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4" r:id="rId5"/>
    <p:sldMasterId id="2147483706" r:id="rId6"/>
    <p:sldMasterId id="2147483720" r:id="rId7"/>
    <p:sldMasterId id="2147483732" r:id="rId8"/>
  </p:sldMasterIdLst>
  <p:notesMasterIdLst>
    <p:notesMasterId r:id="rId146"/>
  </p:notesMasterIdLst>
  <p:handoutMasterIdLst>
    <p:handoutMasterId r:id="rId147"/>
  </p:handoutMasterIdLst>
  <p:sldIdLst>
    <p:sldId id="256" r:id="rId9"/>
    <p:sldId id="268" r:id="rId10"/>
    <p:sldId id="269" r:id="rId11"/>
    <p:sldId id="270" r:id="rId12"/>
    <p:sldId id="273" r:id="rId13"/>
    <p:sldId id="277" r:id="rId14"/>
    <p:sldId id="275" r:id="rId15"/>
    <p:sldId id="278" r:id="rId16"/>
    <p:sldId id="279" r:id="rId17"/>
    <p:sldId id="280" r:id="rId18"/>
    <p:sldId id="281" r:id="rId19"/>
    <p:sldId id="282" r:id="rId20"/>
    <p:sldId id="283" r:id="rId21"/>
    <p:sldId id="285" r:id="rId22"/>
    <p:sldId id="286" r:id="rId23"/>
    <p:sldId id="289" r:id="rId24"/>
    <p:sldId id="287" r:id="rId25"/>
    <p:sldId id="288" r:id="rId26"/>
    <p:sldId id="291" r:id="rId27"/>
    <p:sldId id="261" r:id="rId28"/>
    <p:sldId id="262" r:id="rId29"/>
    <p:sldId id="267" r:id="rId30"/>
    <p:sldId id="722" r:id="rId31"/>
    <p:sldId id="723" r:id="rId32"/>
    <p:sldId id="724" r:id="rId33"/>
    <p:sldId id="725" r:id="rId34"/>
    <p:sldId id="726" r:id="rId35"/>
    <p:sldId id="727" r:id="rId36"/>
    <p:sldId id="728" r:id="rId37"/>
    <p:sldId id="271" r:id="rId38"/>
    <p:sldId id="729" r:id="rId39"/>
    <p:sldId id="730" r:id="rId40"/>
    <p:sldId id="731" r:id="rId41"/>
    <p:sldId id="732" r:id="rId42"/>
    <p:sldId id="733" r:id="rId43"/>
    <p:sldId id="734" r:id="rId44"/>
    <p:sldId id="735" r:id="rId45"/>
    <p:sldId id="736" r:id="rId46"/>
    <p:sldId id="292" r:id="rId47"/>
    <p:sldId id="737" r:id="rId48"/>
    <p:sldId id="738" r:id="rId49"/>
    <p:sldId id="274" r:id="rId50"/>
    <p:sldId id="276" r:id="rId51"/>
    <p:sldId id="495" r:id="rId52"/>
    <p:sldId id="496" r:id="rId53"/>
    <p:sldId id="498" r:id="rId54"/>
    <p:sldId id="497" r:id="rId55"/>
    <p:sldId id="499" r:id="rId56"/>
    <p:sldId id="500" r:id="rId57"/>
    <p:sldId id="501" r:id="rId58"/>
    <p:sldId id="502" r:id="rId59"/>
    <p:sldId id="518" r:id="rId60"/>
    <p:sldId id="481" r:id="rId61"/>
    <p:sldId id="478" r:id="rId62"/>
    <p:sldId id="503" r:id="rId63"/>
    <p:sldId id="480" r:id="rId64"/>
    <p:sldId id="482" r:id="rId65"/>
    <p:sldId id="504" r:id="rId66"/>
    <p:sldId id="483" r:id="rId67"/>
    <p:sldId id="484" r:id="rId68"/>
    <p:sldId id="485" r:id="rId69"/>
    <p:sldId id="505" r:id="rId70"/>
    <p:sldId id="506" r:id="rId71"/>
    <p:sldId id="739" r:id="rId72"/>
    <p:sldId id="508" r:id="rId73"/>
    <p:sldId id="509" r:id="rId74"/>
    <p:sldId id="510" r:id="rId75"/>
    <p:sldId id="511" r:id="rId76"/>
    <p:sldId id="531" r:id="rId77"/>
    <p:sldId id="740" r:id="rId78"/>
    <p:sldId id="512" r:id="rId79"/>
    <p:sldId id="514" r:id="rId80"/>
    <p:sldId id="515" r:id="rId81"/>
    <p:sldId id="516" r:id="rId82"/>
    <p:sldId id="517" r:id="rId83"/>
    <p:sldId id="513" r:id="rId84"/>
    <p:sldId id="486" r:id="rId85"/>
    <p:sldId id="487" r:id="rId86"/>
    <p:sldId id="523" r:id="rId87"/>
    <p:sldId id="519" r:id="rId88"/>
    <p:sldId id="520" r:id="rId89"/>
    <p:sldId id="521" r:id="rId90"/>
    <p:sldId id="522" r:id="rId91"/>
    <p:sldId id="741" r:id="rId92"/>
    <p:sldId id="524" r:id="rId93"/>
    <p:sldId id="491" r:id="rId94"/>
    <p:sldId id="492" r:id="rId95"/>
    <p:sldId id="529" r:id="rId96"/>
    <p:sldId id="526" r:id="rId97"/>
    <p:sldId id="527" r:id="rId98"/>
    <p:sldId id="528" r:id="rId99"/>
    <p:sldId id="530" r:id="rId100"/>
    <p:sldId id="493" r:id="rId101"/>
    <p:sldId id="533" r:id="rId102"/>
    <p:sldId id="534" r:id="rId103"/>
    <p:sldId id="535" r:id="rId104"/>
    <p:sldId id="537" r:id="rId105"/>
    <p:sldId id="538" r:id="rId106"/>
    <p:sldId id="539" r:id="rId107"/>
    <p:sldId id="540" r:id="rId108"/>
    <p:sldId id="541" r:id="rId109"/>
    <p:sldId id="536" r:id="rId110"/>
    <p:sldId id="543" r:id="rId111"/>
    <p:sldId id="544" r:id="rId112"/>
    <p:sldId id="545" r:id="rId113"/>
    <p:sldId id="525" r:id="rId114"/>
    <p:sldId id="532" r:id="rId115"/>
    <p:sldId id="742" r:id="rId116"/>
    <p:sldId id="743" r:id="rId117"/>
    <p:sldId id="744" r:id="rId118"/>
    <p:sldId id="745" r:id="rId119"/>
    <p:sldId id="746" r:id="rId120"/>
    <p:sldId id="560" r:id="rId121"/>
    <p:sldId id="747" r:id="rId122"/>
    <p:sldId id="748" r:id="rId123"/>
    <p:sldId id="749" r:id="rId124"/>
    <p:sldId id="750" r:id="rId125"/>
    <p:sldId id="751" r:id="rId126"/>
    <p:sldId id="752" r:id="rId127"/>
    <p:sldId id="562" r:id="rId128"/>
    <p:sldId id="753" r:id="rId129"/>
    <p:sldId id="563" r:id="rId130"/>
    <p:sldId id="754" r:id="rId131"/>
    <p:sldId id="542" r:id="rId132"/>
    <p:sldId id="561" r:id="rId133"/>
    <p:sldId id="755" r:id="rId134"/>
    <p:sldId id="756" r:id="rId135"/>
    <p:sldId id="757" r:id="rId136"/>
    <p:sldId id="546" r:id="rId137"/>
    <p:sldId id="547" r:id="rId138"/>
    <p:sldId id="548" r:id="rId139"/>
    <p:sldId id="549" r:id="rId140"/>
    <p:sldId id="550" r:id="rId141"/>
    <p:sldId id="551" r:id="rId142"/>
    <p:sldId id="552" r:id="rId143"/>
    <p:sldId id="553" r:id="rId144"/>
    <p:sldId id="554" r:id="rId1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Parallel" id="{AAF674EA-8B09-47A2-8EB5-F1BCEE54E417}">
          <p14:sldIdLst>
            <p14:sldId id="268"/>
            <p14:sldId id="269"/>
            <p14:sldId id="270"/>
            <p14:sldId id="273"/>
            <p14:sldId id="277"/>
            <p14:sldId id="275"/>
            <p14:sldId id="278"/>
            <p14:sldId id="279"/>
            <p14:sldId id="280"/>
            <p14:sldId id="281"/>
            <p14:sldId id="282"/>
            <p14:sldId id="283"/>
            <p14:sldId id="285"/>
            <p14:sldId id="286"/>
            <p14:sldId id="289"/>
            <p14:sldId id="287"/>
            <p14:sldId id="288"/>
            <p14:sldId id="291"/>
            <p14:sldId id="261"/>
            <p14:sldId id="262"/>
            <p14:sldId id="267"/>
          </p14:sldIdLst>
        </p14:section>
        <p14:section name="Concurrency" id="{36572F44-777F-44F6-AE9B-ADA13EE9D158}">
          <p14:sldIdLst>
            <p14:sldId id="722"/>
            <p14:sldId id="723"/>
            <p14:sldId id="724"/>
            <p14:sldId id="725"/>
            <p14:sldId id="726"/>
            <p14:sldId id="727"/>
            <p14:sldId id="728"/>
            <p14:sldId id="271"/>
            <p14:sldId id="729"/>
            <p14:sldId id="730"/>
            <p14:sldId id="731"/>
            <p14:sldId id="732"/>
            <p14:sldId id="733"/>
            <p14:sldId id="734"/>
            <p14:sldId id="735"/>
            <p14:sldId id="736"/>
            <p14:sldId id="292"/>
            <p14:sldId id="737"/>
            <p14:sldId id="738"/>
            <p14:sldId id="274"/>
            <p14:sldId id="276"/>
          </p14:sldIdLst>
        </p14:section>
        <p14:section name="Parallelism" id="{67D13D4F-AC8D-4939-B1F5-623298CD3007}">
          <p14:sldIdLst>
            <p14:sldId id="495"/>
            <p14:sldId id="496"/>
            <p14:sldId id="498"/>
            <p14:sldId id="497"/>
            <p14:sldId id="499"/>
            <p14:sldId id="500"/>
            <p14:sldId id="501"/>
            <p14:sldId id="502"/>
            <p14:sldId id="518"/>
            <p14:sldId id="481"/>
            <p14:sldId id="478"/>
            <p14:sldId id="503"/>
            <p14:sldId id="480"/>
            <p14:sldId id="482"/>
            <p14:sldId id="504"/>
            <p14:sldId id="483"/>
            <p14:sldId id="484"/>
            <p14:sldId id="485"/>
          </p14:sldIdLst>
        </p14:section>
        <p14:section name="Parallel Techniques" id="{42346CA4-3044-4F79-947F-1BFF19032FD4}">
          <p14:sldIdLst>
            <p14:sldId id="505"/>
            <p14:sldId id="506"/>
            <p14:sldId id="739"/>
            <p14:sldId id="508"/>
            <p14:sldId id="509"/>
            <p14:sldId id="510"/>
            <p14:sldId id="511"/>
            <p14:sldId id="531"/>
          </p14:sldIdLst>
        </p14:section>
        <p14:section name="Technique 2: Divide-And-Conquer" id="{CE8C9DF5-FBA9-4BF1-A375-AA61F9FD3683}">
          <p14:sldIdLst>
            <p14:sldId id="740"/>
            <p14:sldId id="512"/>
            <p14:sldId id="514"/>
            <p14:sldId id="515"/>
            <p14:sldId id="516"/>
            <p14:sldId id="517"/>
            <p14:sldId id="513"/>
            <p14:sldId id="486"/>
            <p14:sldId id="487"/>
            <p14:sldId id="523"/>
            <p14:sldId id="519"/>
            <p14:sldId id="520"/>
            <p14:sldId id="521"/>
            <p14:sldId id="522"/>
          </p14:sldIdLst>
        </p14:section>
        <p14:section name="Technique 3: Contraction" id="{7238F990-6DEF-49E5-B3C6-E30CA97634A3}">
          <p14:sldIdLst>
            <p14:sldId id="741"/>
            <p14:sldId id="524"/>
            <p14:sldId id="491"/>
            <p14:sldId id="492"/>
            <p14:sldId id="529"/>
            <p14:sldId id="526"/>
            <p14:sldId id="527"/>
            <p14:sldId id="528"/>
            <p14:sldId id="530"/>
            <p14:sldId id="493"/>
            <p14:sldId id="533"/>
            <p14:sldId id="534"/>
            <p14:sldId id="535"/>
            <p14:sldId id="537"/>
            <p14:sldId id="538"/>
            <p14:sldId id="539"/>
            <p14:sldId id="540"/>
            <p14:sldId id="541"/>
            <p14:sldId id="536"/>
            <p14:sldId id="543"/>
            <p14:sldId id="544"/>
            <p14:sldId id="545"/>
            <p14:sldId id="525"/>
          </p14:sldIdLst>
        </p14:section>
        <p14:section name="Techniques: Randomization" id="{32C0222D-260A-4D7F-A353-18FC3EEC381E}">
          <p14:sldIdLst>
            <p14:sldId id="532"/>
            <p14:sldId id="742"/>
            <p14:sldId id="743"/>
            <p14:sldId id="744"/>
            <p14:sldId id="745"/>
            <p14:sldId id="746"/>
            <p14:sldId id="560"/>
            <p14:sldId id="747"/>
            <p14:sldId id="748"/>
            <p14:sldId id="749"/>
            <p14:sldId id="750"/>
            <p14:sldId id="751"/>
            <p14:sldId id="752"/>
            <p14:sldId id="562"/>
            <p14:sldId id="753"/>
            <p14:sldId id="563"/>
            <p14:sldId id="754"/>
            <p14:sldId id="542"/>
            <p14:sldId id="561"/>
            <p14:sldId id="755"/>
            <p14:sldId id="756"/>
            <p14:sldId id="757"/>
            <p14:sldId id="546"/>
            <p14:sldId id="547"/>
            <p14:sldId id="548"/>
            <p14:sldId id="549"/>
            <p14:sldId id="550"/>
            <p14:sldId id="551"/>
            <p14:sldId id="552"/>
            <p14:sldId id="553"/>
            <p14:sldId id="55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DD462F"/>
    <a:srgbClr val="F5F5F5"/>
    <a:srgbClr val="D24726"/>
    <a:srgbClr val="FF9B45"/>
    <a:srgbClr val="404040"/>
    <a:srgbClr val="923922"/>
    <a:srgbClr val="D2B4A6"/>
    <a:srgbClr val="F8CFB6"/>
    <a:srgbClr val="F8C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5256" autoAdjust="0"/>
  </p:normalViewPr>
  <p:slideViewPr>
    <p:cSldViewPr snapToGrid="0">
      <p:cViewPr varScale="1">
        <p:scale>
          <a:sx n="79" d="100"/>
          <a:sy n="79" d="100"/>
        </p:scale>
        <p:origin x="156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63" Type="http://schemas.openxmlformats.org/officeDocument/2006/relationships/slide" Target="slides/slide55.xml"/><Relationship Id="rId84" Type="http://schemas.openxmlformats.org/officeDocument/2006/relationships/slide" Target="slides/slide76.xml"/><Relationship Id="rId138" Type="http://schemas.openxmlformats.org/officeDocument/2006/relationships/slide" Target="slides/slide130.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53" Type="http://schemas.openxmlformats.org/officeDocument/2006/relationships/slide" Target="slides/slide45.xml"/><Relationship Id="rId74" Type="http://schemas.openxmlformats.org/officeDocument/2006/relationships/slide" Target="slides/slide66.xml"/><Relationship Id="rId128" Type="http://schemas.openxmlformats.org/officeDocument/2006/relationships/slide" Target="slides/slide120.xml"/><Relationship Id="rId149" Type="http://schemas.openxmlformats.org/officeDocument/2006/relationships/presProps" Target="presProps.xml"/><Relationship Id="rId5" Type="http://schemas.openxmlformats.org/officeDocument/2006/relationships/slideMaster" Target="slideMasters/slideMaster2.xml"/><Relationship Id="rId95" Type="http://schemas.openxmlformats.org/officeDocument/2006/relationships/slide" Target="slides/slide87.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slide" Target="slides/slide105.xml"/><Relationship Id="rId118" Type="http://schemas.openxmlformats.org/officeDocument/2006/relationships/slide" Target="slides/slide110.xml"/><Relationship Id="rId134" Type="http://schemas.openxmlformats.org/officeDocument/2006/relationships/slide" Target="slides/slide126.xml"/><Relationship Id="rId139" Type="http://schemas.openxmlformats.org/officeDocument/2006/relationships/slide" Target="slides/slide131.xml"/><Relationship Id="rId80" Type="http://schemas.openxmlformats.org/officeDocument/2006/relationships/slide" Target="slides/slide72.xml"/><Relationship Id="rId85" Type="http://schemas.openxmlformats.org/officeDocument/2006/relationships/slide" Target="slides/slide77.xml"/><Relationship Id="rId150" Type="http://schemas.openxmlformats.org/officeDocument/2006/relationships/viewProps" Target="viewProps.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slide" Target="slides/slide100.xml"/><Relationship Id="rId124" Type="http://schemas.openxmlformats.org/officeDocument/2006/relationships/slide" Target="slides/slide116.xml"/><Relationship Id="rId129" Type="http://schemas.openxmlformats.org/officeDocument/2006/relationships/slide" Target="slides/slide12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40" Type="http://schemas.openxmlformats.org/officeDocument/2006/relationships/slide" Target="slides/slide132.xml"/><Relationship Id="rId145" Type="http://schemas.openxmlformats.org/officeDocument/2006/relationships/slide" Target="slides/slide137.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119" Type="http://schemas.openxmlformats.org/officeDocument/2006/relationships/slide" Target="slides/slide111.xml"/><Relationship Id="rId44" Type="http://schemas.openxmlformats.org/officeDocument/2006/relationships/slide" Target="slides/slide36.xml"/><Relationship Id="rId60" Type="http://schemas.openxmlformats.org/officeDocument/2006/relationships/slide" Target="slides/slide52.xml"/><Relationship Id="rId65" Type="http://schemas.openxmlformats.org/officeDocument/2006/relationships/slide" Target="slides/slide57.xml"/><Relationship Id="rId81" Type="http://schemas.openxmlformats.org/officeDocument/2006/relationships/slide" Target="slides/slide73.xml"/><Relationship Id="rId86" Type="http://schemas.openxmlformats.org/officeDocument/2006/relationships/slide" Target="slides/slide78.xml"/><Relationship Id="rId130" Type="http://schemas.openxmlformats.org/officeDocument/2006/relationships/slide" Target="slides/slide122.xml"/><Relationship Id="rId135" Type="http://schemas.openxmlformats.org/officeDocument/2006/relationships/slide" Target="slides/slide127.xml"/><Relationship Id="rId151" Type="http://schemas.openxmlformats.org/officeDocument/2006/relationships/theme" Target="theme/them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tableStyles" Target="tableStyles.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3" Type="http://schemas.openxmlformats.org/officeDocument/2006/relationships/customXml" Target="../customXml/item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48"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6" Type="http://schemas.openxmlformats.org/officeDocument/2006/relationships/slide" Target="slides/slide8.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5" Type="http://schemas.openxmlformats.org/officeDocument/2006/relationships/image" Target="../media/image14.emf"/><Relationship Id="rId4"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1/24/2022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E099CFE-C2A9-4A81-ABB4-DFD422020B1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D5CE8D66-75D7-441B-93D2-F8701308C79F}"/>
              </a:ext>
            </a:extLst>
          </p:cNvPr>
          <p:cNvSpPr>
            <a:spLocks noGrp="1" noChangeArrowheads="1"/>
          </p:cNvSpPr>
          <p:nvPr>
            <p:ph type="sldNum" sz="quarter" idx="11"/>
          </p:nvPr>
        </p:nvSpPr>
        <p:spPr>
          <a:ln/>
        </p:spPr>
        <p:txBody>
          <a:bodyPr/>
          <a:lstStyle>
            <a:lvl1pPr>
              <a:defRPr/>
            </a:lvl1pPr>
          </a:lstStyle>
          <a:p>
            <a:pPr>
              <a:defRPr/>
            </a:pPr>
            <a:fld id="{23972580-4F9E-4E77-8E02-7099AA751BDD}" type="slidenum">
              <a:rPr lang="en-US" altLang="en-US"/>
              <a:pPr>
                <a:defRPr/>
              </a:pPr>
              <a:t>‹#›</a:t>
            </a:fld>
            <a:endParaRPr lang="en-US" altLang="en-US"/>
          </a:p>
        </p:txBody>
      </p:sp>
    </p:spTree>
    <p:extLst>
      <p:ext uri="{BB962C8B-B14F-4D97-AF65-F5344CB8AC3E}">
        <p14:creationId xmlns:p14="http://schemas.microsoft.com/office/powerpoint/2010/main" val="351764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6DCA22B-692E-435F-BFBC-BD947C65ED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6BA6947-8012-440E-9116-D1F50728980B}"/>
              </a:ext>
            </a:extLst>
          </p:cNvPr>
          <p:cNvSpPr>
            <a:spLocks noGrp="1" noChangeArrowheads="1"/>
          </p:cNvSpPr>
          <p:nvPr>
            <p:ph type="sldNum" sz="quarter" idx="11"/>
          </p:nvPr>
        </p:nvSpPr>
        <p:spPr>
          <a:ln/>
        </p:spPr>
        <p:txBody>
          <a:bodyPr/>
          <a:lstStyle>
            <a:lvl1pPr>
              <a:defRPr/>
            </a:lvl1pPr>
          </a:lstStyle>
          <a:p>
            <a:pPr>
              <a:defRPr/>
            </a:pPr>
            <a:fld id="{B294355C-ED46-48AA-8116-FB136D540B6C}" type="slidenum">
              <a:rPr lang="en-US" altLang="en-US"/>
              <a:pPr>
                <a:defRPr/>
              </a:pPr>
              <a:t>‹#›</a:t>
            </a:fld>
            <a:endParaRPr lang="en-US" altLang="en-US"/>
          </a:p>
        </p:txBody>
      </p:sp>
    </p:spTree>
    <p:extLst>
      <p:ext uri="{BB962C8B-B14F-4D97-AF65-F5344CB8AC3E}">
        <p14:creationId xmlns:p14="http://schemas.microsoft.com/office/powerpoint/2010/main" val="190679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5FB9563-A30F-4982-9BED-040B70A2262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B3803D5-8F0F-4061-B0CC-088B1809EC39}"/>
              </a:ext>
            </a:extLst>
          </p:cNvPr>
          <p:cNvSpPr>
            <a:spLocks noGrp="1" noChangeArrowheads="1"/>
          </p:cNvSpPr>
          <p:nvPr>
            <p:ph type="sldNum" sz="quarter" idx="11"/>
          </p:nvPr>
        </p:nvSpPr>
        <p:spPr>
          <a:ln/>
        </p:spPr>
        <p:txBody>
          <a:bodyPr/>
          <a:lstStyle>
            <a:lvl1pPr>
              <a:defRPr/>
            </a:lvl1pPr>
          </a:lstStyle>
          <a:p>
            <a:pPr>
              <a:defRPr/>
            </a:pPr>
            <a:fld id="{DB7A50C6-AEA6-48CF-8E77-E1595553845F}" type="slidenum">
              <a:rPr lang="en-US" altLang="en-US"/>
              <a:pPr>
                <a:defRPr/>
              </a:pPr>
              <a:t>‹#›</a:t>
            </a:fld>
            <a:endParaRPr lang="en-US" altLang="en-US"/>
          </a:p>
        </p:txBody>
      </p:sp>
    </p:spTree>
    <p:extLst>
      <p:ext uri="{BB962C8B-B14F-4D97-AF65-F5344CB8AC3E}">
        <p14:creationId xmlns:p14="http://schemas.microsoft.com/office/powerpoint/2010/main" val="16071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3EED93A-1A19-464A-948C-DE50AD107B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F264484-BA28-4F0A-8359-22E1C08E18DA}"/>
              </a:ext>
            </a:extLst>
          </p:cNvPr>
          <p:cNvSpPr>
            <a:spLocks noGrp="1" noChangeArrowheads="1"/>
          </p:cNvSpPr>
          <p:nvPr>
            <p:ph type="sldNum" sz="quarter" idx="11"/>
          </p:nvPr>
        </p:nvSpPr>
        <p:spPr>
          <a:ln/>
        </p:spPr>
        <p:txBody>
          <a:bodyPr/>
          <a:lstStyle>
            <a:lvl1pPr>
              <a:defRPr/>
            </a:lvl1pPr>
          </a:lstStyle>
          <a:p>
            <a:pPr>
              <a:defRPr/>
            </a:pPr>
            <a:fld id="{FFF7CF10-79A3-46CA-91B4-14F374F0B2D7}" type="slidenum">
              <a:rPr lang="en-US" altLang="en-US"/>
              <a:pPr>
                <a:defRPr/>
              </a:pPr>
              <a:t>‹#›</a:t>
            </a:fld>
            <a:endParaRPr lang="en-US" altLang="en-US"/>
          </a:p>
        </p:txBody>
      </p:sp>
    </p:spTree>
    <p:extLst>
      <p:ext uri="{BB962C8B-B14F-4D97-AF65-F5344CB8AC3E}">
        <p14:creationId xmlns:p14="http://schemas.microsoft.com/office/powerpoint/2010/main" val="421292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30875A5-18E4-4CC9-B4F9-6519E13FAC6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30AA2D4-F718-46EF-8505-01A866FBCB78}"/>
              </a:ext>
            </a:extLst>
          </p:cNvPr>
          <p:cNvSpPr>
            <a:spLocks noGrp="1" noChangeArrowheads="1"/>
          </p:cNvSpPr>
          <p:nvPr>
            <p:ph type="sldNum" sz="quarter" idx="11"/>
          </p:nvPr>
        </p:nvSpPr>
        <p:spPr>
          <a:ln/>
        </p:spPr>
        <p:txBody>
          <a:bodyPr/>
          <a:lstStyle>
            <a:lvl1pPr>
              <a:defRPr/>
            </a:lvl1pPr>
          </a:lstStyle>
          <a:p>
            <a:pPr>
              <a:defRPr/>
            </a:pPr>
            <a:fld id="{97D4569E-DDE9-4943-A508-245C10C4B866}" type="slidenum">
              <a:rPr lang="en-US" altLang="en-US"/>
              <a:pPr>
                <a:defRPr/>
              </a:pPr>
              <a:t>‹#›</a:t>
            </a:fld>
            <a:endParaRPr lang="en-US" altLang="en-US"/>
          </a:p>
        </p:txBody>
      </p:sp>
    </p:spTree>
    <p:extLst>
      <p:ext uri="{BB962C8B-B14F-4D97-AF65-F5344CB8AC3E}">
        <p14:creationId xmlns:p14="http://schemas.microsoft.com/office/powerpoint/2010/main" val="2323683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BA79F9E-7DBE-410C-B6D6-912271F89B12}"/>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5" name="Rectangle 5">
            <a:extLst>
              <a:ext uri="{FF2B5EF4-FFF2-40B4-BE49-F238E27FC236}">
                <a16:creationId xmlns:a16="http://schemas.microsoft.com/office/drawing/2014/main" id="{D6A8F4FF-F872-4422-AAF6-FC19274CDBB2}"/>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E386555C-3683-41DD-84A6-5782E2FC8E6D}"/>
              </a:ext>
            </a:extLst>
          </p:cNvPr>
          <p:cNvSpPr>
            <a:spLocks noGrp="1" noChangeArrowheads="1"/>
          </p:cNvSpPr>
          <p:nvPr>
            <p:ph type="sldNum" sz="quarter" idx="12"/>
          </p:nvPr>
        </p:nvSpPr>
        <p:spPr>
          <a:ln/>
        </p:spPr>
        <p:txBody>
          <a:bodyPr/>
          <a:lstStyle>
            <a:lvl1pPr>
              <a:defRPr/>
            </a:lvl1pPr>
          </a:lstStyle>
          <a:p>
            <a:r>
              <a:rPr lang="en-US" altLang="en-US"/>
              <a:t>Page</a:t>
            </a:r>
            <a:fld id="{CB7735C1-60E7-4603-AA80-F3883D10F5FC}" type="slidenum">
              <a:rPr lang="en-US" altLang="en-US"/>
              <a:pPr/>
              <a:t>‹#›</a:t>
            </a:fld>
            <a:endParaRPr lang="en-US" altLang="en-US"/>
          </a:p>
        </p:txBody>
      </p:sp>
    </p:spTree>
    <p:extLst>
      <p:ext uri="{BB962C8B-B14F-4D97-AF65-F5344CB8AC3E}">
        <p14:creationId xmlns:p14="http://schemas.microsoft.com/office/powerpoint/2010/main" val="569858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FA35772-9D62-4436-A329-10BD0A2E48F5}"/>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5" name="Rectangle 5">
            <a:extLst>
              <a:ext uri="{FF2B5EF4-FFF2-40B4-BE49-F238E27FC236}">
                <a16:creationId xmlns:a16="http://schemas.microsoft.com/office/drawing/2014/main" id="{139FC54C-C918-48DE-89AA-B6B39F16FE27}"/>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A0E7072D-2AE7-4936-8E28-6CE5F2223A66}"/>
              </a:ext>
            </a:extLst>
          </p:cNvPr>
          <p:cNvSpPr>
            <a:spLocks noGrp="1" noChangeArrowheads="1"/>
          </p:cNvSpPr>
          <p:nvPr>
            <p:ph type="sldNum" sz="quarter" idx="12"/>
          </p:nvPr>
        </p:nvSpPr>
        <p:spPr>
          <a:ln/>
        </p:spPr>
        <p:txBody>
          <a:bodyPr/>
          <a:lstStyle>
            <a:lvl1pPr>
              <a:defRPr/>
            </a:lvl1pPr>
          </a:lstStyle>
          <a:p>
            <a:r>
              <a:rPr lang="en-US" altLang="en-US"/>
              <a:t>Page</a:t>
            </a:r>
            <a:fld id="{40E4ACFB-91F1-4211-B867-CF4F9D653B6B}" type="slidenum">
              <a:rPr lang="en-US" altLang="en-US"/>
              <a:pPr/>
              <a:t>‹#›</a:t>
            </a:fld>
            <a:endParaRPr lang="en-US" altLang="en-US"/>
          </a:p>
        </p:txBody>
      </p:sp>
    </p:spTree>
    <p:extLst>
      <p:ext uri="{BB962C8B-B14F-4D97-AF65-F5344CB8AC3E}">
        <p14:creationId xmlns:p14="http://schemas.microsoft.com/office/powerpoint/2010/main" val="170696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9142D9F-E847-4FCA-8D5B-E63E21B594F0}"/>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5" name="Rectangle 5">
            <a:extLst>
              <a:ext uri="{FF2B5EF4-FFF2-40B4-BE49-F238E27FC236}">
                <a16:creationId xmlns:a16="http://schemas.microsoft.com/office/drawing/2014/main" id="{858D7D2A-81AE-4EA6-9BD1-D98B88BE301E}"/>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14FD86D5-28EB-4AB3-B680-05D99C82F0D8}"/>
              </a:ext>
            </a:extLst>
          </p:cNvPr>
          <p:cNvSpPr>
            <a:spLocks noGrp="1" noChangeArrowheads="1"/>
          </p:cNvSpPr>
          <p:nvPr>
            <p:ph type="sldNum" sz="quarter" idx="12"/>
          </p:nvPr>
        </p:nvSpPr>
        <p:spPr>
          <a:ln/>
        </p:spPr>
        <p:txBody>
          <a:bodyPr/>
          <a:lstStyle>
            <a:lvl1pPr>
              <a:defRPr/>
            </a:lvl1pPr>
          </a:lstStyle>
          <a:p>
            <a:r>
              <a:rPr lang="en-US" altLang="en-US"/>
              <a:t>Page</a:t>
            </a:r>
            <a:fld id="{FF7FCFB1-85A0-47BE-92D5-D9DD0BA1ABD9}" type="slidenum">
              <a:rPr lang="en-US" altLang="en-US"/>
              <a:pPr/>
              <a:t>‹#›</a:t>
            </a:fld>
            <a:endParaRPr lang="en-US" altLang="en-US"/>
          </a:p>
        </p:txBody>
      </p:sp>
    </p:spTree>
    <p:extLst>
      <p:ext uri="{BB962C8B-B14F-4D97-AF65-F5344CB8AC3E}">
        <p14:creationId xmlns:p14="http://schemas.microsoft.com/office/powerpoint/2010/main" val="3434430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7B27E7D-498B-47B8-BC49-3C8F9F60EE0B}"/>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6" name="Rectangle 5">
            <a:extLst>
              <a:ext uri="{FF2B5EF4-FFF2-40B4-BE49-F238E27FC236}">
                <a16:creationId xmlns:a16="http://schemas.microsoft.com/office/drawing/2014/main" id="{E80DD676-C622-4BDC-BECF-BE0B64BDF05D}"/>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00490B75-C9B1-4A8C-B3DB-2BDAAA522524}"/>
              </a:ext>
            </a:extLst>
          </p:cNvPr>
          <p:cNvSpPr>
            <a:spLocks noGrp="1" noChangeArrowheads="1"/>
          </p:cNvSpPr>
          <p:nvPr>
            <p:ph type="sldNum" sz="quarter" idx="12"/>
          </p:nvPr>
        </p:nvSpPr>
        <p:spPr>
          <a:ln/>
        </p:spPr>
        <p:txBody>
          <a:bodyPr/>
          <a:lstStyle>
            <a:lvl1pPr>
              <a:defRPr/>
            </a:lvl1pPr>
          </a:lstStyle>
          <a:p>
            <a:r>
              <a:rPr lang="en-US" altLang="en-US"/>
              <a:t>Page</a:t>
            </a:r>
            <a:fld id="{41C89317-6B07-41D8-9C99-FC577181DD55}" type="slidenum">
              <a:rPr lang="en-US" altLang="en-US"/>
              <a:pPr/>
              <a:t>‹#›</a:t>
            </a:fld>
            <a:endParaRPr lang="en-US" altLang="en-US"/>
          </a:p>
        </p:txBody>
      </p:sp>
    </p:spTree>
    <p:extLst>
      <p:ext uri="{BB962C8B-B14F-4D97-AF65-F5344CB8AC3E}">
        <p14:creationId xmlns:p14="http://schemas.microsoft.com/office/powerpoint/2010/main" val="8982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4F46741-7C17-4118-BE62-B2AD57FB22B3}"/>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8" name="Rectangle 5">
            <a:extLst>
              <a:ext uri="{FF2B5EF4-FFF2-40B4-BE49-F238E27FC236}">
                <a16:creationId xmlns:a16="http://schemas.microsoft.com/office/drawing/2014/main" id="{A235AC4F-BF6E-46BC-B775-78A3C66472C2}"/>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9" name="Rectangle 6">
            <a:extLst>
              <a:ext uri="{FF2B5EF4-FFF2-40B4-BE49-F238E27FC236}">
                <a16:creationId xmlns:a16="http://schemas.microsoft.com/office/drawing/2014/main" id="{34907DBE-4DDD-4D3D-86FD-FBB6DCD1FE0F}"/>
              </a:ext>
            </a:extLst>
          </p:cNvPr>
          <p:cNvSpPr>
            <a:spLocks noGrp="1" noChangeArrowheads="1"/>
          </p:cNvSpPr>
          <p:nvPr>
            <p:ph type="sldNum" sz="quarter" idx="12"/>
          </p:nvPr>
        </p:nvSpPr>
        <p:spPr>
          <a:ln/>
        </p:spPr>
        <p:txBody>
          <a:bodyPr/>
          <a:lstStyle>
            <a:lvl1pPr>
              <a:defRPr/>
            </a:lvl1pPr>
          </a:lstStyle>
          <a:p>
            <a:r>
              <a:rPr lang="en-US" altLang="en-US"/>
              <a:t>Page</a:t>
            </a:r>
            <a:fld id="{6E88B385-5B36-4918-B4F2-3FF6AFD551E6}" type="slidenum">
              <a:rPr lang="en-US" altLang="en-US"/>
              <a:pPr/>
              <a:t>‹#›</a:t>
            </a:fld>
            <a:endParaRPr lang="en-US" altLang="en-US"/>
          </a:p>
        </p:txBody>
      </p:sp>
    </p:spTree>
    <p:extLst>
      <p:ext uri="{BB962C8B-B14F-4D97-AF65-F5344CB8AC3E}">
        <p14:creationId xmlns:p14="http://schemas.microsoft.com/office/powerpoint/2010/main" val="248722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448056"/>
            <a:ext cx="515783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1/24/2022</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BE05821-2E26-44F9-8029-D2555CBCE6EF}"/>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4" name="Rectangle 5">
            <a:extLst>
              <a:ext uri="{FF2B5EF4-FFF2-40B4-BE49-F238E27FC236}">
                <a16:creationId xmlns:a16="http://schemas.microsoft.com/office/drawing/2014/main" id="{552F4F64-454A-4B9D-A344-3BC32BC90029}"/>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5" name="Rectangle 6">
            <a:extLst>
              <a:ext uri="{FF2B5EF4-FFF2-40B4-BE49-F238E27FC236}">
                <a16:creationId xmlns:a16="http://schemas.microsoft.com/office/drawing/2014/main" id="{AA489B23-DB7B-49AA-9BAD-69818E160CA2}"/>
              </a:ext>
            </a:extLst>
          </p:cNvPr>
          <p:cNvSpPr>
            <a:spLocks noGrp="1" noChangeArrowheads="1"/>
          </p:cNvSpPr>
          <p:nvPr>
            <p:ph type="sldNum" sz="quarter" idx="12"/>
          </p:nvPr>
        </p:nvSpPr>
        <p:spPr>
          <a:ln/>
        </p:spPr>
        <p:txBody>
          <a:bodyPr/>
          <a:lstStyle>
            <a:lvl1pPr>
              <a:defRPr/>
            </a:lvl1pPr>
          </a:lstStyle>
          <a:p>
            <a:r>
              <a:rPr lang="en-US" altLang="en-US"/>
              <a:t>Page</a:t>
            </a:r>
            <a:fld id="{4A463061-F461-4D57-BECC-E7CD5FE57817}" type="slidenum">
              <a:rPr lang="en-US" altLang="en-US"/>
              <a:pPr/>
              <a:t>‹#›</a:t>
            </a:fld>
            <a:endParaRPr lang="en-US" altLang="en-US"/>
          </a:p>
        </p:txBody>
      </p:sp>
    </p:spTree>
    <p:extLst>
      <p:ext uri="{BB962C8B-B14F-4D97-AF65-F5344CB8AC3E}">
        <p14:creationId xmlns:p14="http://schemas.microsoft.com/office/powerpoint/2010/main" val="67316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0EB25E4-1C04-46B8-99A1-4B2366D9AC1D}"/>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3" name="Rectangle 5">
            <a:extLst>
              <a:ext uri="{FF2B5EF4-FFF2-40B4-BE49-F238E27FC236}">
                <a16:creationId xmlns:a16="http://schemas.microsoft.com/office/drawing/2014/main" id="{49D24E6B-7E14-4537-9208-BC2576F1A4CA}"/>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4" name="Rectangle 6">
            <a:extLst>
              <a:ext uri="{FF2B5EF4-FFF2-40B4-BE49-F238E27FC236}">
                <a16:creationId xmlns:a16="http://schemas.microsoft.com/office/drawing/2014/main" id="{B3E75E2B-69F0-43B1-9946-F963DF218914}"/>
              </a:ext>
            </a:extLst>
          </p:cNvPr>
          <p:cNvSpPr>
            <a:spLocks noGrp="1" noChangeArrowheads="1"/>
          </p:cNvSpPr>
          <p:nvPr>
            <p:ph type="sldNum" sz="quarter" idx="12"/>
          </p:nvPr>
        </p:nvSpPr>
        <p:spPr>
          <a:ln/>
        </p:spPr>
        <p:txBody>
          <a:bodyPr/>
          <a:lstStyle>
            <a:lvl1pPr>
              <a:defRPr/>
            </a:lvl1pPr>
          </a:lstStyle>
          <a:p>
            <a:r>
              <a:rPr lang="en-US" altLang="en-US"/>
              <a:t>Page</a:t>
            </a:r>
            <a:fld id="{810DBA6B-993D-4E3D-94ED-AD12E9CFF0C5}" type="slidenum">
              <a:rPr lang="en-US" altLang="en-US"/>
              <a:pPr/>
              <a:t>‹#›</a:t>
            </a:fld>
            <a:endParaRPr lang="en-US" altLang="en-US"/>
          </a:p>
        </p:txBody>
      </p:sp>
    </p:spTree>
    <p:extLst>
      <p:ext uri="{BB962C8B-B14F-4D97-AF65-F5344CB8AC3E}">
        <p14:creationId xmlns:p14="http://schemas.microsoft.com/office/powerpoint/2010/main" val="23918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0AFA603-8963-41C5-BBB2-6584F4228369}"/>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6" name="Rectangle 5">
            <a:extLst>
              <a:ext uri="{FF2B5EF4-FFF2-40B4-BE49-F238E27FC236}">
                <a16:creationId xmlns:a16="http://schemas.microsoft.com/office/drawing/2014/main" id="{437261DE-9E6B-4657-92BC-B2FC1F516B10}"/>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AEC92F13-07E9-4627-BF66-DE65B7E5BC03}"/>
              </a:ext>
            </a:extLst>
          </p:cNvPr>
          <p:cNvSpPr>
            <a:spLocks noGrp="1" noChangeArrowheads="1"/>
          </p:cNvSpPr>
          <p:nvPr>
            <p:ph type="sldNum" sz="quarter" idx="12"/>
          </p:nvPr>
        </p:nvSpPr>
        <p:spPr>
          <a:ln/>
        </p:spPr>
        <p:txBody>
          <a:bodyPr/>
          <a:lstStyle>
            <a:lvl1pPr>
              <a:defRPr/>
            </a:lvl1pPr>
          </a:lstStyle>
          <a:p>
            <a:r>
              <a:rPr lang="en-US" altLang="en-US"/>
              <a:t>Page</a:t>
            </a:r>
            <a:fld id="{1F674443-D4D5-44F3-A595-5BE910248DE9}" type="slidenum">
              <a:rPr lang="en-US" altLang="en-US"/>
              <a:pPr/>
              <a:t>‹#›</a:t>
            </a:fld>
            <a:endParaRPr lang="en-US" altLang="en-US"/>
          </a:p>
        </p:txBody>
      </p:sp>
    </p:spTree>
    <p:extLst>
      <p:ext uri="{BB962C8B-B14F-4D97-AF65-F5344CB8AC3E}">
        <p14:creationId xmlns:p14="http://schemas.microsoft.com/office/powerpoint/2010/main" val="905136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7C3D6B-892E-4DAD-B524-DBA3DFBB9AFB}"/>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6" name="Rectangle 5">
            <a:extLst>
              <a:ext uri="{FF2B5EF4-FFF2-40B4-BE49-F238E27FC236}">
                <a16:creationId xmlns:a16="http://schemas.microsoft.com/office/drawing/2014/main" id="{5974CC5A-F912-497A-9AC2-8BACE3D2F296}"/>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5ECF1CE4-67B8-46C0-9882-AE15888860D2}"/>
              </a:ext>
            </a:extLst>
          </p:cNvPr>
          <p:cNvSpPr>
            <a:spLocks noGrp="1" noChangeArrowheads="1"/>
          </p:cNvSpPr>
          <p:nvPr>
            <p:ph type="sldNum" sz="quarter" idx="12"/>
          </p:nvPr>
        </p:nvSpPr>
        <p:spPr>
          <a:ln/>
        </p:spPr>
        <p:txBody>
          <a:bodyPr/>
          <a:lstStyle>
            <a:lvl1pPr>
              <a:defRPr/>
            </a:lvl1pPr>
          </a:lstStyle>
          <a:p>
            <a:r>
              <a:rPr lang="en-US" altLang="en-US"/>
              <a:t>Page</a:t>
            </a:r>
            <a:fld id="{9B5B3A96-FFD3-41BD-9DAD-59EAB56A3D94}" type="slidenum">
              <a:rPr lang="en-US" altLang="en-US"/>
              <a:pPr/>
              <a:t>‹#›</a:t>
            </a:fld>
            <a:endParaRPr lang="en-US" altLang="en-US"/>
          </a:p>
        </p:txBody>
      </p:sp>
    </p:spTree>
    <p:extLst>
      <p:ext uri="{BB962C8B-B14F-4D97-AF65-F5344CB8AC3E}">
        <p14:creationId xmlns:p14="http://schemas.microsoft.com/office/powerpoint/2010/main" val="1417398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514C033-81F9-48C6-92B8-7324E4DDE2BD}"/>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5" name="Rectangle 5">
            <a:extLst>
              <a:ext uri="{FF2B5EF4-FFF2-40B4-BE49-F238E27FC236}">
                <a16:creationId xmlns:a16="http://schemas.microsoft.com/office/drawing/2014/main" id="{56092964-2BA1-4A78-A7C5-61B36B253113}"/>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BC43306A-D405-4AD4-9C8F-3563C788F9A2}"/>
              </a:ext>
            </a:extLst>
          </p:cNvPr>
          <p:cNvSpPr>
            <a:spLocks noGrp="1" noChangeArrowheads="1"/>
          </p:cNvSpPr>
          <p:nvPr>
            <p:ph type="sldNum" sz="quarter" idx="12"/>
          </p:nvPr>
        </p:nvSpPr>
        <p:spPr>
          <a:ln/>
        </p:spPr>
        <p:txBody>
          <a:bodyPr/>
          <a:lstStyle>
            <a:lvl1pPr>
              <a:defRPr/>
            </a:lvl1pPr>
          </a:lstStyle>
          <a:p>
            <a:r>
              <a:rPr lang="en-US" altLang="en-US"/>
              <a:t>Page</a:t>
            </a:r>
            <a:fld id="{C66FAD90-8D6F-459E-909C-90D3F11F30F8}" type="slidenum">
              <a:rPr lang="en-US" altLang="en-US"/>
              <a:pPr/>
              <a:t>‹#›</a:t>
            </a:fld>
            <a:endParaRPr lang="en-US" altLang="en-US"/>
          </a:p>
        </p:txBody>
      </p:sp>
    </p:spTree>
    <p:extLst>
      <p:ext uri="{BB962C8B-B14F-4D97-AF65-F5344CB8AC3E}">
        <p14:creationId xmlns:p14="http://schemas.microsoft.com/office/powerpoint/2010/main" val="11685647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2613DB7-0074-491E-8ADB-125F4AD65D01}"/>
              </a:ext>
            </a:extLst>
          </p:cNvPr>
          <p:cNvSpPr>
            <a:spLocks noGrp="1" noChangeArrowheads="1"/>
          </p:cNvSpPr>
          <p:nvPr>
            <p:ph type="dt" sz="half" idx="10"/>
          </p:nvPr>
        </p:nvSpPr>
        <p:spPr>
          <a:ln/>
        </p:spPr>
        <p:txBody>
          <a:bodyPr/>
          <a:lstStyle>
            <a:lvl1pPr>
              <a:defRPr/>
            </a:lvl1pPr>
          </a:lstStyle>
          <a:p>
            <a:pPr>
              <a:defRPr/>
            </a:pPr>
            <a:r>
              <a:rPr lang="en-US"/>
              <a:t>15-853</a:t>
            </a:r>
          </a:p>
        </p:txBody>
      </p:sp>
      <p:sp>
        <p:nvSpPr>
          <p:cNvPr id="5" name="Rectangle 5">
            <a:extLst>
              <a:ext uri="{FF2B5EF4-FFF2-40B4-BE49-F238E27FC236}">
                <a16:creationId xmlns:a16="http://schemas.microsoft.com/office/drawing/2014/main" id="{2076F524-9043-4566-95CC-CACDB81825C4}"/>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23085D1C-F3FE-417E-824A-ED180E77379B}"/>
              </a:ext>
            </a:extLst>
          </p:cNvPr>
          <p:cNvSpPr>
            <a:spLocks noGrp="1" noChangeArrowheads="1"/>
          </p:cNvSpPr>
          <p:nvPr>
            <p:ph type="sldNum" sz="quarter" idx="12"/>
          </p:nvPr>
        </p:nvSpPr>
        <p:spPr>
          <a:ln/>
        </p:spPr>
        <p:txBody>
          <a:bodyPr/>
          <a:lstStyle>
            <a:lvl1pPr>
              <a:defRPr/>
            </a:lvl1pPr>
          </a:lstStyle>
          <a:p>
            <a:r>
              <a:rPr lang="en-US" altLang="en-US"/>
              <a:t>Page</a:t>
            </a:r>
            <a:fld id="{CA9140EB-20AB-4AF5-A7FC-402364BF5674}" type="slidenum">
              <a:rPr lang="en-US" altLang="en-US"/>
              <a:pPr/>
              <a:t>‹#›</a:t>
            </a:fld>
            <a:endParaRPr lang="en-US" altLang="en-US"/>
          </a:p>
        </p:txBody>
      </p:sp>
    </p:spTree>
    <p:extLst>
      <p:ext uri="{BB962C8B-B14F-4D97-AF65-F5344CB8AC3E}">
        <p14:creationId xmlns:p14="http://schemas.microsoft.com/office/powerpoint/2010/main" val="3600304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8350"/>
            <a:ext cx="8534400" cy="755650"/>
          </a:xfrm>
        </p:spPr>
        <p:txBody>
          <a:bodyPr/>
          <a:lstStyle/>
          <a:p>
            <a:r>
              <a:rPr lang="en-US"/>
              <a:t>Click to edit Master title style</a:t>
            </a:r>
          </a:p>
        </p:txBody>
      </p:sp>
      <p:sp>
        <p:nvSpPr>
          <p:cNvPr id="3" name="Text Placeholder 2"/>
          <p:cNvSpPr>
            <a:spLocks noGrp="1"/>
          </p:cNvSpPr>
          <p:nvPr>
            <p:ph type="body" sz="half" idx="1"/>
          </p:nvPr>
        </p:nvSpPr>
        <p:spPr>
          <a:xfrm>
            <a:off x="685800" y="16764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B6AF90-29D8-40CA-BAE9-9DACC1FDF9C5}"/>
              </a:ext>
            </a:extLst>
          </p:cNvPr>
          <p:cNvSpPr>
            <a:spLocks noGrp="1"/>
          </p:cNvSpPr>
          <p:nvPr>
            <p:ph type="dt" sz="half" idx="10"/>
          </p:nvPr>
        </p:nvSpPr>
        <p:spPr>
          <a:xfrm>
            <a:off x="665163" y="6367463"/>
            <a:ext cx="2001837" cy="457200"/>
          </a:xfrm>
        </p:spPr>
        <p:txBody>
          <a:bodyPr/>
          <a:lstStyle>
            <a:lvl1pPr>
              <a:defRPr>
                <a:latin typeface="Times New Roman" pitchFamily="-110" charset="0"/>
                <a:ea typeface="+mn-ea"/>
                <a:cs typeface="+mn-cs"/>
              </a:defRPr>
            </a:lvl1pPr>
          </a:lstStyle>
          <a:p>
            <a:pPr>
              <a:defRPr/>
            </a:pPr>
            <a:r>
              <a:rPr lang="en-US"/>
              <a:t>15-853</a:t>
            </a:r>
          </a:p>
        </p:txBody>
      </p:sp>
      <p:sp>
        <p:nvSpPr>
          <p:cNvPr id="6" name="Footer Placeholder 5">
            <a:extLst>
              <a:ext uri="{FF2B5EF4-FFF2-40B4-BE49-F238E27FC236}">
                <a16:creationId xmlns:a16="http://schemas.microsoft.com/office/drawing/2014/main" id="{3341B934-3133-499B-846A-A4F97C04807D}"/>
              </a:ext>
            </a:extLst>
          </p:cNvPr>
          <p:cNvSpPr>
            <a:spLocks noGrp="1"/>
          </p:cNvSpPr>
          <p:nvPr>
            <p:ph type="ftr" sz="quarter" idx="11"/>
          </p:nvPr>
        </p:nvSpPr>
        <p:spPr>
          <a:xfrm>
            <a:off x="3103563" y="6367463"/>
            <a:ext cx="2895600" cy="457200"/>
          </a:xfrm>
        </p:spPr>
        <p:txBody>
          <a:bodyPr/>
          <a:lstStyle>
            <a:lvl1pPr>
              <a:defRPr/>
            </a:lvl1pPr>
          </a:lstStyle>
          <a:p>
            <a:pPr>
              <a:defRPr/>
            </a:pPr>
            <a:r>
              <a:rPr lang="en-US"/>
              <a:t>15-853</a:t>
            </a:r>
          </a:p>
        </p:txBody>
      </p:sp>
      <p:sp>
        <p:nvSpPr>
          <p:cNvPr id="7" name="Slide Number Placeholder 6">
            <a:extLst>
              <a:ext uri="{FF2B5EF4-FFF2-40B4-BE49-F238E27FC236}">
                <a16:creationId xmlns:a16="http://schemas.microsoft.com/office/drawing/2014/main" id="{42EC337B-BEAD-47FF-8A06-DC710EBC399F}"/>
              </a:ext>
            </a:extLst>
          </p:cNvPr>
          <p:cNvSpPr>
            <a:spLocks noGrp="1"/>
          </p:cNvSpPr>
          <p:nvPr>
            <p:ph type="sldNum" sz="quarter" idx="12"/>
          </p:nvPr>
        </p:nvSpPr>
        <p:spPr>
          <a:xfrm>
            <a:off x="6532563" y="6367463"/>
            <a:ext cx="1905000" cy="457200"/>
          </a:xfrm>
        </p:spPr>
        <p:txBody>
          <a:bodyPr/>
          <a:lstStyle>
            <a:lvl1pPr>
              <a:defRPr/>
            </a:lvl1pPr>
          </a:lstStyle>
          <a:p>
            <a:fld id="{DB172F23-A3F1-4803-9F3F-0DD84DA82BA1}" type="slidenum">
              <a:rPr lang="en-US" altLang="en-US"/>
              <a:pPr/>
              <a:t>‹#›</a:t>
            </a:fld>
            <a:endParaRPr lang="en-US" altLang="en-US"/>
          </a:p>
        </p:txBody>
      </p:sp>
    </p:spTree>
    <p:extLst>
      <p:ext uri="{BB962C8B-B14F-4D97-AF65-F5344CB8AC3E}">
        <p14:creationId xmlns:p14="http://schemas.microsoft.com/office/powerpoint/2010/main" val="20453541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8350"/>
            <a:ext cx="8534400" cy="755650"/>
          </a:xfrm>
        </p:spPr>
        <p:txBody>
          <a:bodyPr/>
          <a:lstStyle/>
          <a:p>
            <a:r>
              <a:rPr lang="en-US"/>
              <a:t>Click to edit Master title style</a:t>
            </a:r>
          </a:p>
        </p:txBody>
      </p:sp>
      <p:sp>
        <p:nvSpPr>
          <p:cNvPr id="3" name="Text Placeholder 2"/>
          <p:cNvSpPr>
            <a:spLocks noGrp="1"/>
          </p:cNvSpPr>
          <p:nvPr>
            <p:ph type="body" sz="half" idx="1"/>
          </p:nvPr>
        </p:nvSpPr>
        <p:spPr>
          <a:xfrm>
            <a:off x="685800" y="16764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6400"/>
            <a:ext cx="3810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3810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B0533273-A499-4426-87E0-A56DA0D173B2}"/>
              </a:ext>
            </a:extLst>
          </p:cNvPr>
          <p:cNvSpPr>
            <a:spLocks noGrp="1"/>
          </p:cNvSpPr>
          <p:nvPr>
            <p:ph type="dt" sz="half" idx="10"/>
          </p:nvPr>
        </p:nvSpPr>
        <p:spPr>
          <a:xfrm>
            <a:off x="665163" y="6367463"/>
            <a:ext cx="2001837" cy="457200"/>
          </a:xfrm>
        </p:spPr>
        <p:txBody>
          <a:bodyPr/>
          <a:lstStyle>
            <a:lvl1pPr>
              <a:defRPr>
                <a:latin typeface="Times New Roman" pitchFamily="-110" charset="0"/>
                <a:ea typeface="+mn-ea"/>
                <a:cs typeface="+mn-cs"/>
              </a:defRPr>
            </a:lvl1pPr>
          </a:lstStyle>
          <a:p>
            <a:pPr>
              <a:defRPr/>
            </a:pPr>
            <a:r>
              <a:rPr lang="en-US"/>
              <a:t>15-853</a:t>
            </a:r>
          </a:p>
        </p:txBody>
      </p:sp>
      <p:sp>
        <p:nvSpPr>
          <p:cNvPr id="7" name="Footer Placeholder 6">
            <a:extLst>
              <a:ext uri="{FF2B5EF4-FFF2-40B4-BE49-F238E27FC236}">
                <a16:creationId xmlns:a16="http://schemas.microsoft.com/office/drawing/2014/main" id="{AF3FE050-CAC0-4AC4-AC24-35CA6A21B1B4}"/>
              </a:ext>
            </a:extLst>
          </p:cNvPr>
          <p:cNvSpPr>
            <a:spLocks noGrp="1"/>
          </p:cNvSpPr>
          <p:nvPr>
            <p:ph type="ftr" sz="quarter" idx="11"/>
          </p:nvPr>
        </p:nvSpPr>
        <p:spPr>
          <a:xfrm>
            <a:off x="3103563" y="6367463"/>
            <a:ext cx="2895600" cy="457200"/>
          </a:xfrm>
        </p:spPr>
        <p:txBody>
          <a:bodyPr/>
          <a:lstStyle>
            <a:lvl1pPr>
              <a:defRPr/>
            </a:lvl1pPr>
          </a:lstStyle>
          <a:p>
            <a:pPr>
              <a:defRPr/>
            </a:pPr>
            <a:r>
              <a:rPr lang="en-US"/>
              <a:t>15-853</a:t>
            </a:r>
          </a:p>
        </p:txBody>
      </p:sp>
      <p:sp>
        <p:nvSpPr>
          <p:cNvPr id="8" name="Slide Number Placeholder 7">
            <a:extLst>
              <a:ext uri="{FF2B5EF4-FFF2-40B4-BE49-F238E27FC236}">
                <a16:creationId xmlns:a16="http://schemas.microsoft.com/office/drawing/2014/main" id="{13809E5B-5990-4D00-AE2E-3433D9CCD7D4}"/>
              </a:ext>
            </a:extLst>
          </p:cNvPr>
          <p:cNvSpPr>
            <a:spLocks noGrp="1"/>
          </p:cNvSpPr>
          <p:nvPr>
            <p:ph type="sldNum" sz="quarter" idx="12"/>
          </p:nvPr>
        </p:nvSpPr>
        <p:spPr>
          <a:xfrm>
            <a:off x="6532563" y="6367463"/>
            <a:ext cx="1905000" cy="457200"/>
          </a:xfrm>
        </p:spPr>
        <p:txBody>
          <a:bodyPr/>
          <a:lstStyle>
            <a:lvl1pPr>
              <a:defRPr/>
            </a:lvl1pPr>
          </a:lstStyle>
          <a:p>
            <a:fld id="{34238DE0-A1D1-4EE4-B643-3AA718807D2C}" type="slidenum">
              <a:rPr lang="en-US" altLang="en-US"/>
              <a:pPr/>
              <a:t>‹#›</a:t>
            </a:fld>
            <a:endParaRPr lang="en-US" altLang="en-US"/>
          </a:p>
        </p:txBody>
      </p:sp>
    </p:spTree>
    <p:extLst>
      <p:ext uri="{BB962C8B-B14F-4D97-AF65-F5344CB8AC3E}">
        <p14:creationId xmlns:p14="http://schemas.microsoft.com/office/powerpoint/2010/main" val="258726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402435B-1F52-482E-AB3F-9D770A72D625}"/>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63C5D9B7-504D-4459-9F97-D25320DA249B}"/>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10C40D77-9A78-42E2-ADB2-8C09D8756836}"/>
              </a:ext>
            </a:extLst>
          </p:cNvPr>
          <p:cNvSpPr>
            <a:spLocks noGrp="1" noChangeArrowheads="1"/>
          </p:cNvSpPr>
          <p:nvPr>
            <p:ph type="sldNum" sz="quarter" idx="12"/>
          </p:nvPr>
        </p:nvSpPr>
        <p:spPr>
          <a:ln/>
        </p:spPr>
        <p:txBody>
          <a:bodyPr/>
          <a:lstStyle>
            <a:lvl1pPr>
              <a:defRPr/>
            </a:lvl1pPr>
          </a:lstStyle>
          <a:p>
            <a:r>
              <a:rPr lang="en-US" altLang="en-US"/>
              <a:t>Page</a:t>
            </a:r>
            <a:fld id="{493C740C-3B62-4C40-9FA9-E11A7AE46C22}" type="slidenum">
              <a:rPr lang="en-US" altLang="en-US"/>
              <a:pPr/>
              <a:t>‹#›</a:t>
            </a:fld>
            <a:endParaRPr lang="en-US" altLang="en-US"/>
          </a:p>
        </p:txBody>
      </p:sp>
    </p:spTree>
    <p:extLst>
      <p:ext uri="{BB962C8B-B14F-4D97-AF65-F5344CB8AC3E}">
        <p14:creationId xmlns:p14="http://schemas.microsoft.com/office/powerpoint/2010/main" val="1751700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95AED8C-33B8-4064-8250-D8B82081393D}"/>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EB457AF1-8E00-4923-8EA9-DAFD54FBD637}"/>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07C74A9E-B754-43AB-95D0-2A6282B4E5E4}"/>
              </a:ext>
            </a:extLst>
          </p:cNvPr>
          <p:cNvSpPr>
            <a:spLocks noGrp="1" noChangeArrowheads="1"/>
          </p:cNvSpPr>
          <p:nvPr>
            <p:ph type="sldNum" sz="quarter" idx="12"/>
          </p:nvPr>
        </p:nvSpPr>
        <p:spPr>
          <a:ln/>
        </p:spPr>
        <p:txBody>
          <a:bodyPr/>
          <a:lstStyle>
            <a:lvl1pPr>
              <a:defRPr/>
            </a:lvl1pPr>
          </a:lstStyle>
          <a:p>
            <a:r>
              <a:rPr lang="en-US" altLang="en-US"/>
              <a:t>Page</a:t>
            </a:r>
            <a:fld id="{2CF4C767-A470-4FFE-BD00-D535DAF17840}" type="slidenum">
              <a:rPr lang="en-US" altLang="en-US"/>
              <a:pPr/>
              <a:t>‹#›</a:t>
            </a:fld>
            <a:endParaRPr lang="en-US" altLang="en-US"/>
          </a:p>
        </p:txBody>
      </p:sp>
    </p:spTree>
    <p:extLst>
      <p:ext uri="{BB962C8B-B14F-4D97-AF65-F5344CB8AC3E}">
        <p14:creationId xmlns:p14="http://schemas.microsoft.com/office/powerpoint/2010/main" val="392743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191213" y="262785"/>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390906" y="1536192"/>
            <a:ext cx="5157216"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375FDD6-4DC6-4688-B623-AF33821E916E}"/>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0FF16719-8007-447E-8498-E933E200B99A}"/>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05B8B669-0A6D-43D1-9271-D49F267471EC}"/>
              </a:ext>
            </a:extLst>
          </p:cNvPr>
          <p:cNvSpPr>
            <a:spLocks noGrp="1" noChangeArrowheads="1"/>
          </p:cNvSpPr>
          <p:nvPr>
            <p:ph type="sldNum" sz="quarter" idx="12"/>
          </p:nvPr>
        </p:nvSpPr>
        <p:spPr>
          <a:ln/>
        </p:spPr>
        <p:txBody>
          <a:bodyPr/>
          <a:lstStyle>
            <a:lvl1pPr>
              <a:defRPr/>
            </a:lvl1pPr>
          </a:lstStyle>
          <a:p>
            <a:r>
              <a:rPr lang="en-US" altLang="en-US"/>
              <a:t>Page</a:t>
            </a:r>
            <a:fld id="{16D4D3E6-D4C9-4BF2-ADB0-08750264F6FD}" type="slidenum">
              <a:rPr lang="en-US" altLang="en-US"/>
              <a:pPr/>
              <a:t>‹#›</a:t>
            </a:fld>
            <a:endParaRPr lang="en-US" altLang="en-US"/>
          </a:p>
        </p:txBody>
      </p:sp>
    </p:spTree>
    <p:extLst>
      <p:ext uri="{BB962C8B-B14F-4D97-AF65-F5344CB8AC3E}">
        <p14:creationId xmlns:p14="http://schemas.microsoft.com/office/powerpoint/2010/main" val="1751515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62D5309-28FD-4C96-A7D2-15D81D32C752}"/>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6" name="Rectangle 5">
            <a:extLst>
              <a:ext uri="{FF2B5EF4-FFF2-40B4-BE49-F238E27FC236}">
                <a16:creationId xmlns:a16="http://schemas.microsoft.com/office/drawing/2014/main" id="{9DFCD719-9B3D-472C-B043-31CFA6651CB2}"/>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542FEEFA-5428-4C86-B5E1-CE47F0F7C601}"/>
              </a:ext>
            </a:extLst>
          </p:cNvPr>
          <p:cNvSpPr>
            <a:spLocks noGrp="1" noChangeArrowheads="1"/>
          </p:cNvSpPr>
          <p:nvPr>
            <p:ph type="sldNum" sz="quarter" idx="12"/>
          </p:nvPr>
        </p:nvSpPr>
        <p:spPr>
          <a:ln/>
        </p:spPr>
        <p:txBody>
          <a:bodyPr/>
          <a:lstStyle>
            <a:lvl1pPr>
              <a:defRPr/>
            </a:lvl1pPr>
          </a:lstStyle>
          <a:p>
            <a:r>
              <a:rPr lang="en-US" altLang="en-US"/>
              <a:t>Page</a:t>
            </a:r>
            <a:fld id="{E22F34A1-3BCF-4FC7-B853-507A16E11177}" type="slidenum">
              <a:rPr lang="en-US" altLang="en-US"/>
              <a:pPr/>
              <a:t>‹#›</a:t>
            </a:fld>
            <a:endParaRPr lang="en-US" altLang="en-US"/>
          </a:p>
        </p:txBody>
      </p:sp>
    </p:spTree>
    <p:extLst>
      <p:ext uri="{BB962C8B-B14F-4D97-AF65-F5344CB8AC3E}">
        <p14:creationId xmlns:p14="http://schemas.microsoft.com/office/powerpoint/2010/main" val="1202793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DF8B772-E053-46DF-B1B5-8AD17CC26F32}"/>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8" name="Rectangle 5">
            <a:extLst>
              <a:ext uri="{FF2B5EF4-FFF2-40B4-BE49-F238E27FC236}">
                <a16:creationId xmlns:a16="http://schemas.microsoft.com/office/drawing/2014/main" id="{9CE8E3B0-DA5F-41A0-8BBD-3D27993BA1B1}"/>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9" name="Rectangle 6">
            <a:extLst>
              <a:ext uri="{FF2B5EF4-FFF2-40B4-BE49-F238E27FC236}">
                <a16:creationId xmlns:a16="http://schemas.microsoft.com/office/drawing/2014/main" id="{B852852A-68D4-4B08-BB1C-B47277269EE3}"/>
              </a:ext>
            </a:extLst>
          </p:cNvPr>
          <p:cNvSpPr>
            <a:spLocks noGrp="1" noChangeArrowheads="1"/>
          </p:cNvSpPr>
          <p:nvPr>
            <p:ph type="sldNum" sz="quarter" idx="12"/>
          </p:nvPr>
        </p:nvSpPr>
        <p:spPr>
          <a:ln/>
        </p:spPr>
        <p:txBody>
          <a:bodyPr/>
          <a:lstStyle>
            <a:lvl1pPr>
              <a:defRPr/>
            </a:lvl1pPr>
          </a:lstStyle>
          <a:p>
            <a:r>
              <a:rPr lang="en-US" altLang="en-US"/>
              <a:t>Page</a:t>
            </a:r>
            <a:fld id="{1DE61899-F85E-42E2-868D-218D6204B946}" type="slidenum">
              <a:rPr lang="en-US" altLang="en-US"/>
              <a:pPr/>
              <a:t>‹#›</a:t>
            </a:fld>
            <a:endParaRPr lang="en-US" altLang="en-US"/>
          </a:p>
        </p:txBody>
      </p:sp>
    </p:spTree>
    <p:extLst>
      <p:ext uri="{BB962C8B-B14F-4D97-AF65-F5344CB8AC3E}">
        <p14:creationId xmlns:p14="http://schemas.microsoft.com/office/powerpoint/2010/main" val="2103810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0151839-BF37-4CC0-B0A8-B02C373DAD98}"/>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4" name="Rectangle 5">
            <a:extLst>
              <a:ext uri="{FF2B5EF4-FFF2-40B4-BE49-F238E27FC236}">
                <a16:creationId xmlns:a16="http://schemas.microsoft.com/office/drawing/2014/main" id="{667F8883-D78D-4C8F-BAB8-FF27CA24584B}"/>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5" name="Rectangle 6">
            <a:extLst>
              <a:ext uri="{FF2B5EF4-FFF2-40B4-BE49-F238E27FC236}">
                <a16:creationId xmlns:a16="http://schemas.microsoft.com/office/drawing/2014/main" id="{CDC98057-9678-46E3-9B78-BCFBF0CC4DE1}"/>
              </a:ext>
            </a:extLst>
          </p:cNvPr>
          <p:cNvSpPr>
            <a:spLocks noGrp="1" noChangeArrowheads="1"/>
          </p:cNvSpPr>
          <p:nvPr>
            <p:ph type="sldNum" sz="quarter" idx="12"/>
          </p:nvPr>
        </p:nvSpPr>
        <p:spPr>
          <a:ln/>
        </p:spPr>
        <p:txBody>
          <a:bodyPr/>
          <a:lstStyle>
            <a:lvl1pPr>
              <a:defRPr/>
            </a:lvl1pPr>
          </a:lstStyle>
          <a:p>
            <a:r>
              <a:rPr lang="en-US" altLang="en-US"/>
              <a:t>Page</a:t>
            </a:r>
            <a:fld id="{11FB64E4-C30D-4C1B-9CC4-8479C7493732}" type="slidenum">
              <a:rPr lang="en-US" altLang="en-US"/>
              <a:pPr/>
              <a:t>‹#›</a:t>
            </a:fld>
            <a:endParaRPr lang="en-US" altLang="en-US"/>
          </a:p>
        </p:txBody>
      </p:sp>
    </p:spTree>
    <p:extLst>
      <p:ext uri="{BB962C8B-B14F-4D97-AF65-F5344CB8AC3E}">
        <p14:creationId xmlns:p14="http://schemas.microsoft.com/office/powerpoint/2010/main" val="36552413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D6BDE24-E20F-4E2E-910D-AA8B00D7B64F}"/>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3" name="Rectangle 5">
            <a:extLst>
              <a:ext uri="{FF2B5EF4-FFF2-40B4-BE49-F238E27FC236}">
                <a16:creationId xmlns:a16="http://schemas.microsoft.com/office/drawing/2014/main" id="{2FDBDDE8-34F1-4D64-9DED-8AAF5A776C84}"/>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4" name="Rectangle 6">
            <a:extLst>
              <a:ext uri="{FF2B5EF4-FFF2-40B4-BE49-F238E27FC236}">
                <a16:creationId xmlns:a16="http://schemas.microsoft.com/office/drawing/2014/main" id="{94225D17-DE18-4717-8AFB-08FF1E674203}"/>
              </a:ext>
            </a:extLst>
          </p:cNvPr>
          <p:cNvSpPr>
            <a:spLocks noGrp="1" noChangeArrowheads="1"/>
          </p:cNvSpPr>
          <p:nvPr>
            <p:ph type="sldNum" sz="quarter" idx="12"/>
          </p:nvPr>
        </p:nvSpPr>
        <p:spPr>
          <a:ln/>
        </p:spPr>
        <p:txBody>
          <a:bodyPr/>
          <a:lstStyle>
            <a:lvl1pPr>
              <a:defRPr/>
            </a:lvl1pPr>
          </a:lstStyle>
          <a:p>
            <a:r>
              <a:rPr lang="en-US" altLang="en-US"/>
              <a:t>Page</a:t>
            </a:r>
            <a:fld id="{503133F4-16AB-4B14-946F-6368EC6C7DA4}" type="slidenum">
              <a:rPr lang="en-US" altLang="en-US"/>
              <a:pPr/>
              <a:t>‹#›</a:t>
            </a:fld>
            <a:endParaRPr lang="en-US" altLang="en-US"/>
          </a:p>
        </p:txBody>
      </p:sp>
    </p:spTree>
    <p:extLst>
      <p:ext uri="{BB962C8B-B14F-4D97-AF65-F5344CB8AC3E}">
        <p14:creationId xmlns:p14="http://schemas.microsoft.com/office/powerpoint/2010/main" val="3909611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DC1F41C-14C3-46A3-9180-15CD6B1C2BF7}"/>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6" name="Rectangle 5">
            <a:extLst>
              <a:ext uri="{FF2B5EF4-FFF2-40B4-BE49-F238E27FC236}">
                <a16:creationId xmlns:a16="http://schemas.microsoft.com/office/drawing/2014/main" id="{F038F7DC-9475-4FB4-98A7-4277B16E48A5}"/>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144CEE66-6674-4FD8-A3A5-99BC5FDCD330}"/>
              </a:ext>
            </a:extLst>
          </p:cNvPr>
          <p:cNvSpPr>
            <a:spLocks noGrp="1" noChangeArrowheads="1"/>
          </p:cNvSpPr>
          <p:nvPr>
            <p:ph type="sldNum" sz="quarter" idx="12"/>
          </p:nvPr>
        </p:nvSpPr>
        <p:spPr>
          <a:ln/>
        </p:spPr>
        <p:txBody>
          <a:bodyPr/>
          <a:lstStyle>
            <a:lvl1pPr>
              <a:defRPr/>
            </a:lvl1pPr>
          </a:lstStyle>
          <a:p>
            <a:r>
              <a:rPr lang="en-US" altLang="en-US"/>
              <a:t>Page</a:t>
            </a:r>
            <a:fld id="{9134E8EE-E184-4EDE-A593-B4B3ED0A65FB}" type="slidenum">
              <a:rPr lang="en-US" altLang="en-US"/>
              <a:pPr/>
              <a:t>‹#›</a:t>
            </a:fld>
            <a:endParaRPr lang="en-US" altLang="en-US"/>
          </a:p>
        </p:txBody>
      </p:sp>
    </p:spTree>
    <p:extLst>
      <p:ext uri="{BB962C8B-B14F-4D97-AF65-F5344CB8AC3E}">
        <p14:creationId xmlns:p14="http://schemas.microsoft.com/office/powerpoint/2010/main" val="3619209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42F398C-9A6C-4233-8346-9611498B807C}"/>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6" name="Rectangle 5">
            <a:extLst>
              <a:ext uri="{FF2B5EF4-FFF2-40B4-BE49-F238E27FC236}">
                <a16:creationId xmlns:a16="http://schemas.microsoft.com/office/drawing/2014/main" id="{E8A5BBF9-8D91-47BE-B9B9-EA6386C0CA39}"/>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F4FED9A3-F96D-4143-AAEC-09474357BC96}"/>
              </a:ext>
            </a:extLst>
          </p:cNvPr>
          <p:cNvSpPr>
            <a:spLocks noGrp="1" noChangeArrowheads="1"/>
          </p:cNvSpPr>
          <p:nvPr>
            <p:ph type="sldNum" sz="quarter" idx="12"/>
          </p:nvPr>
        </p:nvSpPr>
        <p:spPr>
          <a:ln/>
        </p:spPr>
        <p:txBody>
          <a:bodyPr/>
          <a:lstStyle>
            <a:lvl1pPr>
              <a:defRPr/>
            </a:lvl1pPr>
          </a:lstStyle>
          <a:p>
            <a:r>
              <a:rPr lang="en-US" altLang="en-US"/>
              <a:t>Page</a:t>
            </a:r>
            <a:fld id="{EDCBEADC-49FC-49BA-824E-D445DFCF46F1}" type="slidenum">
              <a:rPr lang="en-US" altLang="en-US"/>
              <a:pPr/>
              <a:t>‹#›</a:t>
            </a:fld>
            <a:endParaRPr lang="en-US" altLang="en-US"/>
          </a:p>
        </p:txBody>
      </p:sp>
    </p:spTree>
    <p:extLst>
      <p:ext uri="{BB962C8B-B14F-4D97-AF65-F5344CB8AC3E}">
        <p14:creationId xmlns:p14="http://schemas.microsoft.com/office/powerpoint/2010/main" val="28587439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8E3F105-35F4-4253-99CF-50C54CB48473}"/>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7AD5F87E-BC38-4920-A2E5-949456FD3F63}"/>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2FFDBC5F-5D24-4E61-B9BB-D482AC8E8290}"/>
              </a:ext>
            </a:extLst>
          </p:cNvPr>
          <p:cNvSpPr>
            <a:spLocks noGrp="1" noChangeArrowheads="1"/>
          </p:cNvSpPr>
          <p:nvPr>
            <p:ph type="sldNum" sz="quarter" idx="12"/>
          </p:nvPr>
        </p:nvSpPr>
        <p:spPr>
          <a:ln/>
        </p:spPr>
        <p:txBody>
          <a:bodyPr/>
          <a:lstStyle>
            <a:lvl1pPr>
              <a:defRPr/>
            </a:lvl1pPr>
          </a:lstStyle>
          <a:p>
            <a:r>
              <a:rPr lang="en-US" altLang="en-US"/>
              <a:t>Page</a:t>
            </a:r>
            <a:fld id="{30239A3B-157B-459C-904D-A315610D6930}" type="slidenum">
              <a:rPr lang="en-US" altLang="en-US"/>
              <a:pPr/>
              <a:t>‹#›</a:t>
            </a:fld>
            <a:endParaRPr lang="en-US" altLang="en-US"/>
          </a:p>
        </p:txBody>
      </p:sp>
    </p:spTree>
    <p:extLst>
      <p:ext uri="{BB962C8B-B14F-4D97-AF65-F5344CB8AC3E}">
        <p14:creationId xmlns:p14="http://schemas.microsoft.com/office/powerpoint/2010/main" val="1768669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AC6900-8018-41AF-BBFA-9AFD74978997}"/>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5001907B-B9C2-4EB4-AA22-675F1F76F5AA}"/>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57E071EE-1DE9-4CD0-AA17-757D771D1441}"/>
              </a:ext>
            </a:extLst>
          </p:cNvPr>
          <p:cNvSpPr>
            <a:spLocks noGrp="1" noChangeArrowheads="1"/>
          </p:cNvSpPr>
          <p:nvPr>
            <p:ph type="sldNum" sz="quarter" idx="12"/>
          </p:nvPr>
        </p:nvSpPr>
        <p:spPr>
          <a:ln/>
        </p:spPr>
        <p:txBody>
          <a:bodyPr/>
          <a:lstStyle>
            <a:lvl1pPr>
              <a:defRPr/>
            </a:lvl1pPr>
          </a:lstStyle>
          <a:p>
            <a:r>
              <a:rPr lang="en-US" altLang="en-US"/>
              <a:t>Page</a:t>
            </a:r>
            <a:fld id="{58047AC4-8CA8-4F9E-BE81-7ECBE897241A}" type="slidenum">
              <a:rPr lang="en-US" altLang="en-US"/>
              <a:pPr/>
              <a:t>‹#›</a:t>
            </a:fld>
            <a:endParaRPr lang="en-US" altLang="en-US"/>
          </a:p>
        </p:txBody>
      </p:sp>
    </p:spTree>
    <p:extLst>
      <p:ext uri="{BB962C8B-B14F-4D97-AF65-F5344CB8AC3E}">
        <p14:creationId xmlns:p14="http://schemas.microsoft.com/office/powerpoint/2010/main" val="39640727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6C0B3E0-D463-4949-B198-C4F7D16652DF}"/>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E36BCA78-CADC-42D6-B578-A11FCC0E3657}"/>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B28C0E6C-5CA9-4407-A544-3AA404BA33CA}"/>
              </a:ext>
            </a:extLst>
          </p:cNvPr>
          <p:cNvSpPr>
            <a:spLocks noGrp="1" noChangeArrowheads="1"/>
          </p:cNvSpPr>
          <p:nvPr>
            <p:ph type="sldNum" sz="quarter" idx="12"/>
          </p:nvPr>
        </p:nvSpPr>
        <p:spPr>
          <a:ln/>
        </p:spPr>
        <p:txBody>
          <a:bodyPr/>
          <a:lstStyle>
            <a:lvl1pPr>
              <a:defRPr/>
            </a:lvl1pPr>
          </a:lstStyle>
          <a:p>
            <a:r>
              <a:rPr lang="en-US" altLang="en-US"/>
              <a:t>Page</a:t>
            </a:r>
            <a:fld id="{9A5D2A9C-F65B-4384-94C3-BFE864F6F5BF}" type="slidenum">
              <a:rPr lang="en-US" altLang="en-US"/>
              <a:pPr/>
              <a:t>‹#›</a:t>
            </a:fld>
            <a:endParaRPr lang="en-US" altLang="en-US"/>
          </a:p>
        </p:txBody>
      </p:sp>
    </p:spTree>
    <p:extLst>
      <p:ext uri="{BB962C8B-B14F-4D97-AF65-F5344CB8AC3E}">
        <p14:creationId xmlns:p14="http://schemas.microsoft.com/office/powerpoint/2010/main" val="411422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defRPr/>
            </a:lvl1pPr>
          </a:lstStyle>
          <a:p>
            <a:pPr lvl="0"/>
            <a:r>
              <a:rPr lang="en-US" altLang="en-US" noProof="0"/>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71918A9F-BBD1-42E5-90BA-1EC6E3F5E990}"/>
              </a:ext>
            </a:extLst>
          </p:cNvPr>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EE9834C-246B-4F36-8325-9A0C5E3B60E9}"/>
              </a:ext>
            </a:extLst>
          </p:cNvPr>
          <p:cNvSpPr>
            <a:spLocks noGrp="1" noChangeArrowheads="1"/>
          </p:cNvSpPr>
          <p:nvPr>
            <p:ph type="ftr" sz="quarter" idx="11"/>
          </p:nvPr>
        </p:nvSpPr>
        <p:spPr bwMode="auto">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CS 477/677 - Lecture 23</a:t>
            </a:r>
          </a:p>
        </p:txBody>
      </p:sp>
      <p:sp>
        <p:nvSpPr>
          <p:cNvPr id="6" name="Rectangle 6">
            <a:extLst>
              <a:ext uri="{FF2B5EF4-FFF2-40B4-BE49-F238E27FC236}">
                <a16:creationId xmlns:a16="http://schemas.microsoft.com/office/drawing/2014/main" id="{D05ECCDB-B971-4682-A619-8274A228C1E6}"/>
              </a:ext>
            </a:extLst>
          </p:cNvPr>
          <p:cNvSpPr>
            <a:spLocks noGrp="1" noChangeArrowheads="1"/>
          </p:cNvSpPr>
          <p:nvPr>
            <p:ph type="sldNum" sz="quarter" idx="12"/>
          </p:nvPr>
        </p:nvSpPr>
        <p:spPr>
          <a:xfrm>
            <a:off x="6553200" y="6245225"/>
            <a:ext cx="2133600" cy="476250"/>
          </a:xfrm>
        </p:spPr>
        <p:txBody>
          <a:bodyPr/>
          <a:lstStyle>
            <a:lvl1pPr>
              <a:defRPr smtClean="0"/>
            </a:lvl1pPr>
          </a:lstStyle>
          <a:p>
            <a:pPr>
              <a:defRPr/>
            </a:pPr>
            <a:fld id="{F4A9796E-9CF3-41E7-BD3C-9A55BF86252E}" type="slidenum">
              <a:rPr lang="en-US" altLang="en-US"/>
              <a:pPr>
                <a:defRPr/>
              </a:pPr>
              <a:t>‹#›</a:t>
            </a:fld>
            <a:endParaRPr lang="en-US" altLang="en-US"/>
          </a:p>
        </p:txBody>
      </p:sp>
    </p:spTree>
    <p:extLst>
      <p:ext uri="{BB962C8B-B14F-4D97-AF65-F5344CB8AC3E}">
        <p14:creationId xmlns:p14="http://schemas.microsoft.com/office/powerpoint/2010/main" val="12113677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8BE677-96D5-43F3-B81F-AFA9E66310E6}"/>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7885800A-3600-40B6-B753-5B8ED378473F}"/>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14A6A31D-74B2-44B7-9D87-CA0A6CE68C7C}"/>
              </a:ext>
            </a:extLst>
          </p:cNvPr>
          <p:cNvSpPr>
            <a:spLocks noGrp="1" noChangeArrowheads="1"/>
          </p:cNvSpPr>
          <p:nvPr>
            <p:ph type="sldNum" sz="quarter" idx="12"/>
          </p:nvPr>
        </p:nvSpPr>
        <p:spPr>
          <a:ln/>
        </p:spPr>
        <p:txBody>
          <a:bodyPr/>
          <a:lstStyle>
            <a:lvl1pPr>
              <a:defRPr/>
            </a:lvl1pPr>
          </a:lstStyle>
          <a:p>
            <a:r>
              <a:rPr lang="en-US" altLang="en-US"/>
              <a:t>Page</a:t>
            </a:r>
            <a:fld id="{4F1CFC5F-066D-4899-8957-46C4A7E705C4}" type="slidenum">
              <a:rPr lang="en-US" altLang="en-US"/>
              <a:pPr/>
              <a:t>‹#›</a:t>
            </a:fld>
            <a:endParaRPr lang="en-US" altLang="en-US"/>
          </a:p>
        </p:txBody>
      </p:sp>
    </p:spTree>
    <p:extLst>
      <p:ext uri="{BB962C8B-B14F-4D97-AF65-F5344CB8AC3E}">
        <p14:creationId xmlns:p14="http://schemas.microsoft.com/office/powerpoint/2010/main" val="555971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4D2CFA-D545-41B3-B848-569958B3AD9A}"/>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8ABADC02-01C7-4839-85C2-355BC933FD11}"/>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5A4AE7D4-2F1E-48A7-A75E-8661EE7D93C8}"/>
              </a:ext>
            </a:extLst>
          </p:cNvPr>
          <p:cNvSpPr>
            <a:spLocks noGrp="1" noChangeArrowheads="1"/>
          </p:cNvSpPr>
          <p:nvPr>
            <p:ph type="sldNum" sz="quarter" idx="12"/>
          </p:nvPr>
        </p:nvSpPr>
        <p:spPr>
          <a:ln/>
        </p:spPr>
        <p:txBody>
          <a:bodyPr/>
          <a:lstStyle>
            <a:lvl1pPr>
              <a:defRPr/>
            </a:lvl1pPr>
          </a:lstStyle>
          <a:p>
            <a:r>
              <a:rPr lang="en-US" altLang="en-US"/>
              <a:t>Page</a:t>
            </a:r>
            <a:fld id="{82F03332-AED7-42E6-89B8-6411E6061002}" type="slidenum">
              <a:rPr lang="en-US" altLang="en-US"/>
              <a:pPr/>
              <a:t>‹#›</a:t>
            </a:fld>
            <a:endParaRPr lang="en-US" altLang="en-US"/>
          </a:p>
        </p:txBody>
      </p:sp>
    </p:spTree>
    <p:extLst>
      <p:ext uri="{BB962C8B-B14F-4D97-AF65-F5344CB8AC3E}">
        <p14:creationId xmlns:p14="http://schemas.microsoft.com/office/powerpoint/2010/main" val="16408285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87BBC68-7723-45A8-85C5-8CB5180264FF}"/>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6" name="Rectangle 5">
            <a:extLst>
              <a:ext uri="{FF2B5EF4-FFF2-40B4-BE49-F238E27FC236}">
                <a16:creationId xmlns:a16="http://schemas.microsoft.com/office/drawing/2014/main" id="{010CF992-C6FA-4D22-927A-695E7827A0CF}"/>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4346A586-4FAB-466C-BFB2-07072C9B6736}"/>
              </a:ext>
            </a:extLst>
          </p:cNvPr>
          <p:cNvSpPr>
            <a:spLocks noGrp="1" noChangeArrowheads="1"/>
          </p:cNvSpPr>
          <p:nvPr>
            <p:ph type="sldNum" sz="quarter" idx="12"/>
          </p:nvPr>
        </p:nvSpPr>
        <p:spPr>
          <a:ln/>
        </p:spPr>
        <p:txBody>
          <a:bodyPr/>
          <a:lstStyle>
            <a:lvl1pPr>
              <a:defRPr/>
            </a:lvl1pPr>
          </a:lstStyle>
          <a:p>
            <a:r>
              <a:rPr lang="en-US" altLang="en-US"/>
              <a:t>Page</a:t>
            </a:r>
            <a:fld id="{DCC4D3A3-0677-4C73-8B16-BB655E32C5E5}" type="slidenum">
              <a:rPr lang="en-US" altLang="en-US"/>
              <a:pPr/>
              <a:t>‹#›</a:t>
            </a:fld>
            <a:endParaRPr lang="en-US" altLang="en-US"/>
          </a:p>
        </p:txBody>
      </p:sp>
    </p:spTree>
    <p:extLst>
      <p:ext uri="{BB962C8B-B14F-4D97-AF65-F5344CB8AC3E}">
        <p14:creationId xmlns:p14="http://schemas.microsoft.com/office/powerpoint/2010/main" val="38125198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D3D8E66-913B-4F56-AFEC-9300547BC417}"/>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8" name="Rectangle 5">
            <a:extLst>
              <a:ext uri="{FF2B5EF4-FFF2-40B4-BE49-F238E27FC236}">
                <a16:creationId xmlns:a16="http://schemas.microsoft.com/office/drawing/2014/main" id="{1B2DCDBB-9FD2-464A-B181-503924EA39FB}"/>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9" name="Rectangle 6">
            <a:extLst>
              <a:ext uri="{FF2B5EF4-FFF2-40B4-BE49-F238E27FC236}">
                <a16:creationId xmlns:a16="http://schemas.microsoft.com/office/drawing/2014/main" id="{D6D21153-CD7C-4327-B378-F0C8737D85A4}"/>
              </a:ext>
            </a:extLst>
          </p:cNvPr>
          <p:cNvSpPr>
            <a:spLocks noGrp="1" noChangeArrowheads="1"/>
          </p:cNvSpPr>
          <p:nvPr>
            <p:ph type="sldNum" sz="quarter" idx="12"/>
          </p:nvPr>
        </p:nvSpPr>
        <p:spPr>
          <a:ln/>
        </p:spPr>
        <p:txBody>
          <a:bodyPr/>
          <a:lstStyle>
            <a:lvl1pPr>
              <a:defRPr/>
            </a:lvl1pPr>
          </a:lstStyle>
          <a:p>
            <a:r>
              <a:rPr lang="en-US" altLang="en-US"/>
              <a:t>Page</a:t>
            </a:r>
            <a:fld id="{812C7F2A-9B0F-4C4C-8740-102CBCBFF77C}" type="slidenum">
              <a:rPr lang="en-US" altLang="en-US"/>
              <a:pPr/>
              <a:t>‹#›</a:t>
            </a:fld>
            <a:endParaRPr lang="en-US" altLang="en-US"/>
          </a:p>
        </p:txBody>
      </p:sp>
    </p:spTree>
    <p:extLst>
      <p:ext uri="{BB962C8B-B14F-4D97-AF65-F5344CB8AC3E}">
        <p14:creationId xmlns:p14="http://schemas.microsoft.com/office/powerpoint/2010/main" val="4181796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4F3EF3F-7C3B-4241-96A3-3E0B882B0A1F}"/>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4" name="Rectangle 5">
            <a:extLst>
              <a:ext uri="{FF2B5EF4-FFF2-40B4-BE49-F238E27FC236}">
                <a16:creationId xmlns:a16="http://schemas.microsoft.com/office/drawing/2014/main" id="{C3FAC03A-9093-4932-B903-CBB371F684F0}"/>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5" name="Rectangle 6">
            <a:extLst>
              <a:ext uri="{FF2B5EF4-FFF2-40B4-BE49-F238E27FC236}">
                <a16:creationId xmlns:a16="http://schemas.microsoft.com/office/drawing/2014/main" id="{C06E4999-7D4E-414E-96D0-07167A4CE382}"/>
              </a:ext>
            </a:extLst>
          </p:cNvPr>
          <p:cNvSpPr>
            <a:spLocks noGrp="1" noChangeArrowheads="1"/>
          </p:cNvSpPr>
          <p:nvPr>
            <p:ph type="sldNum" sz="quarter" idx="12"/>
          </p:nvPr>
        </p:nvSpPr>
        <p:spPr>
          <a:ln/>
        </p:spPr>
        <p:txBody>
          <a:bodyPr/>
          <a:lstStyle>
            <a:lvl1pPr>
              <a:defRPr/>
            </a:lvl1pPr>
          </a:lstStyle>
          <a:p>
            <a:r>
              <a:rPr lang="en-US" altLang="en-US"/>
              <a:t>Page</a:t>
            </a:r>
            <a:fld id="{FEC39825-39E0-4B72-99FA-20E8A4B282D3}" type="slidenum">
              <a:rPr lang="en-US" altLang="en-US"/>
              <a:pPr/>
              <a:t>‹#›</a:t>
            </a:fld>
            <a:endParaRPr lang="en-US" altLang="en-US"/>
          </a:p>
        </p:txBody>
      </p:sp>
    </p:spTree>
    <p:extLst>
      <p:ext uri="{BB962C8B-B14F-4D97-AF65-F5344CB8AC3E}">
        <p14:creationId xmlns:p14="http://schemas.microsoft.com/office/powerpoint/2010/main" val="31300118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AE785FF-D328-41B6-99D0-16D60C0A3ACB}"/>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3" name="Rectangle 5">
            <a:extLst>
              <a:ext uri="{FF2B5EF4-FFF2-40B4-BE49-F238E27FC236}">
                <a16:creationId xmlns:a16="http://schemas.microsoft.com/office/drawing/2014/main" id="{E4615E11-5DA2-4714-A0B6-BBF35BA0CA1E}"/>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4" name="Rectangle 6">
            <a:extLst>
              <a:ext uri="{FF2B5EF4-FFF2-40B4-BE49-F238E27FC236}">
                <a16:creationId xmlns:a16="http://schemas.microsoft.com/office/drawing/2014/main" id="{F7B42FED-01B2-4F0C-BE97-DF0D856A3401}"/>
              </a:ext>
            </a:extLst>
          </p:cNvPr>
          <p:cNvSpPr>
            <a:spLocks noGrp="1" noChangeArrowheads="1"/>
          </p:cNvSpPr>
          <p:nvPr>
            <p:ph type="sldNum" sz="quarter" idx="12"/>
          </p:nvPr>
        </p:nvSpPr>
        <p:spPr>
          <a:ln/>
        </p:spPr>
        <p:txBody>
          <a:bodyPr/>
          <a:lstStyle>
            <a:lvl1pPr>
              <a:defRPr/>
            </a:lvl1pPr>
          </a:lstStyle>
          <a:p>
            <a:r>
              <a:rPr lang="en-US" altLang="en-US"/>
              <a:t>Page</a:t>
            </a:r>
            <a:fld id="{E2333DB5-3121-4209-9E83-90F7DA34FD80}" type="slidenum">
              <a:rPr lang="en-US" altLang="en-US"/>
              <a:pPr/>
              <a:t>‹#›</a:t>
            </a:fld>
            <a:endParaRPr lang="en-US" altLang="en-US"/>
          </a:p>
        </p:txBody>
      </p:sp>
    </p:spTree>
    <p:extLst>
      <p:ext uri="{BB962C8B-B14F-4D97-AF65-F5344CB8AC3E}">
        <p14:creationId xmlns:p14="http://schemas.microsoft.com/office/powerpoint/2010/main" val="40968238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71B4E2A-49DC-4954-93BB-C1C940E52604}"/>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6" name="Rectangle 5">
            <a:extLst>
              <a:ext uri="{FF2B5EF4-FFF2-40B4-BE49-F238E27FC236}">
                <a16:creationId xmlns:a16="http://schemas.microsoft.com/office/drawing/2014/main" id="{4792273D-AF8C-41A6-ADB6-80104E7155DA}"/>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D00F27A5-E0B3-4931-911F-F4637DD76A20}"/>
              </a:ext>
            </a:extLst>
          </p:cNvPr>
          <p:cNvSpPr>
            <a:spLocks noGrp="1" noChangeArrowheads="1"/>
          </p:cNvSpPr>
          <p:nvPr>
            <p:ph type="sldNum" sz="quarter" idx="12"/>
          </p:nvPr>
        </p:nvSpPr>
        <p:spPr>
          <a:ln/>
        </p:spPr>
        <p:txBody>
          <a:bodyPr/>
          <a:lstStyle>
            <a:lvl1pPr>
              <a:defRPr/>
            </a:lvl1pPr>
          </a:lstStyle>
          <a:p>
            <a:r>
              <a:rPr lang="en-US" altLang="en-US"/>
              <a:t>Page</a:t>
            </a:r>
            <a:fld id="{F523C135-2580-42AB-A632-06A66D3007C9}" type="slidenum">
              <a:rPr lang="en-US" altLang="en-US"/>
              <a:pPr/>
              <a:t>‹#›</a:t>
            </a:fld>
            <a:endParaRPr lang="en-US" altLang="en-US"/>
          </a:p>
        </p:txBody>
      </p:sp>
    </p:spTree>
    <p:extLst>
      <p:ext uri="{BB962C8B-B14F-4D97-AF65-F5344CB8AC3E}">
        <p14:creationId xmlns:p14="http://schemas.microsoft.com/office/powerpoint/2010/main" val="4972795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A939EA2-08DA-49B9-9D83-10012C9862E9}"/>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6" name="Rectangle 5">
            <a:extLst>
              <a:ext uri="{FF2B5EF4-FFF2-40B4-BE49-F238E27FC236}">
                <a16:creationId xmlns:a16="http://schemas.microsoft.com/office/drawing/2014/main" id="{AFD37E4E-22F5-4EFE-9498-9085CB85A14E}"/>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7" name="Rectangle 6">
            <a:extLst>
              <a:ext uri="{FF2B5EF4-FFF2-40B4-BE49-F238E27FC236}">
                <a16:creationId xmlns:a16="http://schemas.microsoft.com/office/drawing/2014/main" id="{692B39ED-553A-45FF-A93E-CE4235485CBF}"/>
              </a:ext>
            </a:extLst>
          </p:cNvPr>
          <p:cNvSpPr>
            <a:spLocks noGrp="1" noChangeArrowheads="1"/>
          </p:cNvSpPr>
          <p:nvPr>
            <p:ph type="sldNum" sz="quarter" idx="12"/>
          </p:nvPr>
        </p:nvSpPr>
        <p:spPr>
          <a:ln/>
        </p:spPr>
        <p:txBody>
          <a:bodyPr/>
          <a:lstStyle>
            <a:lvl1pPr>
              <a:defRPr/>
            </a:lvl1pPr>
          </a:lstStyle>
          <a:p>
            <a:r>
              <a:rPr lang="en-US" altLang="en-US"/>
              <a:t>Page</a:t>
            </a:r>
            <a:fld id="{D76D1B21-C3F7-48E9-B40C-AB810C05DE00}" type="slidenum">
              <a:rPr lang="en-US" altLang="en-US"/>
              <a:pPr/>
              <a:t>‹#›</a:t>
            </a:fld>
            <a:endParaRPr lang="en-US" altLang="en-US"/>
          </a:p>
        </p:txBody>
      </p:sp>
    </p:spTree>
    <p:extLst>
      <p:ext uri="{BB962C8B-B14F-4D97-AF65-F5344CB8AC3E}">
        <p14:creationId xmlns:p14="http://schemas.microsoft.com/office/powerpoint/2010/main" val="20105920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8BA5D7D-9A42-4670-9BFE-D7DA76C19FBE}"/>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63DD1FB0-E9FD-4AD1-AB36-A574C12573EB}"/>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61E077E6-506A-4FCF-804B-5B79D6B7D83B}"/>
              </a:ext>
            </a:extLst>
          </p:cNvPr>
          <p:cNvSpPr>
            <a:spLocks noGrp="1" noChangeArrowheads="1"/>
          </p:cNvSpPr>
          <p:nvPr>
            <p:ph type="sldNum" sz="quarter" idx="12"/>
          </p:nvPr>
        </p:nvSpPr>
        <p:spPr>
          <a:ln/>
        </p:spPr>
        <p:txBody>
          <a:bodyPr/>
          <a:lstStyle>
            <a:lvl1pPr>
              <a:defRPr/>
            </a:lvl1pPr>
          </a:lstStyle>
          <a:p>
            <a:r>
              <a:rPr lang="en-US" altLang="en-US"/>
              <a:t>Page</a:t>
            </a:r>
            <a:fld id="{B9B44EA0-D565-4829-9A11-48961245FE72}" type="slidenum">
              <a:rPr lang="en-US" altLang="en-US"/>
              <a:pPr/>
              <a:t>‹#›</a:t>
            </a:fld>
            <a:endParaRPr lang="en-US" altLang="en-US"/>
          </a:p>
        </p:txBody>
      </p:sp>
    </p:spTree>
    <p:extLst>
      <p:ext uri="{BB962C8B-B14F-4D97-AF65-F5344CB8AC3E}">
        <p14:creationId xmlns:p14="http://schemas.microsoft.com/office/powerpoint/2010/main" val="234881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E035581-297B-47D0-8FDD-8F4DE6567BDB}"/>
              </a:ext>
            </a:extLst>
          </p:cNvPr>
          <p:cNvSpPr>
            <a:spLocks noGrp="1" noChangeArrowheads="1"/>
          </p:cNvSpPr>
          <p:nvPr>
            <p:ph type="dt" sz="half" idx="10"/>
          </p:nvPr>
        </p:nvSpPr>
        <p:spPr>
          <a:ln/>
        </p:spPr>
        <p:txBody>
          <a:bodyPr/>
          <a:lstStyle>
            <a:lvl1pPr>
              <a:defRPr/>
            </a:lvl1pPr>
          </a:lstStyle>
          <a:p>
            <a:pPr>
              <a:defRPr/>
            </a:pPr>
            <a:r>
              <a:rPr lang="en-US"/>
              <a:t>Algs in the Real World</a:t>
            </a:r>
          </a:p>
        </p:txBody>
      </p:sp>
      <p:sp>
        <p:nvSpPr>
          <p:cNvPr id="5" name="Rectangle 5">
            <a:extLst>
              <a:ext uri="{FF2B5EF4-FFF2-40B4-BE49-F238E27FC236}">
                <a16:creationId xmlns:a16="http://schemas.microsoft.com/office/drawing/2014/main" id="{9D600103-FEA8-436A-ACFC-BF910D588A73}"/>
              </a:ext>
            </a:extLst>
          </p:cNvPr>
          <p:cNvSpPr>
            <a:spLocks noGrp="1" noChangeArrowheads="1"/>
          </p:cNvSpPr>
          <p:nvPr>
            <p:ph type="ftr" sz="quarter" idx="11"/>
          </p:nvPr>
        </p:nvSpPr>
        <p:spPr>
          <a:ln/>
        </p:spPr>
        <p:txBody>
          <a:bodyPr/>
          <a:lstStyle>
            <a:lvl1pPr>
              <a:defRPr/>
            </a:lvl1pPr>
          </a:lstStyle>
          <a:p>
            <a:pPr>
              <a:defRPr/>
            </a:pPr>
            <a:r>
              <a:rPr lang="en-US"/>
              <a:t>15-853</a:t>
            </a:r>
          </a:p>
        </p:txBody>
      </p:sp>
      <p:sp>
        <p:nvSpPr>
          <p:cNvPr id="6" name="Rectangle 6">
            <a:extLst>
              <a:ext uri="{FF2B5EF4-FFF2-40B4-BE49-F238E27FC236}">
                <a16:creationId xmlns:a16="http://schemas.microsoft.com/office/drawing/2014/main" id="{27EA9AA6-0E11-4659-B085-BBD50FA37CCB}"/>
              </a:ext>
            </a:extLst>
          </p:cNvPr>
          <p:cNvSpPr>
            <a:spLocks noGrp="1" noChangeArrowheads="1"/>
          </p:cNvSpPr>
          <p:nvPr>
            <p:ph type="sldNum" sz="quarter" idx="12"/>
          </p:nvPr>
        </p:nvSpPr>
        <p:spPr>
          <a:ln/>
        </p:spPr>
        <p:txBody>
          <a:bodyPr/>
          <a:lstStyle>
            <a:lvl1pPr>
              <a:defRPr/>
            </a:lvl1pPr>
          </a:lstStyle>
          <a:p>
            <a:r>
              <a:rPr lang="en-US" altLang="en-US"/>
              <a:t>Page</a:t>
            </a:r>
            <a:fld id="{99C8556F-FF94-4859-9D02-ECB84AECE726}" type="slidenum">
              <a:rPr lang="en-US" altLang="en-US"/>
              <a:pPr/>
              <a:t>‹#›</a:t>
            </a:fld>
            <a:endParaRPr lang="en-US" altLang="en-US"/>
          </a:p>
        </p:txBody>
      </p:sp>
    </p:spTree>
    <p:extLst>
      <p:ext uri="{BB962C8B-B14F-4D97-AF65-F5344CB8AC3E}">
        <p14:creationId xmlns:p14="http://schemas.microsoft.com/office/powerpoint/2010/main" val="404592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846" y="100013"/>
            <a:ext cx="8757139" cy="906462"/>
          </a:xfrm>
        </p:spPr>
        <p:txBody>
          <a:bodyPr/>
          <a:lstStyle>
            <a:lvl1pPr>
              <a:defRPr b="1">
                <a:effectLst>
                  <a:outerShdw blurRad="38100" dist="38100" dir="2700000" algn="tl">
                    <a:srgbClr val="000000">
                      <a:alpha val="43137"/>
                    </a:srgbClr>
                  </a:outerShdw>
                </a:effectLst>
              </a:defRPr>
            </a:lvl1pPr>
          </a:lstStyle>
          <a:p>
            <a:r>
              <a:rPr lang="en-US"/>
              <a:t>Click to edit Master title style</a:t>
            </a:r>
          </a:p>
        </p:txBody>
      </p:sp>
      <p:sp>
        <p:nvSpPr>
          <p:cNvPr id="3" name="Content Placeholder 2"/>
          <p:cNvSpPr>
            <a:spLocks noGrp="1"/>
          </p:cNvSpPr>
          <p:nvPr>
            <p:ph idx="1"/>
          </p:nvPr>
        </p:nvSpPr>
        <p:spPr>
          <a:xfrm>
            <a:off x="175845" y="1214438"/>
            <a:ext cx="8757139" cy="5076825"/>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4DB6D65-A0AD-4333-B8C3-5631DB972EC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02A08C1E-6408-4B56-B579-5E74C0AC51A4}"/>
              </a:ext>
            </a:extLst>
          </p:cNvPr>
          <p:cNvSpPr>
            <a:spLocks noGrp="1" noChangeArrowheads="1"/>
          </p:cNvSpPr>
          <p:nvPr>
            <p:ph type="sldNum" sz="quarter" idx="11"/>
          </p:nvPr>
        </p:nvSpPr>
        <p:spPr>
          <a:ln/>
        </p:spPr>
        <p:txBody>
          <a:bodyPr/>
          <a:lstStyle>
            <a:lvl1pPr>
              <a:defRPr/>
            </a:lvl1pPr>
          </a:lstStyle>
          <a:p>
            <a:pPr>
              <a:defRPr/>
            </a:pPr>
            <a:fld id="{C0A318DA-1E97-45AC-A25E-1743814D6DD0}" type="slidenum">
              <a:rPr lang="en-US" altLang="en-US"/>
              <a:pPr>
                <a:defRPr/>
              </a:pPr>
              <a:t>‹#›</a:t>
            </a:fld>
            <a:endParaRPr lang="en-US" altLang="en-US"/>
          </a:p>
        </p:txBody>
      </p:sp>
    </p:spTree>
    <p:extLst>
      <p:ext uri="{BB962C8B-B14F-4D97-AF65-F5344CB8AC3E}">
        <p14:creationId xmlns:p14="http://schemas.microsoft.com/office/powerpoint/2010/main" val="27146694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8350"/>
            <a:ext cx="8534400" cy="755650"/>
          </a:xfrm>
        </p:spPr>
        <p:txBody>
          <a:bodyPr/>
          <a:lstStyle/>
          <a:p>
            <a:r>
              <a:rPr lang="en-US"/>
              <a:t>Click to edit Master title style</a:t>
            </a:r>
          </a:p>
        </p:txBody>
      </p:sp>
      <p:sp>
        <p:nvSpPr>
          <p:cNvPr id="3" name="Text Placeholder 2"/>
          <p:cNvSpPr>
            <a:spLocks noGrp="1"/>
          </p:cNvSpPr>
          <p:nvPr>
            <p:ph type="body" sz="half" idx="1"/>
          </p:nvPr>
        </p:nvSpPr>
        <p:spPr>
          <a:xfrm>
            <a:off x="685800" y="1676400"/>
            <a:ext cx="3810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6400"/>
            <a:ext cx="3810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3810000" cy="213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31">
            <a:extLst>
              <a:ext uri="{FF2B5EF4-FFF2-40B4-BE49-F238E27FC236}">
                <a16:creationId xmlns:a16="http://schemas.microsoft.com/office/drawing/2014/main" id="{799A2530-1617-401E-8832-F5662E2730D6}"/>
              </a:ext>
            </a:extLst>
          </p:cNvPr>
          <p:cNvSpPr>
            <a:spLocks noGrp="1" noChangeArrowheads="1"/>
          </p:cNvSpPr>
          <p:nvPr>
            <p:ph type="dt" sz="half" idx="10"/>
          </p:nvPr>
        </p:nvSpPr>
        <p:spPr/>
        <p:txBody>
          <a:bodyPr/>
          <a:lstStyle>
            <a:lvl1pPr>
              <a:defRPr smtClean="0"/>
            </a:lvl1pPr>
          </a:lstStyle>
          <a:p>
            <a:pPr>
              <a:defRPr/>
            </a:pPr>
            <a:r>
              <a:rPr lang="en-US"/>
              <a:t>Algs in the Real World</a:t>
            </a:r>
          </a:p>
        </p:txBody>
      </p:sp>
      <p:sp>
        <p:nvSpPr>
          <p:cNvPr id="7" name="Rectangle 32">
            <a:extLst>
              <a:ext uri="{FF2B5EF4-FFF2-40B4-BE49-F238E27FC236}">
                <a16:creationId xmlns:a16="http://schemas.microsoft.com/office/drawing/2014/main" id="{4CABDAF2-C288-42F2-AC60-5DCBF26C2D6C}"/>
              </a:ext>
            </a:extLst>
          </p:cNvPr>
          <p:cNvSpPr>
            <a:spLocks noGrp="1" noChangeArrowheads="1"/>
          </p:cNvSpPr>
          <p:nvPr>
            <p:ph type="ftr" sz="quarter" idx="11"/>
          </p:nvPr>
        </p:nvSpPr>
        <p:spPr/>
        <p:txBody>
          <a:bodyPr/>
          <a:lstStyle>
            <a:lvl1pPr>
              <a:defRPr/>
            </a:lvl1pPr>
          </a:lstStyle>
          <a:p>
            <a:pPr>
              <a:defRPr/>
            </a:pPr>
            <a:r>
              <a:rPr lang="en-US"/>
              <a:t>15-853</a:t>
            </a:r>
          </a:p>
        </p:txBody>
      </p:sp>
      <p:sp>
        <p:nvSpPr>
          <p:cNvPr id="8" name="Rectangle 33">
            <a:extLst>
              <a:ext uri="{FF2B5EF4-FFF2-40B4-BE49-F238E27FC236}">
                <a16:creationId xmlns:a16="http://schemas.microsoft.com/office/drawing/2014/main" id="{A6B5811B-0A96-48F1-B089-90F06DEFC94D}"/>
              </a:ext>
            </a:extLst>
          </p:cNvPr>
          <p:cNvSpPr>
            <a:spLocks noGrp="1" noChangeArrowheads="1"/>
          </p:cNvSpPr>
          <p:nvPr>
            <p:ph type="sldNum" sz="quarter" idx="12"/>
          </p:nvPr>
        </p:nvSpPr>
        <p:spPr/>
        <p:txBody>
          <a:bodyPr/>
          <a:lstStyle>
            <a:lvl1pPr>
              <a:defRPr/>
            </a:lvl1pPr>
          </a:lstStyle>
          <a:p>
            <a:fld id="{A754F79A-F56E-406B-AA97-0F404B78F03B}" type="slidenum">
              <a:rPr lang="en-US" altLang="en-US"/>
              <a:pPr/>
              <a:t>‹#›</a:t>
            </a:fld>
            <a:endParaRPr lang="en-US" altLang="en-US"/>
          </a:p>
        </p:txBody>
      </p:sp>
    </p:spTree>
    <p:extLst>
      <p:ext uri="{BB962C8B-B14F-4D97-AF65-F5344CB8AC3E}">
        <p14:creationId xmlns:p14="http://schemas.microsoft.com/office/powerpoint/2010/main" val="337773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7058B622-B753-48FE-AC69-5A0218DAAD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04723DE1-BD31-4359-B5E0-F206F1225077}"/>
              </a:ext>
            </a:extLst>
          </p:cNvPr>
          <p:cNvSpPr>
            <a:spLocks noGrp="1" noChangeArrowheads="1"/>
          </p:cNvSpPr>
          <p:nvPr>
            <p:ph type="sldNum" sz="quarter" idx="11"/>
          </p:nvPr>
        </p:nvSpPr>
        <p:spPr>
          <a:ln/>
        </p:spPr>
        <p:txBody>
          <a:bodyPr/>
          <a:lstStyle>
            <a:lvl1pPr>
              <a:defRPr/>
            </a:lvl1pPr>
          </a:lstStyle>
          <a:p>
            <a:pPr>
              <a:defRPr/>
            </a:pPr>
            <a:fld id="{327A081B-5BE7-4B13-86B2-04C89C982DE8}" type="slidenum">
              <a:rPr lang="en-US" altLang="en-US"/>
              <a:pPr>
                <a:defRPr/>
              </a:pPr>
              <a:t>‹#›</a:t>
            </a:fld>
            <a:endParaRPr lang="en-US" altLang="en-US"/>
          </a:p>
        </p:txBody>
      </p:sp>
    </p:spTree>
    <p:extLst>
      <p:ext uri="{BB962C8B-B14F-4D97-AF65-F5344CB8AC3E}">
        <p14:creationId xmlns:p14="http://schemas.microsoft.com/office/powerpoint/2010/main" val="95288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D7925E7-2DDB-4C01-BF19-77C5AEEF544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2F220CF-C8C6-4E4F-9088-A6E21A32CAF7}"/>
              </a:ext>
            </a:extLst>
          </p:cNvPr>
          <p:cNvSpPr>
            <a:spLocks noGrp="1" noChangeArrowheads="1"/>
          </p:cNvSpPr>
          <p:nvPr>
            <p:ph type="sldNum" sz="quarter" idx="11"/>
          </p:nvPr>
        </p:nvSpPr>
        <p:spPr>
          <a:ln/>
        </p:spPr>
        <p:txBody>
          <a:bodyPr/>
          <a:lstStyle>
            <a:lvl1pPr>
              <a:defRPr/>
            </a:lvl1pPr>
          </a:lstStyle>
          <a:p>
            <a:pPr>
              <a:defRPr/>
            </a:pPr>
            <a:fld id="{041A41E3-1D1B-40A2-B403-9B8F15BDCA6F}" type="slidenum">
              <a:rPr lang="en-US" altLang="en-US"/>
              <a:pPr>
                <a:defRPr/>
              </a:pPr>
              <a:t>‹#›</a:t>
            </a:fld>
            <a:endParaRPr lang="en-US" altLang="en-US"/>
          </a:p>
        </p:txBody>
      </p:sp>
    </p:spTree>
    <p:extLst>
      <p:ext uri="{BB962C8B-B14F-4D97-AF65-F5344CB8AC3E}">
        <p14:creationId xmlns:p14="http://schemas.microsoft.com/office/powerpoint/2010/main" val="260041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C99F1C5-345F-4F32-9131-9E2C737883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B61E12A2-4CAA-49CB-9D31-34EB81F7B9E1}"/>
              </a:ext>
            </a:extLst>
          </p:cNvPr>
          <p:cNvSpPr>
            <a:spLocks noGrp="1" noChangeArrowheads="1"/>
          </p:cNvSpPr>
          <p:nvPr>
            <p:ph type="sldNum" sz="quarter" idx="11"/>
          </p:nvPr>
        </p:nvSpPr>
        <p:spPr>
          <a:ln/>
        </p:spPr>
        <p:txBody>
          <a:bodyPr/>
          <a:lstStyle>
            <a:lvl1pPr>
              <a:defRPr/>
            </a:lvl1pPr>
          </a:lstStyle>
          <a:p>
            <a:pPr>
              <a:defRPr/>
            </a:pPr>
            <a:fld id="{8DE06C9C-A576-4B4C-89F8-57819E72617B}" type="slidenum">
              <a:rPr lang="en-US" altLang="en-US"/>
              <a:pPr>
                <a:defRPr/>
              </a:pPr>
              <a:t>‹#›</a:t>
            </a:fld>
            <a:endParaRPr lang="en-US" altLang="en-US"/>
          </a:p>
        </p:txBody>
      </p:sp>
    </p:spTree>
    <p:extLst>
      <p:ext uri="{BB962C8B-B14F-4D97-AF65-F5344CB8AC3E}">
        <p14:creationId xmlns:p14="http://schemas.microsoft.com/office/powerpoint/2010/main" val="255012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78AC510-241B-463C-9416-4659ACDE044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7A84A15-7BBC-48A0-B963-99356FF9EF5B}"/>
              </a:ext>
            </a:extLst>
          </p:cNvPr>
          <p:cNvSpPr>
            <a:spLocks noGrp="1" noChangeArrowheads="1"/>
          </p:cNvSpPr>
          <p:nvPr>
            <p:ph type="sldNum" sz="quarter" idx="11"/>
          </p:nvPr>
        </p:nvSpPr>
        <p:spPr>
          <a:ln/>
        </p:spPr>
        <p:txBody>
          <a:bodyPr/>
          <a:lstStyle>
            <a:lvl1pPr>
              <a:defRPr/>
            </a:lvl1pPr>
          </a:lstStyle>
          <a:p>
            <a:pPr>
              <a:defRPr/>
            </a:pPr>
            <a:fld id="{7065555F-C7E3-49A0-9EDE-22F10BED179D}" type="slidenum">
              <a:rPr lang="en-US" altLang="en-US"/>
              <a:pPr>
                <a:defRPr/>
              </a:pPr>
              <a:t>‹#›</a:t>
            </a:fld>
            <a:endParaRPr lang="en-US" altLang="en-US"/>
          </a:p>
        </p:txBody>
      </p:sp>
    </p:spTree>
    <p:extLst>
      <p:ext uri="{BB962C8B-B14F-4D97-AF65-F5344CB8AC3E}">
        <p14:creationId xmlns:p14="http://schemas.microsoft.com/office/powerpoint/2010/main" val="12293966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390906" y="448056"/>
            <a:ext cx="5157216"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1/24/2022</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C6A48F7-104C-40CE-9990-AF1214246347}"/>
              </a:ext>
            </a:extLst>
          </p:cNvPr>
          <p:cNvSpPr>
            <a:spLocks noGrp="1" noChangeArrowheads="1"/>
          </p:cNvSpPr>
          <p:nvPr>
            <p:ph type="title"/>
          </p:nvPr>
        </p:nvSpPr>
        <p:spPr bwMode="auto">
          <a:xfrm>
            <a:off x="341313" y="100013"/>
            <a:ext cx="82296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7B8AA7B-0C50-4F3B-8ADC-CB8E122BE993}"/>
              </a:ext>
            </a:extLst>
          </p:cNvPr>
          <p:cNvSpPr>
            <a:spLocks noGrp="1" noChangeArrowheads="1"/>
          </p:cNvSpPr>
          <p:nvPr>
            <p:ph type="body" idx="1"/>
          </p:nvPr>
        </p:nvSpPr>
        <p:spPr bwMode="auto">
          <a:xfrm>
            <a:off x="350838" y="1214438"/>
            <a:ext cx="8229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9AC001-5E7B-4B78-8D04-6BA2B3A7AD25}"/>
              </a:ext>
            </a:extLst>
          </p:cNvPr>
          <p:cNvSpPr>
            <a:spLocks noGrp="1" noChangeArrowheads="1"/>
          </p:cNvSpPr>
          <p:nvPr>
            <p:ph type="dt" sz="half" idx="2"/>
          </p:nvPr>
        </p:nvSpPr>
        <p:spPr bwMode="auto">
          <a:xfrm>
            <a:off x="457200" y="6397625"/>
            <a:ext cx="2133600" cy="3238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9B825BE5-24D4-4E4C-A8CE-3C909F6852A8}"/>
              </a:ext>
            </a:extLst>
          </p:cNvPr>
          <p:cNvSpPr>
            <a:spLocks noGrp="1" noChangeArrowheads="1"/>
          </p:cNvSpPr>
          <p:nvPr>
            <p:ph type="sldNum" sz="quarter" idx="4"/>
          </p:nvPr>
        </p:nvSpPr>
        <p:spPr bwMode="auto">
          <a:xfrm>
            <a:off x="6553200" y="6397625"/>
            <a:ext cx="2133600" cy="323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3A3A8CA-08E6-4C4F-8B6A-83881367DD9D}" type="slidenum">
              <a:rPr lang="en-US" altLang="en-US"/>
              <a:pPr>
                <a:defRPr/>
              </a:pPr>
              <a:t>‹#›</a:t>
            </a:fld>
            <a:endParaRPr lang="en-US" altLang="en-US"/>
          </a:p>
        </p:txBody>
      </p:sp>
    </p:spTree>
    <p:extLst>
      <p:ext uri="{BB962C8B-B14F-4D97-AF65-F5344CB8AC3E}">
        <p14:creationId xmlns:p14="http://schemas.microsoft.com/office/powerpoint/2010/main" val="282463226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anose="020B0604020202020204" pitchFamily="34" charset="0"/>
        </a:defRPr>
      </a:lvl2pPr>
      <a:lvl3pPr algn="ctr" rtl="0" eaLnBrk="0" fontAlgn="base" hangingPunct="0">
        <a:spcBef>
          <a:spcPct val="0"/>
        </a:spcBef>
        <a:spcAft>
          <a:spcPct val="0"/>
        </a:spcAft>
        <a:defRPr sz="4000">
          <a:solidFill>
            <a:schemeClr val="tx2"/>
          </a:solidFill>
          <a:latin typeface="Arial" panose="020B0604020202020204" pitchFamily="34" charset="0"/>
        </a:defRPr>
      </a:lvl3pPr>
      <a:lvl4pPr algn="ctr" rtl="0" eaLnBrk="0" fontAlgn="base" hangingPunct="0">
        <a:spcBef>
          <a:spcPct val="0"/>
        </a:spcBef>
        <a:spcAft>
          <a:spcPct val="0"/>
        </a:spcAft>
        <a:defRPr sz="4000">
          <a:solidFill>
            <a:schemeClr val="tx2"/>
          </a:solidFill>
          <a:latin typeface="Arial" panose="020B0604020202020204" pitchFamily="34" charset="0"/>
        </a:defRPr>
      </a:lvl4pPr>
      <a:lvl5pPr algn="ctr" rtl="0" eaLnBrk="0" fontAlgn="base" hangingPunct="0">
        <a:spcBef>
          <a:spcPct val="0"/>
        </a:spcBef>
        <a:spcAft>
          <a:spcPct val="0"/>
        </a:spcAft>
        <a:defRPr sz="4000">
          <a:solidFill>
            <a:schemeClr val="tx2"/>
          </a:solidFill>
          <a:latin typeface="Arial" panose="020B0604020202020204" pitchFamily="34" charset="0"/>
        </a:defRPr>
      </a:lvl5pPr>
      <a:lvl6pPr marL="457200" algn="ctr" rtl="0" fontAlgn="base">
        <a:spcBef>
          <a:spcPct val="0"/>
        </a:spcBef>
        <a:spcAft>
          <a:spcPct val="0"/>
        </a:spcAft>
        <a:defRPr sz="4000">
          <a:solidFill>
            <a:schemeClr val="tx2"/>
          </a:solidFill>
          <a:latin typeface="Arial" panose="020B0604020202020204" pitchFamily="34" charset="0"/>
        </a:defRPr>
      </a:lvl6pPr>
      <a:lvl7pPr marL="914400" algn="ctr" rtl="0" fontAlgn="base">
        <a:spcBef>
          <a:spcPct val="0"/>
        </a:spcBef>
        <a:spcAft>
          <a:spcPct val="0"/>
        </a:spcAft>
        <a:defRPr sz="4000">
          <a:solidFill>
            <a:schemeClr val="tx2"/>
          </a:solidFill>
          <a:latin typeface="Arial" panose="020B0604020202020204" pitchFamily="34" charset="0"/>
        </a:defRPr>
      </a:lvl7pPr>
      <a:lvl8pPr marL="1371600" algn="ctr" rtl="0" fontAlgn="base">
        <a:spcBef>
          <a:spcPct val="0"/>
        </a:spcBef>
        <a:spcAft>
          <a:spcPct val="0"/>
        </a:spcAft>
        <a:defRPr sz="4000">
          <a:solidFill>
            <a:schemeClr val="tx2"/>
          </a:solidFill>
          <a:latin typeface="Arial" panose="020B0604020202020204" pitchFamily="34" charset="0"/>
        </a:defRPr>
      </a:lvl8pPr>
      <a:lvl9pPr marL="1828800" algn="ctr"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4096152-1011-4B87-B569-D36286C85856}"/>
              </a:ext>
            </a:extLst>
          </p:cNvPr>
          <p:cNvSpPr>
            <a:spLocks noGrp="1" noChangeArrowheads="1"/>
          </p:cNvSpPr>
          <p:nvPr>
            <p:ph type="title"/>
          </p:nvPr>
        </p:nvSpPr>
        <p:spPr bwMode="auto">
          <a:xfrm>
            <a:off x="685800" y="457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25D87E4-50C9-4766-895B-521ABC96A206}"/>
              </a:ext>
            </a:extLst>
          </p:cNvPr>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D530434-3A16-45CC-BAF6-D150501E981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ＭＳ Ｐゴシック" charset="0"/>
              </a:defRPr>
            </a:lvl1pPr>
          </a:lstStyle>
          <a:p>
            <a:pPr>
              <a:defRPr/>
            </a:pPr>
            <a:r>
              <a:rPr lang="en-US"/>
              <a:t>15-853</a:t>
            </a:r>
          </a:p>
        </p:txBody>
      </p:sp>
      <p:sp>
        <p:nvSpPr>
          <p:cNvPr id="1029" name="Rectangle 5">
            <a:extLst>
              <a:ext uri="{FF2B5EF4-FFF2-40B4-BE49-F238E27FC236}">
                <a16:creationId xmlns:a16="http://schemas.microsoft.com/office/drawing/2014/main" id="{29729962-560C-415E-B927-B7CC410FC32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r>
              <a:rPr lang="en-US"/>
              <a:t>15-853</a:t>
            </a:r>
          </a:p>
        </p:txBody>
      </p:sp>
      <p:sp>
        <p:nvSpPr>
          <p:cNvPr id="1030" name="Rectangle 6">
            <a:extLst>
              <a:ext uri="{FF2B5EF4-FFF2-40B4-BE49-F238E27FC236}">
                <a16:creationId xmlns:a16="http://schemas.microsoft.com/office/drawing/2014/main" id="{C4D749E8-1A72-49E3-A519-4B2B7E151FA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r>
              <a:rPr lang="en-US" altLang="en-US"/>
              <a:t>Page</a:t>
            </a:r>
            <a:fld id="{57C60C25-FC9B-48F2-B565-84ABD28B1F9F}" type="slidenum">
              <a:rPr lang="en-US" altLang="en-US"/>
              <a:pPr/>
              <a:t>‹#›</a:t>
            </a:fld>
            <a:endParaRPr lang="en-US" altLang="en-US"/>
          </a:p>
        </p:txBody>
      </p:sp>
    </p:spTree>
    <p:extLst>
      <p:ext uri="{BB962C8B-B14F-4D97-AF65-F5344CB8AC3E}">
        <p14:creationId xmlns:p14="http://schemas.microsoft.com/office/powerpoint/2010/main" val="29031330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hdr="0" ftr="0"/>
  <p:txStyles>
    <p:titleStyle>
      <a:lvl1pPr algn="ctr" rtl="0" eaLnBrk="0" fontAlgn="base" hangingPunct="0">
        <a:spcBef>
          <a:spcPct val="0"/>
        </a:spcBef>
        <a:spcAft>
          <a:spcPct val="0"/>
        </a:spcAft>
        <a:defRPr sz="3600" u="sng">
          <a:solidFill>
            <a:schemeClr val="tx2"/>
          </a:solidFill>
          <a:latin typeface="+mj-lt"/>
          <a:ea typeface="MS PGothic" panose="020B0600070205080204" pitchFamily="34" charset="-128"/>
          <a:cs typeface="ＭＳ Ｐゴシック" pitchFamily="-110" charset="-128"/>
        </a:defRPr>
      </a:lvl1pPr>
      <a:lvl2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2pPr>
      <a:lvl3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3pPr>
      <a:lvl4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4pPr>
      <a:lvl5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5pPr>
      <a:lvl6pPr marL="457200" algn="ctr" rtl="0" eaLnBrk="0" fontAlgn="base" hangingPunct="0">
        <a:spcBef>
          <a:spcPct val="0"/>
        </a:spcBef>
        <a:spcAft>
          <a:spcPct val="0"/>
        </a:spcAft>
        <a:defRPr sz="3600" u="sng">
          <a:solidFill>
            <a:schemeClr val="tx2"/>
          </a:solidFill>
          <a:latin typeface="Comic Sans MS" pitchFamily="-110" charset="0"/>
        </a:defRPr>
      </a:lvl6pPr>
      <a:lvl7pPr marL="914400" algn="ctr" rtl="0" eaLnBrk="0" fontAlgn="base" hangingPunct="0">
        <a:spcBef>
          <a:spcPct val="0"/>
        </a:spcBef>
        <a:spcAft>
          <a:spcPct val="0"/>
        </a:spcAft>
        <a:defRPr sz="3600" u="sng">
          <a:solidFill>
            <a:schemeClr val="tx2"/>
          </a:solidFill>
          <a:latin typeface="Comic Sans MS" pitchFamily="-110" charset="0"/>
        </a:defRPr>
      </a:lvl7pPr>
      <a:lvl8pPr marL="1371600" algn="ctr" rtl="0" eaLnBrk="0" fontAlgn="base" hangingPunct="0">
        <a:spcBef>
          <a:spcPct val="0"/>
        </a:spcBef>
        <a:spcAft>
          <a:spcPct val="0"/>
        </a:spcAft>
        <a:defRPr sz="3600" u="sng">
          <a:solidFill>
            <a:schemeClr val="tx2"/>
          </a:solidFill>
          <a:latin typeface="Comic Sans MS" pitchFamily="-110" charset="0"/>
        </a:defRPr>
      </a:lvl8pPr>
      <a:lvl9pPr marL="1828800" algn="ctr" rtl="0" eaLnBrk="0" fontAlgn="base" hangingPunct="0">
        <a:spcBef>
          <a:spcPct val="0"/>
        </a:spcBef>
        <a:spcAft>
          <a:spcPct val="0"/>
        </a:spcAft>
        <a:defRPr sz="3600" u="sng">
          <a:solidFill>
            <a:schemeClr val="tx2"/>
          </a:solidFill>
          <a:latin typeface="Comic Sans MS" pitchFamily="-110"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S PGothic" panose="020B0600070205080204" pitchFamily="34" charset="-128"/>
          <a:cs typeface="ＭＳ Ｐゴシック" pitchFamily="-110"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AABC92C-8104-4132-B7AE-46DB8BB74EB6}"/>
              </a:ext>
            </a:extLst>
          </p:cNvPr>
          <p:cNvSpPr>
            <a:spLocks noGrp="1" noChangeArrowheads="1"/>
          </p:cNvSpPr>
          <p:nvPr>
            <p:ph type="title"/>
          </p:nvPr>
        </p:nvSpPr>
        <p:spPr bwMode="auto">
          <a:xfrm>
            <a:off x="685800" y="457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D1D425-E7F5-4216-9471-B4B1521203E1}"/>
              </a:ext>
            </a:extLst>
          </p:cNvPr>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7031EF2-6418-495B-8727-5CF17F576E2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10" charset="0"/>
                <a:ea typeface="+mn-ea"/>
                <a:cs typeface="+mn-cs"/>
              </a:defRPr>
            </a:lvl1pPr>
          </a:lstStyle>
          <a:p>
            <a:pPr>
              <a:defRPr/>
            </a:pPr>
            <a:r>
              <a:rPr lang="en-US"/>
              <a:t>Algs in the Real World</a:t>
            </a:r>
          </a:p>
        </p:txBody>
      </p:sp>
      <p:sp>
        <p:nvSpPr>
          <p:cNvPr id="1029" name="Rectangle 5">
            <a:extLst>
              <a:ext uri="{FF2B5EF4-FFF2-40B4-BE49-F238E27FC236}">
                <a16:creationId xmlns:a16="http://schemas.microsoft.com/office/drawing/2014/main" id="{54940EC1-C9ED-472C-A66B-20C99A6D228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10" charset="0"/>
                <a:ea typeface="+mn-ea"/>
                <a:cs typeface="+mn-cs"/>
              </a:defRPr>
            </a:lvl1pPr>
          </a:lstStyle>
          <a:p>
            <a:pPr>
              <a:defRPr/>
            </a:pPr>
            <a:r>
              <a:rPr lang="en-US"/>
              <a:t>15-853</a:t>
            </a:r>
          </a:p>
        </p:txBody>
      </p:sp>
      <p:sp>
        <p:nvSpPr>
          <p:cNvPr id="1030" name="Rectangle 6">
            <a:extLst>
              <a:ext uri="{FF2B5EF4-FFF2-40B4-BE49-F238E27FC236}">
                <a16:creationId xmlns:a16="http://schemas.microsoft.com/office/drawing/2014/main" id="{2D31D238-792C-4700-B9B5-4D12D29EB074}"/>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r>
              <a:rPr lang="en-US" altLang="en-US"/>
              <a:t>Page</a:t>
            </a:r>
            <a:fld id="{F2263C14-7BEB-404C-9724-C2BDB256EA6D}" type="slidenum">
              <a:rPr lang="en-US" altLang="en-US"/>
              <a:pPr/>
              <a:t>‹#›</a:t>
            </a:fld>
            <a:endParaRPr lang="en-US" altLang="en-US"/>
          </a:p>
        </p:txBody>
      </p:sp>
    </p:spTree>
    <p:extLst>
      <p:ext uri="{BB962C8B-B14F-4D97-AF65-F5344CB8AC3E}">
        <p14:creationId xmlns:p14="http://schemas.microsoft.com/office/powerpoint/2010/main" val="13289618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rtl="0" eaLnBrk="0" fontAlgn="base" hangingPunct="0">
        <a:spcBef>
          <a:spcPct val="0"/>
        </a:spcBef>
        <a:spcAft>
          <a:spcPct val="0"/>
        </a:spcAft>
        <a:defRPr sz="3600" u="sng">
          <a:solidFill>
            <a:schemeClr val="tx2"/>
          </a:solidFill>
          <a:latin typeface="+mj-lt"/>
          <a:ea typeface="MS PGothic" panose="020B0600070205080204" pitchFamily="34" charset="-128"/>
          <a:cs typeface="ＭＳ Ｐゴシック" pitchFamily="-110" charset="-128"/>
        </a:defRPr>
      </a:lvl1pPr>
      <a:lvl2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2pPr>
      <a:lvl3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3pPr>
      <a:lvl4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4pPr>
      <a:lvl5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5pPr>
      <a:lvl6pPr marL="457200" algn="ctr" rtl="0" eaLnBrk="0" fontAlgn="base" hangingPunct="0">
        <a:spcBef>
          <a:spcPct val="0"/>
        </a:spcBef>
        <a:spcAft>
          <a:spcPct val="0"/>
        </a:spcAft>
        <a:defRPr sz="3600" u="sng">
          <a:solidFill>
            <a:schemeClr val="tx2"/>
          </a:solidFill>
          <a:latin typeface="Comic Sans MS" pitchFamily="-110" charset="0"/>
        </a:defRPr>
      </a:lvl6pPr>
      <a:lvl7pPr marL="914400" algn="ctr" rtl="0" eaLnBrk="0" fontAlgn="base" hangingPunct="0">
        <a:spcBef>
          <a:spcPct val="0"/>
        </a:spcBef>
        <a:spcAft>
          <a:spcPct val="0"/>
        </a:spcAft>
        <a:defRPr sz="3600" u="sng">
          <a:solidFill>
            <a:schemeClr val="tx2"/>
          </a:solidFill>
          <a:latin typeface="Comic Sans MS" pitchFamily="-110" charset="0"/>
        </a:defRPr>
      </a:lvl7pPr>
      <a:lvl8pPr marL="1371600" algn="ctr" rtl="0" eaLnBrk="0" fontAlgn="base" hangingPunct="0">
        <a:spcBef>
          <a:spcPct val="0"/>
        </a:spcBef>
        <a:spcAft>
          <a:spcPct val="0"/>
        </a:spcAft>
        <a:defRPr sz="3600" u="sng">
          <a:solidFill>
            <a:schemeClr val="tx2"/>
          </a:solidFill>
          <a:latin typeface="Comic Sans MS" pitchFamily="-110" charset="0"/>
        </a:defRPr>
      </a:lvl8pPr>
      <a:lvl9pPr marL="1828800" algn="ctr" rtl="0" eaLnBrk="0" fontAlgn="base" hangingPunct="0">
        <a:spcBef>
          <a:spcPct val="0"/>
        </a:spcBef>
        <a:spcAft>
          <a:spcPct val="0"/>
        </a:spcAft>
        <a:defRPr sz="3600" u="sng">
          <a:solidFill>
            <a:schemeClr val="tx2"/>
          </a:solidFill>
          <a:latin typeface="Comic Sans MS" pitchFamily="-110"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S PGothic" panose="020B0600070205080204" pitchFamily="34" charset="-128"/>
          <a:cs typeface="ＭＳ Ｐゴシック" pitchFamily="-110"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439C54D-6E14-4CA1-AD4E-071FA065E1B1}"/>
              </a:ext>
            </a:extLst>
          </p:cNvPr>
          <p:cNvSpPr>
            <a:spLocks noGrp="1" noChangeArrowheads="1"/>
          </p:cNvSpPr>
          <p:nvPr>
            <p:ph type="title"/>
          </p:nvPr>
        </p:nvSpPr>
        <p:spPr bwMode="auto">
          <a:xfrm>
            <a:off x="685800" y="457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D9A1FA8-F082-43F4-AD26-C5BBF20E434B}"/>
              </a:ext>
            </a:extLst>
          </p:cNvPr>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CDC5BB0-1747-457A-B254-4C59A961D95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pitchFamily="-110" charset="0"/>
                <a:ea typeface="+mn-ea"/>
                <a:cs typeface="+mn-cs"/>
              </a:defRPr>
            </a:lvl1pPr>
          </a:lstStyle>
          <a:p>
            <a:pPr>
              <a:defRPr/>
            </a:pPr>
            <a:r>
              <a:rPr lang="en-US"/>
              <a:t>Algs in the Real World</a:t>
            </a:r>
          </a:p>
        </p:txBody>
      </p:sp>
      <p:sp>
        <p:nvSpPr>
          <p:cNvPr id="1029" name="Rectangle 5">
            <a:extLst>
              <a:ext uri="{FF2B5EF4-FFF2-40B4-BE49-F238E27FC236}">
                <a16:creationId xmlns:a16="http://schemas.microsoft.com/office/drawing/2014/main" id="{E3A2AED4-D141-494C-B9BA-1CBDCDD5723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10" charset="0"/>
                <a:ea typeface="+mn-ea"/>
                <a:cs typeface="+mn-cs"/>
              </a:defRPr>
            </a:lvl1pPr>
          </a:lstStyle>
          <a:p>
            <a:pPr>
              <a:defRPr/>
            </a:pPr>
            <a:r>
              <a:rPr lang="en-US"/>
              <a:t>15-853</a:t>
            </a:r>
          </a:p>
        </p:txBody>
      </p:sp>
      <p:sp>
        <p:nvSpPr>
          <p:cNvPr id="1030" name="Rectangle 6">
            <a:extLst>
              <a:ext uri="{FF2B5EF4-FFF2-40B4-BE49-F238E27FC236}">
                <a16:creationId xmlns:a16="http://schemas.microsoft.com/office/drawing/2014/main" id="{8D0CB73E-9C5C-4B50-9B5F-31FDEB5CC1B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r>
              <a:rPr lang="en-US" altLang="en-US"/>
              <a:t>Page</a:t>
            </a:r>
            <a:fld id="{8C7FDCA5-C6C8-464B-BB70-E657DA0981BF}" type="slidenum">
              <a:rPr lang="en-US" altLang="en-US"/>
              <a:pPr/>
              <a:t>‹#›</a:t>
            </a:fld>
            <a:endParaRPr lang="en-US" altLang="en-US"/>
          </a:p>
        </p:txBody>
      </p:sp>
    </p:spTree>
    <p:extLst>
      <p:ext uri="{BB962C8B-B14F-4D97-AF65-F5344CB8AC3E}">
        <p14:creationId xmlns:p14="http://schemas.microsoft.com/office/powerpoint/2010/main" val="349825372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dt="0"/>
  <p:txStyles>
    <p:titleStyle>
      <a:lvl1pPr algn="ctr" rtl="0" eaLnBrk="0" fontAlgn="base" hangingPunct="0">
        <a:spcBef>
          <a:spcPct val="0"/>
        </a:spcBef>
        <a:spcAft>
          <a:spcPct val="0"/>
        </a:spcAft>
        <a:defRPr sz="3600" u="sng">
          <a:solidFill>
            <a:schemeClr val="tx2"/>
          </a:solidFill>
          <a:latin typeface="+mj-lt"/>
          <a:ea typeface="MS PGothic" panose="020B0600070205080204" pitchFamily="34" charset="-128"/>
          <a:cs typeface="ＭＳ Ｐゴシック" pitchFamily="-110" charset="-128"/>
        </a:defRPr>
      </a:lvl1pPr>
      <a:lvl2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2pPr>
      <a:lvl3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3pPr>
      <a:lvl4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4pPr>
      <a:lvl5pPr algn="ctr" rtl="0" eaLnBrk="0" fontAlgn="base" hangingPunct="0">
        <a:spcBef>
          <a:spcPct val="0"/>
        </a:spcBef>
        <a:spcAft>
          <a:spcPct val="0"/>
        </a:spcAft>
        <a:defRPr sz="3600" u="sng">
          <a:solidFill>
            <a:schemeClr val="tx2"/>
          </a:solidFill>
          <a:latin typeface="Comic Sans MS" pitchFamily="-110" charset="0"/>
          <a:ea typeface="MS PGothic" panose="020B0600070205080204" pitchFamily="34" charset="-128"/>
          <a:cs typeface="ＭＳ Ｐゴシック" pitchFamily="-110" charset="-128"/>
        </a:defRPr>
      </a:lvl5pPr>
      <a:lvl6pPr marL="457200" algn="ctr" rtl="0" eaLnBrk="0" fontAlgn="base" hangingPunct="0">
        <a:spcBef>
          <a:spcPct val="0"/>
        </a:spcBef>
        <a:spcAft>
          <a:spcPct val="0"/>
        </a:spcAft>
        <a:defRPr sz="3600" u="sng">
          <a:solidFill>
            <a:schemeClr val="tx2"/>
          </a:solidFill>
          <a:latin typeface="Comic Sans MS" pitchFamily="-110" charset="0"/>
        </a:defRPr>
      </a:lvl6pPr>
      <a:lvl7pPr marL="914400" algn="ctr" rtl="0" eaLnBrk="0" fontAlgn="base" hangingPunct="0">
        <a:spcBef>
          <a:spcPct val="0"/>
        </a:spcBef>
        <a:spcAft>
          <a:spcPct val="0"/>
        </a:spcAft>
        <a:defRPr sz="3600" u="sng">
          <a:solidFill>
            <a:schemeClr val="tx2"/>
          </a:solidFill>
          <a:latin typeface="Comic Sans MS" pitchFamily="-110" charset="0"/>
        </a:defRPr>
      </a:lvl7pPr>
      <a:lvl8pPr marL="1371600" algn="ctr" rtl="0" eaLnBrk="0" fontAlgn="base" hangingPunct="0">
        <a:spcBef>
          <a:spcPct val="0"/>
        </a:spcBef>
        <a:spcAft>
          <a:spcPct val="0"/>
        </a:spcAft>
        <a:defRPr sz="3600" u="sng">
          <a:solidFill>
            <a:schemeClr val="tx2"/>
          </a:solidFill>
          <a:latin typeface="Comic Sans MS" pitchFamily="-110" charset="0"/>
        </a:defRPr>
      </a:lvl8pPr>
      <a:lvl9pPr marL="1828800" algn="ctr" rtl="0" eaLnBrk="0" fontAlgn="base" hangingPunct="0">
        <a:spcBef>
          <a:spcPct val="0"/>
        </a:spcBef>
        <a:spcAft>
          <a:spcPct val="0"/>
        </a:spcAft>
        <a:defRPr sz="3600" u="sng">
          <a:solidFill>
            <a:schemeClr val="tx2"/>
          </a:solidFill>
          <a:latin typeface="Comic Sans MS" pitchFamily="-110"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S PGothic" panose="020B0600070205080204" pitchFamily="34" charset="-128"/>
          <a:cs typeface="ＭＳ Ｐゴシック" pitchFamily="-110"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7.bin"/><Relationship Id="rId4" Type="http://schemas.openxmlformats.org/officeDocument/2006/relationships/image" Target="../media/image18.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19.bin"/><Relationship Id="rId4" Type="http://schemas.openxmlformats.org/officeDocument/2006/relationships/image" Target="../media/image20.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2.bin"/><Relationship Id="rId4" Type="http://schemas.openxmlformats.org/officeDocument/2006/relationships/image" Target="../media/image23.e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0.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emf"/><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6.bin"/></Relationships>
</file>

<file path=ppt/slides/_rels/slide7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emf"/><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11.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1.bin"/></Relationships>
</file>

<file path=ppt/slides/_rels/slide7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image" Target="../media/image15.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233" y="529842"/>
            <a:ext cx="8528179"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457200" y="3303447"/>
            <a:ext cx="8416212" cy="1137793"/>
          </a:xfrm>
        </p:spPr>
        <p:txBody>
          <a:bodyPr>
            <a:normAutofit/>
          </a:bodyPr>
          <a:lstStyle/>
          <a:p>
            <a:r>
              <a:rPr lang="en-US" sz="3600" dirty="0">
                <a:solidFill>
                  <a:schemeClr val="bg1"/>
                </a:solidFill>
              </a:rPr>
              <a:t>Problem Complexity and Type</a:t>
            </a:r>
            <a:endParaRPr lang="en-US" sz="24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45233" y="5032855"/>
            <a:ext cx="8416212" cy="1137793"/>
          </a:xfrm>
          <a:prstGeom prst="rect">
            <a:avLst/>
          </a:prstGeom>
        </p:spPr>
        <p:txBody>
          <a:bodyPr vert="horz" lIns="91440" tIns="45720" rIns="91440" bIns="45720" rtlCol="0">
            <a:normAutofit fontScale="925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5400" cap="small" dirty="0">
                <a:solidFill>
                  <a:schemeClr val="bg1">
                    <a:lumMod val="85000"/>
                  </a:schemeClr>
                </a:solidFill>
              </a:rPr>
              <a:t>Problem Complexity and Type</a:t>
            </a:r>
            <a:endParaRPr lang="en-US" sz="2000" cap="small" dirty="0">
              <a:solidFill>
                <a:schemeClr val="bg1">
                  <a:lumMod val="8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a:extLst>
              <a:ext uri="{FF2B5EF4-FFF2-40B4-BE49-F238E27FC236}">
                <a16:creationId xmlns:a16="http://schemas.microsoft.com/office/drawing/2014/main" id="{93A8ACAC-3FE1-4940-8CB8-401B55CC04D8}"/>
              </a:ext>
            </a:extLst>
          </p:cNvPr>
          <p:cNvSpPr>
            <a:spLocks noGrp="1" noChangeArrowheads="1"/>
          </p:cNvSpPr>
          <p:nvPr>
            <p:ph type="title"/>
          </p:nvPr>
        </p:nvSpPr>
        <p:spPr/>
        <p:txBody>
          <a:bodyPr/>
          <a:lstStyle/>
          <a:p>
            <a:r>
              <a:rPr lang="en-US" altLang="en-US"/>
              <a:t>Sum method w/ threads</a:t>
            </a:r>
          </a:p>
        </p:txBody>
      </p:sp>
      <p:sp>
        <p:nvSpPr>
          <p:cNvPr id="820227" name="Rectangle 3">
            <a:extLst>
              <a:ext uri="{FF2B5EF4-FFF2-40B4-BE49-F238E27FC236}">
                <a16:creationId xmlns:a16="http://schemas.microsoft.com/office/drawing/2014/main" id="{87B5FDFA-9166-40A2-9930-32368D981907}"/>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Now modify the overall sum method to run Summers in threads:</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800">
                <a:solidFill>
                  <a:srgbClr val="008000"/>
                </a:solidFill>
                <a:latin typeface="Courier New" panose="02070309020205020404" pitchFamily="49" charset="0"/>
                <a:cs typeface="Courier New" panose="02070309020205020404" pitchFamily="49" charset="0"/>
              </a:rPr>
              <a:t>// Parallel version (two threads)</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public static int </a:t>
            </a:r>
            <a:r>
              <a:rPr lang="en-US" altLang="en-US" sz="1800" b="1">
                <a:solidFill>
                  <a:srgbClr val="404040"/>
                </a:solidFill>
                <a:latin typeface="Courier New" panose="02070309020205020404" pitchFamily="49" charset="0"/>
                <a:cs typeface="Courier New" panose="02070309020205020404" pitchFamily="49" charset="0"/>
              </a:rPr>
              <a:t>sum</a:t>
            </a:r>
            <a:r>
              <a:rPr lang="en-US" altLang="en-US" sz="1800">
                <a:solidFill>
                  <a:srgbClr val="404040"/>
                </a:solidFill>
                <a:latin typeface="Courier New" panose="02070309020205020404" pitchFamily="49" charset="0"/>
                <a:cs typeface="Courier New" panose="02070309020205020404" pitchFamily="49" charset="0"/>
              </a:rPr>
              <a:t>(int[] a)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Summer firstHalf = new Summer(a, 0, a.length/2);</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Summer secondHalf = new Summer(a, a.length/2, a.length);</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r>
              <a:rPr lang="en-US" altLang="en-US" sz="1800" b="1">
                <a:solidFill>
                  <a:srgbClr val="404040"/>
                </a:solidFill>
                <a:latin typeface="Courier New" panose="02070309020205020404" pitchFamily="49" charset="0"/>
                <a:cs typeface="Courier New" panose="02070309020205020404" pitchFamily="49" charset="0"/>
              </a:rPr>
              <a:t>Thread</a:t>
            </a:r>
            <a:r>
              <a:rPr lang="en-US" altLang="en-US" sz="1800">
                <a:solidFill>
                  <a:srgbClr val="404040"/>
                </a:solidFill>
                <a:latin typeface="Courier New" panose="02070309020205020404" pitchFamily="49" charset="0"/>
                <a:cs typeface="Courier New" panose="02070309020205020404" pitchFamily="49" charset="0"/>
              </a:rPr>
              <a:t> thread1 = new Thread(firstHalf);</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thread1.start();</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r>
              <a:rPr lang="en-US" altLang="en-US" sz="1800" b="1">
                <a:solidFill>
                  <a:srgbClr val="404040"/>
                </a:solidFill>
                <a:latin typeface="Courier New" panose="02070309020205020404" pitchFamily="49" charset="0"/>
                <a:cs typeface="Courier New" panose="02070309020205020404" pitchFamily="49" charset="0"/>
              </a:rPr>
              <a:t>Thread</a:t>
            </a:r>
            <a:r>
              <a:rPr lang="en-US" altLang="en-US" sz="1800">
                <a:solidFill>
                  <a:srgbClr val="404040"/>
                </a:solidFill>
                <a:latin typeface="Courier New" panose="02070309020205020404" pitchFamily="49" charset="0"/>
                <a:cs typeface="Courier New" panose="02070309020205020404" pitchFamily="49" charset="0"/>
              </a:rPr>
              <a:t> thread2 = new Thread(secondHalf);</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thread2.start();</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try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thread1.join();</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thread2.join();</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 catch (InterruptedException ie)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return </a:t>
            </a:r>
            <a:r>
              <a:rPr lang="en-US" altLang="en-US" sz="1800" b="1">
                <a:solidFill>
                  <a:srgbClr val="404040"/>
                </a:solidFill>
                <a:latin typeface="Courier New" panose="02070309020205020404" pitchFamily="49" charset="0"/>
                <a:cs typeface="Courier New" panose="02070309020205020404" pitchFamily="49" charset="0"/>
              </a:rPr>
              <a:t>firstHalf.getSum() + secondHalf.getSum()</a:t>
            </a:r>
            <a:r>
              <a:rPr lang="en-US" altLang="en-US" sz="1800">
                <a:solidFill>
                  <a:srgbClr val="404040"/>
                </a:solidFill>
                <a:latin typeface="Courier New" panose="02070309020205020404" pitchFamily="49" charset="0"/>
                <a:cs typeface="Courier New" panose="02070309020205020404" pitchFamily="49" charset="0"/>
              </a:rPr>
              <a:t>;</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a:t>
            </a:r>
          </a:p>
          <a:p>
            <a:pPr lvl="1">
              <a:lnSpc>
                <a:spcPct val="7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DAB94E90-15FE-44F7-BD00-DE58B83952F8}"/>
              </a:ext>
            </a:extLst>
          </p:cNvPr>
          <p:cNvSpPr>
            <a:spLocks noGrp="1"/>
          </p:cNvSpPr>
          <p:nvPr>
            <p:ph type="title"/>
          </p:nvPr>
        </p:nvSpPr>
        <p:spPr/>
        <p:txBody>
          <a:bodyPr/>
          <a:lstStyle/>
          <a:p>
            <a:r>
              <a:rPr lang="en-US" altLang="en-US"/>
              <a:t>List Ranking</a:t>
            </a:r>
          </a:p>
        </p:txBody>
      </p:sp>
      <p:sp>
        <p:nvSpPr>
          <p:cNvPr id="32773" name="Rectangle 5">
            <a:extLst>
              <a:ext uri="{FF2B5EF4-FFF2-40B4-BE49-F238E27FC236}">
                <a16:creationId xmlns:a16="http://schemas.microsoft.com/office/drawing/2014/main" id="{79D2F6D7-3B8E-4884-835C-14F38EAF2802}"/>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2774" name="Rectangle 5">
            <a:extLst>
              <a:ext uri="{FF2B5EF4-FFF2-40B4-BE49-F238E27FC236}">
                <a16:creationId xmlns:a16="http://schemas.microsoft.com/office/drawing/2014/main" id="{E95FD1C6-B9D9-4B85-BEE6-27551219AB41}"/>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2775" name="Rectangle 5">
            <a:extLst>
              <a:ext uri="{FF2B5EF4-FFF2-40B4-BE49-F238E27FC236}">
                <a16:creationId xmlns:a16="http://schemas.microsoft.com/office/drawing/2014/main" id="{38A0CBF8-99E2-4228-98DA-9AAB1E4DED9D}"/>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2776" name="Rectangle 5">
            <a:extLst>
              <a:ext uri="{FF2B5EF4-FFF2-40B4-BE49-F238E27FC236}">
                <a16:creationId xmlns:a16="http://schemas.microsoft.com/office/drawing/2014/main" id="{2BE23E59-269D-4980-B412-68047CD32AC4}"/>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2777" name="Rectangle 5">
            <a:extLst>
              <a:ext uri="{FF2B5EF4-FFF2-40B4-BE49-F238E27FC236}">
                <a16:creationId xmlns:a16="http://schemas.microsoft.com/office/drawing/2014/main" id="{CB07AB0C-CBF4-40C1-B662-0CD5E29B0CC9}"/>
              </a:ext>
            </a:extLst>
          </p:cNvPr>
          <p:cNvSpPr>
            <a:spLocks noChangeArrowheads="1"/>
          </p:cNvSpPr>
          <p:nvPr/>
        </p:nvSpPr>
        <p:spPr bwMode="auto">
          <a:xfrm>
            <a:off x="5105400" y="2667000"/>
            <a:ext cx="533400" cy="381000"/>
          </a:xfrm>
          <a:prstGeom prst="rect">
            <a:avLst/>
          </a:prstGeom>
          <a:solidFill>
            <a:srgbClr val="C0C0C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2778" name="Rectangle 5">
            <a:extLst>
              <a:ext uri="{FF2B5EF4-FFF2-40B4-BE49-F238E27FC236}">
                <a16:creationId xmlns:a16="http://schemas.microsoft.com/office/drawing/2014/main" id="{30C2871E-BA7B-42B9-9BE6-1714A33C7394}"/>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2779" name="Rectangle 5">
            <a:extLst>
              <a:ext uri="{FF2B5EF4-FFF2-40B4-BE49-F238E27FC236}">
                <a16:creationId xmlns:a16="http://schemas.microsoft.com/office/drawing/2014/main" id="{72BA793F-D5E8-412D-99CF-11C05DFCE5D0}"/>
              </a:ext>
            </a:extLst>
          </p:cNvPr>
          <p:cNvSpPr>
            <a:spLocks noChangeArrowheads="1"/>
          </p:cNvSpPr>
          <p:nvPr/>
        </p:nvSpPr>
        <p:spPr bwMode="auto">
          <a:xfrm>
            <a:off x="7162800" y="2667000"/>
            <a:ext cx="533400" cy="381000"/>
          </a:xfrm>
          <a:prstGeom prst="rect">
            <a:avLst/>
          </a:prstGeom>
          <a:solidFill>
            <a:srgbClr val="C0C0C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cxnSp>
        <p:nvCxnSpPr>
          <p:cNvPr id="32780" name="Straight Arrow Connector 47">
            <a:extLst>
              <a:ext uri="{FF2B5EF4-FFF2-40B4-BE49-F238E27FC236}">
                <a16:creationId xmlns:a16="http://schemas.microsoft.com/office/drawing/2014/main" id="{DA2FC6B9-CFCA-4FBB-9218-FACBD5C792E7}"/>
              </a:ext>
            </a:extLst>
          </p:cNvPr>
          <p:cNvCxnSpPr>
            <a:cxnSpLocks noChangeShapeType="1"/>
            <a:stCxn id="32781" idx="0"/>
            <a:endCxn id="32776" idx="2"/>
          </p:cNvCxnSpPr>
          <p:nvPr/>
        </p:nvCxnSpPr>
        <p:spPr bwMode="auto">
          <a:xfrm rot="16200000" flipV="1">
            <a:off x="4427538" y="3306762"/>
            <a:ext cx="533400" cy="15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81" name="TextBox 49">
            <a:extLst>
              <a:ext uri="{FF2B5EF4-FFF2-40B4-BE49-F238E27FC236}">
                <a16:creationId xmlns:a16="http://schemas.microsoft.com/office/drawing/2014/main" id="{EE4DD148-966C-426A-89AB-BD1FA344BFE9}"/>
              </a:ext>
            </a:extLst>
          </p:cNvPr>
          <p:cNvSpPr txBox="1">
            <a:spLocks noChangeArrowheads="1"/>
          </p:cNvSpPr>
          <p:nvPr/>
        </p:nvSpPr>
        <p:spPr bwMode="auto">
          <a:xfrm>
            <a:off x="4298950" y="3581400"/>
            <a:ext cx="80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start</a:t>
            </a:r>
          </a:p>
        </p:txBody>
      </p:sp>
      <p:sp>
        <p:nvSpPr>
          <p:cNvPr id="32782" name="Rectangle 95">
            <a:extLst>
              <a:ext uri="{FF2B5EF4-FFF2-40B4-BE49-F238E27FC236}">
                <a16:creationId xmlns:a16="http://schemas.microsoft.com/office/drawing/2014/main" id="{FEEE92F5-657C-41D5-B3BE-FFED8E5BFBBA}"/>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LR = listRank(W</a:t>
            </a:r>
            <a:r>
              <a:rPr kumimoji="0" lang="ja-JP"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a:t>
            </a:r>
            <a:r>
              <a:rPr kumimoji="0" lang="en-US" altLang="ja-JP"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,P</a:t>
            </a:r>
            <a:r>
              <a:rPr kumimoji="0" lang="ja-JP"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a:t>
            </a:r>
            <a:r>
              <a:rPr kumimoji="0" lang="en-US" altLang="ja-JP"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a:t>
            </a: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sp>
        <p:nvSpPr>
          <p:cNvPr id="32783" name="Rectangle 5">
            <a:extLst>
              <a:ext uri="{FF2B5EF4-FFF2-40B4-BE49-F238E27FC236}">
                <a16:creationId xmlns:a16="http://schemas.microsoft.com/office/drawing/2014/main" id="{9B61FE81-6959-475C-B34D-7DCB77E5B5E9}"/>
              </a:ext>
            </a:extLst>
          </p:cNvPr>
          <p:cNvSpPr>
            <a:spLocks noChangeArrowheads="1"/>
          </p:cNvSpPr>
          <p:nvPr/>
        </p:nvSpPr>
        <p:spPr bwMode="auto">
          <a:xfrm>
            <a:off x="1676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32784" name="Rectangle 5">
            <a:extLst>
              <a:ext uri="{FF2B5EF4-FFF2-40B4-BE49-F238E27FC236}">
                <a16:creationId xmlns:a16="http://schemas.microsoft.com/office/drawing/2014/main" id="{5489E9CF-11C9-4D8E-8FE4-F482945C7237}"/>
              </a:ext>
            </a:extLst>
          </p:cNvPr>
          <p:cNvSpPr>
            <a:spLocks noChangeArrowheads="1"/>
          </p:cNvSpPr>
          <p:nvPr/>
        </p:nvSpPr>
        <p:spPr bwMode="auto">
          <a:xfrm>
            <a:off x="2362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p:txBody>
      </p:sp>
      <p:sp>
        <p:nvSpPr>
          <p:cNvPr id="32785" name="Rectangle 5">
            <a:extLst>
              <a:ext uri="{FF2B5EF4-FFF2-40B4-BE49-F238E27FC236}">
                <a16:creationId xmlns:a16="http://schemas.microsoft.com/office/drawing/2014/main" id="{DE6582CD-00B4-4E4E-A3C4-BAB44C018D6C}"/>
              </a:ext>
            </a:extLst>
          </p:cNvPr>
          <p:cNvSpPr>
            <a:spLocks noChangeArrowheads="1"/>
          </p:cNvSpPr>
          <p:nvPr/>
        </p:nvSpPr>
        <p:spPr bwMode="auto">
          <a:xfrm>
            <a:off x="3733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32786" name="Rectangle 5">
            <a:extLst>
              <a:ext uri="{FF2B5EF4-FFF2-40B4-BE49-F238E27FC236}">
                <a16:creationId xmlns:a16="http://schemas.microsoft.com/office/drawing/2014/main" id="{38FD3319-463D-4D1A-B626-D6B95910D1EB}"/>
              </a:ext>
            </a:extLst>
          </p:cNvPr>
          <p:cNvSpPr>
            <a:spLocks noChangeArrowheads="1"/>
          </p:cNvSpPr>
          <p:nvPr/>
        </p:nvSpPr>
        <p:spPr bwMode="auto">
          <a:xfrm>
            <a:off x="44196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sp>
        <p:nvSpPr>
          <p:cNvPr id="32787" name="Rectangle 5">
            <a:extLst>
              <a:ext uri="{FF2B5EF4-FFF2-40B4-BE49-F238E27FC236}">
                <a16:creationId xmlns:a16="http://schemas.microsoft.com/office/drawing/2014/main" id="{D6E04737-F92E-4C81-AD37-2679808BAD4B}"/>
              </a:ext>
            </a:extLst>
          </p:cNvPr>
          <p:cNvSpPr>
            <a:spLocks noChangeArrowheads="1"/>
          </p:cNvSpPr>
          <p:nvPr/>
        </p:nvSpPr>
        <p:spPr bwMode="auto">
          <a:xfrm>
            <a:off x="5105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2788" name="Rectangle 5">
            <a:extLst>
              <a:ext uri="{FF2B5EF4-FFF2-40B4-BE49-F238E27FC236}">
                <a16:creationId xmlns:a16="http://schemas.microsoft.com/office/drawing/2014/main" id="{2ADBE363-BB1C-4D89-8561-EB511857F9A3}"/>
              </a:ext>
            </a:extLst>
          </p:cNvPr>
          <p:cNvSpPr>
            <a:spLocks noChangeArrowheads="1"/>
          </p:cNvSpPr>
          <p:nvPr/>
        </p:nvSpPr>
        <p:spPr bwMode="auto">
          <a:xfrm>
            <a:off x="5791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7</a:t>
            </a:r>
          </a:p>
        </p:txBody>
      </p:sp>
      <p:sp>
        <p:nvSpPr>
          <p:cNvPr id="32789" name="Rectangle 5">
            <a:extLst>
              <a:ext uri="{FF2B5EF4-FFF2-40B4-BE49-F238E27FC236}">
                <a16:creationId xmlns:a16="http://schemas.microsoft.com/office/drawing/2014/main" id="{C4BF7D9D-FF36-4007-8F43-1610CA10607B}"/>
              </a:ext>
            </a:extLst>
          </p:cNvPr>
          <p:cNvSpPr>
            <a:spLocks noChangeArrowheads="1"/>
          </p:cNvSpPr>
          <p:nvPr/>
        </p:nvSpPr>
        <p:spPr bwMode="auto">
          <a:xfrm>
            <a:off x="7162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2790" name="TextBox 28">
            <a:extLst>
              <a:ext uri="{FF2B5EF4-FFF2-40B4-BE49-F238E27FC236}">
                <a16:creationId xmlns:a16="http://schemas.microsoft.com/office/drawing/2014/main" id="{9EE8020F-326F-400A-8108-B21A34DBAB5F}"/>
              </a:ext>
            </a:extLst>
          </p:cNvPr>
          <p:cNvSpPr txBox="1">
            <a:spLocks noChangeArrowheads="1"/>
          </p:cNvSpPr>
          <p:nvPr/>
        </p:nvSpPr>
        <p:spPr bwMode="auto">
          <a:xfrm>
            <a:off x="533400" y="1524000"/>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LR =</a:t>
            </a:r>
          </a:p>
        </p:txBody>
      </p:sp>
      <p:cxnSp>
        <p:nvCxnSpPr>
          <p:cNvPr id="32791" name="Curved Connector 18">
            <a:extLst>
              <a:ext uri="{FF2B5EF4-FFF2-40B4-BE49-F238E27FC236}">
                <a16:creationId xmlns:a16="http://schemas.microsoft.com/office/drawing/2014/main" id="{C3D10D3F-02BC-48A2-AA06-E56FB8ABE0FC}"/>
              </a:ext>
            </a:extLst>
          </p:cNvPr>
          <p:cNvCxnSpPr>
            <a:cxnSpLocks noChangeShapeType="1"/>
          </p:cNvCxnSpPr>
          <p:nvPr/>
        </p:nvCxnSpPr>
        <p:spPr bwMode="auto">
          <a:xfrm rot="16200000" flipV="1">
            <a:off x="3657600" y="1638301"/>
            <a:ext cx="3175" cy="2057400"/>
          </a:xfrm>
          <a:prstGeom prst="curvedConnector3">
            <a:avLst>
              <a:gd name="adj1" fmla="val 1475543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2" name="Curved Connector 38">
            <a:extLst>
              <a:ext uri="{FF2B5EF4-FFF2-40B4-BE49-F238E27FC236}">
                <a16:creationId xmlns:a16="http://schemas.microsoft.com/office/drawing/2014/main" id="{8B03B496-B31C-426C-81D6-47F03C8295B1}"/>
              </a:ext>
            </a:extLst>
          </p:cNvPr>
          <p:cNvCxnSpPr>
            <a:cxnSpLocks noChangeShapeType="1"/>
          </p:cNvCxnSpPr>
          <p:nvPr/>
        </p:nvCxnSpPr>
        <p:spPr bwMode="auto">
          <a:xfrm rot="16200000" flipH="1">
            <a:off x="3657600" y="1333501"/>
            <a:ext cx="3175" cy="3429000"/>
          </a:xfrm>
          <a:prstGeom prst="curvedConnector3">
            <a:avLst>
              <a:gd name="adj1" fmla="val 1584538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3" name="Curved Connector 27">
            <a:extLst>
              <a:ext uri="{FF2B5EF4-FFF2-40B4-BE49-F238E27FC236}">
                <a16:creationId xmlns:a16="http://schemas.microsoft.com/office/drawing/2014/main" id="{D76CF13B-9E7A-4924-88A0-DE1CD2CE6694}"/>
              </a:ext>
            </a:extLst>
          </p:cNvPr>
          <p:cNvCxnSpPr>
            <a:cxnSpLocks noChangeShapeType="1"/>
          </p:cNvCxnSpPr>
          <p:nvPr/>
        </p:nvCxnSpPr>
        <p:spPr bwMode="auto">
          <a:xfrm rot="5400000" flipH="1" flipV="1">
            <a:off x="6400800" y="1638301"/>
            <a:ext cx="3175" cy="2057400"/>
          </a:xfrm>
          <a:prstGeom prst="curvedConnector3">
            <a:avLst>
              <a:gd name="adj1" fmla="val 12938866"/>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4" name="Curved Connector 31">
            <a:extLst>
              <a:ext uri="{FF2B5EF4-FFF2-40B4-BE49-F238E27FC236}">
                <a16:creationId xmlns:a16="http://schemas.microsoft.com/office/drawing/2014/main" id="{73A1D80D-C30F-49C5-9361-B21B54A8C8CB}"/>
              </a:ext>
            </a:extLst>
          </p:cNvPr>
          <p:cNvCxnSpPr>
            <a:cxnSpLocks noChangeShapeType="1"/>
          </p:cNvCxnSpPr>
          <p:nvPr/>
        </p:nvCxnSpPr>
        <p:spPr bwMode="auto">
          <a:xfrm rot="16200000" flipH="1">
            <a:off x="4343400" y="1333501"/>
            <a:ext cx="3175" cy="3429000"/>
          </a:xfrm>
          <a:prstGeom prst="curvedConnector3">
            <a:avLst>
              <a:gd name="adj1" fmla="val 19117699"/>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5" name="Curved Connector 37">
            <a:extLst>
              <a:ext uri="{FF2B5EF4-FFF2-40B4-BE49-F238E27FC236}">
                <a16:creationId xmlns:a16="http://schemas.microsoft.com/office/drawing/2014/main" id="{8BC923C3-F7E6-4F58-B727-F27274A72DA3}"/>
              </a:ext>
            </a:extLst>
          </p:cNvPr>
          <p:cNvCxnSpPr>
            <a:cxnSpLocks noChangeShapeType="1"/>
          </p:cNvCxnSpPr>
          <p:nvPr/>
        </p:nvCxnSpPr>
        <p:spPr bwMode="auto">
          <a:xfrm rot="16200000" flipV="1">
            <a:off x="2971800" y="1638301"/>
            <a:ext cx="3175" cy="2057400"/>
          </a:xfrm>
          <a:prstGeom prst="curvedConnector3">
            <a:avLst>
              <a:gd name="adj1" fmla="val 1475537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6" name="Curved Connector 43">
            <a:extLst>
              <a:ext uri="{FF2B5EF4-FFF2-40B4-BE49-F238E27FC236}">
                <a16:creationId xmlns:a16="http://schemas.microsoft.com/office/drawing/2014/main" id="{72FEC44A-2103-49E3-B6EC-D7C61FA23B99}"/>
              </a:ext>
            </a:extLst>
          </p:cNvPr>
          <p:cNvCxnSpPr>
            <a:cxnSpLocks noChangeShapeType="1"/>
          </p:cNvCxnSpPr>
          <p:nvPr/>
        </p:nvCxnSpPr>
        <p:spPr bwMode="auto">
          <a:xfrm rot="16200000" flipV="1">
            <a:off x="5029200" y="1638301"/>
            <a:ext cx="3175" cy="2057400"/>
          </a:xfrm>
          <a:prstGeom prst="curvedConnector3">
            <a:avLst>
              <a:gd name="adj1" fmla="val 1221036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97" name="Curved Connector 37">
            <a:extLst>
              <a:ext uri="{FF2B5EF4-FFF2-40B4-BE49-F238E27FC236}">
                <a16:creationId xmlns:a16="http://schemas.microsoft.com/office/drawing/2014/main" id="{55C48770-D770-4809-83A6-CBB4C6FD073D}"/>
              </a:ext>
            </a:extLst>
          </p:cNvPr>
          <p:cNvCxnSpPr>
            <a:cxnSpLocks noChangeShapeType="1"/>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33670070-D573-471B-B212-E2A001F79C31}"/>
              </a:ext>
            </a:extLst>
          </p:cNvPr>
          <p:cNvSpPr>
            <a:spLocks noGrp="1"/>
          </p:cNvSpPr>
          <p:nvPr>
            <p:ph type="title"/>
          </p:nvPr>
        </p:nvSpPr>
        <p:spPr/>
        <p:txBody>
          <a:bodyPr/>
          <a:lstStyle/>
          <a:p>
            <a:r>
              <a:rPr lang="en-US" altLang="en-US"/>
              <a:t>List Ranking</a:t>
            </a:r>
          </a:p>
        </p:txBody>
      </p:sp>
      <p:sp>
        <p:nvSpPr>
          <p:cNvPr id="33796" name="Rectangle 5">
            <a:extLst>
              <a:ext uri="{FF2B5EF4-FFF2-40B4-BE49-F238E27FC236}">
                <a16:creationId xmlns:a16="http://schemas.microsoft.com/office/drawing/2014/main" id="{F14E8CE2-D95D-46AC-98FB-A54AD03D125F}"/>
              </a:ext>
            </a:extLst>
          </p:cNvPr>
          <p:cNvSpPr>
            <a:spLocks noChangeArrowheads="1"/>
          </p:cNvSpPr>
          <p:nvPr/>
        </p:nvSpPr>
        <p:spPr bwMode="auto">
          <a:xfrm>
            <a:off x="990600" y="27432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797" name="Rectangle 5">
            <a:extLst>
              <a:ext uri="{FF2B5EF4-FFF2-40B4-BE49-F238E27FC236}">
                <a16:creationId xmlns:a16="http://schemas.microsoft.com/office/drawing/2014/main" id="{5057F667-BE8D-4709-A80A-903D4C92C7F7}"/>
              </a:ext>
            </a:extLst>
          </p:cNvPr>
          <p:cNvSpPr>
            <a:spLocks noChangeArrowheads="1"/>
          </p:cNvSpPr>
          <p:nvPr/>
        </p:nvSpPr>
        <p:spPr bwMode="auto">
          <a:xfrm>
            <a:off x="1676400" y="27432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798" name="Rectangle 5">
            <a:extLst>
              <a:ext uri="{FF2B5EF4-FFF2-40B4-BE49-F238E27FC236}">
                <a16:creationId xmlns:a16="http://schemas.microsoft.com/office/drawing/2014/main" id="{8A3BFD92-51D6-418D-8808-C4EFD0ED9B0D}"/>
              </a:ext>
            </a:extLst>
          </p:cNvPr>
          <p:cNvSpPr>
            <a:spLocks noChangeArrowheads="1"/>
          </p:cNvSpPr>
          <p:nvPr/>
        </p:nvSpPr>
        <p:spPr bwMode="auto">
          <a:xfrm>
            <a:off x="2362200" y="27432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3799" name="Rectangle 5">
            <a:extLst>
              <a:ext uri="{FF2B5EF4-FFF2-40B4-BE49-F238E27FC236}">
                <a16:creationId xmlns:a16="http://schemas.microsoft.com/office/drawing/2014/main" id="{3C9CF774-2ECE-43A5-8795-AA5E608F9F15}"/>
              </a:ext>
            </a:extLst>
          </p:cNvPr>
          <p:cNvSpPr>
            <a:spLocks noChangeArrowheads="1"/>
          </p:cNvSpPr>
          <p:nvPr/>
        </p:nvSpPr>
        <p:spPr bwMode="auto">
          <a:xfrm>
            <a:off x="3048000" y="27432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00" name="Rectangle 5">
            <a:extLst>
              <a:ext uri="{FF2B5EF4-FFF2-40B4-BE49-F238E27FC236}">
                <a16:creationId xmlns:a16="http://schemas.microsoft.com/office/drawing/2014/main" id="{C0DF4E1A-B8AF-42F5-8E6E-B72349AC070D}"/>
              </a:ext>
            </a:extLst>
          </p:cNvPr>
          <p:cNvSpPr>
            <a:spLocks noChangeArrowheads="1"/>
          </p:cNvSpPr>
          <p:nvPr/>
        </p:nvSpPr>
        <p:spPr bwMode="auto">
          <a:xfrm>
            <a:off x="3733800" y="27432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3801" name="Rectangle 5">
            <a:extLst>
              <a:ext uri="{FF2B5EF4-FFF2-40B4-BE49-F238E27FC236}">
                <a16:creationId xmlns:a16="http://schemas.microsoft.com/office/drawing/2014/main" id="{B92FA352-092A-4020-94E7-CB2B39D39065}"/>
              </a:ext>
            </a:extLst>
          </p:cNvPr>
          <p:cNvSpPr>
            <a:spLocks noChangeArrowheads="1"/>
          </p:cNvSpPr>
          <p:nvPr/>
        </p:nvSpPr>
        <p:spPr bwMode="auto">
          <a:xfrm>
            <a:off x="4419600" y="27432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02" name="Rectangle 5">
            <a:extLst>
              <a:ext uri="{FF2B5EF4-FFF2-40B4-BE49-F238E27FC236}">
                <a16:creationId xmlns:a16="http://schemas.microsoft.com/office/drawing/2014/main" id="{7B9208BA-E7F3-4E2A-A857-89F467226C8A}"/>
              </a:ext>
            </a:extLst>
          </p:cNvPr>
          <p:cNvSpPr>
            <a:spLocks noChangeArrowheads="1"/>
          </p:cNvSpPr>
          <p:nvPr/>
        </p:nvSpPr>
        <p:spPr bwMode="auto">
          <a:xfrm>
            <a:off x="5105400" y="27432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03" name="Rectangle 5">
            <a:extLst>
              <a:ext uri="{FF2B5EF4-FFF2-40B4-BE49-F238E27FC236}">
                <a16:creationId xmlns:a16="http://schemas.microsoft.com/office/drawing/2014/main" id="{D8346B50-B334-45EF-B4F9-DBBCD63F46E8}"/>
              </a:ext>
            </a:extLst>
          </p:cNvPr>
          <p:cNvSpPr>
            <a:spLocks noChangeArrowheads="1"/>
          </p:cNvSpPr>
          <p:nvPr/>
        </p:nvSpPr>
        <p:spPr bwMode="auto">
          <a:xfrm>
            <a:off x="5791200" y="27432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3804" name="Rectangle 5">
            <a:extLst>
              <a:ext uri="{FF2B5EF4-FFF2-40B4-BE49-F238E27FC236}">
                <a16:creationId xmlns:a16="http://schemas.microsoft.com/office/drawing/2014/main" id="{8A2AAEC0-5531-4EBB-AFCD-9DAA30A35787}"/>
              </a:ext>
            </a:extLst>
          </p:cNvPr>
          <p:cNvSpPr>
            <a:spLocks noChangeArrowheads="1"/>
          </p:cNvSpPr>
          <p:nvPr/>
        </p:nvSpPr>
        <p:spPr bwMode="auto">
          <a:xfrm>
            <a:off x="6477000" y="27432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05" name="Rectangle 5">
            <a:extLst>
              <a:ext uri="{FF2B5EF4-FFF2-40B4-BE49-F238E27FC236}">
                <a16:creationId xmlns:a16="http://schemas.microsoft.com/office/drawing/2014/main" id="{90B95978-F4AF-4550-84CA-E25C06AE7C42}"/>
              </a:ext>
            </a:extLst>
          </p:cNvPr>
          <p:cNvSpPr>
            <a:spLocks noChangeArrowheads="1"/>
          </p:cNvSpPr>
          <p:nvPr/>
        </p:nvSpPr>
        <p:spPr bwMode="auto">
          <a:xfrm>
            <a:off x="7162800" y="27432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06" name="Rectangle 95">
            <a:extLst>
              <a:ext uri="{FF2B5EF4-FFF2-40B4-BE49-F238E27FC236}">
                <a16:creationId xmlns:a16="http://schemas.microsoft.com/office/drawing/2014/main" id="{E6DBE3AF-06EB-46C1-AE39-9D5298497259}"/>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If D[i] then LR[NI[P[i]]]+W[i]</a:t>
            </a:r>
            <a:b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b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else LR[NI[i]] </a:t>
            </a:r>
          </a:p>
          <a:p>
            <a:pPr marL="0" marR="0" lvl="0" indent="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sp>
        <p:nvSpPr>
          <p:cNvPr id="33807" name="Rectangle 5">
            <a:extLst>
              <a:ext uri="{FF2B5EF4-FFF2-40B4-BE49-F238E27FC236}">
                <a16:creationId xmlns:a16="http://schemas.microsoft.com/office/drawing/2014/main" id="{36E16ED5-B9F9-49A3-88D8-3F11A2C51119}"/>
              </a:ext>
            </a:extLst>
          </p:cNvPr>
          <p:cNvSpPr>
            <a:spLocks noChangeArrowheads="1"/>
          </p:cNvSpPr>
          <p:nvPr/>
        </p:nvSpPr>
        <p:spPr bwMode="auto">
          <a:xfrm>
            <a:off x="16764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33808" name="Rectangle 5">
            <a:extLst>
              <a:ext uri="{FF2B5EF4-FFF2-40B4-BE49-F238E27FC236}">
                <a16:creationId xmlns:a16="http://schemas.microsoft.com/office/drawing/2014/main" id="{6C7D59F3-DE90-4B43-B68F-D8917A77E220}"/>
              </a:ext>
            </a:extLst>
          </p:cNvPr>
          <p:cNvSpPr>
            <a:spLocks noChangeArrowheads="1"/>
          </p:cNvSpPr>
          <p:nvPr/>
        </p:nvSpPr>
        <p:spPr bwMode="auto">
          <a:xfrm>
            <a:off x="23622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09" name="Rectangle 5">
            <a:extLst>
              <a:ext uri="{FF2B5EF4-FFF2-40B4-BE49-F238E27FC236}">
                <a16:creationId xmlns:a16="http://schemas.microsoft.com/office/drawing/2014/main" id="{B4A63048-1C49-4302-B427-44469AFC5EBD}"/>
              </a:ext>
            </a:extLst>
          </p:cNvPr>
          <p:cNvSpPr>
            <a:spLocks noChangeArrowheads="1"/>
          </p:cNvSpPr>
          <p:nvPr/>
        </p:nvSpPr>
        <p:spPr bwMode="auto">
          <a:xfrm>
            <a:off x="37338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3810" name="Rectangle 5">
            <a:extLst>
              <a:ext uri="{FF2B5EF4-FFF2-40B4-BE49-F238E27FC236}">
                <a16:creationId xmlns:a16="http://schemas.microsoft.com/office/drawing/2014/main" id="{67D47EA5-0300-4619-8E09-C231D7A8897E}"/>
              </a:ext>
            </a:extLst>
          </p:cNvPr>
          <p:cNvSpPr>
            <a:spLocks noChangeArrowheads="1"/>
          </p:cNvSpPr>
          <p:nvPr/>
        </p:nvSpPr>
        <p:spPr bwMode="auto">
          <a:xfrm>
            <a:off x="44196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33811" name="Rectangle 5">
            <a:extLst>
              <a:ext uri="{FF2B5EF4-FFF2-40B4-BE49-F238E27FC236}">
                <a16:creationId xmlns:a16="http://schemas.microsoft.com/office/drawing/2014/main" id="{936FF9DF-2197-42EE-AB7E-D8B2E804E319}"/>
              </a:ext>
            </a:extLst>
          </p:cNvPr>
          <p:cNvSpPr>
            <a:spLocks noChangeArrowheads="1"/>
          </p:cNvSpPr>
          <p:nvPr/>
        </p:nvSpPr>
        <p:spPr bwMode="auto">
          <a:xfrm>
            <a:off x="51054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33812" name="Rectangle 5">
            <a:extLst>
              <a:ext uri="{FF2B5EF4-FFF2-40B4-BE49-F238E27FC236}">
                <a16:creationId xmlns:a16="http://schemas.microsoft.com/office/drawing/2014/main" id="{B8F2EDD5-50BD-4B0F-BE73-9B84190FABEB}"/>
              </a:ext>
            </a:extLst>
          </p:cNvPr>
          <p:cNvSpPr>
            <a:spLocks noChangeArrowheads="1"/>
          </p:cNvSpPr>
          <p:nvPr/>
        </p:nvSpPr>
        <p:spPr bwMode="auto">
          <a:xfrm>
            <a:off x="57912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33813" name="Rectangle 5">
            <a:extLst>
              <a:ext uri="{FF2B5EF4-FFF2-40B4-BE49-F238E27FC236}">
                <a16:creationId xmlns:a16="http://schemas.microsoft.com/office/drawing/2014/main" id="{4D269597-80FA-47AE-A961-6540758032B1}"/>
              </a:ext>
            </a:extLst>
          </p:cNvPr>
          <p:cNvSpPr>
            <a:spLocks noChangeArrowheads="1"/>
          </p:cNvSpPr>
          <p:nvPr/>
        </p:nvSpPr>
        <p:spPr bwMode="auto">
          <a:xfrm>
            <a:off x="7162800" y="1676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33814" name="Rectangle 5">
            <a:extLst>
              <a:ext uri="{FF2B5EF4-FFF2-40B4-BE49-F238E27FC236}">
                <a16:creationId xmlns:a16="http://schemas.microsoft.com/office/drawing/2014/main" id="{49D06EC2-5606-4AB7-B3D3-43EDCD4A887B}"/>
              </a:ext>
            </a:extLst>
          </p:cNvPr>
          <p:cNvSpPr>
            <a:spLocks noChangeArrowheads="1"/>
          </p:cNvSpPr>
          <p:nvPr/>
        </p:nvSpPr>
        <p:spPr bwMode="auto">
          <a:xfrm>
            <a:off x="16764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33815" name="Rectangle 5">
            <a:extLst>
              <a:ext uri="{FF2B5EF4-FFF2-40B4-BE49-F238E27FC236}">
                <a16:creationId xmlns:a16="http://schemas.microsoft.com/office/drawing/2014/main" id="{5E402DB2-5A5E-4C0B-A552-7BCC55441036}"/>
              </a:ext>
            </a:extLst>
          </p:cNvPr>
          <p:cNvSpPr>
            <a:spLocks noChangeArrowheads="1"/>
          </p:cNvSpPr>
          <p:nvPr/>
        </p:nvSpPr>
        <p:spPr bwMode="auto">
          <a:xfrm>
            <a:off x="23622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p:txBody>
      </p:sp>
      <p:sp>
        <p:nvSpPr>
          <p:cNvPr id="33816" name="Rectangle 5">
            <a:extLst>
              <a:ext uri="{FF2B5EF4-FFF2-40B4-BE49-F238E27FC236}">
                <a16:creationId xmlns:a16="http://schemas.microsoft.com/office/drawing/2014/main" id="{19FB6088-07B9-4AF1-BC46-7209DEA4EB23}"/>
              </a:ext>
            </a:extLst>
          </p:cNvPr>
          <p:cNvSpPr>
            <a:spLocks noChangeArrowheads="1"/>
          </p:cNvSpPr>
          <p:nvPr/>
        </p:nvSpPr>
        <p:spPr bwMode="auto">
          <a:xfrm>
            <a:off x="37338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33817" name="Rectangle 5">
            <a:extLst>
              <a:ext uri="{FF2B5EF4-FFF2-40B4-BE49-F238E27FC236}">
                <a16:creationId xmlns:a16="http://schemas.microsoft.com/office/drawing/2014/main" id="{E52769E1-0CB4-4D8F-89FB-D0486FCD5DAF}"/>
              </a:ext>
            </a:extLst>
          </p:cNvPr>
          <p:cNvSpPr>
            <a:spLocks noChangeArrowheads="1"/>
          </p:cNvSpPr>
          <p:nvPr/>
        </p:nvSpPr>
        <p:spPr bwMode="auto">
          <a:xfrm>
            <a:off x="44196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sp>
        <p:nvSpPr>
          <p:cNvPr id="33818" name="Rectangle 5">
            <a:extLst>
              <a:ext uri="{FF2B5EF4-FFF2-40B4-BE49-F238E27FC236}">
                <a16:creationId xmlns:a16="http://schemas.microsoft.com/office/drawing/2014/main" id="{3DA43D80-B9E4-46EB-8834-71B32A437CCA}"/>
              </a:ext>
            </a:extLst>
          </p:cNvPr>
          <p:cNvSpPr>
            <a:spLocks noChangeArrowheads="1"/>
          </p:cNvSpPr>
          <p:nvPr/>
        </p:nvSpPr>
        <p:spPr bwMode="auto">
          <a:xfrm>
            <a:off x="51054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3819" name="Rectangle 5">
            <a:extLst>
              <a:ext uri="{FF2B5EF4-FFF2-40B4-BE49-F238E27FC236}">
                <a16:creationId xmlns:a16="http://schemas.microsoft.com/office/drawing/2014/main" id="{B8AE2C28-76CD-43A3-BC80-3C69A8EF930E}"/>
              </a:ext>
            </a:extLst>
          </p:cNvPr>
          <p:cNvSpPr>
            <a:spLocks noChangeArrowheads="1"/>
          </p:cNvSpPr>
          <p:nvPr/>
        </p:nvSpPr>
        <p:spPr bwMode="auto">
          <a:xfrm>
            <a:off x="57912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7</a:t>
            </a:r>
          </a:p>
        </p:txBody>
      </p:sp>
      <p:sp>
        <p:nvSpPr>
          <p:cNvPr id="33820" name="Rectangle 5">
            <a:extLst>
              <a:ext uri="{FF2B5EF4-FFF2-40B4-BE49-F238E27FC236}">
                <a16:creationId xmlns:a16="http://schemas.microsoft.com/office/drawing/2014/main" id="{E9D07C42-991C-434C-920B-6C57058977B5}"/>
              </a:ext>
            </a:extLst>
          </p:cNvPr>
          <p:cNvSpPr>
            <a:spLocks noChangeArrowheads="1"/>
          </p:cNvSpPr>
          <p:nvPr/>
        </p:nvSpPr>
        <p:spPr bwMode="auto">
          <a:xfrm>
            <a:off x="7162800" y="1295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21" name="TextBox 57">
            <a:extLst>
              <a:ext uri="{FF2B5EF4-FFF2-40B4-BE49-F238E27FC236}">
                <a16:creationId xmlns:a16="http://schemas.microsoft.com/office/drawing/2014/main" id="{5F9A1068-E3AF-4F95-8D7A-B50165203094}"/>
              </a:ext>
            </a:extLst>
          </p:cNvPr>
          <p:cNvSpPr txBox="1">
            <a:spLocks noChangeArrowheads="1"/>
          </p:cNvSpPr>
          <p:nvPr/>
        </p:nvSpPr>
        <p:spPr bwMode="auto">
          <a:xfrm>
            <a:off x="523875" y="1290638"/>
            <a:ext cx="9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LR =</a:t>
            </a:r>
          </a:p>
        </p:txBody>
      </p:sp>
      <p:sp>
        <p:nvSpPr>
          <p:cNvPr id="33822" name="TextBox 58">
            <a:extLst>
              <a:ext uri="{FF2B5EF4-FFF2-40B4-BE49-F238E27FC236}">
                <a16:creationId xmlns:a16="http://schemas.microsoft.com/office/drawing/2014/main" id="{17F55631-A646-471B-A375-67EBF425B53D}"/>
              </a:ext>
            </a:extLst>
          </p:cNvPr>
          <p:cNvSpPr txBox="1">
            <a:spLocks noChangeArrowheads="1"/>
          </p:cNvSpPr>
          <p:nvPr/>
        </p:nvSpPr>
        <p:spPr bwMode="auto">
          <a:xfrm>
            <a:off x="523875" y="1671638"/>
            <a:ext cx="9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NI =</a:t>
            </a:r>
          </a:p>
        </p:txBody>
      </p:sp>
      <p:sp>
        <p:nvSpPr>
          <p:cNvPr id="33823" name="Rectangle 5">
            <a:extLst>
              <a:ext uri="{FF2B5EF4-FFF2-40B4-BE49-F238E27FC236}">
                <a16:creationId xmlns:a16="http://schemas.microsoft.com/office/drawing/2014/main" id="{67603BF8-6C06-4295-8E3B-F7B60DD30B64}"/>
              </a:ext>
            </a:extLst>
          </p:cNvPr>
          <p:cNvSpPr>
            <a:spLocks noChangeArrowheads="1"/>
          </p:cNvSpPr>
          <p:nvPr/>
        </p:nvSpPr>
        <p:spPr bwMode="auto">
          <a:xfrm>
            <a:off x="16859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33824" name="Rectangle 5">
            <a:extLst>
              <a:ext uri="{FF2B5EF4-FFF2-40B4-BE49-F238E27FC236}">
                <a16:creationId xmlns:a16="http://schemas.microsoft.com/office/drawing/2014/main" id="{58B9C243-4C9B-414B-B170-B50B20B60EB2}"/>
              </a:ext>
            </a:extLst>
          </p:cNvPr>
          <p:cNvSpPr>
            <a:spLocks noChangeArrowheads="1"/>
          </p:cNvSpPr>
          <p:nvPr/>
        </p:nvSpPr>
        <p:spPr bwMode="auto">
          <a:xfrm>
            <a:off x="23717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p:txBody>
      </p:sp>
      <p:sp>
        <p:nvSpPr>
          <p:cNvPr id="33825" name="Rectangle 5">
            <a:extLst>
              <a:ext uri="{FF2B5EF4-FFF2-40B4-BE49-F238E27FC236}">
                <a16:creationId xmlns:a16="http://schemas.microsoft.com/office/drawing/2014/main" id="{A00626E9-F2D6-4620-B893-CFEEB954E103}"/>
              </a:ext>
            </a:extLst>
          </p:cNvPr>
          <p:cNvSpPr>
            <a:spLocks noChangeArrowheads="1"/>
          </p:cNvSpPr>
          <p:nvPr/>
        </p:nvSpPr>
        <p:spPr bwMode="auto">
          <a:xfrm>
            <a:off x="37433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33826" name="Rectangle 5">
            <a:extLst>
              <a:ext uri="{FF2B5EF4-FFF2-40B4-BE49-F238E27FC236}">
                <a16:creationId xmlns:a16="http://schemas.microsoft.com/office/drawing/2014/main" id="{7E45701E-DE63-4648-9D8D-FD11417B1B52}"/>
              </a:ext>
            </a:extLst>
          </p:cNvPr>
          <p:cNvSpPr>
            <a:spLocks noChangeArrowheads="1"/>
          </p:cNvSpPr>
          <p:nvPr/>
        </p:nvSpPr>
        <p:spPr bwMode="auto">
          <a:xfrm>
            <a:off x="44291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sp>
        <p:nvSpPr>
          <p:cNvPr id="33827" name="Rectangle 5">
            <a:extLst>
              <a:ext uri="{FF2B5EF4-FFF2-40B4-BE49-F238E27FC236}">
                <a16:creationId xmlns:a16="http://schemas.microsoft.com/office/drawing/2014/main" id="{147B5E3C-B3D9-47C7-9977-BE56D99A5CD8}"/>
              </a:ext>
            </a:extLst>
          </p:cNvPr>
          <p:cNvSpPr>
            <a:spLocks noChangeArrowheads="1"/>
          </p:cNvSpPr>
          <p:nvPr/>
        </p:nvSpPr>
        <p:spPr bwMode="auto">
          <a:xfrm>
            <a:off x="51149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3828" name="Rectangle 5">
            <a:extLst>
              <a:ext uri="{FF2B5EF4-FFF2-40B4-BE49-F238E27FC236}">
                <a16:creationId xmlns:a16="http://schemas.microsoft.com/office/drawing/2014/main" id="{13ED2C6C-EE5B-494A-8DF9-85EAD8E50399}"/>
              </a:ext>
            </a:extLst>
          </p:cNvPr>
          <p:cNvSpPr>
            <a:spLocks noChangeArrowheads="1"/>
          </p:cNvSpPr>
          <p:nvPr/>
        </p:nvSpPr>
        <p:spPr bwMode="auto">
          <a:xfrm>
            <a:off x="58007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7</a:t>
            </a:r>
          </a:p>
        </p:txBody>
      </p:sp>
      <p:sp>
        <p:nvSpPr>
          <p:cNvPr id="33829" name="Rectangle 5">
            <a:extLst>
              <a:ext uri="{FF2B5EF4-FFF2-40B4-BE49-F238E27FC236}">
                <a16:creationId xmlns:a16="http://schemas.microsoft.com/office/drawing/2014/main" id="{9E650AD9-AB74-4791-A290-C2AC01DA3017}"/>
              </a:ext>
            </a:extLst>
          </p:cNvPr>
          <p:cNvSpPr>
            <a:spLocks noChangeArrowheads="1"/>
          </p:cNvSpPr>
          <p:nvPr/>
        </p:nvSpPr>
        <p:spPr bwMode="auto">
          <a:xfrm>
            <a:off x="7172325"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3830" name="TextBox 80">
            <a:extLst>
              <a:ext uri="{FF2B5EF4-FFF2-40B4-BE49-F238E27FC236}">
                <a16:creationId xmlns:a16="http://schemas.microsoft.com/office/drawing/2014/main" id="{983F0EE5-C51E-479C-8AA3-BA84226EEAC0}"/>
              </a:ext>
            </a:extLst>
          </p:cNvPr>
          <p:cNvSpPr txBox="1">
            <a:spLocks noChangeArrowheads="1"/>
          </p:cNvSpPr>
          <p:nvPr/>
        </p:nvSpPr>
        <p:spPr bwMode="auto">
          <a:xfrm>
            <a:off x="76200" y="3957638"/>
            <a:ext cx="73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R =</a:t>
            </a:r>
          </a:p>
        </p:txBody>
      </p:sp>
      <p:sp>
        <p:nvSpPr>
          <p:cNvPr id="33831" name="Rectangle 5">
            <a:extLst>
              <a:ext uri="{FF2B5EF4-FFF2-40B4-BE49-F238E27FC236}">
                <a16:creationId xmlns:a16="http://schemas.microsoft.com/office/drawing/2014/main" id="{F962CA95-631C-473D-BB32-5864AE0D43BF}"/>
              </a:ext>
            </a:extLst>
          </p:cNvPr>
          <p:cNvSpPr>
            <a:spLocks noChangeArrowheads="1"/>
          </p:cNvSpPr>
          <p:nvPr/>
        </p:nvSpPr>
        <p:spPr bwMode="auto">
          <a:xfrm>
            <a:off x="914400"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8</a:t>
            </a:r>
          </a:p>
        </p:txBody>
      </p:sp>
      <p:sp>
        <p:nvSpPr>
          <p:cNvPr id="33832" name="Rectangle 5">
            <a:extLst>
              <a:ext uri="{FF2B5EF4-FFF2-40B4-BE49-F238E27FC236}">
                <a16:creationId xmlns:a16="http://schemas.microsoft.com/office/drawing/2014/main" id="{A24631DF-A481-490F-95BE-6D90A1707740}"/>
              </a:ext>
            </a:extLst>
          </p:cNvPr>
          <p:cNvSpPr>
            <a:spLocks noChangeArrowheads="1"/>
          </p:cNvSpPr>
          <p:nvPr/>
        </p:nvSpPr>
        <p:spPr bwMode="auto">
          <a:xfrm>
            <a:off x="3048000"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33833" name="Rectangle 5">
            <a:extLst>
              <a:ext uri="{FF2B5EF4-FFF2-40B4-BE49-F238E27FC236}">
                <a16:creationId xmlns:a16="http://schemas.microsoft.com/office/drawing/2014/main" id="{9C40D6B9-E4E0-4D96-9DE2-95BB86C6F282}"/>
              </a:ext>
            </a:extLst>
          </p:cNvPr>
          <p:cNvSpPr>
            <a:spLocks noChangeArrowheads="1"/>
          </p:cNvSpPr>
          <p:nvPr/>
        </p:nvSpPr>
        <p:spPr bwMode="auto">
          <a:xfrm>
            <a:off x="6400800" y="39624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cxnSp>
        <p:nvCxnSpPr>
          <p:cNvPr id="33834" name="Curved Connector 16">
            <a:extLst>
              <a:ext uri="{FF2B5EF4-FFF2-40B4-BE49-F238E27FC236}">
                <a16:creationId xmlns:a16="http://schemas.microsoft.com/office/drawing/2014/main" id="{EF428B86-D39D-4F0B-BEB1-4102A8640136}"/>
              </a:ext>
            </a:extLst>
          </p:cNvPr>
          <p:cNvCxnSpPr>
            <a:cxnSpLocks noChangeShapeType="1"/>
          </p:cNvCxnSpPr>
          <p:nvPr/>
        </p:nvCxnSpPr>
        <p:spPr bwMode="auto">
          <a:xfrm rot="16200000" flipV="1">
            <a:off x="2628900" y="2055813"/>
            <a:ext cx="3175" cy="1371600"/>
          </a:xfrm>
          <a:prstGeom prst="curvedConnector3">
            <a:avLst>
              <a:gd name="adj1" fmla="val 8577199"/>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3835" name="Curved Connector 21">
            <a:extLst>
              <a:ext uri="{FF2B5EF4-FFF2-40B4-BE49-F238E27FC236}">
                <a16:creationId xmlns:a16="http://schemas.microsoft.com/office/drawing/2014/main" id="{F37FE814-8275-4A46-A371-933B7AF5167E}"/>
              </a:ext>
            </a:extLst>
          </p:cNvPr>
          <p:cNvCxnSpPr>
            <a:cxnSpLocks noChangeShapeType="1"/>
          </p:cNvCxnSpPr>
          <p:nvPr/>
        </p:nvCxnSpPr>
        <p:spPr bwMode="auto">
          <a:xfrm rot="16200000" flipV="1">
            <a:off x="5372100" y="1370013"/>
            <a:ext cx="3175" cy="2743200"/>
          </a:xfrm>
          <a:prstGeom prst="curvedConnector3">
            <a:avLst>
              <a:gd name="adj1" fmla="val 18024944"/>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3836" name="Curved Connector 32">
            <a:extLst>
              <a:ext uri="{FF2B5EF4-FFF2-40B4-BE49-F238E27FC236}">
                <a16:creationId xmlns:a16="http://schemas.microsoft.com/office/drawing/2014/main" id="{732BAF56-B610-4701-8D6E-0D88CE091FD2}"/>
              </a:ext>
            </a:extLst>
          </p:cNvPr>
          <p:cNvCxnSpPr>
            <a:cxnSpLocks noChangeShapeType="1"/>
          </p:cNvCxnSpPr>
          <p:nvPr/>
        </p:nvCxnSpPr>
        <p:spPr bwMode="auto">
          <a:xfrm rot="5400000" flipH="1" flipV="1">
            <a:off x="3657600" y="341313"/>
            <a:ext cx="3175" cy="4800600"/>
          </a:xfrm>
          <a:prstGeom prst="curvedConnector3">
            <a:avLst>
              <a:gd name="adj1" fmla="val 20204884"/>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a:extLst>
              <a:ext uri="{FF2B5EF4-FFF2-40B4-BE49-F238E27FC236}">
                <a16:creationId xmlns:a16="http://schemas.microsoft.com/office/drawing/2014/main" id="{945862EA-C0BC-421A-965A-91F83AB8FBCA}"/>
              </a:ext>
            </a:extLst>
          </p:cNvPr>
          <p:cNvSpPr>
            <a:spLocks noGrp="1"/>
          </p:cNvSpPr>
          <p:nvPr>
            <p:ph idx="1"/>
          </p:nvPr>
        </p:nvSpPr>
        <p:spPr>
          <a:xfrm>
            <a:off x="152400" y="1447800"/>
            <a:ext cx="8991600" cy="4648200"/>
          </a:xfrm>
        </p:spPr>
        <p:txBody>
          <a:bodyPr/>
          <a:lstStyle/>
          <a:p>
            <a:r>
              <a:rPr lang="en-US" altLang="en-US" sz="2000" b="1">
                <a:latin typeface="Courier New" panose="02070309020205020404" pitchFamily="49" charset="0"/>
                <a:cs typeface="Courier New" panose="02070309020205020404" pitchFamily="49" charset="0"/>
              </a:rPr>
              <a:t>function listRank(W, P) =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if #P == 1 then [W[0]]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else let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FL = {coinToss(.5) : i in [0:#P]};</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D = {FL[i] and not(FL[P[i]]) : i in [0:#P]};</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NI = plusScan({not(x) : x in D});</a:t>
            </a:r>
          </a:p>
          <a:p>
            <a:r>
              <a:rPr lang="en-US" altLang="en-US" sz="2000" b="1">
                <a:latin typeface="Courier New" panose="02070309020205020404" pitchFamily="49" charset="0"/>
                <a:cs typeface="Courier New" panose="02070309020205020404" pitchFamily="49" charset="0"/>
              </a:rPr>
              <a:t>    (W</a:t>
            </a:r>
            <a:r>
              <a:rPr lang="ja-JP" altLang="en-US" sz="2000" b="1">
                <a:latin typeface="Courier New" panose="02070309020205020404" pitchFamily="49" charset="0"/>
                <a:cs typeface="Courier New" panose="02070309020205020404" pitchFamily="49" charset="0"/>
              </a:rPr>
              <a:t>’</a:t>
            </a:r>
            <a:r>
              <a:rPr lang="en-US" altLang="ja-JP" sz="2000" b="1">
                <a:latin typeface="Courier New" panose="02070309020205020404" pitchFamily="49" charset="0"/>
                <a:cs typeface="Courier New" panose="02070309020205020404" pitchFamily="49" charset="0"/>
              </a:rPr>
              <a:t>,P</a:t>
            </a:r>
            <a:r>
              <a:rPr lang="ja-JP" altLang="en-US" sz="2000" b="1">
                <a:latin typeface="Courier New" panose="02070309020205020404" pitchFamily="49" charset="0"/>
                <a:cs typeface="Courier New" panose="02070309020205020404" pitchFamily="49" charset="0"/>
              </a:rPr>
              <a:t>’</a:t>
            </a:r>
            <a:r>
              <a:rPr lang="en-US" altLang="ja-JP" sz="2000" b="1">
                <a:latin typeface="Courier New" panose="02070309020205020404" pitchFamily="49" charset="0"/>
                <a:cs typeface="Courier New" panose="02070309020205020404" pitchFamily="49" charset="0"/>
              </a:rPr>
              <a:t>) = unzip {</a:t>
            </a:r>
          </a:p>
          <a:p>
            <a:r>
              <a:rPr lang="en-US" altLang="en-US" sz="2000" b="1">
                <a:latin typeface="Courier New" panose="02070309020205020404" pitchFamily="49" charset="0"/>
                <a:cs typeface="Courier New" panose="02070309020205020404" pitchFamily="49" charset="0"/>
              </a:rPr>
              <a:t>        if D[P[i]] then (W[i] + W[P[i]], NI[P[P[i]]])</a:t>
            </a:r>
          </a:p>
          <a:p>
            <a:r>
              <a:rPr lang="en-US" altLang="en-US" sz="2000" b="1">
                <a:latin typeface="Courier New" panose="02070309020205020404" pitchFamily="49" charset="0"/>
                <a:cs typeface="Courier New" panose="02070309020205020404" pitchFamily="49" charset="0"/>
              </a:rPr>
              <a:t>        else (W[i],NI[P[i]])</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 i in [0:#P] | not(D[i])};</a:t>
            </a:r>
          </a:p>
          <a:p>
            <a:r>
              <a:rPr lang="en-US" altLang="en-US" sz="2000" b="1">
                <a:latin typeface="Courier New" panose="02070309020205020404" pitchFamily="49" charset="0"/>
                <a:cs typeface="Courier New" panose="02070309020205020404" pitchFamily="49" charset="0"/>
              </a:rPr>
              <a:t>    LR = listRank(W</a:t>
            </a:r>
            <a:r>
              <a:rPr lang="ja-JP" altLang="en-US" sz="2000" b="1">
                <a:latin typeface="Courier New" panose="02070309020205020404" pitchFamily="49" charset="0"/>
                <a:cs typeface="Courier New" panose="02070309020205020404" pitchFamily="49" charset="0"/>
              </a:rPr>
              <a:t>’</a:t>
            </a:r>
            <a:r>
              <a:rPr lang="en-US" altLang="ja-JP" sz="2000" b="1">
                <a:latin typeface="Courier New" panose="02070309020205020404" pitchFamily="49" charset="0"/>
                <a:cs typeface="Courier New" panose="02070309020205020404" pitchFamily="49" charset="0"/>
              </a:rPr>
              <a:t>,P</a:t>
            </a:r>
            <a:r>
              <a:rPr lang="ja-JP" altLang="en-US" sz="2000" b="1">
                <a:latin typeface="Courier New" panose="02070309020205020404" pitchFamily="49" charset="0"/>
                <a:cs typeface="Courier New" panose="02070309020205020404" pitchFamily="49" charset="0"/>
              </a:rPr>
              <a:t>’</a:t>
            </a:r>
            <a:r>
              <a:rPr lang="en-US" altLang="ja-JP" sz="2000" b="1">
                <a:latin typeface="Courier New" panose="02070309020205020404" pitchFamily="49" charset="0"/>
                <a:cs typeface="Courier New" panose="02070309020205020404" pitchFamily="49" charset="0"/>
              </a:rPr>
              <a:t>);</a:t>
            </a:r>
          </a:p>
          <a:p>
            <a:r>
              <a:rPr lang="en-US" altLang="en-US" sz="2000" b="1">
                <a:latin typeface="Courier New" panose="02070309020205020404" pitchFamily="49" charset="0"/>
                <a:cs typeface="Courier New" panose="02070309020205020404" pitchFamily="49" charset="0"/>
              </a:rPr>
              <a:t>  in {if D[i] then LR[NI[P[i]]]+W[i]</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else LR[NI[i]]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 i in [0:#P]};</a:t>
            </a:r>
            <a:br>
              <a:rPr lang="en-US" altLang="en-US" sz="2000">
                <a:latin typeface="Courier" charset="0"/>
              </a:rPr>
            </a:br>
            <a:endParaRPr lang="en-US" altLang="en-US" sz="2000">
              <a:latin typeface="Courier" charset="0"/>
            </a:endParaRPr>
          </a:p>
          <a:p>
            <a:br>
              <a:rPr lang="en-US" altLang="en-US" sz="2000">
                <a:latin typeface="Courier" charset="0"/>
              </a:rPr>
            </a:br>
            <a:endParaRPr lang="en-US" altLang="en-US" sz="2000">
              <a:latin typeface="Courier" charset="0"/>
            </a:endParaRPr>
          </a:p>
        </p:txBody>
      </p:sp>
      <p:sp>
        <p:nvSpPr>
          <p:cNvPr id="6" name="Title 1">
            <a:extLst>
              <a:ext uri="{FF2B5EF4-FFF2-40B4-BE49-F238E27FC236}">
                <a16:creationId xmlns:a16="http://schemas.microsoft.com/office/drawing/2014/main" id="{1EA1512A-F57C-449D-BA10-980AE0C553D6}"/>
              </a:ext>
            </a:extLst>
          </p:cNvPr>
          <p:cNvSpPr txBox="1">
            <a:spLocks/>
          </p:cNvSpPr>
          <p:nvPr/>
        </p:nvSpPr>
        <p:spPr bwMode="auto">
          <a:xfrm>
            <a:off x="762000" y="457200"/>
            <a:ext cx="7772400" cy="838200"/>
          </a:xfrm>
          <a:prstGeom prst="rect">
            <a:avLst/>
          </a:prstGeom>
          <a:noFill/>
          <a:ln w="9525">
            <a:noFill/>
            <a:miter lim="800000"/>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0" i="0" u="sng" strike="noStrike" kern="0" cap="none" spc="0" normalizeH="0" baseline="0" noProof="0" dirty="0">
                <a:ln>
                  <a:noFill/>
                </a:ln>
                <a:solidFill>
                  <a:srgbClr val="0033CC"/>
                </a:solidFill>
                <a:effectLst/>
                <a:uLnTx/>
                <a:uFillTx/>
                <a:latin typeface="Comic Sans MS"/>
                <a:ea typeface="ＭＳ Ｐゴシック" charset="-128"/>
                <a:cs typeface="ＭＳ Ｐゴシック" charset="-128"/>
              </a:rPr>
              <a:t>List Ranking</a:t>
            </a:r>
          </a:p>
        </p:txBody>
      </p:sp>
      <p:graphicFrame>
        <p:nvGraphicFramePr>
          <p:cNvPr id="34821" name="Object 1">
            <a:extLst>
              <a:ext uri="{FF2B5EF4-FFF2-40B4-BE49-F238E27FC236}">
                <a16:creationId xmlns:a16="http://schemas.microsoft.com/office/drawing/2014/main" id="{48AE9496-D949-4193-9F9E-9A15902248E8}"/>
              </a:ext>
            </a:extLst>
          </p:cNvPr>
          <p:cNvGraphicFramePr>
            <a:graphicFrameLocks noChangeAspect="1"/>
          </p:cNvGraphicFramePr>
          <p:nvPr/>
        </p:nvGraphicFramePr>
        <p:xfrm>
          <a:off x="6553200" y="4676775"/>
          <a:ext cx="2286000" cy="581025"/>
        </p:xfrm>
        <a:graphic>
          <a:graphicData uri="http://schemas.openxmlformats.org/presentationml/2006/ole">
            <mc:AlternateContent xmlns:mc="http://schemas.openxmlformats.org/markup-compatibility/2006">
              <mc:Choice xmlns:v="urn:schemas-microsoft-com:vml" Requires="v">
                <p:oleObj spid="_x0000_s5126" name="Equation" r:id="rId3" imgW="800100" imgH="203200" progId="Equation.3">
                  <p:embed/>
                </p:oleObj>
              </mc:Choice>
              <mc:Fallback>
                <p:oleObj name="Equation" r:id="rId3" imgW="800100" imgH="203200" progId="Equation.3">
                  <p:embed/>
                  <p:pic>
                    <p:nvPicPr>
                      <p:cNvPr id="34821" name="Object 1">
                        <a:extLst>
                          <a:ext uri="{FF2B5EF4-FFF2-40B4-BE49-F238E27FC236}">
                            <a16:creationId xmlns:a16="http://schemas.microsoft.com/office/drawing/2014/main" id="{48AE9496-D949-4193-9F9E-9A1590224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676775"/>
                        <a:ext cx="2286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6">
            <a:extLst>
              <a:ext uri="{FF2B5EF4-FFF2-40B4-BE49-F238E27FC236}">
                <a16:creationId xmlns:a16="http://schemas.microsoft.com/office/drawing/2014/main" id="{D10A6DC2-DB2B-4CEA-B939-257531FC2BE3}"/>
              </a:ext>
            </a:extLst>
          </p:cNvPr>
          <p:cNvGraphicFramePr>
            <a:graphicFrameLocks noChangeAspect="1"/>
          </p:cNvGraphicFramePr>
          <p:nvPr/>
        </p:nvGraphicFramePr>
        <p:xfrm>
          <a:off x="6011863" y="5326063"/>
          <a:ext cx="2903537" cy="654050"/>
        </p:xfrm>
        <a:graphic>
          <a:graphicData uri="http://schemas.openxmlformats.org/presentationml/2006/ole">
            <mc:AlternateContent xmlns:mc="http://schemas.openxmlformats.org/markup-compatibility/2006">
              <mc:Choice xmlns:v="urn:schemas-microsoft-com:vml" Requires="v">
                <p:oleObj spid="_x0000_s5127" name="Equation" r:id="rId5" imgW="1016000" imgH="228600" progId="Equation.3">
                  <p:embed/>
                </p:oleObj>
              </mc:Choice>
              <mc:Fallback>
                <p:oleObj name="Equation" r:id="rId5" imgW="1016000" imgH="228600" progId="Equation.3">
                  <p:embed/>
                  <p:pic>
                    <p:nvPicPr>
                      <p:cNvPr id="34822" name="Object 6">
                        <a:extLst>
                          <a:ext uri="{FF2B5EF4-FFF2-40B4-BE49-F238E27FC236}">
                            <a16:creationId xmlns:a16="http://schemas.microsoft.com/office/drawing/2014/main" id="{D10A6DC2-DB2B-4CEA-B939-257531FC2B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5326063"/>
                        <a:ext cx="2903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E7330325-0EF0-41EB-9AED-09E6157C6A7F}"/>
              </a:ext>
            </a:extLst>
          </p:cNvPr>
          <p:cNvSpPr>
            <a:spLocks noGrp="1" noChangeArrowheads="1"/>
          </p:cNvSpPr>
          <p:nvPr>
            <p:ph type="title"/>
          </p:nvPr>
        </p:nvSpPr>
        <p:spPr/>
        <p:txBody>
          <a:bodyPr/>
          <a:lstStyle/>
          <a:p>
            <a:r>
              <a:rPr lang="en-US" altLang="en-US"/>
              <a:t>Greedy: Huffman Codes</a:t>
            </a:r>
          </a:p>
        </p:txBody>
      </p:sp>
      <p:sp>
        <p:nvSpPr>
          <p:cNvPr id="35844" name="Rectangle 3">
            <a:extLst>
              <a:ext uri="{FF2B5EF4-FFF2-40B4-BE49-F238E27FC236}">
                <a16:creationId xmlns:a16="http://schemas.microsoft.com/office/drawing/2014/main" id="{760F5B63-2738-4767-893C-79FB81C9119C}"/>
              </a:ext>
            </a:extLst>
          </p:cNvPr>
          <p:cNvSpPr>
            <a:spLocks noGrp="1" noChangeArrowheads="1"/>
          </p:cNvSpPr>
          <p:nvPr>
            <p:ph type="body" idx="1"/>
          </p:nvPr>
        </p:nvSpPr>
        <p:spPr>
          <a:xfrm>
            <a:off x="685800" y="1447800"/>
            <a:ext cx="8001000" cy="4648200"/>
          </a:xfrm>
        </p:spPr>
        <p:txBody>
          <a:bodyPr/>
          <a:lstStyle/>
          <a:p>
            <a:r>
              <a:rPr lang="en-US" altLang="en-US" b="1" u="sng"/>
              <a:t>Huffman Algorithm:</a:t>
            </a:r>
          </a:p>
          <a:p>
            <a:r>
              <a:rPr lang="en-US" altLang="en-US"/>
              <a:t>Each p in P is a probability and a tree</a:t>
            </a:r>
          </a:p>
          <a:p>
            <a:r>
              <a:rPr lang="en-US" altLang="en-US" b="1">
                <a:latin typeface="Courier New" panose="02070309020205020404" pitchFamily="49" charset="0"/>
                <a:cs typeface="Courier New" panose="02070309020205020404" pitchFamily="49" charset="0"/>
              </a:rPr>
              <a:t>function Huffman(P) =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if (#P == 1) then return</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else let</a:t>
            </a:r>
          </a:p>
          <a:p>
            <a:r>
              <a:rPr lang="en-US" altLang="en-US" b="1">
                <a:latin typeface="Courier New" panose="02070309020205020404" pitchFamily="49" charset="0"/>
                <a:cs typeface="Courier New" panose="02070309020205020404" pitchFamily="49" charset="0"/>
              </a:rPr>
              <a:t>    ((p1,t1),(p2,t2),P</a:t>
            </a:r>
            <a:r>
              <a:rPr lang="ja-JP" altLang="en-US" b="1">
                <a:latin typeface="Courier New" panose="02070309020205020404" pitchFamily="49" charset="0"/>
                <a:cs typeface="Courier New" panose="02070309020205020404" pitchFamily="49" charset="0"/>
              </a:rPr>
              <a:t>’</a:t>
            </a:r>
            <a:r>
              <a:rPr lang="en-US" altLang="ja-JP" b="1">
                <a:latin typeface="Courier New" panose="02070309020205020404" pitchFamily="49" charset="0"/>
                <a:cs typeface="Courier New" panose="02070309020205020404" pitchFamily="49" charset="0"/>
              </a:rPr>
              <a:t>) = extract2mins(P)</a:t>
            </a:r>
            <a:br>
              <a:rPr lang="en-US" altLang="ja-JP" b="1">
                <a:latin typeface="Courier New" panose="02070309020205020404" pitchFamily="49" charset="0"/>
                <a:cs typeface="Courier New" panose="02070309020205020404" pitchFamily="49" charset="0"/>
              </a:rPr>
            </a:br>
            <a:r>
              <a:rPr lang="en-US" altLang="ja-JP" b="1">
                <a:latin typeface="Courier New" panose="02070309020205020404" pitchFamily="49" charset="0"/>
                <a:cs typeface="Courier New" panose="02070309020205020404" pitchFamily="49" charset="0"/>
              </a:rPr>
              <a:t>  pt = (p1+p2, newNode(t1,t2))</a:t>
            </a:r>
          </a:p>
          <a:p>
            <a:r>
              <a:rPr lang="en-US" altLang="en-US" b="1">
                <a:latin typeface="Courier New" panose="02070309020205020404" pitchFamily="49" charset="0"/>
                <a:cs typeface="Courier New" panose="02070309020205020404" pitchFamily="49" charset="0"/>
              </a:rPr>
              <a:t>  in Huffman(insert(pt,P</a:t>
            </a:r>
            <a:r>
              <a:rPr lang="ja-JP" altLang="en-US" b="1">
                <a:latin typeface="Courier New" panose="02070309020205020404" pitchFamily="49" charset="0"/>
                <a:cs typeface="Courier New" panose="02070309020205020404" pitchFamily="49" charset="0"/>
              </a:rPr>
              <a:t>’</a:t>
            </a:r>
            <a:r>
              <a:rPr lang="en-US" altLang="ja-JP" b="1">
                <a:latin typeface="Courier New" panose="02070309020205020404" pitchFamily="49" charset="0"/>
                <a:cs typeface="Courier New" panose="02070309020205020404" pitchFamily="49" charset="0"/>
              </a:rPr>
              <a:t>))</a:t>
            </a:r>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0FF04EAB-F349-4027-B7A5-371963B84EC1}"/>
              </a:ext>
            </a:extLst>
          </p:cNvPr>
          <p:cNvSpPr>
            <a:spLocks noGrp="1" noChangeArrowheads="1"/>
          </p:cNvSpPr>
          <p:nvPr>
            <p:ph type="title"/>
          </p:nvPr>
        </p:nvSpPr>
        <p:spPr/>
        <p:txBody>
          <a:bodyPr/>
          <a:lstStyle/>
          <a:p>
            <a:r>
              <a:rPr lang="en-US" altLang="en-US"/>
              <a:t>Example</a:t>
            </a:r>
          </a:p>
        </p:txBody>
      </p:sp>
      <p:sp>
        <p:nvSpPr>
          <p:cNvPr id="36868" name="Rectangle 3">
            <a:extLst>
              <a:ext uri="{FF2B5EF4-FFF2-40B4-BE49-F238E27FC236}">
                <a16:creationId xmlns:a16="http://schemas.microsoft.com/office/drawing/2014/main" id="{56C262CC-680E-4310-9983-8B93649E1FA8}"/>
              </a:ext>
            </a:extLst>
          </p:cNvPr>
          <p:cNvSpPr>
            <a:spLocks noGrp="1" noChangeArrowheads="1"/>
          </p:cNvSpPr>
          <p:nvPr>
            <p:ph type="body" idx="1"/>
          </p:nvPr>
        </p:nvSpPr>
        <p:spPr/>
        <p:txBody>
          <a:bodyPr/>
          <a:lstStyle/>
          <a:p>
            <a:pPr algn="ctr"/>
            <a:r>
              <a:rPr lang="en-US" altLang="en-US" i="1"/>
              <a:t>p(a) = .1,  p(b) = .2,  p(c ) = .2,  p(d) = .5</a:t>
            </a:r>
          </a:p>
        </p:txBody>
      </p:sp>
      <p:sp>
        <p:nvSpPr>
          <p:cNvPr id="36869" name="Oval 5">
            <a:extLst>
              <a:ext uri="{FF2B5EF4-FFF2-40B4-BE49-F238E27FC236}">
                <a16:creationId xmlns:a16="http://schemas.microsoft.com/office/drawing/2014/main" id="{2352177C-DF7C-42B3-BFFA-24BA71D96E70}"/>
              </a:ext>
            </a:extLst>
          </p:cNvPr>
          <p:cNvSpPr>
            <a:spLocks noChangeArrowheads="1"/>
          </p:cNvSpPr>
          <p:nvPr/>
        </p:nvSpPr>
        <p:spPr bwMode="auto">
          <a:xfrm>
            <a:off x="2133600" y="2362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0" name="Oval 6">
            <a:extLst>
              <a:ext uri="{FF2B5EF4-FFF2-40B4-BE49-F238E27FC236}">
                <a16:creationId xmlns:a16="http://schemas.microsoft.com/office/drawing/2014/main" id="{51BBA62C-0621-442F-96FF-1C2AE85272CD}"/>
              </a:ext>
            </a:extLst>
          </p:cNvPr>
          <p:cNvSpPr>
            <a:spLocks noChangeArrowheads="1"/>
          </p:cNvSpPr>
          <p:nvPr/>
        </p:nvSpPr>
        <p:spPr bwMode="auto">
          <a:xfrm>
            <a:off x="3657600" y="2362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1" name="Oval 7">
            <a:extLst>
              <a:ext uri="{FF2B5EF4-FFF2-40B4-BE49-F238E27FC236}">
                <a16:creationId xmlns:a16="http://schemas.microsoft.com/office/drawing/2014/main" id="{9E8847B5-9440-45F5-BC11-70442CE41B01}"/>
              </a:ext>
            </a:extLst>
          </p:cNvPr>
          <p:cNvSpPr>
            <a:spLocks noChangeArrowheads="1"/>
          </p:cNvSpPr>
          <p:nvPr/>
        </p:nvSpPr>
        <p:spPr bwMode="auto">
          <a:xfrm>
            <a:off x="4953000" y="2362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2" name="Oval 8">
            <a:extLst>
              <a:ext uri="{FF2B5EF4-FFF2-40B4-BE49-F238E27FC236}">
                <a16:creationId xmlns:a16="http://schemas.microsoft.com/office/drawing/2014/main" id="{629DB265-227D-4F66-BA19-E02D0E6D3624}"/>
              </a:ext>
            </a:extLst>
          </p:cNvPr>
          <p:cNvSpPr>
            <a:spLocks noChangeArrowheads="1"/>
          </p:cNvSpPr>
          <p:nvPr/>
        </p:nvSpPr>
        <p:spPr bwMode="auto">
          <a:xfrm>
            <a:off x="6248400" y="2362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3" name="Oval 9">
            <a:extLst>
              <a:ext uri="{FF2B5EF4-FFF2-40B4-BE49-F238E27FC236}">
                <a16:creationId xmlns:a16="http://schemas.microsoft.com/office/drawing/2014/main" id="{EDCC555A-0036-4F1A-B668-73B8EA204AF5}"/>
              </a:ext>
            </a:extLst>
          </p:cNvPr>
          <p:cNvSpPr>
            <a:spLocks noChangeArrowheads="1"/>
          </p:cNvSpPr>
          <p:nvPr/>
        </p:nvSpPr>
        <p:spPr bwMode="auto">
          <a:xfrm>
            <a:off x="1752600" y="29718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4" name="Oval 10">
            <a:extLst>
              <a:ext uri="{FF2B5EF4-FFF2-40B4-BE49-F238E27FC236}">
                <a16:creationId xmlns:a16="http://schemas.microsoft.com/office/drawing/2014/main" id="{8A145352-79D9-40B5-8FDE-91E26E3DF532}"/>
              </a:ext>
            </a:extLst>
          </p:cNvPr>
          <p:cNvSpPr>
            <a:spLocks noChangeArrowheads="1"/>
          </p:cNvSpPr>
          <p:nvPr/>
        </p:nvSpPr>
        <p:spPr bwMode="auto">
          <a:xfrm>
            <a:off x="6461125" y="2936875"/>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5" name="Oval 11">
            <a:extLst>
              <a:ext uri="{FF2B5EF4-FFF2-40B4-BE49-F238E27FC236}">
                <a16:creationId xmlns:a16="http://schemas.microsoft.com/office/drawing/2014/main" id="{D538CE71-3B16-4479-B870-E2CF97CD88FB}"/>
              </a:ext>
            </a:extLst>
          </p:cNvPr>
          <p:cNvSpPr>
            <a:spLocks noChangeArrowheads="1"/>
          </p:cNvSpPr>
          <p:nvPr/>
        </p:nvSpPr>
        <p:spPr bwMode="auto">
          <a:xfrm>
            <a:off x="4114800" y="29718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6" name="Text Box 15">
            <a:extLst>
              <a:ext uri="{FF2B5EF4-FFF2-40B4-BE49-F238E27FC236}">
                <a16:creationId xmlns:a16="http://schemas.microsoft.com/office/drawing/2014/main" id="{E1ED54ED-B488-48BC-9657-CF869827CC85}"/>
              </a:ext>
            </a:extLst>
          </p:cNvPr>
          <p:cNvSpPr txBox="1">
            <a:spLocks noChangeArrowheads="1"/>
          </p:cNvSpPr>
          <p:nvPr/>
        </p:nvSpPr>
        <p:spPr bwMode="auto">
          <a:xfrm>
            <a:off x="2209800" y="21336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a(.1)</a:t>
            </a:r>
          </a:p>
        </p:txBody>
      </p:sp>
      <p:sp>
        <p:nvSpPr>
          <p:cNvPr id="36877" name="Text Box 20">
            <a:extLst>
              <a:ext uri="{FF2B5EF4-FFF2-40B4-BE49-F238E27FC236}">
                <a16:creationId xmlns:a16="http://schemas.microsoft.com/office/drawing/2014/main" id="{A28E519F-D2CF-4FF0-BAD2-B40C2D467D1C}"/>
              </a:ext>
            </a:extLst>
          </p:cNvPr>
          <p:cNvSpPr txBox="1">
            <a:spLocks noChangeArrowheads="1"/>
          </p:cNvSpPr>
          <p:nvPr/>
        </p:nvSpPr>
        <p:spPr bwMode="auto">
          <a:xfrm>
            <a:off x="3733800" y="21336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b(.2)</a:t>
            </a:r>
          </a:p>
        </p:txBody>
      </p:sp>
      <p:sp>
        <p:nvSpPr>
          <p:cNvPr id="36878" name="Text Box 21">
            <a:extLst>
              <a:ext uri="{FF2B5EF4-FFF2-40B4-BE49-F238E27FC236}">
                <a16:creationId xmlns:a16="http://schemas.microsoft.com/office/drawing/2014/main" id="{DB30B903-256E-46EC-B5EE-2AA19884BD3F}"/>
              </a:ext>
            </a:extLst>
          </p:cNvPr>
          <p:cNvSpPr txBox="1">
            <a:spLocks noChangeArrowheads="1"/>
          </p:cNvSpPr>
          <p:nvPr/>
        </p:nvSpPr>
        <p:spPr bwMode="auto">
          <a:xfrm>
            <a:off x="6324600" y="21336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d(.5)</a:t>
            </a:r>
          </a:p>
        </p:txBody>
      </p:sp>
      <p:sp>
        <p:nvSpPr>
          <p:cNvPr id="36879" name="Text Box 22">
            <a:extLst>
              <a:ext uri="{FF2B5EF4-FFF2-40B4-BE49-F238E27FC236}">
                <a16:creationId xmlns:a16="http://schemas.microsoft.com/office/drawing/2014/main" id="{8D175759-12AF-4189-9B5C-55AE02CA5AEA}"/>
              </a:ext>
            </a:extLst>
          </p:cNvPr>
          <p:cNvSpPr txBox="1">
            <a:spLocks noChangeArrowheads="1"/>
          </p:cNvSpPr>
          <p:nvPr/>
        </p:nvSpPr>
        <p:spPr bwMode="auto">
          <a:xfrm>
            <a:off x="5029200" y="2133600"/>
            <a:ext cx="75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c(.2)</a:t>
            </a:r>
          </a:p>
        </p:txBody>
      </p:sp>
      <p:sp>
        <p:nvSpPr>
          <p:cNvPr id="36880" name="Oval 23">
            <a:extLst>
              <a:ext uri="{FF2B5EF4-FFF2-40B4-BE49-F238E27FC236}">
                <a16:creationId xmlns:a16="http://schemas.microsoft.com/office/drawing/2014/main" id="{91622D01-4DAC-496B-B008-C486F8950043}"/>
              </a:ext>
            </a:extLst>
          </p:cNvPr>
          <p:cNvSpPr>
            <a:spLocks noChangeArrowheads="1"/>
          </p:cNvSpPr>
          <p:nvPr/>
        </p:nvSpPr>
        <p:spPr bwMode="auto">
          <a:xfrm>
            <a:off x="1143000" y="35814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1" name="Text Box 24">
            <a:extLst>
              <a:ext uri="{FF2B5EF4-FFF2-40B4-BE49-F238E27FC236}">
                <a16:creationId xmlns:a16="http://schemas.microsoft.com/office/drawing/2014/main" id="{2A25C77E-AF13-4899-A069-4C0469B671EB}"/>
              </a:ext>
            </a:extLst>
          </p:cNvPr>
          <p:cNvSpPr txBox="1">
            <a:spLocks noChangeArrowheads="1"/>
          </p:cNvSpPr>
          <p:nvPr/>
        </p:nvSpPr>
        <p:spPr bwMode="auto">
          <a:xfrm>
            <a:off x="1219200" y="3352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a(.1)</a:t>
            </a:r>
          </a:p>
        </p:txBody>
      </p:sp>
      <p:sp>
        <p:nvSpPr>
          <p:cNvPr id="36882" name="Oval 27">
            <a:extLst>
              <a:ext uri="{FF2B5EF4-FFF2-40B4-BE49-F238E27FC236}">
                <a16:creationId xmlns:a16="http://schemas.microsoft.com/office/drawing/2014/main" id="{481ECD58-C73D-4EAD-AF61-282D8718B2A8}"/>
              </a:ext>
            </a:extLst>
          </p:cNvPr>
          <p:cNvSpPr>
            <a:spLocks noChangeArrowheads="1"/>
          </p:cNvSpPr>
          <p:nvPr/>
        </p:nvSpPr>
        <p:spPr bwMode="auto">
          <a:xfrm>
            <a:off x="2133600" y="35814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3" name="Text Box 28">
            <a:extLst>
              <a:ext uri="{FF2B5EF4-FFF2-40B4-BE49-F238E27FC236}">
                <a16:creationId xmlns:a16="http://schemas.microsoft.com/office/drawing/2014/main" id="{9E361C1F-75D9-424C-84BE-EA425436EF17}"/>
              </a:ext>
            </a:extLst>
          </p:cNvPr>
          <p:cNvSpPr txBox="1">
            <a:spLocks noChangeArrowheads="1"/>
          </p:cNvSpPr>
          <p:nvPr/>
        </p:nvSpPr>
        <p:spPr bwMode="auto">
          <a:xfrm>
            <a:off x="2209800" y="33528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b(.2)</a:t>
            </a:r>
          </a:p>
        </p:txBody>
      </p:sp>
      <p:sp>
        <p:nvSpPr>
          <p:cNvPr id="36884" name="Line 31">
            <a:extLst>
              <a:ext uri="{FF2B5EF4-FFF2-40B4-BE49-F238E27FC236}">
                <a16:creationId xmlns:a16="http://schemas.microsoft.com/office/drawing/2014/main" id="{E005EA20-F5CE-4AA9-A5B0-2C4325A16395}"/>
              </a:ext>
            </a:extLst>
          </p:cNvPr>
          <p:cNvSpPr>
            <a:spLocks noChangeShapeType="1"/>
          </p:cNvSpPr>
          <p:nvPr/>
        </p:nvSpPr>
        <p:spPr bwMode="auto">
          <a:xfrm flipV="1">
            <a:off x="1219200" y="3048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5" name="Line 32">
            <a:extLst>
              <a:ext uri="{FF2B5EF4-FFF2-40B4-BE49-F238E27FC236}">
                <a16:creationId xmlns:a16="http://schemas.microsoft.com/office/drawing/2014/main" id="{40A2C844-B1CA-456D-AB41-3F97231DC85A}"/>
              </a:ext>
            </a:extLst>
          </p:cNvPr>
          <p:cNvSpPr>
            <a:spLocks noChangeShapeType="1"/>
          </p:cNvSpPr>
          <p:nvPr/>
        </p:nvSpPr>
        <p:spPr bwMode="auto">
          <a:xfrm flipH="1" flipV="1">
            <a:off x="1828800" y="30480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6" name="Text Box 33">
            <a:extLst>
              <a:ext uri="{FF2B5EF4-FFF2-40B4-BE49-F238E27FC236}">
                <a16:creationId xmlns:a16="http://schemas.microsoft.com/office/drawing/2014/main" id="{4C4D648E-16EE-4E05-924C-782D4C47AE85}"/>
              </a:ext>
            </a:extLst>
          </p:cNvPr>
          <p:cNvSpPr txBox="1">
            <a:spLocks noChangeArrowheads="1"/>
          </p:cNvSpPr>
          <p:nvPr/>
        </p:nvSpPr>
        <p:spPr bwMode="auto">
          <a:xfrm>
            <a:off x="1889125" y="2708275"/>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(.3)</a:t>
            </a:r>
          </a:p>
        </p:txBody>
      </p:sp>
      <p:sp>
        <p:nvSpPr>
          <p:cNvPr id="36887" name="Oval 34">
            <a:extLst>
              <a:ext uri="{FF2B5EF4-FFF2-40B4-BE49-F238E27FC236}">
                <a16:creationId xmlns:a16="http://schemas.microsoft.com/office/drawing/2014/main" id="{0513DA87-F61A-4B00-BA98-71628E8D4204}"/>
              </a:ext>
            </a:extLst>
          </p:cNvPr>
          <p:cNvSpPr>
            <a:spLocks noChangeArrowheads="1"/>
          </p:cNvSpPr>
          <p:nvPr/>
        </p:nvSpPr>
        <p:spPr bwMode="auto">
          <a:xfrm>
            <a:off x="3581400" y="36576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8" name="Oval 35">
            <a:extLst>
              <a:ext uri="{FF2B5EF4-FFF2-40B4-BE49-F238E27FC236}">
                <a16:creationId xmlns:a16="http://schemas.microsoft.com/office/drawing/2014/main" id="{61142E3A-1A7E-47E5-89DE-E9CB576EC2DB}"/>
              </a:ext>
            </a:extLst>
          </p:cNvPr>
          <p:cNvSpPr>
            <a:spLocks noChangeArrowheads="1"/>
          </p:cNvSpPr>
          <p:nvPr/>
        </p:nvSpPr>
        <p:spPr bwMode="auto">
          <a:xfrm>
            <a:off x="2971800" y="4267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9" name="Text Box 36">
            <a:extLst>
              <a:ext uri="{FF2B5EF4-FFF2-40B4-BE49-F238E27FC236}">
                <a16:creationId xmlns:a16="http://schemas.microsoft.com/office/drawing/2014/main" id="{3AB78898-63C6-4500-AF03-0008A06560D3}"/>
              </a:ext>
            </a:extLst>
          </p:cNvPr>
          <p:cNvSpPr txBox="1">
            <a:spLocks noChangeArrowheads="1"/>
          </p:cNvSpPr>
          <p:nvPr/>
        </p:nvSpPr>
        <p:spPr bwMode="auto">
          <a:xfrm>
            <a:off x="3048000" y="40386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a(.1)</a:t>
            </a:r>
          </a:p>
        </p:txBody>
      </p:sp>
      <p:sp>
        <p:nvSpPr>
          <p:cNvPr id="36890" name="Oval 37">
            <a:extLst>
              <a:ext uri="{FF2B5EF4-FFF2-40B4-BE49-F238E27FC236}">
                <a16:creationId xmlns:a16="http://schemas.microsoft.com/office/drawing/2014/main" id="{B790BB8A-E3D6-4F6C-8D1E-A939C0D8C9FE}"/>
              </a:ext>
            </a:extLst>
          </p:cNvPr>
          <p:cNvSpPr>
            <a:spLocks noChangeArrowheads="1"/>
          </p:cNvSpPr>
          <p:nvPr/>
        </p:nvSpPr>
        <p:spPr bwMode="auto">
          <a:xfrm>
            <a:off x="3962400" y="4267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1" name="Text Box 38">
            <a:extLst>
              <a:ext uri="{FF2B5EF4-FFF2-40B4-BE49-F238E27FC236}">
                <a16:creationId xmlns:a16="http://schemas.microsoft.com/office/drawing/2014/main" id="{1BF429CC-4068-4E12-A88D-D803935AD0F5}"/>
              </a:ext>
            </a:extLst>
          </p:cNvPr>
          <p:cNvSpPr txBox="1">
            <a:spLocks noChangeArrowheads="1"/>
          </p:cNvSpPr>
          <p:nvPr/>
        </p:nvSpPr>
        <p:spPr bwMode="auto">
          <a:xfrm>
            <a:off x="4038600" y="40386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b(.2)</a:t>
            </a:r>
          </a:p>
        </p:txBody>
      </p:sp>
      <p:sp>
        <p:nvSpPr>
          <p:cNvPr id="36892" name="Line 39">
            <a:extLst>
              <a:ext uri="{FF2B5EF4-FFF2-40B4-BE49-F238E27FC236}">
                <a16:creationId xmlns:a16="http://schemas.microsoft.com/office/drawing/2014/main" id="{6768A246-6DA1-484C-BF69-0C8149804AC0}"/>
              </a:ext>
            </a:extLst>
          </p:cNvPr>
          <p:cNvSpPr>
            <a:spLocks noChangeShapeType="1"/>
          </p:cNvSpPr>
          <p:nvPr/>
        </p:nvSpPr>
        <p:spPr bwMode="auto">
          <a:xfrm flipV="1">
            <a:off x="3048000" y="37338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3" name="Line 40">
            <a:extLst>
              <a:ext uri="{FF2B5EF4-FFF2-40B4-BE49-F238E27FC236}">
                <a16:creationId xmlns:a16="http://schemas.microsoft.com/office/drawing/2014/main" id="{056E6BB1-C9FE-455F-9B07-0B5E23161A26}"/>
              </a:ext>
            </a:extLst>
          </p:cNvPr>
          <p:cNvSpPr>
            <a:spLocks noChangeShapeType="1"/>
          </p:cNvSpPr>
          <p:nvPr/>
        </p:nvSpPr>
        <p:spPr bwMode="auto">
          <a:xfrm flipH="1" flipV="1">
            <a:off x="3657600" y="3733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4" name="Text Box 41">
            <a:extLst>
              <a:ext uri="{FF2B5EF4-FFF2-40B4-BE49-F238E27FC236}">
                <a16:creationId xmlns:a16="http://schemas.microsoft.com/office/drawing/2014/main" id="{00B42DE3-4152-4D71-9268-09B84DE92611}"/>
              </a:ext>
            </a:extLst>
          </p:cNvPr>
          <p:cNvSpPr txBox="1">
            <a:spLocks noChangeArrowheads="1"/>
          </p:cNvSpPr>
          <p:nvPr/>
        </p:nvSpPr>
        <p:spPr bwMode="auto">
          <a:xfrm>
            <a:off x="3717925" y="3394075"/>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(.3)</a:t>
            </a:r>
          </a:p>
        </p:txBody>
      </p:sp>
      <p:sp>
        <p:nvSpPr>
          <p:cNvPr id="36895" name="Oval 42">
            <a:extLst>
              <a:ext uri="{FF2B5EF4-FFF2-40B4-BE49-F238E27FC236}">
                <a16:creationId xmlns:a16="http://schemas.microsoft.com/office/drawing/2014/main" id="{22B33FF3-54AC-4801-8CA5-90BD45B6EF9B}"/>
              </a:ext>
            </a:extLst>
          </p:cNvPr>
          <p:cNvSpPr>
            <a:spLocks noChangeArrowheads="1"/>
          </p:cNvSpPr>
          <p:nvPr/>
        </p:nvSpPr>
        <p:spPr bwMode="auto">
          <a:xfrm>
            <a:off x="4572000" y="36576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6" name="Text Box 43">
            <a:extLst>
              <a:ext uri="{FF2B5EF4-FFF2-40B4-BE49-F238E27FC236}">
                <a16:creationId xmlns:a16="http://schemas.microsoft.com/office/drawing/2014/main" id="{3D450C76-3845-40FD-8FFB-ED6117A0AE6E}"/>
              </a:ext>
            </a:extLst>
          </p:cNvPr>
          <p:cNvSpPr txBox="1">
            <a:spLocks noChangeArrowheads="1"/>
          </p:cNvSpPr>
          <p:nvPr/>
        </p:nvSpPr>
        <p:spPr bwMode="auto">
          <a:xfrm>
            <a:off x="4648200" y="3429000"/>
            <a:ext cx="75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c(.2)</a:t>
            </a:r>
          </a:p>
        </p:txBody>
      </p:sp>
      <p:sp>
        <p:nvSpPr>
          <p:cNvPr id="36897" name="Line 44">
            <a:extLst>
              <a:ext uri="{FF2B5EF4-FFF2-40B4-BE49-F238E27FC236}">
                <a16:creationId xmlns:a16="http://schemas.microsoft.com/office/drawing/2014/main" id="{C84E5A58-A971-4D3A-94F2-205DBFBF3C86}"/>
              </a:ext>
            </a:extLst>
          </p:cNvPr>
          <p:cNvSpPr>
            <a:spLocks noChangeShapeType="1"/>
          </p:cNvSpPr>
          <p:nvPr/>
        </p:nvSpPr>
        <p:spPr bwMode="auto">
          <a:xfrm flipV="1">
            <a:off x="3657600" y="3048000"/>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8" name="Line 45">
            <a:extLst>
              <a:ext uri="{FF2B5EF4-FFF2-40B4-BE49-F238E27FC236}">
                <a16:creationId xmlns:a16="http://schemas.microsoft.com/office/drawing/2014/main" id="{F9BEA242-DCF5-463F-9D74-5FF54B743302}"/>
              </a:ext>
            </a:extLst>
          </p:cNvPr>
          <p:cNvSpPr>
            <a:spLocks noChangeShapeType="1"/>
          </p:cNvSpPr>
          <p:nvPr/>
        </p:nvSpPr>
        <p:spPr bwMode="auto">
          <a:xfrm flipH="1" flipV="1">
            <a:off x="4114800" y="3048000"/>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9" name="Oval 48">
            <a:extLst>
              <a:ext uri="{FF2B5EF4-FFF2-40B4-BE49-F238E27FC236}">
                <a16:creationId xmlns:a16="http://schemas.microsoft.com/office/drawing/2014/main" id="{019E4C74-A95E-4145-908C-C3DF196D0A44}"/>
              </a:ext>
            </a:extLst>
          </p:cNvPr>
          <p:cNvSpPr>
            <a:spLocks noChangeArrowheads="1"/>
          </p:cNvSpPr>
          <p:nvPr/>
        </p:nvSpPr>
        <p:spPr bwMode="auto">
          <a:xfrm>
            <a:off x="6096000" y="35052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0" name="Oval 49">
            <a:extLst>
              <a:ext uri="{FF2B5EF4-FFF2-40B4-BE49-F238E27FC236}">
                <a16:creationId xmlns:a16="http://schemas.microsoft.com/office/drawing/2014/main" id="{03F94D3F-F664-4F82-BD75-ED0FC4224049}"/>
              </a:ext>
            </a:extLst>
          </p:cNvPr>
          <p:cNvSpPr>
            <a:spLocks noChangeArrowheads="1"/>
          </p:cNvSpPr>
          <p:nvPr/>
        </p:nvSpPr>
        <p:spPr bwMode="auto">
          <a:xfrm>
            <a:off x="5562600" y="41910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1" name="Oval 50">
            <a:extLst>
              <a:ext uri="{FF2B5EF4-FFF2-40B4-BE49-F238E27FC236}">
                <a16:creationId xmlns:a16="http://schemas.microsoft.com/office/drawing/2014/main" id="{C289E122-3B0D-4A17-A17A-4D4CD84D6AD8}"/>
              </a:ext>
            </a:extLst>
          </p:cNvPr>
          <p:cNvSpPr>
            <a:spLocks noChangeArrowheads="1"/>
          </p:cNvSpPr>
          <p:nvPr/>
        </p:nvSpPr>
        <p:spPr bwMode="auto">
          <a:xfrm>
            <a:off x="4953000" y="48006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2" name="Text Box 51">
            <a:extLst>
              <a:ext uri="{FF2B5EF4-FFF2-40B4-BE49-F238E27FC236}">
                <a16:creationId xmlns:a16="http://schemas.microsoft.com/office/drawing/2014/main" id="{9FA0D1CC-4290-41E5-89D9-A0F6662D63A1}"/>
              </a:ext>
            </a:extLst>
          </p:cNvPr>
          <p:cNvSpPr txBox="1">
            <a:spLocks noChangeArrowheads="1"/>
          </p:cNvSpPr>
          <p:nvPr/>
        </p:nvSpPr>
        <p:spPr bwMode="auto">
          <a:xfrm>
            <a:off x="5029200" y="45720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a(.1)</a:t>
            </a:r>
          </a:p>
        </p:txBody>
      </p:sp>
      <p:sp>
        <p:nvSpPr>
          <p:cNvPr id="36903" name="Oval 52">
            <a:extLst>
              <a:ext uri="{FF2B5EF4-FFF2-40B4-BE49-F238E27FC236}">
                <a16:creationId xmlns:a16="http://schemas.microsoft.com/office/drawing/2014/main" id="{0679CFD8-AFF0-4F6E-A02F-E18A5BB799E4}"/>
              </a:ext>
            </a:extLst>
          </p:cNvPr>
          <p:cNvSpPr>
            <a:spLocks noChangeArrowheads="1"/>
          </p:cNvSpPr>
          <p:nvPr/>
        </p:nvSpPr>
        <p:spPr bwMode="auto">
          <a:xfrm>
            <a:off x="5943600" y="48006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4" name="Text Box 53">
            <a:extLst>
              <a:ext uri="{FF2B5EF4-FFF2-40B4-BE49-F238E27FC236}">
                <a16:creationId xmlns:a16="http://schemas.microsoft.com/office/drawing/2014/main" id="{F7939EFA-EB75-45EE-814D-23AC8C4A56E9}"/>
              </a:ext>
            </a:extLst>
          </p:cNvPr>
          <p:cNvSpPr txBox="1">
            <a:spLocks noChangeArrowheads="1"/>
          </p:cNvSpPr>
          <p:nvPr/>
        </p:nvSpPr>
        <p:spPr bwMode="auto">
          <a:xfrm>
            <a:off x="6019800" y="45720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b(.2)</a:t>
            </a:r>
          </a:p>
        </p:txBody>
      </p:sp>
      <p:sp>
        <p:nvSpPr>
          <p:cNvPr id="36905" name="Line 54">
            <a:extLst>
              <a:ext uri="{FF2B5EF4-FFF2-40B4-BE49-F238E27FC236}">
                <a16:creationId xmlns:a16="http://schemas.microsoft.com/office/drawing/2014/main" id="{9D6DB7EA-6E06-482C-8526-364184AB98A8}"/>
              </a:ext>
            </a:extLst>
          </p:cNvPr>
          <p:cNvSpPr>
            <a:spLocks noChangeShapeType="1"/>
          </p:cNvSpPr>
          <p:nvPr/>
        </p:nvSpPr>
        <p:spPr bwMode="auto">
          <a:xfrm flipV="1">
            <a:off x="5029200" y="42672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6" name="Line 55">
            <a:extLst>
              <a:ext uri="{FF2B5EF4-FFF2-40B4-BE49-F238E27FC236}">
                <a16:creationId xmlns:a16="http://schemas.microsoft.com/office/drawing/2014/main" id="{DC7D3242-9158-4A19-979D-0941499E0C9A}"/>
              </a:ext>
            </a:extLst>
          </p:cNvPr>
          <p:cNvSpPr>
            <a:spLocks noChangeShapeType="1"/>
          </p:cNvSpPr>
          <p:nvPr/>
        </p:nvSpPr>
        <p:spPr bwMode="auto">
          <a:xfrm flipH="1" flipV="1">
            <a:off x="5638800" y="42672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7" name="Text Box 56">
            <a:extLst>
              <a:ext uri="{FF2B5EF4-FFF2-40B4-BE49-F238E27FC236}">
                <a16:creationId xmlns:a16="http://schemas.microsoft.com/office/drawing/2014/main" id="{B8B7B2E8-AA9D-47A2-A964-87C899C3673D}"/>
              </a:ext>
            </a:extLst>
          </p:cNvPr>
          <p:cNvSpPr txBox="1">
            <a:spLocks noChangeArrowheads="1"/>
          </p:cNvSpPr>
          <p:nvPr/>
        </p:nvSpPr>
        <p:spPr bwMode="auto">
          <a:xfrm>
            <a:off x="5699125" y="3927475"/>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(.3)</a:t>
            </a:r>
          </a:p>
        </p:txBody>
      </p:sp>
      <p:sp>
        <p:nvSpPr>
          <p:cNvPr id="36908" name="Oval 57">
            <a:extLst>
              <a:ext uri="{FF2B5EF4-FFF2-40B4-BE49-F238E27FC236}">
                <a16:creationId xmlns:a16="http://schemas.microsoft.com/office/drawing/2014/main" id="{B4045111-5DE2-492E-B1E6-FC196C5DD7F1}"/>
              </a:ext>
            </a:extLst>
          </p:cNvPr>
          <p:cNvSpPr>
            <a:spLocks noChangeArrowheads="1"/>
          </p:cNvSpPr>
          <p:nvPr/>
        </p:nvSpPr>
        <p:spPr bwMode="auto">
          <a:xfrm>
            <a:off x="6553200" y="4191000"/>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9" name="Text Box 58">
            <a:extLst>
              <a:ext uri="{FF2B5EF4-FFF2-40B4-BE49-F238E27FC236}">
                <a16:creationId xmlns:a16="http://schemas.microsoft.com/office/drawing/2014/main" id="{8B58B4D7-693E-4BAC-97DF-DC2E5AB66FFA}"/>
              </a:ext>
            </a:extLst>
          </p:cNvPr>
          <p:cNvSpPr txBox="1">
            <a:spLocks noChangeArrowheads="1"/>
          </p:cNvSpPr>
          <p:nvPr/>
        </p:nvSpPr>
        <p:spPr bwMode="auto">
          <a:xfrm>
            <a:off x="6629400" y="3962400"/>
            <a:ext cx="75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c(.2)</a:t>
            </a:r>
          </a:p>
        </p:txBody>
      </p:sp>
      <p:sp>
        <p:nvSpPr>
          <p:cNvPr id="36910" name="Line 59">
            <a:extLst>
              <a:ext uri="{FF2B5EF4-FFF2-40B4-BE49-F238E27FC236}">
                <a16:creationId xmlns:a16="http://schemas.microsoft.com/office/drawing/2014/main" id="{346BCADC-D70C-4116-B973-A26FA0DB30A3}"/>
              </a:ext>
            </a:extLst>
          </p:cNvPr>
          <p:cNvSpPr>
            <a:spLocks noChangeShapeType="1"/>
          </p:cNvSpPr>
          <p:nvPr/>
        </p:nvSpPr>
        <p:spPr bwMode="auto">
          <a:xfrm flipV="1">
            <a:off x="5638800" y="3581400"/>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1" name="Line 60">
            <a:extLst>
              <a:ext uri="{FF2B5EF4-FFF2-40B4-BE49-F238E27FC236}">
                <a16:creationId xmlns:a16="http://schemas.microsoft.com/office/drawing/2014/main" id="{E5FDFC15-C3E0-4F39-85DD-9404ECC56DDA}"/>
              </a:ext>
            </a:extLst>
          </p:cNvPr>
          <p:cNvSpPr>
            <a:spLocks noChangeShapeType="1"/>
          </p:cNvSpPr>
          <p:nvPr/>
        </p:nvSpPr>
        <p:spPr bwMode="auto">
          <a:xfrm flipH="1" flipV="1">
            <a:off x="6096000" y="3581400"/>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2" name="Text Box 61">
            <a:extLst>
              <a:ext uri="{FF2B5EF4-FFF2-40B4-BE49-F238E27FC236}">
                <a16:creationId xmlns:a16="http://schemas.microsoft.com/office/drawing/2014/main" id="{A79BF87F-61F9-44DE-8E25-38DE6FA395BB}"/>
              </a:ext>
            </a:extLst>
          </p:cNvPr>
          <p:cNvSpPr txBox="1">
            <a:spLocks noChangeArrowheads="1"/>
          </p:cNvSpPr>
          <p:nvPr/>
        </p:nvSpPr>
        <p:spPr bwMode="auto">
          <a:xfrm>
            <a:off x="4159250" y="2749550"/>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(.5)</a:t>
            </a:r>
          </a:p>
        </p:txBody>
      </p:sp>
      <p:sp>
        <p:nvSpPr>
          <p:cNvPr id="36913" name="Text Box 63">
            <a:extLst>
              <a:ext uri="{FF2B5EF4-FFF2-40B4-BE49-F238E27FC236}">
                <a16:creationId xmlns:a16="http://schemas.microsoft.com/office/drawing/2014/main" id="{5EE73DB7-0A86-48BC-8AE9-A1E61397BF46}"/>
              </a:ext>
            </a:extLst>
          </p:cNvPr>
          <p:cNvSpPr txBox="1">
            <a:spLocks noChangeArrowheads="1"/>
          </p:cNvSpPr>
          <p:nvPr/>
        </p:nvSpPr>
        <p:spPr bwMode="auto">
          <a:xfrm>
            <a:off x="6156325" y="3241675"/>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(.5)</a:t>
            </a:r>
          </a:p>
        </p:txBody>
      </p:sp>
      <p:sp>
        <p:nvSpPr>
          <p:cNvPr id="36914" name="Oval 64">
            <a:extLst>
              <a:ext uri="{FF2B5EF4-FFF2-40B4-BE49-F238E27FC236}">
                <a16:creationId xmlns:a16="http://schemas.microsoft.com/office/drawing/2014/main" id="{58CA9ABB-72FD-4170-AEF0-FB1E4A203AAB}"/>
              </a:ext>
            </a:extLst>
          </p:cNvPr>
          <p:cNvSpPr>
            <a:spLocks noChangeArrowheads="1"/>
          </p:cNvSpPr>
          <p:nvPr/>
        </p:nvSpPr>
        <p:spPr bwMode="auto">
          <a:xfrm>
            <a:off x="6842125" y="3470275"/>
            <a:ext cx="76200" cy="762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5" name="Text Box 65">
            <a:extLst>
              <a:ext uri="{FF2B5EF4-FFF2-40B4-BE49-F238E27FC236}">
                <a16:creationId xmlns:a16="http://schemas.microsoft.com/office/drawing/2014/main" id="{BACCC3F2-EDF3-44E1-A9F7-6841317AC1B6}"/>
              </a:ext>
            </a:extLst>
          </p:cNvPr>
          <p:cNvSpPr txBox="1">
            <a:spLocks noChangeArrowheads="1"/>
          </p:cNvSpPr>
          <p:nvPr/>
        </p:nvSpPr>
        <p:spPr bwMode="auto">
          <a:xfrm>
            <a:off x="6918325" y="32416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d(.5)</a:t>
            </a:r>
          </a:p>
        </p:txBody>
      </p:sp>
      <p:sp>
        <p:nvSpPr>
          <p:cNvPr id="36916" name="Line 66">
            <a:extLst>
              <a:ext uri="{FF2B5EF4-FFF2-40B4-BE49-F238E27FC236}">
                <a16:creationId xmlns:a16="http://schemas.microsoft.com/office/drawing/2014/main" id="{745A9F45-7CC1-4991-95A7-D6CAB163F9F4}"/>
              </a:ext>
            </a:extLst>
          </p:cNvPr>
          <p:cNvSpPr>
            <a:spLocks noChangeShapeType="1"/>
          </p:cNvSpPr>
          <p:nvPr/>
        </p:nvSpPr>
        <p:spPr bwMode="auto">
          <a:xfrm flipV="1">
            <a:off x="6156325" y="3013075"/>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7" name="Line 70">
            <a:extLst>
              <a:ext uri="{FF2B5EF4-FFF2-40B4-BE49-F238E27FC236}">
                <a16:creationId xmlns:a16="http://schemas.microsoft.com/office/drawing/2014/main" id="{EC96D0D8-712D-47B9-B9E4-6D3D72D0C70C}"/>
              </a:ext>
            </a:extLst>
          </p:cNvPr>
          <p:cNvSpPr>
            <a:spLocks noChangeShapeType="1"/>
          </p:cNvSpPr>
          <p:nvPr/>
        </p:nvSpPr>
        <p:spPr bwMode="auto">
          <a:xfrm flipH="1" flipV="1">
            <a:off x="6537325" y="3013075"/>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8" name="Text Box 71">
            <a:extLst>
              <a:ext uri="{FF2B5EF4-FFF2-40B4-BE49-F238E27FC236}">
                <a16:creationId xmlns:a16="http://schemas.microsoft.com/office/drawing/2014/main" id="{54E31098-1106-4D96-AD13-943D4B33847C}"/>
              </a:ext>
            </a:extLst>
          </p:cNvPr>
          <p:cNvSpPr txBox="1">
            <a:spLocks noChangeArrowheads="1"/>
          </p:cNvSpPr>
          <p:nvPr/>
        </p:nvSpPr>
        <p:spPr bwMode="auto">
          <a:xfrm>
            <a:off x="6597650" y="27495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(1.0)</a:t>
            </a:r>
          </a:p>
        </p:txBody>
      </p:sp>
      <p:sp>
        <p:nvSpPr>
          <p:cNvPr id="36919" name="Text Box 72">
            <a:extLst>
              <a:ext uri="{FF2B5EF4-FFF2-40B4-BE49-F238E27FC236}">
                <a16:creationId xmlns:a16="http://schemas.microsoft.com/office/drawing/2014/main" id="{E132D083-F49E-4D7F-B301-4C792DE5ABF3}"/>
              </a:ext>
            </a:extLst>
          </p:cNvPr>
          <p:cNvSpPr txBox="1">
            <a:spLocks noChangeArrowheads="1"/>
          </p:cNvSpPr>
          <p:nvPr/>
        </p:nvSpPr>
        <p:spPr bwMode="auto">
          <a:xfrm>
            <a:off x="1828800" y="5486400"/>
            <a:ext cx="4144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a=000,  b=001,  c=01, d=1</a:t>
            </a:r>
            <a:endPar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6920" name="Text Box 73">
            <a:extLst>
              <a:ext uri="{FF2B5EF4-FFF2-40B4-BE49-F238E27FC236}">
                <a16:creationId xmlns:a16="http://schemas.microsoft.com/office/drawing/2014/main" id="{9A509A06-34F1-439C-9DDD-78144E47438C}"/>
              </a:ext>
            </a:extLst>
          </p:cNvPr>
          <p:cNvSpPr txBox="1">
            <a:spLocks noChangeArrowheads="1"/>
          </p:cNvSpPr>
          <p:nvPr/>
        </p:nvSpPr>
        <p:spPr bwMode="auto">
          <a:xfrm>
            <a:off x="60039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0</a:t>
            </a:r>
          </a:p>
        </p:txBody>
      </p:sp>
      <p:sp>
        <p:nvSpPr>
          <p:cNvPr id="36921" name="Text Box 74">
            <a:extLst>
              <a:ext uri="{FF2B5EF4-FFF2-40B4-BE49-F238E27FC236}">
                <a16:creationId xmlns:a16="http://schemas.microsoft.com/office/drawing/2014/main" id="{0011623D-5FA4-4C81-90AD-CE12DA754B2B}"/>
              </a:ext>
            </a:extLst>
          </p:cNvPr>
          <p:cNvSpPr txBox="1">
            <a:spLocks noChangeArrowheads="1"/>
          </p:cNvSpPr>
          <p:nvPr/>
        </p:nvSpPr>
        <p:spPr bwMode="auto">
          <a:xfrm>
            <a:off x="5562600" y="3657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0</a:t>
            </a:r>
          </a:p>
        </p:txBody>
      </p:sp>
      <p:sp>
        <p:nvSpPr>
          <p:cNvPr id="36922" name="Text Box 75">
            <a:extLst>
              <a:ext uri="{FF2B5EF4-FFF2-40B4-BE49-F238E27FC236}">
                <a16:creationId xmlns:a16="http://schemas.microsoft.com/office/drawing/2014/main" id="{57D25A47-23E9-49F9-964C-6A030F924019}"/>
              </a:ext>
            </a:extLst>
          </p:cNvPr>
          <p:cNvSpPr txBox="1">
            <a:spLocks noChangeArrowheads="1"/>
          </p:cNvSpPr>
          <p:nvPr/>
        </p:nvSpPr>
        <p:spPr bwMode="auto">
          <a:xfrm>
            <a:off x="5105400" y="4191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0</a:t>
            </a:r>
          </a:p>
        </p:txBody>
      </p:sp>
      <p:sp>
        <p:nvSpPr>
          <p:cNvPr id="36923" name="Text Box 76">
            <a:extLst>
              <a:ext uri="{FF2B5EF4-FFF2-40B4-BE49-F238E27FC236}">
                <a16:creationId xmlns:a16="http://schemas.microsoft.com/office/drawing/2014/main" id="{B4001969-EFBC-47A6-9A3B-E9CE367006F2}"/>
              </a:ext>
            </a:extLst>
          </p:cNvPr>
          <p:cNvSpPr txBox="1">
            <a:spLocks noChangeArrowheads="1"/>
          </p:cNvSpPr>
          <p:nvPr/>
        </p:nvSpPr>
        <p:spPr bwMode="auto">
          <a:xfrm>
            <a:off x="6705600" y="2971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1</a:t>
            </a:r>
          </a:p>
        </p:txBody>
      </p:sp>
      <p:sp>
        <p:nvSpPr>
          <p:cNvPr id="36924" name="Text Box 77">
            <a:extLst>
              <a:ext uri="{FF2B5EF4-FFF2-40B4-BE49-F238E27FC236}">
                <a16:creationId xmlns:a16="http://schemas.microsoft.com/office/drawing/2014/main" id="{C49510A7-D351-49B8-8BA0-86D64FAE66DE}"/>
              </a:ext>
            </a:extLst>
          </p:cNvPr>
          <p:cNvSpPr txBox="1">
            <a:spLocks noChangeArrowheads="1"/>
          </p:cNvSpPr>
          <p:nvPr/>
        </p:nvSpPr>
        <p:spPr bwMode="auto">
          <a:xfrm>
            <a:off x="63246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1</a:t>
            </a:r>
          </a:p>
        </p:txBody>
      </p:sp>
      <p:sp>
        <p:nvSpPr>
          <p:cNvPr id="36925" name="Text Box 78">
            <a:extLst>
              <a:ext uri="{FF2B5EF4-FFF2-40B4-BE49-F238E27FC236}">
                <a16:creationId xmlns:a16="http://schemas.microsoft.com/office/drawing/2014/main" id="{2A27E035-E4D4-4DD3-BB21-4712B9C0D810}"/>
              </a:ext>
            </a:extLst>
          </p:cNvPr>
          <p:cNvSpPr txBox="1">
            <a:spLocks noChangeArrowheads="1"/>
          </p:cNvSpPr>
          <p:nvPr/>
        </p:nvSpPr>
        <p:spPr bwMode="auto">
          <a:xfrm>
            <a:off x="5715000" y="4191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1</a:t>
            </a:r>
          </a:p>
        </p:txBody>
      </p:sp>
      <p:sp>
        <p:nvSpPr>
          <p:cNvPr id="36926" name="Text Box 79">
            <a:extLst>
              <a:ext uri="{FF2B5EF4-FFF2-40B4-BE49-F238E27FC236}">
                <a16:creationId xmlns:a16="http://schemas.microsoft.com/office/drawing/2014/main" id="{475AE56A-5D65-4725-A631-8E2C3DEC13E5}"/>
              </a:ext>
            </a:extLst>
          </p:cNvPr>
          <p:cNvSpPr txBox="1">
            <a:spLocks noChangeArrowheads="1"/>
          </p:cNvSpPr>
          <p:nvPr/>
        </p:nvSpPr>
        <p:spPr bwMode="auto">
          <a:xfrm>
            <a:off x="1371600" y="3886200"/>
            <a:ext cx="95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Step 1</a:t>
            </a:r>
          </a:p>
        </p:txBody>
      </p:sp>
      <p:sp>
        <p:nvSpPr>
          <p:cNvPr id="36927" name="Text Box 80">
            <a:extLst>
              <a:ext uri="{FF2B5EF4-FFF2-40B4-BE49-F238E27FC236}">
                <a16:creationId xmlns:a16="http://schemas.microsoft.com/office/drawing/2014/main" id="{965B8032-01E5-401B-A1BC-32FC0B65906F}"/>
              </a:ext>
            </a:extLst>
          </p:cNvPr>
          <p:cNvSpPr txBox="1">
            <a:spLocks noChangeArrowheads="1"/>
          </p:cNvSpPr>
          <p:nvPr/>
        </p:nvSpPr>
        <p:spPr bwMode="auto">
          <a:xfrm>
            <a:off x="3276600" y="4572000"/>
            <a:ext cx="95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Step 2</a:t>
            </a:r>
          </a:p>
        </p:txBody>
      </p:sp>
      <p:sp>
        <p:nvSpPr>
          <p:cNvPr id="36928" name="Text Box 81">
            <a:extLst>
              <a:ext uri="{FF2B5EF4-FFF2-40B4-BE49-F238E27FC236}">
                <a16:creationId xmlns:a16="http://schemas.microsoft.com/office/drawing/2014/main" id="{56621436-EB8E-4931-BBD2-1A2CF1011AD8}"/>
              </a:ext>
            </a:extLst>
          </p:cNvPr>
          <p:cNvSpPr txBox="1">
            <a:spLocks noChangeArrowheads="1"/>
          </p:cNvSpPr>
          <p:nvPr/>
        </p:nvSpPr>
        <p:spPr bwMode="auto">
          <a:xfrm>
            <a:off x="5638800" y="4953000"/>
            <a:ext cx="95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t>Step 3</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C0B3D9EF-5DED-4339-89D2-C1DB5EDEE522}"/>
              </a:ext>
            </a:extLst>
          </p:cNvPr>
          <p:cNvSpPr>
            <a:spLocks noGrp="1" noChangeArrowheads="1"/>
          </p:cNvSpPr>
          <p:nvPr>
            <p:ph type="title"/>
          </p:nvPr>
        </p:nvSpPr>
        <p:spPr/>
        <p:txBody>
          <a:bodyPr/>
          <a:lstStyle/>
          <a:p>
            <a:r>
              <a:rPr lang="en-US" altLang="en-US"/>
              <a:t>Greedy: Huffman Codes</a:t>
            </a:r>
          </a:p>
        </p:txBody>
      </p:sp>
      <p:sp>
        <p:nvSpPr>
          <p:cNvPr id="37892" name="Rectangle 3">
            <a:extLst>
              <a:ext uri="{FF2B5EF4-FFF2-40B4-BE49-F238E27FC236}">
                <a16:creationId xmlns:a16="http://schemas.microsoft.com/office/drawing/2014/main" id="{E6550219-2BB8-4A83-969C-02C63FBF2C39}"/>
              </a:ext>
            </a:extLst>
          </p:cNvPr>
          <p:cNvSpPr>
            <a:spLocks noGrp="1" noChangeArrowheads="1"/>
          </p:cNvSpPr>
          <p:nvPr>
            <p:ph type="body" idx="1"/>
          </p:nvPr>
        </p:nvSpPr>
        <p:spPr>
          <a:xfrm>
            <a:off x="685800" y="1447800"/>
            <a:ext cx="8001000" cy="4648200"/>
          </a:xfrm>
        </p:spPr>
        <p:txBody>
          <a:bodyPr/>
          <a:lstStyle/>
          <a:p>
            <a:r>
              <a:rPr lang="en-US" altLang="en-US" b="1" u="sng"/>
              <a:t>Huffman Algorithm:</a:t>
            </a:r>
          </a:p>
          <a:p>
            <a:r>
              <a:rPr lang="en-US" altLang="en-US"/>
              <a:t>How do we do it in parallel?</a:t>
            </a:r>
          </a:p>
          <a:p>
            <a:r>
              <a:rPr lang="en-US" altLang="en-US" b="1">
                <a:latin typeface="Courier New" panose="02070309020205020404" pitchFamily="49" charset="0"/>
                <a:cs typeface="Courier New" panose="02070309020205020404" pitchFamily="49" charset="0"/>
              </a:rPr>
              <a:t>Function Huffman(P) =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if #P == 1 then return</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else let</a:t>
            </a:r>
          </a:p>
          <a:p>
            <a:r>
              <a:rPr lang="en-US" altLang="en-US" b="1">
                <a:latin typeface="Courier New" panose="02070309020205020404" pitchFamily="49" charset="0"/>
                <a:cs typeface="Courier New" panose="02070309020205020404" pitchFamily="49" charset="0"/>
              </a:rPr>
              <a:t>    ((p1,t1),(p2,t2),P</a:t>
            </a:r>
            <a:r>
              <a:rPr lang="ja-JP" altLang="en-US" b="1">
                <a:latin typeface="Courier New" panose="02070309020205020404" pitchFamily="49" charset="0"/>
                <a:cs typeface="Courier New" panose="02070309020205020404" pitchFamily="49" charset="0"/>
              </a:rPr>
              <a:t>’</a:t>
            </a:r>
            <a:r>
              <a:rPr lang="en-US" altLang="ja-JP" b="1">
                <a:latin typeface="Courier New" panose="02070309020205020404" pitchFamily="49" charset="0"/>
                <a:cs typeface="Courier New" panose="02070309020205020404" pitchFamily="49" charset="0"/>
              </a:rPr>
              <a:t>) = extract2mins(P)</a:t>
            </a:r>
            <a:br>
              <a:rPr lang="en-US" altLang="ja-JP" b="1">
                <a:latin typeface="Courier New" panose="02070309020205020404" pitchFamily="49" charset="0"/>
                <a:cs typeface="Courier New" panose="02070309020205020404" pitchFamily="49" charset="0"/>
              </a:rPr>
            </a:br>
            <a:r>
              <a:rPr lang="en-US" altLang="ja-JP" b="1">
                <a:latin typeface="Courier New" panose="02070309020205020404" pitchFamily="49" charset="0"/>
                <a:cs typeface="Courier New" panose="02070309020205020404" pitchFamily="49" charset="0"/>
              </a:rPr>
              <a:t>  pt = (p1+p2, newNode(t1,t2))</a:t>
            </a:r>
          </a:p>
          <a:p>
            <a:r>
              <a:rPr lang="en-US" altLang="en-US" b="1">
                <a:latin typeface="Courier New" panose="02070309020205020404" pitchFamily="49" charset="0"/>
                <a:cs typeface="Courier New" panose="02070309020205020404" pitchFamily="49" charset="0"/>
              </a:rPr>
              <a:t>  in Huffman(insert(pt,P))</a:t>
            </a:r>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0FAE8B05-C3A6-4DC7-A7D0-42C3524CFDCA}"/>
              </a:ext>
            </a:extLst>
          </p:cNvPr>
          <p:cNvSpPr>
            <a:spLocks noGrp="1"/>
          </p:cNvSpPr>
          <p:nvPr>
            <p:ph type="title"/>
          </p:nvPr>
        </p:nvSpPr>
        <p:spPr/>
        <p:txBody>
          <a:bodyPr/>
          <a:lstStyle/>
          <a:p>
            <a:pPr eaLnBrk="1" hangingPunct="1"/>
            <a:r>
              <a:rPr lang="en-US" altLang="en-US"/>
              <a:t>Primes Sieve</a:t>
            </a:r>
          </a:p>
        </p:txBody>
      </p:sp>
      <p:sp>
        <p:nvSpPr>
          <p:cNvPr id="38914" name="Content Placeholder 2">
            <a:extLst>
              <a:ext uri="{FF2B5EF4-FFF2-40B4-BE49-F238E27FC236}">
                <a16:creationId xmlns:a16="http://schemas.microsoft.com/office/drawing/2014/main" id="{BCD63D97-6D58-4546-A69E-CCBB75F1C95D}"/>
              </a:ext>
            </a:extLst>
          </p:cNvPr>
          <p:cNvSpPr>
            <a:spLocks noGrp="1"/>
          </p:cNvSpPr>
          <p:nvPr>
            <p:ph idx="1"/>
          </p:nvPr>
        </p:nvSpPr>
        <p:spPr>
          <a:xfrm>
            <a:off x="685800" y="1676400"/>
            <a:ext cx="8077200" cy="4419600"/>
          </a:xfrm>
        </p:spPr>
        <p:txBody>
          <a:bodyPr/>
          <a:lstStyle/>
          <a:p>
            <a:pPr eaLnBrk="1" hangingPunct="1">
              <a:lnSpc>
                <a:spcPct val="90000"/>
              </a:lnSpc>
            </a:pPr>
            <a:r>
              <a:rPr lang="en-US" altLang="en-US" sz="2000" b="1">
                <a:latin typeface="Courier New" panose="02070309020205020404" pitchFamily="49" charset="0"/>
              </a:rPr>
              <a:t>function primes(n) =</a:t>
            </a:r>
          </a:p>
          <a:p>
            <a:pPr eaLnBrk="1" hangingPunct="1">
              <a:lnSpc>
                <a:spcPct val="90000"/>
              </a:lnSpc>
            </a:pPr>
            <a:r>
              <a:rPr lang="en-US" altLang="en-US" sz="2000" b="1">
                <a:latin typeface="Courier New" panose="02070309020205020404" pitchFamily="49" charset="0"/>
              </a:rPr>
              <a:t>if n == 2 then [] int</a:t>
            </a:r>
          </a:p>
          <a:p>
            <a:pPr eaLnBrk="1" hangingPunct="1">
              <a:lnSpc>
                <a:spcPct val="90000"/>
              </a:lnSpc>
            </a:pPr>
            <a:r>
              <a:rPr lang="en-US" altLang="en-US" sz="2000" b="1">
                <a:latin typeface="Courier New" panose="02070309020205020404" pitchFamily="49" charset="0"/>
              </a:rPr>
              <a:t>else </a:t>
            </a:r>
          </a:p>
          <a:p>
            <a:pPr eaLnBrk="1" hangingPunct="1">
              <a:lnSpc>
                <a:spcPct val="90000"/>
              </a:lnSpc>
            </a:pPr>
            <a:r>
              <a:rPr lang="en-US" altLang="en-US" sz="2000" b="1">
                <a:latin typeface="Courier New" panose="02070309020205020404" pitchFamily="49" charset="0"/>
              </a:rPr>
              <a:t>  let sqr_primes = primes(ceil(sqrt(float(n))));</a:t>
            </a:r>
          </a:p>
          <a:p>
            <a:pPr eaLnBrk="1" hangingPunct="1">
              <a:lnSpc>
                <a:spcPct val="90000"/>
              </a:lnSpc>
            </a:pPr>
            <a:r>
              <a:rPr lang="en-US" altLang="en-US" sz="2000" b="1">
                <a:latin typeface="Courier New" panose="02070309020205020404" pitchFamily="49" charset="0"/>
              </a:rPr>
              <a:t>      sieves = flatten{[2*p:n:p]: p in sqr_primes};</a:t>
            </a:r>
          </a:p>
          <a:p>
            <a:pPr eaLnBrk="1" hangingPunct="1">
              <a:lnSpc>
                <a:spcPct val="90000"/>
              </a:lnSpc>
            </a:pPr>
            <a:r>
              <a:rPr lang="en-US" altLang="en-US" sz="2000" b="1">
                <a:latin typeface="Courier New" panose="02070309020205020404" pitchFamily="49" charset="0"/>
              </a:rPr>
              <a:t>      flags  = dist(t,n) &lt;- {(i,f): i in sieves};</a:t>
            </a:r>
          </a:p>
          <a:p>
            <a:pPr eaLnBrk="1" hangingPunct="1">
              <a:lnSpc>
                <a:spcPct val="90000"/>
              </a:lnSpc>
            </a:pPr>
            <a:r>
              <a:rPr lang="en-US" altLang="en-US" sz="2000" b="1">
                <a:latin typeface="Courier New" panose="02070309020205020404" pitchFamily="49" charset="0"/>
              </a:rPr>
              <a:t>  in drop({i in [0:n]; flags | flags}, 2) ;</a:t>
            </a:r>
            <a:endParaRPr lang="en-US" altLang="en-US" sz="2000"/>
          </a:p>
          <a:p>
            <a:pPr eaLnBrk="1" hangingPunct="1"/>
            <a:endParaRPr lang="en-US" altLang="en-US"/>
          </a:p>
        </p:txBody>
      </p:sp>
      <p:graphicFrame>
        <p:nvGraphicFramePr>
          <p:cNvPr id="38916" name="Object 2">
            <a:extLst>
              <a:ext uri="{FF2B5EF4-FFF2-40B4-BE49-F238E27FC236}">
                <a16:creationId xmlns:a16="http://schemas.microsoft.com/office/drawing/2014/main" id="{022A89BE-D643-48C9-A824-9C674ADB9B44}"/>
              </a:ext>
            </a:extLst>
          </p:cNvPr>
          <p:cNvGraphicFramePr>
            <a:graphicFrameLocks noChangeAspect="1"/>
          </p:cNvGraphicFramePr>
          <p:nvPr/>
        </p:nvGraphicFramePr>
        <p:xfrm>
          <a:off x="963613" y="5029200"/>
          <a:ext cx="3035300" cy="796925"/>
        </p:xfrm>
        <a:graphic>
          <a:graphicData uri="http://schemas.openxmlformats.org/presentationml/2006/ole">
            <mc:AlternateContent xmlns:mc="http://schemas.openxmlformats.org/markup-compatibility/2006">
              <mc:Choice xmlns:v="urn:schemas-microsoft-com:vml" Requires="v">
                <p:oleObj spid="_x0000_s6150" name="Equation" r:id="rId3" imgW="1549400" imgH="406400" progId="Equation.3">
                  <p:embed/>
                </p:oleObj>
              </mc:Choice>
              <mc:Fallback>
                <p:oleObj name="Equation" r:id="rId3" imgW="1549400" imgH="406400" progId="Equation.3">
                  <p:embed/>
                  <p:pic>
                    <p:nvPicPr>
                      <p:cNvPr id="38916" name="Object 2">
                        <a:extLst>
                          <a:ext uri="{FF2B5EF4-FFF2-40B4-BE49-F238E27FC236}">
                            <a16:creationId xmlns:a16="http://schemas.microsoft.com/office/drawing/2014/main" id="{022A89BE-D643-48C9-A824-9C674ADB9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5029200"/>
                        <a:ext cx="30353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7" name="Object 3">
            <a:extLst>
              <a:ext uri="{FF2B5EF4-FFF2-40B4-BE49-F238E27FC236}">
                <a16:creationId xmlns:a16="http://schemas.microsoft.com/office/drawing/2014/main" id="{64908B10-6598-4DD5-9365-010615FF4415}"/>
              </a:ext>
            </a:extLst>
          </p:cNvPr>
          <p:cNvGraphicFramePr>
            <a:graphicFrameLocks noChangeAspect="1"/>
          </p:cNvGraphicFramePr>
          <p:nvPr/>
        </p:nvGraphicFramePr>
        <p:xfrm>
          <a:off x="4637088" y="4813300"/>
          <a:ext cx="3484562" cy="884238"/>
        </p:xfrm>
        <a:graphic>
          <a:graphicData uri="http://schemas.openxmlformats.org/presentationml/2006/ole">
            <mc:AlternateContent xmlns:mc="http://schemas.openxmlformats.org/markup-compatibility/2006">
              <mc:Choice xmlns:v="urn:schemas-microsoft-com:vml" Requires="v">
                <p:oleObj spid="_x0000_s6151" name="Equation" r:id="rId5" imgW="1752600" imgH="444500" progId="Equation.3">
                  <p:embed/>
                </p:oleObj>
              </mc:Choice>
              <mc:Fallback>
                <p:oleObj name="Equation" r:id="rId5" imgW="1752600" imgH="444500" progId="Equation.3">
                  <p:embed/>
                  <p:pic>
                    <p:nvPicPr>
                      <p:cNvPr id="38917" name="Object 3">
                        <a:extLst>
                          <a:ext uri="{FF2B5EF4-FFF2-40B4-BE49-F238E27FC236}">
                            <a16:creationId xmlns:a16="http://schemas.microsoft.com/office/drawing/2014/main" id="{64908B10-6598-4DD5-9365-010615FF44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088" y="4813300"/>
                        <a:ext cx="34845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CE3823B3-8BD5-4440-837E-2A9F254CBF53}"/>
              </a:ext>
            </a:extLst>
          </p:cNvPr>
          <p:cNvSpPr>
            <a:spLocks noGrp="1"/>
          </p:cNvSpPr>
          <p:nvPr>
            <p:ph type="title"/>
          </p:nvPr>
        </p:nvSpPr>
        <p:spPr>
          <a:xfrm>
            <a:off x="685800" y="342900"/>
            <a:ext cx="7772400" cy="838200"/>
          </a:xfrm>
        </p:spPr>
        <p:txBody>
          <a:bodyPr/>
          <a:lstStyle/>
          <a:p>
            <a:r>
              <a:rPr lang="en-US" altLang="en-US" dirty="0"/>
              <a:t>Parallel Techniques</a:t>
            </a:r>
          </a:p>
        </p:txBody>
      </p:sp>
      <p:sp>
        <p:nvSpPr>
          <p:cNvPr id="16386" name="Content Placeholder 2">
            <a:extLst>
              <a:ext uri="{FF2B5EF4-FFF2-40B4-BE49-F238E27FC236}">
                <a16:creationId xmlns:a16="http://schemas.microsoft.com/office/drawing/2014/main" id="{E91DFDA7-FB85-4B56-AD7F-2DA07B52B4C8}"/>
              </a:ext>
            </a:extLst>
          </p:cNvPr>
          <p:cNvSpPr>
            <a:spLocks noGrp="1"/>
          </p:cNvSpPr>
          <p:nvPr>
            <p:ph idx="1"/>
          </p:nvPr>
        </p:nvSpPr>
        <p:spPr/>
        <p:txBody>
          <a:bodyPr/>
          <a:lstStyle/>
          <a:p>
            <a:r>
              <a:rPr lang="en-US" altLang="en-US" dirty="0"/>
              <a:t>Some common themes in </a:t>
            </a:r>
            <a:r>
              <a:rPr lang="ja-JP" altLang="en-US" dirty="0"/>
              <a:t>“</a:t>
            </a:r>
            <a:r>
              <a:rPr lang="en-US" altLang="ja-JP" dirty="0"/>
              <a:t>Thinking Parallel</a:t>
            </a:r>
            <a:r>
              <a:rPr lang="ja-JP" altLang="en-US" dirty="0"/>
              <a:t>”</a:t>
            </a:r>
            <a:endParaRPr lang="en-US" altLang="ja-JP" dirty="0"/>
          </a:p>
          <a:p>
            <a:pPr>
              <a:spcBef>
                <a:spcPts val="1200"/>
              </a:spcBef>
              <a:buFont typeface="Comic Sans MS" panose="030F0702030302020204" pitchFamily="66" charset="0"/>
              <a:buAutoNum type="arabicPeriod"/>
            </a:pPr>
            <a:r>
              <a:rPr lang="en-US" altLang="en-US" dirty="0"/>
              <a:t>Working with collections.</a:t>
            </a:r>
          </a:p>
          <a:p>
            <a:pPr marL="857250" lvl="1" indent="-457200"/>
            <a:r>
              <a:rPr lang="en-US" altLang="en-US" dirty="0"/>
              <a:t>map, selection, reduce, scan, collect</a:t>
            </a:r>
          </a:p>
          <a:p>
            <a:pPr>
              <a:buFont typeface="Comic Sans MS" panose="030F0702030302020204" pitchFamily="66" charset="0"/>
              <a:buAutoNum type="arabicPeriod"/>
            </a:pPr>
            <a:r>
              <a:rPr lang="en-US" altLang="en-US" dirty="0"/>
              <a:t>Divide-and-conquer</a:t>
            </a:r>
          </a:p>
          <a:p>
            <a:pPr marL="857250" lvl="1" indent="-457200"/>
            <a:r>
              <a:rPr lang="en-US" altLang="en-US" dirty="0"/>
              <a:t>Even more important than sequentially</a:t>
            </a:r>
          </a:p>
          <a:p>
            <a:pPr marL="857250" lvl="1" indent="-457200"/>
            <a:r>
              <a:rPr lang="en-US" altLang="en-US" dirty="0"/>
              <a:t>Merging, matrix multiply, FFT, …</a:t>
            </a:r>
          </a:p>
          <a:p>
            <a:pPr>
              <a:buFont typeface="Comic Sans MS" panose="030F0702030302020204" pitchFamily="66" charset="0"/>
              <a:buAutoNum type="arabicPeriod"/>
            </a:pPr>
            <a:r>
              <a:rPr lang="en-US" altLang="en-US" dirty="0"/>
              <a:t>Contraction</a:t>
            </a:r>
          </a:p>
          <a:p>
            <a:pPr marL="857250" lvl="1" indent="-457200"/>
            <a:r>
              <a:rPr lang="en-US" altLang="en-US" dirty="0"/>
              <a:t>Solve single smaller problem</a:t>
            </a:r>
          </a:p>
          <a:p>
            <a:pPr marL="857250" lvl="1" indent="-457200"/>
            <a:r>
              <a:rPr lang="en-US" altLang="en-US" dirty="0"/>
              <a:t>List ranking, graph contraction, Huffman codes</a:t>
            </a:r>
          </a:p>
          <a:p>
            <a:pPr>
              <a:buFont typeface="Comic Sans MS" panose="030F0702030302020204" pitchFamily="66" charset="0"/>
              <a:buAutoNum type="arabicPeriod"/>
            </a:pPr>
            <a:r>
              <a:rPr lang="en-US" altLang="en-US" dirty="0"/>
              <a:t>Randomization</a:t>
            </a:r>
          </a:p>
          <a:p>
            <a:pPr marL="857250" lvl="1" indent="-457200"/>
            <a:r>
              <a:rPr lang="en-US" altLang="en-US" dirty="0"/>
              <a:t>Symmetry breaking and random sampling</a:t>
            </a:r>
          </a:p>
          <a:p>
            <a:pPr>
              <a:buFont typeface="Comic Sans MS" panose="030F0702030302020204" pitchFamily="66" charset="0"/>
              <a:buAutoNum type="arabicPeriod"/>
            </a:pPr>
            <a:endParaRPr lang="en-US"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41DC7AA-8203-447E-8986-23495CD6576C}"/>
              </a:ext>
            </a:extLst>
          </p:cNvPr>
          <p:cNvSpPr>
            <a:spLocks noGrp="1" noChangeArrowheads="1"/>
          </p:cNvSpPr>
          <p:nvPr>
            <p:ph type="title"/>
          </p:nvPr>
        </p:nvSpPr>
        <p:spPr>
          <a:xfrm>
            <a:off x="533400" y="457200"/>
            <a:ext cx="8077200" cy="838200"/>
          </a:xfrm>
        </p:spPr>
        <p:txBody>
          <a:bodyPr/>
          <a:lstStyle/>
          <a:p>
            <a:r>
              <a:rPr lang="en-US" altLang="en-US"/>
              <a:t>Edit Distance: Dynamic Programming</a:t>
            </a:r>
          </a:p>
        </p:txBody>
      </p:sp>
      <p:sp>
        <p:nvSpPr>
          <p:cNvPr id="18435" name="Rectangle 3">
            <a:extLst>
              <a:ext uri="{FF2B5EF4-FFF2-40B4-BE49-F238E27FC236}">
                <a16:creationId xmlns:a16="http://schemas.microsoft.com/office/drawing/2014/main" id="{E8BE516C-01A9-4F7D-AFF2-499DA8CA8DB4}"/>
              </a:ext>
            </a:extLst>
          </p:cNvPr>
          <p:cNvSpPr>
            <a:spLocks noGrp="1" noChangeArrowheads="1"/>
          </p:cNvSpPr>
          <p:nvPr>
            <p:ph type="body" idx="1"/>
          </p:nvPr>
        </p:nvSpPr>
        <p:spPr>
          <a:xfrm>
            <a:off x="685800" y="4800600"/>
            <a:ext cx="8305800" cy="1295400"/>
          </a:xfrm>
        </p:spPr>
        <p:txBody>
          <a:bodyPr/>
          <a:lstStyle/>
          <a:p>
            <a:r>
              <a:rPr lang="en-US" altLang="en-US"/>
              <a:t>Note: can be filled in any order as long as the cells to the left and above are filled.</a:t>
            </a:r>
          </a:p>
          <a:p>
            <a:r>
              <a:rPr lang="en-US" altLang="en-US"/>
              <a:t>Can follow path back through matrix to construct edits.</a:t>
            </a:r>
          </a:p>
        </p:txBody>
      </p:sp>
      <p:graphicFrame>
        <p:nvGraphicFramePr>
          <p:cNvPr id="133124" name="Group 4">
            <a:extLst>
              <a:ext uri="{FF2B5EF4-FFF2-40B4-BE49-F238E27FC236}">
                <a16:creationId xmlns:a16="http://schemas.microsoft.com/office/drawing/2014/main" id="{344C3AF3-1286-499C-9F52-FE063C81905E}"/>
              </a:ext>
            </a:extLst>
          </p:cNvPr>
          <p:cNvGraphicFramePr>
            <a:graphicFrameLocks noGrp="1"/>
          </p:cNvGraphicFramePr>
          <p:nvPr/>
        </p:nvGraphicFramePr>
        <p:xfrm>
          <a:off x="1524000" y="1666875"/>
          <a:ext cx="4267200" cy="3057528"/>
        </p:xfrm>
        <a:graphic>
          <a:graphicData uri="http://schemas.openxmlformats.org/drawingml/2006/table">
            <a:tbl>
              <a:tblPr/>
              <a:tblGrid>
                <a:gridCol w="474663">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74662">
                  <a:extLst>
                    <a:ext uri="{9D8B030D-6E8A-4147-A177-3AD203B41FA5}">
                      <a16:colId xmlns:a16="http://schemas.microsoft.com/office/drawing/2014/main" val="20002"/>
                    </a:ext>
                  </a:extLst>
                </a:gridCol>
                <a:gridCol w="474663">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2">
                  <a:extLst>
                    <a:ext uri="{9D8B030D-6E8A-4147-A177-3AD203B41FA5}">
                      <a16:colId xmlns:a16="http://schemas.microsoft.com/office/drawing/2014/main" val="20005"/>
                    </a:ext>
                  </a:extLst>
                </a:gridCol>
                <a:gridCol w="474663">
                  <a:extLst>
                    <a:ext uri="{9D8B030D-6E8A-4147-A177-3AD203B41FA5}">
                      <a16:colId xmlns:a16="http://schemas.microsoft.com/office/drawing/2014/main" val="20006"/>
                    </a:ext>
                  </a:extLst>
                </a:gridCol>
                <a:gridCol w="473075">
                  <a:extLst>
                    <a:ext uri="{9D8B030D-6E8A-4147-A177-3AD203B41FA5}">
                      <a16:colId xmlns:a16="http://schemas.microsoft.com/office/drawing/2014/main" val="20007"/>
                    </a:ext>
                  </a:extLst>
                </a:gridCol>
                <a:gridCol w="474662">
                  <a:extLst>
                    <a:ext uri="{9D8B030D-6E8A-4147-A177-3AD203B41FA5}">
                      <a16:colId xmlns:a16="http://schemas.microsoft.com/office/drawing/2014/main" val="20008"/>
                    </a:ext>
                  </a:extLst>
                </a:gridCol>
              </a:tblGrid>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6</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93" name="Line 91">
            <a:extLst>
              <a:ext uri="{FF2B5EF4-FFF2-40B4-BE49-F238E27FC236}">
                <a16:creationId xmlns:a16="http://schemas.microsoft.com/office/drawing/2014/main" id="{4E18B50E-B13B-49AB-9CD7-B280B3D5D7D7}"/>
              </a:ext>
            </a:extLst>
          </p:cNvPr>
          <p:cNvSpPr>
            <a:spLocks noChangeShapeType="1"/>
          </p:cNvSpPr>
          <p:nvPr/>
        </p:nvSpPr>
        <p:spPr bwMode="auto">
          <a:xfrm flipH="1" flipV="1">
            <a:off x="2743200" y="25908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4" name="Line 92">
            <a:extLst>
              <a:ext uri="{FF2B5EF4-FFF2-40B4-BE49-F238E27FC236}">
                <a16:creationId xmlns:a16="http://schemas.microsoft.com/office/drawing/2014/main" id="{5FF5904F-7997-44FA-9BE8-8534352E1AAD}"/>
              </a:ext>
            </a:extLst>
          </p:cNvPr>
          <p:cNvSpPr>
            <a:spLocks noChangeShapeType="1"/>
          </p:cNvSpPr>
          <p:nvPr/>
        </p:nvSpPr>
        <p:spPr bwMode="auto">
          <a:xfrm flipH="1" flipV="1">
            <a:off x="3200400" y="30480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5" name="Line 93">
            <a:extLst>
              <a:ext uri="{FF2B5EF4-FFF2-40B4-BE49-F238E27FC236}">
                <a16:creationId xmlns:a16="http://schemas.microsoft.com/office/drawing/2014/main" id="{24B7B18C-A820-44CE-98DC-F7D9A7CCBCAD}"/>
              </a:ext>
            </a:extLst>
          </p:cNvPr>
          <p:cNvSpPr>
            <a:spLocks noChangeShapeType="1"/>
          </p:cNvSpPr>
          <p:nvPr/>
        </p:nvSpPr>
        <p:spPr bwMode="auto">
          <a:xfrm flipH="1" flipV="1">
            <a:off x="3733800" y="3581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6" name="Line 94">
            <a:extLst>
              <a:ext uri="{FF2B5EF4-FFF2-40B4-BE49-F238E27FC236}">
                <a16:creationId xmlns:a16="http://schemas.microsoft.com/office/drawing/2014/main" id="{5E49184E-FE2A-4953-AE6D-1FE85DC49E14}"/>
              </a:ext>
            </a:extLst>
          </p:cNvPr>
          <p:cNvSpPr>
            <a:spLocks noChangeShapeType="1"/>
          </p:cNvSpPr>
          <p:nvPr/>
        </p:nvSpPr>
        <p:spPr bwMode="auto">
          <a:xfrm flipV="1">
            <a:off x="4114800" y="40386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7" name="Line 95">
            <a:extLst>
              <a:ext uri="{FF2B5EF4-FFF2-40B4-BE49-F238E27FC236}">
                <a16:creationId xmlns:a16="http://schemas.microsoft.com/office/drawing/2014/main" id="{23C9C8C2-3FC8-472A-9720-A27ABE3CC77C}"/>
              </a:ext>
            </a:extLst>
          </p:cNvPr>
          <p:cNvSpPr>
            <a:spLocks noChangeShapeType="1"/>
          </p:cNvSpPr>
          <p:nvPr/>
        </p:nvSpPr>
        <p:spPr bwMode="auto">
          <a:xfrm flipH="1">
            <a:off x="41910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8" name="Line 96">
            <a:extLst>
              <a:ext uri="{FF2B5EF4-FFF2-40B4-BE49-F238E27FC236}">
                <a16:creationId xmlns:a16="http://schemas.microsoft.com/office/drawing/2014/main" id="{DCADA57C-9A44-4509-9CBE-6C586305F4E0}"/>
              </a:ext>
            </a:extLst>
          </p:cNvPr>
          <p:cNvSpPr>
            <a:spLocks noChangeShapeType="1"/>
          </p:cNvSpPr>
          <p:nvPr/>
        </p:nvSpPr>
        <p:spPr bwMode="auto">
          <a:xfrm flipH="1">
            <a:off x="46482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9" name="Line 97">
            <a:extLst>
              <a:ext uri="{FF2B5EF4-FFF2-40B4-BE49-F238E27FC236}">
                <a16:creationId xmlns:a16="http://schemas.microsoft.com/office/drawing/2014/main" id="{DDAA488D-9CCB-49F5-9CE5-8DAD7B35F7EF}"/>
              </a:ext>
            </a:extLst>
          </p:cNvPr>
          <p:cNvSpPr>
            <a:spLocks noChangeShapeType="1"/>
          </p:cNvSpPr>
          <p:nvPr/>
        </p:nvSpPr>
        <p:spPr bwMode="auto">
          <a:xfrm flipH="1">
            <a:off x="51054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0" name="Line 98">
            <a:extLst>
              <a:ext uri="{FF2B5EF4-FFF2-40B4-BE49-F238E27FC236}">
                <a16:creationId xmlns:a16="http://schemas.microsoft.com/office/drawing/2014/main" id="{E59D4649-C511-45BB-93FB-ACB8F7BAF727}"/>
              </a:ext>
            </a:extLst>
          </p:cNvPr>
          <p:cNvSpPr>
            <a:spLocks noChangeShapeType="1"/>
          </p:cNvSpPr>
          <p:nvPr/>
        </p:nvSpPr>
        <p:spPr bwMode="auto">
          <a:xfrm flipH="1">
            <a:off x="2286000" y="24384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1" name="Line 99">
            <a:extLst>
              <a:ext uri="{FF2B5EF4-FFF2-40B4-BE49-F238E27FC236}">
                <a16:creationId xmlns:a16="http://schemas.microsoft.com/office/drawing/2014/main" id="{2FD85627-3AFE-4265-93F0-71A482B175C6}"/>
              </a:ext>
            </a:extLst>
          </p:cNvPr>
          <p:cNvSpPr>
            <a:spLocks noChangeShapeType="1"/>
          </p:cNvSpPr>
          <p:nvPr/>
        </p:nvSpPr>
        <p:spPr bwMode="auto">
          <a:xfrm flipH="1">
            <a:off x="3733800" y="34290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2" name="Line 100">
            <a:extLst>
              <a:ext uri="{FF2B5EF4-FFF2-40B4-BE49-F238E27FC236}">
                <a16:creationId xmlns:a16="http://schemas.microsoft.com/office/drawing/2014/main" id="{E46F3321-90CF-4E21-94FB-B6E4DD880596}"/>
              </a:ext>
            </a:extLst>
          </p:cNvPr>
          <p:cNvSpPr>
            <a:spLocks noChangeShapeType="1"/>
          </p:cNvSpPr>
          <p:nvPr/>
        </p:nvSpPr>
        <p:spPr bwMode="auto">
          <a:xfrm flipH="1">
            <a:off x="4191000" y="34290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3" name="Line 101">
            <a:extLst>
              <a:ext uri="{FF2B5EF4-FFF2-40B4-BE49-F238E27FC236}">
                <a16:creationId xmlns:a16="http://schemas.microsoft.com/office/drawing/2014/main" id="{276525DA-021F-401D-AB13-53BBB04934A9}"/>
              </a:ext>
            </a:extLst>
          </p:cNvPr>
          <p:cNvSpPr>
            <a:spLocks noChangeShapeType="1"/>
          </p:cNvSpPr>
          <p:nvPr/>
        </p:nvSpPr>
        <p:spPr bwMode="auto">
          <a:xfrm flipH="1">
            <a:off x="5105400" y="3952875"/>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4" name="Line 102">
            <a:extLst>
              <a:ext uri="{FF2B5EF4-FFF2-40B4-BE49-F238E27FC236}">
                <a16:creationId xmlns:a16="http://schemas.microsoft.com/office/drawing/2014/main" id="{4E6F6856-298A-427B-AB9E-5945C023AF27}"/>
              </a:ext>
            </a:extLst>
          </p:cNvPr>
          <p:cNvSpPr>
            <a:spLocks noChangeShapeType="1"/>
          </p:cNvSpPr>
          <p:nvPr/>
        </p:nvSpPr>
        <p:spPr bwMode="auto">
          <a:xfrm flipH="1" flipV="1">
            <a:off x="4648200" y="3581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5" name="Line 103">
            <a:extLst>
              <a:ext uri="{FF2B5EF4-FFF2-40B4-BE49-F238E27FC236}">
                <a16:creationId xmlns:a16="http://schemas.microsoft.com/office/drawing/2014/main" id="{705AE1FA-985A-46B5-9AEE-A32AE3F4472C}"/>
              </a:ext>
            </a:extLst>
          </p:cNvPr>
          <p:cNvSpPr>
            <a:spLocks noChangeShapeType="1"/>
          </p:cNvSpPr>
          <p:nvPr/>
        </p:nvSpPr>
        <p:spPr bwMode="auto">
          <a:xfrm flipH="1">
            <a:off x="3200400" y="2895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6" name="Line 104">
            <a:extLst>
              <a:ext uri="{FF2B5EF4-FFF2-40B4-BE49-F238E27FC236}">
                <a16:creationId xmlns:a16="http://schemas.microsoft.com/office/drawing/2014/main" id="{3F486E95-CF09-46FE-B1B9-1B8294AF106B}"/>
              </a:ext>
            </a:extLst>
          </p:cNvPr>
          <p:cNvSpPr>
            <a:spLocks noChangeShapeType="1"/>
          </p:cNvSpPr>
          <p:nvPr/>
        </p:nvSpPr>
        <p:spPr bwMode="auto">
          <a:xfrm flipH="1">
            <a:off x="3733800" y="2895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7" name="Line 105">
            <a:extLst>
              <a:ext uri="{FF2B5EF4-FFF2-40B4-BE49-F238E27FC236}">
                <a16:creationId xmlns:a16="http://schemas.microsoft.com/office/drawing/2014/main" id="{B8BD5610-F20B-457B-AC0F-9D32CA18F7E8}"/>
              </a:ext>
            </a:extLst>
          </p:cNvPr>
          <p:cNvSpPr>
            <a:spLocks noChangeShapeType="1"/>
          </p:cNvSpPr>
          <p:nvPr/>
        </p:nvSpPr>
        <p:spPr bwMode="auto">
          <a:xfrm flipH="1" flipV="1">
            <a:off x="4191000" y="30480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8" name="Line 106">
            <a:extLst>
              <a:ext uri="{FF2B5EF4-FFF2-40B4-BE49-F238E27FC236}">
                <a16:creationId xmlns:a16="http://schemas.microsoft.com/office/drawing/2014/main" id="{6DC627DD-6EF8-4E7E-B689-A82B6F101D13}"/>
              </a:ext>
            </a:extLst>
          </p:cNvPr>
          <p:cNvSpPr>
            <a:spLocks noChangeShapeType="1"/>
          </p:cNvSpPr>
          <p:nvPr/>
        </p:nvSpPr>
        <p:spPr bwMode="auto">
          <a:xfrm flipV="1">
            <a:off x="5486400" y="40386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9" name="Line 107">
            <a:extLst>
              <a:ext uri="{FF2B5EF4-FFF2-40B4-BE49-F238E27FC236}">
                <a16:creationId xmlns:a16="http://schemas.microsoft.com/office/drawing/2014/main" id="{42DED056-808A-4C4A-BB8B-66AD9176F034}"/>
              </a:ext>
            </a:extLst>
          </p:cNvPr>
          <p:cNvSpPr>
            <a:spLocks noChangeShapeType="1"/>
          </p:cNvSpPr>
          <p:nvPr/>
        </p:nvSpPr>
        <p:spPr bwMode="auto">
          <a:xfrm flipH="1">
            <a:off x="6324600" y="2620963"/>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10" name="Text Box 108">
            <a:extLst>
              <a:ext uri="{FF2B5EF4-FFF2-40B4-BE49-F238E27FC236}">
                <a16:creationId xmlns:a16="http://schemas.microsoft.com/office/drawing/2014/main" id="{9116B1A7-B3BD-41FA-A1EB-FFC91E97317E}"/>
              </a:ext>
            </a:extLst>
          </p:cNvPr>
          <p:cNvSpPr txBox="1">
            <a:spLocks noChangeArrowheads="1"/>
          </p:cNvSpPr>
          <p:nvPr/>
        </p:nvSpPr>
        <p:spPr bwMode="auto">
          <a:xfrm>
            <a:off x="1041400" y="3352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p>
        </p:txBody>
      </p:sp>
      <p:sp>
        <p:nvSpPr>
          <p:cNvPr id="18511" name="Text Box 109">
            <a:extLst>
              <a:ext uri="{FF2B5EF4-FFF2-40B4-BE49-F238E27FC236}">
                <a16:creationId xmlns:a16="http://schemas.microsoft.com/office/drawing/2014/main" id="{30D43BD4-779A-4786-AE33-DE12F3C3C930}"/>
              </a:ext>
            </a:extLst>
          </p:cNvPr>
          <p:cNvSpPr txBox="1">
            <a:spLocks noChangeArrowheads="1"/>
          </p:cNvSpPr>
          <p:nvPr/>
        </p:nvSpPr>
        <p:spPr bwMode="auto">
          <a:xfrm>
            <a:off x="3814763" y="12954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18512" name="Text Box 110">
            <a:extLst>
              <a:ext uri="{FF2B5EF4-FFF2-40B4-BE49-F238E27FC236}">
                <a16:creationId xmlns:a16="http://schemas.microsoft.com/office/drawing/2014/main" id="{1DCBD75F-14E2-4FD6-9F77-25CDCCE9AA6F}"/>
              </a:ext>
            </a:extLst>
          </p:cNvPr>
          <p:cNvSpPr txBox="1">
            <a:spLocks noChangeArrowheads="1"/>
          </p:cNvSpPr>
          <p:nvPr/>
        </p:nvSpPr>
        <p:spPr bwMode="auto">
          <a:xfrm>
            <a:off x="6765925" y="23622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insert</a:t>
            </a:r>
          </a:p>
        </p:txBody>
      </p:sp>
      <p:sp>
        <p:nvSpPr>
          <p:cNvPr id="18513" name="Line 111">
            <a:extLst>
              <a:ext uri="{FF2B5EF4-FFF2-40B4-BE49-F238E27FC236}">
                <a16:creationId xmlns:a16="http://schemas.microsoft.com/office/drawing/2014/main" id="{C0FA7C2B-F1E0-41C7-AFB9-6FF160D4FA66}"/>
              </a:ext>
            </a:extLst>
          </p:cNvPr>
          <p:cNvSpPr>
            <a:spLocks noChangeShapeType="1"/>
          </p:cNvSpPr>
          <p:nvPr/>
        </p:nvSpPr>
        <p:spPr bwMode="auto">
          <a:xfrm flipH="1" flipV="1">
            <a:off x="6324600" y="3611563"/>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14" name="Line 112">
            <a:extLst>
              <a:ext uri="{FF2B5EF4-FFF2-40B4-BE49-F238E27FC236}">
                <a16:creationId xmlns:a16="http://schemas.microsoft.com/office/drawing/2014/main" id="{0F6582CD-4E37-4F6C-8E18-D2CAF1370CD8}"/>
              </a:ext>
            </a:extLst>
          </p:cNvPr>
          <p:cNvSpPr>
            <a:spLocks noChangeShapeType="1"/>
          </p:cNvSpPr>
          <p:nvPr/>
        </p:nvSpPr>
        <p:spPr bwMode="auto">
          <a:xfrm flipV="1">
            <a:off x="6477000" y="3001963"/>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15" name="Text Box 113">
            <a:extLst>
              <a:ext uri="{FF2B5EF4-FFF2-40B4-BE49-F238E27FC236}">
                <a16:creationId xmlns:a16="http://schemas.microsoft.com/office/drawing/2014/main" id="{518FAC44-D32E-47F4-80D8-1F436D1A4EC3}"/>
              </a:ext>
            </a:extLst>
          </p:cNvPr>
          <p:cNvSpPr txBox="1">
            <a:spLocks noChangeArrowheads="1"/>
          </p:cNvSpPr>
          <p:nvPr/>
        </p:nvSpPr>
        <p:spPr bwMode="auto">
          <a:xfrm>
            <a:off x="6781800" y="2895600"/>
            <a:ext cx="109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delete</a:t>
            </a:r>
          </a:p>
        </p:txBody>
      </p:sp>
      <p:sp>
        <p:nvSpPr>
          <p:cNvPr id="18516" name="Text Box 114">
            <a:extLst>
              <a:ext uri="{FF2B5EF4-FFF2-40B4-BE49-F238E27FC236}">
                <a16:creationId xmlns:a16="http://schemas.microsoft.com/office/drawing/2014/main" id="{D5FB6B0B-E8E7-433F-BF1C-14FB693AC6E2}"/>
              </a:ext>
            </a:extLst>
          </p:cNvPr>
          <p:cNvSpPr txBox="1">
            <a:spLocks noChangeArrowheads="1"/>
          </p:cNvSpPr>
          <p:nvPr/>
        </p:nvSpPr>
        <p:spPr bwMode="auto">
          <a:xfrm>
            <a:off x="6765925" y="3429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common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A37A1F-A08A-4A40-8B85-9C2B115FC3EB}"/>
              </a:ext>
            </a:extLst>
          </p:cNvPr>
          <p:cNvSpPr>
            <a:spLocks noGrp="1" noChangeArrowheads="1"/>
          </p:cNvSpPr>
          <p:nvPr>
            <p:ph type="title"/>
          </p:nvPr>
        </p:nvSpPr>
        <p:spPr>
          <a:xfrm>
            <a:off x="533400" y="457200"/>
            <a:ext cx="8153400" cy="838200"/>
          </a:xfrm>
        </p:spPr>
        <p:txBody>
          <a:bodyPr/>
          <a:lstStyle/>
          <a:p>
            <a:r>
              <a:rPr lang="en-US" altLang="en-US"/>
              <a:t>Edit Distance: Dynamic Programming</a:t>
            </a:r>
          </a:p>
        </p:txBody>
      </p:sp>
      <p:sp>
        <p:nvSpPr>
          <p:cNvPr id="19459" name="Rectangle 3">
            <a:extLst>
              <a:ext uri="{FF2B5EF4-FFF2-40B4-BE49-F238E27FC236}">
                <a16:creationId xmlns:a16="http://schemas.microsoft.com/office/drawing/2014/main" id="{CA1CA72F-E484-4843-A00F-C35BA2133F56}"/>
              </a:ext>
            </a:extLst>
          </p:cNvPr>
          <p:cNvSpPr>
            <a:spLocks noGrp="1" noChangeArrowheads="1"/>
          </p:cNvSpPr>
          <p:nvPr>
            <p:ph type="body" idx="1"/>
          </p:nvPr>
        </p:nvSpPr>
        <p:spPr>
          <a:xfrm>
            <a:off x="685800" y="1447800"/>
            <a:ext cx="8229600" cy="4648200"/>
          </a:xfrm>
        </p:spPr>
        <p:txBody>
          <a:bodyPr/>
          <a:lstStyle/>
          <a:p>
            <a:pPr>
              <a:spcBef>
                <a:spcPct val="5000"/>
              </a:spcBef>
            </a:pPr>
            <a:r>
              <a:rPr lang="en-US" altLang="en-US" b="1"/>
              <a:t>Sequential code:</a:t>
            </a:r>
          </a:p>
          <a:p>
            <a:pPr>
              <a:spcBef>
                <a:spcPct val="5000"/>
              </a:spcBef>
            </a:pPr>
            <a:r>
              <a:rPr lang="en-US" altLang="en-US" b="1">
                <a:latin typeface="Courier New" panose="02070309020205020404" pitchFamily="49" charset="0"/>
              </a:rPr>
              <a:t>for i = 1 to n</a:t>
            </a:r>
          </a:p>
          <a:p>
            <a:pPr>
              <a:spcBef>
                <a:spcPct val="5000"/>
              </a:spcBef>
            </a:pPr>
            <a:r>
              <a:rPr lang="en-US" altLang="en-US" b="1">
                <a:latin typeface="Courier New" panose="02070309020205020404" pitchFamily="49" charset="0"/>
              </a:rPr>
              <a:t>   M[i,1] = i;</a:t>
            </a:r>
          </a:p>
          <a:p>
            <a:pPr>
              <a:spcBef>
                <a:spcPct val="5000"/>
              </a:spcBef>
            </a:pPr>
            <a:r>
              <a:rPr lang="en-US" altLang="en-US" b="1">
                <a:latin typeface="Courier New" panose="02070309020205020404" pitchFamily="49" charset="0"/>
              </a:rPr>
              <a:t>for j = 1 to m</a:t>
            </a:r>
          </a:p>
          <a:p>
            <a:pPr>
              <a:spcBef>
                <a:spcPct val="5000"/>
              </a:spcBef>
            </a:pPr>
            <a:r>
              <a:rPr lang="en-US" altLang="en-US" b="1">
                <a:latin typeface="Courier New" panose="02070309020205020404" pitchFamily="49" charset="0"/>
              </a:rPr>
              <a:t>   M[1,j] = j;</a:t>
            </a:r>
          </a:p>
          <a:p>
            <a:pPr>
              <a:spcBef>
                <a:spcPct val="5000"/>
              </a:spcBef>
            </a:pPr>
            <a:endParaRPr lang="en-US" altLang="en-US" b="1">
              <a:latin typeface="Courier New" panose="02070309020205020404" pitchFamily="49" charset="0"/>
            </a:endParaRPr>
          </a:p>
          <a:p>
            <a:pPr>
              <a:spcBef>
                <a:spcPct val="5000"/>
              </a:spcBef>
            </a:pPr>
            <a:r>
              <a:rPr lang="en-US" altLang="en-US" b="1">
                <a:latin typeface="Courier New" panose="02070309020205020404" pitchFamily="49" charset="0"/>
              </a:rPr>
              <a:t>for i = 2 to n</a:t>
            </a:r>
          </a:p>
          <a:p>
            <a:pPr>
              <a:spcBef>
                <a:spcPct val="5000"/>
              </a:spcBef>
            </a:pPr>
            <a:r>
              <a:rPr lang="en-US" altLang="en-US" b="1">
                <a:latin typeface="Courier New" panose="02070309020205020404" pitchFamily="49" charset="0"/>
              </a:rPr>
              <a:t>  for j = 2 to m</a:t>
            </a:r>
          </a:p>
          <a:p>
            <a:pPr>
              <a:spcBef>
                <a:spcPct val="5000"/>
              </a:spcBef>
            </a:pPr>
            <a:r>
              <a:rPr lang="en-US" altLang="en-US" b="1">
                <a:latin typeface="Courier New" panose="02070309020205020404" pitchFamily="49" charset="0"/>
              </a:rPr>
              <a:t>    if (A[i] == B[j]) </a:t>
            </a:r>
          </a:p>
          <a:p>
            <a:pPr>
              <a:spcBef>
                <a:spcPct val="5000"/>
              </a:spcBef>
            </a:pPr>
            <a:r>
              <a:rPr lang="en-US" altLang="en-US" b="1">
                <a:latin typeface="Courier New" panose="02070309020205020404" pitchFamily="49" charset="0"/>
              </a:rPr>
              <a:t>      M[i,j] = M[i-1,j-1];</a:t>
            </a:r>
          </a:p>
          <a:p>
            <a:pPr>
              <a:spcBef>
                <a:spcPct val="5000"/>
              </a:spcBef>
            </a:pPr>
            <a:r>
              <a:rPr lang="en-US" altLang="en-US" b="1">
                <a:latin typeface="Courier New" panose="02070309020205020404" pitchFamily="49" charset="0"/>
              </a:rPr>
              <a:t>    else </a:t>
            </a:r>
          </a:p>
          <a:p>
            <a:pPr>
              <a:spcBef>
                <a:spcPct val="5000"/>
              </a:spcBef>
            </a:pPr>
            <a:r>
              <a:rPr lang="en-US" altLang="en-US" b="1">
                <a:latin typeface="Courier New" panose="02070309020205020404" pitchFamily="49" charset="0"/>
              </a:rPr>
              <a:t>      M[i,j] = 1 + min(M[i-1,j],M[i,j-1]);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323A6896-FBE7-4F43-9FB5-D13E122961BF}"/>
              </a:ext>
            </a:extLst>
          </p:cNvPr>
          <p:cNvSpPr>
            <a:spLocks noGrp="1" noChangeArrowheads="1"/>
          </p:cNvSpPr>
          <p:nvPr>
            <p:ph type="title"/>
          </p:nvPr>
        </p:nvSpPr>
        <p:spPr/>
        <p:txBody>
          <a:bodyPr/>
          <a:lstStyle/>
          <a:p>
            <a:r>
              <a:rPr lang="en-US" altLang="en-US"/>
              <a:t>More than 2 threads</a:t>
            </a:r>
          </a:p>
        </p:txBody>
      </p:sp>
      <p:sp>
        <p:nvSpPr>
          <p:cNvPr id="821251" name="Rectangle 3">
            <a:extLst>
              <a:ext uri="{FF2B5EF4-FFF2-40B4-BE49-F238E27FC236}">
                <a16:creationId xmlns:a16="http://schemas.microsoft.com/office/drawing/2014/main" id="{85F84AD3-1932-4DB3-8E1C-ABA24A7F5DA5}"/>
              </a:ext>
            </a:extLst>
          </p:cNvPr>
          <p:cNvSpPr>
            <a:spLocks noGrp="1" noChangeArrowheads="1"/>
          </p:cNvSpPr>
          <p:nvPr>
            <p:ph type="body" idx="1"/>
          </p:nvPr>
        </p:nvSpPr>
        <p:spPr>
          <a:xfrm>
            <a:off x="0" y="1295400"/>
            <a:ext cx="9144000" cy="5562600"/>
          </a:xfrm>
        </p:spPr>
        <p:txBody>
          <a:bodyPr/>
          <a:lstStyle/>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public static int </a:t>
            </a:r>
            <a:r>
              <a:rPr lang="en-US" altLang="en-US" sz="1800" b="1">
                <a:solidFill>
                  <a:srgbClr val="404040"/>
                </a:solidFill>
                <a:latin typeface="Courier New" panose="02070309020205020404" pitchFamily="49" charset="0"/>
                <a:cs typeface="Courier New" panose="02070309020205020404" pitchFamily="49" charset="0"/>
              </a:rPr>
              <a:t>sum</a:t>
            </a:r>
            <a:r>
              <a:rPr lang="en-US" altLang="en-US" sz="1800">
                <a:solidFill>
                  <a:srgbClr val="404040"/>
                </a:solidFill>
                <a:latin typeface="Courier New" panose="02070309020205020404" pitchFamily="49" charset="0"/>
                <a:cs typeface="Courier New" panose="02070309020205020404" pitchFamily="49" charset="0"/>
              </a:rPr>
              <a:t>(int[] a) {  </a:t>
            </a:r>
            <a:r>
              <a:rPr lang="en-US" altLang="en-US" sz="1800">
                <a:solidFill>
                  <a:srgbClr val="008000"/>
                </a:solidFill>
                <a:latin typeface="Courier New" panose="02070309020205020404" pitchFamily="49" charset="0"/>
                <a:cs typeface="Courier New" panose="02070309020205020404" pitchFamily="49" charset="0"/>
              </a:rPr>
              <a:t>// many threads version</a:t>
            </a: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int threadCount = 5;   </a:t>
            </a:r>
            <a:r>
              <a:rPr lang="en-US" altLang="en-US" sz="1800">
                <a:solidFill>
                  <a:srgbClr val="008000"/>
                </a:solidFill>
                <a:latin typeface="Courier New" panose="02070309020205020404" pitchFamily="49" charset="0"/>
                <a:cs typeface="Courier New" panose="02070309020205020404" pitchFamily="49" charset="0"/>
              </a:rPr>
              <a:t>// what number is best?</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int len = (int) Math.ceil(1.0 * a.length / threadCount);</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Summer[] summers = new Summer[threadCount];</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 threads = new Thread[threadCount];</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for (int i = 0; i &lt; threadCount; i++)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summers[i] = new Summer(a, i*len, (i+1)*len);</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threads[i] = new Thread(summers[i]);</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threads[i].start();</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try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for (Thread t : threads)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t.join();</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 catch (InterruptedException ie) {}</a:t>
            </a:r>
          </a:p>
          <a:p>
            <a:pPr lvl="1">
              <a:lnSpc>
                <a:spcPct val="67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int total = 0;</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for (Summer summer : summers)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total += summer.getSum();</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return total;</a:t>
            </a:r>
          </a:p>
          <a:p>
            <a:pPr lvl="1">
              <a:lnSpc>
                <a:spcPct val="67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8835676-5386-40FA-82BF-1290E67AB6A4}"/>
              </a:ext>
            </a:extLst>
          </p:cNvPr>
          <p:cNvSpPr>
            <a:spLocks noGrp="1" noChangeArrowheads="1"/>
          </p:cNvSpPr>
          <p:nvPr>
            <p:ph type="title"/>
          </p:nvPr>
        </p:nvSpPr>
        <p:spPr>
          <a:xfrm>
            <a:off x="533400" y="457200"/>
            <a:ext cx="8077200" cy="838200"/>
          </a:xfrm>
        </p:spPr>
        <p:txBody>
          <a:bodyPr/>
          <a:lstStyle/>
          <a:p>
            <a:r>
              <a:rPr lang="en-US" altLang="en-US"/>
              <a:t>Edit Distance: Dynamic Programming</a:t>
            </a:r>
          </a:p>
        </p:txBody>
      </p:sp>
      <p:sp>
        <p:nvSpPr>
          <p:cNvPr id="20483" name="Rectangle 3">
            <a:extLst>
              <a:ext uri="{FF2B5EF4-FFF2-40B4-BE49-F238E27FC236}">
                <a16:creationId xmlns:a16="http://schemas.microsoft.com/office/drawing/2014/main" id="{82208F24-2DF2-4785-ACC6-E03562A6AA34}"/>
              </a:ext>
            </a:extLst>
          </p:cNvPr>
          <p:cNvSpPr>
            <a:spLocks noGrp="1" noChangeArrowheads="1"/>
          </p:cNvSpPr>
          <p:nvPr>
            <p:ph type="body" idx="1"/>
          </p:nvPr>
        </p:nvSpPr>
        <p:spPr>
          <a:xfrm>
            <a:off x="685800" y="4800600"/>
            <a:ext cx="8305800" cy="1295400"/>
          </a:xfrm>
        </p:spPr>
        <p:txBody>
          <a:bodyPr/>
          <a:lstStyle/>
          <a:p>
            <a:r>
              <a:rPr lang="en-US" altLang="en-US"/>
              <a:t>Note: can be filled in any order as long as the cells to the left and above are filled.</a:t>
            </a:r>
          </a:p>
          <a:p>
            <a:r>
              <a:rPr lang="en-US" altLang="en-US"/>
              <a:t>Can follow path back through matrix to construct edits.</a:t>
            </a:r>
          </a:p>
        </p:txBody>
      </p:sp>
      <p:graphicFrame>
        <p:nvGraphicFramePr>
          <p:cNvPr id="133124" name="Group 4">
            <a:extLst>
              <a:ext uri="{FF2B5EF4-FFF2-40B4-BE49-F238E27FC236}">
                <a16:creationId xmlns:a16="http://schemas.microsoft.com/office/drawing/2014/main" id="{FE4C8E5D-D83B-42EA-8921-1CD470FA9CAE}"/>
              </a:ext>
            </a:extLst>
          </p:cNvPr>
          <p:cNvGraphicFramePr>
            <a:graphicFrameLocks noGrp="1"/>
          </p:cNvGraphicFramePr>
          <p:nvPr/>
        </p:nvGraphicFramePr>
        <p:xfrm>
          <a:off x="1524000" y="1666875"/>
          <a:ext cx="4267200" cy="3057528"/>
        </p:xfrm>
        <a:graphic>
          <a:graphicData uri="http://schemas.openxmlformats.org/drawingml/2006/table">
            <a:tbl>
              <a:tblPr/>
              <a:tblGrid>
                <a:gridCol w="474663">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74662">
                  <a:extLst>
                    <a:ext uri="{9D8B030D-6E8A-4147-A177-3AD203B41FA5}">
                      <a16:colId xmlns:a16="http://schemas.microsoft.com/office/drawing/2014/main" val="20002"/>
                    </a:ext>
                  </a:extLst>
                </a:gridCol>
                <a:gridCol w="474663">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2">
                  <a:extLst>
                    <a:ext uri="{9D8B030D-6E8A-4147-A177-3AD203B41FA5}">
                      <a16:colId xmlns:a16="http://schemas.microsoft.com/office/drawing/2014/main" val="20005"/>
                    </a:ext>
                  </a:extLst>
                </a:gridCol>
                <a:gridCol w="474663">
                  <a:extLst>
                    <a:ext uri="{9D8B030D-6E8A-4147-A177-3AD203B41FA5}">
                      <a16:colId xmlns:a16="http://schemas.microsoft.com/office/drawing/2014/main" val="20006"/>
                    </a:ext>
                  </a:extLst>
                </a:gridCol>
                <a:gridCol w="473075">
                  <a:extLst>
                    <a:ext uri="{9D8B030D-6E8A-4147-A177-3AD203B41FA5}">
                      <a16:colId xmlns:a16="http://schemas.microsoft.com/office/drawing/2014/main" val="20007"/>
                    </a:ext>
                  </a:extLst>
                </a:gridCol>
                <a:gridCol w="474662">
                  <a:extLst>
                    <a:ext uri="{9D8B030D-6E8A-4147-A177-3AD203B41FA5}">
                      <a16:colId xmlns:a16="http://schemas.microsoft.com/office/drawing/2014/main" val="20008"/>
                    </a:ext>
                  </a:extLst>
                </a:gridCol>
              </a:tblGrid>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6</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41" name="Line 91">
            <a:extLst>
              <a:ext uri="{FF2B5EF4-FFF2-40B4-BE49-F238E27FC236}">
                <a16:creationId xmlns:a16="http://schemas.microsoft.com/office/drawing/2014/main" id="{395151C4-AD06-45D3-A6EA-FC695B864A0E}"/>
              </a:ext>
            </a:extLst>
          </p:cNvPr>
          <p:cNvSpPr>
            <a:spLocks noChangeShapeType="1"/>
          </p:cNvSpPr>
          <p:nvPr/>
        </p:nvSpPr>
        <p:spPr bwMode="auto">
          <a:xfrm flipH="1" flipV="1">
            <a:off x="2743200" y="25908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2" name="Line 92">
            <a:extLst>
              <a:ext uri="{FF2B5EF4-FFF2-40B4-BE49-F238E27FC236}">
                <a16:creationId xmlns:a16="http://schemas.microsoft.com/office/drawing/2014/main" id="{B03DC4F6-22F8-420B-BD94-D3FAC58CE7AD}"/>
              </a:ext>
            </a:extLst>
          </p:cNvPr>
          <p:cNvSpPr>
            <a:spLocks noChangeShapeType="1"/>
          </p:cNvSpPr>
          <p:nvPr/>
        </p:nvSpPr>
        <p:spPr bwMode="auto">
          <a:xfrm flipH="1" flipV="1">
            <a:off x="3200400" y="30480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3" name="Line 93">
            <a:extLst>
              <a:ext uri="{FF2B5EF4-FFF2-40B4-BE49-F238E27FC236}">
                <a16:creationId xmlns:a16="http://schemas.microsoft.com/office/drawing/2014/main" id="{4E8630AF-5DFE-4D61-9E8F-DDF0EDF3A2D6}"/>
              </a:ext>
            </a:extLst>
          </p:cNvPr>
          <p:cNvSpPr>
            <a:spLocks noChangeShapeType="1"/>
          </p:cNvSpPr>
          <p:nvPr/>
        </p:nvSpPr>
        <p:spPr bwMode="auto">
          <a:xfrm flipH="1" flipV="1">
            <a:off x="3733800" y="3581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4" name="Line 94">
            <a:extLst>
              <a:ext uri="{FF2B5EF4-FFF2-40B4-BE49-F238E27FC236}">
                <a16:creationId xmlns:a16="http://schemas.microsoft.com/office/drawing/2014/main" id="{D3007D33-29D6-4B07-9CB0-5905E74E5422}"/>
              </a:ext>
            </a:extLst>
          </p:cNvPr>
          <p:cNvSpPr>
            <a:spLocks noChangeShapeType="1"/>
          </p:cNvSpPr>
          <p:nvPr/>
        </p:nvSpPr>
        <p:spPr bwMode="auto">
          <a:xfrm flipV="1">
            <a:off x="4114800" y="40386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5" name="Line 95">
            <a:extLst>
              <a:ext uri="{FF2B5EF4-FFF2-40B4-BE49-F238E27FC236}">
                <a16:creationId xmlns:a16="http://schemas.microsoft.com/office/drawing/2014/main" id="{9E16A111-35FC-4F13-9806-3AE48D192358}"/>
              </a:ext>
            </a:extLst>
          </p:cNvPr>
          <p:cNvSpPr>
            <a:spLocks noChangeShapeType="1"/>
          </p:cNvSpPr>
          <p:nvPr/>
        </p:nvSpPr>
        <p:spPr bwMode="auto">
          <a:xfrm flipH="1">
            <a:off x="41910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6" name="Line 96">
            <a:extLst>
              <a:ext uri="{FF2B5EF4-FFF2-40B4-BE49-F238E27FC236}">
                <a16:creationId xmlns:a16="http://schemas.microsoft.com/office/drawing/2014/main" id="{2CB4C43A-4528-4269-A71E-7AEFCFACB66A}"/>
              </a:ext>
            </a:extLst>
          </p:cNvPr>
          <p:cNvSpPr>
            <a:spLocks noChangeShapeType="1"/>
          </p:cNvSpPr>
          <p:nvPr/>
        </p:nvSpPr>
        <p:spPr bwMode="auto">
          <a:xfrm flipH="1">
            <a:off x="46482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7" name="Line 97">
            <a:extLst>
              <a:ext uri="{FF2B5EF4-FFF2-40B4-BE49-F238E27FC236}">
                <a16:creationId xmlns:a16="http://schemas.microsoft.com/office/drawing/2014/main" id="{363721A4-59F0-4ED5-B146-E560265CC7C7}"/>
              </a:ext>
            </a:extLst>
          </p:cNvPr>
          <p:cNvSpPr>
            <a:spLocks noChangeShapeType="1"/>
          </p:cNvSpPr>
          <p:nvPr/>
        </p:nvSpPr>
        <p:spPr bwMode="auto">
          <a:xfrm flipH="1">
            <a:off x="51054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8" name="Line 98">
            <a:extLst>
              <a:ext uri="{FF2B5EF4-FFF2-40B4-BE49-F238E27FC236}">
                <a16:creationId xmlns:a16="http://schemas.microsoft.com/office/drawing/2014/main" id="{4019FBDF-F495-4044-A5E9-EC1A7AF8B393}"/>
              </a:ext>
            </a:extLst>
          </p:cNvPr>
          <p:cNvSpPr>
            <a:spLocks noChangeShapeType="1"/>
          </p:cNvSpPr>
          <p:nvPr/>
        </p:nvSpPr>
        <p:spPr bwMode="auto">
          <a:xfrm flipH="1">
            <a:off x="2286000" y="24384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49" name="Line 99">
            <a:extLst>
              <a:ext uri="{FF2B5EF4-FFF2-40B4-BE49-F238E27FC236}">
                <a16:creationId xmlns:a16="http://schemas.microsoft.com/office/drawing/2014/main" id="{9D184B5E-0157-44DA-917F-14264709042C}"/>
              </a:ext>
            </a:extLst>
          </p:cNvPr>
          <p:cNvSpPr>
            <a:spLocks noChangeShapeType="1"/>
          </p:cNvSpPr>
          <p:nvPr/>
        </p:nvSpPr>
        <p:spPr bwMode="auto">
          <a:xfrm flipH="1">
            <a:off x="3733800" y="34290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0" name="Line 100">
            <a:extLst>
              <a:ext uri="{FF2B5EF4-FFF2-40B4-BE49-F238E27FC236}">
                <a16:creationId xmlns:a16="http://schemas.microsoft.com/office/drawing/2014/main" id="{FC589AB8-004F-489C-B90A-7014EF1E8594}"/>
              </a:ext>
            </a:extLst>
          </p:cNvPr>
          <p:cNvSpPr>
            <a:spLocks noChangeShapeType="1"/>
          </p:cNvSpPr>
          <p:nvPr/>
        </p:nvSpPr>
        <p:spPr bwMode="auto">
          <a:xfrm flipH="1">
            <a:off x="4191000" y="34290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1" name="Line 101">
            <a:extLst>
              <a:ext uri="{FF2B5EF4-FFF2-40B4-BE49-F238E27FC236}">
                <a16:creationId xmlns:a16="http://schemas.microsoft.com/office/drawing/2014/main" id="{AC75B6B5-D4C2-4B8F-AB6C-5303175E8BC6}"/>
              </a:ext>
            </a:extLst>
          </p:cNvPr>
          <p:cNvSpPr>
            <a:spLocks noChangeShapeType="1"/>
          </p:cNvSpPr>
          <p:nvPr/>
        </p:nvSpPr>
        <p:spPr bwMode="auto">
          <a:xfrm flipH="1">
            <a:off x="5105400" y="3952875"/>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2" name="Line 102">
            <a:extLst>
              <a:ext uri="{FF2B5EF4-FFF2-40B4-BE49-F238E27FC236}">
                <a16:creationId xmlns:a16="http://schemas.microsoft.com/office/drawing/2014/main" id="{916BFF78-E1B6-4923-904D-66970563C541}"/>
              </a:ext>
            </a:extLst>
          </p:cNvPr>
          <p:cNvSpPr>
            <a:spLocks noChangeShapeType="1"/>
          </p:cNvSpPr>
          <p:nvPr/>
        </p:nvSpPr>
        <p:spPr bwMode="auto">
          <a:xfrm flipH="1" flipV="1">
            <a:off x="4648200" y="3581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3" name="Line 103">
            <a:extLst>
              <a:ext uri="{FF2B5EF4-FFF2-40B4-BE49-F238E27FC236}">
                <a16:creationId xmlns:a16="http://schemas.microsoft.com/office/drawing/2014/main" id="{46975CFF-F381-44BF-99A5-12383F173D9F}"/>
              </a:ext>
            </a:extLst>
          </p:cNvPr>
          <p:cNvSpPr>
            <a:spLocks noChangeShapeType="1"/>
          </p:cNvSpPr>
          <p:nvPr/>
        </p:nvSpPr>
        <p:spPr bwMode="auto">
          <a:xfrm flipH="1">
            <a:off x="3200400" y="2895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4" name="Line 104">
            <a:extLst>
              <a:ext uri="{FF2B5EF4-FFF2-40B4-BE49-F238E27FC236}">
                <a16:creationId xmlns:a16="http://schemas.microsoft.com/office/drawing/2014/main" id="{73844F34-C359-4C3A-A62A-C3822AB2D183}"/>
              </a:ext>
            </a:extLst>
          </p:cNvPr>
          <p:cNvSpPr>
            <a:spLocks noChangeShapeType="1"/>
          </p:cNvSpPr>
          <p:nvPr/>
        </p:nvSpPr>
        <p:spPr bwMode="auto">
          <a:xfrm flipH="1">
            <a:off x="3733800" y="2895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5" name="Line 105">
            <a:extLst>
              <a:ext uri="{FF2B5EF4-FFF2-40B4-BE49-F238E27FC236}">
                <a16:creationId xmlns:a16="http://schemas.microsoft.com/office/drawing/2014/main" id="{3A0C498F-4BA4-4973-9A8B-4B01D422A033}"/>
              </a:ext>
            </a:extLst>
          </p:cNvPr>
          <p:cNvSpPr>
            <a:spLocks noChangeShapeType="1"/>
          </p:cNvSpPr>
          <p:nvPr/>
        </p:nvSpPr>
        <p:spPr bwMode="auto">
          <a:xfrm flipH="1" flipV="1">
            <a:off x="4191000" y="30480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6" name="Line 106">
            <a:extLst>
              <a:ext uri="{FF2B5EF4-FFF2-40B4-BE49-F238E27FC236}">
                <a16:creationId xmlns:a16="http://schemas.microsoft.com/office/drawing/2014/main" id="{5A169645-B148-4D45-B657-CD7E68442C0A}"/>
              </a:ext>
            </a:extLst>
          </p:cNvPr>
          <p:cNvSpPr>
            <a:spLocks noChangeShapeType="1"/>
          </p:cNvSpPr>
          <p:nvPr/>
        </p:nvSpPr>
        <p:spPr bwMode="auto">
          <a:xfrm flipV="1">
            <a:off x="5486400" y="40386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7" name="Line 107">
            <a:extLst>
              <a:ext uri="{FF2B5EF4-FFF2-40B4-BE49-F238E27FC236}">
                <a16:creationId xmlns:a16="http://schemas.microsoft.com/office/drawing/2014/main" id="{7FF414E1-EAA7-4CF8-A15B-AB1C5580174E}"/>
              </a:ext>
            </a:extLst>
          </p:cNvPr>
          <p:cNvSpPr>
            <a:spLocks noChangeShapeType="1"/>
          </p:cNvSpPr>
          <p:nvPr/>
        </p:nvSpPr>
        <p:spPr bwMode="auto">
          <a:xfrm flipH="1">
            <a:off x="6324600" y="2620963"/>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58" name="Text Box 108">
            <a:extLst>
              <a:ext uri="{FF2B5EF4-FFF2-40B4-BE49-F238E27FC236}">
                <a16:creationId xmlns:a16="http://schemas.microsoft.com/office/drawing/2014/main" id="{16CAC1C2-24FE-4D4B-9745-BD31FF0F34BE}"/>
              </a:ext>
            </a:extLst>
          </p:cNvPr>
          <p:cNvSpPr txBox="1">
            <a:spLocks noChangeArrowheads="1"/>
          </p:cNvSpPr>
          <p:nvPr/>
        </p:nvSpPr>
        <p:spPr bwMode="auto">
          <a:xfrm>
            <a:off x="1041400" y="3352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p>
        </p:txBody>
      </p:sp>
      <p:sp>
        <p:nvSpPr>
          <p:cNvPr id="20559" name="Text Box 109">
            <a:extLst>
              <a:ext uri="{FF2B5EF4-FFF2-40B4-BE49-F238E27FC236}">
                <a16:creationId xmlns:a16="http://schemas.microsoft.com/office/drawing/2014/main" id="{1DD92FE9-541B-4BC3-AB1C-41BD30E8ECD8}"/>
              </a:ext>
            </a:extLst>
          </p:cNvPr>
          <p:cNvSpPr txBox="1">
            <a:spLocks noChangeArrowheads="1"/>
          </p:cNvSpPr>
          <p:nvPr/>
        </p:nvSpPr>
        <p:spPr bwMode="auto">
          <a:xfrm>
            <a:off x="3814763" y="12954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20560" name="Text Box 110">
            <a:extLst>
              <a:ext uri="{FF2B5EF4-FFF2-40B4-BE49-F238E27FC236}">
                <a16:creationId xmlns:a16="http://schemas.microsoft.com/office/drawing/2014/main" id="{D5F6B2C6-B441-4376-B6F1-51D103676798}"/>
              </a:ext>
            </a:extLst>
          </p:cNvPr>
          <p:cNvSpPr txBox="1">
            <a:spLocks noChangeArrowheads="1"/>
          </p:cNvSpPr>
          <p:nvPr/>
        </p:nvSpPr>
        <p:spPr bwMode="auto">
          <a:xfrm>
            <a:off x="6765925" y="23622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insert</a:t>
            </a:r>
          </a:p>
        </p:txBody>
      </p:sp>
      <p:sp>
        <p:nvSpPr>
          <p:cNvPr id="20561" name="Line 111">
            <a:extLst>
              <a:ext uri="{FF2B5EF4-FFF2-40B4-BE49-F238E27FC236}">
                <a16:creationId xmlns:a16="http://schemas.microsoft.com/office/drawing/2014/main" id="{58C043EF-E9D2-43CE-9D5F-CACEDB394C3C}"/>
              </a:ext>
            </a:extLst>
          </p:cNvPr>
          <p:cNvSpPr>
            <a:spLocks noChangeShapeType="1"/>
          </p:cNvSpPr>
          <p:nvPr/>
        </p:nvSpPr>
        <p:spPr bwMode="auto">
          <a:xfrm flipH="1" flipV="1">
            <a:off x="6324600" y="3611563"/>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62" name="Line 112">
            <a:extLst>
              <a:ext uri="{FF2B5EF4-FFF2-40B4-BE49-F238E27FC236}">
                <a16:creationId xmlns:a16="http://schemas.microsoft.com/office/drawing/2014/main" id="{5CE9522E-FB5A-4F0A-A2A7-444A331B6BB0}"/>
              </a:ext>
            </a:extLst>
          </p:cNvPr>
          <p:cNvSpPr>
            <a:spLocks noChangeShapeType="1"/>
          </p:cNvSpPr>
          <p:nvPr/>
        </p:nvSpPr>
        <p:spPr bwMode="auto">
          <a:xfrm flipV="1">
            <a:off x="6477000" y="3001963"/>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63" name="Text Box 113">
            <a:extLst>
              <a:ext uri="{FF2B5EF4-FFF2-40B4-BE49-F238E27FC236}">
                <a16:creationId xmlns:a16="http://schemas.microsoft.com/office/drawing/2014/main" id="{3C379D6B-11F7-45D8-9AC2-138B022D6107}"/>
              </a:ext>
            </a:extLst>
          </p:cNvPr>
          <p:cNvSpPr txBox="1">
            <a:spLocks noChangeArrowheads="1"/>
          </p:cNvSpPr>
          <p:nvPr/>
        </p:nvSpPr>
        <p:spPr bwMode="auto">
          <a:xfrm>
            <a:off x="6781800" y="2895600"/>
            <a:ext cx="109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delete</a:t>
            </a:r>
          </a:p>
        </p:txBody>
      </p:sp>
      <p:sp>
        <p:nvSpPr>
          <p:cNvPr id="20564" name="Text Box 114">
            <a:extLst>
              <a:ext uri="{FF2B5EF4-FFF2-40B4-BE49-F238E27FC236}">
                <a16:creationId xmlns:a16="http://schemas.microsoft.com/office/drawing/2014/main" id="{CF21CBEF-114F-4CF5-A759-C2787AEEB467}"/>
              </a:ext>
            </a:extLst>
          </p:cNvPr>
          <p:cNvSpPr txBox="1">
            <a:spLocks noChangeArrowheads="1"/>
          </p:cNvSpPr>
          <p:nvPr/>
        </p:nvSpPr>
        <p:spPr bwMode="auto">
          <a:xfrm>
            <a:off x="6765925" y="3429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common</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4" name="Group 4">
            <a:extLst>
              <a:ext uri="{FF2B5EF4-FFF2-40B4-BE49-F238E27FC236}">
                <a16:creationId xmlns:a16="http://schemas.microsoft.com/office/drawing/2014/main" id="{FC8F6EEF-FB56-4F65-AE20-9E0B35EB7214}"/>
              </a:ext>
            </a:extLst>
          </p:cNvPr>
          <p:cNvGraphicFramePr>
            <a:graphicFrameLocks noGrp="1"/>
          </p:cNvGraphicFramePr>
          <p:nvPr/>
        </p:nvGraphicFramePr>
        <p:xfrm>
          <a:off x="1524000" y="1666875"/>
          <a:ext cx="4267200" cy="3057528"/>
        </p:xfrm>
        <a:graphic>
          <a:graphicData uri="http://schemas.openxmlformats.org/drawingml/2006/table">
            <a:tbl>
              <a:tblPr/>
              <a:tblGrid>
                <a:gridCol w="474663">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74662">
                  <a:extLst>
                    <a:ext uri="{9D8B030D-6E8A-4147-A177-3AD203B41FA5}">
                      <a16:colId xmlns:a16="http://schemas.microsoft.com/office/drawing/2014/main" val="20002"/>
                    </a:ext>
                  </a:extLst>
                </a:gridCol>
                <a:gridCol w="474663">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2">
                  <a:extLst>
                    <a:ext uri="{9D8B030D-6E8A-4147-A177-3AD203B41FA5}">
                      <a16:colId xmlns:a16="http://schemas.microsoft.com/office/drawing/2014/main" val="20005"/>
                    </a:ext>
                  </a:extLst>
                </a:gridCol>
                <a:gridCol w="474663">
                  <a:extLst>
                    <a:ext uri="{9D8B030D-6E8A-4147-A177-3AD203B41FA5}">
                      <a16:colId xmlns:a16="http://schemas.microsoft.com/office/drawing/2014/main" val="20006"/>
                    </a:ext>
                  </a:extLst>
                </a:gridCol>
                <a:gridCol w="473075">
                  <a:extLst>
                    <a:ext uri="{9D8B030D-6E8A-4147-A177-3AD203B41FA5}">
                      <a16:colId xmlns:a16="http://schemas.microsoft.com/office/drawing/2014/main" val="20007"/>
                    </a:ext>
                  </a:extLst>
                </a:gridCol>
                <a:gridCol w="474662">
                  <a:extLst>
                    <a:ext uri="{9D8B030D-6E8A-4147-A177-3AD203B41FA5}">
                      <a16:colId xmlns:a16="http://schemas.microsoft.com/office/drawing/2014/main" val="20008"/>
                    </a:ext>
                  </a:extLst>
                </a:gridCol>
              </a:tblGrid>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Courier New" charset="0"/>
                      </a:endParaRP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1</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6</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c</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2</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5</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a</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095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t</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2</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3</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ourier New" charset="0"/>
                        </a:rPr>
                        <a:t>4</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5</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62" name="Oval 31">
            <a:extLst>
              <a:ext uri="{FF2B5EF4-FFF2-40B4-BE49-F238E27FC236}">
                <a16:creationId xmlns:a16="http://schemas.microsoft.com/office/drawing/2014/main" id="{02E1139A-E2B7-4436-8B62-AE2420CD795A}"/>
              </a:ext>
            </a:extLst>
          </p:cNvPr>
          <p:cNvSpPr>
            <a:spLocks noChangeArrowheads="1"/>
          </p:cNvSpPr>
          <p:nvPr/>
        </p:nvSpPr>
        <p:spPr bwMode="auto">
          <a:xfrm rot="-2903622">
            <a:off x="1658937" y="2840038"/>
            <a:ext cx="2125663" cy="300038"/>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63" name="Oval 30">
            <a:extLst>
              <a:ext uri="{FF2B5EF4-FFF2-40B4-BE49-F238E27FC236}">
                <a16:creationId xmlns:a16="http://schemas.microsoft.com/office/drawing/2014/main" id="{C93FDD19-F2E3-42D5-A093-3E624CA84B65}"/>
              </a:ext>
            </a:extLst>
          </p:cNvPr>
          <p:cNvSpPr>
            <a:spLocks noChangeArrowheads="1"/>
          </p:cNvSpPr>
          <p:nvPr/>
        </p:nvSpPr>
        <p:spPr bwMode="auto">
          <a:xfrm rot="-2691693">
            <a:off x="1724025" y="2586038"/>
            <a:ext cx="1447800" cy="300037"/>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65" name="Rectangle 2">
            <a:extLst>
              <a:ext uri="{FF2B5EF4-FFF2-40B4-BE49-F238E27FC236}">
                <a16:creationId xmlns:a16="http://schemas.microsoft.com/office/drawing/2014/main" id="{C44AC711-5DBB-4539-9C27-055A1000F978}"/>
              </a:ext>
            </a:extLst>
          </p:cNvPr>
          <p:cNvSpPr>
            <a:spLocks noGrp="1" noChangeArrowheads="1"/>
          </p:cNvSpPr>
          <p:nvPr>
            <p:ph type="title"/>
          </p:nvPr>
        </p:nvSpPr>
        <p:spPr>
          <a:xfrm>
            <a:off x="533400" y="457200"/>
            <a:ext cx="8077200" cy="838200"/>
          </a:xfrm>
        </p:spPr>
        <p:txBody>
          <a:bodyPr/>
          <a:lstStyle/>
          <a:p>
            <a:r>
              <a:rPr lang="en-US" altLang="en-US"/>
              <a:t>Edit Distance: Dynamic Programming</a:t>
            </a:r>
          </a:p>
        </p:txBody>
      </p:sp>
      <p:sp>
        <p:nvSpPr>
          <p:cNvPr id="21566" name="Rectangle 3">
            <a:extLst>
              <a:ext uri="{FF2B5EF4-FFF2-40B4-BE49-F238E27FC236}">
                <a16:creationId xmlns:a16="http://schemas.microsoft.com/office/drawing/2014/main" id="{ED1DE9D9-0B3E-48EE-A40D-380FFCAB6AFF}"/>
              </a:ext>
            </a:extLst>
          </p:cNvPr>
          <p:cNvSpPr>
            <a:spLocks noGrp="1" noChangeArrowheads="1"/>
          </p:cNvSpPr>
          <p:nvPr>
            <p:ph type="body" idx="1"/>
          </p:nvPr>
        </p:nvSpPr>
        <p:spPr>
          <a:xfrm>
            <a:off x="685800" y="4800600"/>
            <a:ext cx="8305800" cy="1295400"/>
          </a:xfrm>
        </p:spPr>
        <p:txBody>
          <a:bodyPr/>
          <a:lstStyle/>
          <a:p>
            <a:r>
              <a:rPr lang="en-US" altLang="en-US"/>
              <a:t>Note: can be filled in any order as long as the cells to the left and above are filled.</a:t>
            </a:r>
          </a:p>
          <a:p>
            <a:r>
              <a:rPr lang="en-US" altLang="en-US"/>
              <a:t>Can follow path back through matrix to construct edits.</a:t>
            </a:r>
          </a:p>
        </p:txBody>
      </p:sp>
      <p:sp>
        <p:nvSpPr>
          <p:cNvPr id="21567" name="Line 91">
            <a:extLst>
              <a:ext uri="{FF2B5EF4-FFF2-40B4-BE49-F238E27FC236}">
                <a16:creationId xmlns:a16="http://schemas.microsoft.com/office/drawing/2014/main" id="{95594A4E-FF45-4A02-AADA-1F9C58ED3965}"/>
              </a:ext>
            </a:extLst>
          </p:cNvPr>
          <p:cNvSpPr>
            <a:spLocks noChangeShapeType="1"/>
          </p:cNvSpPr>
          <p:nvPr/>
        </p:nvSpPr>
        <p:spPr bwMode="auto">
          <a:xfrm flipH="1" flipV="1">
            <a:off x="2743200" y="25908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68" name="Line 92">
            <a:extLst>
              <a:ext uri="{FF2B5EF4-FFF2-40B4-BE49-F238E27FC236}">
                <a16:creationId xmlns:a16="http://schemas.microsoft.com/office/drawing/2014/main" id="{41047FAD-C110-44D9-AC93-9FF6782CB3F2}"/>
              </a:ext>
            </a:extLst>
          </p:cNvPr>
          <p:cNvSpPr>
            <a:spLocks noChangeShapeType="1"/>
          </p:cNvSpPr>
          <p:nvPr/>
        </p:nvSpPr>
        <p:spPr bwMode="auto">
          <a:xfrm flipH="1" flipV="1">
            <a:off x="3200400" y="30480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69" name="Line 93">
            <a:extLst>
              <a:ext uri="{FF2B5EF4-FFF2-40B4-BE49-F238E27FC236}">
                <a16:creationId xmlns:a16="http://schemas.microsoft.com/office/drawing/2014/main" id="{0DBE19C4-A989-4C02-BAC2-5FFCFF167E43}"/>
              </a:ext>
            </a:extLst>
          </p:cNvPr>
          <p:cNvSpPr>
            <a:spLocks noChangeShapeType="1"/>
          </p:cNvSpPr>
          <p:nvPr/>
        </p:nvSpPr>
        <p:spPr bwMode="auto">
          <a:xfrm flipH="1" flipV="1">
            <a:off x="3733800" y="3581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0" name="Line 94">
            <a:extLst>
              <a:ext uri="{FF2B5EF4-FFF2-40B4-BE49-F238E27FC236}">
                <a16:creationId xmlns:a16="http://schemas.microsoft.com/office/drawing/2014/main" id="{08D604ED-42C5-4377-8747-8D887B249801}"/>
              </a:ext>
            </a:extLst>
          </p:cNvPr>
          <p:cNvSpPr>
            <a:spLocks noChangeShapeType="1"/>
          </p:cNvSpPr>
          <p:nvPr/>
        </p:nvSpPr>
        <p:spPr bwMode="auto">
          <a:xfrm flipV="1">
            <a:off x="4114800" y="40386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1" name="Line 95">
            <a:extLst>
              <a:ext uri="{FF2B5EF4-FFF2-40B4-BE49-F238E27FC236}">
                <a16:creationId xmlns:a16="http://schemas.microsoft.com/office/drawing/2014/main" id="{341CC664-643F-4E5C-BD7E-23ABD46CC959}"/>
              </a:ext>
            </a:extLst>
          </p:cNvPr>
          <p:cNvSpPr>
            <a:spLocks noChangeShapeType="1"/>
          </p:cNvSpPr>
          <p:nvPr/>
        </p:nvSpPr>
        <p:spPr bwMode="auto">
          <a:xfrm flipH="1">
            <a:off x="41910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2" name="Line 96">
            <a:extLst>
              <a:ext uri="{FF2B5EF4-FFF2-40B4-BE49-F238E27FC236}">
                <a16:creationId xmlns:a16="http://schemas.microsoft.com/office/drawing/2014/main" id="{C9C2DD0F-A9B9-442D-A953-E3F11C0E368B}"/>
              </a:ext>
            </a:extLst>
          </p:cNvPr>
          <p:cNvSpPr>
            <a:spLocks noChangeShapeType="1"/>
          </p:cNvSpPr>
          <p:nvPr/>
        </p:nvSpPr>
        <p:spPr bwMode="auto">
          <a:xfrm flipH="1">
            <a:off x="46482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3" name="Line 97">
            <a:extLst>
              <a:ext uri="{FF2B5EF4-FFF2-40B4-BE49-F238E27FC236}">
                <a16:creationId xmlns:a16="http://schemas.microsoft.com/office/drawing/2014/main" id="{91D19D27-503A-49D5-A78F-31FF3351C559}"/>
              </a:ext>
            </a:extLst>
          </p:cNvPr>
          <p:cNvSpPr>
            <a:spLocks noChangeShapeType="1"/>
          </p:cNvSpPr>
          <p:nvPr/>
        </p:nvSpPr>
        <p:spPr bwMode="auto">
          <a:xfrm flipH="1">
            <a:off x="5105400" y="4419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4" name="Line 98">
            <a:extLst>
              <a:ext uri="{FF2B5EF4-FFF2-40B4-BE49-F238E27FC236}">
                <a16:creationId xmlns:a16="http://schemas.microsoft.com/office/drawing/2014/main" id="{39D6346E-B951-41A0-BFE6-9ED97750C707}"/>
              </a:ext>
            </a:extLst>
          </p:cNvPr>
          <p:cNvSpPr>
            <a:spLocks noChangeShapeType="1"/>
          </p:cNvSpPr>
          <p:nvPr/>
        </p:nvSpPr>
        <p:spPr bwMode="auto">
          <a:xfrm flipH="1">
            <a:off x="2286000" y="24384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5" name="Line 99">
            <a:extLst>
              <a:ext uri="{FF2B5EF4-FFF2-40B4-BE49-F238E27FC236}">
                <a16:creationId xmlns:a16="http://schemas.microsoft.com/office/drawing/2014/main" id="{8BA9F08B-F948-4ACB-ADB6-BFF36297DAEA}"/>
              </a:ext>
            </a:extLst>
          </p:cNvPr>
          <p:cNvSpPr>
            <a:spLocks noChangeShapeType="1"/>
          </p:cNvSpPr>
          <p:nvPr/>
        </p:nvSpPr>
        <p:spPr bwMode="auto">
          <a:xfrm flipH="1">
            <a:off x="3733800" y="34290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6" name="Line 100">
            <a:extLst>
              <a:ext uri="{FF2B5EF4-FFF2-40B4-BE49-F238E27FC236}">
                <a16:creationId xmlns:a16="http://schemas.microsoft.com/office/drawing/2014/main" id="{8B82F05B-408C-4F42-ABF6-25C3618F4221}"/>
              </a:ext>
            </a:extLst>
          </p:cNvPr>
          <p:cNvSpPr>
            <a:spLocks noChangeShapeType="1"/>
          </p:cNvSpPr>
          <p:nvPr/>
        </p:nvSpPr>
        <p:spPr bwMode="auto">
          <a:xfrm flipH="1">
            <a:off x="4191000" y="34290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7" name="Line 101">
            <a:extLst>
              <a:ext uri="{FF2B5EF4-FFF2-40B4-BE49-F238E27FC236}">
                <a16:creationId xmlns:a16="http://schemas.microsoft.com/office/drawing/2014/main" id="{D0FE8C66-D5DF-45B3-BB28-BC68388BC6DF}"/>
              </a:ext>
            </a:extLst>
          </p:cNvPr>
          <p:cNvSpPr>
            <a:spLocks noChangeShapeType="1"/>
          </p:cNvSpPr>
          <p:nvPr/>
        </p:nvSpPr>
        <p:spPr bwMode="auto">
          <a:xfrm flipH="1">
            <a:off x="5105400" y="3952875"/>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8" name="Line 102">
            <a:extLst>
              <a:ext uri="{FF2B5EF4-FFF2-40B4-BE49-F238E27FC236}">
                <a16:creationId xmlns:a16="http://schemas.microsoft.com/office/drawing/2014/main" id="{2662B750-7C5B-4380-8FCD-2750BC213DC3}"/>
              </a:ext>
            </a:extLst>
          </p:cNvPr>
          <p:cNvSpPr>
            <a:spLocks noChangeShapeType="1"/>
          </p:cNvSpPr>
          <p:nvPr/>
        </p:nvSpPr>
        <p:spPr bwMode="auto">
          <a:xfrm flipH="1" flipV="1">
            <a:off x="4648200" y="3581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79" name="Line 103">
            <a:extLst>
              <a:ext uri="{FF2B5EF4-FFF2-40B4-BE49-F238E27FC236}">
                <a16:creationId xmlns:a16="http://schemas.microsoft.com/office/drawing/2014/main" id="{1CC1B24C-14C6-43F5-94F4-28CF97DC103D}"/>
              </a:ext>
            </a:extLst>
          </p:cNvPr>
          <p:cNvSpPr>
            <a:spLocks noChangeShapeType="1"/>
          </p:cNvSpPr>
          <p:nvPr/>
        </p:nvSpPr>
        <p:spPr bwMode="auto">
          <a:xfrm flipH="1">
            <a:off x="3200400" y="2895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0" name="Line 104">
            <a:extLst>
              <a:ext uri="{FF2B5EF4-FFF2-40B4-BE49-F238E27FC236}">
                <a16:creationId xmlns:a16="http://schemas.microsoft.com/office/drawing/2014/main" id="{4EFA9E34-B123-40A4-B8F0-5D348AC33FF1}"/>
              </a:ext>
            </a:extLst>
          </p:cNvPr>
          <p:cNvSpPr>
            <a:spLocks noChangeShapeType="1"/>
          </p:cNvSpPr>
          <p:nvPr/>
        </p:nvSpPr>
        <p:spPr bwMode="auto">
          <a:xfrm flipH="1">
            <a:off x="3733800" y="2895600"/>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1" name="Line 105">
            <a:extLst>
              <a:ext uri="{FF2B5EF4-FFF2-40B4-BE49-F238E27FC236}">
                <a16:creationId xmlns:a16="http://schemas.microsoft.com/office/drawing/2014/main" id="{B3DE07E7-7F7A-45F0-BCF8-3BE4AC004436}"/>
              </a:ext>
            </a:extLst>
          </p:cNvPr>
          <p:cNvSpPr>
            <a:spLocks noChangeShapeType="1"/>
          </p:cNvSpPr>
          <p:nvPr/>
        </p:nvSpPr>
        <p:spPr bwMode="auto">
          <a:xfrm flipH="1" flipV="1">
            <a:off x="4191000" y="30480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2" name="Line 106">
            <a:extLst>
              <a:ext uri="{FF2B5EF4-FFF2-40B4-BE49-F238E27FC236}">
                <a16:creationId xmlns:a16="http://schemas.microsoft.com/office/drawing/2014/main" id="{FF8C34BB-75E2-4D31-BA48-106EAF322105}"/>
              </a:ext>
            </a:extLst>
          </p:cNvPr>
          <p:cNvSpPr>
            <a:spLocks noChangeShapeType="1"/>
          </p:cNvSpPr>
          <p:nvPr/>
        </p:nvSpPr>
        <p:spPr bwMode="auto">
          <a:xfrm flipV="1">
            <a:off x="5486400" y="40386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3" name="Line 107">
            <a:extLst>
              <a:ext uri="{FF2B5EF4-FFF2-40B4-BE49-F238E27FC236}">
                <a16:creationId xmlns:a16="http://schemas.microsoft.com/office/drawing/2014/main" id="{1761BA8A-A74A-4639-9C93-A83B174AD54A}"/>
              </a:ext>
            </a:extLst>
          </p:cNvPr>
          <p:cNvSpPr>
            <a:spLocks noChangeShapeType="1"/>
          </p:cNvSpPr>
          <p:nvPr/>
        </p:nvSpPr>
        <p:spPr bwMode="auto">
          <a:xfrm flipH="1">
            <a:off x="6324600" y="2620963"/>
            <a:ext cx="304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4" name="Text Box 108">
            <a:extLst>
              <a:ext uri="{FF2B5EF4-FFF2-40B4-BE49-F238E27FC236}">
                <a16:creationId xmlns:a16="http://schemas.microsoft.com/office/drawing/2014/main" id="{A65A296F-3B7B-4AD1-89A5-312C5071A2EF}"/>
              </a:ext>
            </a:extLst>
          </p:cNvPr>
          <p:cNvSpPr txBox="1">
            <a:spLocks noChangeArrowheads="1"/>
          </p:cNvSpPr>
          <p:nvPr/>
        </p:nvSpPr>
        <p:spPr bwMode="auto">
          <a:xfrm>
            <a:off x="1041400" y="3352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p>
        </p:txBody>
      </p:sp>
      <p:sp>
        <p:nvSpPr>
          <p:cNvPr id="21585" name="Text Box 109">
            <a:extLst>
              <a:ext uri="{FF2B5EF4-FFF2-40B4-BE49-F238E27FC236}">
                <a16:creationId xmlns:a16="http://schemas.microsoft.com/office/drawing/2014/main" id="{22AE3E81-E3B3-46F2-AB4A-5B70E6A1976C}"/>
              </a:ext>
            </a:extLst>
          </p:cNvPr>
          <p:cNvSpPr txBox="1">
            <a:spLocks noChangeArrowheads="1"/>
          </p:cNvSpPr>
          <p:nvPr/>
        </p:nvSpPr>
        <p:spPr bwMode="auto">
          <a:xfrm>
            <a:off x="3814763" y="1295400"/>
            <a:ext cx="376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21586" name="Text Box 110">
            <a:extLst>
              <a:ext uri="{FF2B5EF4-FFF2-40B4-BE49-F238E27FC236}">
                <a16:creationId xmlns:a16="http://schemas.microsoft.com/office/drawing/2014/main" id="{FF9607CA-7BD3-4D29-86EC-05A484C7F770}"/>
              </a:ext>
            </a:extLst>
          </p:cNvPr>
          <p:cNvSpPr txBox="1">
            <a:spLocks noChangeArrowheads="1"/>
          </p:cNvSpPr>
          <p:nvPr/>
        </p:nvSpPr>
        <p:spPr bwMode="auto">
          <a:xfrm>
            <a:off x="6765925" y="23622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insert</a:t>
            </a:r>
          </a:p>
        </p:txBody>
      </p:sp>
      <p:sp>
        <p:nvSpPr>
          <p:cNvPr id="21587" name="Line 111">
            <a:extLst>
              <a:ext uri="{FF2B5EF4-FFF2-40B4-BE49-F238E27FC236}">
                <a16:creationId xmlns:a16="http://schemas.microsoft.com/office/drawing/2014/main" id="{6AFCEEA0-1020-44F1-B43A-8E0A43CD2BC2}"/>
              </a:ext>
            </a:extLst>
          </p:cNvPr>
          <p:cNvSpPr>
            <a:spLocks noChangeShapeType="1"/>
          </p:cNvSpPr>
          <p:nvPr/>
        </p:nvSpPr>
        <p:spPr bwMode="auto">
          <a:xfrm flipH="1" flipV="1">
            <a:off x="6324600" y="3611563"/>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8" name="Line 112">
            <a:extLst>
              <a:ext uri="{FF2B5EF4-FFF2-40B4-BE49-F238E27FC236}">
                <a16:creationId xmlns:a16="http://schemas.microsoft.com/office/drawing/2014/main" id="{CC8557CF-56B6-47B6-A8AB-94806B9AA77D}"/>
              </a:ext>
            </a:extLst>
          </p:cNvPr>
          <p:cNvSpPr>
            <a:spLocks noChangeShapeType="1"/>
          </p:cNvSpPr>
          <p:nvPr/>
        </p:nvSpPr>
        <p:spPr bwMode="auto">
          <a:xfrm flipV="1">
            <a:off x="6477000" y="3001963"/>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89" name="Text Box 113">
            <a:extLst>
              <a:ext uri="{FF2B5EF4-FFF2-40B4-BE49-F238E27FC236}">
                <a16:creationId xmlns:a16="http://schemas.microsoft.com/office/drawing/2014/main" id="{1502F469-48CC-4F6C-AF8B-7F91D2EA8BB7}"/>
              </a:ext>
            </a:extLst>
          </p:cNvPr>
          <p:cNvSpPr txBox="1">
            <a:spLocks noChangeArrowheads="1"/>
          </p:cNvSpPr>
          <p:nvPr/>
        </p:nvSpPr>
        <p:spPr bwMode="auto">
          <a:xfrm>
            <a:off x="6781800" y="2895600"/>
            <a:ext cx="109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delete</a:t>
            </a:r>
          </a:p>
        </p:txBody>
      </p:sp>
      <p:sp>
        <p:nvSpPr>
          <p:cNvPr id="21590" name="Text Box 114">
            <a:extLst>
              <a:ext uri="{FF2B5EF4-FFF2-40B4-BE49-F238E27FC236}">
                <a16:creationId xmlns:a16="http://schemas.microsoft.com/office/drawing/2014/main" id="{077B322F-7CCC-4A91-9183-14CCBEFF661B}"/>
              </a:ext>
            </a:extLst>
          </p:cNvPr>
          <p:cNvSpPr txBox="1">
            <a:spLocks noChangeArrowheads="1"/>
          </p:cNvSpPr>
          <p:nvPr/>
        </p:nvSpPr>
        <p:spPr bwMode="auto">
          <a:xfrm>
            <a:off x="6765925" y="3429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common</a:t>
            </a:r>
          </a:p>
        </p:txBody>
      </p:sp>
      <p:sp>
        <p:nvSpPr>
          <p:cNvPr id="21591" name="Oval 33">
            <a:extLst>
              <a:ext uri="{FF2B5EF4-FFF2-40B4-BE49-F238E27FC236}">
                <a16:creationId xmlns:a16="http://schemas.microsoft.com/office/drawing/2014/main" id="{E892EC11-3224-4B00-84EE-7ED21B5CC066}"/>
              </a:ext>
            </a:extLst>
          </p:cNvPr>
          <p:cNvSpPr>
            <a:spLocks noChangeArrowheads="1"/>
          </p:cNvSpPr>
          <p:nvPr/>
        </p:nvSpPr>
        <p:spPr bwMode="auto">
          <a:xfrm rot="-2812801">
            <a:off x="1712119" y="3090069"/>
            <a:ext cx="2543175" cy="300037"/>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92" name="Oval 34">
            <a:extLst>
              <a:ext uri="{FF2B5EF4-FFF2-40B4-BE49-F238E27FC236}">
                <a16:creationId xmlns:a16="http://schemas.microsoft.com/office/drawing/2014/main" id="{ED8F3838-3C54-4DB9-9A77-D7FE44E1BDFD}"/>
              </a:ext>
            </a:extLst>
          </p:cNvPr>
          <p:cNvSpPr>
            <a:spLocks noChangeArrowheads="1"/>
          </p:cNvSpPr>
          <p:nvPr/>
        </p:nvSpPr>
        <p:spPr bwMode="auto">
          <a:xfrm rot="-2812801">
            <a:off x="1653382" y="3286919"/>
            <a:ext cx="3244850" cy="300037"/>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93" name="Oval 35">
            <a:extLst>
              <a:ext uri="{FF2B5EF4-FFF2-40B4-BE49-F238E27FC236}">
                <a16:creationId xmlns:a16="http://schemas.microsoft.com/office/drawing/2014/main" id="{A635E038-AEE6-4202-80A1-6AE8FEDC0C36}"/>
              </a:ext>
            </a:extLst>
          </p:cNvPr>
          <p:cNvSpPr>
            <a:spLocks noChangeArrowheads="1"/>
          </p:cNvSpPr>
          <p:nvPr/>
        </p:nvSpPr>
        <p:spPr bwMode="auto">
          <a:xfrm rot="-2812801">
            <a:off x="2035969" y="3347244"/>
            <a:ext cx="3244850" cy="300038"/>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94" name="Oval 36">
            <a:extLst>
              <a:ext uri="{FF2B5EF4-FFF2-40B4-BE49-F238E27FC236}">
                <a16:creationId xmlns:a16="http://schemas.microsoft.com/office/drawing/2014/main" id="{D2CF8C59-CF8D-4492-858C-B2A9F54432F7}"/>
              </a:ext>
            </a:extLst>
          </p:cNvPr>
          <p:cNvSpPr>
            <a:spLocks noChangeArrowheads="1"/>
          </p:cNvSpPr>
          <p:nvPr/>
        </p:nvSpPr>
        <p:spPr bwMode="auto">
          <a:xfrm rot="-2812801">
            <a:off x="2491582" y="3347244"/>
            <a:ext cx="3244850" cy="300037"/>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95" name="Oval 37">
            <a:extLst>
              <a:ext uri="{FF2B5EF4-FFF2-40B4-BE49-F238E27FC236}">
                <a16:creationId xmlns:a16="http://schemas.microsoft.com/office/drawing/2014/main" id="{49CAC1E0-E467-4AE8-BFDA-BAAFC9EAB2CE}"/>
              </a:ext>
            </a:extLst>
          </p:cNvPr>
          <p:cNvSpPr>
            <a:spLocks noChangeArrowheads="1"/>
          </p:cNvSpPr>
          <p:nvPr/>
        </p:nvSpPr>
        <p:spPr bwMode="auto">
          <a:xfrm rot="-2812801">
            <a:off x="2950369" y="3347244"/>
            <a:ext cx="3244850" cy="300038"/>
          </a:xfrm>
          <a:prstGeom prst="ellipse">
            <a:avLst/>
          </a:prstGeom>
          <a:solidFill>
            <a:schemeClr val="accent1">
              <a:alpha val="32156"/>
            </a:schemeClr>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BF763F4-809A-444C-A2CB-81402AE50ADE}"/>
              </a:ext>
            </a:extLst>
          </p:cNvPr>
          <p:cNvSpPr>
            <a:spLocks noGrp="1" noChangeArrowheads="1"/>
          </p:cNvSpPr>
          <p:nvPr>
            <p:ph type="title"/>
          </p:nvPr>
        </p:nvSpPr>
        <p:spPr>
          <a:xfrm>
            <a:off x="533400" y="457200"/>
            <a:ext cx="8153400" cy="838200"/>
          </a:xfrm>
        </p:spPr>
        <p:txBody>
          <a:bodyPr/>
          <a:lstStyle/>
          <a:p>
            <a:r>
              <a:rPr lang="en-US" altLang="en-US"/>
              <a:t>Edit Distance: Dynamic Programming</a:t>
            </a:r>
          </a:p>
        </p:txBody>
      </p:sp>
      <p:sp>
        <p:nvSpPr>
          <p:cNvPr id="22531" name="Rectangle 3">
            <a:extLst>
              <a:ext uri="{FF2B5EF4-FFF2-40B4-BE49-F238E27FC236}">
                <a16:creationId xmlns:a16="http://schemas.microsoft.com/office/drawing/2014/main" id="{E47581A0-D18B-4F7D-9325-895D50CB98A9}"/>
              </a:ext>
            </a:extLst>
          </p:cNvPr>
          <p:cNvSpPr>
            <a:spLocks noGrp="1" noChangeArrowheads="1"/>
          </p:cNvSpPr>
          <p:nvPr>
            <p:ph type="body" idx="1"/>
          </p:nvPr>
        </p:nvSpPr>
        <p:spPr>
          <a:xfrm>
            <a:off x="685800" y="1447800"/>
            <a:ext cx="8229600" cy="4648200"/>
          </a:xfrm>
        </p:spPr>
        <p:txBody>
          <a:bodyPr/>
          <a:lstStyle/>
          <a:p>
            <a:pPr>
              <a:spcBef>
                <a:spcPct val="5000"/>
              </a:spcBef>
            </a:pPr>
            <a:r>
              <a:rPr lang="en-US" altLang="en-US" b="1"/>
              <a:t>Parallel code:</a:t>
            </a:r>
          </a:p>
          <a:p>
            <a:pPr>
              <a:spcBef>
                <a:spcPct val="5000"/>
              </a:spcBef>
            </a:pPr>
            <a:r>
              <a:rPr lang="en-US" altLang="en-US" b="1">
                <a:latin typeface="Courier New" panose="02070309020205020404" pitchFamily="49" charset="0"/>
              </a:rPr>
              <a:t>for i = 1 to n  : M[i,1] = i;</a:t>
            </a:r>
          </a:p>
          <a:p>
            <a:pPr>
              <a:spcBef>
                <a:spcPct val="5000"/>
              </a:spcBef>
            </a:pPr>
            <a:r>
              <a:rPr lang="en-US" altLang="en-US" b="1">
                <a:latin typeface="Courier New" panose="02070309020205020404" pitchFamily="49" charset="0"/>
              </a:rPr>
              <a:t>for j = 1 to m  : M[1,j] = j;</a:t>
            </a:r>
          </a:p>
          <a:p>
            <a:pPr>
              <a:spcBef>
                <a:spcPct val="5000"/>
              </a:spcBef>
            </a:pPr>
            <a:endParaRPr lang="en-US" altLang="en-US" b="1">
              <a:latin typeface="Courier New" panose="02070309020205020404" pitchFamily="49" charset="0"/>
            </a:endParaRPr>
          </a:p>
          <a:p>
            <a:pPr>
              <a:spcBef>
                <a:spcPct val="5000"/>
              </a:spcBef>
            </a:pPr>
            <a:r>
              <a:rPr lang="en-US" altLang="en-US" b="1">
                <a:latin typeface="Courier New" panose="02070309020205020404" pitchFamily="49" charset="0"/>
              </a:rPr>
              <a:t>for k = 2 to n+m</a:t>
            </a:r>
            <a:br>
              <a:rPr lang="en-US" altLang="en-US" b="1">
                <a:latin typeface="Courier New" panose="02070309020205020404" pitchFamily="49" charset="0"/>
              </a:rPr>
            </a:br>
            <a:r>
              <a:rPr lang="en-US" altLang="en-US" b="1">
                <a:latin typeface="Courier New" panose="02070309020205020404" pitchFamily="49" charset="0"/>
              </a:rPr>
              <a:t>istart = max(2,k-m)</a:t>
            </a:r>
            <a:br>
              <a:rPr lang="en-US" altLang="en-US" b="1">
                <a:latin typeface="Courier New" panose="02070309020205020404" pitchFamily="49" charset="0"/>
              </a:rPr>
            </a:br>
            <a:r>
              <a:rPr lang="en-US" altLang="en-US" b="1">
                <a:latin typeface="Courier New" panose="02070309020205020404" pitchFamily="49" charset="0"/>
              </a:rPr>
              <a:t>iend = min(k,n)</a:t>
            </a:r>
            <a:br>
              <a:rPr lang="en-US" altLang="en-US" b="1">
                <a:latin typeface="Courier New" panose="02070309020205020404" pitchFamily="49" charset="0"/>
              </a:rPr>
            </a:br>
            <a:r>
              <a:rPr lang="en-US" altLang="en-US" b="1">
                <a:latin typeface="Courier New" panose="02070309020205020404" pitchFamily="49" charset="0"/>
              </a:rPr>
              <a:t>parallel for i = istart to iend</a:t>
            </a:r>
          </a:p>
          <a:p>
            <a:pPr>
              <a:spcBef>
                <a:spcPct val="5000"/>
              </a:spcBef>
            </a:pPr>
            <a:r>
              <a:rPr lang="en-US" altLang="en-US" b="1">
                <a:latin typeface="Courier New" panose="02070309020205020404" pitchFamily="49" charset="0"/>
              </a:rPr>
              <a:t>    j = k-i+2</a:t>
            </a:r>
          </a:p>
          <a:p>
            <a:pPr>
              <a:spcBef>
                <a:spcPct val="5000"/>
              </a:spcBef>
            </a:pPr>
            <a:r>
              <a:rPr lang="en-US" altLang="en-US" b="1">
                <a:latin typeface="Courier New" panose="02070309020205020404" pitchFamily="49" charset="0"/>
              </a:rPr>
              <a:t>    if (A[i] == B[j]) </a:t>
            </a:r>
          </a:p>
          <a:p>
            <a:pPr>
              <a:spcBef>
                <a:spcPct val="5000"/>
              </a:spcBef>
            </a:pPr>
            <a:r>
              <a:rPr lang="en-US" altLang="en-US" b="1">
                <a:latin typeface="Courier New" panose="02070309020205020404" pitchFamily="49" charset="0"/>
              </a:rPr>
              <a:t>      M[i,j] = M[i-1,j-1];</a:t>
            </a:r>
          </a:p>
          <a:p>
            <a:pPr>
              <a:spcBef>
                <a:spcPct val="5000"/>
              </a:spcBef>
            </a:pPr>
            <a:r>
              <a:rPr lang="en-US" altLang="en-US" b="1">
                <a:latin typeface="Courier New" panose="02070309020205020404" pitchFamily="49" charset="0"/>
              </a:rPr>
              <a:t>    else </a:t>
            </a:r>
          </a:p>
          <a:p>
            <a:pPr>
              <a:spcBef>
                <a:spcPct val="5000"/>
              </a:spcBef>
            </a:pPr>
            <a:r>
              <a:rPr lang="en-US" altLang="en-US" b="1">
                <a:latin typeface="Courier New" panose="02070309020205020404" pitchFamily="49" charset="0"/>
              </a:rPr>
              <a:t>      M[i,j] = 1 + min(M[i-1,j],M[i,j-1]);</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FADAB3A-71C4-45FD-8156-3CDABE9C7220}"/>
              </a:ext>
            </a:extLst>
          </p:cNvPr>
          <p:cNvSpPr>
            <a:spLocks noGrp="1"/>
          </p:cNvSpPr>
          <p:nvPr>
            <p:ph type="title"/>
          </p:nvPr>
        </p:nvSpPr>
        <p:spPr/>
        <p:txBody>
          <a:bodyPr/>
          <a:lstStyle/>
          <a:p>
            <a:r>
              <a:rPr lang="en-US" altLang="en-US"/>
              <a:t>Scheduling</a:t>
            </a:r>
          </a:p>
        </p:txBody>
      </p:sp>
      <p:sp>
        <p:nvSpPr>
          <p:cNvPr id="23554" name="Content Placeholder 2">
            <a:extLst>
              <a:ext uri="{FF2B5EF4-FFF2-40B4-BE49-F238E27FC236}">
                <a16:creationId xmlns:a16="http://schemas.microsoft.com/office/drawing/2014/main" id="{61890F0C-6E34-4B58-9012-F6DCC867F532}"/>
              </a:ext>
            </a:extLst>
          </p:cNvPr>
          <p:cNvSpPr>
            <a:spLocks noGrp="1"/>
          </p:cNvSpPr>
          <p:nvPr>
            <p:ph idx="1"/>
          </p:nvPr>
        </p:nvSpPr>
        <p:spPr/>
        <p:txBody>
          <a:bodyPr/>
          <a:lstStyle/>
          <a:p>
            <a:r>
              <a:rPr lang="en-US" altLang="en-US"/>
              <a:t>So far we have assumed </a:t>
            </a:r>
            <a:r>
              <a:rPr lang="ja-JP" altLang="en-US"/>
              <a:t>“</a:t>
            </a:r>
            <a:r>
              <a:rPr lang="en-US" altLang="ja-JP"/>
              <a:t>magic</a:t>
            </a:r>
            <a:r>
              <a:rPr lang="ja-JP" altLang="en-US"/>
              <a:t>”</a:t>
            </a:r>
            <a:r>
              <a:rPr lang="en-US" altLang="ja-JP"/>
              <a:t> schedulers that maps dynamic tasks onto processors.</a:t>
            </a:r>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4AA5A0FD-26F1-40FE-987A-96543B750022}"/>
              </a:ext>
            </a:extLst>
          </p:cNvPr>
          <p:cNvSpPr>
            <a:spLocks noGrp="1" noChangeArrowheads="1"/>
          </p:cNvSpPr>
          <p:nvPr>
            <p:ph type="title"/>
          </p:nvPr>
        </p:nvSpPr>
        <p:spPr>
          <a:xfrm>
            <a:off x="228600" y="457200"/>
            <a:ext cx="8686800" cy="838200"/>
          </a:xfrm>
        </p:spPr>
        <p:txBody>
          <a:bodyPr/>
          <a:lstStyle/>
          <a:p>
            <a:r>
              <a:rPr lang="en-US" altLang="en-US" sz="4000"/>
              <a:t>Sidebar: Beyond Nested Parallelism</a:t>
            </a:r>
          </a:p>
        </p:txBody>
      </p:sp>
      <p:sp>
        <p:nvSpPr>
          <p:cNvPr id="24580" name="Rectangle 3">
            <a:extLst>
              <a:ext uri="{FF2B5EF4-FFF2-40B4-BE49-F238E27FC236}">
                <a16:creationId xmlns:a16="http://schemas.microsoft.com/office/drawing/2014/main" id="{A713BB3A-A071-49B9-AA62-138510DDEE3B}"/>
              </a:ext>
            </a:extLst>
          </p:cNvPr>
          <p:cNvSpPr>
            <a:spLocks noGrp="1" noChangeArrowheads="1"/>
          </p:cNvSpPr>
          <p:nvPr>
            <p:ph type="body" idx="1"/>
          </p:nvPr>
        </p:nvSpPr>
        <p:spPr/>
        <p:txBody>
          <a:bodyPr/>
          <a:lstStyle/>
          <a:p>
            <a:r>
              <a:rPr lang="en-US" altLang="en-US"/>
              <a:t>Assume a way to fork </a:t>
            </a:r>
          </a:p>
          <a:p>
            <a:pPr lvl="1"/>
            <a:r>
              <a:rPr lang="en-US" altLang="en-US"/>
              <a:t>Pairwise or multiway</a:t>
            </a:r>
          </a:p>
          <a:p>
            <a:r>
              <a:rPr lang="en-US" altLang="en-US"/>
              <a:t>What types of synchronization are allowed</a:t>
            </a:r>
          </a:p>
          <a:p>
            <a:pPr lvl="1"/>
            <a:r>
              <a:rPr lang="en-US" altLang="en-US"/>
              <a:t>Fork-join (nested parallelism)</a:t>
            </a:r>
          </a:p>
          <a:p>
            <a:pPr lvl="1"/>
            <a:r>
              <a:rPr lang="en-US" altLang="en-US"/>
              <a:t>Futures</a:t>
            </a:r>
          </a:p>
          <a:p>
            <a:pPr lvl="1"/>
            <a:r>
              <a:rPr lang="en-US" altLang="en-US"/>
              <a:t>Fully general</a:t>
            </a:r>
          </a:p>
          <a:p>
            <a:r>
              <a:rPr lang="en-US" altLang="en-US"/>
              <a:t>The first two can be made deterministic</a:t>
            </a:r>
          </a:p>
          <a:p>
            <a:r>
              <a:rPr lang="en-US" altLang="en-US"/>
              <a:t>Can have a large effect on the scheduler and what can be proved about the schedules.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91EAD56-5BD9-4C37-80F0-814A25C1A7C1}"/>
              </a:ext>
            </a:extLst>
          </p:cNvPr>
          <p:cNvSpPr>
            <a:spLocks noGrp="1" noChangeArrowheads="1"/>
          </p:cNvSpPr>
          <p:nvPr>
            <p:ph type="title"/>
          </p:nvPr>
        </p:nvSpPr>
        <p:spPr/>
        <p:txBody>
          <a:bodyPr/>
          <a:lstStyle/>
          <a:p>
            <a:r>
              <a:rPr lang="en-US" altLang="en-US" sz="4000"/>
              <a:t>Strict and Fully Strict</a:t>
            </a:r>
          </a:p>
        </p:txBody>
      </p:sp>
      <p:sp>
        <p:nvSpPr>
          <p:cNvPr id="25604" name="Rectangle 3">
            <a:extLst>
              <a:ext uri="{FF2B5EF4-FFF2-40B4-BE49-F238E27FC236}">
                <a16:creationId xmlns:a16="http://schemas.microsoft.com/office/drawing/2014/main" id="{0AA7C020-A2CD-4B44-9A18-BE2BE303EC81}"/>
              </a:ext>
            </a:extLst>
          </p:cNvPr>
          <p:cNvSpPr>
            <a:spLocks noGrp="1" noChangeArrowheads="1"/>
          </p:cNvSpPr>
          <p:nvPr>
            <p:ph type="body" idx="1"/>
          </p:nvPr>
        </p:nvSpPr>
        <p:spPr>
          <a:xfrm>
            <a:off x="685800" y="1676400"/>
            <a:ext cx="8001000" cy="1752600"/>
          </a:xfrm>
        </p:spPr>
        <p:txBody>
          <a:bodyPr/>
          <a:lstStyle/>
          <a:p>
            <a:r>
              <a:rPr lang="en-US" altLang="en-US" b="1"/>
              <a:t>Fully strict</a:t>
            </a:r>
            <a:r>
              <a:rPr lang="en-US" altLang="en-US"/>
              <a:t> (fork-join, nested parallel): a task can only synchronize with its parent</a:t>
            </a:r>
          </a:p>
          <a:p>
            <a:r>
              <a:rPr lang="en-US" altLang="en-US" b="1"/>
              <a:t>Strict</a:t>
            </a:r>
            <a:r>
              <a:rPr lang="en-US" altLang="en-US"/>
              <a:t>: a task can only synchronize with an ancestor.   (X10 recently extended to support strict computations)</a:t>
            </a:r>
          </a:p>
          <a:p>
            <a:endParaRPr lang="en-US" altLang="en-US" b="1"/>
          </a:p>
        </p:txBody>
      </p:sp>
      <p:sp>
        <p:nvSpPr>
          <p:cNvPr id="25605" name="Oval 5">
            <a:extLst>
              <a:ext uri="{FF2B5EF4-FFF2-40B4-BE49-F238E27FC236}">
                <a16:creationId xmlns:a16="http://schemas.microsoft.com/office/drawing/2014/main" id="{837FBF83-CD74-4226-B838-CAAA9531C786}"/>
              </a:ext>
            </a:extLst>
          </p:cNvPr>
          <p:cNvSpPr>
            <a:spLocks noChangeArrowheads="1"/>
          </p:cNvSpPr>
          <p:nvPr/>
        </p:nvSpPr>
        <p:spPr bwMode="auto">
          <a:xfrm>
            <a:off x="7315200" y="3505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6" name="Oval 6">
            <a:extLst>
              <a:ext uri="{FF2B5EF4-FFF2-40B4-BE49-F238E27FC236}">
                <a16:creationId xmlns:a16="http://schemas.microsoft.com/office/drawing/2014/main" id="{BC619BD3-D8E4-4602-AD08-01E5007E3D49}"/>
              </a:ext>
            </a:extLst>
          </p:cNvPr>
          <p:cNvSpPr>
            <a:spLocks noChangeArrowheads="1"/>
          </p:cNvSpPr>
          <p:nvPr/>
        </p:nvSpPr>
        <p:spPr bwMode="auto">
          <a:xfrm>
            <a:off x="73152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07" name="AutoShape 8">
            <a:extLst>
              <a:ext uri="{FF2B5EF4-FFF2-40B4-BE49-F238E27FC236}">
                <a16:creationId xmlns:a16="http://schemas.microsoft.com/office/drawing/2014/main" id="{FB6E4CB4-84DE-4C37-BA5B-97B944844080}"/>
              </a:ext>
            </a:extLst>
          </p:cNvPr>
          <p:cNvCxnSpPr>
            <a:cxnSpLocks noChangeShapeType="1"/>
            <a:stCxn id="25605" idx="4"/>
            <a:endCxn id="25606" idx="0"/>
          </p:cNvCxnSpPr>
          <p:nvPr/>
        </p:nvCxnSpPr>
        <p:spPr bwMode="auto">
          <a:xfrm>
            <a:off x="7391400" y="3657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08" name="Oval 9">
            <a:extLst>
              <a:ext uri="{FF2B5EF4-FFF2-40B4-BE49-F238E27FC236}">
                <a16:creationId xmlns:a16="http://schemas.microsoft.com/office/drawing/2014/main" id="{C0EB120F-2FBA-4D2F-8C64-4C75CC5C2772}"/>
              </a:ext>
            </a:extLst>
          </p:cNvPr>
          <p:cNvSpPr>
            <a:spLocks noChangeArrowheads="1"/>
          </p:cNvSpPr>
          <p:nvPr/>
        </p:nvSpPr>
        <p:spPr bwMode="auto">
          <a:xfrm>
            <a:off x="7315200" y="4267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09" name="AutoShape 10">
            <a:extLst>
              <a:ext uri="{FF2B5EF4-FFF2-40B4-BE49-F238E27FC236}">
                <a16:creationId xmlns:a16="http://schemas.microsoft.com/office/drawing/2014/main" id="{5ECB0AD4-1457-4EA2-9C24-403E7DEACAD8}"/>
              </a:ext>
            </a:extLst>
          </p:cNvPr>
          <p:cNvCxnSpPr>
            <a:cxnSpLocks noChangeShapeType="1"/>
            <a:stCxn id="25606" idx="4"/>
            <a:endCxn id="25608" idx="0"/>
          </p:cNvCxnSpPr>
          <p:nvPr/>
        </p:nvCxnSpPr>
        <p:spPr bwMode="auto">
          <a:xfrm>
            <a:off x="7391400" y="4038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0" name="Oval 11">
            <a:extLst>
              <a:ext uri="{FF2B5EF4-FFF2-40B4-BE49-F238E27FC236}">
                <a16:creationId xmlns:a16="http://schemas.microsoft.com/office/drawing/2014/main" id="{3A25FEF3-6D36-4A58-B679-8836D25521C0}"/>
              </a:ext>
            </a:extLst>
          </p:cNvPr>
          <p:cNvSpPr>
            <a:spLocks noChangeArrowheads="1"/>
          </p:cNvSpPr>
          <p:nvPr/>
        </p:nvSpPr>
        <p:spPr bwMode="auto">
          <a:xfrm>
            <a:off x="7315200" y="4648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11" name="AutoShape 12">
            <a:extLst>
              <a:ext uri="{FF2B5EF4-FFF2-40B4-BE49-F238E27FC236}">
                <a16:creationId xmlns:a16="http://schemas.microsoft.com/office/drawing/2014/main" id="{BB9C66CA-C439-4A63-B50D-732B73C5CD23}"/>
              </a:ext>
            </a:extLst>
          </p:cNvPr>
          <p:cNvCxnSpPr>
            <a:cxnSpLocks noChangeShapeType="1"/>
            <a:endCxn id="25610" idx="0"/>
          </p:cNvCxnSpPr>
          <p:nvPr/>
        </p:nvCxnSpPr>
        <p:spPr bwMode="auto">
          <a:xfrm>
            <a:off x="7391400" y="4419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2" name="Oval 20">
            <a:extLst>
              <a:ext uri="{FF2B5EF4-FFF2-40B4-BE49-F238E27FC236}">
                <a16:creationId xmlns:a16="http://schemas.microsoft.com/office/drawing/2014/main" id="{4A32DEF3-255B-48E4-AE62-545CDBE782EA}"/>
              </a:ext>
            </a:extLst>
          </p:cNvPr>
          <p:cNvSpPr>
            <a:spLocks noChangeArrowheads="1"/>
          </p:cNvSpPr>
          <p:nvPr/>
        </p:nvSpPr>
        <p:spPr bwMode="auto">
          <a:xfrm>
            <a:off x="7315200" y="5410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13" name="AutoShape 21">
            <a:extLst>
              <a:ext uri="{FF2B5EF4-FFF2-40B4-BE49-F238E27FC236}">
                <a16:creationId xmlns:a16="http://schemas.microsoft.com/office/drawing/2014/main" id="{8F01CECF-F86F-4D9A-BBE5-260B90F4259D}"/>
              </a:ext>
            </a:extLst>
          </p:cNvPr>
          <p:cNvCxnSpPr>
            <a:cxnSpLocks noChangeShapeType="1"/>
            <a:stCxn id="25610" idx="4"/>
            <a:endCxn id="25612" idx="0"/>
          </p:cNvCxnSpPr>
          <p:nvPr/>
        </p:nvCxnSpPr>
        <p:spPr bwMode="auto">
          <a:xfrm>
            <a:off x="7391400" y="4800600"/>
            <a:ext cx="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4" name="Oval 22">
            <a:extLst>
              <a:ext uri="{FF2B5EF4-FFF2-40B4-BE49-F238E27FC236}">
                <a16:creationId xmlns:a16="http://schemas.microsoft.com/office/drawing/2014/main" id="{E994A9B0-A1CD-430A-9451-B1E0E592DB8B}"/>
              </a:ext>
            </a:extLst>
          </p:cNvPr>
          <p:cNvSpPr>
            <a:spLocks noChangeArrowheads="1"/>
          </p:cNvSpPr>
          <p:nvPr/>
        </p:nvSpPr>
        <p:spPr bwMode="auto">
          <a:xfrm>
            <a:off x="7315200" y="606425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15" name="AutoShape 23">
            <a:extLst>
              <a:ext uri="{FF2B5EF4-FFF2-40B4-BE49-F238E27FC236}">
                <a16:creationId xmlns:a16="http://schemas.microsoft.com/office/drawing/2014/main" id="{C28C45DA-5732-420A-BBFD-D60E662B6D2E}"/>
              </a:ext>
            </a:extLst>
          </p:cNvPr>
          <p:cNvCxnSpPr>
            <a:cxnSpLocks noChangeShapeType="1"/>
            <a:stCxn id="25612" idx="4"/>
            <a:endCxn id="25614" idx="0"/>
          </p:cNvCxnSpPr>
          <p:nvPr/>
        </p:nvCxnSpPr>
        <p:spPr bwMode="auto">
          <a:xfrm>
            <a:off x="7391400" y="5562600"/>
            <a:ext cx="0" cy="5016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6" name="Oval 27">
            <a:extLst>
              <a:ext uri="{FF2B5EF4-FFF2-40B4-BE49-F238E27FC236}">
                <a16:creationId xmlns:a16="http://schemas.microsoft.com/office/drawing/2014/main" id="{562F92D0-03E4-4B25-A9C4-13CEA8481C23}"/>
              </a:ext>
            </a:extLst>
          </p:cNvPr>
          <p:cNvSpPr>
            <a:spLocks noChangeArrowheads="1"/>
          </p:cNvSpPr>
          <p:nvPr/>
        </p:nvSpPr>
        <p:spPr bwMode="auto">
          <a:xfrm>
            <a:off x="68580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17" name="Oval 28">
            <a:extLst>
              <a:ext uri="{FF2B5EF4-FFF2-40B4-BE49-F238E27FC236}">
                <a16:creationId xmlns:a16="http://schemas.microsoft.com/office/drawing/2014/main" id="{170DEA73-B1B5-46F7-ACE3-C376DCF2B42C}"/>
              </a:ext>
            </a:extLst>
          </p:cNvPr>
          <p:cNvSpPr>
            <a:spLocks noChangeArrowheads="1"/>
          </p:cNvSpPr>
          <p:nvPr/>
        </p:nvSpPr>
        <p:spPr bwMode="auto">
          <a:xfrm>
            <a:off x="6858000" y="4267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18" name="AutoShape 29">
            <a:extLst>
              <a:ext uri="{FF2B5EF4-FFF2-40B4-BE49-F238E27FC236}">
                <a16:creationId xmlns:a16="http://schemas.microsoft.com/office/drawing/2014/main" id="{E1DF0B4D-D03B-410A-B5F5-8533CDB71BC9}"/>
              </a:ext>
            </a:extLst>
          </p:cNvPr>
          <p:cNvCxnSpPr>
            <a:cxnSpLocks noChangeShapeType="1"/>
            <a:stCxn id="25616" idx="4"/>
            <a:endCxn id="25617" idx="0"/>
          </p:cNvCxnSpPr>
          <p:nvPr/>
        </p:nvCxnSpPr>
        <p:spPr bwMode="auto">
          <a:xfrm>
            <a:off x="6934200" y="4038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9" name="Oval 30">
            <a:extLst>
              <a:ext uri="{FF2B5EF4-FFF2-40B4-BE49-F238E27FC236}">
                <a16:creationId xmlns:a16="http://schemas.microsoft.com/office/drawing/2014/main" id="{E9F70204-1CF5-4945-A8C3-53461EF291ED}"/>
              </a:ext>
            </a:extLst>
          </p:cNvPr>
          <p:cNvSpPr>
            <a:spLocks noChangeArrowheads="1"/>
          </p:cNvSpPr>
          <p:nvPr/>
        </p:nvSpPr>
        <p:spPr bwMode="auto">
          <a:xfrm>
            <a:off x="6858000" y="4648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0" name="AutoShape 31">
            <a:extLst>
              <a:ext uri="{FF2B5EF4-FFF2-40B4-BE49-F238E27FC236}">
                <a16:creationId xmlns:a16="http://schemas.microsoft.com/office/drawing/2014/main" id="{BC221872-368E-4DFD-B999-7C37B8268A06}"/>
              </a:ext>
            </a:extLst>
          </p:cNvPr>
          <p:cNvCxnSpPr>
            <a:cxnSpLocks noChangeShapeType="1"/>
            <a:stCxn id="25617" idx="4"/>
            <a:endCxn id="25619" idx="0"/>
          </p:cNvCxnSpPr>
          <p:nvPr/>
        </p:nvCxnSpPr>
        <p:spPr bwMode="auto">
          <a:xfrm>
            <a:off x="6934200" y="4419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1" name="Oval 32">
            <a:extLst>
              <a:ext uri="{FF2B5EF4-FFF2-40B4-BE49-F238E27FC236}">
                <a16:creationId xmlns:a16="http://schemas.microsoft.com/office/drawing/2014/main" id="{06B1CDEA-0594-41FC-B85A-9DBA05D7AED2}"/>
              </a:ext>
            </a:extLst>
          </p:cNvPr>
          <p:cNvSpPr>
            <a:spLocks noChangeArrowheads="1"/>
          </p:cNvSpPr>
          <p:nvPr/>
        </p:nvSpPr>
        <p:spPr bwMode="auto">
          <a:xfrm>
            <a:off x="6858000" y="5791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2" name="AutoShape 33">
            <a:extLst>
              <a:ext uri="{FF2B5EF4-FFF2-40B4-BE49-F238E27FC236}">
                <a16:creationId xmlns:a16="http://schemas.microsoft.com/office/drawing/2014/main" id="{664B68F8-DFF1-4A23-A66F-4404A8F286BE}"/>
              </a:ext>
            </a:extLst>
          </p:cNvPr>
          <p:cNvCxnSpPr>
            <a:cxnSpLocks noChangeShapeType="1"/>
            <a:stCxn id="25619" idx="4"/>
            <a:endCxn id="25621" idx="0"/>
          </p:cNvCxnSpPr>
          <p:nvPr/>
        </p:nvCxnSpPr>
        <p:spPr bwMode="auto">
          <a:xfrm>
            <a:off x="6934200" y="4800600"/>
            <a:ext cx="0" cy="990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23" name="AutoShape 60">
            <a:extLst>
              <a:ext uri="{FF2B5EF4-FFF2-40B4-BE49-F238E27FC236}">
                <a16:creationId xmlns:a16="http://schemas.microsoft.com/office/drawing/2014/main" id="{4D15A6A7-C9E9-453A-984F-76AA80E56F6D}"/>
              </a:ext>
            </a:extLst>
          </p:cNvPr>
          <p:cNvCxnSpPr>
            <a:cxnSpLocks noChangeShapeType="1"/>
            <a:stCxn id="25605" idx="3"/>
            <a:endCxn id="25616" idx="7"/>
          </p:cNvCxnSpPr>
          <p:nvPr/>
        </p:nvCxnSpPr>
        <p:spPr bwMode="auto">
          <a:xfrm flipH="1">
            <a:off x="6988175" y="3635375"/>
            <a:ext cx="3492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4" name="Oval 63">
            <a:extLst>
              <a:ext uri="{FF2B5EF4-FFF2-40B4-BE49-F238E27FC236}">
                <a16:creationId xmlns:a16="http://schemas.microsoft.com/office/drawing/2014/main" id="{5A264DFE-F603-4DA2-831D-D1353BD39E48}"/>
              </a:ext>
            </a:extLst>
          </p:cNvPr>
          <p:cNvSpPr>
            <a:spLocks noChangeArrowheads="1"/>
          </p:cNvSpPr>
          <p:nvPr/>
        </p:nvSpPr>
        <p:spPr bwMode="auto">
          <a:xfrm>
            <a:off x="6400800" y="4267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25" name="Oval 64">
            <a:extLst>
              <a:ext uri="{FF2B5EF4-FFF2-40B4-BE49-F238E27FC236}">
                <a16:creationId xmlns:a16="http://schemas.microsoft.com/office/drawing/2014/main" id="{BE5F26AC-BACD-4CD6-97ED-9F9A8AAEE67C}"/>
              </a:ext>
            </a:extLst>
          </p:cNvPr>
          <p:cNvSpPr>
            <a:spLocks noChangeArrowheads="1"/>
          </p:cNvSpPr>
          <p:nvPr/>
        </p:nvSpPr>
        <p:spPr bwMode="auto">
          <a:xfrm>
            <a:off x="6400800" y="4648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6" name="AutoShape 65">
            <a:extLst>
              <a:ext uri="{FF2B5EF4-FFF2-40B4-BE49-F238E27FC236}">
                <a16:creationId xmlns:a16="http://schemas.microsoft.com/office/drawing/2014/main" id="{85961E71-B740-4FEF-8A88-193A6DDE29BD}"/>
              </a:ext>
            </a:extLst>
          </p:cNvPr>
          <p:cNvCxnSpPr>
            <a:cxnSpLocks noChangeShapeType="1"/>
            <a:stCxn id="25624" idx="4"/>
            <a:endCxn id="25625" idx="0"/>
          </p:cNvCxnSpPr>
          <p:nvPr/>
        </p:nvCxnSpPr>
        <p:spPr bwMode="auto">
          <a:xfrm>
            <a:off x="6477000" y="4419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7" name="Oval 66">
            <a:extLst>
              <a:ext uri="{FF2B5EF4-FFF2-40B4-BE49-F238E27FC236}">
                <a16:creationId xmlns:a16="http://schemas.microsoft.com/office/drawing/2014/main" id="{43A1AF33-8719-4782-A43C-3DDEFFB53947}"/>
              </a:ext>
            </a:extLst>
          </p:cNvPr>
          <p:cNvSpPr>
            <a:spLocks noChangeArrowheads="1"/>
          </p:cNvSpPr>
          <p:nvPr/>
        </p:nvSpPr>
        <p:spPr bwMode="auto">
          <a:xfrm>
            <a:off x="6400800" y="5029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8" name="AutoShape 67">
            <a:extLst>
              <a:ext uri="{FF2B5EF4-FFF2-40B4-BE49-F238E27FC236}">
                <a16:creationId xmlns:a16="http://schemas.microsoft.com/office/drawing/2014/main" id="{756C6315-2DEB-41A6-834A-3B5F9DEE66E4}"/>
              </a:ext>
            </a:extLst>
          </p:cNvPr>
          <p:cNvCxnSpPr>
            <a:cxnSpLocks noChangeShapeType="1"/>
            <a:stCxn id="25625" idx="4"/>
            <a:endCxn id="25627" idx="0"/>
          </p:cNvCxnSpPr>
          <p:nvPr/>
        </p:nvCxnSpPr>
        <p:spPr bwMode="auto">
          <a:xfrm>
            <a:off x="6477000" y="4800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9" name="Oval 74">
            <a:extLst>
              <a:ext uri="{FF2B5EF4-FFF2-40B4-BE49-F238E27FC236}">
                <a16:creationId xmlns:a16="http://schemas.microsoft.com/office/drawing/2014/main" id="{67FC97FF-8879-4F36-A3D0-12061A8A999C}"/>
              </a:ext>
            </a:extLst>
          </p:cNvPr>
          <p:cNvSpPr>
            <a:spLocks noChangeArrowheads="1"/>
          </p:cNvSpPr>
          <p:nvPr/>
        </p:nvSpPr>
        <p:spPr bwMode="auto">
          <a:xfrm>
            <a:off x="5943600" y="4648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30" name="Oval 75">
            <a:extLst>
              <a:ext uri="{FF2B5EF4-FFF2-40B4-BE49-F238E27FC236}">
                <a16:creationId xmlns:a16="http://schemas.microsoft.com/office/drawing/2014/main" id="{29E1D30A-41DA-4FF5-A48E-7F8F49C2383C}"/>
              </a:ext>
            </a:extLst>
          </p:cNvPr>
          <p:cNvSpPr>
            <a:spLocks noChangeArrowheads="1"/>
          </p:cNvSpPr>
          <p:nvPr/>
        </p:nvSpPr>
        <p:spPr bwMode="auto">
          <a:xfrm>
            <a:off x="5943600" y="5029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31" name="AutoShape 76">
            <a:extLst>
              <a:ext uri="{FF2B5EF4-FFF2-40B4-BE49-F238E27FC236}">
                <a16:creationId xmlns:a16="http://schemas.microsoft.com/office/drawing/2014/main" id="{43BE006B-A10D-4D93-9F0D-ED6495AFB649}"/>
              </a:ext>
            </a:extLst>
          </p:cNvPr>
          <p:cNvCxnSpPr>
            <a:cxnSpLocks noChangeShapeType="1"/>
            <a:stCxn id="25629" idx="4"/>
            <a:endCxn id="25630" idx="0"/>
          </p:cNvCxnSpPr>
          <p:nvPr/>
        </p:nvCxnSpPr>
        <p:spPr bwMode="auto">
          <a:xfrm>
            <a:off x="6019800" y="4800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32" name="Oval 77">
            <a:extLst>
              <a:ext uri="{FF2B5EF4-FFF2-40B4-BE49-F238E27FC236}">
                <a16:creationId xmlns:a16="http://schemas.microsoft.com/office/drawing/2014/main" id="{D55AE1D5-7957-44B7-9550-B249EAFA5AE3}"/>
              </a:ext>
            </a:extLst>
          </p:cNvPr>
          <p:cNvSpPr>
            <a:spLocks noChangeArrowheads="1"/>
          </p:cNvSpPr>
          <p:nvPr/>
        </p:nvSpPr>
        <p:spPr bwMode="auto">
          <a:xfrm>
            <a:off x="5943600" y="5410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33" name="AutoShape 78">
            <a:extLst>
              <a:ext uri="{FF2B5EF4-FFF2-40B4-BE49-F238E27FC236}">
                <a16:creationId xmlns:a16="http://schemas.microsoft.com/office/drawing/2014/main" id="{E2AFA606-80A4-4506-AB53-8EBBFCAE86D9}"/>
              </a:ext>
            </a:extLst>
          </p:cNvPr>
          <p:cNvCxnSpPr>
            <a:cxnSpLocks noChangeShapeType="1"/>
            <a:stCxn id="25630" idx="4"/>
            <a:endCxn id="25632" idx="0"/>
          </p:cNvCxnSpPr>
          <p:nvPr/>
        </p:nvCxnSpPr>
        <p:spPr bwMode="auto">
          <a:xfrm>
            <a:off x="6019800" y="51816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4" name="AutoShape 85">
            <a:extLst>
              <a:ext uri="{FF2B5EF4-FFF2-40B4-BE49-F238E27FC236}">
                <a16:creationId xmlns:a16="http://schemas.microsoft.com/office/drawing/2014/main" id="{A80EC466-B0E7-45CE-87B1-D6BF91F3CFFD}"/>
              </a:ext>
            </a:extLst>
          </p:cNvPr>
          <p:cNvCxnSpPr>
            <a:cxnSpLocks noChangeShapeType="1"/>
            <a:stCxn id="25616" idx="3"/>
            <a:endCxn id="25624" idx="7"/>
          </p:cNvCxnSpPr>
          <p:nvPr/>
        </p:nvCxnSpPr>
        <p:spPr bwMode="auto">
          <a:xfrm flipH="1">
            <a:off x="6530975" y="4016375"/>
            <a:ext cx="3492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5" name="AutoShape 86">
            <a:extLst>
              <a:ext uri="{FF2B5EF4-FFF2-40B4-BE49-F238E27FC236}">
                <a16:creationId xmlns:a16="http://schemas.microsoft.com/office/drawing/2014/main" id="{8DEA03BB-33A5-40E5-8144-433B50A67D3C}"/>
              </a:ext>
            </a:extLst>
          </p:cNvPr>
          <p:cNvCxnSpPr>
            <a:cxnSpLocks noChangeShapeType="1"/>
            <a:stCxn id="25624" idx="3"/>
            <a:endCxn id="25629" idx="7"/>
          </p:cNvCxnSpPr>
          <p:nvPr/>
        </p:nvCxnSpPr>
        <p:spPr bwMode="auto">
          <a:xfrm flipH="1">
            <a:off x="6073775" y="4397375"/>
            <a:ext cx="3492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6" name="AutoShape 87">
            <a:extLst>
              <a:ext uri="{FF2B5EF4-FFF2-40B4-BE49-F238E27FC236}">
                <a16:creationId xmlns:a16="http://schemas.microsoft.com/office/drawing/2014/main" id="{520D2526-69AA-40CF-ABFF-F434A8514476}"/>
              </a:ext>
            </a:extLst>
          </p:cNvPr>
          <p:cNvCxnSpPr>
            <a:cxnSpLocks noChangeShapeType="1"/>
            <a:stCxn id="25627" idx="5"/>
            <a:endCxn id="25612" idx="1"/>
          </p:cNvCxnSpPr>
          <p:nvPr/>
        </p:nvCxnSpPr>
        <p:spPr bwMode="auto">
          <a:xfrm>
            <a:off x="6530975" y="5159375"/>
            <a:ext cx="8064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7" name="AutoShape 88">
            <a:extLst>
              <a:ext uri="{FF2B5EF4-FFF2-40B4-BE49-F238E27FC236}">
                <a16:creationId xmlns:a16="http://schemas.microsoft.com/office/drawing/2014/main" id="{D7257EC7-FCAC-4FAF-91FA-56B0A496DC00}"/>
              </a:ext>
            </a:extLst>
          </p:cNvPr>
          <p:cNvCxnSpPr>
            <a:cxnSpLocks noChangeShapeType="1"/>
            <a:stCxn id="25632" idx="5"/>
            <a:endCxn id="25621" idx="1"/>
          </p:cNvCxnSpPr>
          <p:nvPr/>
        </p:nvCxnSpPr>
        <p:spPr bwMode="auto">
          <a:xfrm>
            <a:off x="6073775" y="5540375"/>
            <a:ext cx="8064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8" name="AutoShape 89">
            <a:extLst>
              <a:ext uri="{FF2B5EF4-FFF2-40B4-BE49-F238E27FC236}">
                <a16:creationId xmlns:a16="http://schemas.microsoft.com/office/drawing/2014/main" id="{958F49D5-1608-4BF2-BD95-0B014CFA7F2F}"/>
              </a:ext>
            </a:extLst>
          </p:cNvPr>
          <p:cNvCxnSpPr>
            <a:cxnSpLocks noChangeShapeType="1"/>
            <a:stCxn id="25621" idx="5"/>
            <a:endCxn id="25614" idx="2"/>
          </p:cNvCxnSpPr>
          <p:nvPr/>
        </p:nvCxnSpPr>
        <p:spPr bwMode="auto">
          <a:xfrm>
            <a:off x="6988175" y="5921375"/>
            <a:ext cx="327025" cy="2190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39" name="Oval 90">
            <a:extLst>
              <a:ext uri="{FF2B5EF4-FFF2-40B4-BE49-F238E27FC236}">
                <a16:creationId xmlns:a16="http://schemas.microsoft.com/office/drawing/2014/main" id="{8C474052-4FE2-44A6-8984-9DBCB949650D}"/>
              </a:ext>
            </a:extLst>
          </p:cNvPr>
          <p:cNvSpPr>
            <a:spLocks noChangeArrowheads="1"/>
          </p:cNvSpPr>
          <p:nvPr/>
        </p:nvSpPr>
        <p:spPr bwMode="auto">
          <a:xfrm>
            <a:off x="2438400" y="3962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40" name="Oval 92">
            <a:extLst>
              <a:ext uri="{FF2B5EF4-FFF2-40B4-BE49-F238E27FC236}">
                <a16:creationId xmlns:a16="http://schemas.microsoft.com/office/drawing/2014/main" id="{1B81BADD-6832-45B0-995F-E5E319F41B7A}"/>
              </a:ext>
            </a:extLst>
          </p:cNvPr>
          <p:cNvSpPr>
            <a:spLocks noChangeArrowheads="1"/>
          </p:cNvSpPr>
          <p:nvPr/>
        </p:nvSpPr>
        <p:spPr bwMode="auto">
          <a:xfrm>
            <a:off x="2133600" y="4267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41" name="Oval 93">
            <a:extLst>
              <a:ext uri="{FF2B5EF4-FFF2-40B4-BE49-F238E27FC236}">
                <a16:creationId xmlns:a16="http://schemas.microsoft.com/office/drawing/2014/main" id="{717ABFE4-0FCE-497F-8504-B2B2F796DA20}"/>
              </a:ext>
            </a:extLst>
          </p:cNvPr>
          <p:cNvSpPr>
            <a:spLocks noChangeArrowheads="1"/>
          </p:cNvSpPr>
          <p:nvPr/>
        </p:nvSpPr>
        <p:spPr bwMode="auto">
          <a:xfrm>
            <a:off x="28194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42" name="Oval 94">
            <a:extLst>
              <a:ext uri="{FF2B5EF4-FFF2-40B4-BE49-F238E27FC236}">
                <a16:creationId xmlns:a16="http://schemas.microsoft.com/office/drawing/2014/main" id="{6AB5D78A-E7F7-4FEC-BE6B-CE3F1FACC23A}"/>
              </a:ext>
            </a:extLst>
          </p:cNvPr>
          <p:cNvSpPr>
            <a:spLocks noChangeArrowheads="1"/>
          </p:cNvSpPr>
          <p:nvPr/>
        </p:nvSpPr>
        <p:spPr bwMode="auto">
          <a:xfrm>
            <a:off x="16002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43" name="Oval 95">
            <a:extLst>
              <a:ext uri="{FF2B5EF4-FFF2-40B4-BE49-F238E27FC236}">
                <a16:creationId xmlns:a16="http://schemas.microsoft.com/office/drawing/2014/main" id="{9950701C-08C4-4703-8C76-C89533B9D881}"/>
              </a:ext>
            </a:extLst>
          </p:cNvPr>
          <p:cNvSpPr>
            <a:spLocks noChangeArrowheads="1"/>
          </p:cNvSpPr>
          <p:nvPr/>
        </p:nvSpPr>
        <p:spPr bwMode="auto">
          <a:xfrm>
            <a:off x="2286000" y="45720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44" name="AutoShape 96">
            <a:extLst>
              <a:ext uri="{FF2B5EF4-FFF2-40B4-BE49-F238E27FC236}">
                <a16:creationId xmlns:a16="http://schemas.microsoft.com/office/drawing/2014/main" id="{7A9EB888-071A-4702-9FCC-7600D3A01D13}"/>
              </a:ext>
            </a:extLst>
          </p:cNvPr>
          <p:cNvCxnSpPr>
            <a:cxnSpLocks noChangeShapeType="1"/>
            <a:endCxn id="25640" idx="0"/>
          </p:cNvCxnSpPr>
          <p:nvPr/>
        </p:nvCxnSpPr>
        <p:spPr bwMode="auto">
          <a:xfrm flipH="1">
            <a:off x="2209800" y="40925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5" name="AutoShape 97">
            <a:extLst>
              <a:ext uri="{FF2B5EF4-FFF2-40B4-BE49-F238E27FC236}">
                <a16:creationId xmlns:a16="http://schemas.microsoft.com/office/drawing/2014/main" id="{0E1D63DE-F9EA-4659-878A-96DC868C4C89}"/>
              </a:ext>
            </a:extLst>
          </p:cNvPr>
          <p:cNvCxnSpPr>
            <a:cxnSpLocks noChangeShapeType="1"/>
            <a:stCxn id="25639" idx="5"/>
            <a:endCxn id="25641" idx="1"/>
          </p:cNvCxnSpPr>
          <p:nvPr/>
        </p:nvCxnSpPr>
        <p:spPr bwMode="auto">
          <a:xfrm>
            <a:off x="2568575" y="4092575"/>
            <a:ext cx="273050" cy="7302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6" name="AutoShape 98">
            <a:extLst>
              <a:ext uri="{FF2B5EF4-FFF2-40B4-BE49-F238E27FC236}">
                <a16:creationId xmlns:a16="http://schemas.microsoft.com/office/drawing/2014/main" id="{9CA3835B-0ED5-46F4-92A5-47F922F74607}"/>
              </a:ext>
            </a:extLst>
          </p:cNvPr>
          <p:cNvCxnSpPr>
            <a:cxnSpLocks noChangeShapeType="1"/>
            <a:stCxn id="25640" idx="3"/>
            <a:endCxn id="25642" idx="0"/>
          </p:cNvCxnSpPr>
          <p:nvPr/>
        </p:nvCxnSpPr>
        <p:spPr bwMode="auto">
          <a:xfrm flipH="1">
            <a:off x="1676400" y="4397375"/>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7" name="AutoShape 99">
            <a:extLst>
              <a:ext uri="{FF2B5EF4-FFF2-40B4-BE49-F238E27FC236}">
                <a16:creationId xmlns:a16="http://schemas.microsoft.com/office/drawing/2014/main" id="{39786D24-2188-40F1-9F1C-D82B0FD806ED}"/>
              </a:ext>
            </a:extLst>
          </p:cNvPr>
          <p:cNvCxnSpPr>
            <a:cxnSpLocks noChangeShapeType="1"/>
            <a:stCxn id="25640" idx="5"/>
            <a:endCxn id="25643" idx="0"/>
          </p:cNvCxnSpPr>
          <p:nvPr/>
        </p:nvCxnSpPr>
        <p:spPr bwMode="auto">
          <a:xfrm>
            <a:off x="2263775" y="43973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48" name="Oval 100">
            <a:extLst>
              <a:ext uri="{FF2B5EF4-FFF2-40B4-BE49-F238E27FC236}">
                <a16:creationId xmlns:a16="http://schemas.microsoft.com/office/drawing/2014/main" id="{DE6AAFDF-B211-439C-B1A1-DB632D9DB8A4}"/>
              </a:ext>
            </a:extLst>
          </p:cNvPr>
          <p:cNvSpPr>
            <a:spLocks noChangeArrowheads="1"/>
          </p:cNvSpPr>
          <p:nvPr/>
        </p:nvSpPr>
        <p:spPr bwMode="auto">
          <a:xfrm>
            <a:off x="2133600" y="53340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49" name="AutoShape 101">
            <a:extLst>
              <a:ext uri="{FF2B5EF4-FFF2-40B4-BE49-F238E27FC236}">
                <a16:creationId xmlns:a16="http://schemas.microsoft.com/office/drawing/2014/main" id="{AE915BA1-4B18-4B03-977A-E3CC760AEF0B}"/>
              </a:ext>
            </a:extLst>
          </p:cNvPr>
          <p:cNvCxnSpPr>
            <a:cxnSpLocks noChangeShapeType="1"/>
            <a:stCxn id="25642" idx="4"/>
            <a:endCxn id="25648" idx="1"/>
          </p:cNvCxnSpPr>
          <p:nvPr/>
        </p:nvCxnSpPr>
        <p:spPr bwMode="auto">
          <a:xfrm>
            <a:off x="1676400" y="4953000"/>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50" name="AutoShape 102">
            <a:extLst>
              <a:ext uri="{FF2B5EF4-FFF2-40B4-BE49-F238E27FC236}">
                <a16:creationId xmlns:a16="http://schemas.microsoft.com/office/drawing/2014/main" id="{22C9020A-BD65-4680-A79F-2CDA9998ED27}"/>
              </a:ext>
            </a:extLst>
          </p:cNvPr>
          <p:cNvCxnSpPr>
            <a:cxnSpLocks noChangeShapeType="1"/>
            <a:stCxn id="25658" idx="4"/>
            <a:endCxn id="25648" idx="7"/>
          </p:cNvCxnSpPr>
          <p:nvPr/>
        </p:nvCxnSpPr>
        <p:spPr bwMode="auto">
          <a:xfrm flipH="1">
            <a:off x="2263775" y="5181600"/>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51" name="AutoShape 103">
            <a:extLst>
              <a:ext uri="{FF2B5EF4-FFF2-40B4-BE49-F238E27FC236}">
                <a16:creationId xmlns:a16="http://schemas.microsoft.com/office/drawing/2014/main" id="{E39C6D87-4CF1-43D5-8677-8BC7DE23893F}"/>
              </a:ext>
            </a:extLst>
          </p:cNvPr>
          <p:cNvCxnSpPr>
            <a:cxnSpLocks noChangeShapeType="1"/>
            <a:stCxn id="25648" idx="5"/>
          </p:cNvCxnSpPr>
          <p:nvPr/>
        </p:nvCxnSpPr>
        <p:spPr bwMode="auto">
          <a:xfrm>
            <a:off x="2263775" y="5464175"/>
            <a:ext cx="273050" cy="1206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52" name="Oval 104">
            <a:extLst>
              <a:ext uri="{FF2B5EF4-FFF2-40B4-BE49-F238E27FC236}">
                <a16:creationId xmlns:a16="http://schemas.microsoft.com/office/drawing/2014/main" id="{A58AF366-6675-4B2F-83F2-52B493C270B7}"/>
              </a:ext>
            </a:extLst>
          </p:cNvPr>
          <p:cNvSpPr>
            <a:spLocks noChangeArrowheads="1"/>
          </p:cNvSpPr>
          <p:nvPr/>
        </p:nvSpPr>
        <p:spPr bwMode="auto">
          <a:xfrm flipV="1">
            <a:off x="2514600" y="5562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53" name="AutoShape 106">
            <a:extLst>
              <a:ext uri="{FF2B5EF4-FFF2-40B4-BE49-F238E27FC236}">
                <a16:creationId xmlns:a16="http://schemas.microsoft.com/office/drawing/2014/main" id="{F56D4281-2E48-491B-983D-C40F253FCD35}"/>
              </a:ext>
            </a:extLst>
          </p:cNvPr>
          <p:cNvCxnSpPr>
            <a:cxnSpLocks noChangeShapeType="1"/>
            <a:stCxn id="25641" idx="3"/>
            <a:endCxn id="25652" idx="4"/>
          </p:cNvCxnSpPr>
          <p:nvPr/>
        </p:nvCxnSpPr>
        <p:spPr bwMode="auto">
          <a:xfrm flipH="1">
            <a:off x="2590800" y="4930775"/>
            <a:ext cx="250825" cy="6318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54" name="Oval 107">
            <a:extLst>
              <a:ext uri="{FF2B5EF4-FFF2-40B4-BE49-F238E27FC236}">
                <a16:creationId xmlns:a16="http://schemas.microsoft.com/office/drawing/2014/main" id="{D6ED223B-6D2A-4D6E-95F8-8006002C55A9}"/>
              </a:ext>
            </a:extLst>
          </p:cNvPr>
          <p:cNvSpPr>
            <a:spLocks noChangeArrowheads="1"/>
          </p:cNvSpPr>
          <p:nvPr/>
        </p:nvSpPr>
        <p:spPr bwMode="auto">
          <a:xfrm>
            <a:off x="20574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55" name="Oval 108">
            <a:extLst>
              <a:ext uri="{FF2B5EF4-FFF2-40B4-BE49-F238E27FC236}">
                <a16:creationId xmlns:a16="http://schemas.microsoft.com/office/drawing/2014/main" id="{C62149A8-74F5-4362-A0AD-11006285C66F}"/>
              </a:ext>
            </a:extLst>
          </p:cNvPr>
          <p:cNvSpPr>
            <a:spLocks noChangeArrowheads="1"/>
          </p:cNvSpPr>
          <p:nvPr/>
        </p:nvSpPr>
        <p:spPr bwMode="auto">
          <a:xfrm>
            <a:off x="24384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56" name="AutoShape 109">
            <a:extLst>
              <a:ext uri="{FF2B5EF4-FFF2-40B4-BE49-F238E27FC236}">
                <a16:creationId xmlns:a16="http://schemas.microsoft.com/office/drawing/2014/main" id="{0EF638AE-9013-43C5-9FC6-F377ED7FB083}"/>
              </a:ext>
            </a:extLst>
          </p:cNvPr>
          <p:cNvCxnSpPr>
            <a:cxnSpLocks noChangeShapeType="1"/>
            <a:endCxn id="25654" idx="0"/>
          </p:cNvCxnSpPr>
          <p:nvPr/>
        </p:nvCxnSpPr>
        <p:spPr bwMode="auto">
          <a:xfrm flipH="1">
            <a:off x="2133600" y="4625975"/>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57" name="AutoShape 110">
            <a:extLst>
              <a:ext uri="{FF2B5EF4-FFF2-40B4-BE49-F238E27FC236}">
                <a16:creationId xmlns:a16="http://schemas.microsoft.com/office/drawing/2014/main" id="{5483A737-D6A6-4C86-8DEE-50230882992E}"/>
              </a:ext>
            </a:extLst>
          </p:cNvPr>
          <p:cNvCxnSpPr>
            <a:cxnSpLocks noChangeShapeType="1"/>
            <a:endCxn id="25655" idx="0"/>
          </p:cNvCxnSpPr>
          <p:nvPr/>
        </p:nvCxnSpPr>
        <p:spPr bwMode="auto">
          <a:xfrm>
            <a:off x="2416175" y="46259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58" name="Oval 111">
            <a:extLst>
              <a:ext uri="{FF2B5EF4-FFF2-40B4-BE49-F238E27FC236}">
                <a16:creationId xmlns:a16="http://schemas.microsoft.com/office/drawing/2014/main" id="{5B026A90-F693-4413-B175-9C6EF67B185E}"/>
              </a:ext>
            </a:extLst>
          </p:cNvPr>
          <p:cNvSpPr>
            <a:spLocks noChangeArrowheads="1"/>
          </p:cNvSpPr>
          <p:nvPr/>
        </p:nvSpPr>
        <p:spPr bwMode="auto">
          <a:xfrm>
            <a:off x="2286000" y="5029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59" name="AutoShape 112">
            <a:extLst>
              <a:ext uri="{FF2B5EF4-FFF2-40B4-BE49-F238E27FC236}">
                <a16:creationId xmlns:a16="http://schemas.microsoft.com/office/drawing/2014/main" id="{F2817AC4-B504-421E-86EB-671C009CA3FD}"/>
              </a:ext>
            </a:extLst>
          </p:cNvPr>
          <p:cNvCxnSpPr>
            <a:cxnSpLocks noChangeShapeType="1"/>
            <a:stCxn id="25654" idx="4"/>
            <a:endCxn id="25658" idx="1"/>
          </p:cNvCxnSpPr>
          <p:nvPr/>
        </p:nvCxnSpPr>
        <p:spPr bwMode="auto">
          <a:xfrm>
            <a:off x="2133600" y="4953000"/>
            <a:ext cx="1746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60" name="AutoShape 113">
            <a:extLst>
              <a:ext uri="{FF2B5EF4-FFF2-40B4-BE49-F238E27FC236}">
                <a16:creationId xmlns:a16="http://schemas.microsoft.com/office/drawing/2014/main" id="{E7415DF7-0F66-40C9-BD84-6D617BCB8602}"/>
              </a:ext>
            </a:extLst>
          </p:cNvPr>
          <p:cNvCxnSpPr>
            <a:cxnSpLocks noChangeShapeType="1"/>
            <a:stCxn id="25655" idx="4"/>
            <a:endCxn id="25658" idx="7"/>
          </p:cNvCxnSpPr>
          <p:nvPr/>
        </p:nvCxnSpPr>
        <p:spPr bwMode="auto">
          <a:xfrm flipH="1">
            <a:off x="2416175" y="4953000"/>
            <a:ext cx="984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61" name="Oval 114">
            <a:extLst>
              <a:ext uri="{FF2B5EF4-FFF2-40B4-BE49-F238E27FC236}">
                <a16:creationId xmlns:a16="http://schemas.microsoft.com/office/drawing/2014/main" id="{20110D07-91D4-4190-863C-C23323D02686}"/>
              </a:ext>
            </a:extLst>
          </p:cNvPr>
          <p:cNvSpPr>
            <a:spLocks noChangeArrowheads="1"/>
          </p:cNvSpPr>
          <p:nvPr/>
        </p:nvSpPr>
        <p:spPr bwMode="auto">
          <a:xfrm>
            <a:off x="3886200" y="42449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62" name="Oval 115">
            <a:extLst>
              <a:ext uri="{FF2B5EF4-FFF2-40B4-BE49-F238E27FC236}">
                <a16:creationId xmlns:a16="http://schemas.microsoft.com/office/drawing/2014/main" id="{E9236967-5B44-467C-A2F3-578F42B811B8}"/>
              </a:ext>
            </a:extLst>
          </p:cNvPr>
          <p:cNvSpPr>
            <a:spLocks noChangeArrowheads="1"/>
          </p:cNvSpPr>
          <p:nvPr/>
        </p:nvSpPr>
        <p:spPr bwMode="auto">
          <a:xfrm>
            <a:off x="3352800" y="47783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63" name="Oval 116">
            <a:extLst>
              <a:ext uri="{FF2B5EF4-FFF2-40B4-BE49-F238E27FC236}">
                <a16:creationId xmlns:a16="http://schemas.microsoft.com/office/drawing/2014/main" id="{59F9DC3E-B0AD-4DE0-98DE-3239C587C147}"/>
              </a:ext>
            </a:extLst>
          </p:cNvPr>
          <p:cNvSpPr>
            <a:spLocks noChangeArrowheads="1"/>
          </p:cNvSpPr>
          <p:nvPr/>
        </p:nvSpPr>
        <p:spPr bwMode="auto">
          <a:xfrm>
            <a:off x="4038600" y="45497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64" name="AutoShape 117">
            <a:extLst>
              <a:ext uri="{FF2B5EF4-FFF2-40B4-BE49-F238E27FC236}">
                <a16:creationId xmlns:a16="http://schemas.microsoft.com/office/drawing/2014/main" id="{80EED84E-D525-4EA3-A171-F15C33A2AD86}"/>
              </a:ext>
            </a:extLst>
          </p:cNvPr>
          <p:cNvCxnSpPr>
            <a:cxnSpLocks noChangeShapeType="1"/>
            <a:stCxn id="25661" idx="3"/>
            <a:endCxn id="25662" idx="0"/>
          </p:cNvCxnSpPr>
          <p:nvPr/>
        </p:nvCxnSpPr>
        <p:spPr bwMode="auto">
          <a:xfrm flipH="1">
            <a:off x="3429000" y="4375150"/>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65" name="AutoShape 118">
            <a:extLst>
              <a:ext uri="{FF2B5EF4-FFF2-40B4-BE49-F238E27FC236}">
                <a16:creationId xmlns:a16="http://schemas.microsoft.com/office/drawing/2014/main" id="{690F8F72-D4B7-46A1-8E32-0C44CB545FE8}"/>
              </a:ext>
            </a:extLst>
          </p:cNvPr>
          <p:cNvCxnSpPr>
            <a:cxnSpLocks noChangeShapeType="1"/>
            <a:stCxn id="25661" idx="5"/>
            <a:endCxn id="25663" idx="0"/>
          </p:cNvCxnSpPr>
          <p:nvPr/>
        </p:nvCxnSpPr>
        <p:spPr bwMode="auto">
          <a:xfrm>
            <a:off x="4016375" y="4375150"/>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66" name="Oval 119">
            <a:extLst>
              <a:ext uri="{FF2B5EF4-FFF2-40B4-BE49-F238E27FC236}">
                <a16:creationId xmlns:a16="http://schemas.microsoft.com/office/drawing/2014/main" id="{E67A3BD9-DE7A-48EE-9A46-913D312E1674}"/>
              </a:ext>
            </a:extLst>
          </p:cNvPr>
          <p:cNvSpPr>
            <a:spLocks noChangeArrowheads="1"/>
          </p:cNvSpPr>
          <p:nvPr/>
        </p:nvSpPr>
        <p:spPr bwMode="auto">
          <a:xfrm>
            <a:off x="3886200" y="53117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67" name="AutoShape 120">
            <a:extLst>
              <a:ext uri="{FF2B5EF4-FFF2-40B4-BE49-F238E27FC236}">
                <a16:creationId xmlns:a16="http://schemas.microsoft.com/office/drawing/2014/main" id="{57DEB295-FA17-413C-80F9-C521D98F8D24}"/>
              </a:ext>
            </a:extLst>
          </p:cNvPr>
          <p:cNvCxnSpPr>
            <a:cxnSpLocks noChangeShapeType="1"/>
            <a:stCxn id="25662" idx="4"/>
            <a:endCxn id="25666" idx="1"/>
          </p:cNvCxnSpPr>
          <p:nvPr/>
        </p:nvCxnSpPr>
        <p:spPr bwMode="auto">
          <a:xfrm>
            <a:off x="3429000" y="4930775"/>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68" name="AutoShape 121">
            <a:extLst>
              <a:ext uri="{FF2B5EF4-FFF2-40B4-BE49-F238E27FC236}">
                <a16:creationId xmlns:a16="http://schemas.microsoft.com/office/drawing/2014/main" id="{7EF592F3-EA77-4442-A67C-CED3BD23CA40}"/>
              </a:ext>
            </a:extLst>
          </p:cNvPr>
          <p:cNvCxnSpPr>
            <a:cxnSpLocks noChangeShapeType="1"/>
            <a:stCxn id="25673" idx="4"/>
            <a:endCxn id="25666" idx="7"/>
          </p:cNvCxnSpPr>
          <p:nvPr/>
        </p:nvCxnSpPr>
        <p:spPr bwMode="auto">
          <a:xfrm flipH="1">
            <a:off x="4016375" y="51593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69" name="Oval 123">
            <a:extLst>
              <a:ext uri="{FF2B5EF4-FFF2-40B4-BE49-F238E27FC236}">
                <a16:creationId xmlns:a16="http://schemas.microsoft.com/office/drawing/2014/main" id="{220F8559-634D-41EC-822B-8C22666909E0}"/>
              </a:ext>
            </a:extLst>
          </p:cNvPr>
          <p:cNvSpPr>
            <a:spLocks noChangeArrowheads="1"/>
          </p:cNvSpPr>
          <p:nvPr/>
        </p:nvSpPr>
        <p:spPr bwMode="auto">
          <a:xfrm>
            <a:off x="3810000" y="47783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70" name="Oval 124">
            <a:extLst>
              <a:ext uri="{FF2B5EF4-FFF2-40B4-BE49-F238E27FC236}">
                <a16:creationId xmlns:a16="http://schemas.microsoft.com/office/drawing/2014/main" id="{7BE69A12-ACB6-443B-96D2-D070CF83D4CD}"/>
              </a:ext>
            </a:extLst>
          </p:cNvPr>
          <p:cNvSpPr>
            <a:spLocks noChangeArrowheads="1"/>
          </p:cNvSpPr>
          <p:nvPr/>
        </p:nvSpPr>
        <p:spPr bwMode="auto">
          <a:xfrm>
            <a:off x="4191000" y="47783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71" name="AutoShape 125">
            <a:extLst>
              <a:ext uri="{FF2B5EF4-FFF2-40B4-BE49-F238E27FC236}">
                <a16:creationId xmlns:a16="http://schemas.microsoft.com/office/drawing/2014/main" id="{33A30C02-3D4F-4A91-81D7-0816A7711919}"/>
              </a:ext>
            </a:extLst>
          </p:cNvPr>
          <p:cNvCxnSpPr>
            <a:cxnSpLocks noChangeShapeType="1"/>
            <a:endCxn id="25669" idx="0"/>
          </p:cNvCxnSpPr>
          <p:nvPr/>
        </p:nvCxnSpPr>
        <p:spPr bwMode="auto">
          <a:xfrm flipH="1">
            <a:off x="3886200" y="4603750"/>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72" name="AutoShape 126">
            <a:extLst>
              <a:ext uri="{FF2B5EF4-FFF2-40B4-BE49-F238E27FC236}">
                <a16:creationId xmlns:a16="http://schemas.microsoft.com/office/drawing/2014/main" id="{915EAAF5-4371-4BE2-A7FE-5753A55CBC9C}"/>
              </a:ext>
            </a:extLst>
          </p:cNvPr>
          <p:cNvCxnSpPr>
            <a:cxnSpLocks noChangeShapeType="1"/>
            <a:endCxn id="25670" idx="0"/>
          </p:cNvCxnSpPr>
          <p:nvPr/>
        </p:nvCxnSpPr>
        <p:spPr bwMode="auto">
          <a:xfrm>
            <a:off x="4168775" y="4603750"/>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73" name="Oval 127">
            <a:extLst>
              <a:ext uri="{FF2B5EF4-FFF2-40B4-BE49-F238E27FC236}">
                <a16:creationId xmlns:a16="http://schemas.microsoft.com/office/drawing/2014/main" id="{ABC95F3F-D211-4F47-9602-86BCB9E42E46}"/>
              </a:ext>
            </a:extLst>
          </p:cNvPr>
          <p:cNvSpPr>
            <a:spLocks noChangeArrowheads="1"/>
          </p:cNvSpPr>
          <p:nvPr/>
        </p:nvSpPr>
        <p:spPr bwMode="auto">
          <a:xfrm>
            <a:off x="4038600" y="50069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74" name="AutoShape 128">
            <a:extLst>
              <a:ext uri="{FF2B5EF4-FFF2-40B4-BE49-F238E27FC236}">
                <a16:creationId xmlns:a16="http://schemas.microsoft.com/office/drawing/2014/main" id="{5E1A4B6B-5368-4E1D-8959-942B39A2DEFE}"/>
              </a:ext>
            </a:extLst>
          </p:cNvPr>
          <p:cNvCxnSpPr>
            <a:cxnSpLocks noChangeShapeType="1"/>
            <a:stCxn id="25669" idx="4"/>
            <a:endCxn id="25673" idx="1"/>
          </p:cNvCxnSpPr>
          <p:nvPr/>
        </p:nvCxnSpPr>
        <p:spPr bwMode="auto">
          <a:xfrm>
            <a:off x="3886200" y="4930775"/>
            <a:ext cx="1746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75" name="AutoShape 129">
            <a:extLst>
              <a:ext uri="{FF2B5EF4-FFF2-40B4-BE49-F238E27FC236}">
                <a16:creationId xmlns:a16="http://schemas.microsoft.com/office/drawing/2014/main" id="{1CA4518C-C2D2-429A-9BE9-67D8A5DBC3AE}"/>
              </a:ext>
            </a:extLst>
          </p:cNvPr>
          <p:cNvCxnSpPr>
            <a:cxnSpLocks noChangeShapeType="1"/>
            <a:stCxn id="25670" idx="4"/>
            <a:endCxn id="25673" idx="7"/>
          </p:cNvCxnSpPr>
          <p:nvPr/>
        </p:nvCxnSpPr>
        <p:spPr bwMode="auto">
          <a:xfrm flipH="1">
            <a:off x="4168775" y="4930775"/>
            <a:ext cx="984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76" name="Oval 130">
            <a:extLst>
              <a:ext uri="{FF2B5EF4-FFF2-40B4-BE49-F238E27FC236}">
                <a16:creationId xmlns:a16="http://schemas.microsoft.com/office/drawing/2014/main" id="{DF5BE8B3-287B-4B9C-8894-D5A8D48DD217}"/>
              </a:ext>
            </a:extLst>
          </p:cNvPr>
          <p:cNvSpPr>
            <a:spLocks noChangeArrowheads="1"/>
          </p:cNvSpPr>
          <p:nvPr/>
        </p:nvSpPr>
        <p:spPr bwMode="auto">
          <a:xfrm>
            <a:off x="32004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77" name="Oval 131">
            <a:extLst>
              <a:ext uri="{FF2B5EF4-FFF2-40B4-BE49-F238E27FC236}">
                <a16:creationId xmlns:a16="http://schemas.microsoft.com/office/drawing/2014/main" id="{8B87FA71-B5AD-41B9-AA1F-513453144CBB}"/>
              </a:ext>
            </a:extLst>
          </p:cNvPr>
          <p:cNvSpPr>
            <a:spLocks noChangeArrowheads="1"/>
          </p:cNvSpPr>
          <p:nvPr/>
        </p:nvSpPr>
        <p:spPr bwMode="auto">
          <a:xfrm>
            <a:off x="3200400" y="5943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78" name="Oval 132">
            <a:extLst>
              <a:ext uri="{FF2B5EF4-FFF2-40B4-BE49-F238E27FC236}">
                <a16:creationId xmlns:a16="http://schemas.microsoft.com/office/drawing/2014/main" id="{B0C48A08-E14B-4C41-B853-9F426C64D560}"/>
              </a:ext>
            </a:extLst>
          </p:cNvPr>
          <p:cNvSpPr>
            <a:spLocks noChangeArrowheads="1"/>
          </p:cNvSpPr>
          <p:nvPr/>
        </p:nvSpPr>
        <p:spPr bwMode="auto">
          <a:xfrm>
            <a:off x="3886200" y="56388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79" name="AutoShape 133">
            <a:extLst>
              <a:ext uri="{FF2B5EF4-FFF2-40B4-BE49-F238E27FC236}">
                <a16:creationId xmlns:a16="http://schemas.microsoft.com/office/drawing/2014/main" id="{2559ECF2-C411-4F3E-B640-8D4CA5934754}"/>
              </a:ext>
            </a:extLst>
          </p:cNvPr>
          <p:cNvCxnSpPr>
            <a:cxnSpLocks noChangeShapeType="1"/>
            <a:stCxn id="25676" idx="3"/>
            <a:endCxn id="25639" idx="7"/>
          </p:cNvCxnSpPr>
          <p:nvPr/>
        </p:nvCxnSpPr>
        <p:spPr bwMode="auto">
          <a:xfrm flipH="1">
            <a:off x="2568575" y="3711575"/>
            <a:ext cx="6540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80" name="AutoShape 134">
            <a:extLst>
              <a:ext uri="{FF2B5EF4-FFF2-40B4-BE49-F238E27FC236}">
                <a16:creationId xmlns:a16="http://schemas.microsoft.com/office/drawing/2014/main" id="{1E134F5E-488D-4B7D-AEFE-7EE86C5BBCC4}"/>
              </a:ext>
            </a:extLst>
          </p:cNvPr>
          <p:cNvCxnSpPr>
            <a:cxnSpLocks noChangeShapeType="1"/>
            <a:stCxn id="25676" idx="5"/>
            <a:endCxn id="25661" idx="1"/>
          </p:cNvCxnSpPr>
          <p:nvPr/>
        </p:nvCxnSpPr>
        <p:spPr bwMode="auto">
          <a:xfrm>
            <a:off x="3330575" y="3711575"/>
            <a:ext cx="577850" cy="555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81" name="AutoShape 135">
            <a:extLst>
              <a:ext uri="{FF2B5EF4-FFF2-40B4-BE49-F238E27FC236}">
                <a16:creationId xmlns:a16="http://schemas.microsoft.com/office/drawing/2014/main" id="{22312EBD-34BC-4CFC-9CE3-E8290F83D68C}"/>
              </a:ext>
            </a:extLst>
          </p:cNvPr>
          <p:cNvCxnSpPr>
            <a:cxnSpLocks noChangeShapeType="1"/>
            <a:stCxn id="25652" idx="7"/>
            <a:endCxn id="25677" idx="1"/>
          </p:cNvCxnSpPr>
          <p:nvPr/>
        </p:nvCxnSpPr>
        <p:spPr bwMode="auto">
          <a:xfrm>
            <a:off x="2643188" y="5691188"/>
            <a:ext cx="579437" cy="2746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82" name="AutoShape 136">
            <a:extLst>
              <a:ext uri="{FF2B5EF4-FFF2-40B4-BE49-F238E27FC236}">
                <a16:creationId xmlns:a16="http://schemas.microsoft.com/office/drawing/2014/main" id="{9B5F93C7-8E5C-432C-8B52-34DDA503D933}"/>
              </a:ext>
            </a:extLst>
          </p:cNvPr>
          <p:cNvCxnSpPr>
            <a:cxnSpLocks noChangeShapeType="1"/>
            <a:stCxn id="25678" idx="3"/>
            <a:endCxn id="25677" idx="7"/>
          </p:cNvCxnSpPr>
          <p:nvPr/>
        </p:nvCxnSpPr>
        <p:spPr bwMode="auto">
          <a:xfrm flipH="1">
            <a:off x="3330575" y="5768975"/>
            <a:ext cx="5778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83" name="AutoShape 137">
            <a:extLst>
              <a:ext uri="{FF2B5EF4-FFF2-40B4-BE49-F238E27FC236}">
                <a16:creationId xmlns:a16="http://schemas.microsoft.com/office/drawing/2014/main" id="{BB09D3D1-4C48-463E-9776-DE81890C8D81}"/>
              </a:ext>
            </a:extLst>
          </p:cNvPr>
          <p:cNvCxnSpPr>
            <a:cxnSpLocks noChangeShapeType="1"/>
            <a:stCxn id="25666" idx="4"/>
            <a:endCxn id="25678" idx="0"/>
          </p:cNvCxnSpPr>
          <p:nvPr/>
        </p:nvCxnSpPr>
        <p:spPr bwMode="auto">
          <a:xfrm>
            <a:off x="3962400" y="5464175"/>
            <a:ext cx="0"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84" name="Text Box 139">
            <a:extLst>
              <a:ext uri="{FF2B5EF4-FFF2-40B4-BE49-F238E27FC236}">
                <a16:creationId xmlns:a16="http://schemas.microsoft.com/office/drawing/2014/main" id="{399F25EE-5294-420F-AB0C-3AEBD692E673}"/>
              </a:ext>
            </a:extLst>
          </p:cNvPr>
          <p:cNvSpPr txBox="1">
            <a:spLocks noChangeArrowheads="1"/>
          </p:cNvSpPr>
          <p:nvPr/>
        </p:nvSpPr>
        <p:spPr bwMode="auto">
          <a:xfrm>
            <a:off x="746125" y="5672138"/>
            <a:ext cx="149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fully strict</a:t>
            </a:r>
          </a:p>
        </p:txBody>
      </p:sp>
      <p:sp>
        <p:nvSpPr>
          <p:cNvPr id="25685" name="Text Box 140">
            <a:extLst>
              <a:ext uri="{FF2B5EF4-FFF2-40B4-BE49-F238E27FC236}">
                <a16:creationId xmlns:a16="http://schemas.microsoft.com/office/drawing/2014/main" id="{D83E8119-C209-4F1D-8443-D5ED8930238D}"/>
              </a:ext>
            </a:extLst>
          </p:cNvPr>
          <p:cNvSpPr txBox="1">
            <a:spLocks noChangeArrowheads="1"/>
          </p:cNvSpPr>
          <p:nvPr/>
        </p:nvSpPr>
        <p:spPr bwMode="auto">
          <a:xfrm>
            <a:off x="5089525" y="57150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strict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7FB5F43C-351C-4C2C-9612-ECBF54B62BB7}"/>
              </a:ext>
            </a:extLst>
          </p:cNvPr>
          <p:cNvSpPr>
            <a:spLocks noGrp="1" noChangeArrowheads="1"/>
          </p:cNvSpPr>
          <p:nvPr>
            <p:ph type="title"/>
          </p:nvPr>
        </p:nvSpPr>
        <p:spPr/>
        <p:txBody>
          <a:bodyPr/>
          <a:lstStyle/>
          <a:p>
            <a:r>
              <a:rPr lang="en-US" altLang="en-US" sz="4000"/>
              <a:t>Futures</a:t>
            </a:r>
          </a:p>
        </p:txBody>
      </p:sp>
      <p:sp>
        <p:nvSpPr>
          <p:cNvPr id="26628" name="Rectangle 3">
            <a:extLst>
              <a:ext uri="{FF2B5EF4-FFF2-40B4-BE49-F238E27FC236}">
                <a16:creationId xmlns:a16="http://schemas.microsoft.com/office/drawing/2014/main" id="{6BA361A6-62F1-4183-9700-262CADCB5B74}"/>
              </a:ext>
            </a:extLst>
          </p:cNvPr>
          <p:cNvSpPr>
            <a:spLocks noGrp="1" noChangeArrowheads="1"/>
          </p:cNvSpPr>
          <p:nvPr>
            <p:ph type="body" idx="1"/>
          </p:nvPr>
        </p:nvSpPr>
        <p:spPr>
          <a:xfrm>
            <a:off x="457200" y="1676400"/>
            <a:ext cx="6172200" cy="4114800"/>
          </a:xfrm>
        </p:spPr>
        <p:txBody>
          <a:bodyPr/>
          <a:lstStyle/>
          <a:p>
            <a:r>
              <a:rPr lang="en-US" altLang="en-US"/>
              <a:t>Futures or read-write synchronization variables can be used for pipelining of various forms, e.g. </a:t>
            </a:r>
            <a:r>
              <a:rPr lang="en-US" altLang="en-US" b="1"/>
              <a:t>producer consumer pipelines</a:t>
            </a:r>
            <a:r>
              <a:rPr lang="en-US" altLang="en-US"/>
              <a:t>.   This cannot be supported in strict or fully strict computations.</a:t>
            </a:r>
          </a:p>
          <a:p>
            <a:r>
              <a:rPr lang="en-US" altLang="en-US"/>
              <a:t>If read always occurs </a:t>
            </a:r>
            <a:r>
              <a:rPr lang="ja-JP" altLang="en-US"/>
              <a:t>“</a:t>
            </a:r>
            <a:r>
              <a:rPr lang="en-US" altLang="ja-JP"/>
              <a:t>after</a:t>
            </a:r>
            <a:r>
              <a:rPr lang="ja-JP" altLang="en-US"/>
              <a:t>”</a:t>
            </a:r>
            <a:r>
              <a:rPr lang="en-US" altLang="ja-JP"/>
              <a:t> the write in sequential order then there is no deadlock</a:t>
            </a:r>
            <a:endParaRPr lang="en-US" altLang="en-US"/>
          </a:p>
        </p:txBody>
      </p:sp>
      <p:sp>
        <p:nvSpPr>
          <p:cNvPr id="26629" name="Oval 4">
            <a:extLst>
              <a:ext uri="{FF2B5EF4-FFF2-40B4-BE49-F238E27FC236}">
                <a16:creationId xmlns:a16="http://schemas.microsoft.com/office/drawing/2014/main" id="{76715EED-5518-41D9-AA7A-22EC6A22AE28}"/>
              </a:ext>
            </a:extLst>
          </p:cNvPr>
          <p:cNvSpPr>
            <a:spLocks noChangeArrowheads="1"/>
          </p:cNvSpPr>
          <p:nvPr/>
        </p:nvSpPr>
        <p:spPr bwMode="auto">
          <a:xfrm>
            <a:off x="7315200" y="22098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0" name="Oval 5">
            <a:extLst>
              <a:ext uri="{FF2B5EF4-FFF2-40B4-BE49-F238E27FC236}">
                <a16:creationId xmlns:a16="http://schemas.microsoft.com/office/drawing/2014/main" id="{A7DDA14C-F3E0-495B-B20A-6D5E4EFD27F0}"/>
              </a:ext>
            </a:extLst>
          </p:cNvPr>
          <p:cNvSpPr>
            <a:spLocks noChangeArrowheads="1"/>
          </p:cNvSpPr>
          <p:nvPr/>
        </p:nvSpPr>
        <p:spPr bwMode="auto">
          <a:xfrm>
            <a:off x="7010400" y="2514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1" name="Oval 6">
            <a:extLst>
              <a:ext uri="{FF2B5EF4-FFF2-40B4-BE49-F238E27FC236}">
                <a16:creationId xmlns:a16="http://schemas.microsoft.com/office/drawing/2014/main" id="{D345598A-9E8A-48C3-BC1E-0120A1081DE5}"/>
              </a:ext>
            </a:extLst>
          </p:cNvPr>
          <p:cNvSpPr>
            <a:spLocks noChangeArrowheads="1"/>
          </p:cNvSpPr>
          <p:nvPr/>
        </p:nvSpPr>
        <p:spPr bwMode="auto">
          <a:xfrm>
            <a:off x="7010400" y="2895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32" name="AutoShape 7">
            <a:extLst>
              <a:ext uri="{FF2B5EF4-FFF2-40B4-BE49-F238E27FC236}">
                <a16:creationId xmlns:a16="http://schemas.microsoft.com/office/drawing/2014/main" id="{5A0B0660-B1F8-4725-AF98-5DD99C5E2D88}"/>
              </a:ext>
            </a:extLst>
          </p:cNvPr>
          <p:cNvCxnSpPr>
            <a:cxnSpLocks noChangeShapeType="1"/>
            <a:endCxn id="26630" idx="0"/>
          </p:cNvCxnSpPr>
          <p:nvPr/>
        </p:nvCxnSpPr>
        <p:spPr bwMode="auto">
          <a:xfrm flipH="1">
            <a:off x="7086600" y="23399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33" name="AutoShape 8">
            <a:extLst>
              <a:ext uri="{FF2B5EF4-FFF2-40B4-BE49-F238E27FC236}">
                <a16:creationId xmlns:a16="http://schemas.microsoft.com/office/drawing/2014/main" id="{E3C056D6-C668-4757-9AC4-89B482EAF3E7}"/>
              </a:ext>
            </a:extLst>
          </p:cNvPr>
          <p:cNvCxnSpPr>
            <a:cxnSpLocks noChangeShapeType="1"/>
            <a:stCxn id="26630" idx="4"/>
            <a:endCxn id="26631" idx="0"/>
          </p:cNvCxnSpPr>
          <p:nvPr/>
        </p:nvCxnSpPr>
        <p:spPr bwMode="auto">
          <a:xfrm>
            <a:off x="7086600" y="2667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34" name="Oval 9">
            <a:extLst>
              <a:ext uri="{FF2B5EF4-FFF2-40B4-BE49-F238E27FC236}">
                <a16:creationId xmlns:a16="http://schemas.microsoft.com/office/drawing/2014/main" id="{63FA098C-FF9A-47A0-9B53-7C83AC8141D6}"/>
              </a:ext>
            </a:extLst>
          </p:cNvPr>
          <p:cNvSpPr>
            <a:spLocks noChangeArrowheads="1"/>
          </p:cNvSpPr>
          <p:nvPr/>
        </p:nvSpPr>
        <p:spPr bwMode="auto">
          <a:xfrm>
            <a:off x="70104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35" name="AutoShape 10">
            <a:extLst>
              <a:ext uri="{FF2B5EF4-FFF2-40B4-BE49-F238E27FC236}">
                <a16:creationId xmlns:a16="http://schemas.microsoft.com/office/drawing/2014/main" id="{210C518C-F1F8-4938-B44B-9ECD2F4523AE}"/>
              </a:ext>
            </a:extLst>
          </p:cNvPr>
          <p:cNvCxnSpPr>
            <a:cxnSpLocks noChangeShapeType="1"/>
            <a:stCxn id="26631" idx="4"/>
            <a:endCxn id="26634" idx="0"/>
          </p:cNvCxnSpPr>
          <p:nvPr/>
        </p:nvCxnSpPr>
        <p:spPr bwMode="auto">
          <a:xfrm>
            <a:off x="7086600" y="3048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36" name="Oval 11">
            <a:extLst>
              <a:ext uri="{FF2B5EF4-FFF2-40B4-BE49-F238E27FC236}">
                <a16:creationId xmlns:a16="http://schemas.microsoft.com/office/drawing/2014/main" id="{943A78D8-F560-43EC-B6DF-FEE7261A3FDC}"/>
              </a:ext>
            </a:extLst>
          </p:cNvPr>
          <p:cNvSpPr>
            <a:spLocks noChangeArrowheads="1"/>
          </p:cNvSpPr>
          <p:nvPr/>
        </p:nvSpPr>
        <p:spPr bwMode="auto">
          <a:xfrm>
            <a:off x="70104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37" name="AutoShape 12">
            <a:extLst>
              <a:ext uri="{FF2B5EF4-FFF2-40B4-BE49-F238E27FC236}">
                <a16:creationId xmlns:a16="http://schemas.microsoft.com/office/drawing/2014/main" id="{B9F52DE6-4703-4247-ADC4-5DCDA5B16C4D}"/>
              </a:ext>
            </a:extLst>
          </p:cNvPr>
          <p:cNvCxnSpPr>
            <a:cxnSpLocks noChangeShapeType="1"/>
            <a:endCxn id="26636" idx="0"/>
          </p:cNvCxnSpPr>
          <p:nvPr/>
        </p:nvCxnSpPr>
        <p:spPr bwMode="auto">
          <a:xfrm>
            <a:off x="7086600" y="3429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38" name="Oval 13">
            <a:extLst>
              <a:ext uri="{FF2B5EF4-FFF2-40B4-BE49-F238E27FC236}">
                <a16:creationId xmlns:a16="http://schemas.microsoft.com/office/drawing/2014/main" id="{A9368518-E446-4E29-8408-A6EA4F7263FA}"/>
              </a:ext>
            </a:extLst>
          </p:cNvPr>
          <p:cNvSpPr>
            <a:spLocks noChangeArrowheads="1"/>
          </p:cNvSpPr>
          <p:nvPr/>
        </p:nvSpPr>
        <p:spPr bwMode="auto">
          <a:xfrm>
            <a:off x="7620000" y="2514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9" name="Oval 14">
            <a:extLst>
              <a:ext uri="{FF2B5EF4-FFF2-40B4-BE49-F238E27FC236}">
                <a16:creationId xmlns:a16="http://schemas.microsoft.com/office/drawing/2014/main" id="{EFA30601-8C45-4D40-A5FF-04538B0F4B08}"/>
              </a:ext>
            </a:extLst>
          </p:cNvPr>
          <p:cNvSpPr>
            <a:spLocks noChangeArrowheads="1"/>
          </p:cNvSpPr>
          <p:nvPr/>
        </p:nvSpPr>
        <p:spPr bwMode="auto">
          <a:xfrm>
            <a:off x="76200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40" name="AutoShape 15">
            <a:extLst>
              <a:ext uri="{FF2B5EF4-FFF2-40B4-BE49-F238E27FC236}">
                <a16:creationId xmlns:a16="http://schemas.microsoft.com/office/drawing/2014/main" id="{97233529-A211-48AC-A1BF-7A2CF59BC488}"/>
              </a:ext>
            </a:extLst>
          </p:cNvPr>
          <p:cNvCxnSpPr>
            <a:cxnSpLocks noChangeShapeType="1"/>
            <a:stCxn id="26638" idx="4"/>
            <a:endCxn id="26639" idx="0"/>
          </p:cNvCxnSpPr>
          <p:nvPr/>
        </p:nvCxnSpPr>
        <p:spPr bwMode="auto">
          <a:xfrm>
            <a:off x="7696200" y="2667000"/>
            <a:ext cx="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41" name="Oval 16">
            <a:extLst>
              <a:ext uri="{FF2B5EF4-FFF2-40B4-BE49-F238E27FC236}">
                <a16:creationId xmlns:a16="http://schemas.microsoft.com/office/drawing/2014/main" id="{58257042-1483-4A4B-9DCF-27C08C26372B}"/>
              </a:ext>
            </a:extLst>
          </p:cNvPr>
          <p:cNvSpPr>
            <a:spLocks noChangeArrowheads="1"/>
          </p:cNvSpPr>
          <p:nvPr/>
        </p:nvSpPr>
        <p:spPr bwMode="auto">
          <a:xfrm>
            <a:off x="76200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42" name="AutoShape 17">
            <a:extLst>
              <a:ext uri="{FF2B5EF4-FFF2-40B4-BE49-F238E27FC236}">
                <a16:creationId xmlns:a16="http://schemas.microsoft.com/office/drawing/2014/main" id="{C5ABB152-A515-4505-AE54-1339954925AC}"/>
              </a:ext>
            </a:extLst>
          </p:cNvPr>
          <p:cNvCxnSpPr>
            <a:cxnSpLocks noChangeShapeType="1"/>
            <a:endCxn id="26641" idx="0"/>
          </p:cNvCxnSpPr>
          <p:nvPr/>
        </p:nvCxnSpPr>
        <p:spPr bwMode="auto">
          <a:xfrm>
            <a:off x="7696200" y="3429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43" name="AutoShape 18">
            <a:extLst>
              <a:ext uri="{FF2B5EF4-FFF2-40B4-BE49-F238E27FC236}">
                <a16:creationId xmlns:a16="http://schemas.microsoft.com/office/drawing/2014/main" id="{53D780A9-7B6C-4035-AEAE-3CAC7FC9EAC9}"/>
              </a:ext>
            </a:extLst>
          </p:cNvPr>
          <p:cNvCxnSpPr>
            <a:cxnSpLocks noChangeShapeType="1"/>
            <a:stCxn id="26629" idx="5"/>
            <a:endCxn id="26638" idx="1"/>
          </p:cNvCxnSpPr>
          <p:nvPr/>
        </p:nvCxnSpPr>
        <p:spPr bwMode="auto">
          <a:xfrm>
            <a:off x="7445375" y="2339975"/>
            <a:ext cx="1968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44" name="AutoShape 19">
            <a:extLst>
              <a:ext uri="{FF2B5EF4-FFF2-40B4-BE49-F238E27FC236}">
                <a16:creationId xmlns:a16="http://schemas.microsoft.com/office/drawing/2014/main" id="{AE590EF9-9F77-41CB-A983-8B997C7FF443}"/>
              </a:ext>
            </a:extLst>
          </p:cNvPr>
          <p:cNvCxnSpPr>
            <a:cxnSpLocks noChangeShapeType="1"/>
            <a:stCxn id="26631" idx="5"/>
            <a:endCxn id="26639" idx="1"/>
          </p:cNvCxnSpPr>
          <p:nvPr/>
        </p:nvCxnSpPr>
        <p:spPr bwMode="auto">
          <a:xfrm>
            <a:off x="7140575" y="3025775"/>
            <a:ext cx="501650" cy="27305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6645" name="Oval 20">
            <a:extLst>
              <a:ext uri="{FF2B5EF4-FFF2-40B4-BE49-F238E27FC236}">
                <a16:creationId xmlns:a16="http://schemas.microsoft.com/office/drawing/2014/main" id="{A8435F8C-5686-43D3-9100-F487D97F857E}"/>
              </a:ext>
            </a:extLst>
          </p:cNvPr>
          <p:cNvSpPr>
            <a:spLocks noChangeArrowheads="1"/>
          </p:cNvSpPr>
          <p:nvPr/>
        </p:nvSpPr>
        <p:spPr bwMode="auto">
          <a:xfrm>
            <a:off x="7010400" y="4038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46" name="AutoShape 21">
            <a:extLst>
              <a:ext uri="{FF2B5EF4-FFF2-40B4-BE49-F238E27FC236}">
                <a16:creationId xmlns:a16="http://schemas.microsoft.com/office/drawing/2014/main" id="{EF23BAE9-EAC0-483F-936A-DB75D449C9C6}"/>
              </a:ext>
            </a:extLst>
          </p:cNvPr>
          <p:cNvCxnSpPr>
            <a:cxnSpLocks noChangeShapeType="1"/>
            <a:stCxn id="26636" idx="4"/>
            <a:endCxn id="26645" idx="0"/>
          </p:cNvCxnSpPr>
          <p:nvPr/>
        </p:nvCxnSpPr>
        <p:spPr bwMode="auto">
          <a:xfrm>
            <a:off x="7086600" y="3810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47" name="Oval 22">
            <a:extLst>
              <a:ext uri="{FF2B5EF4-FFF2-40B4-BE49-F238E27FC236}">
                <a16:creationId xmlns:a16="http://schemas.microsoft.com/office/drawing/2014/main" id="{C4A72D55-8E63-4084-9696-FC75CF640EB3}"/>
              </a:ext>
            </a:extLst>
          </p:cNvPr>
          <p:cNvSpPr>
            <a:spLocks noChangeArrowheads="1"/>
          </p:cNvSpPr>
          <p:nvPr/>
        </p:nvSpPr>
        <p:spPr bwMode="auto">
          <a:xfrm>
            <a:off x="7010400" y="4419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48" name="AutoShape 23">
            <a:extLst>
              <a:ext uri="{FF2B5EF4-FFF2-40B4-BE49-F238E27FC236}">
                <a16:creationId xmlns:a16="http://schemas.microsoft.com/office/drawing/2014/main" id="{B4C2998B-91EE-48D6-96C5-9BA7C92565B9}"/>
              </a:ext>
            </a:extLst>
          </p:cNvPr>
          <p:cNvCxnSpPr>
            <a:cxnSpLocks noChangeShapeType="1"/>
            <a:endCxn id="26647" idx="0"/>
          </p:cNvCxnSpPr>
          <p:nvPr/>
        </p:nvCxnSpPr>
        <p:spPr bwMode="auto">
          <a:xfrm>
            <a:off x="7086600" y="4191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49" name="Oval 24">
            <a:extLst>
              <a:ext uri="{FF2B5EF4-FFF2-40B4-BE49-F238E27FC236}">
                <a16:creationId xmlns:a16="http://schemas.microsoft.com/office/drawing/2014/main" id="{62206CE4-B4AF-4693-B87D-918DB847AA0B}"/>
              </a:ext>
            </a:extLst>
          </p:cNvPr>
          <p:cNvSpPr>
            <a:spLocks noChangeArrowheads="1"/>
          </p:cNvSpPr>
          <p:nvPr/>
        </p:nvSpPr>
        <p:spPr bwMode="auto">
          <a:xfrm>
            <a:off x="7620000" y="4038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50" name="AutoShape 25">
            <a:extLst>
              <a:ext uri="{FF2B5EF4-FFF2-40B4-BE49-F238E27FC236}">
                <a16:creationId xmlns:a16="http://schemas.microsoft.com/office/drawing/2014/main" id="{F7D884E9-0606-489B-A221-88DA35F245B4}"/>
              </a:ext>
            </a:extLst>
          </p:cNvPr>
          <p:cNvCxnSpPr>
            <a:cxnSpLocks noChangeShapeType="1"/>
            <a:stCxn id="26641" idx="4"/>
            <a:endCxn id="26649" idx="0"/>
          </p:cNvCxnSpPr>
          <p:nvPr/>
        </p:nvCxnSpPr>
        <p:spPr bwMode="auto">
          <a:xfrm>
            <a:off x="7696200" y="3810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51" name="AutoShape 27">
            <a:extLst>
              <a:ext uri="{FF2B5EF4-FFF2-40B4-BE49-F238E27FC236}">
                <a16:creationId xmlns:a16="http://schemas.microsoft.com/office/drawing/2014/main" id="{D8219E6D-1CB1-4B89-9D51-A2F409BB06A6}"/>
              </a:ext>
            </a:extLst>
          </p:cNvPr>
          <p:cNvCxnSpPr>
            <a:cxnSpLocks noChangeShapeType="1"/>
          </p:cNvCxnSpPr>
          <p:nvPr/>
        </p:nvCxnSpPr>
        <p:spPr bwMode="auto">
          <a:xfrm>
            <a:off x="7162800" y="3765550"/>
            <a:ext cx="501650" cy="27305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6652" name="Oval 28">
            <a:extLst>
              <a:ext uri="{FF2B5EF4-FFF2-40B4-BE49-F238E27FC236}">
                <a16:creationId xmlns:a16="http://schemas.microsoft.com/office/drawing/2014/main" id="{2810F3C3-7D24-4648-B43E-84CDFADA1A4E}"/>
              </a:ext>
            </a:extLst>
          </p:cNvPr>
          <p:cNvSpPr>
            <a:spLocks noChangeArrowheads="1"/>
          </p:cNvSpPr>
          <p:nvPr/>
        </p:nvSpPr>
        <p:spPr bwMode="auto">
          <a:xfrm>
            <a:off x="8153400" y="2895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53" name="Oval 29">
            <a:extLst>
              <a:ext uri="{FF2B5EF4-FFF2-40B4-BE49-F238E27FC236}">
                <a16:creationId xmlns:a16="http://schemas.microsoft.com/office/drawing/2014/main" id="{93B6A0A2-76FF-4FF6-8076-7C12EFDE05F3}"/>
              </a:ext>
            </a:extLst>
          </p:cNvPr>
          <p:cNvSpPr>
            <a:spLocks noChangeArrowheads="1"/>
          </p:cNvSpPr>
          <p:nvPr/>
        </p:nvSpPr>
        <p:spPr bwMode="auto">
          <a:xfrm>
            <a:off x="81534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54" name="AutoShape 30">
            <a:extLst>
              <a:ext uri="{FF2B5EF4-FFF2-40B4-BE49-F238E27FC236}">
                <a16:creationId xmlns:a16="http://schemas.microsoft.com/office/drawing/2014/main" id="{BC3A72CE-47A8-42BD-8DDA-FAA1EBC666CE}"/>
              </a:ext>
            </a:extLst>
          </p:cNvPr>
          <p:cNvCxnSpPr>
            <a:cxnSpLocks noChangeShapeType="1"/>
            <a:stCxn id="26652" idx="4"/>
            <a:endCxn id="26653" idx="0"/>
          </p:cNvCxnSpPr>
          <p:nvPr/>
        </p:nvCxnSpPr>
        <p:spPr bwMode="auto">
          <a:xfrm>
            <a:off x="8229600" y="3048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55" name="Oval 31">
            <a:extLst>
              <a:ext uri="{FF2B5EF4-FFF2-40B4-BE49-F238E27FC236}">
                <a16:creationId xmlns:a16="http://schemas.microsoft.com/office/drawing/2014/main" id="{295A496B-BCF2-4578-975E-E8A5147F6075}"/>
              </a:ext>
            </a:extLst>
          </p:cNvPr>
          <p:cNvSpPr>
            <a:spLocks noChangeArrowheads="1"/>
          </p:cNvSpPr>
          <p:nvPr/>
        </p:nvSpPr>
        <p:spPr bwMode="auto">
          <a:xfrm>
            <a:off x="8153400" y="4038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56" name="AutoShape 32">
            <a:extLst>
              <a:ext uri="{FF2B5EF4-FFF2-40B4-BE49-F238E27FC236}">
                <a16:creationId xmlns:a16="http://schemas.microsoft.com/office/drawing/2014/main" id="{5EB5F38E-D1ED-4EC4-BA02-01D963F9DD53}"/>
              </a:ext>
            </a:extLst>
          </p:cNvPr>
          <p:cNvCxnSpPr>
            <a:cxnSpLocks noChangeShapeType="1"/>
            <a:stCxn id="26653" idx="4"/>
            <a:endCxn id="26655" idx="0"/>
          </p:cNvCxnSpPr>
          <p:nvPr/>
        </p:nvCxnSpPr>
        <p:spPr bwMode="auto">
          <a:xfrm>
            <a:off x="8229600" y="3429000"/>
            <a:ext cx="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57" name="Oval 33">
            <a:extLst>
              <a:ext uri="{FF2B5EF4-FFF2-40B4-BE49-F238E27FC236}">
                <a16:creationId xmlns:a16="http://schemas.microsoft.com/office/drawing/2014/main" id="{64B0A7E4-35C7-47AE-A5F2-96A3450927FA}"/>
              </a:ext>
            </a:extLst>
          </p:cNvPr>
          <p:cNvSpPr>
            <a:spLocks noChangeArrowheads="1"/>
          </p:cNvSpPr>
          <p:nvPr/>
        </p:nvSpPr>
        <p:spPr bwMode="auto">
          <a:xfrm>
            <a:off x="8153400" y="4419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58" name="AutoShape 34">
            <a:extLst>
              <a:ext uri="{FF2B5EF4-FFF2-40B4-BE49-F238E27FC236}">
                <a16:creationId xmlns:a16="http://schemas.microsoft.com/office/drawing/2014/main" id="{1771B5EB-E1AD-4539-85B3-85011F6B067F}"/>
              </a:ext>
            </a:extLst>
          </p:cNvPr>
          <p:cNvCxnSpPr>
            <a:cxnSpLocks noChangeShapeType="1"/>
            <a:stCxn id="26655" idx="4"/>
            <a:endCxn id="26657" idx="0"/>
          </p:cNvCxnSpPr>
          <p:nvPr/>
        </p:nvCxnSpPr>
        <p:spPr bwMode="auto">
          <a:xfrm>
            <a:off x="8229600" y="4191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59" name="Oval 35">
            <a:extLst>
              <a:ext uri="{FF2B5EF4-FFF2-40B4-BE49-F238E27FC236}">
                <a16:creationId xmlns:a16="http://schemas.microsoft.com/office/drawing/2014/main" id="{701AE3EF-D24D-4243-A55C-271289FE00A7}"/>
              </a:ext>
            </a:extLst>
          </p:cNvPr>
          <p:cNvSpPr>
            <a:spLocks noChangeArrowheads="1"/>
          </p:cNvSpPr>
          <p:nvPr/>
        </p:nvSpPr>
        <p:spPr bwMode="auto">
          <a:xfrm>
            <a:off x="81534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60" name="AutoShape 36">
            <a:extLst>
              <a:ext uri="{FF2B5EF4-FFF2-40B4-BE49-F238E27FC236}">
                <a16:creationId xmlns:a16="http://schemas.microsoft.com/office/drawing/2014/main" id="{04180D74-F794-4B6F-A4AE-B2555FD6A76A}"/>
              </a:ext>
            </a:extLst>
          </p:cNvPr>
          <p:cNvCxnSpPr>
            <a:cxnSpLocks noChangeShapeType="1"/>
            <a:endCxn id="26659" idx="0"/>
          </p:cNvCxnSpPr>
          <p:nvPr/>
        </p:nvCxnSpPr>
        <p:spPr bwMode="auto">
          <a:xfrm>
            <a:off x="8229600" y="4572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61" name="AutoShape 37">
            <a:extLst>
              <a:ext uri="{FF2B5EF4-FFF2-40B4-BE49-F238E27FC236}">
                <a16:creationId xmlns:a16="http://schemas.microsoft.com/office/drawing/2014/main" id="{AD223C77-E626-469B-A5F3-25B4BC446772}"/>
              </a:ext>
            </a:extLst>
          </p:cNvPr>
          <p:cNvCxnSpPr>
            <a:cxnSpLocks noChangeShapeType="1"/>
            <a:stCxn id="26638" idx="5"/>
            <a:endCxn id="26652" idx="1"/>
          </p:cNvCxnSpPr>
          <p:nvPr/>
        </p:nvCxnSpPr>
        <p:spPr bwMode="auto">
          <a:xfrm>
            <a:off x="7750175" y="2644775"/>
            <a:ext cx="4254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62" name="AutoShape 38">
            <a:extLst>
              <a:ext uri="{FF2B5EF4-FFF2-40B4-BE49-F238E27FC236}">
                <a16:creationId xmlns:a16="http://schemas.microsoft.com/office/drawing/2014/main" id="{44C8E6FD-0FDA-44DA-8241-DD5970468195}"/>
              </a:ext>
            </a:extLst>
          </p:cNvPr>
          <p:cNvCxnSpPr>
            <a:cxnSpLocks noChangeShapeType="1"/>
            <a:stCxn id="26641" idx="5"/>
            <a:endCxn id="26655" idx="1"/>
          </p:cNvCxnSpPr>
          <p:nvPr/>
        </p:nvCxnSpPr>
        <p:spPr bwMode="auto">
          <a:xfrm>
            <a:off x="7750175" y="3787775"/>
            <a:ext cx="425450" cy="27305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26663" name="AutoShape 40">
            <a:extLst>
              <a:ext uri="{FF2B5EF4-FFF2-40B4-BE49-F238E27FC236}">
                <a16:creationId xmlns:a16="http://schemas.microsoft.com/office/drawing/2014/main" id="{456D95E2-EB63-4151-9593-03F7EA8DE26B}"/>
              </a:ext>
            </a:extLst>
          </p:cNvPr>
          <p:cNvCxnSpPr>
            <a:cxnSpLocks noChangeShapeType="1"/>
            <a:stCxn id="26647" idx="6"/>
            <a:endCxn id="26659" idx="1"/>
          </p:cNvCxnSpPr>
          <p:nvPr/>
        </p:nvCxnSpPr>
        <p:spPr bwMode="auto">
          <a:xfrm>
            <a:off x="7162800" y="4495800"/>
            <a:ext cx="1012825" cy="327025"/>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A53EDA86-C4EA-4DB5-89C1-680A8811CD70}"/>
              </a:ext>
            </a:extLst>
          </p:cNvPr>
          <p:cNvSpPr>
            <a:spLocks noGrp="1" noChangeArrowheads="1"/>
          </p:cNvSpPr>
          <p:nvPr>
            <p:ph type="title"/>
          </p:nvPr>
        </p:nvSpPr>
        <p:spPr/>
        <p:txBody>
          <a:bodyPr/>
          <a:lstStyle/>
          <a:p>
            <a:r>
              <a:rPr lang="en-US" altLang="en-US" sz="4000"/>
              <a:t>General</a:t>
            </a:r>
          </a:p>
        </p:txBody>
      </p:sp>
      <p:sp>
        <p:nvSpPr>
          <p:cNvPr id="27652" name="Rectangle 3">
            <a:extLst>
              <a:ext uri="{FF2B5EF4-FFF2-40B4-BE49-F238E27FC236}">
                <a16:creationId xmlns:a16="http://schemas.microsoft.com/office/drawing/2014/main" id="{6EB3BEEA-CACA-47B4-8E13-4EE2C47C37B7}"/>
              </a:ext>
            </a:extLst>
          </p:cNvPr>
          <p:cNvSpPr>
            <a:spLocks noGrp="1" noChangeArrowheads="1"/>
          </p:cNvSpPr>
          <p:nvPr>
            <p:ph type="body" idx="1"/>
          </p:nvPr>
        </p:nvSpPr>
        <p:spPr>
          <a:xfrm>
            <a:off x="685800" y="1828800"/>
            <a:ext cx="3810000" cy="4572000"/>
          </a:xfrm>
        </p:spPr>
        <p:txBody>
          <a:bodyPr/>
          <a:lstStyle/>
          <a:p>
            <a:r>
              <a:rPr lang="en-US" altLang="en-US"/>
              <a:t>Locks</a:t>
            </a:r>
          </a:p>
          <a:p>
            <a:r>
              <a:rPr lang="en-US" altLang="en-US"/>
              <a:t>Transactions</a:t>
            </a:r>
          </a:p>
          <a:p>
            <a:r>
              <a:rPr lang="en-US" altLang="en-US"/>
              <a:t>Synch variables</a:t>
            </a:r>
          </a:p>
          <a:p>
            <a:r>
              <a:rPr lang="en-US" altLang="en-US"/>
              <a:t>Easy to create deadlock</a:t>
            </a:r>
          </a:p>
          <a:p>
            <a:r>
              <a:rPr lang="en-US" altLang="en-US"/>
              <a:t>Hard to schedule</a:t>
            </a:r>
          </a:p>
        </p:txBody>
      </p:sp>
      <p:sp>
        <p:nvSpPr>
          <p:cNvPr id="27653" name="Oval 4">
            <a:extLst>
              <a:ext uri="{FF2B5EF4-FFF2-40B4-BE49-F238E27FC236}">
                <a16:creationId xmlns:a16="http://schemas.microsoft.com/office/drawing/2014/main" id="{72A5B3A6-AD70-45AD-B1DD-A9E50422D447}"/>
              </a:ext>
            </a:extLst>
          </p:cNvPr>
          <p:cNvSpPr>
            <a:spLocks noChangeArrowheads="1"/>
          </p:cNvSpPr>
          <p:nvPr/>
        </p:nvSpPr>
        <p:spPr bwMode="auto">
          <a:xfrm>
            <a:off x="5943600" y="22098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7654" name="Oval 6">
            <a:extLst>
              <a:ext uri="{FF2B5EF4-FFF2-40B4-BE49-F238E27FC236}">
                <a16:creationId xmlns:a16="http://schemas.microsoft.com/office/drawing/2014/main" id="{45C14794-4B36-48F1-BC69-69AE382A5637}"/>
              </a:ext>
            </a:extLst>
          </p:cNvPr>
          <p:cNvSpPr>
            <a:spLocks noChangeArrowheads="1"/>
          </p:cNvSpPr>
          <p:nvPr/>
        </p:nvSpPr>
        <p:spPr bwMode="auto">
          <a:xfrm>
            <a:off x="5638800" y="2514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7655" name="Oval 8">
            <a:extLst>
              <a:ext uri="{FF2B5EF4-FFF2-40B4-BE49-F238E27FC236}">
                <a16:creationId xmlns:a16="http://schemas.microsoft.com/office/drawing/2014/main" id="{05ECE30B-FA9D-4D4F-8A0C-CE9B6134D163}"/>
              </a:ext>
            </a:extLst>
          </p:cNvPr>
          <p:cNvSpPr>
            <a:spLocks noChangeArrowheads="1"/>
          </p:cNvSpPr>
          <p:nvPr/>
        </p:nvSpPr>
        <p:spPr bwMode="auto">
          <a:xfrm>
            <a:off x="5638800" y="2895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56" name="AutoShape 10">
            <a:extLst>
              <a:ext uri="{FF2B5EF4-FFF2-40B4-BE49-F238E27FC236}">
                <a16:creationId xmlns:a16="http://schemas.microsoft.com/office/drawing/2014/main" id="{9D26C98A-5098-4C96-A6A6-B93BB5DF5117}"/>
              </a:ext>
            </a:extLst>
          </p:cNvPr>
          <p:cNvCxnSpPr>
            <a:cxnSpLocks noChangeShapeType="1"/>
            <a:endCxn id="27654" idx="0"/>
          </p:cNvCxnSpPr>
          <p:nvPr/>
        </p:nvCxnSpPr>
        <p:spPr bwMode="auto">
          <a:xfrm flipH="1">
            <a:off x="5715000" y="23399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7657" name="AutoShape 12">
            <a:extLst>
              <a:ext uri="{FF2B5EF4-FFF2-40B4-BE49-F238E27FC236}">
                <a16:creationId xmlns:a16="http://schemas.microsoft.com/office/drawing/2014/main" id="{49A12885-FBAF-48BF-AA8D-15C2008981C8}"/>
              </a:ext>
            </a:extLst>
          </p:cNvPr>
          <p:cNvCxnSpPr>
            <a:cxnSpLocks noChangeShapeType="1"/>
            <a:stCxn id="27654" idx="4"/>
            <a:endCxn id="27655" idx="0"/>
          </p:cNvCxnSpPr>
          <p:nvPr/>
        </p:nvCxnSpPr>
        <p:spPr bwMode="auto">
          <a:xfrm>
            <a:off x="5715000" y="2667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58" name="Oval 14">
            <a:extLst>
              <a:ext uri="{FF2B5EF4-FFF2-40B4-BE49-F238E27FC236}">
                <a16:creationId xmlns:a16="http://schemas.microsoft.com/office/drawing/2014/main" id="{696AFAE4-2B30-4CBA-A523-C6219D468964}"/>
              </a:ext>
            </a:extLst>
          </p:cNvPr>
          <p:cNvSpPr>
            <a:spLocks noChangeArrowheads="1"/>
          </p:cNvSpPr>
          <p:nvPr/>
        </p:nvSpPr>
        <p:spPr bwMode="auto">
          <a:xfrm>
            <a:off x="56388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59" name="AutoShape 15">
            <a:extLst>
              <a:ext uri="{FF2B5EF4-FFF2-40B4-BE49-F238E27FC236}">
                <a16:creationId xmlns:a16="http://schemas.microsoft.com/office/drawing/2014/main" id="{4C2BB37C-DD9B-43C5-8A1F-ABED93839A99}"/>
              </a:ext>
            </a:extLst>
          </p:cNvPr>
          <p:cNvCxnSpPr>
            <a:cxnSpLocks noChangeShapeType="1"/>
            <a:stCxn id="27655" idx="4"/>
            <a:endCxn id="27658" idx="0"/>
          </p:cNvCxnSpPr>
          <p:nvPr/>
        </p:nvCxnSpPr>
        <p:spPr bwMode="auto">
          <a:xfrm>
            <a:off x="5715000" y="3048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60" name="Text Box 28">
            <a:extLst>
              <a:ext uri="{FF2B5EF4-FFF2-40B4-BE49-F238E27FC236}">
                <a16:creationId xmlns:a16="http://schemas.microsoft.com/office/drawing/2014/main" id="{8B5B05A3-9F1E-4FDE-9A07-BECAA1AAB979}"/>
              </a:ext>
            </a:extLst>
          </p:cNvPr>
          <p:cNvSpPr txBox="1">
            <a:spLocks noChangeArrowheads="1"/>
          </p:cNvSpPr>
          <p:nvPr/>
        </p:nvSpPr>
        <p:spPr bwMode="auto">
          <a:xfrm>
            <a:off x="4572000" y="2362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lock(x)</a:t>
            </a:r>
          </a:p>
        </p:txBody>
      </p:sp>
      <p:sp>
        <p:nvSpPr>
          <p:cNvPr id="27661" name="Text Box 29">
            <a:extLst>
              <a:ext uri="{FF2B5EF4-FFF2-40B4-BE49-F238E27FC236}">
                <a16:creationId xmlns:a16="http://schemas.microsoft.com/office/drawing/2014/main" id="{B98C90DF-687E-485B-B37D-6AAE09A830A0}"/>
              </a:ext>
            </a:extLst>
          </p:cNvPr>
          <p:cNvSpPr txBox="1">
            <a:spLocks noChangeArrowheads="1"/>
          </p:cNvSpPr>
          <p:nvPr/>
        </p:nvSpPr>
        <p:spPr bwMode="auto">
          <a:xfrm>
            <a:off x="4267200" y="2743200"/>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unlock(x)</a:t>
            </a:r>
          </a:p>
        </p:txBody>
      </p:sp>
      <p:sp>
        <p:nvSpPr>
          <p:cNvPr id="27662" name="Oval 30">
            <a:extLst>
              <a:ext uri="{FF2B5EF4-FFF2-40B4-BE49-F238E27FC236}">
                <a16:creationId xmlns:a16="http://schemas.microsoft.com/office/drawing/2014/main" id="{29BB64ED-E63C-4DCE-86C4-66AC92DAC6C3}"/>
              </a:ext>
            </a:extLst>
          </p:cNvPr>
          <p:cNvSpPr>
            <a:spLocks noChangeArrowheads="1"/>
          </p:cNvSpPr>
          <p:nvPr/>
        </p:nvSpPr>
        <p:spPr bwMode="auto">
          <a:xfrm>
            <a:off x="56388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63" name="AutoShape 31">
            <a:extLst>
              <a:ext uri="{FF2B5EF4-FFF2-40B4-BE49-F238E27FC236}">
                <a16:creationId xmlns:a16="http://schemas.microsoft.com/office/drawing/2014/main" id="{C4CB8E14-7744-4824-AA53-F8873FA867A8}"/>
              </a:ext>
            </a:extLst>
          </p:cNvPr>
          <p:cNvCxnSpPr>
            <a:cxnSpLocks noChangeShapeType="1"/>
            <a:endCxn id="27662" idx="0"/>
          </p:cNvCxnSpPr>
          <p:nvPr/>
        </p:nvCxnSpPr>
        <p:spPr bwMode="auto">
          <a:xfrm>
            <a:off x="5715000" y="3429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64" name="Oval 32">
            <a:extLst>
              <a:ext uri="{FF2B5EF4-FFF2-40B4-BE49-F238E27FC236}">
                <a16:creationId xmlns:a16="http://schemas.microsoft.com/office/drawing/2014/main" id="{2F6704AB-EE1C-48D5-B625-61C85A77F458}"/>
              </a:ext>
            </a:extLst>
          </p:cNvPr>
          <p:cNvSpPr>
            <a:spLocks noChangeArrowheads="1"/>
          </p:cNvSpPr>
          <p:nvPr/>
        </p:nvSpPr>
        <p:spPr bwMode="auto">
          <a:xfrm>
            <a:off x="6248400" y="2514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7665" name="Oval 35">
            <a:extLst>
              <a:ext uri="{FF2B5EF4-FFF2-40B4-BE49-F238E27FC236}">
                <a16:creationId xmlns:a16="http://schemas.microsoft.com/office/drawing/2014/main" id="{CEDCC92E-1356-4EC1-8BD4-5CC23BA2DB17}"/>
              </a:ext>
            </a:extLst>
          </p:cNvPr>
          <p:cNvSpPr>
            <a:spLocks noChangeArrowheads="1"/>
          </p:cNvSpPr>
          <p:nvPr/>
        </p:nvSpPr>
        <p:spPr bwMode="auto">
          <a:xfrm>
            <a:off x="62484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66" name="AutoShape 36">
            <a:extLst>
              <a:ext uri="{FF2B5EF4-FFF2-40B4-BE49-F238E27FC236}">
                <a16:creationId xmlns:a16="http://schemas.microsoft.com/office/drawing/2014/main" id="{FCF6A899-24E0-4DC9-9020-EB4188733238}"/>
              </a:ext>
            </a:extLst>
          </p:cNvPr>
          <p:cNvCxnSpPr>
            <a:cxnSpLocks noChangeShapeType="1"/>
            <a:stCxn id="27664" idx="4"/>
            <a:endCxn id="27665" idx="0"/>
          </p:cNvCxnSpPr>
          <p:nvPr/>
        </p:nvCxnSpPr>
        <p:spPr bwMode="auto">
          <a:xfrm>
            <a:off x="6324600" y="2667000"/>
            <a:ext cx="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67" name="Oval 37">
            <a:extLst>
              <a:ext uri="{FF2B5EF4-FFF2-40B4-BE49-F238E27FC236}">
                <a16:creationId xmlns:a16="http://schemas.microsoft.com/office/drawing/2014/main" id="{8F388EA1-E142-46CF-8DD3-37BD7EA2EF08}"/>
              </a:ext>
            </a:extLst>
          </p:cNvPr>
          <p:cNvSpPr>
            <a:spLocks noChangeArrowheads="1"/>
          </p:cNvSpPr>
          <p:nvPr/>
        </p:nvSpPr>
        <p:spPr bwMode="auto">
          <a:xfrm>
            <a:off x="62484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68" name="AutoShape 38">
            <a:extLst>
              <a:ext uri="{FF2B5EF4-FFF2-40B4-BE49-F238E27FC236}">
                <a16:creationId xmlns:a16="http://schemas.microsoft.com/office/drawing/2014/main" id="{902F00CF-ECB4-4258-95D8-F00E713940D3}"/>
              </a:ext>
            </a:extLst>
          </p:cNvPr>
          <p:cNvCxnSpPr>
            <a:cxnSpLocks noChangeShapeType="1"/>
            <a:endCxn id="27667" idx="0"/>
          </p:cNvCxnSpPr>
          <p:nvPr/>
        </p:nvCxnSpPr>
        <p:spPr bwMode="auto">
          <a:xfrm>
            <a:off x="6324600" y="3429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7669" name="AutoShape 39">
            <a:extLst>
              <a:ext uri="{FF2B5EF4-FFF2-40B4-BE49-F238E27FC236}">
                <a16:creationId xmlns:a16="http://schemas.microsoft.com/office/drawing/2014/main" id="{051814B0-BB97-45D9-85CF-C3043DD1B7FE}"/>
              </a:ext>
            </a:extLst>
          </p:cNvPr>
          <p:cNvCxnSpPr>
            <a:cxnSpLocks noChangeShapeType="1"/>
            <a:stCxn id="27653" idx="5"/>
            <a:endCxn id="27664" idx="1"/>
          </p:cNvCxnSpPr>
          <p:nvPr/>
        </p:nvCxnSpPr>
        <p:spPr bwMode="auto">
          <a:xfrm>
            <a:off x="6073775" y="2339975"/>
            <a:ext cx="1968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70" name="Text Box 40">
            <a:extLst>
              <a:ext uri="{FF2B5EF4-FFF2-40B4-BE49-F238E27FC236}">
                <a16:creationId xmlns:a16="http://schemas.microsoft.com/office/drawing/2014/main" id="{577076AB-837E-44D1-A104-891D4D6CE2EA}"/>
              </a:ext>
            </a:extLst>
          </p:cNvPr>
          <p:cNvSpPr txBox="1">
            <a:spLocks noChangeArrowheads="1"/>
          </p:cNvSpPr>
          <p:nvPr/>
        </p:nvSpPr>
        <p:spPr bwMode="auto">
          <a:xfrm>
            <a:off x="6369050" y="3124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lock(x)</a:t>
            </a:r>
          </a:p>
        </p:txBody>
      </p:sp>
      <p:sp>
        <p:nvSpPr>
          <p:cNvPr id="27671" name="Text Box 41">
            <a:extLst>
              <a:ext uri="{FF2B5EF4-FFF2-40B4-BE49-F238E27FC236}">
                <a16:creationId xmlns:a16="http://schemas.microsoft.com/office/drawing/2014/main" id="{9FB94A9C-74B0-42B9-8178-4E71A5783A71}"/>
              </a:ext>
            </a:extLst>
          </p:cNvPr>
          <p:cNvSpPr txBox="1">
            <a:spLocks noChangeArrowheads="1"/>
          </p:cNvSpPr>
          <p:nvPr/>
        </p:nvSpPr>
        <p:spPr bwMode="auto">
          <a:xfrm>
            <a:off x="6334125" y="3505200"/>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unlock(x)</a:t>
            </a:r>
          </a:p>
        </p:txBody>
      </p:sp>
      <p:cxnSp>
        <p:nvCxnSpPr>
          <p:cNvPr id="27672" name="AutoShape 42">
            <a:extLst>
              <a:ext uri="{FF2B5EF4-FFF2-40B4-BE49-F238E27FC236}">
                <a16:creationId xmlns:a16="http://schemas.microsoft.com/office/drawing/2014/main" id="{675879D5-D635-45E8-8066-AB7468B1ADAB}"/>
              </a:ext>
            </a:extLst>
          </p:cNvPr>
          <p:cNvCxnSpPr>
            <a:cxnSpLocks noChangeShapeType="1"/>
            <a:stCxn id="27655" idx="5"/>
            <a:endCxn id="27665" idx="1"/>
          </p:cNvCxnSpPr>
          <p:nvPr/>
        </p:nvCxnSpPr>
        <p:spPr bwMode="auto">
          <a:xfrm>
            <a:off x="5768975" y="3025775"/>
            <a:ext cx="501650" cy="27305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7673" name="Oval 46">
            <a:extLst>
              <a:ext uri="{FF2B5EF4-FFF2-40B4-BE49-F238E27FC236}">
                <a16:creationId xmlns:a16="http://schemas.microsoft.com/office/drawing/2014/main" id="{5B09CF3F-1F33-420D-970B-70D11B0CDB50}"/>
              </a:ext>
            </a:extLst>
          </p:cNvPr>
          <p:cNvSpPr>
            <a:spLocks noChangeArrowheads="1"/>
          </p:cNvSpPr>
          <p:nvPr/>
        </p:nvSpPr>
        <p:spPr bwMode="auto">
          <a:xfrm>
            <a:off x="5638800" y="4419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74" name="AutoShape 47">
            <a:extLst>
              <a:ext uri="{FF2B5EF4-FFF2-40B4-BE49-F238E27FC236}">
                <a16:creationId xmlns:a16="http://schemas.microsoft.com/office/drawing/2014/main" id="{1816A01C-6B8F-4D81-87DE-7E280D974B4C}"/>
              </a:ext>
            </a:extLst>
          </p:cNvPr>
          <p:cNvCxnSpPr>
            <a:cxnSpLocks noChangeShapeType="1"/>
            <a:stCxn id="27662" idx="4"/>
            <a:endCxn id="27673" idx="0"/>
          </p:cNvCxnSpPr>
          <p:nvPr/>
        </p:nvCxnSpPr>
        <p:spPr bwMode="auto">
          <a:xfrm>
            <a:off x="5715000" y="3810000"/>
            <a:ext cx="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75" name="Oval 48">
            <a:extLst>
              <a:ext uri="{FF2B5EF4-FFF2-40B4-BE49-F238E27FC236}">
                <a16:creationId xmlns:a16="http://schemas.microsoft.com/office/drawing/2014/main" id="{881DEF56-3344-47D3-9114-27CDBABC8E7A}"/>
              </a:ext>
            </a:extLst>
          </p:cNvPr>
          <p:cNvSpPr>
            <a:spLocks noChangeArrowheads="1"/>
          </p:cNvSpPr>
          <p:nvPr/>
        </p:nvSpPr>
        <p:spPr bwMode="auto">
          <a:xfrm>
            <a:off x="56388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76" name="AutoShape 49">
            <a:extLst>
              <a:ext uri="{FF2B5EF4-FFF2-40B4-BE49-F238E27FC236}">
                <a16:creationId xmlns:a16="http://schemas.microsoft.com/office/drawing/2014/main" id="{FC30CA52-5DA9-4D15-A7FB-1A2D1744D94B}"/>
              </a:ext>
            </a:extLst>
          </p:cNvPr>
          <p:cNvCxnSpPr>
            <a:cxnSpLocks noChangeShapeType="1"/>
            <a:endCxn id="27675" idx="0"/>
          </p:cNvCxnSpPr>
          <p:nvPr/>
        </p:nvCxnSpPr>
        <p:spPr bwMode="auto">
          <a:xfrm>
            <a:off x="5715000" y="4572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77" name="Oval 51">
            <a:extLst>
              <a:ext uri="{FF2B5EF4-FFF2-40B4-BE49-F238E27FC236}">
                <a16:creationId xmlns:a16="http://schemas.microsoft.com/office/drawing/2014/main" id="{C7BF3584-939D-471F-BAE4-C86C35527D40}"/>
              </a:ext>
            </a:extLst>
          </p:cNvPr>
          <p:cNvSpPr>
            <a:spLocks noChangeArrowheads="1"/>
          </p:cNvSpPr>
          <p:nvPr/>
        </p:nvSpPr>
        <p:spPr bwMode="auto">
          <a:xfrm>
            <a:off x="6248400" y="4038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7678" name="AutoShape 52">
            <a:extLst>
              <a:ext uri="{FF2B5EF4-FFF2-40B4-BE49-F238E27FC236}">
                <a16:creationId xmlns:a16="http://schemas.microsoft.com/office/drawing/2014/main" id="{4EE676CF-1CF1-425C-A167-F60175269105}"/>
              </a:ext>
            </a:extLst>
          </p:cNvPr>
          <p:cNvCxnSpPr>
            <a:cxnSpLocks noChangeShapeType="1"/>
            <a:stCxn id="27667" idx="4"/>
            <a:endCxn id="27677" idx="0"/>
          </p:cNvCxnSpPr>
          <p:nvPr/>
        </p:nvCxnSpPr>
        <p:spPr bwMode="auto">
          <a:xfrm>
            <a:off x="6324600" y="3810000"/>
            <a:ext cx="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79" name="Text Box 59">
            <a:extLst>
              <a:ext uri="{FF2B5EF4-FFF2-40B4-BE49-F238E27FC236}">
                <a16:creationId xmlns:a16="http://schemas.microsoft.com/office/drawing/2014/main" id="{3197A63E-34EB-4ED6-B19A-D6DE0FCB2FBD}"/>
              </a:ext>
            </a:extLst>
          </p:cNvPr>
          <p:cNvSpPr txBox="1">
            <a:spLocks noChangeArrowheads="1"/>
          </p:cNvSpPr>
          <p:nvPr/>
        </p:nvSpPr>
        <p:spPr bwMode="auto">
          <a:xfrm>
            <a:off x="6400800" y="3919538"/>
            <a:ext cx="96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set(y)</a:t>
            </a:r>
          </a:p>
        </p:txBody>
      </p:sp>
      <p:sp>
        <p:nvSpPr>
          <p:cNvPr id="27680" name="Text Box 60">
            <a:extLst>
              <a:ext uri="{FF2B5EF4-FFF2-40B4-BE49-F238E27FC236}">
                <a16:creationId xmlns:a16="http://schemas.microsoft.com/office/drawing/2014/main" id="{B0ACD220-73B2-4AB1-8E73-AAB2A5A4E17A}"/>
              </a:ext>
            </a:extLst>
          </p:cNvPr>
          <p:cNvSpPr txBox="1">
            <a:spLocks noChangeArrowheads="1"/>
          </p:cNvSpPr>
          <p:nvPr/>
        </p:nvSpPr>
        <p:spPr bwMode="auto">
          <a:xfrm>
            <a:off x="4508500" y="42672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wait(y)</a:t>
            </a:r>
          </a:p>
        </p:txBody>
      </p:sp>
      <p:cxnSp>
        <p:nvCxnSpPr>
          <p:cNvPr id="27681" name="AutoShape 61">
            <a:extLst>
              <a:ext uri="{FF2B5EF4-FFF2-40B4-BE49-F238E27FC236}">
                <a16:creationId xmlns:a16="http://schemas.microsoft.com/office/drawing/2014/main" id="{BCB66C8C-F6F4-44D5-85B4-6A068F6601FF}"/>
              </a:ext>
            </a:extLst>
          </p:cNvPr>
          <p:cNvCxnSpPr>
            <a:cxnSpLocks noChangeShapeType="1"/>
            <a:stCxn id="27677" idx="3"/>
            <a:endCxn id="27673" idx="7"/>
          </p:cNvCxnSpPr>
          <p:nvPr/>
        </p:nvCxnSpPr>
        <p:spPr bwMode="auto">
          <a:xfrm flipH="1">
            <a:off x="5768975" y="4168775"/>
            <a:ext cx="501650" cy="27305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F057E299-6D0F-4CF5-9124-0A3A9016AD9D}"/>
              </a:ext>
            </a:extLst>
          </p:cNvPr>
          <p:cNvSpPr>
            <a:spLocks noGrp="1" noChangeArrowheads="1"/>
          </p:cNvSpPr>
          <p:nvPr>
            <p:ph type="title"/>
          </p:nvPr>
        </p:nvSpPr>
        <p:spPr/>
        <p:txBody>
          <a:bodyPr/>
          <a:lstStyle/>
          <a:p>
            <a:r>
              <a:rPr lang="en-US" altLang="en-US" sz="4000"/>
              <a:t>Scheduling Outline</a:t>
            </a:r>
          </a:p>
        </p:txBody>
      </p:sp>
      <p:sp>
        <p:nvSpPr>
          <p:cNvPr id="28676" name="Rectangle 3">
            <a:extLst>
              <a:ext uri="{FF2B5EF4-FFF2-40B4-BE49-F238E27FC236}">
                <a16:creationId xmlns:a16="http://schemas.microsoft.com/office/drawing/2014/main" id="{76EEDE44-0D70-42DD-90F6-52EC5010630C}"/>
              </a:ext>
            </a:extLst>
          </p:cNvPr>
          <p:cNvSpPr>
            <a:spLocks noGrp="1" noChangeArrowheads="1"/>
          </p:cNvSpPr>
          <p:nvPr>
            <p:ph type="body" idx="1"/>
          </p:nvPr>
        </p:nvSpPr>
        <p:spPr/>
        <p:txBody>
          <a:bodyPr/>
          <a:lstStyle/>
          <a:p>
            <a:r>
              <a:rPr lang="en-US" altLang="en-US"/>
              <a:t>Theoretical results on scheduling</a:t>
            </a:r>
          </a:p>
          <a:p>
            <a:r>
              <a:rPr lang="en-US" altLang="en-US"/>
              <a:t>Graham, 1966</a:t>
            </a:r>
          </a:p>
          <a:p>
            <a:r>
              <a:rPr lang="en-US" altLang="en-US"/>
              <a:t>Greedy Schedules</a:t>
            </a:r>
          </a:p>
          <a:p>
            <a:r>
              <a:rPr lang="en-US" altLang="en-US"/>
              <a:t>Specific greedy schedules</a:t>
            </a:r>
          </a:p>
          <a:p>
            <a:pPr lvl="1"/>
            <a:r>
              <a:rPr lang="en-US" altLang="en-US"/>
              <a:t>Breadth First</a:t>
            </a:r>
          </a:p>
          <a:p>
            <a:pPr lvl="1"/>
            <a:r>
              <a:rPr lang="en-US" altLang="en-US"/>
              <a:t>Work Stealing</a:t>
            </a:r>
          </a:p>
          <a:p>
            <a:pPr lvl="1"/>
            <a:r>
              <a:rPr lang="en-US" altLang="en-US"/>
              <a:t>P-DFS</a:t>
            </a:r>
          </a:p>
          <a:p>
            <a:pPr lvl="1"/>
            <a:r>
              <a:rPr lang="en-US" altLang="en-US"/>
              <a:t>Hybrid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991124D9-266C-4403-B517-4F553405C139}"/>
              </a:ext>
            </a:extLst>
          </p:cNvPr>
          <p:cNvSpPr>
            <a:spLocks noGrp="1" noChangeArrowheads="1"/>
          </p:cNvSpPr>
          <p:nvPr>
            <p:ph type="title"/>
          </p:nvPr>
        </p:nvSpPr>
        <p:spPr/>
        <p:txBody>
          <a:bodyPr/>
          <a:lstStyle/>
          <a:p>
            <a:r>
              <a:rPr lang="en-US" altLang="en-US" sz="4000"/>
              <a:t>Graham Scheduling</a:t>
            </a:r>
          </a:p>
        </p:txBody>
      </p:sp>
      <p:sp>
        <p:nvSpPr>
          <p:cNvPr id="29700" name="Rectangle 3">
            <a:extLst>
              <a:ext uri="{FF2B5EF4-FFF2-40B4-BE49-F238E27FC236}">
                <a16:creationId xmlns:a16="http://schemas.microsoft.com/office/drawing/2014/main" id="{9D52D82B-EB94-4660-A37D-52AC13F3DD97}"/>
              </a:ext>
            </a:extLst>
          </p:cNvPr>
          <p:cNvSpPr>
            <a:spLocks noGrp="1" noChangeArrowheads="1"/>
          </p:cNvSpPr>
          <p:nvPr>
            <p:ph type="body" idx="1"/>
          </p:nvPr>
        </p:nvSpPr>
        <p:spPr>
          <a:xfrm>
            <a:off x="685800" y="1676400"/>
            <a:ext cx="8458200" cy="4419600"/>
          </a:xfrm>
        </p:spPr>
        <p:txBody>
          <a:bodyPr/>
          <a:lstStyle/>
          <a:p>
            <a:r>
              <a:rPr lang="ja-JP" altLang="en-US"/>
              <a:t>“</a:t>
            </a:r>
            <a:r>
              <a:rPr lang="en-US" altLang="ja-JP"/>
              <a:t>Bounds on Certain Multiprocessor Anomilies</a:t>
            </a:r>
            <a:r>
              <a:rPr lang="ja-JP" altLang="en-US"/>
              <a:t>”</a:t>
            </a:r>
            <a:r>
              <a:rPr lang="en-US" altLang="ja-JP"/>
              <a:t>, 1966</a:t>
            </a:r>
          </a:p>
          <a:p>
            <a:r>
              <a:rPr lang="en-US" altLang="en-US"/>
              <a:t>Model:</a:t>
            </a:r>
          </a:p>
          <a:p>
            <a:r>
              <a:rPr lang="en-US" altLang="en-US"/>
              <a:t>Processing Units : P</a:t>
            </a:r>
            <a:r>
              <a:rPr lang="en-US" altLang="en-US" baseline="-25000"/>
              <a:t>i</a:t>
            </a:r>
            <a:r>
              <a:rPr lang="en-US" altLang="en-US"/>
              <a:t> , 1 </a:t>
            </a:r>
            <a:r>
              <a:rPr lang="en-US" altLang="en-US">
                <a:sym typeface="Symbol" panose="05050102010706020507" pitchFamily="18" charset="2"/>
              </a:rPr>
              <a:t> i  n</a:t>
            </a:r>
          </a:p>
          <a:p>
            <a:r>
              <a:rPr lang="en-US" altLang="en-US">
                <a:sym typeface="Symbol" panose="05050102010706020507" pitchFamily="18" charset="2"/>
              </a:rPr>
              <a:t>Tasks : T = {T</a:t>
            </a:r>
            <a:r>
              <a:rPr lang="en-US" altLang="en-US" baseline="-25000">
                <a:sym typeface="Symbol" panose="05050102010706020507" pitchFamily="18" charset="2"/>
              </a:rPr>
              <a:t>i</a:t>
            </a:r>
            <a:r>
              <a:rPr lang="en-US" altLang="en-US">
                <a:sym typeface="Symbol" panose="05050102010706020507" pitchFamily="18" charset="2"/>
              </a:rPr>
              <a:t> , … , T</a:t>
            </a:r>
            <a:r>
              <a:rPr lang="en-US" altLang="en-US" baseline="-25000">
                <a:sym typeface="Symbol" panose="05050102010706020507" pitchFamily="18" charset="2"/>
              </a:rPr>
              <a:t>m</a:t>
            </a:r>
            <a:r>
              <a:rPr lang="en-US" altLang="en-US">
                <a:sym typeface="Symbol" panose="05050102010706020507" pitchFamily="18" charset="2"/>
              </a:rPr>
              <a:t>}</a:t>
            </a:r>
          </a:p>
          <a:p>
            <a:r>
              <a:rPr lang="en-US" altLang="en-US">
                <a:sym typeface="Symbol" panose="05050102010706020507" pitchFamily="18" charset="2"/>
              </a:rPr>
              <a:t>Partial order : </a:t>
            </a:r>
            <a:r>
              <a:rPr lang="en-US" altLang="en-US" baseline="-25000">
                <a:sym typeface="Symbol" panose="05050102010706020507" pitchFamily="18" charset="2"/>
              </a:rPr>
              <a:t>T</a:t>
            </a:r>
            <a:r>
              <a:rPr lang="en-US" altLang="en-US">
                <a:sym typeface="Symbol" panose="05050102010706020507" pitchFamily="18" charset="2"/>
              </a:rPr>
              <a:t> on T</a:t>
            </a:r>
          </a:p>
          <a:p>
            <a:r>
              <a:rPr lang="en-US" altLang="en-US">
                <a:sym typeface="Symbol" panose="05050102010706020507" pitchFamily="18" charset="2"/>
              </a:rPr>
              <a:t>Time function :  : T -&gt; [0,]</a:t>
            </a:r>
          </a:p>
          <a:p>
            <a:r>
              <a:rPr lang="en-US" altLang="en-US">
                <a:sym typeface="Symbol" panose="05050102010706020507" pitchFamily="18" charset="2"/>
              </a:rPr>
              <a:t>(T, </a:t>
            </a:r>
            <a:r>
              <a:rPr lang="en-US" altLang="en-US" baseline="-25000">
                <a:sym typeface="Symbol" panose="05050102010706020507" pitchFamily="18" charset="2"/>
              </a:rPr>
              <a:t>T</a:t>
            </a:r>
            <a:r>
              <a:rPr lang="en-US" altLang="en-US">
                <a:sym typeface="Symbol" panose="05050102010706020507" pitchFamily="18" charset="2"/>
              </a:rPr>
              <a:t> , ) : define a weighted DAG </a:t>
            </a: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id="{8903C231-5B93-4469-99FC-46BBFA6D82CE}"/>
              </a:ext>
            </a:extLst>
          </p:cNvPr>
          <p:cNvSpPr>
            <a:spLocks noGrp="1" noChangeArrowheads="1"/>
          </p:cNvSpPr>
          <p:nvPr>
            <p:ph type="title"/>
          </p:nvPr>
        </p:nvSpPr>
        <p:spPr/>
        <p:txBody>
          <a:bodyPr/>
          <a:lstStyle/>
          <a:p>
            <a:r>
              <a:rPr lang="en-US" altLang="en-US"/>
              <a:t>How many threads to use?</a:t>
            </a:r>
          </a:p>
        </p:txBody>
      </p:sp>
      <p:sp>
        <p:nvSpPr>
          <p:cNvPr id="822275" name="Rectangle 3">
            <a:extLst>
              <a:ext uri="{FF2B5EF4-FFF2-40B4-BE49-F238E27FC236}">
                <a16:creationId xmlns:a16="http://schemas.microsoft.com/office/drawing/2014/main" id="{699AD52E-AD36-48F5-9E44-66F252FC2913}"/>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You can find out how many cores/CPUs your machine has:</a:t>
            </a:r>
          </a:p>
          <a:p>
            <a:pPr lvl="1"/>
            <a:r>
              <a:rPr lang="en-US" altLang="en-US" sz="2000">
                <a:solidFill>
                  <a:srgbClr val="404040"/>
                </a:solidFill>
                <a:latin typeface="Courier New" panose="02070309020205020404" pitchFamily="49" charset="0"/>
                <a:cs typeface="Courier New" panose="02070309020205020404" pitchFamily="49" charset="0"/>
              </a:rPr>
              <a:t>int cores = Runtime.getRuntime().availableProcessors();</a:t>
            </a:r>
          </a:p>
          <a:p>
            <a:pPr lvl="1"/>
            <a:endParaRPr lang="en-US" altLang="en-US" sz="1200">
              <a:solidFill>
                <a:srgbClr val="404040"/>
              </a:solidFill>
            </a:endParaRPr>
          </a:p>
          <a:p>
            <a:r>
              <a:rPr lang="en-US" altLang="en-US">
                <a:solidFill>
                  <a:srgbClr val="262626"/>
                </a:solidFill>
              </a:rPr>
              <a:t>You'd think that would be the ideal number of threads.</a:t>
            </a:r>
          </a:p>
          <a:p>
            <a:pPr lvl="1"/>
            <a:r>
              <a:rPr lang="en-US" altLang="en-US">
                <a:solidFill>
                  <a:srgbClr val="404040"/>
                </a:solidFill>
              </a:rPr>
              <a:t>Sometimes yes, sometimes no.</a:t>
            </a:r>
          </a:p>
          <a:p>
            <a:pPr lvl="1"/>
            <a:r>
              <a:rPr lang="en-US" altLang="en-US">
                <a:solidFill>
                  <a:srgbClr val="404040"/>
                </a:solidFill>
              </a:rPr>
              <a:t>Your program does not always get all of the cores to use.</a:t>
            </a:r>
          </a:p>
          <a:p>
            <a:pPr lvl="1"/>
            <a:endParaRPr lang="en-US" altLang="en-US" sz="1200">
              <a:solidFill>
                <a:srgbClr val="404040"/>
              </a:solidFill>
            </a:endParaRPr>
          </a:p>
          <a:p>
            <a:r>
              <a:rPr lang="en-US" altLang="en-US">
                <a:solidFill>
                  <a:srgbClr val="262626"/>
                </a:solidFill>
              </a:rPr>
              <a:t>Too few threads can be bad   (core(s) sit idle).</a:t>
            </a:r>
          </a:p>
          <a:p>
            <a:r>
              <a:rPr lang="en-US" altLang="en-US">
                <a:solidFill>
                  <a:srgbClr val="262626"/>
                </a:solidFill>
              </a:rPr>
              <a:t>Too many threads can be bad  (overhead of creating Threads).</a:t>
            </a:r>
          </a:p>
          <a:p>
            <a:pPr lvl="1"/>
            <a:r>
              <a:rPr lang="en-US" altLang="en-US">
                <a:solidFill>
                  <a:srgbClr val="404040"/>
                </a:solidFill>
              </a:rPr>
              <a:t>A bad ratio can slow the algorithm: e.g. 8 threads for 6 cores.</a:t>
            </a:r>
          </a:p>
          <a:p>
            <a:pPr lvl="1"/>
            <a:r>
              <a:rPr lang="en-US" altLang="en-US">
                <a:solidFill>
                  <a:srgbClr val="404040"/>
                </a:solidFill>
              </a:rPr>
              <a:t>If threads are lightweight to create, making tons of threads can be very effective (e.g. make 1000 threads, set them all loose!).</a:t>
            </a:r>
          </a:p>
          <a:p>
            <a:pPr lvl="2"/>
            <a:r>
              <a:rPr lang="en-US" altLang="en-US"/>
              <a:t>Java's Threads are too heavy-weight for this to be practical.</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01E00D7-DDF0-46A8-BDAF-4344D3481E46}"/>
              </a:ext>
            </a:extLst>
          </p:cNvPr>
          <p:cNvSpPr>
            <a:spLocks noGrp="1"/>
          </p:cNvSpPr>
          <p:nvPr>
            <p:ph type="title"/>
          </p:nvPr>
        </p:nvSpPr>
        <p:spPr/>
        <p:txBody>
          <a:bodyPr/>
          <a:lstStyle/>
          <a:p>
            <a:r>
              <a:rPr lang="en-US" altLang="en-US"/>
              <a:t>Graham Scheduling</a:t>
            </a:r>
          </a:p>
        </p:txBody>
      </p:sp>
      <p:sp>
        <p:nvSpPr>
          <p:cNvPr id="30725" name="Oval 5">
            <a:extLst>
              <a:ext uri="{FF2B5EF4-FFF2-40B4-BE49-F238E27FC236}">
                <a16:creationId xmlns:a16="http://schemas.microsoft.com/office/drawing/2014/main" id="{839568AB-9896-4D22-9736-1C316A739BC1}"/>
              </a:ext>
            </a:extLst>
          </p:cNvPr>
          <p:cNvSpPr>
            <a:spLocks noChangeArrowheads="1"/>
          </p:cNvSpPr>
          <p:nvPr/>
        </p:nvSpPr>
        <p:spPr bwMode="auto">
          <a:xfrm>
            <a:off x="762000" y="2509838"/>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6" name="Oval 6">
            <a:extLst>
              <a:ext uri="{FF2B5EF4-FFF2-40B4-BE49-F238E27FC236}">
                <a16:creationId xmlns:a16="http://schemas.microsoft.com/office/drawing/2014/main" id="{D285BD8A-85B2-4890-878D-5268022B5391}"/>
              </a:ext>
            </a:extLst>
          </p:cNvPr>
          <p:cNvSpPr>
            <a:spLocks noChangeArrowheads="1"/>
          </p:cNvSpPr>
          <p:nvPr/>
        </p:nvSpPr>
        <p:spPr bwMode="auto">
          <a:xfrm>
            <a:off x="1524000" y="2509838"/>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7" name="Oval 7">
            <a:extLst>
              <a:ext uri="{FF2B5EF4-FFF2-40B4-BE49-F238E27FC236}">
                <a16:creationId xmlns:a16="http://schemas.microsoft.com/office/drawing/2014/main" id="{3EA8451F-5286-4C39-A29C-F30C780ADA5D}"/>
              </a:ext>
            </a:extLst>
          </p:cNvPr>
          <p:cNvSpPr>
            <a:spLocks noChangeArrowheads="1"/>
          </p:cNvSpPr>
          <p:nvPr/>
        </p:nvSpPr>
        <p:spPr bwMode="auto">
          <a:xfrm>
            <a:off x="3352800" y="2509838"/>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n</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8" name="TextBox 8">
            <a:extLst>
              <a:ext uri="{FF2B5EF4-FFF2-40B4-BE49-F238E27FC236}">
                <a16:creationId xmlns:a16="http://schemas.microsoft.com/office/drawing/2014/main" id="{0FDB8EE3-80A7-4C52-A073-F3177C8BFB29}"/>
              </a:ext>
            </a:extLst>
          </p:cNvPr>
          <p:cNvSpPr txBox="1">
            <a:spLocks noChangeArrowheads="1"/>
          </p:cNvSpPr>
          <p:nvPr/>
        </p:nvSpPr>
        <p:spPr bwMode="auto">
          <a:xfrm>
            <a:off x="2438400" y="2433638"/>
            <a:ext cx="46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t>
            </a:r>
          </a:p>
        </p:txBody>
      </p:sp>
      <p:sp>
        <p:nvSpPr>
          <p:cNvPr id="30729" name="Oval 10">
            <a:extLst>
              <a:ext uri="{FF2B5EF4-FFF2-40B4-BE49-F238E27FC236}">
                <a16:creationId xmlns:a16="http://schemas.microsoft.com/office/drawing/2014/main" id="{D92645F4-955A-4D2C-A28C-55AA89B5BC6D}"/>
              </a:ext>
            </a:extLst>
          </p:cNvPr>
          <p:cNvSpPr>
            <a:spLocks noChangeArrowheads="1"/>
          </p:cNvSpPr>
          <p:nvPr/>
        </p:nvSpPr>
        <p:spPr bwMode="auto">
          <a:xfrm>
            <a:off x="5562600" y="1905000"/>
            <a:ext cx="7620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a:2</a:t>
            </a:r>
          </a:p>
        </p:txBody>
      </p:sp>
      <p:sp>
        <p:nvSpPr>
          <p:cNvPr id="30730" name="Oval 11">
            <a:extLst>
              <a:ext uri="{FF2B5EF4-FFF2-40B4-BE49-F238E27FC236}">
                <a16:creationId xmlns:a16="http://schemas.microsoft.com/office/drawing/2014/main" id="{7620E093-0372-4E54-A86E-29F47B3B1EB0}"/>
              </a:ext>
            </a:extLst>
          </p:cNvPr>
          <p:cNvSpPr>
            <a:spLocks noChangeArrowheads="1"/>
          </p:cNvSpPr>
          <p:nvPr/>
        </p:nvSpPr>
        <p:spPr bwMode="auto">
          <a:xfrm>
            <a:off x="6705600" y="19050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b:1</a:t>
            </a:r>
          </a:p>
        </p:txBody>
      </p:sp>
      <p:sp>
        <p:nvSpPr>
          <p:cNvPr id="30731" name="Oval 12">
            <a:extLst>
              <a:ext uri="{FF2B5EF4-FFF2-40B4-BE49-F238E27FC236}">
                <a16:creationId xmlns:a16="http://schemas.microsoft.com/office/drawing/2014/main" id="{8301974A-64A0-4A7A-B9EC-63EB2DEFCC33}"/>
              </a:ext>
            </a:extLst>
          </p:cNvPr>
          <p:cNvSpPr>
            <a:spLocks noChangeArrowheads="1"/>
          </p:cNvSpPr>
          <p:nvPr/>
        </p:nvSpPr>
        <p:spPr bwMode="auto">
          <a:xfrm>
            <a:off x="6400800" y="3048000"/>
            <a:ext cx="7620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e:1</a:t>
            </a:r>
          </a:p>
        </p:txBody>
      </p:sp>
      <p:sp>
        <p:nvSpPr>
          <p:cNvPr id="30732" name="Oval 13">
            <a:extLst>
              <a:ext uri="{FF2B5EF4-FFF2-40B4-BE49-F238E27FC236}">
                <a16:creationId xmlns:a16="http://schemas.microsoft.com/office/drawing/2014/main" id="{EA26F47C-2F60-4543-96A3-E45DBEE9D6BA}"/>
              </a:ext>
            </a:extLst>
          </p:cNvPr>
          <p:cNvSpPr>
            <a:spLocks noChangeArrowheads="1"/>
          </p:cNvSpPr>
          <p:nvPr/>
        </p:nvSpPr>
        <p:spPr bwMode="auto">
          <a:xfrm>
            <a:off x="5334000" y="26670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c:3</a:t>
            </a:r>
          </a:p>
        </p:txBody>
      </p:sp>
      <p:sp>
        <p:nvSpPr>
          <p:cNvPr id="30733" name="Oval 14">
            <a:extLst>
              <a:ext uri="{FF2B5EF4-FFF2-40B4-BE49-F238E27FC236}">
                <a16:creationId xmlns:a16="http://schemas.microsoft.com/office/drawing/2014/main" id="{72451A9B-1B2A-47DD-8122-0653F5421C4F}"/>
              </a:ext>
            </a:extLst>
          </p:cNvPr>
          <p:cNvSpPr>
            <a:spLocks noChangeArrowheads="1"/>
          </p:cNvSpPr>
          <p:nvPr/>
        </p:nvSpPr>
        <p:spPr bwMode="auto">
          <a:xfrm>
            <a:off x="7315200" y="23622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d:3</a:t>
            </a:r>
          </a:p>
        </p:txBody>
      </p:sp>
      <p:sp>
        <p:nvSpPr>
          <p:cNvPr id="30734" name="Oval 15">
            <a:extLst>
              <a:ext uri="{FF2B5EF4-FFF2-40B4-BE49-F238E27FC236}">
                <a16:creationId xmlns:a16="http://schemas.microsoft.com/office/drawing/2014/main" id="{F5FDA739-A8DC-4AA8-B0D2-DBFDE7C20A03}"/>
              </a:ext>
            </a:extLst>
          </p:cNvPr>
          <p:cNvSpPr>
            <a:spLocks noChangeArrowheads="1"/>
          </p:cNvSpPr>
          <p:nvPr/>
        </p:nvSpPr>
        <p:spPr bwMode="auto">
          <a:xfrm>
            <a:off x="5867400" y="37338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f:1</a:t>
            </a:r>
          </a:p>
        </p:txBody>
      </p:sp>
      <p:sp>
        <p:nvSpPr>
          <p:cNvPr id="30735" name="Oval 16">
            <a:extLst>
              <a:ext uri="{FF2B5EF4-FFF2-40B4-BE49-F238E27FC236}">
                <a16:creationId xmlns:a16="http://schemas.microsoft.com/office/drawing/2014/main" id="{736408F7-245E-46C6-AC27-8FD405DDAE02}"/>
              </a:ext>
            </a:extLst>
          </p:cNvPr>
          <p:cNvSpPr>
            <a:spLocks noChangeArrowheads="1"/>
          </p:cNvSpPr>
          <p:nvPr/>
        </p:nvSpPr>
        <p:spPr bwMode="auto">
          <a:xfrm>
            <a:off x="6858000" y="40386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g:2</a:t>
            </a:r>
          </a:p>
        </p:txBody>
      </p:sp>
      <p:cxnSp>
        <p:nvCxnSpPr>
          <p:cNvPr id="30736" name="Straight Arrow Connector 18">
            <a:extLst>
              <a:ext uri="{FF2B5EF4-FFF2-40B4-BE49-F238E27FC236}">
                <a16:creationId xmlns:a16="http://schemas.microsoft.com/office/drawing/2014/main" id="{64043817-CB40-472C-8C8B-9EFAE4C194BA}"/>
              </a:ext>
            </a:extLst>
          </p:cNvPr>
          <p:cNvCxnSpPr>
            <a:cxnSpLocks noChangeShapeType="1"/>
            <a:stCxn id="30729" idx="3"/>
            <a:endCxn id="30732" idx="0"/>
          </p:cNvCxnSpPr>
          <p:nvPr/>
        </p:nvCxnSpPr>
        <p:spPr bwMode="auto">
          <a:xfrm rot="16200000" flipH="1">
            <a:off x="5457032" y="2447131"/>
            <a:ext cx="436562"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7" name="Straight Arrow Connector 21">
            <a:extLst>
              <a:ext uri="{FF2B5EF4-FFF2-40B4-BE49-F238E27FC236}">
                <a16:creationId xmlns:a16="http://schemas.microsoft.com/office/drawing/2014/main" id="{82648EAB-2B30-4415-813E-6E174A4AF133}"/>
              </a:ext>
            </a:extLst>
          </p:cNvPr>
          <p:cNvCxnSpPr>
            <a:cxnSpLocks noChangeShapeType="1"/>
            <a:stCxn id="30729" idx="5"/>
            <a:endCxn id="30731" idx="1"/>
          </p:cNvCxnSpPr>
          <p:nvPr/>
        </p:nvCxnSpPr>
        <p:spPr bwMode="auto">
          <a:xfrm rot="16200000" flipH="1">
            <a:off x="5926137" y="2517776"/>
            <a:ext cx="873125" cy="2984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8" name="Straight Arrow Connector 24">
            <a:extLst>
              <a:ext uri="{FF2B5EF4-FFF2-40B4-BE49-F238E27FC236}">
                <a16:creationId xmlns:a16="http://schemas.microsoft.com/office/drawing/2014/main" id="{6EA71AD2-EB18-494C-8D1C-61C6E72B1786}"/>
              </a:ext>
            </a:extLst>
          </p:cNvPr>
          <p:cNvCxnSpPr>
            <a:cxnSpLocks noChangeShapeType="1"/>
            <a:stCxn id="30730" idx="3"/>
            <a:endCxn id="30731" idx="0"/>
          </p:cNvCxnSpPr>
          <p:nvPr/>
        </p:nvCxnSpPr>
        <p:spPr bwMode="auto">
          <a:xfrm rot="5400000">
            <a:off x="6384926" y="2627312"/>
            <a:ext cx="817562" cy="238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9" name="Straight Arrow Connector 26">
            <a:extLst>
              <a:ext uri="{FF2B5EF4-FFF2-40B4-BE49-F238E27FC236}">
                <a16:creationId xmlns:a16="http://schemas.microsoft.com/office/drawing/2014/main" id="{DE9BFDA4-7E0D-4851-96E7-A4798EB1B42C}"/>
              </a:ext>
            </a:extLst>
          </p:cNvPr>
          <p:cNvCxnSpPr>
            <a:cxnSpLocks noChangeShapeType="1"/>
            <a:stCxn id="30732" idx="4"/>
            <a:endCxn id="30734" idx="0"/>
          </p:cNvCxnSpPr>
          <p:nvPr/>
        </p:nvCxnSpPr>
        <p:spPr bwMode="auto">
          <a:xfrm rot="16200000" flipH="1">
            <a:off x="5600700" y="3124200"/>
            <a:ext cx="6858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40" name="Straight Arrow Connector 28">
            <a:extLst>
              <a:ext uri="{FF2B5EF4-FFF2-40B4-BE49-F238E27FC236}">
                <a16:creationId xmlns:a16="http://schemas.microsoft.com/office/drawing/2014/main" id="{29DCCBEB-67C8-4A43-A293-7E7C7B2D539D}"/>
              </a:ext>
            </a:extLst>
          </p:cNvPr>
          <p:cNvCxnSpPr>
            <a:cxnSpLocks noChangeShapeType="1"/>
            <a:stCxn id="30731" idx="3"/>
            <a:endCxn id="30734" idx="7"/>
          </p:cNvCxnSpPr>
          <p:nvPr/>
        </p:nvCxnSpPr>
        <p:spPr bwMode="auto">
          <a:xfrm rot="5400000">
            <a:off x="6274594" y="3552032"/>
            <a:ext cx="415925" cy="587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41" name="Straight Arrow Connector 30">
            <a:extLst>
              <a:ext uri="{FF2B5EF4-FFF2-40B4-BE49-F238E27FC236}">
                <a16:creationId xmlns:a16="http://schemas.microsoft.com/office/drawing/2014/main" id="{C84D6820-4F1A-48BF-A6C1-2223C8C7886A}"/>
              </a:ext>
            </a:extLst>
          </p:cNvPr>
          <p:cNvCxnSpPr>
            <a:cxnSpLocks noChangeShapeType="1"/>
            <a:stCxn id="30733" idx="4"/>
            <a:endCxn id="30735" idx="7"/>
          </p:cNvCxnSpPr>
          <p:nvPr/>
        </p:nvCxnSpPr>
        <p:spPr bwMode="auto">
          <a:xfrm rot="5400000">
            <a:off x="6875462" y="3311526"/>
            <a:ext cx="1350963" cy="2143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42" name="Straight Arrow Connector 32">
            <a:extLst>
              <a:ext uri="{FF2B5EF4-FFF2-40B4-BE49-F238E27FC236}">
                <a16:creationId xmlns:a16="http://schemas.microsoft.com/office/drawing/2014/main" id="{13D6B822-C07B-4FBF-9052-344EFFDB8ACC}"/>
              </a:ext>
            </a:extLst>
          </p:cNvPr>
          <p:cNvCxnSpPr>
            <a:cxnSpLocks noChangeShapeType="1"/>
            <a:stCxn id="30731" idx="5"/>
            <a:endCxn id="30735" idx="0"/>
          </p:cNvCxnSpPr>
          <p:nvPr/>
        </p:nvCxnSpPr>
        <p:spPr bwMode="auto">
          <a:xfrm rot="16200000" flipH="1">
            <a:off x="6793707" y="3631406"/>
            <a:ext cx="665162" cy="1492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0743" name="TextBox 33">
            <a:extLst>
              <a:ext uri="{FF2B5EF4-FFF2-40B4-BE49-F238E27FC236}">
                <a16:creationId xmlns:a16="http://schemas.microsoft.com/office/drawing/2014/main" id="{D63704AE-7170-4ABA-A1CE-57DE83E2D333}"/>
              </a:ext>
            </a:extLst>
          </p:cNvPr>
          <p:cNvSpPr txBox="1">
            <a:spLocks noChangeArrowheads="1"/>
          </p:cNvSpPr>
          <p:nvPr/>
        </p:nvSpPr>
        <p:spPr bwMode="auto">
          <a:xfrm>
            <a:off x="1066800" y="3424238"/>
            <a:ext cx="2392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The processors</a:t>
            </a:r>
          </a:p>
        </p:txBody>
      </p:sp>
      <p:sp>
        <p:nvSpPr>
          <p:cNvPr id="30744" name="TextBox 34">
            <a:extLst>
              <a:ext uri="{FF2B5EF4-FFF2-40B4-BE49-F238E27FC236}">
                <a16:creationId xmlns:a16="http://schemas.microsoft.com/office/drawing/2014/main" id="{7AA83932-F147-45F4-8C92-9D7622CE90F9}"/>
              </a:ext>
            </a:extLst>
          </p:cNvPr>
          <p:cNvSpPr txBox="1">
            <a:spLocks noChangeArrowheads="1"/>
          </p:cNvSpPr>
          <p:nvPr/>
        </p:nvSpPr>
        <p:spPr bwMode="auto">
          <a:xfrm>
            <a:off x="5943600" y="4953000"/>
            <a:ext cx="148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The DAG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031AA7C-2227-458E-BC5D-A6B88F05FF16}"/>
              </a:ext>
            </a:extLst>
          </p:cNvPr>
          <p:cNvSpPr>
            <a:spLocks noGrp="1" noChangeArrowheads="1"/>
          </p:cNvSpPr>
          <p:nvPr>
            <p:ph type="title"/>
          </p:nvPr>
        </p:nvSpPr>
        <p:spPr/>
        <p:txBody>
          <a:bodyPr/>
          <a:lstStyle/>
          <a:p>
            <a:r>
              <a:rPr lang="en-US" altLang="en-US" sz="4000"/>
              <a:t>Graham: List Scheduling</a:t>
            </a:r>
          </a:p>
        </p:txBody>
      </p:sp>
      <p:sp>
        <p:nvSpPr>
          <p:cNvPr id="31748" name="Rectangle 3">
            <a:extLst>
              <a:ext uri="{FF2B5EF4-FFF2-40B4-BE49-F238E27FC236}">
                <a16:creationId xmlns:a16="http://schemas.microsoft.com/office/drawing/2014/main" id="{3F456BAC-4082-432D-84BA-9404D80FD466}"/>
              </a:ext>
            </a:extLst>
          </p:cNvPr>
          <p:cNvSpPr>
            <a:spLocks noGrp="1" noChangeArrowheads="1"/>
          </p:cNvSpPr>
          <p:nvPr>
            <p:ph type="body" sz="half" idx="1"/>
          </p:nvPr>
        </p:nvSpPr>
        <p:spPr>
          <a:xfrm>
            <a:off x="685800" y="1676400"/>
            <a:ext cx="7696200" cy="2895600"/>
          </a:xfrm>
        </p:spPr>
        <p:txBody>
          <a:bodyPr/>
          <a:lstStyle/>
          <a:p>
            <a:pPr marL="0" indent="0"/>
            <a:r>
              <a:rPr lang="en-US" altLang="en-US"/>
              <a:t>For a task set T, a Task List L</a:t>
            </a:r>
            <a:r>
              <a:rPr lang="en-US" altLang="en-US" sz="2800" baseline="-25000"/>
              <a:t>T</a:t>
            </a:r>
            <a:r>
              <a:rPr lang="en-US" altLang="en-US"/>
              <a:t> is some ordering [T</a:t>
            </a:r>
            <a:r>
              <a:rPr lang="en-US" altLang="en-US" baseline="-25000"/>
              <a:t>k1</a:t>
            </a:r>
            <a:r>
              <a:rPr lang="en-US" altLang="en-US"/>
              <a:t> , … , T</a:t>
            </a:r>
            <a:r>
              <a:rPr lang="en-US" altLang="en-US" baseline="-25000"/>
              <a:t>km</a:t>
            </a:r>
            <a:r>
              <a:rPr lang="en-US" altLang="en-US"/>
              <a:t>] of T.</a:t>
            </a:r>
          </a:p>
          <a:p>
            <a:pPr marL="0" indent="0"/>
            <a:r>
              <a:rPr lang="en-US" altLang="en-US"/>
              <a:t>Task is </a:t>
            </a:r>
            <a:r>
              <a:rPr lang="en-US" altLang="en-US" b="1"/>
              <a:t>ready</a:t>
            </a:r>
            <a:r>
              <a:rPr lang="en-US" altLang="en-US"/>
              <a:t> when not yet started but all predecessors are finished</a:t>
            </a:r>
          </a:p>
          <a:p>
            <a:pPr marL="0" indent="0"/>
            <a:r>
              <a:rPr lang="en-US" altLang="en-US" b="1"/>
              <a:t>List scheduling</a:t>
            </a:r>
            <a:r>
              <a:rPr lang="en-US" altLang="en-US"/>
              <a:t> : when a processor finishes a task it immediately takes the first ready task from L.  Ties broken by processor ID.</a:t>
            </a:r>
          </a:p>
          <a:p>
            <a:pPr marL="0" indent="0"/>
            <a:r>
              <a:rPr lang="en-US" altLang="en-US"/>
              <a:t>Showed that for any L</a:t>
            </a:r>
            <a:r>
              <a:rPr lang="en-US" altLang="en-US" baseline="-25000"/>
              <a:t>T</a:t>
            </a:r>
            <a:r>
              <a:rPr lang="en-US" altLang="en-US"/>
              <a:t> and L</a:t>
            </a:r>
            <a:r>
              <a:rPr lang="en-US" altLang="en-US" baseline="-25000"/>
              <a:t>T</a:t>
            </a:r>
            <a:r>
              <a:rPr lang="en-US" altLang="en-US" baseline="30000"/>
              <a:t>’</a:t>
            </a:r>
            <a:r>
              <a:rPr lang="en-US" altLang="ja-JP"/>
              <a:t>:</a:t>
            </a:r>
            <a:endParaRPr lang="en-US" altLang="en-US"/>
          </a:p>
        </p:txBody>
      </p:sp>
      <p:graphicFrame>
        <p:nvGraphicFramePr>
          <p:cNvPr id="31749" name="Object 2">
            <a:extLst>
              <a:ext uri="{FF2B5EF4-FFF2-40B4-BE49-F238E27FC236}">
                <a16:creationId xmlns:a16="http://schemas.microsoft.com/office/drawing/2014/main" id="{7FCB54C9-530D-495B-9991-DB3336734BC8}"/>
              </a:ext>
            </a:extLst>
          </p:cNvPr>
          <p:cNvGraphicFramePr>
            <a:graphicFrameLocks noGrp="1" noChangeAspect="1"/>
          </p:cNvGraphicFramePr>
          <p:nvPr>
            <p:ph sz="half" idx="2"/>
          </p:nvPr>
        </p:nvGraphicFramePr>
        <p:xfrm>
          <a:off x="2820988" y="5029200"/>
          <a:ext cx="2509837" cy="1016000"/>
        </p:xfrm>
        <a:graphic>
          <a:graphicData uri="http://schemas.openxmlformats.org/presentationml/2006/ole">
            <mc:AlternateContent xmlns:mc="http://schemas.openxmlformats.org/markup-compatibility/2006">
              <mc:Choice xmlns:v="urn:schemas-microsoft-com:vml" Requires="v">
                <p:oleObj spid="_x0000_s7171" name="Equation" r:id="rId3" imgW="1066800" imgH="431800" progId="Equation.3">
                  <p:embed/>
                </p:oleObj>
              </mc:Choice>
              <mc:Fallback>
                <p:oleObj name="Equation" r:id="rId3" imgW="1066800" imgH="431800" progId="Equation.3">
                  <p:embed/>
                  <p:pic>
                    <p:nvPicPr>
                      <p:cNvPr id="31749" name="Object 2">
                        <a:extLst>
                          <a:ext uri="{FF2B5EF4-FFF2-40B4-BE49-F238E27FC236}">
                            <a16:creationId xmlns:a16="http://schemas.microsoft.com/office/drawing/2014/main" id="{7FCB54C9-530D-495B-9991-DB3336734B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5029200"/>
                        <a:ext cx="2509837"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7B7763B3-CEF9-4406-BBD7-CF3BB30116D2}"/>
              </a:ext>
            </a:extLst>
          </p:cNvPr>
          <p:cNvSpPr>
            <a:spLocks noGrp="1"/>
          </p:cNvSpPr>
          <p:nvPr>
            <p:ph type="title"/>
          </p:nvPr>
        </p:nvSpPr>
        <p:spPr/>
        <p:txBody>
          <a:bodyPr/>
          <a:lstStyle/>
          <a:p>
            <a:r>
              <a:rPr lang="en-US" altLang="en-US"/>
              <a:t>List Scheduling</a:t>
            </a:r>
          </a:p>
        </p:txBody>
      </p:sp>
      <p:sp>
        <p:nvSpPr>
          <p:cNvPr id="32772" name="Oval 5">
            <a:extLst>
              <a:ext uri="{FF2B5EF4-FFF2-40B4-BE49-F238E27FC236}">
                <a16:creationId xmlns:a16="http://schemas.microsoft.com/office/drawing/2014/main" id="{3BC00E5B-2939-4C8E-9291-8204BEA71209}"/>
              </a:ext>
            </a:extLst>
          </p:cNvPr>
          <p:cNvSpPr>
            <a:spLocks noChangeArrowheads="1"/>
          </p:cNvSpPr>
          <p:nvPr/>
        </p:nvSpPr>
        <p:spPr bwMode="auto">
          <a:xfrm>
            <a:off x="1233488" y="1676400"/>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3" name="Oval 6">
            <a:extLst>
              <a:ext uri="{FF2B5EF4-FFF2-40B4-BE49-F238E27FC236}">
                <a16:creationId xmlns:a16="http://schemas.microsoft.com/office/drawing/2014/main" id="{DDED50B9-62E1-49CB-A0BA-8CDC68AA9F21}"/>
              </a:ext>
            </a:extLst>
          </p:cNvPr>
          <p:cNvSpPr>
            <a:spLocks noChangeArrowheads="1"/>
          </p:cNvSpPr>
          <p:nvPr/>
        </p:nvSpPr>
        <p:spPr bwMode="auto">
          <a:xfrm>
            <a:off x="1995488" y="1676400"/>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4" name="Oval 10">
            <a:extLst>
              <a:ext uri="{FF2B5EF4-FFF2-40B4-BE49-F238E27FC236}">
                <a16:creationId xmlns:a16="http://schemas.microsoft.com/office/drawing/2014/main" id="{A406E3BA-9B5F-47DC-9943-14355DFF94FC}"/>
              </a:ext>
            </a:extLst>
          </p:cNvPr>
          <p:cNvSpPr>
            <a:spLocks noChangeArrowheads="1"/>
          </p:cNvSpPr>
          <p:nvPr/>
        </p:nvSpPr>
        <p:spPr bwMode="auto">
          <a:xfrm>
            <a:off x="6553200" y="1752600"/>
            <a:ext cx="7620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a:2</a:t>
            </a:r>
          </a:p>
        </p:txBody>
      </p:sp>
      <p:sp>
        <p:nvSpPr>
          <p:cNvPr id="32775" name="Oval 11">
            <a:extLst>
              <a:ext uri="{FF2B5EF4-FFF2-40B4-BE49-F238E27FC236}">
                <a16:creationId xmlns:a16="http://schemas.microsoft.com/office/drawing/2014/main" id="{A6FA90DD-A2F6-4634-9C6A-0059DD87C397}"/>
              </a:ext>
            </a:extLst>
          </p:cNvPr>
          <p:cNvSpPr>
            <a:spLocks noChangeArrowheads="1"/>
          </p:cNvSpPr>
          <p:nvPr/>
        </p:nvSpPr>
        <p:spPr bwMode="auto">
          <a:xfrm>
            <a:off x="7696200" y="17526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b:1</a:t>
            </a:r>
          </a:p>
        </p:txBody>
      </p:sp>
      <p:sp>
        <p:nvSpPr>
          <p:cNvPr id="32776" name="Oval 12">
            <a:extLst>
              <a:ext uri="{FF2B5EF4-FFF2-40B4-BE49-F238E27FC236}">
                <a16:creationId xmlns:a16="http://schemas.microsoft.com/office/drawing/2014/main" id="{9F0244D9-B6B5-428A-AF9B-AB6F31C12B7D}"/>
              </a:ext>
            </a:extLst>
          </p:cNvPr>
          <p:cNvSpPr>
            <a:spLocks noChangeArrowheads="1"/>
          </p:cNvSpPr>
          <p:nvPr/>
        </p:nvSpPr>
        <p:spPr bwMode="auto">
          <a:xfrm>
            <a:off x="7391400" y="2895600"/>
            <a:ext cx="7620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e:1</a:t>
            </a:r>
          </a:p>
        </p:txBody>
      </p:sp>
      <p:sp>
        <p:nvSpPr>
          <p:cNvPr id="32777" name="Oval 13">
            <a:extLst>
              <a:ext uri="{FF2B5EF4-FFF2-40B4-BE49-F238E27FC236}">
                <a16:creationId xmlns:a16="http://schemas.microsoft.com/office/drawing/2014/main" id="{06072704-5106-4421-8F60-419155821449}"/>
              </a:ext>
            </a:extLst>
          </p:cNvPr>
          <p:cNvSpPr>
            <a:spLocks noChangeArrowheads="1"/>
          </p:cNvSpPr>
          <p:nvPr/>
        </p:nvSpPr>
        <p:spPr bwMode="auto">
          <a:xfrm>
            <a:off x="6324600" y="25146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c:3</a:t>
            </a:r>
          </a:p>
        </p:txBody>
      </p:sp>
      <p:sp>
        <p:nvSpPr>
          <p:cNvPr id="32778" name="Oval 14">
            <a:extLst>
              <a:ext uri="{FF2B5EF4-FFF2-40B4-BE49-F238E27FC236}">
                <a16:creationId xmlns:a16="http://schemas.microsoft.com/office/drawing/2014/main" id="{6B8D5CCF-0582-452B-9755-E9CB76B7E57E}"/>
              </a:ext>
            </a:extLst>
          </p:cNvPr>
          <p:cNvSpPr>
            <a:spLocks noChangeArrowheads="1"/>
          </p:cNvSpPr>
          <p:nvPr/>
        </p:nvSpPr>
        <p:spPr bwMode="auto">
          <a:xfrm>
            <a:off x="8305800" y="22098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d:3</a:t>
            </a:r>
          </a:p>
        </p:txBody>
      </p:sp>
      <p:sp>
        <p:nvSpPr>
          <p:cNvPr id="32779" name="Oval 15">
            <a:extLst>
              <a:ext uri="{FF2B5EF4-FFF2-40B4-BE49-F238E27FC236}">
                <a16:creationId xmlns:a16="http://schemas.microsoft.com/office/drawing/2014/main" id="{114541AD-A4B7-4AE7-8A87-8C42783D3422}"/>
              </a:ext>
            </a:extLst>
          </p:cNvPr>
          <p:cNvSpPr>
            <a:spLocks noChangeArrowheads="1"/>
          </p:cNvSpPr>
          <p:nvPr/>
        </p:nvSpPr>
        <p:spPr bwMode="auto">
          <a:xfrm>
            <a:off x="6858000" y="35814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f:1</a:t>
            </a:r>
          </a:p>
        </p:txBody>
      </p:sp>
      <p:sp>
        <p:nvSpPr>
          <p:cNvPr id="32780" name="Oval 16">
            <a:extLst>
              <a:ext uri="{FF2B5EF4-FFF2-40B4-BE49-F238E27FC236}">
                <a16:creationId xmlns:a16="http://schemas.microsoft.com/office/drawing/2014/main" id="{0AB3901C-ED87-432B-9BBA-0438ED9F6992}"/>
              </a:ext>
            </a:extLst>
          </p:cNvPr>
          <p:cNvSpPr>
            <a:spLocks noChangeArrowheads="1"/>
          </p:cNvSpPr>
          <p:nvPr/>
        </p:nvSpPr>
        <p:spPr bwMode="auto">
          <a:xfrm>
            <a:off x="7848600" y="3886200"/>
            <a:ext cx="685800" cy="381000"/>
          </a:xfrm>
          <a:prstGeom prst="ellipse">
            <a:avLst/>
          </a:prstGeom>
          <a:solidFill>
            <a:srgbClr val="CCFFCC"/>
          </a:solidFill>
          <a:ln w="9525">
            <a:solidFill>
              <a:schemeClr val="tx1"/>
            </a:solidFill>
            <a:round/>
            <a:headEnd/>
            <a:tailEnd/>
          </a:ln>
        </p:spPr>
        <p:txBody>
          <a:bodyPr anchor="b"/>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g:2</a:t>
            </a:r>
          </a:p>
        </p:txBody>
      </p:sp>
      <p:cxnSp>
        <p:nvCxnSpPr>
          <p:cNvPr id="32781" name="Straight Arrow Connector 18">
            <a:extLst>
              <a:ext uri="{FF2B5EF4-FFF2-40B4-BE49-F238E27FC236}">
                <a16:creationId xmlns:a16="http://schemas.microsoft.com/office/drawing/2014/main" id="{AE776C44-3864-4C74-BD31-4894528CC439}"/>
              </a:ext>
            </a:extLst>
          </p:cNvPr>
          <p:cNvCxnSpPr>
            <a:cxnSpLocks noChangeShapeType="1"/>
            <a:stCxn id="32774" idx="3"/>
            <a:endCxn id="32777" idx="0"/>
          </p:cNvCxnSpPr>
          <p:nvPr/>
        </p:nvCxnSpPr>
        <p:spPr bwMode="auto">
          <a:xfrm rot="16200000" flipH="1">
            <a:off x="6447632" y="2294731"/>
            <a:ext cx="436562"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82" name="Straight Arrow Connector 21">
            <a:extLst>
              <a:ext uri="{FF2B5EF4-FFF2-40B4-BE49-F238E27FC236}">
                <a16:creationId xmlns:a16="http://schemas.microsoft.com/office/drawing/2014/main" id="{F5AEF6A9-6419-4DAB-9A53-6D63E4BB40C3}"/>
              </a:ext>
            </a:extLst>
          </p:cNvPr>
          <p:cNvCxnSpPr>
            <a:cxnSpLocks noChangeShapeType="1"/>
            <a:stCxn id="32774" idx="5"/>
            <a:endCxn id="32776" idx="1"/>
          </p:cNvCxnSpPr>
          <p:nvPr/>
        </p:nvCxnSpPr>
        <p:spPr bwMode="auto">
          <a:xfrm rot="16200000" flipH="1">
            <a:off x="6916737" y="2365376"/>
            <a:ext cx="873125" cy="2984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83" name="Straight Arrow Connector 24">
            <a:extLst>
              <a:ext uri="{FF2B5EF4-FFF2-40B4-BE49-F238E27FC236}">
                <a16:creationId xmlns:a16="http://schemas.microsoft.com/office/drawing/2014/main" id="{295FB5D3-A8A2-4E1B-B0FB-FBF9B8CAF3E6}"/>
              </a:ext>
            </a:extLst>
          </p:cNvPr>
          <p:cNvCxnSpPr>
            <a:cxnSpLocks noChangeShapeType="1"/>
            <a:stCxn id="32775" idx="3"/>
            <a:endCxn id="32776" idx="0"/>
          </p:cNvCxnSpPr>
          <p:nvPr/>
        </p:nvCxnSpPr>
        <p:spPr bwMode="auto">
          <a:xfrm rot="5400000">
            <a:off x="7375526" y="2474912"/>
            <a:ext cx="817562" cy="238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84" name="Straight Arrow Connector 26">
            <a:extLst>
              <a:ext uri="{FF2B5EF4-FFF2-40B4-BE49-F238E27FC236}">
                <a16:creationId xmlns:a16="http://schemas.microsoft.com/office/drawing/2014/main" id="{BE9520D6-08A5-48DB-B2BF-DFF576021716}"/>
              </a:ext>
            </a:extLst>
          </p:cNvPr>
          <p:cNvCxnSpPr>
            <a:cxnSpLocks noChangeShapeType="1"/>
            <a:stCxn id="32777" idx="4"/>
            <a:endCxn id="32779" idx="0"/>
          </p:cNvCxnSpPr>
          <p:nvPr/>
        </p:nvCxnSpPr>
        <p:spPr bwMode="auto">
          <a:xfrm rot="16200000" flipH="1">
            <a:off x="6591300" y="2971800"/>
            <a:ext cx="6858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85" name="Straight Arrow Connector 28">
            <a:extLst>
              <a:ext uri="{FF2B5EF4-FFF2-40B4-BE49-F238E27FC236}">
                <a16:creationId xmlns:a16="http://schemas.microsoft.com/office/drawing/2014/main" id="{22FEE081-3EC1-4573-B548-1F6AC4904936}"/>
              </a:ext>
            </a:extLst>
          </p:cNvPr>
          <p:cNvCxnSpPr>
            <a:cxnSpLocks noChangeShapeType="1"/>
            <a:stCxn id="32776" idx="3"/>
            <a:endCxn id="32779" idx="7"/>
          </p:cNvCxnSpPr>
          <p:nvPr/>
        </p:nvCxnSpPr>
        <p:spPr bwMode="auto">
          <a:xfrm rot="5400000">
            <a:off x="7265194" y="3399632"/>
            <a:ext cx="415925" cy="587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86" name="Straight Arrow Connector 30">
            <a:extLst>
              <a:ext uri="{FF2B5EF4-FFF2-40B4-BE49-F238E27FC236}">
                <a16:creationId xmlns:a16="http://schemas.microsoft.com/office/drawing/2014/main" id="{0F27488E-E00B-48D7-97BE-05EE6BD67891}"/>
              </a:ext>
            </a:extLst>
          </p:cNvPr>
          <p:cNvCxnSpPr>
            <a:cxnSpLocks noChangeShapeType="1"/>
            <a:stCxn id="32778" idx="4"/>
            <a:endCxn id="32780" idx="7"/>
          </p:cNvCxnSpPr>
          <p:nvPr/>
        </p:nvCxnSpPr>
        <p:spPr bwMode="auto">
          <a:xfrm rot="5400000">
            <a:off x="7866062" y="3159126"/>
            <a:ext cx="1350963" cy="2143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87" name="Straight Arrow Connector 32">
            <a:extLst>
              <a:ext uri="{FF2B5EF4-FFF2-40B4-BE49-F238E27FC236}">
                <a16:creationId xmlns:a16="http://schemas.microsoft.com/office/drawing/2014/main" id="{838C82AD-B18F-43CD-B253-927AD7A99745}"/>
              </a:ext>
            </a:extLst>
          </p:cNvPr>
          <p:cNvCxnSpPr>
            <a:cxnSpLocks noChangeShapeType="1"/>
            <a:stCxn id="32776" idx="5"/>
            <a:endCxn id="32780" idx="0"/>
          </p:cNvCxnSpPr>
          <p:nvPr/>
        </p:nvCxnSpPr>
        <p:spPr bwMode="auto">
          <a:xfrm rot="16200000" flipH="1">
            <a:off x="7784307" y="3479006"/>
            <a:ext cx="665162" cy="1492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88" name="TextBox 34">
            <a:extLst>
              <a:ext uri="{FF2B5EF4-FFF2-40B4-BE49-F238E27FC236}">
                <a16:creationId xmlns:a16="http://schemas.microsoft.com/office/drawing/2014/main" id="{3FE7A67D-A607-4B80-B39A-95F3B5EE02E0}"/>
              </a:ext>
            </a:extLst>
          </p:cNvPr>
          <p:cNvSpPr txBox="1">
            <a:spLocks noChangeArrowheads="1"/>
          </p:cNvSpPr>
          <p:nvPr/>
        </p:nvSpPr>
        <p:spPr bwMode="auto">
          <a:xfrm>
            <a:off x="6934200" y="4800600"/>
            <a:ext cx="148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The DAG</a:t>
            </a:r>
          </a:p>
        </p:txBody>
      </p:sp>
      <p:sp>
        <p:nvSpPr>
          <p:cNvPr id="32789" name="Rectangle 29">
            <a:extLst>
              <a:ext uri="{FF2B5EF4-FFF2-40B4-BE49-F238E27FC236}">
                <a16:creationId xmlns:a16="http://schemas.microsoft.com/office/drawing/2014/main" id="{E8AD88EA-80BC-4B1E-A1A1-363FA9918DA8}"/>
              </a:ext>
            </a:extLst>
          </p:cNvPr>
          <p:cNvSpPr>
            <a:spLocks noChangeArrowheads="1"/>
          </p:cNvSpPr>
          <p:nvPr/>
        </p:nvSpPr>
        <p:spPr bwMode="auto">
          <a:xfrm>
            <a:off x="1309688" y="2362200"/>
            <a:ext cx="381000" cy="6096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p>
        </p:txBody>
      </p:sp>
      <p:sp>
        <p:nvSpPr>
          <p:cNvPr id="32790" name="Rectangle 31">
            <a:extLst>
              <a:ext uri="{FF2B5EF4-FFF2-40B4-BE49-F238E27FC236}">
                <a16:creationId xmlns:a16="http://schemas.microsoft.com/office/drawing/2014/main" id="{50C3ACE6-4FF1-4780-999B-25BEC14428A8}"/>
              </a:ext>
            </a:extLst>
          </p:cNvPr>
          <p:cNvSpPr>
            <a:spLocks noChangeArrowheads="1"/>
          </p:cNvSpPr>
          <p:nvPr/>
        </p:nvSpPr>
        <p:spPr bwMode="auto">
          <a:xfrm>
            <a:off x="1309688" y="2971800"/>
            <a:ext cx="381000" cy="9144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a:t>
            </a:r>
          </a:p>
        </p:txBody>
      </p:sp>
      <p:sp>
        <p:nvSpPr>
          <p:cNvPr id="32791" name="Rectangle 35">
            <a:extLst>
              <a:ext uri="{FF2B5EF4-FFF2-40B4-BE49-F238E27FC236}">
                <a16:creationId xmlns:a16="http://schemas.microsoft.com/office/drawing/2014/main" id="{B0ECFF95-FE6E-4AA1-9FBD-3E52AB9F36CA}"/>
              </a:ext>
            </a:extLst>
          </p:cNvPr>
          <p:cNvSpPr>
            <a:spLocks noChangeArrowheads="1"/>
          </p:cNvSpPr>
          <p:nvPr/>
        </p:nvSpPr>
        <p:spPr bwMode="auto">
          <a:xfrm>
            <a:off x="2071688" y="2362200"/>
            <a:ext cx="381000" cy="3048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32792" name="Rectangle 36">
            <a:extLst>
              <a:ext uri="{FF2B5EF4-FFF2-40B4-BE49-F238E27FC236}">
                <a16:creationId xmlns:a16="http://schemas.microsoft.com/office/drawing/2014/main" id="{060C09D8-C5FF-452E-ADA3-33FC26E6D590}"/>
              </a:ext>
            </a:extLst>
          </p:cNvPr>
          <p:cNvSpPr>
            <a:spLocks noChangeArrowheads="1"/>
          </p:cNvSpPr>
          <p:nvPr/>
        </p:nvSpPr>
        <p:spPr bwMode="auto">
          <a:xfrm>
            <a:off x="2071688" y="3581400"/>
            <a:ext cx="381000" cy="3048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a:t>
            </a:r>
          </a:p>
        </p:txBody>
      </p:sp>
      <p:sp>
        <p:nvSpPr>
          <p:cNvPr id="32793" name="Rectangle 37">
            <a:extLst>
              <a:ext uri="{FF2B5EF4-FFF2-40B4-BE49-F238E27FC236}">
                <a16:creationId xmlns:a16="http://schemas.microsoft.com/office/drawing/2014/main" id="{954A571A-6D1B-418F-AAA1-3176B6A4C120}"/>
              </a:ext>
            </a:extLst>
          </p:cNvPr>
          <p:cNvSpPr>
            <a:spLocks noChangeArrowheads="1"/>
          </p:cNvSpPr>
          <p:nvPr/>
        </p:nvSpPr>
        <p:spPr bwMode="auto">
          <a:xfrm>
            <a:off x="2071688" y="2667000"/>
            <a:ext cx="381000" cy="9144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a:t>
            </a:r>
          </a:p>
        </p:txBody>
      </p:sp>
      <p:sp>
        <p:nvSpPr>
          <p:cNvPr id="32794" name="Rectangle 38">
            <a:extLst>
              <a:ext uri="{FF2B5EF4-FFF2-40B4-BE49-F238E27FC236}">
                <a16:creationId xmlns:a16="http://schemas.microsoft.com/office/drawing/2014/main" id="{A9D14C3E-5A8A-4FF1-8F34-4AF7564F54F0}"/>
              </a:ext>
            </a:extLst>
          </p:cNvPr>
          <p:cNvSpPr>
            <a:spLocks noChangeArrowheads="1"/>
          </p:cNvSpPr>
          <p:nvPr/>
        </p:nvSpPr>
        <p:spPr bwMode="auto">
          <a:xfrm>
            <a:off x="2071688" y="3886200"/>
            <a:ext cx="381000" cy="6096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g</a:t>
            </a:r>
          </a:p>
        </p:txBody>
      </p:sp>
      <p:sp>
        <p:nvSpPr>
          <p:cNvPr id="32795" name="Rectangle 39">
            <a:extLst>
              <a:ext uri="{FF2B5EF4-FFF2-40B4-BE49-F238E27FC236}">
                <a16:creationId xmlns:a16="http://schemas.microsoft.com/office/drawing/2014/main" id="{940D3812-E42C-4885-8E61-7A2D6FCCAC72}"/>
              </a:ext>
            </a:extLst>
          </p:cNvPr>
          <p:cNvSpPr>
            <a:spLocks noChangeArrowheads="1"/>
          </p:cNvSpPr>
          <p:nvPr/>
        </p:nvSpPr>
        <p:spPr bwMode="auto">
          <a:xfrm>
            <a:off x="1309688" y="3886200"/>
            <a:ext cx="381000" cy="6096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a:t>
            </a:r>
          </a:p>
        </p:txBody>
      </p:sp>
      <p:sp>
        <p:nvSpPr>
          <p:cNvPr id="32796" name="TextBox 40">
            <a:extLst>
              <a:ext uri="{FF2B5EF4-FFF2-40B4-BE49-F238E27FC236}">
                <a16:creationId xmlns:a16="http://schemas.microsoft.com/office/drawing/2014/main" id="{856F2623-9EF7-4A5B-A191-D1C2F89D803C}"/>
              </a:ext>
            </a:extLst>
          </p:cNvPr>
          <p:cNvSpPr txBox="1">
            <a:spLocks noChangeArrowheads="1"/>
          </p:cNvSpPr>
          <p:nvPr/>
        </p:nvSpPr>
        <p:spPr bwMode="auto">
          <a:xfrm>
            <a:off x="2971800" y="2895600"/>
            <a:ext cx="887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Time</a:t>
            </a:r>
          </a:p>
        </p:txBody>
      </p:sp>
      <p:cxnSp>
        <p:nvCxnSpPr>
          <p:cNvPr id="32797" name="Straight Arrow Connector 42">
            <a:extLst>
              <a:ext uri="{FF2B5EF4-FFF2-40B4-BE49-F238E27FC236}">
                <a16:creationId xmlns:a16="http://schemas.microsoft.com/office/drawing/2014/main" id="{5BD7B93E-E6B7-4804-B13C-2147FA4A1B39}"/>
              </a:ext>
            </a:extLst>
          </p:cNvPr>
          <p:cNvCxnSpPr>
            <a:cxnSpLocks noChangeShapeType="1"/>
            <a:stCxn id="32796" idx="2"/>
          </p:cNvCxnSpPr>
          <p:nvPr/>
        </p:nvCxnSpPr>
        <p:spPr bwMode="auto">
          <a:xfrm rot="16200000" flipH="1">
            <a:off x="3158331" y="3615532"/>
            <a:ext cx="528637" cy="12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98" name="TextBox 43">
            <a:extLst>
              <a:ext uri="{FF2B5EF4-FFF2-40B4-BE49-F238E27FC236}">
                <a16:creationId xmlns:a16="http://schemas.microsoft.com/office/drawing/2014/main" id="{B7C8A736-F61C-4A4D-939A-0B9F198CE672}"/>
              </a:ext>
            </a:extLst>
          </p:cNvPr>
          <p:cNvSpPr txBox="1">
            <a:spLocks noChangeArrowheads="1"/>
          </p:cNvSpPr>
          <p:nvPr/>
        </p:nvSpPr>
        <p:spPr bwMode="auto">
          <a:xfrm>
            <a:off x="533400" y="4872038"/>
            <a:ext cx="2605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 = [a,b,c,d,e,f,g]</a:t>
            </a:r>
          </a:p>
        </p:txBody>
      </p:sp>
      <p:sp>
        <p:nvSpPr>
          <p:cNvPr id="32799" name="Oval 44">
            <a:extLst>
              <a:ext uri="{FF2B5EF4-FFF2-40B4-BE49-F238E27FC236}">
                <a16:creationId xmlns:a16="http://schemas.microsoft.com/office/drawing/2014/main" id="{767AC2C9-C323-4EE0-B655-096FBCA10C1B}"/>
              </a:ext>
            </a:extLst>
          </p:cNvPr>
          <p:cNvSpPr>
            <a:spLocks noChangeArrowheads="1"/>
          </p:cNvSpPr>
          <p:nvPr/>
        </p:nvSpPr>
        <p:spPr bwMode="auto">
          <a:xfrm>
            <a:off x="4362450" y="1676400"/>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800" name="Oval 45">
            <a:extLst>
              <a:ext uri="{FF2B5EF4-FFF2-40B4-BE49-F238E27FC236}">
                <a16:creationId xmlns:a16="http://schemas.microsoft.com/office/drawing/2014/main" id="{51EC2F06-1551-43FC-8571-9CD05EE0E3F1}"/>
              </a:ext>
            </a:extLst>
          </p:cNvPr>
          <p:cNvSpPr>
            <a:spLocks noChangeArrowheads="1"/>
          </p:cNvSpPr>
          <p:nvPr/>
        </p:nvSpPr>
        <p:spPr bwMode="auto">
          <a:xfrm>
            <a:off x="5124450" y="1676400"/>
            <a:ext cx="533400" cy="533400"/>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16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801" name="Rectangle 46">
            <a:extLst>
              <a:ext uri="{FF2B5EF4-FFF2-40B4-BE49-F238E27FC236}">
                <a16:creationId xmlns:a16="http://schemas.microsoft.com/office/drawing/2014/main" id="{F945BCEA-FD66-4587-8C79-3671BBEDC586}"/>
              </a:ext>
            </a:extLst>
          </p:cNvPr>
          <p:cNvSpPr>
            <a:spLocks noChangeArrowheads="1"/>
          </p:cNvSpPr>
          <p:nvPr/>
        </p:nvSpPr>
        <p:spPr bwMode="auto">
          <a:xfrm>
            <a:off x="4419600" y="2362200"/>
            <a:ext cx="381000" cy="6096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p>
        </p:txBody>
      </p:sp>
      <p:sp>
        <p:nvSpPr>
          <p:cNvPr id="32802" name="Rectangle 47">
            <a:extLst>
              <a:ext uri="{FF2B5EF4-FFF2-40B4-BE49-F238E27FC236}">
                <a16:creationId xmlns:a16="http://schemas.microsoft.com/office/drawing/2014/main" id="{DF845305-3C3A-4CB3-978D-70C3B9294593}"/>
              </a:ext>
            </a:extLst>
          </p:cNvPr>
          <p:cNvSpPr>
            <a:spLocks noChangeArrowheads="1"/>
          </p:cNvSpPr>
          <p:nvPr/>
        </p:nvSpPr>
        <p:spPr bwMode="auto">
          <a:xfrm>
            <a:off x="4419600" y="3276600"/>
            <a:ext cx="381000" cy="9144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a:t>
            </a:r>
          </a:p>
        </p:txBody>
      </p:sp>
      <p:sp>
        <p:nvSpPr>
          <p:cNvPr id="32803" name="Rectangle 48">
            <a:extLst>
              <a:ext uri="{FF2B5EF4-FFF2-40B4-BE49-F238E27FC236}">
                <a16:creationId xmlns:a16="http://schemas.microsoft.com/office/drawing/2014/main" id="{AADDB6F4-C7B7-4F24-A98C-5F7248E0E5B0}"/>
              </a:ext>
            </a:extLst>
          </p:cNvPr>
          <p:cNvSpPr>
            <a:spLocks noChangeArrowheads="1"/>
          </p:cNvSpPr>
          <p:nvPr/>
        </p:nvSpPr>
        <p:spPr bwMode="auto">
          <a:xfrm>
            <a:off x="5181600" y="2362200"/>
            <a:ext cx="381000" cy="3048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32804" name="Rectangle 49">
            <a:extLst>
              <a:ext uri="{FF2B5EF4-FFF2-40B4-BE49-F238E27FC236}">
                <a16:creationId xmlns:a16="http://schemas.microsoft.com/office/drawing/2014/main" id="{30F91EA7-A876-4589-8A02-F5F62A000194}"/>
              </a:ext>
            </a:extLst>
          </p:cNvPr>
          <p:cNvSpPr>
            <a:spLocks noChangeArrowheads="1"/>
          </p:cNvSpPr>
          <p:nvPr/>
        </p:nvSpPr>
        <p:spPr bwMode="auto">
          <a:xfrm>
            <a:off x="4419600" y="2971800"/>
            <a:ext cx="381000" cy="3048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a:t>
            </a:r>
          </a:p>
        </p:txBody>
      </p:sp>
      <p:sp>
        <p:nvSpPr>
          <p:cNvPr id="32805" name="Rectangle 50">
            <a:extLst>
              <a:ext uri="{FF2B5EF4-FFF2-40B4-BE49-F238E27FC236}">
                <a16:creationId xmlns:a16="http://schemas.microsoft.com/office/drawing/2014/main" id="{A3F4F40B-AC31-49AF-B0F1-0DEA76D7FB24}"/>
              </a:ext>
            </a:extLst>
          </p:cNvPr>
          <p:cNvSpPr>
            <a:spLocks noChangeArrowheads="1"/>
          </p:cNvSpPr>
          <p:nvPr/>
        </p:nvSpPr>
        <p:spPr bwMode="auto">
          <a:xfrm>
            <a:off x="5181600" y="2667000"/>
            <a:ext cx="381000" cy="9144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a:t>
            </a:r>
          </a:p>
        </p:txBody>
      </p:sp>
      <p:sp>
        <p:nvSpPr>
          <p:cNvPr id="32806" name="Rectangle 51">
            <a:extLst>
              <a:ext uri="{FF2B5EF4-FFF2-40B4-BE49-F238E27FC236}">
                <a16:creationId xmlns:a16="http://schemas.microsoft.com/office/drawing/2014/main" id="{7CB446FF-E88C-43F1-8D43-AF2282C77A69}"/>
              </a:ext>
            </a:extLst>
          </p:cNvPr>
          <p:cNvSpPr>
            <a:spLocks noChangeArrowheads="1"/>
          </p:cNvSpPr>
          <p:nvPr/>
        </p:nvSpPr>
        <p:spPr bwMode="auto">
          <a:xfrm>
            <a:off x="5181600" y="3581400"/>
            <a:ext cx="381000" cy="6096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g</a:t>
            </a:r>
          </a:p>
        </p:txBody>
      </p:sp>
      <p:sp>
        <p:nvSpPr>
          <p:cNvPr id="32807" name="Rectangle 52">
            <a:extLst>
              <a:ext uri="{FF2B5EF4-FFF2-40B4-BE49-F238E27FC236}">
                <a16:creationId xmlns:a16="http://schemas.microsoft.com/office/drawing/2014/main" id="{2627C3B4-4C9C-4D99-A718-211D0BAFC366}"/>
              </a:ext>
            </a:extLst>
          </p:cNvPr>
          <p:cNvSpPr>
            <a:spLocks noChangeArrowheads="1"/>
          </p:cNvSpPr>
          <p:nvPr/>
        </p:nvSpPr>
        <p:spPr bwMode="auto">
          <a:xfrm>
            <a:off x="4419600" y="4191000"/>
            <a:ext cx="381000" cy="609600"/>
          </a:xfrm>
          <a:prstGeom prst="rect">
            <a:avLst/>
          </a:prstGeom>
          <a:solidFill>
            <a:srgbClr val="CCFFCC"/>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a:t>
            </a:r>
          </a:p>
        </p:txBody>
      </p:sp>
      <p:sp>
        <p:nvSpPr>
          <p:cNvPr id="32808" name="TextBox 55">
            <a:extLst>
              <a:ext uri="{FF2B5EF4-FFF2-40B4-BE49-F238E27FC236}">
                <a16:creationId xmlns:a16="http://schemas.microsoft.com/office/drawing/2014/main" id="{2474BC76-8530-4A6C-A6CD-D2502EC814CF}"/>
              </a:ext>
            </a:extLst>
          </p:cNvPr>
          <p:cNvSpPr txBox="1">
            <a:spLocks noChangeArrowheads="1"/>
          </p:cNvSpPr>
          <p:nvPr/>
        </p:nvSpPr>
        <p:spPr bwMode="auto">
          <a:xfrm>
            <a:off x="3657600" y="4872038"/>
            <a:ext cx="2746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a:t>
            </a:r>
            <a:r>
              <a:rPr kumimoji="0" lang="ja-JP"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t>
            </a:r>
            <a:r>
              <a:rPr kumimoji="0" lang="en-US" altLang="ja-JP"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 [g,e,a,b,c,d,f]</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436DEBA6-5810-4E90-B302-F9A1DA6D9B04}"/>
              </a:ext>
            </a:extLst>
          </p:cNvPr>
          <p:cNvSpPr>
            <a:spLocks noGrp="1" noChangeArrowheads="1"/>
          </p:cNvSpPr>
          <p:nvPr>
            <p:ph type="title"/>
          </p:nvPr>
        </p:nvSpPr>
        <p:spPr/>
        <p:txBody>
          <a:bodyPr/>
          <a:lstStyle/>
          <a:p>
            <a:r>
              <a:rPr lang="en-US" altLang="en-US" sz="4000"/>
              <a:t>Some definitions</a:t>
            </a:r>
          </a:p>
        </p:txBody>
      </p:sp>
      <p:sp>
        <p:nvSpPr>
          <p:cNvPr id="33796" name="Rectangle 3">
            <a:extLst>
              <a:ext uri="{FF2B5EF4-FFF2-40B4-BE49-F238E27FC236}">
                <a16:creationId xmlns:a16="http://schemas.microsoft.com/office/drawing/2014/main" id="{DA8DF969-1D24-4E43-A118-2AADAD63ECFA}"/>
              </a:ext>
            </a:extLst>
          </p:cNvPr>
          <p:cNvSpPr>
            <a:spLocks noGrp="1" noChangeArrowheads="1"/>
          </p:cNvSpPr>
          <p:nvPr>
            <p:ph type="body" idx="1"/>
          </p:nvPr>
        </p:nvSpPr>
        <p:spPr/>
        <p:txBody>
          <a:bodyPr/>
          <a:lstStyle/>
          <a:p>
            <a:r>
              <a:rPr lang="en-US" altLang="en-US"/>
              <a:t>T</a:t>
            </a:r>
            <a:r>
              <a:rPr lang="en-US" altLang="en-US" baseline="-25000"/>
              <a:t>p</a:t>
            </a:r>
            <a:r>
              <a:rPr lang="en-US" altLang="en-US"/>
              <a:t> : time on P processors</a:t>
            </a:r>
          </a:p>
          <a:p>
            <a:r>
              <a:rPr lang="en-US" altLang="en-US"/>
              <a:t>W : work (total weight of the DAG)</a:t>
            </a:r>
          </a:p>
          <a:p>
            <a:r>
              <a:rPr lang="en-US" altLang="en-US"/>
              <a:t>D : span (longest path in the DAG)</a:t>
            </a:r>
          </a:p>
          <a:p>
            <a:endParaRPr lang="en-US" altLang="en-US"/>
          </a:p>
          <a:p>
            <a:r>
              <a:rPr lang="en-US" altLang="en-US"/>
              <a:t>Lower bound on time : T</a:t>
            </a:r>
            <a:r>
              <a:rPr lang="en-US" altLang="en-US" baseline="-25000"/>
              <a:t>p</a:t>
            </a:r>
            <a:r>
              <a:rPr lang="en-US" altLang="en-US"/>
              <a:t> </a:t>
            </a:r>
            <a:r>
              <a:rPr lang="en-US" altLang="en-US">
                <a:sym typeface="Symbol" panose="05050102010706020507" pitchFamily="18" charset="2"/>
              </a:rPr>
              <a:t> max(W/P, D) </a:t>
            </a:r>
            <a:endParaRPr lang="en-US" altLang="en-US" baseline="-25000">
              <a:sym typeface="Symbol" panose="05050102010706020507" pitchFamily="18" charset="2"/>
            </a:endParaRPr>
          </a:p>
          <a:p>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B5499F84-3155-4A88-A2F6-A7F487683C07}"/>
              </a:ext>
            </a:extLst>
          </p:cNvPr>
          <p:cNvSpPr>
            <a:spLocks noGrp="1" noChangeArrowheads="1"/>
          </p:cNvSpPr>
          <p:nvPr>
            <p:ph type="title"/>
          </p:nvPr>
        </p:nvSpPr>
        <p:spPr/>
        <p:txBody>
          <a:bodyPr/>
          <a:lstStyle/>
          <a:p>
            <a:r>
              <a:rPr lang="en-US" altLang="en-US" sz="4000"/>
              <a:t>Greedy Schedules</a:t>
            </a:r>
          </a:p>
        </p:txBody>
      </p:sp>
      <p:sp>
        <p:nvSpPr>
          <p:cNvPr id="34820" name="Rectangle 3">
            <a:extLst>
              <a:ext uri="{FF2B5EF4-FFF2-40B4-BE49-F238E27FC236}">
                <a16:creationId xmlns:a16="http://schemas.microsoft.com/office/drawing/2014/main" id="{8228A94B-1AFC-4C9D-A333-4F7810690BCD}"/>
              </a:ext>
            </a:extLst>
          </p:cNvPr>
          <p:cNvSpPr>
            <a:spLocks noGrp="1" noChangeArrowheads="1"/>
          </p:cNvSpPr>
          <p:nvPr>
            <p:ph type="body" sz="half" idx="1"/>
          </p:nvPr>
        </p:nvSpPr>
        <p:spPr>
          <a:xfrm>
            <a:off x="685800" y="1676400"/>
            <a:ext cx="7848600" cy="3886200"/>
          </a:xfrm>
        </p:spPr>
        <p:txBody>
          <a:bodyPr/>
          <a:lstStyle/>
          <a:p>
            <a:pPr marL="0" indent="0">
              <a:lnSpc>
                <a:spcPct val="90000"/>
              </a:lnSpc>
            </a:pPr>
            <a:r>
              <a:rPr lang="en-US" altLang="en-US"/>
              <a:t>As schedule is </a:t>
            </a:r>
            <a:r>
              <a:rPr lang="en-US" altLang="en-US" i="1" u="sng"/>
              <a:t>greedy</a:t>
            </a:r>
            <a:r>
              <a:rPr lang="en-US" altLang="en-US"/>
              <a:t> if a processor cannot sit idle when a task is ready.   </a:t>
            </a:r>
          </a:p>
          <a:p>
            <a:pPr marL="0" indent="0">
              <a:lnSpc>
                <a:spcPct val="90000"/>
              </a:lnSpc>
            </a:pPr>
            <a:r>
              <a:rPr lang="en-US" altLang="en-US"/>
              <a:t>List schedules are greedy.</a:t>
            </a:r>
          </a:p>
          <a:p>
            <a:pPr marL="0" indent="0">
              <a:lnSpc>
                <a:spcPct val="90000"/>
              </a:lnSpc>
            </a:pPr>
            <a:r>
              <a:rPr lang="en-US" altLang="en-US"/>
              <a:t>For any greedy schedule:</a:t>
            </a:r>
          </a:p>
          <a:p>
            <a:pPr marL="0" indent="0">
              <a:lnSpc>
                <a:spcPct val="90000"/>
              </a:lnSpc>
            </a:pPr>
            <a:endParaRPr lang="en-US" altLang="en-US"/>
          </a:p>
          <a:p>
            <a:pPr marL="0" indent="0">
              <a:lnSpc>
                <a:spcPct val="90000"/>
              </a:lnSpc>
            </a:pPr>
            <a:r>
              <a:rPr lang="en-US" altLang="en-US"/>
              <a:t>Efficiency =</a:t>
            </a:r>
          </a:p>
          <a:p>
            <a:pPr marL="0" indent="0">
              <a:lnSpc>
                <a:spcPct val="90000"/>
              </a:lnSpc>
            </a:pPr>
            <a:endParaRPr lang="en-US" altLang="en-US"/>
          </a:p>
          <a:p>
            <a:pPr marL="0" indent="0">
              <a:lnSpc>
                <a:spcPct val="90000"/>
              </a:lnSpc>
            </a:pPr>
            <a:endParaRPr lang="en-US" altLang="en-US"/>
          </a:p>
          <a:p>
            <a:pPr marL="0" indent="0">
              <a:lnSpc>
                <a:spcPct val="90000"/>
              </a:lnSpc>
            </a:pPr>
            <a:r>
              <a:rPr lang="en-US" altLang="en-US"/>
              <a:t>Parallel Time =  </a:t>
            </a:r>
          </a:p>
        </p:txBody>
      </p:sp>
      <p:graphicFrame>
        <p:nvGraphicFramePr>
          <p:cNvPr id="34821" name="Object 2">
            <a:extLst>
              <a:ext uri="{FF2B5EF4-FFF2-40B4-BE49-F238E27FC236}">
                <a16:creationId xmlns:a16="http://schemas.microsoft.com/office/drawing/2014/main" id="{BF62783D-0FC0-4219-B965-90EA70DF9D39}"/>
              </a:ext>
            </a:extLst>
          </p:cNvPr>
          <p:cNvGraphicFramePr>
            <a:graphicFrameLocks noGrp="1" noChangeAspect="1"/>
          </p:cNvGraphicFramePr>
          <p:nvPr>
            <p:ph sz="quarter" idx="2"/>
          </p:nvPr>
        </p:nvGraphicFramePr>
        <p:xfrm>
          <a:off x="3200400" y="3395663"/>
          <a:ext cx="3060700" cy="1031875"/>
        </p:xfrm>
        <a:graphic>
          <a:graphicData uri="http://schemas.openxmlformats.org/presentationml/2006/ole">
            <mc:AlternateContent xmlns:mc="http://schemas.openxmlformats.org/markup-compatibility/2006">
              <mc:Choice xmlns:v="urn:schemas-microsoft-com:vml" Requires="v">
                <p:oleObj spid="_x0000_s8196" name="Equation" r:id="rId3" imgW="1168400" imgH="393700" progId="Equation.3">
                  <p:embed/>
                </p:oleObj>
              </mc:Choice>
              <mc:Fallback>
                <p:oleObj name="Equation" r:id="rId3" imgW="1168400" imgH="393700" progId="Equation.3">
                  <p:embed/>
                  <p:pic>
                    <p:nvPicPr>
                      <p:cNvPr id="34821" name="Object 2">
                        <a:extLst>
                          <a:ext uri="{FF2B5EF4-FFF2-40B4-BE49-F238E27FC236}">
                            <a16:creationId xmlns:a16="http://schemas.microsoft.com/office/drawing/2014/main" id="{BF62783D-0FC0-4219-B965-90EA70DF9D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395663"/>
                        <a:ext cx="30607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4822" name="Object 3">
            <a:extLst>
              <a:ext uri="{FF2B5EF4-FFF2-40B4-BE49-F238E27FC236}">
                <a16:creationId xmlns:a16="http://schemas.microsoft.com/office/drawing/2014/main" id="{2A274292-3AA3-4E70-A00B-BE9049DF698E}"/>
              </a:ext>
            </a:extLst>
          </p:cNvPr>
          <p:cNvGraphicFramePr>
            <a:graphicFrameLocks noGrp="1" noChangeAspect="1"/>
          </p:cNvGraphicFramePr>
          <p:nvPr>
            <p:ph sz="quarter" idx="3"/>
          </p:nvPr>
        </p:nvGraphicFramePr>
        <p:xfrm>
          <a:off x="3124200" y="4548188"/>
          <a:ext cx="2127250" cy="992187"/>
        </p:xfrm>
        <a:graphic>
          <a:graphicData uri="http://schemas.openxmlformats.org/presentationml/2006/ole">
            <mc:AlternateContent xmlns:mc="http://schemas.openxmlformats.org/markup-compatibility/2006">
              <mc:Choice xmlns:v="urn:schemas-microsoft-com:vml" Requires="v">
                <p:oleObj spid="_x0000_s8197" name="Equation" r:id="rId5" imgW="762000" imgH="355600" progId="Equation.3">
                  <p:embed/>
                </p:oleObj>
              </mc:Choice>
              <mc:Fallback>
                <p:oleObj name="Equation" r:id="rId5" imgW="762000" imgH="355600" progId="Equation.3">
                  <p:embed/>
                  <p:pic>
                    <p:nvPicPr>
                      <p:cNvPr id="34822" name="Object 3">
                        <a:extLst>
                          <a:ext uri="{FF2B5EF4-FFF2-40B4-BE49-F238E27FC236}">
                            <a16:creationId xmlns:a16="http://schemas.microsoft.com/office/drawing/2014/main" id="{2A274292-3AA3-4E70-A00B-BE9049DF6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548188"/>
                        <a:ext cx="2127250"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F3676934-EE91-49CB-BCB2-B6E5991DB451}"/>
              </a:ext>
            </a:extLst>
          </p:cNvPr>
          <p:cNvSpPr>
            <a:spLocks noGrp="1" noChangeArrowheads="1"/>
          </p:cNvSpPr>
          <p:nvPr>
            <p:ph type="title"/>
          </p:nvPr>
        </p:nvSpPr>
        <p:spPr/>
        <p:txBody>
          <a:bodyPr/>
          <a:lstStyle/>
          <a:p>
            <a:r>
              <a:rPr lang="en-US" altLang="en-US" sz="4000"/>
              <a:t>Greedy Schedules</a:t>
            </a:r>
          </a:p>
        </p:txBody>
      </p:sp>
      <p:sp>
        <p:nvSpPr>
          <p:cNvPr id="35844" name="Rectangle 3">
            <a:extLst>
              <a:ext uri="{FF2B5EF4-FFF2-40B4-BE49-F238E27FC236}">
                <a16:creationId xmlns:a16="http://schemas.microsoft.com/office/drawing/2014/main" id="{2284215A-E206-4F3C-A92A-0710C8878753}"/>
              </a:ext>
            </a:extLst>
          </p:cNvPr>
          <p:cNvSpPr>
            <a:spLocks noGrp="1" noChangeArrowheads="1"/>
          </p:cNvSpPr>
          <p:nvPr>
            <p:ph type="body" sz="half" idx="1"/>
          </p:nvPr>
        </p:nvSpPr>
        <p:spPr>
          <a:xfrm>
            <a:off x="685800" y="1676400"/>
            <a:ext cx="7848600" cy="3886200"/>
          </a:xfrm>
        </p:spPr>
        <p:txBody>
          <a:bodyPr/>
          <a:lstStyle/>
          <a:p>
            <a:pPr marL="0" indent="0">
              <a:lnSpc>
                <a:spcPct val="90000"/>
              </a:lnSpc>
            </a:pPr>
            <a:r>
              <a:rPr lang="en-US" altLang="en-US"/>
              <a:t>Theorem: The time taken by a greedy scheduler is</a:t>
            </a:r>
          </a:p>
          <a:p>
            <a:pPr marL="0" indent="0">
              <a:lnSpc>
                <a:spcPct val="90000"/>
              </a:lnSpc>
            </a:pPr>
            <a:endParaRPr lang="en-US" altLang="en-US"/>
          </a:p>
          <a:p>
            <a:pPr marL="0" indent="0">
              <a:lnSpc>
                <a:spcPct val="90000"/>
              </a:lnSpc>
            </a:pPr>
            <a:endParaRPr lang="en-US" altLang="en-US"/>
          </a:p>
          <a:p>
            <a:pPr marL="0" indent="0">
              <a:lnSpc>
                <a:spcPct val="90000"/>
              </a:lnSpc>
            </a:pPr>
            <a:endParaRPr lang="en-US" altLang="en-US"/>
          </a:p>
          <a:p>
            <a:pPr marL="0" indent="0">
              <a:lnSpc>
                <a:spcPct val="90000"/>
              </a:lnSpc>
            </a:pPr>
            <a:r>
              <a:rPr lang="en-US" altLang="en-US"/>
              <a:t>Proof: on board. </a:t>
            </a:r>
          </a:p>
        </p:txBody>
      </p:sp>
      <p:graphicFrame>
        <p:nvGraphicFramePr>
          <p:cNvPr id="35845" name="Object 2">
            <a:extLst>
              <a:ext uri="{FF2B5EF4-FFF2-40B4-BE49-F238E27FC236}">
                <a16:creationId xmlns:a16="http://schemas.microsoft.com/office/drawing/2014/main" id="{7E3DB8F4-BD40-484B-9EBE-C298E5FD9F42}"/>
              </a:ext>
            </a:extLst>
          </p:cNvPr>
          <p:cNvGraphicFramePr>
            <a:graphicFrameLocks noGrp="1" noChangeAspect="1"/>
          </p:cNvGraphicFramePr>
          <p:nvPr>
            <p:ph sz="quarter" idx="3"/>
          </p:nvPr>
        </p:nvGraphicFramePr>
        <p:xfrm>
          <a:off x="3124200" y="2133600"/>
          <a:ext cx="2127250" cy="992188"/>
        </p:xfrm>
        <a:graphic>
          <a:graphicData uri="http://schemas.openxmlformats.org/presentationml/2006/ole">
            <mc:AlternateContent xmlns:mc="http://schemas.openxmlformats.org/markup-compatibility/2006">
              <mc:Choice xmlns:v="urn:schemas-microsoft-com:vml" Requires="v">
                <p:oleObj spid="_x0000_s9219" name="Equation" r:id="rId3" imgW="762000" imgH="355600" progId="Equation.3">
                  <p:embed/>
                </p:oleObj>
              </mc:Choice>
              <mc:Fallback>
                <p:oleObj name="Equation" r:id="rId3" imgW="762000" imgH="355600" progId="Equation.3">
                  <p:embed/>
                  <p:pic>
                    <p:nvPicPr>
                      <p:cNvPr id="35845" name="Object 2">
                        <a:extLst>
                          <a:ext uri="{FF2B5EF4-FFF2-40B4-BE49-F238E27FC236}">
                            <a16:creationId xmlns:a16="http://schemas.microsoft.com/office/drawing/2014/main" id="{7E3DB8F4-BD40-484B-9EBE-C298E5FD9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133600"/>
                        <a:ext cx="21272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FF7BAE07-915E-4290-9531-FCD27BB415FF}"/>
              </a:ext>
            </a:extLst>
          </p:cNvPr>
          <p:cNvSpPr>
            <a:spLocks noGrp="1" noChangeArrowheads="1"/>
          </p:cNvSpPr>
          <p:nvPr>
            <p:ph type="title"/>
          </p:nvPr>
        </p:nvSpPr>
        <p:spPr/>
        <p:txBody>
          <a:bodyPr/>
          <a:lstStyle/>
          <a:p>
            <a:r>
              <a:rPr lang="en-US" altLang="en-US" sz="4000"/>
              <a:t>Breadth First Schedules</a:t>
            </a:r>
          </a:p>
        </p:txBody>
      </p:sp>
      <p:sp>
        <p:nvSpPr>
          <p:cNvPr id="36868" name="Rectangle 3">
            <a:extLst>
              <a:ext uri="{FF2B5EF4-FFF2-40B4-BE49-F238E27FC236}">
                <a16:creationId xmlns:a16="http://schemas.microsoft.com/office/drawing/2014/main" id="{24889259-F392-4782-97FF-3288F3DB913B}"/>
              </a:ext>
            </a:extLst>
          </p:cNvPr>
          <p:cNvSpPr>
            <a:spLocks noGrp="1" noChangeArrowheads="1"/>
          </p:cNvSpPr>
          <p:nvPr>
            <p:ph type="body" idx="1"/>
          </p:nvPr>
        </p:nvSpPr>
        <p:spPr>
          <a:xfrm>
            <a:off x="685800" y="1676400"/>
            <a:ext cx="7772400" cy="990600"/>
          </a:xfrm>
        </p:spPr>
        <p:txBody>
          <a:bodyPr/>
          <a:lstStyle/>
          <a:p>
            <a:r>
              <a:rPr lang="en-US" altLang="en-US"/>
              <a:t>Most naïve schedule.   Used by most implementations of P-threads.</a:t>
            </a:r>
          </a:p>
        </p:txBody>
      </p:sp>
      <p:sp>
        <p:nvSpPr>
          <p:cNvPr id="36869" name="Oval 4">
            <a:extLst>
              <a:ext uri="{FF2B5EF4-FFF2-40B4-BE49-F238E27FC236}">
                <a16:creationId xmlns:a16="http://schemas.microsoft.com/office/drawing/2014/main" id="{FB493EF5-5C41-46D4-BE02-D8A260EB33F7}"/>
              </a:ext>
            </a:extLst>
          </p:cNvPr>
          <p:cNvSpPr>
            <a:spLocks noChangeArrowheads="1"/>
          </p:cNvSpPr>
          <p:nvPr/>
        </p:nvSpPr>
        <p:spPr bwMode="auto">
          <a:xfrm>
            <a:off x="3581400" y="2819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0" name="Oval 5">
            <a:extLst>
              <a:ext uri="{FF2B5EF4-FFF2-40B4-BE49-F238E27FC236}">
                <a16:creationId xmlns:a16="http://schemas.microsoft.com/office/drawing/2014/main" id="{FFC4C510-EE85-49EA-B2EB-B24C2C197DFC}"/>
              </a:ext>
            </a:extLst>
          </p:cNvPr>
          <p:cNvSpPr>
            <a:spLocks noChangeArrowheads="1"/>
          </p:cNvSpPr>
          <p:nvPr/>
        </p:nvSpPr>
        <p:spPr bwMode="auto">
          <a:xfrm>
            <a:off x="2667000" y="3200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1" name="Oval 6">
            <a:extLst>
              <a:ext uri="{FF2B5EF4-FFF2-40B4-BE49-F238E27FC236}">
                <a16:creationId xmlns:a16="http://schemas.microsoft.com/office/drawing/2014/main" id="{965C51FC-29F7-470C-BEDE-CC6B565A27F4}"/>
              </a:ext>
            </a:extLst>
          </p:cNvPr>
          <p:cNvSpPr>
            <a:spLocks noChangeArrowheads="1"/>
          </p:cNvSpPr>
          <p:nvPr/>
        </p:nvSpPr>
        <p:spPr bwMode="auto">
          <a:xfrm>
            <a:off x="2971800" y="3200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2" name="Oval 7">
            <a:extLst>
              <a:ext uri="{FF2B5EF4-FFF2-40B4-BE49-F238E27FC236}">
                <a16:creationId xmlns:a16="http://schemas.microsoft.com/office/drawing/2014/main" id="{D5C94F16-7935-4C98-99EF-C545C2C74EE2}"/>
              </a:ext>
            </a:extLst>
          </p:cNvPr>
          <p:cNvSpPr>
            <a:spLocks noChangeArrowheads="1"/>
          </p:cNvSpPr>
          <p:nvPr/>
        </p:nvSpPr>
        <p:spPr bwMode="auto">
          <a:xfrm>
            <a:off x="3276600" y="3200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3" name="Oval 8">
            <a:extLst>
              <a:ext uri="{FF2B5EF4-FFF2-40B4-BE49-F238E27FC236}">
                <a16:creationId xmlns:a16="http://schemas.microsoft.com/office/drawing/2014/main" id="{82AA336B-50B2-4501-BE55-D757603C97FE}"/>
              </a:ext>
            </a:extLst>
          </p:cNvPr>
          <p:cNvSpPr>
            <a:spLocks noChangeArrowheads="1"/>
          </p:cNvSpPr>
          <p:nvPr/>
        </p:nvSpPr>
        <p:spPr bwMode="auto">
          <a:xfrm>
            <a:off x="4495800" y="3200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4" name="Oval 9">
            <a:extLst>
              <a:ext uri="{FF2B5EF4-FFF2-40B4-BE49-F238E27FC236}">
                <a16:creationId xmlns:a16="http://schemas.microsoft.com/office/drawing/2014/main" id="{EDDBA1B5-26DB-4C49-B9BE-010340897ABF}"/>
              </a:ext>
            </a:extLst>
          </p:cNvPr>
          <p:cNvSpPr>
            <a:spLocks noChangeArrowheads="1"/>
          </p:cNvSpPr>
          <p:nvPr/>
        </p:nvSpPr>
        <p:spPr bwMode="auto">
          <a:xfrm>
            <a:off x="1524000" y="3505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5" name="Oval 10">
            <a:extLst>
              <a:ext uri="{FF2B5EF4-FFF2-40B4-BE49-F238E27FC236}">
                <a16:creationId xmlns:a16="http://schemas.microsoft.com/office/drawing/2014/main" id="{BDD6B17C-6733-4033-9C84-CEBBA9303234}"/>
              </a:ext>
            </a:extLst>
          </p:cNvPr>
          <p:cNvSpPr>
            <a:spLocks noChangeArrowheads="1"/>
          </p:cNvSpPr>
          <p:nvPr/>
        </p:nvSpPr>
        <p:spPr bwMode="auto">
          <a:xfrm>
            <a:off x="1828800" y="3505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6" name="Oval 11">
            <a:extLst>
              <a:ext uri="{FF2B5EF4-FFF2-40B4-BE49-F238E27FC236}">
                <a16:creationId xmlns:a16="http://schemas.microsoft.com/office/drawing/2014/main" id="{40915018-F1C2-4B4B-BE8B-53D0FF4462FC}"/>
              </a:ext>
            </a:extLst>
          </p:cNvPr>
          <p:cNvSpPr>
            <a:spLocks noChangeArrowheads="1"/>
          </p:cNvSpPr>
          <p:nvPr/>
        </p:nvSpPr>
        <p:spPr bwMode="auto">
          <a:xfrm>
            <a:off x="2133600" y="3505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7" name="Oval 12">
            <a:extLst>
              <a:ext uri="{FF2B5EF4-FFF2-40B4-BE49-F238E27FC236}">
                <a16:creationId xmlns:a16="http://schemas.microsoft.com/office/drawing/2014/main" id="{24D3447E-37CB-4372-9047-9DC397BBC6DA}"/>
              </a:ext>
            </a:extLst>
          </p:cNvPr>
          <p:cNvSpPr>
            <a:spLocks noChangeArrowheads="1"/>
          </p:cNvSpPr>
          <p:nvPr/>
        </p:nvSpPr>
        <p:spPr bwMode="auto">
          <a:xfrm>
            <a:off x="2895600" y="3505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6878" name="AutoShape 13">
            <a:extLst>
              <a:ext uri="{FF2B5EF4-FFF2-40B4-BE49-F238E27FC236}">
                <a16:creationId xmlns:a16="http://schemas.microsoft.com/office/drawing/2014/main" id="{220E05CB-A7B5-4C1D-BF62-230ADE8600D5}"/>
              </a:ext>
            </a:extLst>
          </p:cNvPr>
          <p:cNvCxnSpPr>
            <a:cxnSpLocks noChangeShapeType="1"/>
            <a:stCxn id="36869" idx="3"/>
            <a:endCxn id="36870" idx="7"/>
          </p:cNvCxnSpPr>
          <p:nvPr/>
        </p:nvCxnSpPr>
        <p:spPr bwMode="auto">
          <a:xfrm flipH="1">
            <a:off x="2792413" y="2949575"/>
            <a:ext cx="809625"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79" name="AutoShape 14">
            <a:extLst>
              <a:ext uri="{FF2B5EF4-FFF2-40B4-BE49-F238E27FC236}">
                <a16:creationId xmlns:a16="http://schemas.microsoft.com/office/drawing/2014/main" id="{86D5C257-AC4E-41BA-97B3-0560BFFFC604}"/>
              </a:ext>
            </a:extLst>
          </p:cNvPr>
          <p:cNvCxnSpPr>
            <a:cxnSpLocks noChangeShapeType="1"/>
            <a:stCxn id="36869" idx="3"/>
            <a:endCxn id="36871" idx="7"/>
          </p:cNvCxnSpPr>
          <p:nvPr/>
        </p:nvCxnSpPr>
        <p:spPr bwMode="auto">
          <a:xfrm flipH="1">
            <a:off x="3097213" y="2949575"/>
            <a:ext cx="504825"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0" name="AutoShape 15">
            <a:extLst>
              <a:ext uri="{FF2B5EF4-FFF2-40B4-BE49-F238E27FC236}">
                <a16:creationId xmlns:a16="http://schemas.microsoft.com/office/drawing/2014/main" id="{E6B58633-19A1-4092-B450-0602BC6FF20F}"/>
              </a:ext>
            </a:extLst>
          </p:cNvPr>
          <p:cNvCxnSpPr>
            <a:cxnSpLocks noChangeShapeType="1"/>
            <a:stCxn id="36869" idx="4"/>
            <a:endCxn id="36872" idx="0"/>
          </p:cNvCxnSpPr>
          <p:nvPr/>
        </p:nvCxnSpPr>
        <p:spPr bwMode="auto">
          <a:xfrm flipH="1">
            <a:off x="3349625" y="2971800"/>
            <a:ext cx="30480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1" name="AutoShape 16">
            <a:extLst>
              <a:ext uri="{FF2B5EF4-FFF2-40B4-BE49-F238E27FC236}">
                <a16:creationId xmlns:a16="http://schemas.microsoft.com/office/drawing/2014/main" id="{494F187F-680D-4EA5-A033-F2D0F6957651}"/>
              </a:ext>
            </a:extLst>
          </p:cNvPr>
          <p:cNvCxnSpPr>
            <a:cxnSpLocks noChangeShapeType="1"/>
            <a:stCxn id="36869" idx="5"/>
            <a:endCxn id="36873" idx="1"/>
          </p:cNvCxnSpPr>
          <p:nvPr/>
        </p:nvCxnSpPr>
        <p:spPr bwMode="auto">
          <a:xfrm>
            <a:off x="3706813" y="2949575"/>
            <a:ext cx="809625"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2" name="AutoShape 17">
            <a:extLst>
              <a:ext uri="{FF2B5EF4-FFF2-40B4-BE49-F238E27FC236}">
                <a16:creationId xmlns:a16="http://schemas.microsoft.com/office/drawing/2014/main" id="{5CE955C3-9672-4639-802A-B275BAFEAE77}"/>
              </a:ext>
            </a:extLst>
          </p:cNvPr>
          <p:cNvCxnSpPr>
            <a:cxnSpLocks noChangeShapeType="1"/>
            <a:stCxn id="36870" idx="3"/>
            <a:endCxn id="36874" idx="0"/>
          </p:cNvCxnSpPr>
          <p:nvPr/>
        </p:nvCxnSpPr>
        <p:spPr bwMode="auto">
          <a:xfrm flipH="1">
            <a:off x="1597025" y="3330575"/>
            <a:ext cx="10906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3" name="AutoShape 18">
            <a:extLst>
              <a:ext uri="{FF2B5EF4-FFF2-40B4-BE49-F238E27FC236}">
                <a16:creationId xmlns:a16="http://schemas.microsoft.com/office/drawing/2014/main" id="{FB5BB234-5C9F-463F-8B1A-3776FFD07796}"/>
              </a:ext>
            </a:extLst>
          </p:cNvPr>
          <p:cNvCxnSpPr>
            <a:cxnSpLocks noChangeShapeType="1"/>
            <a:stCxn id="36870" idx="3"/>
            <a:endCxn id="36875" idx="0"/>
          </p:cNvCxnSpPr>
          <p:nvPr/>
        </p:nvCxnSpPr>
        <p:spPr bwMode="auto">
          <a:xfrm flipH="1">
            <a:off x="1901825" y="3330575"/>
            <a:ext cx="7858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4" name="AutoShape 19">
            <a:extLst>
              <a:ext uri="{FF2B5EF4-FFF2-40B4-BE49-F238E27FC236}">
                <a16:creationId xmlns:a16="http://schemas.microsoft.com/office/drawing/2014/main" id="{A6EB4339-B649-4A81-AC09-1339004C26C6}"/>
              </a:ext>
            </a:extLst>
          </p:cNvPr>
          <p:cNvCxnSpPr>
            <a:cxnSpLocks noChangeShapeType="1"/>
            <a:stCxn id="36870" idx="3"/>
            <a:endCxn id="36876" idx="0"/>
          </p:cNvCxnSpPr>
          <p:nvPr/>
        </p:nvCxnSpPr>
        <p:spPr bwMode="auto">
          <a:xfrm flipH="1">
            <a:off x="2206625" y="3330575"/>
            <a:ext cx="4810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5" name="AutoShape 20">
            <a:extLst>
              <a:ext uri="{FF2B5EF4-FFF2-40B4-BE49-F238E27FC236}">
                <a16:creationId xmlns:a16="http://schemas.microsoft.com/office/drawing/2014/main" id="{B8338A6E-9E56-41D5-9A6C-44D9C84F067F}"/>
              </a:ext>
            </a:extLst>
          </p:cNvPr>
          <p:cNvCxnSpPr>
            <a:cxnSpLocks noChangeShapeType="1"/>
            <a:stCxn id="36870" idx="4"/>
            <a:endCxn id="36877" idx="1"/>
          </p:cNvCxnSpPr>
          <p:nvPr/>
        </p:nvCxnSpPr>
        <p:spPr bwMode="auto">
          <a:xfrm>
            <a:off x="2740025" y="3352800"/>
            <a:ext cx="1762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86" name="Oval 21">
            <a:extLst>
              <a:ext uri="{FF2B5EF4-FFF2-40B4-BE49-F238E27FC236}">
                <a16:creationId xmlns:a16="http://schemas.microsoft.com/office/drawing/2014/main" id="{8383E509-7061-4EB5-9DA4-2A60F0F8A8A8}"/>
              </a:ext>
            </a:extLst>
          </p:cNvPr>
          <p:cNvSpPr>
            <a:spLocks noChangeArrowheads="1"/>
          </p:cNvSpPr>
          <p:nvPr/>
        </p:nvSpPr>
        <p:spPr bwMode="auto">
          <a:xfrm>
            <a:off x="1219200" y="38100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7" name="Oval 22">
            <a:extLst>
              <a:ext uri="{FF2B5EF4-FFF2-40B4-BE49-F238E27FC236}">
                <a16:creationId xmlns:a16="http://schemas.microsoft.com/office/drawing/2014/main" id="{838FC1F0-A610-450D-862F-4971197B1B1C}"/>
              </a:ext>
            </a:extLst>
          </p:cNvPr>
          <p:cNvSpPr>
            <a:spLocks noChangeArrowheads="1"/>
          </p:cNvSpPr>
          <p:nvPr/>
        </p:nvSpPr>
        <p:spPr bwMode="auto">
          <a:xfrm>
            <a:off x="1905000" y="38100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8" name="Oval 23">
            <a:extLst>
              <a:ext uri="{FF2B5EF4-FFF2-40B4-BE49-F238E27FC236}">
                <a16:creationId xmlns:a16="http://schemas.microsoft.com/office/drawing/2014/main" id="{251CC33F-ABA6-4789-8677-DEF995124427}"/>
              </a:ext>
            </a:extLst>
          </p:cNvPr>
          <p:cNvSpPr>
            <a:spLocks noChangeArrowheads="1"/>
          </p:cNvSpPr>
          <p:nvPr/>
        </p:nvSpPr>
        <p:spPr bwMode="auto">
          <a:xfrm>
            <a:off x="990600" y="41148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9" name="Oval 24">
            <a:extLst>
              <a:ext uri="{FF2B5EF4-FFF2-40B4-BE49-F238E27FC236}">
                <a16:creationId xmlns:a16="http://schemas.microsoft.com/office/drawing/2014/main" id="{D72A1A03-0198-4A02-B1C5-299FAB7E432A}"/>
              </a:ext>
            </a:extLst>
          </p:cNvPr>
          <p:cNvSpPr>
            <a:spLocks noChangeArrowheads="1"/>
          </p:cNvSpPr>
          <p:nvPr/>
        </p:nvSpPr>
        <p:spPr bwMode="auto">
          <a:xfrm>
            <a:off x="1371600" y="41148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0" name="Oval 25">
            <a:extLst>
              <a:ext uri="{FF2B5EF4-FFF2-40B4-BE49-F238E27FC236}">
                <a16:creationId xmlns:a16="http://schemas.microsoft.com/office/drawing/2014/main" id="{7C654591-54CD-4709-A58A-A0871A1FB214}"/>
              </a:ext>
            </a:extLst>
          </p:cNvPr>
          <p:cNvSpPr>
            <a:spLocks noChangeArrowheads="1"/>
          </p:cNvSpPr>
          <p:nvPr/>
        </p:nvSpPr>
        <p:spPr bwMode="auto">
          <a:xfrm>
            <a:off x="1752600" y="41148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1" name="Oval 26">
            <a:extLst>
              <a:ext uri="{FF2B5EF4-FFF2-40B4-BE49-F238E27FC236}">
                <a16:creationId xmlns:a16="http://schemas.microsoft.com/office/drawing/2014/main" id="{87351792-91D3-4204-BCA8-C2F5AB12393F}"/>
              </a:ext>
            </a:extLst>
          </p:cNvPr>
          <p:cNvSpPr>
            <a:spLocks noChangeArrowheads="1"/>
          </p:cNvSpPr>
          <p:nvPr/>
        </p:nvSpPr>
        <p:spPr bwMode="auto">
          <a:xfrm>
            <a:off x="2057400" y="41148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6892" name="AutoShape 27">
            <a:extLst>
              <a:ext uri="{FF2B5EF4-FFF2-40B4-BE49-F238E27FC236}">
                <a16:creationId xmlns:a16="http://schemas.microsoft.com/office/drawing/2014/main" id="{08A5D085-502F-4E9D-AF3F-806BB1D13002}"/>
              </a:ext>
            </a:extLst>
          </p:cNvPr>
          <p:cNvCxnSpPr>
            <a:cxnSpLocks noChangeShapeType="1"/>
            <a:stCxn id="36874" idx="3"/>
            <a:endCxn id="36886" idx="0"/>
          </p:cNvCxnSpPr>
          <p:nvPr/>
        </p:nvCxnSpPr>
        <p:spPr bwMode="auto">
          <a:xfrm flipH="1">
            <a:off x="1292225" y="3635375"/>
            <a:ext cx="2524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3" name="AutoShape 28">
            <a:extLst>
              <a:ext uri="{FF2B5EF4-FFF2-40B4-BE49-F238E27FC236}">
                <a16:creationId xmlns:a16="http://schemas.microsoft.com/office/drawing/2014/main" id="{E55B011A-C307-4C37-A8BC-BEA136F583C1}"/>
              </a:ext>
            </a:extLst>
          </p:cNvPr>
          <p:cNvCxnSpPr>
            <a:cxnSpLocks noChangeShapeType="1"/>
            <a:stCxn id="36874" idx="5"/>
            <a:endCxn id="36887" idx="1"/>
          </p:cNvCxnSpPr>
          <p:nvPr/>
        </p:nvCxnSpPr>
        <p:spPr bwMode="auto">
          <a:xfrm>
            <a:off x="1649413" y="3635375"/>
            <a:ext cx="276225"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4" name="AutoShape 29">
            <a:extLst>
              <a:ext uri="{FF2B5EF4-FFF2-40B4-BE49-F238E27FC236}">
                <a16:creationId xmlns:a16="http://schemas.microsoft.com/office/drawing/2014/main" id="{2CA64962-66CC-4749-8AAB-C427A9198BBC}"/>
              </a:ext>
            </a:extLst>
          </p:cNvPr>
          <p:cNvCxnSpPr>
            <a:cxnSpLocks noChangeShapeType="1"/>
            <a:stCxn id="36886" idx="3"/>
            <a:endCxn id="36888" idx="0"/>
          </p:cNvCxnSpPr>
          <p:nvPr/>
        </p:nvCxnSpPr>
        <p:spPr bwMode="auto">
          <a:xfrm flipH="1">
            <a:off x="1063625" y="3940175"/>
            <a:ext cx="1762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5" name="AutoShape 30">
            <a:extLst>
              <a:ext uri="{FF2B5EF4-FFF2-40B4-BE49-F238E27FC236}">
                <a16:creationId xmlns:a16="http://schemas.microsoft.com/office/drawing/2014/main" id="{242A2F51-3F18-41F6-BDF5-639566FA172D}"/>
              </a:ext>
            </a:extLst>
          </p:cNvPr>
          <p:cNvCxnSpPr>
            <a:cxnSpLocks noChangeShapeType="1"/>
            <a:stCxn id="36886" idx="5"/>
            <a:endCxn id="36889" idx="0"/>
          </p:cNvCxnSpPr>
          <p:nvPr/>
        </p:nvCxnSpPr>
        <p:spPr bwMode="auto">
          <a:xfrm>
            <a:off x="1344613" y="3940175"/>
            <a:ext cx="100012"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6" name="AutoShape 31">
            <a:extLst>
              <a:ext uri="{FF2B5EF4-FFF2-40B4-BE49-F238E27FC236}">
                <a16:creationId xmlns:a16="http://schemas.microsoft.com/office/drawing/2014/main" id="{A0E21D95-48CB-4622-AFEC-C736C97E28D7}"/>
              </a:ext>
            </a:extLst>
          </p:cNvPr>
          <p:cNvCxnSpPr>
            <a:cxnSpLocks noChangeShapeType="1"/>
            <a:stCxn id="36887" idx="3"/>
            <a:endCxn id="36890" idx="0"/>
          </p:cNvCxnSpPr>
          <p:nvPr/>
        </p:nvCxnSpPr>
        <p:spPr bwMode="auto">
          <a:xfrm flipH="1">
            <a:off x="1825625" y="3940175"/>
            <a:ext cx="1000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7" name="AutoShape 32">
            <a:extLst>
              <a:ext uri="{FF2B5EF4-FFF2-40B4-BE49-F238E27FC236}">
                <a16:creationId xmlns:a16="http://schemas.microsoft.com/office/drawing/2014/main" id="{6CD759C0-61BF-440C-9AC9-9C65A3104F7E}"/>
              </a:ext>
            </a:extLst>
          </p:cNvPr>
          <p:cNvCxnSpPr>
            <a:cxnSpLocks noChangeShapeType="1"/>
            <a:stCxn id="36887" idx="5"/>
            <a:endCxn id="36891" idx="0"/>
          </p:cNvCxnSpPr>
          <p:nvPr/>
        </p:nvCxnSpPr>
        <p:spPr bwMode="auto">
          <a:xfrm>
            <a:off x="2030413" y="3940175"/>
            <a:ext cx="100012"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98" name="Oval 33">
            <a:extLst>
              <a:ext uri="{FF2B5EF4-FFF2-40B4-BE49-F238E27FC236}">
                <a16:creationId xmlns:a16="http://schemas.microsoft.com/office/drawing/2014/main" id="{6F305D57-CF4E-404E-8E59-F0DF57069F59}"/>
              </a:ext>
            </a:extLst>
          </p:cNvPr>
          <p:cNvSpPr>
            <a:spLocks noChangeArrowheads="1"/>
          </p:cNvSpPr>
          <p:nvPr/>
        </p:nvSpPr>
        <p:spPr bwMode="auto">
          <a:xfrm>
            <a:off x="1219200" y="44196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9" name="Oval 34">
            <a:extLst>
              <a:ext uri="{FF2B5EF4-FFF2-40B4-BE49-F238E27FC236}">
                <a16:creationId xmlns:a16="http://schemas.microsoft.com/office/drawing/2014/main" id="{240BC239-2F02-4953-BED1-57BE64768ADC}"/>
              </a:ext>
            </a:extLst>
          </p:cNvPr>
          <p:cNvSpPr>
            <a:spLocks noChangeArrowheads="1"/>
          </p:cNvSpPr>
          <p:nvPr/>
        </p:nvSpPr>
        <p:spPr bwMode="auto">
          <a:xfrm>
            <a:off x="1905000" y="44196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6900" name="AutoShape 35">
            <a:extLst>
              <a:ext uri="{FF2B5EF4-FFF2-40B4-BE49-F238E27FC236}">
                <a16:creationId xmlns:a16="http://schemas.microsoft.com/office/drawing/2014/main" id="{F424EB8A-031C-4075-AA1E-2F81F0380303}"/>
              </a:ext>
            </a:extLst>
          </p:cNvPr>
          <p:cNvCxnSpPr>
            <a:cxnSpLocks noChangeShapeType="1"/>
            <a:stCxn id="36888" idx="4"/>
            <a:endCxn id="36898" idx="1"/>
          </p:cNvCxnSpPr>
          <p:nvPr/>
        </p:nvCxnSpPr>
        <p:spPr bwMode="auto">
          <a:xfrm>
            <a:off x="1063625" y="4267200"/>
            <a:ext cx="1762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01" name="AutoShape 36">
            <a:extLst>
              <a:ext uri="{FF2B5EF4-FFF2-40B4-BE49-F238E27FC236}">
                <a16:creationId xmlns:a16="http://schemas.microsoft.com/office/drawing/2014/main" id="{F74D6069-C32F-4B85-8E66-A91B333FA471}"/>
              </a:ext>
            </a:extLst>
          </p:cNvPr>
          <p:cNvCxnSpPr>
            <a:cxnSpLocks noChangeShapeType="1"/>
            <a:stCxn id="36889" idx="4"/>
            <a:endCxn id="36898" idx="7"/>
          </p:cNvCxnSpPr>
          <p:nvPr/>
        </p:nvCxnSpPr>
        <p:spPr bwMode="auto">
          <a:xfrm flipH="1">
            <a:off x="1344613" y="4267200"/>
            <a:ext cx="100012"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02" name="AutoShape 37">
            <a:extLst>
              <a:ext uri="{FF2B5EF4-FFF2-40B4-BE49-F238E27FC236}">
                <a16:creationId xmlns:a16="http://schemas.microsoft.com/office/drawing/2014/main" id="{41EF04AF-347B-4250-A422-2F2952F69680}"/>
              </a:ext>
            </a:extLst>
          </p:cNvPr>
          <p:cNvCxnSpPr>
            <a:cxnSpLocks noChangeShapeType="1"/>
            <a:stCxn id="36890" idx="4"/>
            <a:endCxn id="36899" idx="1"/>
          </p:cNvCxnSpPr>
          <p:nvPr/>
        </p:nvCxnSpPr>
        <p:spPr bwMode="auto">
          <a:xfrm>
            <a:off x="1825625" y="4267200"/>
            <a:ext cx="100013"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03" name="AutoShape 38">
            <a:extLst>
              <a:ext uri="{FF2B5EF4-FFF2-40B4-BE49-F238E27FC236}">
                <a16:creationId xmlns:a16="http://schemas.microsoft.com/office/drawing/2014/main" id="{A01C2F55-3CFE-480C-A7F5-6C018FCE1A2C}"/>
              </a:ext>
            </a:extLst>
          </p:cNvPr>
          <p:cNvCxnSpPr>
            <a:cxnSpLocks noChangeShapeType="1"/>
            <a:stCxn id="36891" idx="4"/>
            <a:endCxn id="36899" idx="7"/>
          </p:cNvCxnSpPr>
          <p:nvPr/>
        </p:nvCxnSpPr>
        <p:spPr bwMode="auto">
          <a:xfrm flipH="1">
            <a:off x="2030413" y="4267200"/>
            <a:ext cx="100012"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904" name="Oval 39">
            <a:extLst>
              <a:ext uri="{FF2B5EF4-FFF2-40B4-BE49-F238E27FC236}">
                <a16:creationId xmlns:a16="http://schemas.microsoft.com/office/drawing/2014/main" id="{CB15E7E8-4F5A-43DB-A07D-E6875D6B31E4}"/>
              </a:ext>
            </a:extLst>
          </p:cNvPr>
          <p:cNvSpPr>
            <a:spLocks noChangeArrowheads="1"/>
          </p:cNvSpPr>
          <p:nvPr/>
        </p:nvSpPr>
        <p:spPr bwMode="auto">
          <a:xfrm>
            <a:off x="1600200" y="4648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6905" name="AutoShape 40">
            <a:extLst>
              <a:ext uri="{FF2B5EF4-FFF2-40B4-BE49-F238E27FC236}">
                <a16:creationId xmlns:a16="http://schemas.microsoft.com/office/drawing/2014/main" id="{5F14E44F-DE31-4873-9242-1DAA0A697FC2}"/>
              </a:ext>
            </a:extLst>
          </p:cNvPr>
          <p:cNvCxnSpPr>
            <a:cxnSpLocks noChangeShapeType="1"/>
            <a:stCxn id="36898" idx="5"/>
            <a:endCxn id="36904" idx="1"/>
          </p:cNvCxnSpPr>
          <p:nvPr/>
        </p:nvCxnSpPr>
        <p:spPr bwMode="auto">
          <a:xfrm>
            <a:off x="1344613" y="4549775"/>
            <a:ext cx="276225" cy="1206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06" name="AutoShape 41">
            <a:extLst>
              <a:ext uri="{FF2B5EF4-FFF2-40B4-BE49-F238E27FC236}">
                <a16:creationId xmlns:a16="http://schemas.microsoft.com/office/drawing/2014/main" id="{E68B0E4C-682D-481F-903E-0476613DE1B7}"/>
              </a:ext>
            </a:extLst>
          </p:cNvPr>
          <p:cNvCxnSpPr>
            <a:cxnSpLocks noChangeShapeType="1"/>
            <a:stCxn id="36899" idx="3"/>
            <a:endCxn id="36904" idx="7"/>
          </p:cNvCxnSpPr>
          <p:nvPr/>
        </p:nvCxnSpPr>
        <p:spPr bwMode="auto">
          <a:xfrm flipH="1">
            <a:off x="1725613" y="4549775"/>
            <a:ext cx="200025" cy="1206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907" name="Oval 42">
            <a:extLst>
              <a:ext uri="{FF2B5EF4-FFF2-40B4-BE49-F238E27FC236}">
                <a16:creationId xmlns:a16="http://schemas.microsoft.com/office/drawing/2014/main" id="{B6E9DC05-3536-4B56-938A-DEE7F416C24A}"/>
              </a:ext>
            </a:extLst>
          </p:cNvPr>
          <p:cNvSpPr>
            <a:spLocks noChangeArrowheads="1"/>
          </p:cNvSpPr>
          <p:nvPr/>
        </p:nvSpPr>
        <p:spPr bwMode="auto">
          <a:xfrm flipV="1">
            <a:off x="3657600" y="5486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8" name="Oval 43">
            <a:extLst>
              <a:ext uri="{FF2B5EF4-FFF2-40B4-BE49-F238E27FC236}">
                <a16:creationId xmlns:a16="http://schemas.microsoft.com/office/drawing/2014/main" id="{8D43FC5B-E958-450F-9B2E-C9419C6C0ABA}"/>
              </a:ext>
            </a:extLst>
          </p:cNvPr>
          <p:cNvSpPr>
            <a:spLocks noChangeArrowheads="1"/>
          </p:cNvSpPr>
          <p:nvPr/>
        </p:nvSpPr>
        <p:spPr bwMode="auto">
          <a:xfrm flipV="1">
            <a:off x="2743200" y="5105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9" name="Oval 44">
            <a:extLst>
              <a:ext uri="{FF2B5EF4-FFF2-40B4-BE49-F238E27FC236}">
                <a16:creationId xmlns:a16="http://schemas.microsoft.com/office/drawing/2014/main" id="{C77C6B6A-8890-44F4-8B0B-D9E9CD362DA9}"/>
              </a:ext>
            </a:extLst>
          </p:cNvPr>
          <p:cNvSpPr>
            <a:spLocks noChangeArrowheads="1"/>
          </p:cNvSpPr>
          <p:nvPr/>
        </p:nvSpPr>
        <p:spPr bwMode="auto">
          <a:xfrm flipV="1">
            <a:off x="3048000" y="5105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0" name="Oval 45">
            <a:extLst>
              <a:ext uri="{FF2B5EF4-FFF2-40B4-BE49-F238E27FC236}">
                <a16:creationId xmlns:a16="http://schemas.microsoft.com/office/drawing/2014/main" id="{CC9525D0-6B4A-42E5-AE46-06673F275255}"/>
              </a:ext>
            </a:extLst>
          </p:cNvPr>
          <p:cNvSpPr>
            <a:spLocks noChangeArrowheads="1"/>
          </p:cNvSpPr>
          <p:nvPr/>
        </p:nvSpPr>
        <p:spPr bwMode="auto">
          <a:xfrm flipV="1">
            <a:off x="3352800" y="5105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1" name="Oval 46">
            <a:extLst>
              <a:ext uri="{FF2B5EF4-FFF2-40B4-BE49-F238E27FC236}">
                <a16:creationId xmlns:a16="http://schemas.microsoft.com/office/drawing/2014/main" id="{763DCF2D-7F4F-47FE-BB5B-B6B5F72CB593}"/>
              </a:ext>
            </a:extLst>
          </p:cNvPr>
          <p:cNvSpPr>
            <a:spLocks noChangeArrowheads="1"/>
          </p:cNvSpPr>
          <p:nvPr/>
        </p:nvSpPr>
        <p:spPr bwMode="auto">
          <a:xfrm flipV="1">
            <a:off x="4572000" y="51054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2" name="Oval 47">
            <a:extLst>
              <a:ext uri="{FF2B5EF4-FFF2-40B4-BE49-F238E27FC236}">
                <a16:creationId xmlns:a16="http://schemas.microsoft.com/office/drawing/2014/main" id="{F6448E6A-32EC-4458-B4F5-A46E8FB56CBD}"/>
              </a:ext>
            </a:extLst>
          </p:cNvPr>
          <p:cNvSpPr>
            <a:spLocks noChangeArrowheads="1"/>
          </p:cNvSpPr>
          <p:nvPr/>
        </p:nvSpPr>
        <p:spPr bwMode="auto">
          <a:xfrm flipV="1">
            <a:off x="1905000" y="4648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3" name="Oval 48">
            <a:extLst>
              <a:ext uri="{FF2B5EF4-FFF2-40B4-BE49-F238E27FC236}">
                <a16:creationId xmlns:a16="http://schemas.microsoft.com/office/drawing/2014/main" id="{FEE7626F-EAC0-4A96-800D-83F8D823077B}"/>
              </a:ext>
            </a:extLst>
          </p:cNvPr>
          <p:cNvSpPr>
            <a:spLocks noChangeArrowheads="1"/>
          </p:cNvSpPr>
          <p:nvPr/>
        </p:nvSpPr>
        <p:spPr bwMode="auto">
          <a:xfrm flipV="1">
            <a:off x="2209800" y="4648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4" name="Oval 49">
            <a:extLst>
              <a:ext uri="{FF2B5EF4-FFF2-40B4-BE49-F238E27FC236}">
                <a16:creationId xmlns:a16="http://schemas.microsoft.com/office/drawing/2014/main" id="{B1DE7282-4776-4ADB-8C37-67C9EDC7056E}"/>
              </a:ext>
            </a:extLst>
          </p:cNvPr>
          <p:cNvSpPr>
            <a:spLocks noChangeArrowheads="1"/>
          </p:cNvSpPr>
          <p:nvPr/>
        </p:nvSpPr>
        <p:spPr bwMode="auto">
          <a:xfrm flipV="1">
            <a:off x="2971800" y="4648200"/>
            <a:ext cx="14605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6915" name="AutoShape 50">
            <a:extLst>
              <a:ext uri="{FF2B5EF4-FFF2-40B4-BE49-F238E27FC236}">
                <a16:creationId xmlns:a16="http://schemas.microsoft.com/office/drawing/2014/main" id="{42C6F493-8038-442F-AD40-692B7CE3FBA1}"/>
              </a:ext>
            </a:extLst>
          </p:cNvPr>
          <p:cNvCxnSpPr>
            <a:cxnSpLocks noChangeShapeType="1"/>
            <a:stCxn id="36907" idx="3"/>
            <a:endCxn id="36908" idx="7"/>
          </p:cNvCxnSpPr>
          <p:nvPr/>
        </p:nvCxnSpPr>
        <p:spPr bwMode="auto">
          <a:xfrm flipH="1" flipV="1">
            <a:off x="2867025" y="5233988"/>
            <a:ext cx="811213" cy="274637"/>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16" name="AutoShape 51">
            <a:extLst>
              <a:ext uri="{FF2B5EF4-FFF2-40B4-BE49-F238E27FC236}">
                <a16:creationId xmlns:a16="http://schemas.microsoft.com/office/drawing/2014/main" id="{EAC6DD60-00A5-4535-93F6-2E31CD9F6D3D}"/>
              </a:ext>
            </a:extLst>
          </p:cNvPr>
          <p:cNvCxnSpPr>
            <a:cxnSpLocks noChangeShapeType="1"/>
            <a:stCxn id="36907" idx="3"/>
            <a:endCxn id="36909" idx="7"/>
          </p:cNvCxnSpPr>
          <p:nvPr/>
        </p:nvCxnSpPr>
        <p:spPr bwMode="auto">
          <a:xfrm flipH="1" flipV="1">
            <a:off x="3171825" y="5233988"/>
            <a:ext cx="506413" cy="274637"/>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17" name="AutoShape 52">
            <a:extLst>
              <a:ext uri="{FF2B5EF4-FFF2-40B4-BE49-F238E27FC236}">
                <a16:creationId xmlns:a16="http://schemas.microsoft.com/office/drawing/2014/main" id="{61B0BE8C-92BA-45F0-9259-6C0D4135DD12}"/>
              </a:ext>
            </a:extLst>
          </p:cNvPr>
          <p:cNvCxnSpPr>
            <a:cxnSpLocks noChangeShapeType="1"/>
            <a:stCxn id="36907" idx="4"/>
            <a:endCxn id="36910" idx="0"/>
          </p:cNvCxnSpPr>
          <p:nvPr/>
        </p:nvCxnSpPr>
        <p:spPr bwMode="auto">
          <a:xfrm flipH="1" flipV="1">
            <a:off x="3425825" y="5257800"/>
            <a:ext cx="304800" cy="228600"/>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18" name="AutoShape 53">
            <a:extLst>
              <a:ext uri="{FF2B5EF4-FFF2-40B4-BE49-F238E27FC236}">
                <a16:creationId xmlns:a16="http://schemas.microsoft.com/office/drawing/2014/main" id="{AEEB31FF-BAEE-4CB5-8D66-E9241B02479B}"/>
              </a:ext>
            </a:extLst>
          </p:cNvPr>
          <p:cNvCxnSpPr>
            <a:cxnSpLocks noChangeShapeType="1"/>
            <a:stCxn id="36907" idx="5"/>
            <a:endCxn id="36911" idx="1"/>
          </p:cNvCxnSpPr>
          <p:nvPr/>
        </p:nvCxnSpPr>
        <p:spPr bwMode="auto">
          <a:xfrm flipV="1">
            <a:off x="3781425" y="5233988"/>
            <a:ext cx="811213" cy="274637"/>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19" name="AutoShape 54">
            <a:extLst>
              <a:ext uri="{FF2B5EF4-FFF2-40B4-BE49-F238E27FC236}">
                <a16:creationId xmlns:a16="http://schemas.microsoft.com/office/drawing/2014/main" id="{DE539C4A-75B7-4239-A08B-122E5DD78098}"/>
              </a:ext>
            </a:extLst>
          </p:cNvPr>
          <p:cNvCxnSpPr>
            <a:cxnSpLocks noChangeShapeType="1"/>
            <a:stCxn id="36908" idx="3"/>
            <a:endCxn id="36904" idx="4"/>
          </p:cNvCxnSpPr>
          <p:nvPr/>
        </p:nvCxnSpPr>
        <p:spPr bwMode="auto">
          <a:xfrm flipH="1" flipV="1">
            <a:off x="1673225" y="4800600"/>
            <a:ext cx="1090613" cy="327025"/>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20" name="AutoShape 55">
            <a:extLst>
              <a:ext uri="{FF2B5EF4-FFF2-40B4-BE49-F238E27FC236}">
                <a16:creationId xmlns:a16="http://schemas.microsoft.com/office/drawing/2014/main" id="{06F1E04C-8C2B-428E-AACF-D30EEDE211E3}"/>
              </a:ext>
            </a:extLst>
          </p:cNvPr>
          <p:cNvCxnSpPr>
            <a:cxnSpLocks noChangeShapeType="1"/>
            <a:stCxn id="36908" idx="3"/>
            <a:endCxn id="36912" idx="0"/>
          </p:cNvCxnSpPr>
          <p:nvPr/>
        </p:nvCxnSpPr>
        <p:spPr bwMode="auto">
          <a:xfrm flipH="1" flipV="1">
            <a:off x="1978025" y="4800600"/>
            <a:ext cx="785813" cy="327025"/>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21" name="AutoShape 56">
            <a:extLst>
              <a:ext uri="{FF2B5EF4-FFF2-40B4-BE49-F238E27FC236}">
                <a16:creationId xmlns:a16="http://schemas.microsoft.com/office/drawing/2014/main" id="{4D7B38E5-4A95-4A71-AA1C-1B9A6E2DDDDD}"/>
              </a:ext>
            </a:extLst>
          </p:cNvPr>
          <p:cNvCxnSpPr>
            <a:cxnSpLocks noChangeShapeType="1"/>
            <a:stCxn id="36908" idx="3"/>
            <a:endCxn id="36913" idx="0"/>
          </p:cNvCxnSpPr>
          <p:nvPr/>
        </p:nvCxnSpPr>
        <p:spPr bwMode="auto">
          <a:xfrm flipH="1" flipV="1">
            <a:off x="2282825" y="4800600"/>
            <a:ext cx="481013" cy="327025"/>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36922" name="AutoShape 57">
            <a:extLst>
              <a:ext uri="{FF2B5EF4-FFF2-40B4-BE49-F238E27FC236}">
                <a16:creationId xmlns:a16="http://schemas.microsoft.com/office/drawing/2014/main" id="{12E81373-028D-4C04-9C11-F1967FB4B2EE}"/>
              </a:ext>
            </a:extLst>
          </p:cNvPr>
          <p:cNvCxnSpPr>
            <a:cxnSpLocks noChangeShapeType="1"/>
            <a:stCxn id="36908" idx="4"/>
            <a:endCxn id="36914" idx="1"/>
          </p:cNvCxnSpPr>
          <p:nvPr/>
        </p:nvCxnSpPr>
        <p:spPr bwMode="auto">
          <a:xfrm flipV="1">
            <a:off x="2816225" y="4776788"/>
            <a:ext cx="176213" cy="328612"/>
          </a:xfrm>
          <a:prstGeom prst="straightConnector1">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36923" name="Rectangle 58">
            <a:extLst>
              <a:ext uri="{FF2B5EF4-FFF2-40B4-BE49-F238E27FC236}">
                <a16:creationId xmlns:a16="http://schemas.microsoft.com/office/drawing/2014/main" id="{313FB87E-D8D9-4FA8-94AF-03A294E47090}"/>
              </a:ext>
            </a:extLst>
          </p:cNvPr>
          <p:cNvSpPr>
            <a:spLocks noChangeArrowheads="1"/>
          </p:cNvSpPr>
          <p:nvPr/>
        </p:nvSpPr>
        <p:spPr bwMode="auto">
          <a:xfrm>
            <a:off x="533400" y="4038600"/>
            <a:ext cx="6629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24" name="Text Box 59">
            <a:extLst>
              <a:ext uri="{FF2B5EF4-FFF2-40B4-BE49-F238E27FC236}">
                <a16:creationId xmlns:a16="http://schemas.microsoft.com/office/drawing/2014/main" id="{2BAD887A-2D7E-4141-87CB-9FA1B92C0FF2}"/>
              </a:ext>
            </a:extLst>
          </p:cNvPr>
          <p:cNvSpPr txBox="1">
            <a:spLocks noChangeArrowheads="1"/>
          </p:cNvSpPr>
          <p:nvPr/>
        </p:nvSpPr>
        <p:spPr bwMode="auto">
          <a:xfrm>
            <a:off x="7239000" y="3962400"/>
            <a:ext cx="169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O(n</a:t>
            </a:r>
            <a:r>
              <a:rPr kumimoji="0" lang="en-US" altLang="en-US" sz="2400" b="0" i="0" u="none" strike="noStrike" kern="1200" cap="none" spc="0" normalizeH="0" baseline="3000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tasks</a:t>
            </a:r>
          </a:p>
        </p:txBody>
      </p:sp>
      <p:sp>
        <p:nvSpPr>
          <p:cNvPr id="36925" name="Rectangle 60">
            <a:extLst>
              <a:ext uri="{FF2B5EF4-FFF2-40B4-BE49-F238E27FC236}">
                <a16:creationId xmlns:a16="http://schemas.microsoft.com/office/drawing/2014/main" id="{F97118CB-C82F-4711-828D-26558E3290E9}"/>
              </a:ext>
            </a:extLst>
          </p:cNvPr>
          <p:cNvSpPr>
            <a:spLocks noChangeArrowheads="1"/>
          </p:cNvSpPr>
          <p:nvPr/>
        </p:nvSpPr>
        <p:spPr bwMode="auto">
          <a:xfrm>
            <a:off x="685800" y="3733800"/>
            <a:ext cx="6248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26" name="Rectangle 61">
            <a:extLst>
              <a:ext uri="{FF2B5EF4-FFF2-40B4-BE49-F238E27FC236}">
                <a16:creationId xmlns:a16="http://schemas.microsoft.com/office/drawing/2014/main" id="{F1DD69D6-5823-429E-9F9C-B3FC5A7A6467}"/>
              </a:ext>
            </a:extLst>
          </p:cNvPr>
          <p:cNvSpPr>
            <a:spLocks noChangeArrowheads="1"/>
          </p:cNvSpPr>
          <p:nvPr/>
        </p:nvSpPr>
        <p:spPr bwMode="auto">
          <a:xfrm>
            <a:off x="1066800" y="3429000"/>
            <a:ext cx="5410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27" name="Rectangle 62">
            <a:extLst>
              <a:ext uri="{FF2B5EF4-FFF2-40B4-BE49-F238E27FC236}">
                <a16:creationId xmlns:a16="http://schemas.microsoft.com/office/drawing/2014/main" id="{44496A57-6CD6-4206-B41F-8B65341ED049}"/>
              </a:ext>
            </a:extLst>
          </p:cNvPr>
          <p:cNvSpPr>
            <a:spLocks noChangeArrowheads="1"/>
          </p:cNvSpPr>
          <p:nvPr/>
        </p:nvSpPr>
        <p:spPr bwMode="auto">
          <a:xfrm>
            <a:off x="1752600" y="3124200"/>
            <a:ext cx="3962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28" name="Rectangle 63">
            <a:extLst>
              <a:ext uri="{FF2B5EF4-FFF2-40B4-BE49-F238E27FC236}">
                <a16:creationId xmlns:a16="http://schemas.microsoft.com/office/drawing/2014/main" id="{1D16B140-609B-4D7A-A689-99D3F0E396A7}"/>
              </a:ext>
            </a:extLst>
          </p:cNvPr>
          <p:cNvSpPr>
            <a:spLocks noChangeArrowheads="1"/>
          </p:cNvSpPr>
          <p:nvPr/>
        </p:nvSpPr>
        <p:spPr bwMode="auto">
          <a:xfrm>
            <a:off x="2667000" y="2819400"/>
            <a:ext cx="1981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29" name="Text Box 64">
            <a:extLst>
              <a:ext uri="{FF2B5EF4-FFF2-40B4-BE49-F238E27FC236}">
                <a16:creationId xmlns:a16="http://schemas.microsoft.com/office/drawing/2014/main" id="{ABDBA55A-980B-4C1E-808C-2823974E97FB}"/>
              </a:ext>
            </a:extLst>
          </p:cNvPr>
          <p:cNvSpPr txBox="1">
            <a:spLocks noChangeArrowheads="1"/>
          </p:cNvSpPr>
          <p:nvPr/>
        </p:nvSpPr>
        <p:spPr bwMode="auto">
          <a:xfrm>
            <a:off x="441325" y="5791200"/>
            <a:ext cx="415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Bad space usage, bad locality</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CC473201-0C08-4C73-BFAC-56FF4A644579}"/>
              </a:ext>
            </a:extLst>
          </p:cNvPr>
          <p:cNvSpPr>
            <a:spLocks noGrp="1" noChangeArrowheads="1"/>
          </p:cNvSpPr>
          <p:nvPr>
            <p:ph type="title"/>
          </p:nvPr>
        </p:nvSpPr>
        <p:spPr/>
        <p:txBody>
          <a:bodyPr/>
          <a:lstStyle/>
          <a:p>
            <a:r>
              <a:rPr lang="en-US" altLang="en-US" sz="4000"/>
              <a:t>Work Stealing </a:t>
            </a:r>
          </a:p>
        </p:txBody>
      </p:sp>
      <p:sp>
        <p:nvSpPr>
          <p:cNvPr id="37892" name="Rectangle 3">
            <a:extLst>
              <a:ext uri="{FF2B5EF4-FFF2-40B4-BE49-F238E27FC236}">
                <a16:creationId xmlns:a16="http://schemas.microsoft.com/office/drawing/2014/main" id="{3417992B-3A9F-430B-ACF4-83047B2FD282}"/>
              </a:ext>
            </a:extLst>
          </p:cNvPr>
          <p:cNvSpPr>
            <a:spLocks noGrp="1" noChangeArrowheads="1"/>
          </p:cNvSpPr>
          <p:nvPr>
            <p:ph type="body" idx="1"/>
          </p:nvPr>
        </p:nvSpPr>
        <p:spPr>
          <a:xfrm>
            <a:off x="685800" y="3581400"/>
            <a:ext cx="7772400" cy="2514600"/>
          </a:xfrm>
        </p:spPr>
        <p:txBody>
          <a:bodyPr/>
          <a:lstStyle/>
          <a:p>
            <a:r>
              <a:rPr lang="en-US" altLang="en-US"/>
              <a:t>push new jobs on </a:t>
            </a:r>
            <a:r>
              <a:rPr lang="ja-JP" altLang="en-US"/>
              <a:t>“</a:t>
            </a:r>
            <a:r>
              <a:rPr lang="en-US" altLang="ja-JP"/>
              <a:t>new</a:t>
            </a:r>
            <a:r>
              <a:rPr lang="ja-JP" altLang="en-US"/>
              <a:t>”</a:t>
            </a:r>
            <a:r>
              <a:rPr lang="en-US" altLang="ja-JP"/>
              <a:t> end</a:t>
            </a:r>
          </a:p>
          <a:p>
            <a:r>
              <a:rPr lang="en-US" altLang="en-US"/>
              <a:t>pop jobs from </a:t>
            </a:r>
            <a:r>
              <a:rPr lang="ja-JP" altLang="en-US"/>
              <a:t>“</a:t>
            </a:r>
            <a:r>
              <a:rPr lang="en-US" altLang="ja-JP"/>
              <a:t>new</a:t>
            </a:r>
            <a:r>
              <a:rPr lang="ja-JP" altLang="en-US"/>
              <a:t>”</a:t>
            </a:r>
            <a:r>
              <a:rPr lang="en-US" altLang="ja-JP"/>
              <a:t> end</a:t>
            </a:r>
          </a:p>
          <a:p>
            <a:r>
              <a:rPr lang="en-US" altLang="en-US"/>
              <a:t>If processor runs out of work, then </a:t>
            </a:r>
            <a:r>
              <a:rPr lang="ja-JP" altLang="en-US"/>
              <a:t>“</a:t>
            </a:r>
            <a:r>
              <a:rPr lang="en-US" altLang="ja-JP" b="1"/>
              <a:t>steal</a:t>
            </a:r>
            <a:r>
              <a:rPr lang="ja-JP" altLang="en-US" b="1"/>
              <a:t>”</a:t>
            </a:r>
            <a:r>
              <a:rPr lang="en-US" altLang="ja-JP" b="1"/>
              <a:t> </a:t>
            </a:r>
            <a:r>
              <a:rPr lang="en-US" altLang="ja-JP"/>
              <a:t>from another </a:t>
            </a:r>
            <a:r>
              <a:rPr lang="ja-JP" altLang="en-US"/>
              <a:t>“</a:t>
            </a:r>
            <a:r>
              <a:rPr lang="en-US" altLang="ja-JP"/>
              <a:t>old</a:t>
            </a:r>
            <a:r>
              <a:rPr lang="ja-JP" altLang="en-US"/>
              <a:t>”</a:t>
            </a:r>
            <a:r>
              <a:rPr lang="en-US" altLang="ja-JP"/>
              <a:t> end </a:t>
            </a:r>
          </a:p>
          <a:p>
            <a:r>
              <a:rPr lang="en-US" altLang="en-US"/>
              <a:t>Each processor tends to execute a sequential part of the computation.</a:t>
            </a:r>
          </a:p>
        </p:txBody>
      </p:sp>
      <p:sp>
        <p:nvSpPr>
          <p:cNvPr id="37893" name="Rectangle 4">
            <a:extLst>
              <a:ext uri="{FF2B5EF4-FFF2-40B4-BE49-F238E27FC236}">
                <a16:creationId xmlns:a16="http://schemas.microsoft.com/office/drawing/2014/main" id="{6B73B24E-ACB6-47BE-8A5C-AF9293837E35}"/>
              </a:ext>
            </a:extLst>
          </p:cNvPr>
          <p:cNvSpPr>
            <a:spLocks noChangeArrowheads="1"/>
          </p:cNvSpPr>
          <p:nvPr/>
        </p:nvSpPr>
        <p:spPr bwMode="auto">
          <a:xfrm>
            <a:off x="2743200" y="1981200"/>
            <a:ext cx="381000" cy="1143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894" name="Rectangle 5">
            <a:extLst>
              <a:ext uri="{FF2B5EF4-FFF2-40B4-BE49-F238E27FC236}">
                <a16:creationId xmlns:a16="http://schemas.microsoft.com/office/drawing/2014/main" id="{D9554F7A-2B4E-4164-9166-301CE153EB38}"/>
              </a:ext>
            </a:extLst>
          </p:cNvPr>
          <p:cNvSpPr>
            <a:spLocks noChangeArrowheads="1"/>
          </p:cNvSpPr>
          <p:nvPr/>
        </p:nvSpPr>
        <p:spPr bwMode="auto">
          <a:xfrm>
            <a:off x="3733800" y="1981200"/>
            <a:ext cx="381000" cy="685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895" name="Rectangle 6">
            <a:extLst>
              <a:ext uri="{FF2B5EF4-FFF2-40B4-BE49-F238E27FC236}">
                <a16:creationId xmlns:a16="http://schemas.microsoft.com/office/drawing/2014/main" id="{18B430B0-6A46-4FDB-BAB5-D976611CEF52}"/>
              </a:ext>
            </a:extLst>
          </p:cNvPr>
          <p:cNvSpPr>
            <a:spLocks noChangeArrowheads="1"/>
          </p:cNvSpPr>
          <p:nvPr/>
        </p:nvSpPr>
        <p:spPr bwMode="auto">
          <a:xfrm>
            <a:off x="4724400" y="1981200"/>
            <a:ext cx="3810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896" name="Rectangle 7">
            <a:extLst>
              <a:ext uri="{FF2B5EF4-FFF2-40B4-BE49-F238E27FC236}">
                <a16:creationId xmlns:a16="http://schemas.microsoft.com/office/drawing/2014/main" id="{CE8BB8A1-CC7A-4716-8B83-5576F90D2795}"/>
              </a:ext>
            </a:extLst>
          </p:cNvPr>
          <p:cNvSpPr>
            <a:spLocks noChangeArrowheads="1"/>
          </p:cNvSpPr>
          <p:nvPr/>
        </p:nvSpPr>
        <p:spPr bwMode="auto">
          <a:xfrm>
            <a:off x="5715000" y="1981200"/>
            <a:ext cx="381000" cy="838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897" name="Text Box 8">
            <a:extLst>
              <a:ext uri="{FF2B5EF4-FFF2-40B4-BE49-F238E27FC236}">
                <a16:creationId xmlns:a16="http://schemas.microsoft.com/office/drawing/2014/main" id="{12E8A8F8-EEFD-44FD-BB72-2E654120D5E4}"/>
              </a:ext>
            </a:extLst>
          </p:cNvPr>
          <p:cNvSpPr txBox="1">
            <a:spLocks noChangeArrowheads="1"/>
          </p:cNvSpPr>
          <p:nvPr/>
        </p:nvSpPr>
        <p:spPr bwMode="auto">
          <a:xfrm>
            <a:off x="2736850" y="144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898" name="Text Box 9">
            <a:extLst>
              <a:ext uri="{FF2B5EF4-FFF2-40B4-BE49-F238E27FC236}">
                <a16:creationId xmlns:a16="http://schemas.microsoft.com/office/drawing/2014/main" id="{E873D4BA-6254-4116-99B7-1A4EE9CAFC61}"/>
              </a:ext>
            </a:extLst>
          </p:cNvPr>
          <p:cNvSpPr txBox="1">
            <a:spLocks noChangeArrowheads="1"/>
          </p:cNvSpPr>
          <p:nvPr/>
        </p:nvSpPr>
        <p:spPr bwMode="auto">
          <a:xfrm>
            <a:off x="3727450" y="144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899" name="Text Box 10">
            <a:extLst>
              <a:ext uri="{FF2B5EF4-FFF2-40B4-BE49-F238E27FC236}">
                <a16:creationId xmlns:a16="http://schemas.microsoft.com/office/drawing/2014/main" id="{5C21A0B5-C66A-4862-BA01-5EDC5A6CE51B}"/>
              </a:ext>
            </a:extLst>
          </p:cNvPr>
          <p:cNvSpPr txBox="1">
            <a:spLocks noChangeArrowheads="1"/>
          </p:cNvSpPr>
          <p:nvPr/>
        </p:nvSpPr>
        <p:spPr bwMode="auto">
          <a:xfrm>
            <a:off x="4718050" y="144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900" name="Text Box 11">
            <a:extLst>
              <a:ext uri="{FF2B5EF4-FFF2-40B4-BE49-F238E27FC236}">
                <a16:creationId xmlns:a16="http://schemas.microsoft.com/office/drawing/2014/main" id="{5E84BD7D-3E97-4C0A-948F-836CD135CBF3}"/>
              </a:ext>
            </a:extLst>
          </p:cNvPr>
          <p:cNvSpPr txBox="1">
            <a:spLocks noChangeArrowheads="1"/>
          </p:cNvSpPr>
          <p:nvPr/>
        </p:nvSpPr>
        <p:spPr bwMode="auto">
          <a:xfrm>
            <a:off x="5708650" y="14478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901" name="Text Box 12">
            <a:extLst>
              <a:ext uri="{FF2B5EF4-FFF2-40B4-BE49-F238E27FC236}">
                <a16:creationId xmlns:a16="http://schemas.microsoft.com/office/drawing/2014/main" id="{9E5E89B1-CFF0-4D94-B384-2C7A2889A1E8}"/>
              </a:ext>
            </a:extLst>
          </p:cNvPr>
          <p:cNvSpPr txBox="1">
            <a:spLocks noChangeArrowheads="1"/>
          </p:cNvSpPr>
          <p:nvPr/>
        </p:nvSpPr>
        <p:spPr bwMode="auto">
          <a:xfrm>
            <a:off x="6461125" y="1785938"/>
            <a:ext cx="58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old</a:t>
            </a:r>
          </a:p>
        </p:txBody>
      </p:sp>
      <p:sp>
        <p:nvSpPr>
          <p:cNvPr id="37902" name="Text Box 13">
            <a:extLst>
              <a:ext uri="{FF2B5EF4-FFF2-40B4-BE49-F238E27FC236}">
                <a16:creationId xmlns:a16="http://schemas.microsoft.com/office/drawing/2014/main" id="{280932A7-3040-4B49-8402-E770092CA236}"/>
              </a:ext>
            </a:extLst>
          </p:cNvPr>
          <p:cNvSpPr txBox="1">
            <a:spLocks noChangeArrowheads="1"/>
          </p:cNvSpPr>
          <p:nvPr/>
        </p:nvSpPr>
        <p:spPr bwMode="auto">
          <a:xfrm>
            <a:off x="6497638" y="2438400"/>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new</a:t>
            </a:r>
          </a:p>
        </p:txBody>
      </p:sp>
      <p:sp>
        <p:nvSpPr>
          <p:cNvPr id="37903" name="Line 15">
            <a:extLst>
              <a:ext uri="{FF2B5EF4-FFF2-40B4-BE49-F238E27FC236}">
                <a16:creationId xmlns:a16="http://schemas.microsoft.com/office/drawing/2014/main" id="{8208A9EF-811F-410E-8E0B-C4829C45EBFB}"/>
              </a:ext>
            </a:extLst>
          </p:cNvPr>
          <p:cNvSpPr>
            <a:spLocks noChangeShapeType="1"/>
          </p:cNvSpPr>
          <p:nvPr/>
        </p:nvSpPr>
        <p:spPr bwMode="auto">
          <a:xfrm flipH="1">
            <a:off x="6096000" y="2057400"/>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904" name="Line 16">
            <a:extLst>
              <a:ext uri="{FF2B5EF4-FFF2-40B4-BE49-F238E27FC236}">
                <a16:creationId xmlns:a16="http://schemas.microsoft.com/office/drawing/2014/main" id="{909E9C20-C0FC-4DFF-9596-1E696A1A56CE}"/>
              </a:ext>
            </a:extLst>
          </p:cNvPr>
          <p:cNvSpPr>
            <a:spLocks noChangeShapeType="1"/>
          </p:cNvSpPr>
          <p:nvPr/>
        </p:nvSpPr>
        <p:spPr bwMode="auto">
          <a:xfrm flipH="1">
            <a:off x="6096000" y="2709863"/>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7905" name="Text Box 17">
            <a:extLst>
              <a:ext uri="{FF2B5EF4-FFF2-40B4-BE49-F238E27FC236}">
                <a16:creationId xmlns:a16="http://schemas.microsoft.com/office/drawing/2014/main" id="{072F00E2-72F4-47D5-B56C-32F030CF02DF}"/>
              </a:ext>
            </a:extLst>
          </p:cNvPr>
          <p:cNvSpPr txBox="1">
            <a:spLocks noChangeArrowheads="1"/>
          </p:cNvSpPr>
          <p:nvPr/>
        </p:nvSpPr>
        <p:spPr bwMode="auto">
          <a:xfrm>
            <a:off x="533400" y="2073275"/>
            <a:ext cx="1898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Local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work queues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Freeform 84">
            <a:extLst>
              <a:ext uri="{FF2B5EF4-FFF2-40B4-BE49-F238E27FC236}">
                <a16:creationId xmlns:a16="http://schemas.microsoft.com/office/drawing/2014/main" id="{BC579103-A606-45EF-8E21-C1E1F084148B}"/>
              </a:ext>
            </a:extLst>
          </p:cNvPr>
          <p:cNvSpPr>
            <a:spLocks/>
          </p:cNvSpPr>
          <p:nvPr/>
        </p:nvSpPr>
        <p:spPr bwMode="auto">
          <a:xfrm>
            <a:off x="4279900" y="2819400"/>
            <a:ext cx="1968500" cy="1549400"/>
          </a:xfrm>
          <a:custGeom>
            <a:avLst/>
            <a:gdLst>
              <a:gd name="T0" fmla="*/ 2147483647 w 1240"/>
              <a:gd name="T1" fmla="*/ 0 h 976"/>
              <a:gd name="T2" fmla="*/ 2147483647 w 1240"/>
              <a:gd name="T3" fmla="*/ 120967500 h 976"/>
              <a:gd name="T4" fmla="*/ 705643750 w 1240"/>
              <a:gd name="T5" fmla="*/ 483870000 h 976"/>
              <a:gd name="T6" fmla="*/ 100806250 w 1240"/>
              <a:gd name="T7" fmla="*/ 1935480000 h 976"/>
              <a:gd name="T8" fmla="*/ 1310481250 w 1240"/>
              <a:gd name="T9" fmla="*/ 2147483647 h 976"/>
              <a:gd name="T10" fmla="*/ 2147483647 w 1240"/>
              <a:gd name="T11" fmla="*/ 2147483647 h 976"/>
              <a:gd name="T12" fmla="*/ 1673383750 w 1240"/>
              <a:gd name="T13" fmla="*/ 846772500 h 976"/>
              <a:gd name="T14" fmla="*/ 2147483647 w 1240"/>
              <a:gd name="T15" fmla="*/ 362902500 h 976"/>
              <a:gd name="T16" fmla="*/ 2147483647 w 1240"/>
              <a:gd name="T17" fmla="*/ 120967500 h 976"/>
              <a:gd name="T18" fmla="*/ 2147483647 w 1240"/>
              <a:gd name="T19" fmla="*/ 0 h 9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0"/>
              <a:gd name="T31" fmla="*/ 0 h 976"/>
              <a:gd name="T32" fmla="*/ 1240 w 1240"/>
              <a:gd name="T33" fmla="*/ 976 h 9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0" h="976">
                <a:moveTo>
                  <a:pt x="1144" y="0"/>
                </a:moveTo>
                <a:cubicBezTo>
                  <a:pt x="1128" y="0"/>
                  <a:pt x="1240" y="16"/>
                  <a:pt x="1096" y="48"/>
                </a:cubicBezTo>
                <a:cubicBezTo>
                  <a:pt x="952" y="80"/>
                  <a:pt x="456" y="72"/>
                  <a:pt x="280" y="192"/>
                </a:cubicBezTo>
                <a:cubicBezTo>
                  <a:pt x="104" y="312"/>
                  <a:pt x="0" y="640"/>
                  <a:pt x="40" y="768"/>
                </a:cubicBezTo>
                <a:cubicBezTo>
                  <a:pt x="80" y="896"/>
                  <a:pt x="368" y="944"/>
                  <a:pt x="520" y="960"/>
                </a:cubicBezTo>
                <a:cubicBezTo>
                  <a:pt x="672" y="976"/>
                  <a:pt x="928" y="968"/>
                  <a:pt x="952" y="864"/>
                </a:cubicBezTo>
                <a:cubicBezTo>
                  <a:pt x="976" y="760"/>
                  <a:pt x="632" y="456"/>
                  <a:pt x="664" y="336"/>
                </a:cubicBezTo>
                <a:cubicBezTo>
                  <a:pt x="696" y="216"/>
                  <a:pt x="1056" y="192"/>
                  <a:pt x="1144" y="144"/>
                </a:cubicBezTo>
                <a:cubicBezTo>
                  <a:pt x="1232" y="96"/>
                  <a:pt x="1192" y="72"/>
                  <a:pt x="1192" y="48"/>
                </a:cubicBezTo>
                <a:cubicBezTo>
                  <a:pt x="1192" y="24"/>
                  <a:pt x="1160" y="0"/>
                  <a:pt x="1144" y="0"/>
                </a:cubicBezTo>
                <a:close/>
              </a:path>
            </a:pathLst>
          </a:custGeom>
          <a:solidFill>
            <a:srgbClr val="A7CCD9">
              <a:alpha val="27843"/>
            </a:srgbClr>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16" name="Rectangle 2">
            <a:extLst>
              <a:ext uri="{FF2B5EF4-FFF2-40B4-BE49-F238E27FC236}">
                <a16:creationId xmlns:a16="http://schemas.microsoft.com/office/drawing/2014/main" id="{36318536-02E0-49ED-BE1B-6B4825530EC8}"/>
              </a:ext>
            </a:extLst>
          </p:cNvPr>
          <p:cNvSpPr>
            <a:spLocks noGrp="1" noChangeArrowheads="1"/>
          </p:cNvSpPr>
          <p:nvPr>
            <p:ph type="title"/>
          </p:nvPr>
        </p:nvSpPr>
        <p:spPr/>
        <p:txBody>
          <a:bodyPr/>
          <a:lstStyle/>
          <a:p>
            <a:r>
              <a:rPr lang="en-US" altLang="en-US" sz="4000"/>
              <a:t>Work Stealing</a:t>
            </a:r>
          </a:p>
        </p:txBody>
      </p:sp>
      <p:sp>
        <p:nvSpPr>
          <p:cNvPr id="38917" name="Rectangle 3">
            <a:extLst>
              <a:ext uri="{FF2B5EF4-FFF2-40B4-BE49-F238E27FC236}">
                <a16:creationId xmlns:a16="http://schemas.microsoft.com/office/drawing/2014/main" id="{D864DED0-D728-41E3-B81A-FB40D39A9565}"/>
              </a:ext>
            </a:extLst>
          </p:cNvPr>
          <p:cNvSpPr>
            <a:spLocks noGrp="1" noChangeArrowheads="1"/>
          </p:cNvSpPr>
          <p:nvPr>
            <p:ph type="body" idx="1"/>
          </p:nvPr>
        </p:nvSpPr>
        <p:spPr>
          <a:xfrm>
            <a:off x="685800" y="1676400"/>
            <a:ext cx="7772400" cy="685800"/>
          </a:xfrm>
        </p:spPr>
        <p:txBody>
          <a:bodyPr/>
          <a:lstStyle/>
          <a:p>
            <a:r>
              <a:rPr lang="en-US" altLang="en-US"/>
              <a:t>Tends to schedule </a:t>
            </a:r>
            <a:r>
              <a:rPr lang="ja-JP" altLang="en-US"/>
              <a:t>“</a:t>
            </a:r>
            <a:r>
              <a:rPr lang="en-US" altLang="ja-JP"/>
              <a:t>sequential blocks</a:t>
            </a:r>
            <a:r>
              <a:rPr lang="ja-JP" altLang="en-US"/>
              <a:t>”</a:t>
            </a:r>
            <a:r>
              <a:rPr lang="en-US" altLang="ja-JP"/>
              <a:t> of tasks</a:t>
            </a:r>
            <a:endParaRPr lang="en-US" altLang="en-US"/>
          </a:p>
        </p:txBody>
      </p:sp>
      <p:sp>
        <p:nvSpPr>
          <p:cNvPr id="38918" name="Oval 4">
            <a:extLst>
              <a:ext uri="{FF2B5EF4-FFF2-40B4-BE49-F238E27FC236}">
                <a16:creationId xmlns:a16="http://schemas.microsoft.com/office/drawing/2014/main" id="{1BC6707A-4C93-41BB-B3AA-9A968C5B1131}"/>
              </a:ext>
            </a:extLst>
          </p:cNvPr>
          <p:cNvSpPr>
            <a:spLocks noChangeArrowheads="1"/>
          </p:cNvSpPr>
          <p:nvPr/>
        </p:nvSpPr>
        <p:spPr bwMode="auto">
          <a:xfrm>
            <a:off x="20574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19" name="Oval 7">
            <a:extLst>
              <a:ext uri="{FF2B5EF4-FFF2-40B4-BE49-F238E27FC236}">
                <a16:creationId xmlns:a16="http://schemas.microsoft.com/office/drawing/2014/main" id="{181FB96F-4252-47C0-B3D6-C73A7AE0AE8A}"/>
              </a:ext>
            </a:extLst>
          </p:cNvPr>
          <p:cNvSpPr>
            <a:spLocks noChangeArrowheads="1"/>
          </p:cNvSpPr>
          <p:nvPr/>
        </p:nvSpPr>
        <p:spPr bwMode="auto">
          <a:xfrm>
            <a:off x="17526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20" name="Oval 8">
            <a:extLst>
              <a:ext uri="{FF2B5EF4-FFF2-40B4-BE49-F238E27FC236}">
                <a16:creationId xmlns:a16="http://schemas.microsoft.com/office/drawing/2014/main" id="{06CB9855-E832-4378-B6DD-B25A21BBA280}"/>
              </a:ext>
            </a:extLst>
          </p:cNvPr>
          <p:cNvSpPr>
            <a:spLocks noChangeArrowheads="1"/>
          </p:cNvSpPr>
          <p:nvPr/>
        </p:nvSpPr>
        <p:spPr bwMode="auto">
          <a:xfrm>
            <a:off x="24384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21" name="Oval 9">
            <a:extLst>
              <a:ext uri="{FF2B5EF4-FFF2-40B4-BE49-F238E27FC236}">
                <a16:creationId xmlns:a16="http://schemas.microsoft.com/office/drawing/2014/main" id="{4EA15B76-E317-4E2F-94C7-7C13272BF7B5}"/>
              </a:ext>
            </a:extLst>
          </p:cNvPr>
          <p:cNvSpPr>
            <a:spLocks noChangeArrowheads="1"/>
          </p:cNvSpPr>
          <p:nvPr/>
        </p:nvSpPr>
        <p:spPr bwMode="auto">
          <a:xfrm>
            <a:off x="15240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22" name="Oval 10">
            <a:extLst>
              <a:ext uri="{FF2B5EF4-FFF2-40B4-BE49-F238E27FC236}">
                <a16:creationId xmlns:a16="http://schemas.microsoft.com/office/drawing/2014/main" id="{C1E18945-BE98-425B-A451-17544B22A34D}"/>
              </a:ext>
            </a:extLst>
          </p:cNvPr>
          <p:cNvSpPr>
            <a:spLocks noChangeArrowheads="1"/>
          </p:cNvSpPr>
          <p:nvPr/>
        </p:nvSpPr>
        <p:spPr bwMode="auto">
          <a:xfrm>
            <a:off x="19050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23" name="Oval 11">
            <a:extLst>
              <a:ext uri="{FF2B5EF4-FFF2-40B4-BE49-F238E27FC236}">
                <a16:creationId xmlns:a16="http://schemas.microsoft.com/office/drawing/2014/main" id="{E7974FD7-6C3B-4036-91AC-4307EF17FEA5}"/>
              </a:ext>
            </a:extLst>
          </p:cNvPr>
          <p:cNvSpPr>
            <a:spLocks noChangeArrowheads="1"/>
          </p:cNvSpPr>
          <p:nvPr/>
        </p:nvSpPr>
        <p:spPr bwMode="auto">
          <a:xfrm>
            <a:off x="22860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24" name="Oval 12">
            <a:extLst>
              <a:ext uri="{FF2B5EF4-FFF2-40B4-BE49-F238E27FC236}">
                <a16:creationId xmlns:a16="http://schemas.microsoft.com/office/drawing/2014/main" id="{E7565F7C-F875-4C93-86F2-8A65B1360539}"/>
              </a:ext>
            </a:extLst>
          </p:cNvPr>
          <p:cNvSpPr>
            <a:spLocks noChangeArrowheads="1"/>
          </p:cNvSpPr>
          <p:nvPr/>
        </p:nvSpPr>
        <p:spPr bwMode="auto">
          <a:xfrm>
            <a:off x="25908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25" name="AutoShape 13">
            <a:extLst>
              <a:ext uri="{FF2B5EF4-FFF2-40B4-BE49-F238E27FC236}">
                <a16:creationId xmlns:a16="http://schemas.microsoft.com/office/drawing/2014/main" id="{17710A13-C399-4FFE-A7C2-756C64D989A3}"/>
              </a:ext>
            </a:extLst>
          </p:cNvPr>
          <p:cNvCxnSpPr>
            <a:cxnSpLocks noChangeShapeType="1"/>
            <a:stCxn id="38918" idx="3"/>
            <a:endCxn id="38919" idx="0"/>
          </p:cNvCxnSpPr>
          <p:nvPr/>
        </p:nvCxnSpPr>
        <p:spPr bwMode="auto">
          <a:xfrm flipH="1">
            <a:off x="1828800" y="34067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6" name="AutoShape 14">
            <a:extLst>
              <a:ext uri="{FF2B5EF4-FFF2-40B4-BE49-F238E27FC236}">
                <a16:creationId xmlns:a16="http://schemas.microsoft.com/office/drawing/2014/main" id="{FF5B7127-BFDD-426E-9270-B7812CAF5B96}"/>
              </a:ext>
            </a:extLst>
          </p:cNvPr>
          <p:cNvCxnSpPr>
            <a:cxnSpLocks noChangeShapeType="1"/>
            <a:stCxn id="38918" idx="5"/>
            <a:endCxn id="38920" idx="1"/>
          </p:cNvCxnSpPr>
          <p:nvPr/>
        </p:nvCxnSpPr>
        <p:spPr bwMode="auto">
          <a:xfrm>
            <a:off x="2187575" y="3406775"/>
            <a:ext cx="2730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7" name="AutoShape 15">
            <a:extLst>
              <a:ext uri="{FF2B5EF4-FFF2-40B4-BE49-F238E27FC236}">
                <a16:creationId xmlns:a16="http://schemas.microsoft.com/office/drawing/2014/main" id="{B061B996-E926-41DD-8F01-7399669FBE4E}"/>
              </a:ext>
            </a:extLst>
          </p:cNvPr>
          <p:cNvCxnSpPr>
            <a:cxnSpLocks noChangeShapeType="1"/>
            <a:stCxn id="38919" idx="3"/>
            <a:endCxn id="38921" idx="0"/>
          </p:cNvCxnSpPr>
          <p:nvPr/>
        </p:nvCxnSpPr>
        <p:spPr bwMode="auto">
          <a:xfrm flipH="1">
            <a:off x="1600200" y="3711575"/>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8" name="AutoShape 16">
            <a:extLst>
              <a:ext uri="{FF2B5EF4-FFF2-40B4-BE49-F238E27FC236}">
                <a16:creationId xmlns:a16="http://schemas.microsoft.com/office/drawing/2014/main" id="{F446841C-218A-4E73-9021-7C49B449135A}"/>
              </a:ext>
            </a:extLst>
          </p:cNvPr>
          <p:cNvCxnSpPr>
            <a:cxnSpLocks noChangeShapeType="1"/>
            <a:stCxn id="38919" idx="5"/>
            <a:endCxn id="38922" idx="0"/>
          </p:cNvCxnSpPr>
          <p:nvPr/>
        </p:nvCxnSpPr>
        <p:spPr bwMode="auto">
          <a:xfrm>
            <a:off x="18827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9" name="AutoShape 17">
            <a:extLst>
              <a:ext uri="{FF2B5EF4-FFF2-40B4-BE49-F238E27FC236}">
                <a16:creationId xmlns:a16="http://schemas.microsoft.com/office/drawing/2014/main" id="{C5D4A8ED-FD7D-405A-AA8E-C00605B60434}"/>
              </a:ext>
            </a:extLst>
          </p:cNvPr>
          <p:cNvCxnSpPr>
            <a:cxnSpLocks noChangeShapeType="1"/>
            <a:stCxn id="38920" idx="3"/>
            <a:endCxn id="38923" idx="0"/>
          </p:cNvCxnSpPr>
          <p:nvPr/>
        </p:nvCxnSpPr>
        <p:spPr bwMode="auto">
          <a:xfrm flipH="1">
            <a:off x="2362200"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0" name="AutoShape 18">
            <a:extLst>
              <a:ext uri="{FF2B5EF4-FFF2-40B4-BE49-F238E27FC236}">
                <a16:creationId xmlns:a16="http://schemas.microsoft.com/office/drawing/2014/main" id="{458FE8F2-7319-4125-B852-AF641F940EB0}"/>
              </a:ext>
            </a:extLst>
          </p:cNvPr>
          <p:cNvCxnSpPr>
            <a:cxnSpLocks noChangeShapeType="1"/>
            <a:stCxn id="38920" idx="5"/>
            <a:endCxn id="38924" idx="0"/>
          </p:cNvCxnSpPr>
          <p:nvPr/>
        </p:nvCxnSpPr>
        <p:spPr bwMode="auto">
          <a:xfrm>
            <a:off x="25685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31" name="Oval 30">
            <a:extLst>
              <a:ext uri="{FF2B5EF4-FFF2-40B4-BE49-F238E27FC236}">
                <a16:creationId xmlns:a16="http://schemas.microsoft.com/office/drawing/2014/main" id="{9ED3310D-142A-4AE8-B7CA-AF441C29BA26}"/>
              </a:ext>
            </a:extLst>
          </p:cNvPr>
          <p:cNvSpPr>
            <a:spLocks noChangeArrowheads="1"/>
          </p:cNvSpPr>
          <p:nvPr/>
        </p:nvSpPr>
        <p:spPr bwMode="auto">
          <a:xfrm>
            <a:off x="35052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32" name="Oval 31">
            <a:extLst>
              <a:ext uri="{FF2B5EF4-FFF2-40B4-BE49-F238E27FC236}">
                <a16:creationId xmlns:a16="http://schemas.microsoft.com/office/drawing/2014/main" id="{C19E1AC8-0F02-4E35-82E1-9C2BE2D3232A}"/>
              </a:ext>
            </a:extLst>
          </p:cNvPr>
          <p:cNvSpPr>
            <a:spLocks noChangeArrowheads="1"/>
          </p:cNvSpPr>
          <p:nvPr/>
        </p:nvSpPr>
        <p:spPr bwMode="auto">
          <a:xfrm>
            <a:off x="32004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33" name="Oval 32">
            <a:extLst>
              <a:ext uri="{FF2B5EF4-FFF2-40B4-BE49-F238E27FC236}">
                <a16:creationId xmlns:a16="http://schemas.microsoft.com/office/drawing/2014/main" id="{DEAC89AA-9EE3-41B0-ADE2-A70D8FBB312C}"/>
              </a:ext>
            </a:extLst>
          </p:cNvPr>
          <p:cNvSpPr>
            <a:spLocks noChangeArrowheads="1"/>
          </p:cNvSpPr>
          <p:nvPr/>
        </p:nvSpPr>
        <p:spPr bwMode="auto">
          <a:xfrm>
            <a:off x="38862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34" name="Oval 33">
            <a:extLst>
              <a:ext uri="{FF2B5EF4-FFF2-40B4-BE49-F238E27FC236}">
                <a16:creationId xmlns:a16="http://schemas.microsoft.com/office/drawing/2014/main" id="{5B514E57-05FE-4719-B6E6-4CA26FAB409D}"/>
              </a:ext>
            </a:extLst>
          </p:cNvPr>
          <p:cNvSpPr>
            <a:spLocks noChangeArrowheads="1"/>
          </p:cNvSpPr>
          <p:nvPr/>
        </p:nvSpPr>
        <p:spPr bwMode="auto">
          <a:xfrm>
            <a:off x="29718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35" name="Oval 34">
            <a:extLst>
              <a:ext uri="{FF2B5EF4-FFF2-40B4-BE49-F238E27FC236}">
                <a16:creationId xmlns:a16="http://schemas.microsoft.com/office/drawing/2014/main" id="{314185AC-FD81-4509-AFC9-DF20686A7C11}"/>
              </a:ext>
            </a:extLst>
          </p:cNvPr>
          <p:cNvSpPr>
            <a:spLocks noChangeArrowheads="1"/>
          </p:cNvSpPr>
          <p:nvPr/>
        </p:nvSpPr>
        <p:spPr bwMode="auto">
          <a:xfrm>
            <a:off x="33528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36" name="Oval 35">
            <a:extLst>
              <a:ext uri="{FF2B5EF4-FFF2-40B4-BE49-F238E27FC236}">
                <a16:creationId xmlns:a16="http://schemas.microsoft.com/office/drawing/2014/main" id="{CC3F098F-5121-47A5-A1F5-CC6645C3CCD8}"/>
              </a:ext>
            </a:extLst>
          </p:cNvPr>
          <p:cNvSpPr>
            <a:spLocks noChangeArrowheads="1"/>
          </p:cNvSpPr>
          <p:nvPr/>
        </p:nvSpPr>
        <p:spPr bwMode="auto">
          <a:xfrm>
            <a:off x="37338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37" name="Oval 36">
            <a:extLst>
              <a:ext uri="{FF2B5EF4-FFF2-40B4-BE49-F238E27FC236}">
                <a16:creationId xmlns:a16="http://schemas.microsoft.com/office/drawing/2014/main" id="{813752CE-64D7-4220-8930-900B68DC9C20}"/>
              </a:ext>
            </a:extLst>
          </p:cNvPr>
          <p:cNvSpPr>
            <a:spLocks noChangeArrowheads="1"/>
          </p:cNvSpPr>
          <p:nvPr/>
        </p:nvSpPr>
        <p:spPr bwMode="auto">
          <a:xfrm>
            <a:off x="40386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38" name="AutoShape 37">
            <a:extLst>
              <a:ext uri="{FF2B5EF4-FFF2-40B4-BE49-F238E27FC236}">
                <a16:creationId xmlns:a16="http://schemas.microsoft.com/office/drawing/2014/main" id="{B5613284-98C1-4DF1-8476-CF8E67E6705C}"/>
              </a:ext>
            </a:extLst>
          </p:cNvPr>
          <p:cNvCxnSpPr>
            <a:cxnSpLocks noChangeShapeType="1"/>
            <a:stCxn id="38931" idx="3"/>
            <a:endCxn id="38932" idx="0"/>
          </p:cNvCxnSpPr>
          <p:nvPr/>
        </p:nvCxnSpPr>
        <p:spPr bwMode="auto">
          <a:xfrm flipH="1">
            <a:off x="3276600" y="34067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9" name="AutoShape 38">
            <a:extLst>
              <a:ext uri="{FF2B5EF4-FFF2-40B4-BE49-F238E27FC236}">
                <a16:creationId xmlns:a16="http://schemas.microsoft.com/office/drawing/2014/main" id="{8EF5085D-6868-4A94-9F69-0300F20D01D9}"/>
              </a:ext>
            </a:extLst>
          </p:cNvPr>
          <p:cNvCxnSpPr>
            <a:cxnSpLocks noChangeShapeType="1"/>
            <a:stCxn id="38931" idx="5"/>
            <a:endCxn id="38933" idx="1"/>
          </p:cNvCxnSpPr>
          <p:nvPr/>
        </p:nvCxnSpPr>
        <p:spPr bwMode="auto">
          <a:xfrm>
            <a:off x="3635375" y="3406775"/>
            <a:ext cx="2730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40" name="AutoShape 39">
            <a:extLst>
              <a:ext uri="{FF2B5EF4-FFF2-40B4-BE49-F238E27FC236}">
                <a16:creationId xmlns:a16="http://schemas.microsoft.com/office/drawing/2014/main" id="{DBB3001F-27F8-4B72-B6DE-FFE0E2A52948}"/>
              </a:ext>
            </a:extLst>
          </p:cNvPr>
          <p:cNvCxnSpPr>
            <a:cxnSpLocks noChangeShapeType="1"/>
            <a:stCxn id="38932" idx="3"/>
            <a:endCxn id="38934" idx="0"/>
          </p:cNvCxnSpPr>
          <p:nvPr/>
        </p:nvCxnSpPr>
        <p:spPr bwMode="auto">
          <a:xfrm flipH="1">
            <a:off x="3048000" y="3711575"/>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41" name="AutoShape 40">
            <a:extLst>
              <a:ext uri="{FF2B5EF4-FFF2-40B4-BE49-F238E27FC236}">
                <a16:creationId xmlns:a16="http://schemas.microsoft.com/office/drawing/2014/main" id="{BC7B172A-64A5-4E73-B9CB-FDB8BB80C8C0}"/>
              </a:ext>
            </a:extLst>
          </p:cNvPr>
          <p:cNvCxnSpPr>
            <a:cxnSpLocks noChangeShapeType="1"/>
            <a:stCxn id="38932" idx="5"/>
            <a:endCxn id="38935" idx="0"/>
          </p:cNvCxnSpPr>
          <p:nvPr/>
        </p:nvCxnSpPr>
        <p:spPr bwMode="auto">
          <a:xfrm>
            <a:off x="33305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42" name="AutoShape 41">
            <a:extLst>
              <a:ext uri="{FF2B5EF4-FFF2-40B4-BE49-F238E27FC236}">
                <a16:creationId xmlns:a16="http://schemas.microsoft.com/office/drawing/2014/main" id="{F78B744B-664D-475B-9A50-6A140E8C65F6}"/>
              </a:ext>
            </a:extLst>
          </p:cNvPr>
          <p:cNvCxnSpPr>
            <a:cxnSpLocks noChangeShapeType="1"/>
            <a:stCxn id="38933" idx="3"/>
            <a:endCxn id="38936" idx="0"/>
          </p:cNvCxnSpPr>
          <p:nvPr/>
        </p:nvCxnSpPr>
        <p:spPr bwMode="auto">
          <a:xfrm flipH="1">
            <a:off x="3810000"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43" name="AutoShape 42">
            <a:extLst>
              <a:ext uri="{FF2B5EF4-FFF2-40B4-BE49-F238E27FC236}">
                <a16:creationId xmlns:a16="http://schemas.microsoft.com/office/drawing/2014/main" id="{0A0D20AC-FFA5-43F7-82BD-F2F9A1B87999}"/>
              </a:ext>
            </a:extLst>
          </p:cNvPr>
          <p:cNvCxnSpPr>
            <a:cxnSpLocks noChangeShapeType="1"/>
            <a:stCxn id="38933" idx="5"/>
            <a:endCxn id="38937" idx="0"/>
          </p:cNvCxnSpPr>
          <p:nvPr/>
        </p:nvCxnSpPr>
        <p:spPr bwMode="auto">
          <a:xfrm>
            <a:off x="40163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44" name="Oval 43">
            <a:extLst>
              <a:ext uri="{FF2B5EF4-FFF2-40B4-BE49-F238E27FC236}">
                <a16:creationId xmlns:a16="http://schemas.microsoft.com/office/drawing/2014/main" id="{BD65CB05-B90F-426C-BED6-D7C1BDB61173}"/>
              </a:ext>
            </a:extLst>
          </p:cNvPr>
          <p:cNvSpPr>
            <a:spLocks noChangeArrowheads="1"/>
          </p:cNvSpPr>
          <p:nvPr/>
        </p:nvSpPr>
        <p:spPr bwMode="auto">
          <a:xfrm>
            <a:off x="2797175" y="29495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45" name="AutoShape 44">
            <a:extLst>
              <a:ext uri="{FF2B5EF4-FFF2-40B4-BE49-F238E27FC236}">
                <a16:creationId xmlns:a16="http://schemas.microsoft.com/office/drawing/2014/main" id="{CF24F7E6-AD05-47EE-9052-D7889C3C9F1C}"/>
              </a:ext>
            </a:extLst>
          </p:cNvPr>
          <p:cNvCxnSpPr>
            <a:cxnSpLocks noChangeShapeType="1"/>
            <a:stCxn id="38944" idx="3"/>
            <a:endCxn id="38918" idx="7"/>
          </p:cNvCxnSpPr>
          <p:nvPr/>
        </p:nvCxnSpPr>
        <p:spPr bwMode="auto">
          <a:xfrm flipH="1">
            <a:off x="2187575" y="3079750"/>
            <a:ext cx="631825" cy="2190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46" name="AutoShape 45">
            <a:extLst>
              <a:ext uri="{FF2B5EF4-FFF2-40B4-BE49-F238E27FC236}">
                <a16:creationId xmlns:a16="http://schemas.microsoft.com/office/drawing/2014/main" id="{8B04591D-AC20-4081-96ED-8C3440721DFB}"/>
              </a:ext>
            </a:extLst>
          </p:cNvPr>
          <p:cNvCxnSpPr>
            <a:cxnSpLocks noChangeShapeType="1"/>
            <a:stCxn id="38944" idx="5"/>
            <a:endCxn id="38931" idx="1"/>
          </p:cNvCxnSpPr>
          <p:nvPr/>
        </p:nvCxnSpPr>
        <p:spPr bwMode="auto">
          <a:xfrm>
            <a:off x="2927350" y="3079750"/>
            <a:ext cx="600075" cy="219075"/>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38947" name="Oval 46">
            <a:extLst>
              <a:ext uri="{FF2B5EF4-FFF2-40B4-BE49-F238E27FC236}">
                <a16:creationId xmlns:a16="http://schemas.microsoft.com/office/drawing/2014/main" id="{0154A081-1730-44E5-AD5A-442D2ABCBBAF}"/>
              </a:ext>
            </a:extLst>
          </p:cNvPr>
          <p:cNvSpPr>
            <a:spLocks noChangeArrowheads="1"/>
          </p:cNvSpPr>
          <p:nvPr/>
        </p:nvSpPr>
        <p:spPr bwMode="auto">
          <a:xfrm>
            <a:off x="49530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48" name="Oval 47">
            <a:extLst>
              <a:ext uri="{FF2B5EF4-FFF2-40B4-BE49-F238E27FC236}">
                <a16:creationId xmlns:a16="http://schemas.microsoft.com/office/drawing/2014/main" id="{7452AB01-C07E-44AF-BF49-2AE86FE621BF}"/>
              </a:ext>
            </a:extLst>
          </p:cNvPr>
          <p:cNvSpPr>
            <a:spLocks noChangeArrowheads="1"/>
          </p:cNvSpPr>
          <p:nvPr/>
        </p:nvSpPr>
        <p:spPr bwMode="auto">
          <a:xfrm>
            <a:off x="46482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49" name="Oval 48">
            <a:extLst>
              <a:ext uri="{FF2B5EF4-FFF2-40B4-BE49-F238E27FC236}">
                <a16:creationId xmlns:a16="http://schemas.microsoft.com/office/drawing/2014/main" id="{8BB8A79F-0C82-4EE1-804B-FA6F5F788A82}"/>
              </a:ext>
            </a:extLst>
          </p:cNvPr>
          <p:cNvSpPr>
            <a:spLocks noChangeArrowheads="1"/>
          </p:cNvSpPr>
          <p:nvPr/>
        </p:nvSpPr>
        <p:spPr bwMode="auto">
          <a:xfrm>
            <a:off x="53340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50" name="Oval 49">
            <a:extLst>
              <a:ext uri="{FF2B5EF4-FFF2-40B4-BE49-F238E27FC236}">
                <a16:creationId xmlns:a16="http://schemas.microsoft.com/office/drawing/2014/main" id="{98C84B60-6BE8-4B92-AF3D-F3E15ED0713F}"/>
              </a:ext>
            </a:extLst>
          </p:cNvPr>
          <p:cNvSpPr>
            <a:spLocks noChangeArrowheads="1"/>
          </p:cNvSpPr>
          <p:nvPr/>
        </p:nvSpPr>
        <p:spPr bwMode="auto">
          <a:xfrm>
            <a:off x="44196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51" name="Oval 50">
            <a:extLst>
              <a:ext uri="{FF2B5EF4-FFF2-40B4-BE49-F238E27FC236}">
                <a16:creationId xmlns:a16="http://schemas.microsoft.com/office/drawing/2014/main" id="{1985A268-2C24-429A-AD21-0BEE8490BA53}"/>
              </a:ext>
            </a:extLst>
          </p:cNvPr>
          <p:cNvSpPr>
            <a:spLocks noChangeArrowheads="1"/>
          </p:cNvSpPr>
          <p:nvPr/>
        </p:nvSpPr>
        <p:spPr bwMode="auto">
          <a:xfrm>
            <a:off x="48006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52" name="Oval 51">
            <a:extLst>
              <a:ext uri="{FF2B5EF4-FFF2-40B4-BE49-F238E27FC236}">
                <a16:creationId xmlns:a16="http://schemas.microsoft.com/office/drawing/2014/main" id="{03EB95E2-D36A-4D70-AD93-CB20892F343A}"/>
              </a:ext>
            </a:extLst>
          </p:cNvPr>
          <p:cNvSpPr>
            <a:spLocks noChangeArrowheads="1"/>
          </p:cNvSpPr>
          <p:nvPr/>
        </p:nvSpPr>
        <p:spPr bwMode="auto">
          <a:xfrm>
            <a:off x="51816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53" name="Oval 52">
            <a:extLst>
              <a:ext uri="{FF2B5EF4-FFF2-40B4-BE49-F238E27FC236}">
                <a16:creationId xmlns:a16="http://schemas.microsoft.com/office/drawing/2014/main" id="{2301229E-A097-4FC8-81EF-F98582590C5C}"/>
              </a:ext>
            </a:extLst>
          </p:cNvPr>
          <p:cNvSpPr>
            <a:spLocks noChangeArrowheads="1"/>
          </p:cNvSpPr>
          <p:nvPr/>
        </p:nvSpPr>
        <p:spPr bwMode="auto">
          <a:xfrm>
            <a:off x="54864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54" name="AutoShape 53">
            <a:extLst>
              <a:ext uri="{FF2B5EF4-FFF2-40B4-BE49-F238E27FC236}">
                <a16:creationId xmlns:a16="http://schemas.microsoft.com/office/drawing/2014/main" id="{A2DD59E7-85F1-4F04-A761-B802CFD1A978}"/>
              </a:ext>
            </a:extLst>
          </p:cNvPr>
          <p:cNvCxnSpPr>
            <a:cxnSpLocks noChangeShapeType="1"/>
            <a:stCxn id="38947" idx="3"/>
            <a:endCxn id="38948" idx="0"/>
          </p:cNvCxnSpPr>
          <p:nvPr/>
        </p:nvCxnSpPr>
        <p:spPr bwMode="auto">
          <a:xfrm flipH="1">
            <a:off x="4724400" y="34067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5" name="AutoShape 54">
            <a:extLst>
              <a:ext uri="{FF2B5EF4-FFF2-40B4-BE49-F238E27FC236}">
                <a16:creationId xmlns:a16="http://schemas.microsoft.com/office/drawing/2014/main" id="{849D9756-86FD-4800-A2CC-A842EC0E2BB5}"/>
              </a:ext>
            </a:extLst>
          </p:cNvPr>
          <p:cNvCxnSpPr>
            <a:cxnSpLocks noChangeShapeType="1"/>
            <a:stCxn id="38947" idx="5"/>
            <a:endCxn id="38949" idx="1"/>
          </p:cNvCxnSpPr>
          <p:nvPr/>
        </p:nvCxnSpPr>
        <p:spPr bwMode="auto">
          <a:xfrm>
            <a:off x="5083175" y="3406775"/>
            <a:ext cx="2730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6" name="AutoShape 55">
            <a:extLst>
              <a:ext uri="{FF2B5EF4-FFF2-40B4-BE49-F238E27FC236}">
                <a16:creationId xmlns:a16="http://schemas.microsoft.com/office/drawing/2014/main" id="{7DF0D3F8-959D-421E-A699-24B1314EABC9}"/>
              </a:ext>
            </a:extLst>
          </p:cNvPr>
          <p:cNvCxnSpPr>
            <a:cxnSpLocks noChangeShapeType="1"/>
            <a:stCxn id="38948" idx="3"/>
            <a:endCxn id="38950" idx="0"/>
          </p:cNvCxnSpPr>
          <p:nvPr/>
        </p:nvCxnSpPr>
        <p:spPr bwMode="auto">
          <a:xfrm flipH="1">
            <a:off x="4495800" y="3711575"/>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7" name="AutoShape 56">
            <a:extLst>
              <a:ext uri="{FF2B5EF4-FFF2-40B4-BE49-F238E27FC236}">
                <a16:creationId xmlns:a16="http://schemas.microsoft.com/office/drawing/2014/main" id="{6974A3CE-FBC1-4630-94A6-202D1316BF7E}"/>
              </a:ext>
            </a:extLst>
          </p:cNvPr>
          <p:cNvCxnSpPr>
            <a:cxnSpLocks noChangeShapeType="1"/>
            <a:stCxn id="38948" idx="5"/>
            <a:endCxn id="38951" idx="0"/>
          </p:cNvCxnSpPr>
          <p:nvPr/>
        </p:nvCxnSpPr>
        <p:spPr bwMode="auto">
          <a:xfrm>
            <a:off x="47783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8" name="AutoShape 57">
            <a:extLst>
              <a:ext uri="{FF2B5EF4-FFF2-40B4-BE49-F238E27FC236}">
                <a16:creationId xmlns:a16="http://schemas.microsoft.com/office/drawing/2014/main" id="{374E5DE2-FD53-44A8-B712-359EB44095B2}"/>
              </a:ext>
            </a:extLst>
          </p:cNvPr>
          <p:cNvCxnSpPr>
            <a:cxnSpLocks noChangeShapeType="1"/>
            <a:stCxn id="38949" idx="3"/>
            <a:endCxn id="38952" idx="0"/>
          </p:cNvCxnSpPr>
          <p:nvPr/>
        </p:nvCxnSpPr>
        <p:spPr bwMode="auto">
          <a:xfrm flipH="1">
            <a:off x="5257800"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9" name="AutoShape 58">
            <a:extLst>
              <a:ext uri="{FF2B5EF4-FFF2-40B4-BE49-F238E27FC236}">
                <a16:creationId xmlns:a16="http://schemas.microsoft.com/office/drawing/2014/main" id="{926A943B-570D-4F22-967D-C99F6C0C76F8}"/>
              </a:ext>
            </a:extLst>
          </p:cNvPr>
          <p:cNvCxnSpPr>
            <a:cxnSpLocks noChangeShapeType="1"/>
            <a:stCxn id="38949" idx="5"/>
            <a:endCxn id="38953" idx="0"/>
          </p:cNvCxnSpPr>
          <p:nvPr/>
        </p:nvCxnSpPr>
        <p:spPr bwMode="auto">
          <a:xfrm>
            <a:off x="54641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60" name="Oval 59">
            <a:extLst>
              <a:ext uri="{FF2B5EF4-FFF2-40B4-BE49-F238E27FC236}">
                <a16:creationId xmlns:a16="http://schemas.microsoft.com/office/drawing/2014/main" id="{FA92710F-D420-4A6C-8CF6-662C895BB9B9}"/>
              </a:ext>
            </a:extLst>
          </p:cNvPr>
          <p:cNvSpPr>
            <a:spLocks noChangeArrowheads="1"/>
          </p:cNvSpPr>
          <p:nvPr/>
        </p:nvSpPr>
        <p:spPr bwMode="auto">
          <a:xfrm>
            <a:off x="6400800" y="3276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61" name="Oval 60">
            <a:extLst>
              <a:ext uri="{FF2B5EF4-FFF2-40B4-BE49-F238E27FC236}">
                <a16:creationId xmlns:a16="http://schemas.microsoft.com/office/drawing/2014/main" id="{D383182F-F2BA-49F9-8D9A-E2585EC14E84}"/>
              </a:ext>
            </a:extLst>
          </p:cNvPr>
          <p:cNvSpPr>
            <a:spLocks noChangeArrowheads="1"/>
          </p:cNvSpPr>
          <p:nvPr/>
        </p:nvSpPr>
        <p:spPr bwMode="auto">
          <a:xfrm>
            <a:off x="60960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62" name="Oval 61">
            <a:extLst>
              <a:ext uri="{FF2B5EF4-FFF2-40B4-BE49-F238E27FC236}">
                <a16:creationId xmlns:a16="http://schemas.microsoft.com/office/drawing/2014/main" id="{386DB098-3649-463F-949A-BD4E70C75E3E}"/>
              </a:ext>
            </a:extLst>
          </p:cNvPr>
          <p:cNvSpPr>
            <a:spLocks noChangeArrowheads="1"/>
          </p:cNvSpPr>
          <p:nvPr/>
        </p:nvSpPr>
        <p:spPr bwMode="auto">
          <a:xfrm>
            <a:off x="6781800" y="3581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63" name="Oval 62">
            <a:extLst>
              <a:ext uri="{FF2B5EF4-FFF2-40B4-BE49-F238E27FC236}">
                <a16:creationId xmlns:a16="http://schemas.microsoft.com/office/drawing/2014/main" id="{F6ED2142-926F-46F9-A50E-D7B41AA96E97}"/>
              </a:ext>
            </a:extLst>
          </p:cNvPr>
          <p:cNvSpPr>
            <a:spLocks noChangeArrowheads="1"/>
          </p:cNvSpPr>
          <p:nvPr/>
        </p:nvSpPr>
        <p:spPr bwMode="auto">
          <a:xfrm>
            <a:off x="58674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64" name="Oval 63">
            <a:extLst>
              <a:ext uri="{FF2B5EF4-FFF2-40B4-BE49-F238E27FC236}">
                <a16:creationId xmlns:a16="http://schemas.microsoft.com/office/drawing/2014/main" id="{72AAF206-46DB-4AFE-86FF-D5F5162B94B0}"/>
              </a:ext>
            </a:extLst>
          </p:cNvPr>
          <p:cNvSpPr>
            <a:spLocks noChangeArrowheads="1"/>
          </p:cNvSpPr>
          <p:nvPr/>
        </p:nvSpPr>
        <p:spPr bwMode="auto">
          <a:xfrm>
            <a:off x="62484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65" name="Oval 64">
            <a:extLst>
              <a:ext uri="{FF2B5EF4-FFF2-40B4-BE49-F238E27FC236}">
                <a16:creationId xmlns:a16="http://schemas.microsoft.com/office/drawing/2014/main" id="{E53D8BD1-4B4C-4C04-8C4D-9A9B56EBA92D}"/>
              </a:ext>
            </a:extLst>
          </p:cNvPr>
          <p:cNvSpPr>
            <a:spLocks noChangeArrowheads="1"/>
          </p:cNvSpPr>
          <p:nvPr/>
        </p:nvSpPr>
        <p:spPr bwMode="auto">
          <a:xfrm>
            <a:off x="66294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66" name="Oval 65">
            <a:extLst>
              <a:ext uri="{FF2B5EF4-FFF2-40B4-BE49-F238E27FC236}">
                <a16:creationId xmlns:a16="http://schemas.microsoft.com/office/drawing/2014/main" id="{C347687E-AE62-4B93-880A-12B6CE8E0266}"/>
              </a:ext>
            </a:extLst>
          </p:cNvPr>
          <p:cNvSpPr>
            <a:spLocks noChangeArrowheads="1"/>
          </p:cNvSpPr>
          <p:nvPr/>
        </p:nvSpPr>
        <p:spPr bwMode="auto">
          <a:xfrm>
            <a:off x="69342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67" name="AutoShape 66">
            <a:extLst>
              <a:ext uri="{FF2B5EF4-FFF2-40B4-BE49-F238E27FC236}">
                <a16:creationId xmlns:a16="http://schemas.microsoft.com/office/drawing/2014/main" id="{22479D71-8057-4576-8A29-169EF403DFF0}"/>
              </a:ext>
            </a:extLst>
          </p:cNvPr>
          <p:cNvCxnSpPr>
            <a:cxnSpLocks noChangeShapeType="1"/>
            <a:stCxn id="38960" idx="3"/>
            <a:endCxn id="38961" idx="0"/>
          </p:cNvCxnSpPr>
          <p:nvPr/>
        </p:nvCxnSpPr>
        <p:spPr bwMode="auto">
          <a:xfrm flipH="1">
            <a:off x="6172200" y="34067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68" name="AutoShape 67">
            <a:extLst>
              <a:ext uri="{FF2B5EF4-FFF2-40B4-BE49-F238E27FC236}">
                <a16:creationId xmlns:a16="http://schemas.microsoft.com/office/drawing/2014/main" id="{F47ED75B-F070-4F27-B9E5-D6A40CC8642A}"/>
              </a:ext>
            </a:extLst>
          </p:cNvPr>
          <p:cNvCxnSpPr>
            <a:cxnSpLocks noChangeShapeType="1"/>
            <a:stCxn id="38960" idx="5"/>
            <a:endCxn id="38962" idx="1"/>
          </p:cNvCxnSpPr>
          <p:nvPr/>
        </p:nvCxnSpPr>
        <p:spPr bwMode="auto">
          <a:xfrm>
            <a:off x="6530975" y="3406775"/>
            <a:ext cx="2730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69" name="AutoShape 68">
            <a:extLst>
              <a:ext uri="{FF2B5EF4-FFF2-40B4-BE49-F238E27FC236}">
                <a16:creationId xmlns:a16="http://schemas.microsoft.com/office/drawing/2014/main" id="{A245098F-6436-4E25-8070-B8B4914A4FD6}"/>
              </a:ext>
            </a:extLst>
          </p:cNvPr>
          <p:cNvCxnSpPr>
            <a:cxnSpLocks noChangeShapeType="1"/>
            <a:stCxn id="38961" idx="3"/>
            <a:endCxn id="38963" idx="0"/>
          </p:cNvCxnSpPr>
          <p:nvPr/>
        </p:nvCxnSpPr>
        <p:spPr bwMode="auto">
          <a:xfrm flipH="1">
            <a:off x="5943600" y="3711575"/>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70" name="AutoShape 69">
            <a:extLst>
              <a:ext uri="{FF2B5EF4-FFF2-40B4-BE49-F238E27FC236}">
                <a16:creationId xmlns:a16="http://schemas.microsoft.com/office/drawing/2014/main" id="{A8A6BD9B-C428-4B9B-A8C5-DC766F4F6D3F}"/>
              </a:ext>
            </a:extLst>
          </p:cNvPr>
          <p:cNvCxnSpPr>
            <a:cxnSpLocks noChangeShapeType="1"/>
            <a:stCxn id="38961" idx="5"/>
            <a:endCxn id="38964" idx="0"/>
          </p:cNvCxnSpPr>
          <p:nvPr/>
        </p:nvCxnSpPr>
        <p:spPr bwMode="auto">
          <a:xfrm>
            <a:off x="62261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71" name="AutoShape 70">
            <a:extLst>
              <a:ext uri="{FF2B5EF4-FFF2-40B4-BE49-F238E27FC236}">
                <a16:creationId xmlns:a16="http://schemas.microsoft.com/office/drawing/2014/main" id="{2DC35ABE-13A3-4FF3-9D1A-553F2B538BA9}"/>
              </a:ext>
            </a:extLst>
          </p:cNvPr>
          <p:cNvCxnSpPr>
            <a:cxnSpLocks noChangeShapeType="1"/>
            <a:stCxn id="38962" idx="3"/>
            <a:endCxn id="38965" idx="0"/>
          </p:cNvCxnSpPr>
          <p:nvPr/>
        </p:nvCxnSpPr>
        <p:spPr bwMode="auto">
          <a:xfrm flipH="1">
            <a:off x="6705600"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72" name="AutoShape 71">
            <a:extLst>
              <a:ext uri="{FF2B5EF4-FFF2-40B4-BE49-F238E27FC236}">
                <a16:creationId xmlns:a16="http://schemas.microsoft.com/office/drawing/2014/main" id="{A7EA5B05-E21F-4487-8937-934D61CF306E}"/>
              </a:ext>
            </a:extLst>
          </p:cNvPr>
          <p:cNvCxnSpPr>
            <a:cxnSpLocks noChangeShapeType="1"/>
            <a:stCxn id="38962" idx="5"/>
            <a:endCxn id="38966" idx="0"/>
          </p:cNvCxnSpPr>
          <p:nvPr/>
        </p:nvCxnSpPr>
        <p:spPr bwMode="auto">
          <a:xfrm>
            <a:off x="6911975" y="37115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73" name="Oval 72">
            <a:extLst>
              <a:ext uri="{FF2B5EF4-FFF2-40B4-BE49-F238E27FC236}">
                <a16:creationId xmlns:a16="http://schemas.microsoft.com/office/drawing/2014/main" id="{72335FF5-C369-4167-B835-92BBBB34456F}"/>
              </a:ext>
            </a:extLst>
          </p:cNvPr>
          <p:cNvSpPr>
            <a:spLocks noChangeArrowheads="1"/>
          </p:cNvSpPr>
          <p:nvPr/>
        </p:nvSpPr>
        <p:spPr bwMode="auto">
          <a:xfrm>
            <a:off x="5692775" y="29495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74" name="AutoShape 73">
            <a:extLst>
              <a:ext uri="{FF2B5EF4-FFF2-40B4-BE49-F238E27FC236}">
                <a16:creationId xmlns:a16="http://schemas.microsoft.com/office/drawing/2014/main" id="{AC3FDF5D-F1FF-4157-AFBC-8A4231A8F2F4}"/>
              </a:ext>
            </a:extLst>
          </p:cNvPr>
          <p:cNvCxnSpPr>
            <a:cxnSpLocks noChangeShapeType="1"/>
            <a:stCxn id="38973" idx="3"/>
            <a:endCxn id="38947" idx="7"/>
          </p:cNvCxnSpPr>
          <p:nvPr/>
        </p:nvCxnSpPr>
        <p:spPr bwMode="auto">
          <a:xfrm flipH="1">
            <a:off x="5083175" y="3079750"/>
            <a:ext cx="631825" cy="2190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75" name="AutoShape 74">
            <a:extLst>
              <a:ext uri="{FF2B5EF4-FFF2-40B4-BE49-F238E27FC236}">
                <a16:creationId xmlns:a16="http://schemas.microsoft.com/office/drawing/2014/main" id="{92A08860-8313-4460-B787-5A09CB47FB97}"/>
              </a:ext>
            </a:extLst>
          </p:cNvPr>
          <p:cNvCxnSpPr>
            <a:cxnSpLocks noChangeShapeType="1"/>
            <a:stCxn id="38973" idx="5"/>
            <a:endCxn id="38960" idx="1"/>
          </p:cNvCxnSpPr>
          <p:nvPr/>
        </p:nvCxnSpPr>
        <p:spPr bwMode="auto">
          <a:xfrm>
            <a:off x="5822950" y="3079750"/>
            <a:ext cx="600075" cy="219075"/>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38976" name="Oval 75">
            <a:extLst>
              <a:ext uri="{FF2B5EF4-FFF2-40B4-BE49-F238E27FC236}">
                <a16:creationId xmlns:a16="http://schemas.microsoft.com/office/drawing/2014/main" id="{0D76E2BC-164F-4D8C-938C-998C240DE063}"/>
              </a:ext>
            </a:extLst>
          </p:cNvPr>
          <p:cNvSpPr>
            <a:spLocks noChangeArrowheads="1"/>
          </p:cNvSpPr>
          <p:nvPr/>
        </p:nvSpPr>
        <p:spPr bwMode="auto">
          <a:xfrm>
            <a:off x="4222750" y="25908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77" name="AutoShape 76">
            <a:extLst>
              <a:ext uri="{FF2B5EF4-FFF2-40B4-BE49-F238E27FC236}">
                <a16:creationId xmlns:a16="http://schemas.microsoft.com/office/drawing/2014/main" id="{4A290967-E504-4554-BBEC-F99A1B9E3F4D}"/>
              </a:ext>
            </a:extLst>
          </p:cNvPr>
          <p:cNvCxnSpPr>
            <a:cxnSpLocks noChangeShapeType="1"/>
            <a:stCxn id="38976" idx="3"/>
            <a:endCxn id="38944" idx="7"/>
          </p:cNvCxnSpPr>
          <p:nvPr/>
        </p:nvCxnSpPr>
        <p:spPr bwMode="auto">
          <a:xfrm flipH="1">
            <a:off x="2927350" y="2720975"/>
            <a:ext cx="1317625" cy="2508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78" name="AutoShape 77">
            <a:extLst>
              <a:ext uri="{FF2B5EF4-FFF2-40B4-BE49-F238E27FC236}">
                <a16:creationId xmlns:a16="http://schemas.microsoft.com/office/drawing/2014/main" id="{B81B8A8B-B8F6-4F79-B0BF-DA845736C78C}"/>
              </a:ext>
            </a:extLst>
          </p:cNvPr>
          <p:cNvCxnSpPr>
            <a:cxnSpLocks noChangeShapeType="1"/>
            <a:stCxn id="38976" idx="5"/>
            <a:endCxn id="38973" idx="1"/>
          </p:cNvCxnSpPr>
          <p:nvPr/>
        </p:nvCxnSpPr>
        <p:spPr bwMode="auto">
          <a:xfrm>
            <a:off x="4352925" y="2720975"/>
            <a:ext cx="1362075" cy="250825"/>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38979" name="Freeform 82">
            <a:extLst>
              <a:ext uri="{FF2B5EF4-FFF2-40B4-BE49-F238E27FC236}">
                <a16:creationId xmlns:a16="http://schemas.microsoft.com/office/drawing/2014/main" id="{8971D2A7-C747-43A2-BD15-5DAE150F7048}"/>
              </a:ext>
            </a:extLst>
          </p:cNvPr>
          <p:cNvSpPr>
            <a:spLocks/>
          </p:cNvSpPr>
          <p:nvPr/>
        </p:nvSpPr>
        <p:spPr bwMode="auto">
          <a:xfrm>
            <a:off x="1143000" y="2438400"/>
            <a:ext cx="3810000" cy="2133600"/>
          </a:xfrm>
          <a:custGeom>
            <a:avLst/>
            <a:gdLst>
              <a:gd name="T0" fmla="*/ 2147483647 w 2400"/>
              <a:gd name="T1" fmla="*/ 123899823 h 1328"/>
              <a:gd name="T2" fmla="*/ 2147483647 w 2400"/>
              <a:gd name="T3" fmla="*/ 123899823 h 1328"/>
              <a:gd name="T4" fmla="*/ 1229836250 w 2400"/>
              <a:gd name="T5" fmla="*/ 867300367 h 1328"/>
              <a:gd name="T6" fmla="*/ 262096250 w 2400"/>
              <a:gd name="T7" fmla="*/ 2147483647 h 1328"/>
              <a:gd name="T8" fmla="*/ 2147483647 w 2400"/>
              <a:gd name="T9" fmla="*/ 2147483647 h 1328"/>
              <a:gd name="T10" fmla="*/ 2147483647 w 2400"/>
              <a:gd name="T11" fmla="*/ 1610699304 h 1328"/>
              <a:gd name="T12" fmla="*/ 2147483647 w 2400"/>
              <a:gd name="T13" fmla="*/ 867300367 h 1328"/>
              <a:gd name="T14" fmla="*/ 2147483647 w 2400"/>
              <a:gd name="T15" fmla="*/ 123899823 h 1328"/>
              <a:gd name="T16" fmla="*/ 0 60000 65536"/>
              <a:gd name="T17" fmla="*/ 0 60000 65536"/>
              <a:gd name="T18" fmla="*/ 0 60000 65536"/>
              <a:gd name="T19" fmla="*/ 0 60000 65536"/>
              <a:gd name="T20" fmla="*/ 0 60000 65536"/>
              <a:gd name="T21" fmla="*/ 0 60000 65536"/>
              <a:gd name="T22" fmla="*/ 0 60000 65536"/>
              <a:gd name="T23" fmla="*/ 0 60000 65536"/>
              <a:gd name="T24" fmla="*/ 0 w 2400"/>
              <a:gd name="T25" fmla="*/ 0 h 1328"/>
              <a:gd name="T26" fmla="*/ 2400 w 2400"/>
              <a:gd name="T27" fmla="*/ 1328 h 13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0" h="1328">
                <a:moveTo>
                  <a:pt x="2264" y="48"/>
                </a:moveTo>
                <a:cubicBezTo>
                  <a:pt x="2128" y="0"/>
                  <a:pt x="1552" y="0"/>
                  <a:pt x="1256" y="48"/>
                </a:cubicBezTo>
                <a:cubicBezTo>
                  <a:pt x="960" y="96"/>
                  <a:pt x="680" y="160"/>
                  <a:pt x="488" y="336"/>
                </a:cubicBezTo>
                <a:cubicBezTo>
                  <a:pt x="296" y="512"/>
                  <a:pt x="0" y="952"/>
                  <a:pt x="104" y="1104"/>
                </a:cubicBezTo>
                <a:cubicBezTo>
                  <a:pt x="208" y="1256"/>
                  <a:pt x="968" y="1328"/>
                  <a:pt x="1112" y="1248"/>
                </a:cubicBezTo>
                <a:cubicBezTo>
                  <a:pt x="1256" y="1168"/>
                  <a:pt x="808" y="776"/>
                  <a:pt x="968" y="624"/>
                </a:cubicBezTo>
                <a:cubicBezTo>
                  <a:pt x="1128" y="472"/>
                  <a:pt x="1848" y="432"/>
                  <a:pt x="2072" y="336"/>
                </a:cubicBezTo>
                <a:cubicBezTo>
                  <a:pt x="2296" y="240"/>
                  <a:pt x="2400" y="96"/>
                  <a:pt x="2264" y="48"/>
                </a:cubicBezTo>
                <a:close/>
              </a:path>
            </a:pathLst>
          </a:custGeom>
          <a:solidFill>
            <a:srgbClr val="FFFF66">
              <a:alpha val="18039"/>
            </a:srgbClr>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80" name="Freeform 83">
            <a:extLst>
              <a:ext uri="{FF2B5EF4-FFF2-40B4-BE49-F238E27FC236}">
                <a16:creationId xmlns:a16="http://schemas.microsoft.com/office/drawing/2014/main" id="{6ED6C2E3-990B-4FF1-B29D-E62F7C74E3E8}"/>
              </a:ext>
            </a:extLst>
          </p:cNvPr>
          <p:cNvSpPr>
            <a:spLocks/>
          </p:cNvSpPr>
          <p:nvPr/>
        </p:nvSpPr>
        <p:spPr bwMode="auto">
          <a:xfrm>
            <a:off x="2882900" y="3073400"/>
            <a:ext cx="1498600" cy="1295400"/>
          </a:xfrm>
          <a:custGeom>
            <a:avLst/>
            <a:gdLst>
              <a:gd name="T0" fmla="*/ 987901250 w 944"/>
              <a:gd name="T1" fmla="*/ 322580000 h 816"/>
              <a:gd name="T2" fmla="*/ 20161250 w 944"/>
              <a:gd name="T3" fmla="*/ 1290320000 h 816"/>
              <a:gd name="T4" fmla="*/ 866933750 w 944"/>
              <a:gd name="T5" fmla="*/ 2016125000 h 816"/>
              <a:gd name="T6" fmla="*/ 2147483647 w 944"/>
              <a:gd name="T7" fmla="*/ 1532255000 h 816"/>
              <a:gd name="T8" fmla="*/ 1229836250 w 944"/>
              <a:gd name="T9" fmla="*/ 201612500 h 816"/>
              <a:gd name="T10" fmla="*/ 987901250 w 944"/>
              <a:gd name="T11" fmla="*/ 322580000 h 816"/>
              <a:gd name="T12" fmla="*/ 0 60000 65536"/>
              <a:gd name="T13" fmla="*/ 0 60000 65536"/>
              <a:gd name="T14" fmla="*/ 0 60000 65536"/>
              <a:gd name="T15" fmla="*/ 0 60000 65536"/>
              <a:gd name="T16" fmla="*/ 0 60000 65536"/>
              <a:gd name="T17" fmla="*/ 0 60000 65536"/>
              <a:gd name="T18" fmla="*/ 0 w 944"/>
              <a:gd name="T19" fmla="*/ 0 h 816"/>
              <a:gd name="T20" fmla="*/ 944 w 944"/>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944" h="816">
                <a:moveTo>
                  <a:pt x="392" y="128"/>
                </a:moveTo>
                <a:cubicBezTo>
                  <a:pt x="312" y="200"/>
                  <a:pt x="16" y="400"/>
                  <a:pt x="8" y="512"/>
                </a:cubicBezTo>
                <a:cubicBezTo>
                  <a:pt x="0" y="624"/>
                  <a:pt x="192" y="784"/>
                  <a:pt x="344" y="800"/>
                </a:cubicBezTo>
                <a:cubicBezTo>
                  <a:pt x="496" y="816"/>
                  <a:pt x="896" y="728"/>
                  <a:pt x="920" y="608"/>
                </a:cubicBezTo>
                <a:cubicBezTo>
                  <a:pt x="944" y="488"/>
                  <a:pt x="584" y="160"/>
                  <a:pt x="488" y="80"/>
                </a:cubicBezTo>
                <a:cubicBezTo>
                  <a:pt x="392" y="0"/>
                  <a:pt x="472" y="56"/>
                  <a:pt x="392" y="128"/>
                </a:cubicBezTo>
                <a:close/>
              </a:path>
            </a:pathLst>
          </a:custGeom>
          <a:solidFill>
            <a:srgbClr val="FF0000">
              <a:alpha val="25882"/>
            </a:srgbClr>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8981" name="Freeform 85">
            <a:extLst>
              <a:ext uri="{FF2B5EF4-FFF2-40B4-BE49-F238E27FC236}">
                <a16:creationId xmlns:a16="http://schemas.microsoft.com/office/drawing/2014/main" id="{AC37CD6A-90F7-4830-9946-B37CED7334EF}"/>
              </a:ext>
            </a:extLst>
          </p:cNvPr>
          <p:cNvSpPr>
            <a:spLocks/>
          </p:cNvSpPr>
          <p:nvPr/>
        </p:nvSpPr>
        <p:spPr bwMode="auto">
          <a:xfrm>
            <a:off x="5765800" y="2997200"/>
            <a:ext cx="1562100" cy="1333500"/>
          </a:xfrm>
          <a:custGeom>
            <a:avLst/>
            <a:gdLst>
              <a:gd name="T0" fmla="*/ 1249997500 w 984"/>
              <a:gd name="T1" fmla="*/ 1895157500 h 840"/>
              <a:gd name="T2" fmla="*/ 161290000 w 984"/>
              <a:gd name="T3" fmla="*/ 1774190000 h 840"/>
              <a:gd name="T4" fmla="*/ 282257500 w 984"/>
              <a:gd name="T5" fmla="*/ 806450000 h 840"/>
              <a:gd name="T6" fmla="*/ 1129030000 w 984"/>
              <a:gd name="T7" fmla="*/ 80645000 h 840"/>
              <a:gd name="T8" fmla="*/ 2147483647 w 984"/>
              <a:gd name="T9" fmla="*/ 1290320000 h 840"/>
              <a:gd name="T10" fmla="*/ 1975802500 w 984"/>
              <a:gd name="T11" fmla="*/ 2016125000 h 840"/>
              <a:gd name="T12" fmla="*/ 1249997500 w 984"/>
              <a:gd name="T13" fmla="*/ 1895157500 h 840"/>
              <a:gd name="T14" fmla="*/ 0 60000 65536"/>
              <a:gd name="T15" fmla="*/ 0 60000 65536"/>
              <a:gd name="T16" fmla="*/ 0 60000 65536"/>
              <a:gd name="T17" fmla="*/ 0 60000 65536"/>
              <a:gd name="T18" fmla="*/ 0 60000 65536"/>
              <a:gd name="T19" fmla="*/ 0 60000 65536"/>
              <a:gd name="T20" fmla="*/ 0 60000 65536"/>
              <a:gd name="T21" fmla="*/ 0 w 984"/>
              <a:gd name="T22" fmla="*/ 0 h 840"/>
              <a:gd name="T23" fmla="*/ 984 w 984"/>
              <a:gd name="T24" fmla="*/ 840 h 8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840">
                <a:moveTo>
                  <a:pt x="496" y="752"/>
                </a:moveTo>
                <a:cubicBezTo>
                  <a:pt x="376" y="736"/>
                  <a:pt x="128" y="776"/>
                  <a:pt x="64" y="704"/>
                </a:cubicBezTo>
                <a:cubicBezTo>
                  <a:pt x="0" y="632"/>
                  <a:pt x="48" y="432"/>
                  <a:pt x="112" y="320"/>
                </a:cubicBezTo>
                <a:cubicBezTo>
                  <a:pt x="176" y="208"/>
                  <a:pt x="312" y="0"/>
                  <a:pt x="448" y="32"/>
                </a:cubicBezTo>
                <a:cubicBezTo>
                  <a:pt x="584" y="64"/>
                  <a:pt x="872" y="384"/>
                  <a:pt x="928" y="512"/>
                </a:cubicBezTo>
                <a:cubicBezTo>
                  <a:pt x="984" y="640"/>
                  <a:pt x="864" y="760"/>
                  <a:pt x="784" y="800"/>
                </a:cubicBezTo>
                <a:cubicBezTo>
                  <a:pt x="704" y="840"/>
                  <a:pt x="616" y="768"/>
                  <a:pt x="496" y="752"/>
                </a:cubicBezTo>
                <a:close/>
              </a:path>
            </a:pathLst>
          </a:custGeom>
          <a:solidFill>
            <a:srgbClr val="CCFF99">
              <a:alpha val="21960"/>
            </a:srgbClr>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8982" name="AutoShape 86">
            <a:extLst>
              <a:ext uri="{FF2B5EF4-FFF2-40B4-BE49-F238E27FC236}">
                <a16:creationId xmlns:a16="http://schemas.microsoft.com/office/drawing/2014/main" id="{C235E6C7-CFF1-4AFE-A58C-5BF43B642B7F}"/>
              </a:ext>
            </a:extLst>
          </p:cNvPr>
          <p:cNvCxnSpPr>
            <a:cxnSpLocks noChangeShapeType="1"/>
          </p:cNvCxnSpPr>
          <p:nvPr/>
        </p:nvCxnSpPr>
        <p:spPr bwMode="auto">
          <a:xfrm>
            <a:off x="2743200" y="5006975"/>
            <a:ext cx="685800" cy="22225"/>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38983" name="Text Box 87">
            <a:extLst>
              <a:ext uri="{FF2B5EF4-FFF2-40B4-BE49-F238E27FC236}">
                <a16:creationId xmlns:a16="http://schemas.microsoft.com/office/drawing/2014/main" id="{F9FAAE2F-6488-491C-81B7-EFA90574BE03}"/>
              </a:ext>
            </a:extLst>
          </p:cNvPr>
          <p:cNvSpPr txBox="1">
            <a:spLocks noChangeArrowheads="1"/>
          </p:cNvSpPr>
          <p:nvPr/>
        </p:nvSpPr>
        <p:spPr bwMode="auto">
          <a:xfrm>
            <a:off x="3717925" y="4833938"/>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steal</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25AEC16D-07CA-41AB-BE3F-5ADB69B83C87}"/>
              </a:ext>
            </a:extLst>
          </p:cNvPr>
          <p:cNvSpPr>
            <a:spLocks noGrp="1" noChangeArrowheads="1"/>
          </p:cNvSpPr>
          <p:nvPr>
            <p:ph type="title"/>
          </p:nvPr>
        </p:nvSpPr>
        <p:spPr/>
        <p:txBody>
          <a:bodyPr/>
          <a:lstStyle/>
          <a:p>
            <a:r>
              <a:rPr lang="en-US" altLang="en-US" sz="4000"/>
              <a:t>Work Stealing Theory</a:t>
            </a:r>
          </a:p>
        </p:txBody>
      </p:sp>
      <p:sp>
        <p:nvSpPr>
          <p:cNvPr id="39940" name="Rectangle 3">
            <a:extLst>
              <a:ext uri="{FF2B5EF4-FFF2-40B4-BE49-F238E27FC236}">
                <a16:creationId xmlns:a16="http://schemas.microsoft.com/office/drawing/2014/main" id="{F9EC2D37-480B-4F83-9332-EE371D81DF3A}"/>
              </a:ext>
            </a:extLst>
          </p:cNvPr>
          <p:cNvSpPr>
            <a:spLocks noGrp="1" noChangeArrowheads="1"/>
          </p:cNvSpPr>
          <p:nvPr>
            <p:ph type="body" idx="1"/>
          </p:nvPr>
        </p:nvSpPr>
        <p:spPr/>
        <p:txBody>
          <a:bodyPr/>
          <a:lstStyle/>
          <a:p>
            <a:r>
              <a:rPr lang="en-US" altLang="en-US"/>
              <a:t>For fork-join computations </a:t>
            </a:r>
          </a:p>
          <a:p>
            <a:r>
              <a:rPr lang="en-US" altLang="en-US"/>
              <a:t>       # of steals = O(PD</a:t>
            </a:r>
            <a:r>
              <a:rPr lang="en-US" altLang="en-US">
                <a:sym typeface="Symbol" panose="05050102010706020507" pitchFamily="18" charset="2"/>
              </a:rPr>
              <a:t>)</a:t>
            </a:r>
          </a:p>
          <a:p>
            <a:r>
              <a:rPr lang="en-US" altLang="en-US">
                <a:sym typeface="Symbol" panose="05050102010706020507" pitchFamily="18" charset="2"/>
              </a:rPr>
              <a:t>      Space = O(PS</a:t>
            </a:r>
            <a:r>
              <a:rPr lang="en-US" altLang="en-US" baseline="-25000">
                <a:sym typeface="Symbol" panose="05050102010706020507" pitchFamily="18" charset="2"/>
              </a:rPr>
              <a:t>1</a:t>
            </a:r>
            <a:r>
              <a:rPr lang="en-US" altLang="en-US">
                <a:sym typeface="Symbol" panose="05050102010706020507" pitchFamily="18" charset="2"/>
              </a:rPr>
              <a:t>)     </a:t>
            </a:r>
          </a:p>
          <a:p>
            <a:r>
              <a:rPr lang="en-US" altLang="en-US">
                <a:sym typeface="Symbol" panose="05050102010706020507" pitchFamily="18" charset="2"/>
              </a:rPr>
              <a:t>            S</a:t>
            </a:r>
            <a:r>
              <a:rPr lang="en-US" altLang="en-US" baseline="-25000">
                <a:sym typeface="Symbol" panose="05050102010706020507" pitchFamily="18" charset="2"/>
              </a:rPr>
              <a:t>1</a:t>
            </a:r>
            <a:r>
              <a:rPr lang="en-US" altLang="en-US">
                <a:sym typeface="Symbol" panose="05050102010706020507" pitchFamily="18" charset="2"/>
              </a:rPr>
              <a:t> is the sequential space</a:t>
            </a:r>
          </a:p>
          <a:p>
            <a:r>
              <a:rPr lang="en-US" altLang="en-US">
                <a:sym typeface="Symbol" panose="05050102010706020507" pitchFamily="18" charset="2"/>
              </a:rPr>
              <a:t>      # cache misses on private caches = Q</a:t>
            </a:r>
            <a:r>
              <a:rPr lang="en-US" altLang="en-US" baseline="-25000">
                <a:sym typeface="Symbol" panose="05050102010706020507" pitchFamily="18" charset="2"/>
              </a:rPr>
              <a:t>1</a:t>
            </a:r>
            <a:r>
              <a:rPr lang="en-US" altLang="en-US">
                <a:sym typeface="Symbol" panose="05050102010706020507" pitchFamily="18" charset="2"/>
              </a:rPr>
              <a:t>+ O(MP</a:t>
            </a:r>
            <a:r>
              <a:rPr lang="en-US" altLang="en-US"/>
              <a:t>D</a:t>
            </a:r>
            <a:r>
              <a:rPr lang="en-US" altLang="en-US">
                <a:sym typeface="Symbol" panose="05050102010706020507" pitchFamily="18" charset="2"/>
              </a:rPr>
              <a:t>)   </a:t>
            </a:r>
            <a:br>
              <a:rPr lang="en-US" altLang="en-US">
                <a:sym typeface="Symbol" panose="05050102010706020507" pitchFamily="18" charset="2"/>
              </a:rPr>
            </a:br>
            <a:r>
              <a:rPr lang="en-US" altLang="en-US">
                <a:sym typeface="Symbol" panose="05050102010706020507" pitchFamily="18" charset="2"/>
              </a:rPr>
              <a:t>        Q</a:t>
            </a:r>
            <a:r>
              <a:rPr lang="en-US" altLang="en-US" baseline="-25000">
                <a:sym typeface="Symbol" panose="05050102010706020507" pitchFamily="18" charset="2"/>
              </a:rPr>
              <a:t>1 </a:t>
            </a:r>
            <a:r>
              <a:rPr lang="en-US" altLang="en-US">
                <a:sym typeface="Symbol" panose="05050102010706020507" pitchFamily="18" charset="2"/>
              </a:rPr>
              <a:t>= sequential misses, M = cache size</a:t>
            </a:r>
            <a:endParaRPr lang="en-US" altLang="en-US" baseline="-25000"/>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4ABBCFB0-F25D-45C2-9F20-19943210B48F}"/>
              </a:ext>
            </a:extLst>
          </p:cNvPr>
          <p:cNvSpPr>
            <a:spLocks noGrp="1" noChangeArrowheads="1"/>
          </p:cNvSpPr>
          <p:nvPr>
            <p:ph type="title"/>
          </p:nvPr>
        </p:nvSpPr>
        <p:spPr/>
        <p:txBody>
          <a:bodyPr/>
          <a:lstStyle/>
          <a:p>
            <a:r>
              <a:rPr lang="en-US" altLang="en-US"/>
              <a:t>Parallel merge sort</a:t>
            </a:r>
          </a:p>
        </p:txBody>
      </p:sp>
      <p:sp>
        <p:nvSpPr>
          <p:cNvPr id="823299" name="Rectangle 3">
            <a:extLst>
              <a:ext uri="{FF2B5EF4-FFF2-40B4-BE49-F238E27FC236}">
                <a16:creationId xmlns:a16="http://schemas.microsoft.com/office/drawing/2014/main" id="{716B27C2-313A-479F-BBA6-4F7D2F7D8D42}"/>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How can merge sort be parallelized if we have 2 CPUs/cores?</a:t>
            </a: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r>
              <a:rPr lang="en-US" altLang="en-US">
                <a:solidFill>
                  <a:srgbClr val="404040"/>
                </a:solidFill>
              </a:rPr>
              <a:t>Idea: </a:t>
            </a:r>
          </a:p>
          <a:p>
            <a:pPr lvl="2"/>
            <a:r>
              <a:rPr lang="en-US" altLang="en-US"/>
              <a:t>Split array in half.</a:t>
            </a:r>
          </a:p>
          <a:p>
            <a:pPr lvl="2"/>
            <a:r>
              <a:rPr lang="en-US" altLang="en-US"/>
              <a:t>Recursively sort each half </a:t>
            </a:r>
            <a:r>
              <a:rPr lang="en-US" altLang="en-US" b="1"/>
              <a:t>in its own thread</a:t>
            </a:r>
            <a:r>
              <a:rPr lang="en-US" altLang="en-US"/>
              <a:t>.</a:t>
            </a:r>
          </a:p>
          <a:p>
            <a:pPr lvl="2"/>
            <a:r>
              <a:rPr lang="en-US" altLang="en-US"/>
              <a:t>Merge.</a:t>
            </a:r>
          </a:p>
        </p:txBody>
      </p:sp>
      <p:graphicFrame>
        <p:nvGraphicFramePr>
          <p:cNvPr id="823300" name="Group 4">
            <a:extLst>
              <a:ext uri="{FF2B5EF4-FFF2-40B4-BE49-F238E27FC236}">
                <a16:creationId xmlns:a16="http://schemas.microsoft.com/office/drawing/2014/main" id="{9154DC27-427C-477A-A655-135F6C2F4CC9}"/>
              </a:ext>
            </a:extLst>
          </p:cNvPr>
          <p:cNvGraphicFramePr>
            <a:graphicFrameLocks noGrp="1"/>
          </p:cNvGraphicFramePr>
          <p:nvPr/>
        </p:nvGraphicFramePr>
        <p:xfrm>
          <a:off x="2357438" y="1905000"/>
          <a:ext cx="4425950" cy="792480"/>
        </p:xfrm>
        <a:graphic>
          <a:graphicData uri="http://schemas.openxmlformats.org/drawingml/2006/table">
            <a:tbl>
              <a:tblPr/>
              <a:tblGrid>
                <a:gridCol w="782637">
                  <a:extLst>
                    <a:ext uri="{9D8B030D-6E8A-4147-A177-3AD203B41FA5}">
                      <a16:colId xmlns:a16="http://schemas.microsoft.com/office/drawing/2014/main" val="1132293017"/>
                    </a:ext>
                  </a:extLst>
                </a:gridCol>
                <a:gridCol w="460375">
                  <a:extLst>
                    <a:ext uri="{9D8B030D-6E8A-4147-A177-3AD203B41FA5}">
                      <a16:colId xmlns:a16="http://schemas.microsoft.com/office/drawing/2014/main" val="2181326253"/>
                    </a:ext>
                  </a:extLst>
                </a:gridCol>
                <a:gridCol w="460375">
                  <a:extLst>
                    <a:ext uri="{9D8B030D-6E8A-4147-A177-3AD203B41FA5}">
                      <a16:colId xmlns:a16="http://schemas.microsoft.com/office/drawing/2014/main" val="1043552881"/>
                    </a:ext>
                  </a:extLst>
                </a:gridCol>
                <a:gridCol w="460375">
                  <a:extLst>
                    <a:ext uri="{9D8B030D-6E8A-4147-A177-3AD203B41FA5}">
                      <a16:colId xmlns:a16="http://schemas.microsoft.com/office/drawing/2014/main" val="2867459337"/>
                    </a:ext>
                  </a:extLst>
                </a:gridCol>
                <a:gridCol w="414338">
                  <a:extLst>
                    <a:ext uri="{9D8B030D-6E8A-4147-A177-3AD203B41FA5}">
                      <a16:colId xmlns:a16="http://schemas.microsoft.com/office/drawing/2014/main" val="3613642263"/>
                    </a:ext>
                  </a:extLst>
                </a:gridCol>
                <a:gridCol w="460375">
                  <a:extLst>
                    <a:ext uri="{9D8B030D-6E8A-4147-A177-3AD203B41FA5}">
                      <a16:colId xmlns:a16="http://schemas.microsoft.com/office/drawing/2014/main" val="2386268320"/>
                    </a:ext>
                  </a:extLst>
                </a:gridCol>
                <a:gridCol w="466725">
                  <a:extLst>
                    <a:ext uri="{9D8B030D-6E8A-4147-A177-3AD203B41FA5}">
                      <a16:colId xmlns:a16="http://schemas.microsoft.com/office/drawing/2014/main" val="2505169793"/>
                    </a:ext>
                  </a:extLst>
                </a:gridCol>
                <a:gridCol w="460375">
                  <a:extLst>
                    <a:ext uri="{9D8B030D-6E8A-4147-A177-3AD203B41FA5}">
                      <a16:colId xmlns:a16="http://schemas.microsoft.com/office/drawing/2014/main" val="739727725"/>
                    </a:ext>
                  </a:extLst>
                </a:gridCol>
                <a:gridCol w="460375">
                  <a:extLst>
                    <a:ext uri="{9D8B030D-6E8A-4147-A177-3AD203B41FA5}">
                      <a16:colId xmlns:a16="http://schemas.microsoft.com/office/drawing/2014/main" val="2418793076"/>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435119"/>
                  </a:ext>
                </a:extLst>
              </a:tr>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9329315"/>
                  </a:ext>
                </a:extLst>
              </a:tr>
            </a:tbl>
          </a:graphicData>
        </a:graphic>
      </p:graphicFrame>
      <p:graphicFrame>
        <p:nvGraphicFramePr>
          <p:cNvPr id="823332" name="Group 36">
            <a:extLst>
              <a:ext uri="{FF2B5EF4-FFF2-40B4-BE49-F238E27FC236}">
                <a16:creationId xmlns:a16="http://schemas.microsoft.com/office/drawing/2014/main" id="{D28675D3-847C-4D35-AC96-2009EF3E02AA}"/>
              </a:ext>
            </a:extLst>
          </p:cNvPr>
          <p:cNvGraphicFramePr>
            <a:graphicFrameLocks noGrp="1"/>
          </p:cNvGraphicFramePr>
          <p:nvPr/>
        </p:nvGraphicFramePr>
        <p:xfrm>
          <a:off x="1816100" y="3171825"/>
          <a:ext cx="1833563" cy="396240"/>
        </p:xfrm>
        <a:graphic>
          <a:graphicData uri="http://schemas.openxmlformats.org/drawingml/2006/table">
            <a:tbl>
              <a:tblPr/>
              <a:tblGrid>
                <a:gridCol w="469900">
                  <a:extLst>
                    <a:ext uri="{9D8B030D-6E8A-4147-A177-3AD203B41FA5}">
                      <a16:colId xmlns:a16="http://schemas.microsoft.com/office/drawing/2014/main" val="2471477172"/>
                    </a:ext>
                  </a:extLst>
                </a:gridCol>
                <a:gridCol w="469900">
                  <a:extLst>
                    <a:ext uri="{9D8B030D-6E8A-4147-A177-3AD203B41FA5}">
                      <a16:colId xmlns:a16="http://schemas.microsoft.com/office/drawing/2014/main" val="4100062558"/>
                    </a:ext>
                  </a:extLst>
                </a:gridCol>
                <a:gridCol w="469900">
                  <a:extLst>
                    <a:ext uri="{9D8B030D-6E8A-4147-A177-3AD203B41FA5}">
                      <a16:colId xmlns:a16="http://schemas.microsoft.com/office/drawing/2014/main" val="1222230418"/>
                    </a:ext>
                  </a:extLst>
                </a:gridCol>
                <a:gridCol w="423863">
                  <a:extLst>
                    <a:ext uri="{9D8B030D-6E8A-4147-A177-3AD203B41FA5}">
                      <a16:colId xmlns:a16="http://schemas.microsoft.com/office/drawing/2014/main" val="13557987"/>
                    </a:ext>
                  </a:extLst>
                </a:gridCol>
              </a:tblGrid>
              <a:tr h="2667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7133042"/>
                  </a:ext>
                </a:extLst>
              </a:tr>
            </a:tbl>
          </a:graphicData>
        </a:graphic>
      </p:graphicFrame>
      <p:graphicFrame>
        <p:nvGraphicFramePr>
          <p:cNvPr id="823344" name="Group 48">
            <a:extLst>
              <a:ext uri="{FF2B5EF4-FFF2-40B4-BE49-F238E27FC236}">
                <a16:creationId xmlns:a16="http://schemas.microsoft.com/office/drawing/2014/main" id="{A906EA4E-9BB9-40A0-829B-4F0EB2E2D412}"/>
              </a:ext>
            </a:extLst>
          </p:cNvPr>
          <p:cNvGraphicFramePr>
            <a:graphicFrameLocks noGrp="1"/>
          </p:cNvGraphicFramePr>
          <p:nvPr/>
        </p:nvGraphicFramePr>
        <p:xfrm>
          <a:off x="6083300" y="3171825"/>
          <a:ext cx="1841500" cy="396240"/>
        </p:xfrm>
        <a:graphic>
          <a:graphicData uri="http://schemas.openxmlformats.org/drawingml/2006/table">
            <a:tbl>
              <a:tblPr/>
              <a:tblGrid>
                <a:gridCol w="460375">
                  <a:extLst>
                    <a:ext uri="{9D8B030D-6E8A-4147-A177-3AD203B41FA5}">
                      <a16:colId xmlns:a16="http://schemas.microsoft.com/office/drawing/2014/main" val="809570196"/>
                    </a:ext>
                  </a:extLst>
                </a:gridCol>
                <a:gridCol w="460375">
                  <a:extLst>
                    <a:ext uri="{9D8B030D-6E8A-4147-A177-3AD203B41FA5}">
                      <a16:colId xmlns:a16="http://schemas.microsoft.com/office/drawing/2014/main" val="88650106"/>
                    </a:ext>
                  </a:extLst>
                </a:gridCol>
                <a:gridCol w="460375">
                  <a:extLst>
                    <a:ext uri="{9D8B030D-6E8A-4147-A177-3AD203B41FA5}">
                      <a16:colId xmlns:a16="http://schemas.microsoft.com/office/drawing/2014/main" val="205255166"/>
                    </a:ext>
                  </a:extLst>
                </a:gridCol>
                <a:gridCol w="460375">
                  <a:extLst>
                    <a:ext uri="{9D8B030D-6E8A-4147-A177-3AD203B41FA5}">
                      <a16:colId xmlns:a16="http://schemas.microsoft.com/office/drawing/2014/main" val="101798243"/>
                    </a:ext>
                  </a:extLst>
                </a:gridCol>
              </a:tblGrid>
              <a:tr h="2667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323199"/>
                  </a:ext>
                </a:extLst>
              </a:tr>
            </a:tbl>
          </a:graphicData>
        </a:graphic>
      </p:graphicFrame>
      <p:grpSp>
        <p:nvGrpSpPr>
          <p:cNvPr id="22" name="Group 265">
            <a:extLst>
              <a:ext uri="{FF2B5EF4-FFF2-40B4-BE49-F238E27FC236}">
                <a16:creationId xmlns:a16="http://schemas.microsoft.com/office/drawing/2014/main" id="{8FDE0484-5C88-403D-802F-3EF32F798737}"/>
              </a:ext>
            </a:extLst>
          </p:cNvPr>
          <p:cNvGrpSpPr>
            <a:grpSpLocks/>
          </p:cNvGrpSpPr>
          <p:nvPr/>
        </p:nvGrpSpPr>
        <p:grpSpPr bwMode="auto">
          <a:xfrm>
            <a:off x="2890838" y="2667000"/>
            <a:ext cx="3810000" cy="457200"/>
            <a:chOff x="1824" y="1296"/>
            <a:chExt cx="2400" cy="288"/>
          </a:xfrm>
        </p:grpSpPr>
        <p:sp>
          <p:nvSpPr>
            <p:cNvPr id="823357" name="Text Box 266">
              <a:extLst>
                <a:ext uri="{FF2B5EF4-FFF2-40B4-BE49-F238E27FC236}">
                  <a16:creationId xmlns:a16="http://schemas.microsoft.com/office/drawing/2014/main" id="{D1955631-BE1F-4648-907D-DDEDF5123B66}"/>
                </a:ext>
              </a:extLst>
            </p:cNvPr>
            <p:cNvSpPr txBox="1">
              <a:spLocks noChangeArrowheads="1"/>
            </p:cNvSpPr>
            <p:nvPr/>
          </p:nvSpPr>
          <p:spPr bwMode="auto">
            <a:xfrm>
              <a:off x="1942" y="1296"/>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37931725" indent="-37474525"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0">
                  <a:latin typeface="Calibri" panose="020F0502020204030204" pitchFamily="34" charset="0"/>
                  <a:ea typeface="MS PGothic" panose="020B0600070205080204" pitchFamily="34" charset="-128"/>
                </a:rPr>
                <a:t>split</a:t>
              </a:r>
            </a:p>
          </p:txBody>
        </p:sp>
        <p:grpSp>
          <p:nvGrpSpPr>
            <p:cNvPr id="823358" name="Group 267">
              <a:extLst>
                <a:ext uri="{FF2B5EF4-FFF2-40B4-BE49-F238E27FC236}">
                  <a16:creationId xmlns:a16="http://schemas.microsoft.com/office/drawing/2014/main" id="{168023A2-D5C8-4540-8BF8-FA19D93530BB}"/>
                </a:ext>
              </a:extLst>
            </p:cNvPr>
            <p:cNvGrpSpPr>
              <a:grpSpLocks/>
            </p:cNvGrpSpPr>
            <p:nvPr/>
          </p:nvGrpSpPr>
          <p:grpSpPr bwMode="auto">
            <a:xfrm>
              <a:off x="1824" y="1344"/>
              <a:ext cx="2400" cy="240"/>
              <a:chOff x="1824" y="1344"/>
              <a:chExt cx="2400" cy="240"/>
            </a:xfrm>
          </p:grpSpPr>
          <p:sp>
            <p:nvSpPr>
              <p:cNvPr id="823359" name="Line 268">
                <a:extLst>
                  <a:ext uri="{FF2B5EF4-FFF2-40B4-BE49-F238E27FC236}">
                    <a16:creationId xmlns:a16="http://schemas.microsoft.com/office/drawing/2014/main" id="{FC03B821-22E2-4C3A-9B6F-B23CF6427560}"/>
                  </a:ext>
                </a:extLst>
              </p:cNvPr>
              <p:cNvSpPr>
                <a:spLocks noChangeShapeType="1"/>
              </p:cNvSpPr>
              <p:nvPr/>
            </p:nvSpPr>
            <p:spPr bwMode="auto">
              <a:xfrm flipH="1">
                <a:off x="1824" y="1344"/>
                <a:ext cx="11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360" name="Line 269">
                <a:extLst>
                  <a:ext uri="{FF2B5EF4-FFF2-40B4-BE49-F238E27FC236}">
                    <a16:creationId xmlns:a16="http://schemas.microsoft.com/office/drawing/2014/main" id="{4CA34696-B964-442B-AA8B-BBFFADECFC95}"/>
                  </a:ext>
                </a:extLst>
              </p:cNvPr>
              <p:cNvSpPr>
                <a:spLocks noChangeShapeType="1"/>
              </p:cNvSpPr>
              <p:nvPr/>
            </p:nvSpPr>
            <p:spPr bwMode="auto">
              <a:xfrm>
                <a:off x="2976" y="1344"/>
                <a:ext cx="12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aphicFrame>
        <p:nvGraphicFramePr>
          <p:cNvPr id="823361" name="Group 65">
            <a:extLst>
              <a:ext uri="{FF2B5EF4-FFF2-40B4-BE49-F238E27FC236}">
                <a16:creationId xmlns:a16="http://schemas.microsoft.com/office/drawing/2014/main" id="{A342A1F6-CC34-4C3F-BA9D-BBCD48DF91A1}"/>
              </a:ext>
            </a:extLst>
          </p:cNvPr>
          <p:cNvGraphicFramePr>
            <a:graphicFrameLocks noGrp="1"/>
          </p:cNvGraphicFramePr>
          <p:nvPr/>
        </p:nvGraphicFramePr>
        <p:xfrm>
          <a:off x="3135313" y="4557713"/>
          <a:ext cx="3683000" cy="396240"/>
        </p:xfrm>
        <a:graphic>
          <a:graphicData uri="http://schemas.openxmlformats.org/drawingml/2006/table">
            <a:tbl>
              <a:tblPr/>
              <a:tblGrid>
                <a:gridCol w="460375">
                  <a:extLst>
                    <a:ext uri="{9D8B030D-6E8A-4147-A177-3AD203B41FA5}">
                      <a16:colId xmlns:a16="http://schemas.microsoft.com/office/drawing/2014/main" val="467448597"/>
                    </a:ext>
                  </a:extLst>
                </a:gridCol>
                <a:gridCol w="460375">
                  <a:extLst>
                    <a:ext uri="{9D8B030D-6E8A-4147-A177-3AD203B41FA5}">
                      <a16:colId xmlns:a16="http://schemas.microsoft.com/office/drawing/2014/main" val="2048558383"/>
                    </a:ext>
                  </a:extLst>
                </a:gridCol>
                <a:gridCol w="460375">
                  <a:extLst>
                    <a:ext uri="{9D8B030D-6E8A-4147-A177-3AD203B41FA5}">
                      <a16:colId xmlns:a16="http://schemas.microsoft.com/office/drawing/2014/main" val="4145913118"/>
                    </a:ext>
                  </a:extLst>
                </a:gridCol>
                <a:gridCol w="460375">
                  <a:extLst>
                    <a:ext uri="{9D8B030D-6E8A-4147-A177-3AD203B41FA5}">
                      <a16:colId xmlns:a16="http://schemas.microsoft.com/office/drawing/2014/main" val="1392886112"/>
                    </a:ext>
                  </a:extLst>
                </a:gridCol>
                <a:gridCol w="460375">
                  <a:extLst>
                    <a:ext uri="{9D8B030D-6E8A-4147-A177-3AD203B41FA5}">
                      <a16:colId xmlns:a16="http://schemas.microsoft.com/office/drawing/2014/main" val="657567988"/>
                    </a:ext>
                  </a:extLst>
                </a:gridCol>
                <a:gridCol w="460375">
                  <a:extLst>
                    <a:ext uri="{9D8B030D-6E8A-4147-A177-3AD203B41FA5}">
                      <a16:colId xmlns:a16="http://schemas.microsoft.com/office/drawing/2014/main" val="2183566342"/>
                    </a:ext>
                  </a:extLst>
                </a:gridCol>
                <a:gridCol w="460375">
                  <a:extLst>
                    <a:ext uri="{9D8B030D-6E8A-4147-A177-3AD203B41FA5}">
                      <a16:colId xmlns:a16="http://schemas.microsoft.com/office/drawing/2014/main" val="3410798478"/>
                    </a:ext>
                  </a:extLst>
                </a:gridCol>
                <a:gridCol w="460375">
                  <a:extLst>
                    <a:ext uri="{9D8B030D-6E8A-4147-A177-3AD203B41FA5}">
                      <a16:colId xmlns:a16="http://schemas.microsoft.com/office/drawing/2014/main" val="1984746069"/>
                    </a:ext>
                  </a:extLst>
                </a:gridCol>
              </a:tblGrid>
              <a:tr h="2667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6301138"/>
                  </a:ext>
                </a:extLst>
              </a:tr>
            </a:tbl>
          </a:graphicData>
        </a:graphic>
      </p:graphicFrame>
      <p:grpSp>
        <p:nvGrpSpPr>
          <p:cNvPr id="28" name="Group 280">
            <a:extLst>
              <a:ext uri="{FF2B5EF4-FFF2-40B4-BE49-F238E27FC236}">
                <a16:creationId xmlns:a16="http://schemas.microsoft.com/office/drawing/2014/main" id="{0408E46E-2683-4753-9E46-28CE38CA6DB0}"/>
              </a:ext>
            </a:extLst>
          </p:cNvPr>
          <p:cNvGrpSpPr>
            <a:grpSpLocks/>
          </p:cNvGrpSpPr>
          <p:nvPr/>
        </p:nvGrpSpPr>
        <p:grpSpPr bwMode="auto">
          <a:xfrm>
            <a:off x="2641600" y="4114800"/>
            <a:ext cx="4364038" cy="442913"/>
            <a:chOff x="1667" y="3600"/>
            <a:chExt cx="2749" cy="279"/>
          </a:xfrm>
        </p:grpSpPr>
        <p:grpSp>
          <p:nvGrpSpPr>
            <p:cNvPr id="823382" name="Group 281">
              <a:extLst>
                <a:ext uri="{FF2B5EF4-FFF2-40B4-BE49-F238E27FC236}">
                  <a16:creationId xmlns:a16="http://schemas.microsoft.com/office/drawing/2014/main" id="{B1807F4E-3499-412A-A32B-457B61F1640B}"/>
                </a:ext>
              </a:extLst>
            </p:cNvPr>
            <p:cNvGrpSpPr>
              <a:grpSpLocks/>
            </p:cNvGrpSpPr>
            <p:nvPr/>
          </p:nvGrpSpPr>
          <p:grpSpPr bwMode="auto">
            <a:xfrm>
              <a:off x="1728" y="3600"/>
              <a:ext cx="2688" cy="240"/>
              <a:chOff x="1056" y="2736"/>
              <a:chExt cx="480" cy="144"/>
            </a:xfrm>
          </p:grpSpPr>
          <p:sp>
            <p:nvSpPr>
              <p:cNvPr id="823383" name="Line 282">
                <a:extLst>
                  <a:ext uri="{FF2B5EF4-FFF2-40B4-BE49-F238E27FC236}">
                    <a16:creationId xmlns:a16="http://schemas.microsoft.com/office/drawing/2014/main" id="{77D3E514-BB39-4F4E-9B06-5D73B6841817}"/>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384" name="Line 283">
                <a:extLst>
                  <a:ext uri="{FF2B5EF4-FFF2-40B4-BE49-F238E27FC236}">
                    <a16:creationId xmlns:a16="http://schemas.microsoft.com/office/drawing/2014/main" id="{D701590B-49EA-4D9D-8D41-5BE494BCBEC4}"/>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23385" name="Text Box 284">
              <a:extLst>
                <a:ext uri="{FF2B5EF4-FFF2-40B4-BE49-F238E27FC236}">
                  <a16:creationId xmlns:a16="http://schemas.microsoft.com/office/drawing/2014/main" id="{0D28C803-53C9-4EB4-AF90-ACCDBCF16763}"/>
                </a:ext>
              </a:extLst>
            </p:cNvPr>
            <p:cNvSpPr txBox="1">
              <a:spLocks noChangeArrowheads="1"/>
            </p:cNvSpPr>
            <p:nvPr/>
          </p:nvSpPr>
          <p:spPr bwMode="auto">
            <a:xfrm>
              <a:off x="1667" y="3648"/>
              <a:ext cx="4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37931725" indent="-37474525"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0">
                  <a:latin typeface="Calibri" panose="020F0502020204030204" pitchFamily="34" charset="0"/>
                  <a:ea typeface="MS PGothic" panose="020B0600070205080204" pitchFamily="34" charset="-128"/>
                </a:rPr>
                <a:t>merge</a:t>
              </a:r>
            </a:p>
          </p:txBody>
        </p:sp>
      </p:grpSp>
      <p:graphicFrame>
        <p:nvGraphicFramePr>
          <p:cNvPr id="823386" name="Group 90">
            <a:extLst>
              <a:ext uri="{FF2B5EF4-FFF2-40B4-BE49-F238E27FC236}">
                <a16:creationId xmlns:a16="http://schemas.microsoft.com/office/drawing/2014/main" id="{FF45E246-3D73-42E9-9684-F9CE2CF22055}"/>
              </a:ext>
            </a:extLst>
          </p:cNvPr>
          <p:cNvGraphicFramePr>
            <a:graphicFrameLocks noGrp="1"/>
          </p:cNvGraphicFramePr>
          <p:nvPr/>
        </p:nvGraphicFramePr>
        <p:xfrm>
          <a:off x="1812925" y="3705225"/>
          <a:ext cx="1841500" cy="396240"/>
        </p:xfrm>
        <a:graphic>
          <a:graphicData uri="http://schemas.openxmlformats.org/drawingml/2006/table">
            <a:tbl>
              <a:tblPr/>
              <a:tblGrid>
                <a:gridCol w="460375">
                  <a:extLst>
                    <a:ext uri="{9D8B030D-6E8A-4147-A177-3AD203B41FA5}">
                      <a16:colId xmlns:a16="http://schemas.microsoft.com/office/drawing/2014/main" val="2093599498"/>
                    </a:ext>
                  </a:extLst>
                </a:gridCol>
                <a:gridCol w="460375">
                  <a:extLst>
                    <a:ext uri="{9D8B030D-6E8A-4147-A177-3AD203B41FA5}">
                      <a16:colId xmlns:a16="http://schemas.microsoft.com/office/drawing/2014/main" val="3913072351"/>
                    </a:ext>
                  </a:extLst>
                </a:gridCol>
                <a:gridCol w="460375">
                  <a:extLst>
                    <a:ext uri="{9D8B030D-6E8A-4147-A177-3AD203B41FA5}">
                      <a16:colId xmlns:a16="http://schemas.microsoft.com/office/drawing/2014/main" val="3315962507"/>
                    </a:ext>
                  </a:extLst>
                </a:gridCol>
                <a:gridCol w="460375">
                  <a:extLst>
                    <a:ext uri="{9D8B030D-6E8A-4147-A177-3AD203B41FA5}">
                      <a16:colId xmlns:a16="http://schemas.microsoft.com/office/drawing/2014/main" val="3417662355"/>
                    </a:ext>
                  </a:extLst>
                </a:gridCol>
              </a:tblGrid>
              <a:tr h="2667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528151"/>
                  </a:ext>
                </a:extLst>
              </a:tr>
            </a:tbl>
          </a:graphicData>
        </a:graphic>
      </p:graphicFrame>
      <p:graphicFrame>
        <p:nvGraphicFramePr>
          <p:cNvPr id="823398" name="Group 102">
            <a:extLst>
              <a:ext uri="{FF2B5EF4-FFF2-40B4-BE49-F238E27FC236}">
                <a16:creationId xmlns:a16="http://schemas.microsoft.com/office/drawing/2014/main" id="{1826EA8D-35DF-4CFA-B4E8-7E7EEA267846}"/>
              </a:ext>
            </a:extLst>
          </p:cNvPr>
          <p:cNvGraphicFramePr>
            <a:graphicFrameLocks noGrp="1"/>
          </p:cNvGraphicFramePr>
          <p:nvPr/>
        </p:nvGraphicFramePr>
        <p:xfrm>
          <a:off x="6080125" y="3705225"/>
          <a:ext cx="1841500" cy="396240"/>
        </p:xfrm>
        <a:graphic>
          <a:graphicData uri="http://schemas.openxmlformats.org/drawingml/2006/table">
            <a:tbl>
              <a:tblPr/>
              <a:tblGrid>
                <a:gridCol w="460375">
                  <a:extLst>
                    <a:ext uri="{9D8B030D-6E8A-4147-A177-3AD203B41FA5}">
                      <a16:colId xmlns:a16="http://schemas.microsoft.com/office/drawing/2014/main" val="220440401"/>
                    </a:ext>
                  </a:extLst>
                </a:gridCol>
                <a:gridCol w="460375">
                  <a:extLst>
                    <a:ext uri="{9D8B030D-6E8A-4147-A177-3AD203B41FA5}">
                      <a16:colId xmlns:a16="http://schemas.microsoft.com/office/drawing/2014/main" val="1402079698"/>
                    </a:ext>
                  </a:extLst>
                </a:gridCol>
                <a:gridCol w="460375">
                  <a:extLst>
                    <a:ext uri="{9D8B030D-6E8A-4147-A177-3AD203B41FA5}">
                      <a16:colId xmlns:a16="http://schemas.microsoft.com/office/drawing/2014/main" val="2286887169"/>
                    </a:ext>
                  </a:extLst>
                </a:gridCol>
                <a:gridCol w="460375">
                  <a:extLst>
                    <a:ext uri="{9D8B030D-6E8A-4147-A177-3AD203B41FA5}">
                      <a16:colId xmlns:a16="http://schemas.microsoft.com/office/drawing/2014/main" val="2344042781"/>
                    </a:ext>
                  </a:extLst>
                </a:gridCol>
              </a:tblGrid>
              <a:tr h="2667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0607233"/>
                  </a:ext>
                </a:extLst>
              </a:tr>
            </a:tbl>
          </a:graphicData>
        </a:graphic>
      </p:graphicFrame>
      <p:sp>
        <p:nvSpPr>
          <p:cNvPr id="823424" name="Text Box 284">
            <a:extLst>
              <a:ext uri="{FF2B5EF4-FFF2-40B4-BE49-F238E27FC236}">
                <a16:creationId xmlns:a16="http://schemas.microsoft.com/office/drawing/2014/main" id="{B100A064-F8EC-4EEB-83DD-534BDF8F34E8}"/>
              </a:ext>
            </a:extLst>
          </p:cNvPr>
          <p:cNvSpPr txBox="1">
            <a:spLocks noChangeArrowheads="1"/>
          </p:cNvSpPr>
          <p:nvPr/>
        </p:nvSpPr>
        <p:spPr bwMode="auto">
          <a:xfrm>
            <a:off x="1223963" y="3733800"/>
            <a:ext cx="549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37931725" indent="-37474525"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0">
                <a:latin typeface="Calibri" panose="020F0502020204030204" pitchFamily="34" charset="0"/>
                <a:ea typeface="MS PGothic" panose="020B0600070205080204" pitchFamily="34" charset="-128"/>
              </a:rPr>
              <a:t>sort</a:t>
            </a:r>
          </a:p>
        </p:txBody>
      </p:sp>
      <p:sp>
        <p:nvSpPr>
          <p:cNvPr id="823425" name="Text Box 284">
            <a:extLst>
              <a:ext uri="{FF2B5EF4-FFF2-40B4-BE49-F238E27FC236}">
                <a16:creationId xmlns:a16="http://schemas.microsoft.com/office/drawing/2014/main" id="{BEA9F04E-0D94-4A37-8374-EFF864700378}"/>
              </a:ext>
            </a:extLst>
          </p:cNvPr>
          <p:cNvSpPr txBox="1">
            <a:spLocks noChangeArrowheads="1"/>
          </p:cNvSpPr>
          <p:nvPr/>
        </p:nvSpPr>
        <p:spPr bwMode="auto">
          <a:xfrm>
            <a:off x="5470525" y="3733800"/>
            <a:ext cx="549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37931725" indent="-37474525"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0">
                <a:latin typeface="Calibri" panose="020F0502020204030204" pitchFamily="34" charset="0"/>
                <a:ea typeface="MS PGothic" panose="020B0600070205080204" pitchFamily="34" charset="-128"/>
              </a:rPr>
              <a:t>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3299">
                                            <p:txEl>
                                              <p:pRg st="9" end="9"/>
                                            </p:txEl>
                                          </p:spTgt>
                                        </p:tgtEl>
                                        <p:attrNameLst>
                                          <p:attrName>style.visibility</p:attrName>
                                        </p:attrNameLst>
                                      </p:cBhvr>
                                      <p:to>
                                        <p:strVal val="visible"/>
                                      </p:to>
                                    </p:set>
                                    <p:animEffect transition="in" filter="fade">
                                      <p:cBhvr>
                                        <p:cTn id="7" dur="1000"/>
                                        <p:tgtEl>
                                          <p:spTgt spid="823299">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23299">
                                            <p:txEl>
                                              <p:pRg st="10" end="10"/>
                                            </p:txEl>
                                          </p:spTgt>
                                        </p:tgtEl>
                                        <p:attrNameLst>
                                          <p:attrName>style.visibility</p:attrName>
                                        </p:attrNameLst>
                                      </p:cBhvr>
                                      <p:to>
                                        <p:strVal val="visible"/>
                                      </p:to>
                                    </p:set>
                                    <p:animEffect transition="in" filter="fade">
                                      <p:cBhvr>
                                        <p:cTn id="10" dur="1000"/>
                                        <p:tgtEl>
                                          <p:spTgt spid="823299">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23299">
                                            <p:txEl>
                                              <p:pRg st="11" end="11"/>
                                            </p:txEl>
                                          </p:spTgt>
                                        </p:tgtEl>
                                        <p:attrNameLst>
                                          <p:attrName>style.visibility</p:attrName>
                                        </p:attrNameLst>
                                      </p:cBhvr>
                                      <p:to>
                                        <p:strVal val="visible"/>
                                      </p:to>
                                    </p:set>
                                    <p:animEffect transition="in" filter="fade">
                                      <p:cBhvr>
                                        <p:cTn id="13" dur="1000"/>
                                        <p:tgtEl>
                                          <p:spTgt spid="823299">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23299">
                                            <p:txEl>
                                              <p:pRg st="12" end="12"/>
                                            </p:txEl>
                                          </p:spTgt>
                                        </p:tgtEl>
                                        <p:attrNameLst>
                                          <p:attrName>style.visibility</p:attrName>
                                        </p:attrNameLst>
                                      </p:cBhvr>
                                      <p:to>
                                        <p:strVal val="visible"/>
                                      </p:to>
                                    </p:set>
                                    <p:animEffect transition="in" filter="fade">
                                      <p:cBhvr>
                                        <p:cTn id="16" dur="1000"/>
                                        <p:tgtEl>
                                          <p:spTgt spid="8232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5BD9E992-7DB3-4B7B-8813-0AF1B105F20C}"/>
              </a:ext>
            </a:extLst>
          </p:cNvPr>
          <p:cNvSpPr>
            <a:spLocks noGrp="1" noChangeArrowheads="1"/>
          </p:cNvSpPr>
          <p:nvPr>
            <p:ph type="title"/>
          </p:nvPr>
        </p:nvSpPr>
        <p:spPr/>
        <p:txBody>
          <a:bodyPr/>
          <a:lstStyle/>
          <a:p>
            <a:r>
              <a:rPr lang="en-US" altLang="en-US" sz="4000"/>
              <a:t>Work Stealing Practice</a:t>
            </a:r>
          </a:p>
        </p:txBody>
      </p:sp>
      <p:sp>
        <p:nvSpPr>
          <p:cNvPr id="40964" name="Rectangle 3">
            <a:extLst>
              <a:ext uri="{FF2B5EF4-FFF2-40B4-BE49-F238E27FC236}">
                <a16:creationId xmlns:a16="http://schemas.microsoft.com/office/drawing/2014/main" id="{A5F708EF-1C9F-4649-A2AA-359768F4765B}"/>
              </a:ext>
            </a:extLst>
          </p:cNvPr>
          <p:cNvSpPr>
            <a:spLocks noGrp="1" noChangeArrowheads="1"/>
          </p:cNvSpPr>
          <p:nvPr>
            <p:ph type="body" idx="1"/>
          </p:nvPr>
        </p:nvSpPr>
        <p:spPr/>
        <p:txBody>
          <a:bodyPr/>
          <a:lstStyle/>
          <a:p>
            <a:r>
              <a:rPr lang="en-US" altLang="en-US"/>
              <a:t>Used in Cilk Scheduler</a:t>
            </a:r>
          </a:p>
          <a:p>
            <a:pPr lvl="1"/>
            <a:r>
              <a:rPr lang="en-US" altLang="en-US"/>
              <a:t>Small overheads because common case of pushing/popping from local queue can be made fast (with good data structures and compiler help).</a:t>
            </a:r>
          </a:p>
          <a:p>
            <a:pPr lvl="1"/>
            <a:r>
              <a:rPr lang="en-US" altLang="en-US"/>
              <a:t>No contention on a global queue</a:t>
            </a:r>
          </a:p>
          <a:p>
            <a:pPr lvl="1"/>
            <a:r>
              <a:rPr lang="en-US" altLang="en-US"/>
              <a:t>Has good distributed cache behavior</a:t>
            </a:r>
          </a:p>
          <a:p>
            <a:pPr lvl="1"/>
            <a:r>
              <a:rPr lang="en-US" altLang="en-US"/>
              <a:t>Can indeed require O(S</a:t>
            </a:r>
            <a:r>
              <a:rPr lang="en-US" altLang="en-US" baseline="-25000"/>
              <a:t>1</a:t>
            </a:r>
            <a:r>
              <a:rPr lang="en-US" altLang="en-US"/>
              <a:t>P) memory</a:t>
            </a:r>
          </a:p>
          <a:p>
            <a:r>
              <a:rPr lang="en-US" altLang="en-US"/>
              <a:t>Used in many schedulers</a:t>
            </a:r>
            <a:endParaRPr lang="en-US" altLang="en-US" baseline="-25000">
              <a:sym typeface="Symbol" panose="05050102010706020507" pitchFamily="18" charset="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E8E7534F-0A0E-44C2-965F-86299ABC0D09}"/>
              </a:ext>
            </a:extLst>
          </p:cNvPr>
          <p:cNvSpPr>
            <a:spLocks noGrp="1" noChangeArrowheads="1"/>
          </p:cNvSpPr>
          <p:nvPr>
            <p:ph type="title"/>
          </p:nvPr>
        </p:nvSpPr>
        <p:spPr>
          <a:xfrm>
            <a:off x="152400" y="768350"/>
            <a:ext cx="8839200" cy="755650"/>
          </a:xfrm>
        </p:spPr>
        <p:txBody>
          <a:bodyPr/>
          <a:lstStyle/>
          <a:p>
            <a:r>
              <a:rPr lang="en-US" altLang="en-US"/>
              <a:t>Parallel Depth First Schedules (P-DFS)</a:t>
            </a:r>
          </a:p>
        </p:txBody>
      </p:sp>
      <p:sp>
        <p:nvSpPr>
          <p:cNvPr id="41988" name="Rectangle 3">
            <a:extLst>
              <a:ext uri="{FF2B5EF4-FFF2-40B4-BE49-F238E27FC236}">
                <a16:creationId xmlns:a16="http://schemas.microsoft.com/office/drawing/2014/main" id="{973472BF-0CA7-424C-AAAE-8AA16B7C1778}"/>
              </a:ext>
            </a:extLst>
          </p:cNvPr>
          <p:cNvSpPr>
            <a:spLocks noGrp="1" noChangeArrowheads="1"/>
          </p:cNvSpPr>
          <p:nvPr>
            <p:ph type="body" idx="1"/>
          </p:nvPr>
        </p:nvSpPr>
        <p:spPr>
          <a:xfrm>
            <a:off x="685800" y="1676400"/>
            <a:ext cx="7772400" cy="685800"/>
          </a:xfrm>
        </p:spPr>
        <p:txBody>
          <a:bodyPr/>
          <a:lstStyle/>
          <a:p>
            <a:r>
              <a:rPr lang="en-US" altLang="en-US"/>
              <a:t>List scheduling based on Depth-First ordering</a:t>
            </a:r>
          </a:p>
        </p:txBody>
      </p:sp>
      <p:sp>
        <p:nvSpPr>
          <p:cNvPr id="41989" name="Oval 4">
            <a:extLst>
              <a:ext uri="{FF2B5EF4-FFF2-40B4-BE49-F238E27FC236}">
                <a16:creationId xmlns:a16="http://schemas.microsoft.com/office/drawing/2014/main" id="{9EFCB26D-3CB5-4C9A-AC19-7CC41CF2F7AE}"/>
              </a:ext>
            </a:extLst>
          </p:cNvPr>
          <p:cNvSpPr>
            <a:spLocks noChangeArrowheads="1"/>
          </p:cNvSpPr>
          <p:nvPr/>
        </p:nvSpPr>
        <p:spPr bwMode="auto">
          <a:xfrm>
            <a:off x="4038600" y="24384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41990" name="Oval 5">
            <a:extLst>
              <a:ext uri="{FF2B5EF4-FFF2-40B4-BE49-F238E27FC236}">
                <a16:creationId xmlns:a16="http://schemas.microsoft.com/office/drawing/2014/main" id="{5F7F4EE3-08EE-4506-B922-83F23E6C9CFD}"/>
              </a:ext>
            </a:extLst>
          </p:cNvPr>
          <p:cNvSpPr>
            <a:spLocks noChangeArrowheads="1"/>
          </p:cNvSpPr>
          <p:nvPr/>
        </p:nvSpPr>
        <p:spPr bwMode="auto">
          <a:xfrm>
            <a:off x="3048000" y="29718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41991" name="Oval 6">
            <a:extLst>
              <a:ext uri="{FF2B5EF4-FFF2-40B4-BE49-F238E27FC236}">
                <a16:creationId xmlns:a16="http://schemas.microsoft.com/office/drawing/2014/main" id="{B7C2163B-8880-4866-9BE2-7D210617CEA9}"/>
              </a:ext>
            </a:extLst>
          </p:cNvPr>
          <p:cNvSpPr>
            <a:spLocks noChangeArrowheads="1"/>
          </p:cNvSpPr>
          <p:nvPr/>
        </p:nvSpPr>
        <p:spPr bwMode="auto">
          <a:xfrm>
            <a:off x="2438400" y="36576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41992" name="Oval 7">
            <a:extLst>
              <a:ext uri="{FF2B5EF4-FFF2-40B4-BE49-F238E27FC236}">
                <a16:creationId xmlns:a16="http://schemas.microsoft.com/office/drawing/2014/main" id="{C790BB75-E76B-4768-B6A9-5549CF63E0D0}"/>
              </a:ext>
            </a:extLst>
          </p:cNvPr>
          <p:cNvSpPr>
            <a:spLocks noChangeArrowheads="1"/>
          </p:cNvSpPr>
          <p:nvPr/>
        </p:nvSpPr>
        <p:spPr bwMode="auto">
          <a:xfrm>
            <a:off x="3657600" y="36576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41993" name="Oval 8">
            <a:extLst>
              <a:ext uri="{FF2B5EF4-FFF2-40B4-BE49-F238E27FC236}">
                <a16:creationId xmlns:a16="http://schemas.microsoft.com/office/drawing/2014/main" id="{B3BD112D-940F-4AF6-9FD4-06350BA181AA}"/>
              </a:ext>
            </a:extLst>
          </p:cNvPr>
          <p:cNvSpPr>
            <a:spLocks noChangeArrowheads="1"/>
          </p:cNvSpPr>
          <p:nvPr/>
        </p:nvSpPr>
        <p:spPr bwMode="auto">
          <a:xfrm>
            <a:off x="3048000" y="42672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cxnSp>
        <p:nvCxnSpPr>
          <p:cNvPr id="41994" name="AutoShape 9">
            <a:extLst>
              <a:ext uri="{FF2B5EF4-FFF2-40B4-BE49-F238E27FC236}">
                <a16:creationId xmlns:a16="http://schemas.microsoft.com/office/drawing/2014/main" id="{17621F2D-3DF6-43FF-9896-6E3CFAA2D0F7}"/>
              </a:ext>
            </a:extLst>
          </p:cNvPr>
          <p:cNvCxnSpPr>
            <a:cxnSpLocks noChangeShapeType="1"/>
            <a:stCxn id="41990" idx="3"/>
            <a:endCxn id="41991" idx="7"/>
          </p:cNvCxnSpPr>
          <p:nvPr/>
        </p:nvCxnSpPr>
        <p:spPr bwMode="auto">
          <a:xfrm flipH="1">
            <a:off x="2763838" y="32972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995" name="AutoShape 10">
            <a:extLst>
              <a:ext uri="{FF2B5EF4-FFF2-40B4-BE49-F238E27FC236}">
                <a16:creationId xmlns:a16="http://schemas.microsoft.com/office/drawing/2014/main" id="{E60C6A6D-1B47-488C-B74E-6C4A7346275B}"/>
              </a:ext>
            </a:extLst>
          </p:cNvPr>
          <p:cNvCxnSpPr>
            <a:cxnSpLocks noChangeShapeType="1"/>
            <a:stCxn id="41990" idx="5"/>
            <a:endCxn id="41992" idx="1"/>
          </p:cNvCxnSpPr>
          <p:nvPr/>
        </p:nvCxnSpPr>
        <p:spPr bwMode="auto">
          <a:xfrm>
            <a:off x="3373438" y="32972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996" name="AutoShape 11">
            <a:extLst>
              <a:ext uri="{FF2B5EF4-FFF2-40B4-BE49-F238E27FC236}">
                <a16:creationId xmlns:a16="http://schemas.microsoft.com/office/drawing/2014/main" id="{91B5C744-A61C-441D-A086-36912927F499}"/>
              </a:ext>
            </a:extLst>
          </p:cNvPr>
          <p:cNvCxnSpPr>
            <a:cxnSpLocks noChangeShapeType="1"/>
            <a:stCxn id="41992" idx="3"/>
            <a:endCxn id="41993" idx="7"/>
          </p:cNvCxnSpPr>
          <p:nvPr/>
        </p:nvCxnSpPr>
        <p:spPr bwMode="auto">
          <a:xfrm flipH="1">
            <a:off x="3373438" y="39830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1997" name="AutoShape 12">
            <a:extLst>
              <a:ext uri="{FF2B5EF4-FFF2-40B4-BE49-F238E27FC236}">
                <a16:creationId xmlns:a16="http://schemas.microsoft.com/office/drawing/2014/main" id="{4CAB2721-0EEA-4238-8309-35994F07B28D}"/>
              </a:ext>
            </a:extLst>
          </p:cNvPr>
          <p:cNvCxnSpPr>
            <a:cxnSpLocks noChangeShapeType="1"/>
            <a:stCxn id="41991" idx="5"/>
            <a:endCxn id="41993" idx="1"/>
          </p:cNvCxnSpPr>
          <p:nvPr/>
        </p:nvCxnSpPr>
        <p:spPr bwMode="auto">
          <a:xfrm>
            <a:off x="2763838" y="39830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1998" name="Oval 14">
            <a:extLst>
              <a:ext uri="{FF2B5EF4-FFF2-40B4-BE49-F238E27FC236}">
                <a16:creationId xmlns:a16="http://schemas.microsoft.com/office/drawing/2014/main" id="{7B8B06F6-B18C-4B5F-B5E8-094F16204D1D}"/>
              </a:ext>
            </a:extLst>
          </p:cNvPr>
          <p:cNvSpPr>
            <a:spLocks noChangeArrowheads="1"/>
          </p:cNvSpPr>
          <p:nvPr/>
        </p:nvSpPr>
        <p:spPr bwMode="auto">
          <a:xfrm>
            <a:off x="4953000" y="29718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41999" name="Oval 15">
            <a:extLst>
              <a:ext uri="{FF2B5EF4-FFF2-40B4-BE49-F238E27FC236}">
                <a16:creationId xmlns:a16="http://schemas.microsoft.com/office/drawing/2014/main" id="{5DA13FA9-D41B-4862-8D85-29AF9C46147D}"/>
              </a:ext>
            </a:extLst>
          </p:cNvPr>
          <p:cNvSpPr>
            <a:spLocks noChangeArrowheads="1"/>
          </p:cNvSpPr>
          <p:nvPr/>
        </p:nvSpPr>
        <p:spPr bwMode="auto">
          <a:xfrm>
            <a:off x="4343400" y="36576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7</a:t>
            </a:r>
          </a:p>
        </p:txBody>
      </p:sp>
      <p:sp>
        <p:nvSpPr>
          <p:cNvPr id="42000" name="Oval 16">
            <a:extLst>
              <a:ext uri="{FF2B5EF4-FFF2-40B4-BE49-F238E27FC236}">
                <a16:creationId xmlns:a16="http://schemas.microsoft.com/office/drawing/2014/main" id="{8BFBADF2-1F72-4D29-AE5C-0889306269BD}"/>
              </a:ext>
            </a:extLst>
          </p:cNvPr>
          <p:cNvSpPr>
            <a:spLocks noChangeArrowheads="1"/>
          </p:cNvSpPr>
          <p:nvPr/>
        </p:nvSpPr>
        <p:spPr bwMode="auto">
          <a:xfrm>
            <a:off x="5562600" y="36576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8</a:t>
            </a:r>
          </a:p>
        </p:txBody>
      </p:sp>
      <p:sp>
        <p:nvSpPr>
          <p:cNvPr id="42001" name="Oval 17">
            <a:extLst>
              <a:ext uri="{FF2B5EF4-FFF2-40B4-BE49-F238E27FC236}">
                <a16:creationId xmlns:a16="http://schemas.microsoft.com/office/drawing/2014/main" id="{688AA390-2638-4E48-9397-E004E87D2FA3}"/>
              </a:ext>
            </a:extLst>
          </p:cNvPr>
          <p:cNvSpPr>
            <a:spLocks noChangeArrowheads="1"/>
          </p:cNvSpPr>
          <p:nvPr/>
        </p:nvSpPr>
        <p:spPr bwMode="auto">
          <a:xfrm>
            <a:off x="4953000" y="42672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p:txBody>
      </p:sp>
      <p:cxnSp>
        <p:nvCxnSpPr>
          <p:cNvPr id="42002" name="AutoShape 18">
            <a:extLst>
              <a:ext uri="{FF2B5EF4-FFF2-40B4-BE49-F238E27FC236}">
                <a16:creationId xmlns:a16="http://schemas.microsoft.com/office/drawing/2014/main" id="{157072E2-82C3-4C81-AD7B-6C7DD121498B}"/>
              </a:ext>
            </a:extLst>
          </p:cNvPr>
          <p:cNvCxnSpPr>
            <a:cxnSpLocks noChangeShapeType="1"/>
            <a:stCxn id="41998" idx="3"/>
            <a:endCxn id="41999" idx="7"/>
          </p:cNvCxnSpPr>
          <p:nvPr/>
        </p:nvCxnSpPr>
        <p:spPr bwMode="auto">
          <a:xfrm flipH="1">
            <a:off x="4668838" y="32972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03" name="AutoShape 19">
            <a:extLst>
              <a:ext uri="{FF2B5EF4-FFF2-40B4-BE49-F238E27FC236}">
                <a16:creationId xmlns:a16="http://schemas.microsoft.com/office/drawing/2014/main" id="{9A43C5A8-521B-4317-BB46-67286540C502}"/>
              </a:ext>
            </a:extLst>
          </p:cNvPr>
          <p:cNvCxnSpPr>
            <a:cxnSpLocks noChangeShapeType="1"/>
            <a:stCxn id="41998" idx="5"/>
            <a:endCxn id="42000" idx="1"/>
          </p:cNvCxnSpPr>
          <p:nvPr/>
        </p:nvCxnSpPr>
        <p:spPr bwMode="auto">
          <a:xfrm>
            <a:off x="5278438" y="32972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04" name="AutoShape 20">
            <a:extLst>
              <a:ext uri="{FF2B5EF4-FFF2-40B4-BE49-F238E27FC236}">
                <a16:creationId xmlns:a16="http://schemas.microsoft.com/office/drawing/2014/main" id="{54E10EDC-40FA-472D-A582-E835D162D4C1}"/>
              </a:ext>
            </a:extLst>
          </p:cNvPr>
          <p:cNvCxnSpPr>
            <a:cxnSpLocks noChangeShapeType="1"/>
            <a:stCxn id="42000" idx="3"/>
            <a:endCxn id="42001" idx="7"/>
          </p:cNvCxnSpPr>
          <p:nvPr/>
        </p:nvCxnSpPr>
        <p:spPr bwMode="auto">
          <a:xfrm flipH="1">
            <a:off x="5278438" y="39830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05" name="AutoShape 21">
            <a:extLst>
              <a:ext uri="{FF2B5EF4-FFF2-40B4-BE49-F238E27FC236}">
                <a16:creationId xmlns:a16="http://schemas.microsoft.com/office/drawing/2014/main" id="{F6C2EEAA-AD5D-43FE-8BEF-F126867EDAC0}"/>
              </a:ext>
            </a:extLst>
          </p:cNvPr>
          <p:cNvCxnSpPr>
            <a:cxnSpLocks noChangeShapeType="1"/>
            <a:stCxn id="41999" idx="5"/>
            <a:endCxn id="42001" idx="1"/>
          </p:cNvCxnSpPr>
          <p:nvPr/>
        </p:nvCxnSpPr>
        <p:spPr bwMode="auto">
          <a:xfrm>
            <a:off x="4668838" y="39830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2006" name="Oval 22">
            <a:extLst>
              <a:ext uri="{FF2B5EF4-FFF2-40B4-BE49-F238E27FC236}">
                <a16:creationId xmlns:a16="http://schemas.microsoft.com/office/drawing/2014/main" id="{18D33763-22BB-4508-A7A6-09D698586B72}"/>
              </a:ext>
            </a:extLst>
          </p:cNvPr>
          <p:cNvSpPr>
            <a:spLocks noChangeArrowheads="1"/>
          </p:cNvSpPr>
          <p:nvPr/>
        </p:nvSpPr>
        <p:spPr bwMode="auto">
          <a:xfrm>
            <a:off x="4038600" y="48768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cxnSp>
        <p:nvCxnSpPr>
          <p:cNvPr id="42007" name="AutoShape 23">
            <a:extLst>
              <a:ext uri="{FF2B5EF4-FFF2-40B4-BE49-F238E27FC236}">
                <a16:creationId xmlns:a16="http://schemas.microsoft.com/office/drawing/2014/main" id="{EC16E355-E624-42BF-9CE7-4D0C1D71FEB5}"/>
              </a:ext>
            </a:extLst>
          </p:cNvPr>
          <p:cNvCxnSpPr>
            <a:cxnSpLocks noChangeShapeType="1"/>
            <a:stCxn id="41989" idx="3"/>
            <a:endCxn id="41990" idx="7"/>
          </p:cNvCxnSpPr>
          <p:nvPr/>
        </p:nvCxnSpPr>
        <p:spPr bwMode="auto">
          <a:xfrm flipH="1">
            <a:off x="3373438" y="2763838"/>
            <a:ext cx="720725" cy="2635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08" name="AutoShape 24">
            <a:extLst>
              <a:ext uri="{FF2B5EF4-FFF2-40B4-BE49-F238E27FC236}">
                <a16:creationId xmlns:a16="http://schemas.microsoft.com/office/drawing/2014/main" id="{E17226B2-11B6-4D4E-A912-898BCC6C520F}"/>
              </a:ext>
            </a:extLst>
          </p:cNvPr>
          <p:cNvCxnSpPr>
            <a:cxnSpLocks noChangeShapeType="1"/>
            <a:stCxn id="41989" idx="5"/>
            <a:endCxn id="41998" idx="1"/>
          </p:cNvCxnSpPr>
          <p:nvPr/>
        </p:nvCxnSpPr>
        <p:spPr bwMode="auto">
          <a:xfrm>
            <a:off x="4364038" y="2763838"/>
            <a:ext cx="644525" cy="2635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09" name="AutoShape 25">
            <a:extLst>
              <a:ext uri="{FF2B5EF4-FFF2-40B4-BE49-F238E27FC236}">
                <a16:creationId xmlns:a16="http://schemas.microsoft.com/office/drawing/2014/main" id="{6587BC98-7AEC-4F32-B1AB-6CAAFDE31E53}"/>
              </a:ext>
            </a:extLst>
          </p:cNvPr>
          <p:cNvCxnSpPr>
            <a:cxnSpLocks noChangeShapeType="1"/>
            <a:stCxn id="41993" idx="5"/>
            <a:endCxn id="42006" idx="1"/>
          </p:cNvCxnSpPr>
          <p:nvPr/>
        </p:nvCxnSpPr>
        <p:spPr bwMode="auto">
          <a:xfrm>
            <a:off x="3373438" y="4592638"/>
            <a:ext cx="720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2010" name="AutoShape 26">
            <a:extLst>
              <a:ext uri="{FF2B5EF4-FFF2-40B4-BE49-F238E27FC236}">
                <a16:creationId xmlns:a16="http://schemas.microsoft.com/office/drawing/2014/main" id="{E899DFEB-0D00-4813-B06E-A89AAD3AF2D1}"/>
              </a:ext>
            </a:extLst>
          </p:cNvPr>
          <p:cNvCxnSpPr>
            <a:cxnSpLocks noChangeShapeType="1"/>
            <a:stCxn id="42001" idx="3"/>
            <a:endCxn id="42006" idx="7"/>
          </p:cNvCxnSpPr>
          <p:nvPr/>
        </p:nvCxnSpPr>
        <p:spPr bwMode="auto">
          <a:xfrm flipH="1">
            <a:off x="4364038" y="4592638"/>
            <a:ext cx="6445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2011" name="Text Box 29">
            <a:extLst>
              <a:ext uri="{FF2B5EF4-FFF2-40B4-BE49-F238E27FC236}">
                <a16:creationId xmlns:a16="http://schemas.microsoft.com/office/drawing/2014/main" id="{A2A81198-C2BC-4590-98BF-F741C50C2D88}"/>
              </a:ext>
            </a:extLst>
          </p:cNvPr>
          <p:cNvSpPr txBox="1">
            <a:spLocks noChangeArrowheads="1"/>
          </p:cNvSpPr>
          <p:nvPr/>
        </p:nvSpPr>
        <p:spPr bwMode="auto">
          <a:xfrm>
            <a:off x="7010400" y="3167063"/>
            <a:ext cx="7048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5, 7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sp>
        <p:nvSpPr>
          <p:cNvPr id="42012" name="Text Box 30">
            <a:extLst>
              <a:ext uri="{FF2B5EF4-FFF2-40B4-BE49-F238E27FC236}">
                <a16:creationId xmlns:a16="http://schemas.microsoft.com/office/drawing/2014/main" id="{46E96956-3642-4A0B-AB5A-CB7FAC89373B}"/>
              </a:ext>
            </a:extLst>
          </p:cNvPr>
          <p:cNvSpPr txBox="1">
            <a:spLocks noChangeArrowheads="1"/>
          </p:cNvSpPr>
          <p:nvPr/>
        </p:nvSpPr>
        <p:spPr bwMode="auto">
          <a:xfrm>
            <a:off x="6384925" y="2362200"/>
            <a:ext cx="1738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 processor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schedule</a:t>
            </a:r>
          </a:p>
        </p:txBody>
      </p:sp>
      <p:sp>
        <p:nvSpPr>
          <p:cNvPr id="42013" name="Text Box 31">
            <a:extLst>
              <a:ext uri="{FF2B5EF4-FFF2-40B4-BE49-F238E27FC236}">
                <a16:creationId xmlns:a16="http://schemas.microsoft.com/office/drawing/2014/main" id="{8E8D867B-8897-4054-AAA5-515D3CCA99E4}"/>
              </a:ext>
            </a:extLst>
          </p:cNvPr>
          <p:cNvSpPr txBox="1">
            <a:spLocks noChangeArrowheads="1"/>
          </p:cNvSpPr>
          <p:nvPr/>
        </p:nvSpPr>
        <p:spPr bwMode="auto">
          <a:xfrm>
            <a:off x="746125" y="5519738"/>
            <a:ext cx="5316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For strict computations a shared stack</a:t>
            </a:r>
            <a:b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b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implements a P-DFS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B3A66142-4640-4387-A900-F79A6E58F55D}"/>
              </a:ext>
            </a:extLst>
          </p:cNvPr>
          <p:cNvSpPr>
            <a:spLocks noGrp="1" noChangeArrowheads="1"/>
          </p:cNvSpPr>
          <p:nvPr>
            <p:ph type="title"/>
          </p:nvPr>
        </p:nvSpPr>
        <p:spPr>
          <a:xfrm>
            <a:off x="152400" y="768350"/>
            <a:ext cx="8839200" cy="755650"/>
          </a:xfrm>
        </p:spPr>
        <p:txBody>
          <a:bodyPr/>
          <a:lstStyle/>
          <a:p>
            <a:r>
              <a:rPr lang="ja-JP" altLang="en-US" sz="4000"/>
              <a:t>“</a:t>
            </a:r>
            <a:r>
              <a:rPr lang="en-US" altLang="ja-JP" sz="4000"/>
              <a:t>Premature task</a:t>
            </a:r>
            <a:r>
              <a:rPr lang="ja-JP" altLang="en-US" sz="4000"/>
              <a:t>”</a:t>
            </a:r>
            <a:r>
              <a:rPr lang="en-US" altLang="ja-JP" sz="4000"/>
              <a:t> in P-DFS</a:t>
            </a:r>
            <a:endParaRPr lang="en-US" altLang="en-US" sz="4000"/>
          </a:p>
        </p:txBody>
      </p:sp>
      <p:sp>
        <p:nvSpPr>
          <p:cNvPr id="43012" name="Rectangle 3">
            <a:extLst>
              <a:ext uri="{FF2B5EF4-FFF2-40B4-BE49-F238E27FC236}">
                <a16:creationId xmlns:a16="http://schemas.microsoft.com/office/drawing/2014/main" id="{BA9C31C0-ACD0-481A-B99C-81FA4E61D5A8}"/>
              </a:ext>
            </a:extLst>
          </p:cNvPr>
          <p:cNvSpPr>
            <a:spLocks noGrp="1" noChangeArrowheads="1"/>
          </p:cNvSpPr>
          <p:nvPr>
            <p:ph type="body" idx="1"/>
          </p:nvPr>
        </p:nvSpPr>
        <p:spPr>
          <a:xfrm>
            <a:off x="685800" y="1676400"/>
            <a:ext cx="7772400" cy="914400"/>
          </a:xfrm>
        </p:spPr>
        <p:txBody>
          <a:bodyPr/>
          <a:lstStyle/>
          <a:p>
            <a:pPr>
              <a:lnSpc>
                <a:spcPct val="90000"/>
              </a:lnSpc>
            </a:pPr>
            <a:r>
              <a:rPr lang="en-US" altLang="en-US"/>
              <a:t>A running task is premature if there is an earlier sequential task that is not complete</a:t>
            </a:r>
          </a:p>
        </p:txBody>
      </p:sp>
      <p:sp>
        <p:nvSpPr>
          <p:cNvPr id="43013" name="Oval 4">
            <a:extLst>
              <a:ext uri="{FF2B5EF4-FFF2-40B4-BE49-F238E27FC236}">
                <a16:creationId xmlns:a16="http://schemas.microsoft.com/office/drawing/2014/main" id="{99AE5159-85B3-4E5A-A0A2-F052C045B2A2}"/>
              </a:ext>
            </a:extLst>
          </p:cNvPr>
          <p:cNvSpPr>
            <a:spLocks noChangeArrowheads="1"/>
          </p:cNvSpPr>
          <p:nvPr/>
        </p:nvSpPr>
        <p:spPr bwMode="auto">
          <a:xfrm>
            <a:off x="1828800" y="27432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43014" name="Oval 5">
            <a:extLst>
              <a:ext uri="{FF2B5EF4-FFF2-40B4-BE49-F238E27FC236}">
                <a16:creationId xmlns:a16="http://schemas.microsoft.com/office/drawing/2014/main" id="{2F8CBC3A-6A52-448B-A315-7797EAFF8688}"/>
              </a:ext>
            </a:extLst>
          </p:cNvPr>
          <p:cNvSpPr>
            <a:spLocks noChangeArrowheads="1"/>
          </p:cNvSpPr>
          <p:nvPr/>
        </p:nvSpPr>
        <p:spPr bwMode="auto">
          <a:xfrm>
            <a:off x="838200" y="32766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43015" name="Oval 6">
            <a:extLst>
              <a:ext uri="{FF2B5EF4-FFF2-40B4-BE49-F238E27FC236}">
                <a16:creationId xmlns:a16="http://schemas.microsoft.com/office/drawing/2014/main" id="{8EB0BE6D-95F9-4917-8627-64A9324043EF}"/>
              </a:ext>
            </a:extLst>
          </p:cNvPr>
          <p:cNvSpPr>
            <a:spLocks noChangeArrowheads="1"/>
          </p:cNvSpPr>
          <p:nvPr/>
        </p:nvSpPr>
        <p:spPr bwMode="auto">
          <a:xfrm>
            <a:off x="228600" y="39624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43016" name="Oval 7">
            <a:extLst>
              <a:ext uri="{FF2B5EF4-FFF2-40B4-BE49-F238E27FC236}">
                <a16:creationId xmlns:a16="http://schemas.microsoft.com/office/drawing/2014/main" id="{C106347C-CC3A-4238-AE89-A927E69ED908}"/>
              </a:ext>
            </a:extLst>
          </p:cNvPr>
          <p:cNvSpPr>
            <a:spLocks noChangeArrowheads="1"/>
          </p:cNvSpPr>
          <p:nvPr/>
        </p:nvSpPr>
        <p:spPr bwMode="auto">
          <a:xfrm>
            <a:off x="1447800" y="39624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43017" name="Oval 8">
            <a:extLst>
              <a:ext uri="{FF2B5EF4-FFF2-40B4-BE49-F238E27FC236}">
                <a16:creationId xmlns:a16="http://schemas.microsoft.com/office/drawing/2014/main" id="{6038A6E5-E9BF-46C0-825F-5223CD795993}"/>
              </a:ext>
            </a:extLst>
          </p:cNvPr>
          <p:cNvSpPr>
            <a:spLocks noChangeArrowheads="1"/>
          </p:cNvSpPr>
          <p:nvPr/>
        </p:nvSpPr>
        <p:spPr bwMode="auto">
          <a:xfrm>
            <a:off x="838200" y="45720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cxnSp>
        <p:nvCxnSpPr>
          <p:cNvPr id="43018" name="AutoShape 9">
            <a:extLst>
              <a:ext uri="{FF2B5EF4-FFF2-40B4-BE49-F238E27FC236}">
                <a16:creationId xmlns:a16="http://schemas.microsoft.com/office/drawing/2014/main" id="{EA708344-F3CB-4FE1-89CC-9AE8FD2E3341}"/>
              </a:ext>
            </a:extLst>
          </p:cNvPr>
          <p:cNvCxnSpPr>
            <a:cxnSpLocks noChangeShapeType="1"/>
            <a:stCxn id="43014" idx="3"/>
            <a:endCxn id="43015" idx="7"/>
          </p:cNvCxnSpPr>
          <p:nvPr/>
        </p:nvCxnSpPr>
        <p:spPr bwMode="auto">
          <a:xfrm flipH="1">
            <a:off x="5540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19" name="AutoShape 10">
            <a:extLst>
              <a:ext uri="{FF2B5EF4-FFF2-40B4-BE49-F238E27FC236}">
                <a16:creationId xmlns:a16="http://schemas.microsoft.com/office/drawing/2014/main" id="{3FC18121-517F-4BFA-8A02-FA74852026D4}"/>
              </a:ext>
            </a:extLst>
          </p:cNvPr>
          <p:cNvCxnSpPr>
            <a:cxnSpLocks noChangeShapeType="1"/>
            <a:stCxn id="43014" idx="5"/>
            <a:endCxn id="43016" idx="1"/>
          </p:cNvCxnSpPr>
          <p:nvPr/>
        </p:nvCxnSpPr>
        <p:spPr bwMode="auto">
          <a:xfrm>
            <a:off x="11636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20" name="AutoShape 11">
            <a:extLst>
              <a:ext uri="{FF2B5EF4-FFF2-40B4-BE49-F238E27FC236}">
                <a16:creationId xmlns:a16="http://schemas.microsoft.com/office/drawing/2014/main" id="{51F581DD-84C5-4621-B115-1DA78DBE0D05}"/>
              </a:ext>
            </a:extLst>
          </p:cNvPr>
          <p:cNvCxnSpPr>
            <a:cxnSpLocks noChangeShapeType="1"/>
            <a:stCxn id="43016" idx="3"/>
            <a:endCxn id="43017" idx="7"/>
          </p:cNvCxnSpPr>
          <p:nvPr/>
        </p:nvCxnSpPr>
        <p:spPr bwMode="auto">
          <a:xfrm flipH="1">
            <a:off x="11636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21" name="AutoShape 12">
            <a:extLst>
              <a:ext uri="{FF2B5EF4-FFF2-40B4-BE49-F238E27FC236}">
                <a16:creationId xmlns:a16="http://schemas.microsoft.com/office/drawing/2014/main" id="{2232892D-EEAA-4F37-BD96-A6455E0DE607}"/>
              </a:ext>
            </a:extLst>
          </p:cNvPr>
          <p:cNvCxnSpPr>
            <a:cxnSpLocks noChangeShapeType="1"/>
            <a:stCxn id="43015" idx="5"/>
            <a:endCxn id="43017" idx="1"/>
          </p:cNvCxnSpPr>
          <p:nvPr/>
        </p:nvCxnSpPr>
        <p:spPr bwMode="auto">
          <a:xfrm>
            <a:off x="5540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22" name="Oval 13">
            <a:extLst>
              <a:ext uri="{FF2B5EF4-FFF2-40B4-BE49-F238E27FC236}">
                <a16:creationId xmlns:a16="http://schemas.microsoft.com/office/drawing/2014/main" id="{F4D41EA1-2CA6-436D-9F7A-C3B595DFA49C}"/>
              </a:ext>
            </a:extLst>
          </p:cNvPr>
          <p:cNvSpPr>
            <a:spLocks noChangeArrowheads="1"/>
          </p:cNvSpPr>
          <p:nvPr/>
        </p:nvSpPr>
        <p:spPr bwMode="auto">
          <a:xfrm>
            <a:off x="2743200" y="3276600"/>
            <a:ext cx="381000" cy="3810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43023" name="Oval 14">
            <a:extLst>
              <a:ext uri="{FF2B5EF4-FFF2-40B4-BE49-F238E27FC236}">
                <a16:creationId xmlns:a16="http://schemas.microsoft.com/office/drawing/2014/main" id="{3124C2F8-934D-40EC-91F1-34EC3B5C3871}"/>
              </a:ext>
            </a:extLst>
          </p:cNvPr>
          <p:cNvSpPr>
            <a:spLocks noChangeArrowheads="1"/>
          </p:cNvSpPr>
          <p:nvPr/>
        </p:nvSpPr>
        <p:spPr bwMode="auto">
          <a:xfrm>
            <a:off x="2133600" y="39624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7</a:t>
            </a:r>
          </a:p>
        </p:txBody>
      </p:sp>
      <p:sp>
        <p:nvSpPr>
          <p:cNvPr id="43024" name="Oval 15">
            <a:extLst>
              <a:ext uri="{FF2B5EF4-FFF2-40B4-BE49-F238E27FC236}">
                <a16:creationId xmlns:a16="http://schemas.microsoft.com/office/drawing/2014/main" id="{073F5DB5-53F9-410C-AFE6-604C868855F1}"/>
              </a:ext>
            </a:extLst>
          </p:cNvPr>
          <p:cNvSpPr>
            <a:spLocks noChangeArrowheads="1"/>
          </p:cNvSpPr>
          <p:nvPr/>
        </p:nvSpPr>
        <p:spPr bwMode="auto">
          <a:xfrm>
            <a:off x="3352800" y="39624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8</a:t>
            </a:r>
          </a:p>
        </p:txBody>
      </p:sp>
      <p:sp>
        <p:nvSpPr>
          <p:cNvPr id="43025" name="Oval 16">
            <a:extLst>
              <a:ext uri="{FF2B5EF4-FFF2-40B4-BE49-F238E27FC236}">
                <a16:creationId xmlns:a16="http://schemas.microsoft.com/office/drawing/2014/main" id="{9446C39C-0BF2-4B2A-9779-9FBC5B06EDB8}"/>
              </a:ext>
            </a:extLst>
          </p:cNvPr>
          <p:cNvSpPr>
            <a:spLocks noChangeArrowheads="1"/>
          </p:cNvSpPr>
          <p:nvPr/>
        </p:nvSpPr>
        <p:spPr bwMode="auto">
          <a:xfrm>
            <a:off x="2743200" y="45720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p:txBody>
      </p:sp>
      <p:cxnSp>
        <p:nvCxnSpPr>
          <p:cNvPr id="43026" name="AutoShape 17">
            <a:extLst>
              <a:ext uri="{FF2B5EF4-FFF2-40B4-BE49-F238E27FC236}">
                <a16:creationId xmlns:a16="http://schemas.microsoft.com/office/drawing/2014/main" id="{917E0592-7ED7-498C-BD8A-F595CC9AF6FE}"/>
              </a:ext>
            </a:extLst>
          </p:cNvPr>
          <p:cNvCxnSpPr>
            <a:cxnSpLocks noChangeShapeType="1"/>
            <a:stCxn id="43022" idx="3"/>
            <a:endCxn id="43023" idx="7"/>
          </p:cNvCxnSpPr>
          <p:nvPr/>
        </p:nvCxnSpPr>
        <p:spPr bwMode="auto">
          <a:xfrm flipH="1">
            <a:off x="24590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27" name="AutoShape 18">
            <a:extLst>
              <a:ext uri="{FF2B5EF4-FFF2-40B4-BE49-F238E27FC236}">
                <a16:creationId xmlns:a16="http://schemas.microsoft.com/office/drawing/2014/main" id="{D1E5D579-A16F-4DCA-9B8E-8F5C597E4E95}"/>
              </a:ext>
            </a:extLst>
          </p:cNvPr>
          <p:cNvCxnSpPr>
            <a:cxnSpLocks noChangeShapeType="1"/>
            <a:stCxn id="43022" idx="5"/>
            <a:endCxn id="43024" idx="1"/>
          </p:cNvCxnSpPr>
          <p:nvPr/>
        </p:nvCxnSpPr>
        <p:spPr bwMode="auto">
          <a:xfrm>
            <a:off x="30686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28" name="AutoShape 19">
            <a:extLst>
              <a:ext uri="{FF2B5EF4-FFF2-40B4-BE49-F238E27FC236}">
                <a16:creationId xmlns:a16="http://schemas.microsoft.com/office/drawing/2014/main" id="{84FBB2A6-742A-4494-A1EF-5476592D97E4}"/>
              </a:ext>
            </a:extLst>
          </p:cNvPr>
          <p:cNvCxnSpPr>
            <a:cxnSpLocks noChangeShapeType="1"/>
            <a:stCxn id="43024" idx="3"/>
            <a:endCxn id="43025" idx="7"/>
          </p:cNvCxnSpPr>
          <p:nvPr/>
        </p:nvCxnSpPr>
        <p:spPr bwMode="auto">
          <a:xfrm flipH="1">
            <a:off x="30686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29" name="AutoShape 20">
            <a:extLst>
              <a:ext uri="{FF2B5EF4-FFF2-40B4-BE49-F238E27FC236}">
                <a16:creationId xmlns:a16="http://schemas.microsoft.com/office/drawing/2014/main" id="{0E7368A2-3EB9-43D7-8B11-F946119B7C4F}"/>
              </a:ext>
            </a:extLst>
          </p:cNvPr>
          <p:cNvCxnSpPr>
            <a:cxnSpLocks noChangeShapeType="1"/>
            <a:stCxn id="43023" idx="5"/>
            <a:endCxn id="43025" idx="1"/>
          </p:cNvCxnSpPr>
          <p:nvPr/>
        </p:nvCxnSpPr>
        <p:spPr bwMode="auto">
          <a:xfrm>
            <a:off x="24590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30" name="Oval 21">
            <a:extLst>
              <a:ext uri="{FF2B5EF4-FFF2-40B4-BE49-F238E27FC236}">
                <a16:creationId xmlns:a16="http://schemas.microsoft.com/office/drawing/2014/main" id="{C541C5FC-018A-4F1C-B0DB-1128D32B4F0A}"/>
              </a:ext>
            </a:extLst>
          </p:cNvPr>
          <p:cNvSpPr>
            <a:spLocks noChangeArrowheads="1"/>
          </p:cNvSpPr>
          <p:nvPr/>
        </p:nvSpPr>
        <p:spPr bwMode="auto">
          <a:xfrm>
            <a:off x="1828800" y="51816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cxnSp>
        <p:nvCxnSpPr>
          <p:cNvPr id="43031" name="AutoShape 22">
            <a:extLst>
              <a:ext uri="{FF2B5EF4-FFF2-40B4-BE49-F238E27FC236}">
                <a16:creationId xmlns:a16="http://schemas.microsoft.com/office/drawing/2014/main" id="{31CEBC3F-C439-4AD6-B84B-80A975B661B9}"/>
              </a:ext>
            </a:extLst>
          </p:cNvPr>
          <p:cNvCxnSpPr>
            <a:cxnSpLocks noChangeShapeType="1"/>
            <a:stCxn id="43013" idx="3"/>
            <a:endCxn id="43014" idx="7"/>
          </p:cNvCxnSpPr>
          <p:nvPr/>
        </p:nvCxnSpPr>
        <p:spPr bwMode="auto">
          <a:xfrm flipH="1">
            <a:off x="1163638" y="3068638"/>
            <a:ext cx="720725" cy="2635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32" name="AutoShape 23">
            <a:extLst>
              <a:ext uri="{FF2B5EF4-FFF2-40B4-BE49-F238E27FC236}">
                <a16:creationId xmlns:a16="http://schemas.microsoft.com/office/drawing/2014/main" id="{513EC160-3361-43C1-A158-D1AED29EBCA6}"/>
              </a:ext>
            </a:extLst>
          </p:cNvPr>
          <p:cNvCxnSpPr>
            <a:cxnSpLocks noChangeShapeType="1"/>
            <a:stCxn id="43013" idx="5"/>
            <a:endCxn id="43022" idx="1"/>
          </p:cNvCxnSpPr>
          <p:nvPr/>
        </p:nvCxnSpPr>
        <p:spPr bwMode="auto">
          <a:xfrm>
            <a:off x="2154238" y="3068638"/>
            <a:ext cx="644525" cy="2635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33" name="AutoShape 24">
            <a:extLst>
              <a:ext uri="{FF2B5EF4-FFF2-40B4-BE49-F238E27FC236}">
                <a16:creationId xmlns:a16="http://schemas.microsoft.com/office/drawing/2014/main" id="{8ABF97AD-C8B1-4AA7-B336-8C497A491714}"/>
              </a:ext>
            </a:extLst>
          </p:cNvPr>
          <p:cNvCxnSpPr>
            <a:cxnSpLocks noChangeShapeType="1"/>
            <a:stCxn id="43017" idx="5"/>
            <a:endCxn id="43030" idx="1"/>
          </p:cNvCxnSpPr>
          <p:nvPr/>
        </p:nvCxnSpPr>
        <p:spPr bwMode="auto">
          <a:xfrm>
            <a:off x="1163638" y="4897438"/>
            <a:ext cx="720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34" name="AutoShape 25">
            <a:extLst>
              <a:ext uri="{FF2B5EF4-FFF2-40B4-BE49-F238E27FC236}">
                <a16:creationId xmlns:a16="http://schemas.microsoft.com/office/drawing/2014/main" id="{0D9C86D6-4E2A-4873-B367-FD71F43AAA95}"/>
              </a:ext>
            </a:extLst>
          </p:cNvPr>
          <p:cNvCxnSpPr>
            <a:cxnSpLocks noChangeShapeType="1"/>
            <a:stCxn id="43025" idx="3"/>
            <a:endCxn id="43030" idx="7"/>
          </p:cNvCxnSpPr>
          <p:nvPr/>
        </p:nvCxnSpPr>
        <p:spPr bwMode="auto">
          <a:xfrm flipH="1">
            <a:off x="2154238" y="4897438"/>
            <a:ext cx="6445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35" name="Text Box 26">
            <a:extLst>
              <a:ext uri="{FF2B5EF4-FFF2-40B4-BE49-F238E27FC236}">
                <a16:creationId xmlns:a16="http://schemas.microsoft.com/office/drawing/2014/main" id="{8295A347-E97F-40C7-AD9B-BF928295F566}"/>
              </a:ext>
            </a:extLst>
          </p:cNvPr>
          <p:cNvSpPr txBox="1">
            <a:spLocks noChangeArrowheads="1"/>
          </p:cNvSpPr>
          <p:nvPr/>
        </p:nvSpPr>
        <p:spPr bwMode="auto">
          <a:xfrm>
            <a:off x="7954963" y="3167063"/>
            <a:ext cx="7048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5, 7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sp>
        <p:nvSpPr>
          <p:cNvPr id="43036" name="Text Box 27">
            <a:extLst>
              <a:ext uri="{FF2B5EF4-FFF2-40B4-BE49-F238E27FC236}">
                <a16:creationId xmlns:a16="http://schemas.microsoft.com/office/drawing/2014/main" id="{3BC0CE0D-621F-4E17-AC5C-A009B3B0B943}"/>
              </a:ext>
            </a:extLst>
          </p:cNvPr>
          <p:cNvSpPr txBox="1">
            <a:spLocks noChangeArrowheads="1"/>
          </p:cNvSpPr>
          <p:nvPr/>
        </p:nvSpPr>
        <p:spPr bwMode="auto">
          <a:xfrm>
            <a:off x="7329488" y="2362200"/>
            <a:ext cx="17383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 processor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schedule</a:t>
            </a:r>
          </a:p>
        </p:txBody>
      </p:sp>
      <p:sp>
        <p:nvSpPr>
          <p:cNvPr id="43037" name="Oval 29">
            <a:extLst>
              <a:ext uri="{FF2B5EF4-FFF2-40B4-BE49-F238E27FC236}">
                <a16:creationId xmlns:a16="http://schemas.microsoft.com/office/drawing/2014/main" id="{E4019BEB-503A-456B-A4F4-99C13D54F79E}"/>
              </a:ext>
            </a:extLst>
          </p:cNvPr>
          <p:cNvSpPr>
            <a:spLocks noChangeArrowheads="1"/>
          </p:cNvSpPr>
          <p:nvPr/>
        </p:nvSpPr>
        <p:spPr bwMode="auto">
          <a:xfrm>
            <a:off x="5867400" y="27432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43038" name="Oval 30">
            <a:extLst>
              <a:ext uri="{FF2B5EF4-FFF2-40B4-BE49-F238E27FC236}">
                <a16:creationId xmlns:a16="http://schemas.microsoft.com/office/drawing/2014/main" id="{220C2C8F-4017-4211-82F1-CE7EF859F08F}"/>
              </a:ext>
            </a:extLst>
          </p:cNvPr>
          <p:cNvSpPr>
            <a:spLocks noChangeArrowheads="1"/>
          </p:cNvSpPr>
          <p:nvPr/>
        </p:nvSpPr>
        <p:spPr bwMode="auto">
          <a:xfrm>
            <a:off x="4876800" y="32766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43039" name="Oval 31">
            <a:extLst>
              <a:ext uri="{FF2B5EF4-FFF2-40B4-BE49-F238E27FC236}">
                <a16:creationId xmlns:a16="http://schemas.microsoft.com/office/drawing/2014/main" id="{DAE091BF-9D54-42F5-B51D-B7325B1EBAA6}"/>
              </a:ext>
            </a:extLst>
          </p:cNvPr>
          <p:cNvSpPr>
            <a:spLocks noChangeArrowheads="1"/>
          </p:cNvSpPr>
          <p:nvPr/>
        </p:nvSpPr>
        <p:spPr bwMode="auto">
          <a:xfrm>
            <a:off x="4267200" y="39624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43040" name="Oval 32">
            <a:extLst>
              <a:ext uri="{FF2B5EF4-FFF2-40B4-BE49-F238E27FC236}">
                <a16:creationId xmlns:a16="http://schemas.microsoft.com/office/drawing/2014/main" id="{E174A290-2C5A-45EF-8E1E-129430C73D4D}"/>
              </a:ext>
            </a:extLst>
          </p:cNvPr>
          <p:cNvSpPr>
            <a:spLocks noChangeArrowheads="1"/>
          </p:cNvSpPr>
          <p:nvPr/>
        </p:nvSpPr>
        <p:spPr bwMode="auto">
          <a:xfrm>
            <a:off x="5486400" y="39624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43041" name="Oval 33">
            <a:extLst>
              <a:ext uri="{FF2B5EF4-FFF2-40B4-BE49-F238E27FC236}">
                <a16:creationId xmlns:a16="http://schemas.microsoft.com/office/drawing/2014/main" id="{34E0E006-1639-4648-A217-4A723E48A788}"/>
              </a:ext>
            </a:extLst>
          </p:cNvPr>
          <p:cNvSpPr>
            <a:spLocks noChangeArrowheads="1"/>
          </p:cNvSpPr>
          <p:nvPr/>
        </p:nvSpPr>
        <p:spPr bwMode="auto">
          <a:xfrm>
            <a:off x="4876800" y="45720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cxnSp>
        <p:nvCxnSpPr>
          <p:cNvPr id="43042" name="AutoShape 34">
            <a:extLst>
              <a:ext uri="{FF2B5EF4-FFF2-40B4-BE49-F238E27FC236}">
                <a16:creationId xmlns:a16="http://schemas.microsoft.com/office/drawing/2014/main" id="{FA9D9933-1F42-44FD-AC73-501630889CC8}"/>
              </a:ext>
            </a:extLst>
          </p:cNvPr>
          <p:cNvCxnSpPr>
            <a:cxnSpLocks noChangeShapeType="1"/>
            <a:stCxn id="43038" idx="3"/>
            <a:endCxn id="43039" idx="7"/>
          </p:cNvCxnSpPr>
          <p:nvPr/>
        </p:nvCxnSpPr>
        <p:spPr bwMode="auto">
          <a:xfrm flipH="1">
            <a:off x="45926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43" name="AutoShape 35">
            <a:extLst>
              <a:ext uri="{FF2B5EF4-FFF2-40B4-BE49-F238E27FC236}">
                <a16:creationId xmlns:a16="http://schemas.microsoft.com/office/drawing/2014/main" id="{AEE0F665-4E9B-49E8-9577-899C899F5D60}"/>
              </a:ext>
            </a:extLst>
          </p:cNvPr>
          <p:cNvCxnSpPr>
            <a:cxnSpLocks noChangeShapeType="1"/>
            <a:stCxn id="43038" idx="5"/>
            <a:endCxn id="43040" idx="1"/>
          </p:cNvCxnSpPr>
          <p:nvPr/>
        </p:nvCxnSpPr>
        <p:spPr bwMode="auto">
          <a:xfrm>
            <a:off x="52022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44" name="AutoShape 36">
            <a:extLst>
              <a:ext uri="{FF2B5EF4-FFF2-40B4-BE49-F238E27FC236}">
                <a16:creationId xmlns:a16="http://schemas.microsoft.com/office/drawing/2014/main" id="{CF9ACE94-6DB9-4FF9-8810-68CF27AF52A0}"/>
              </a:ext>
            </a:extLst>
          </p:cNvPr>
          <p:cNvCxnSpPr>
            <a:cxnSpLocks noChangeShapeType="1"/>
            <a:stCxn id="43040" idx="3"/>
            <a:endCxn id="43041" idx="7"/>
          </p:cNvCxnSpPr>
          <p:nvPr/>
        </p:nvCxnSpPr>
        <p:spPr bwMode="auto">
          <a:xfrm flipH="1">
            <a:off x="52022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45" name="AutoShape 37">
            <a:extLst>
              <a:ext uri="{FF2B5EF4-FFF2-40B4-BE49-F238E27FC236}">
                <a16:creationId xmlns:a16="http://schemas.microsoft.com/office/drawing/2014/main" id="{309C67F6-84F0-40E3-801B-FD9EEEE30CD1}"/>
              </a:ext>
            </a:extLst>
          </p:cNvPr>
          <p:cNvCxnSpPr>
            <a:cxnSpLocks noChangeShapeType="1"/>
            <a:stCxn id="43039" idx="5"/>
            <a:endCxn id="43041" idx="1"/>
          </p:cNvCxnSpPr>
          <p:nvPr/>
        </p:nvCxnSpPr>
        <p:spPr bwMode="auto">
          <a:xfrm>
            <a:off x="45926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46" name="Oval 38">
            <a:extLst>
              <a:ext uri="{FF2B5EF4-FFF2-40B4-BE49-F238E27FC236}">
                <a16:creationId xmlns:a16="http://schemas.microsoft.com/office/drawing/2014/main" id="{2118093D-0AD6-4B9A-95BC-CD861581C959}"/>
              </a:ext>
            </a:extLst>
          </p:cNvPr>
          <p:cNvSpPr>
            <a:spLocks noChangeArrowheads="1"/>
          </p:cNvSpPr>
          <p:nvPr/>
        </p:nvSpPr>
        <p:spPr bwMode="auto">
          <a:xfrm>
            <a:off x="6781800" y="32766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43047" name="Oval 39">
            <a:extLst>
              <a:ext uri="{FF2B5EF4-FFF2-40B4-BE49-F238E27FC236}">
                <a16:creationId xmlns:a16="http://schemas.microsoft.com/office/drawing/2014/main" id="{23BBE205-923D-4328-83D7-80BBE766F580}"/>
              </a:ext>
            </a:extLst>
          </p:cNvPr>
          <p:cNvSpPr>
            <a:spLocks noChangeArrowheads="1"/>
          </p:cNvSpPr>
          <p:nvPr/>
        </p:nvSpPr>
        <p:spPr bwMode="auto">
          <a:xfrm>
            <a:off x="6172200" y="3962400"/>
            <a:ext cx="381000" cy="381000"/>
          </a:xfrm>
          <a:prstGeom prst="ellipse">
            <a:avLst/>
          </a:prstGeom>
          <a:solidFill>
            <a:srgbClr val="FF9966"/>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7</a:t>
            </a:r>
          </a:p>
        </p:txBody>
      </p:sp>
      <p:sp>
        <p:nvSpPr>
          <p:cNvPr id="43048" name="Oval 40">
            <a:extLst>
              <a:ext uri="{FF2B5EF4-FFF2-40B4-BE49-F238E27FC236}">
                <a16:creationId xmlns:a16="http://schemas.microsoft.com/office/drawing/2014/main" id="{FA9D7C77-D993-4723-BD16-CD634D20D169}"/>
              </a:ext>
            </a:extLst>
          </p:cNvPr>
          <p:cNvSpPr>
            <a:spLocks noChangeArrowheads="1"/>
          </p:cNvSpPr>
          <p:nvPr/>
        </p:nvSpPr>
        <p:spPr bwMode="auto">
          <a:xfrm>
            <a:off x="7391400" y="39624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8</a:t>
            </a:r>
          </a:p>
        </p:txBody>
      </p:sp>
      <p:sp>
        <p:nvSpPr>
          <p:cNvPr id="43049" name="Oval 41">
            <a:extLst>
              <a:ext uri="{FF2B5EF4-FFF2-40B4-BE49-F238E27FC236}">
                <a16:creationId xmlns:a16="http://schemas.microsoft.com/office/drawing/2014/main" id="{8B1DE0ED-ACB2-450B-8704-462BBC87B3C2}"/>
              </a:ext>
            </a:extLst>
          </p:cNvPr>
          <p:cNvSpPr>
            <a:spLocks noChangeArrowheads="1"/>
          </p:cNvSpPr>
          <p:nvPr/>
        </p:nvSpPr>
        <p:spPr bwMode="auto">
          <a:xfrm>
            <a:off x="6781800" y="45720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9</a:t>
            </a:r>
          </a:p>
        </p:txBody>
      </p:sp>
      <p:cxnSp>
        <p:nvCxnSpPr>
          <p:cNvPr id="43050" name="AutoShape 42">
            <a:extLst>
              <a:ext uri="{FF2B5EF4-FFF2-40B4-BE49-F238E27FC236}">
                <a16:creationId xmlns:a16="http://schemas.microsoft.com/office/drawing/2014/main" id="{57FB3487-395C-4CC8-BEA7-90A68A564A5D}"/>
              </a:ext>
            </a:extLst>
          </p:cNvPr>
          <p:cNvCxnSpPr>
            <a:cxnSpLocks noChangeShapeType="1"/>
            <a:stCxn id="43046" idx="3"/>
            <a:endCxn id="43047" idx="7"/>
          </p:cNvCxnSpPr>
          <p:nvPr/>
        </p:nvCxnSpPr>
        <p:spPr bwMode="auto">
          <a:xfrm flipH="1">
            <a:off x="64976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1" name="AutoShape 43">
            <a:extLst>
              <a:ext uri="{FF2B5EF4-FFF2-40B4-BE49-F238E27FC236}">
                <a16:creationId xmlns:a16="http://schemas.microsoft.com/office/drawing/2014/main" id="{C809809A-8917-4EC6-B64B-EC7B8F8E51C6}"/>
              </a:ext>
            </a:extLst>
          </p:cNvPr>
          <p:cNvCxnSpPr>
            <a:cxnSpLocks noChangeShapeType="1"/>
            <a:stCxn id="43046" idx="5"/>
            <a:endCxn id="43048" idx="1"/>
          </p:cNvCxnSpPr>
          <p:nvPr/>
        </p:nvCxnSpPr>
        <p:spPr bwMode="auto">
          <a:xfrm>
            <a:off x="7107238" y="3602038"/>
            <a:ext cx="339725" cy="4159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2" name="AutoShape 44">
            <a:extLst>
              <a:ext uri="{FF2B5EF4-FFF2-40B4-BE49-F238E27FC236}">
                <a16:creationId xmlns:a16="http://schemas.microsoft.com/office/drawing/2014/main" id="{33BCE0C6-9B03-4DE6-A5AE-F3C8287634DC}"/>
              </a:ext>
            </a:extLst>
          </p:cNvPr>
          <p:cNvCxnSpPr>
            <a:cxnSpLocks noChangeShapeType="1"/>
            <a:stCxn id="43048" idx="3"/>
            <a:endCxn id="43049" idx="7"/>
          </p:cNvCxnSpPr>
          <p:nvPr/>
        </p:nvCxnSpPr>
        <p:spPr bwMode="auto">
          <a:xfrm flipH="1">
            <a:off x="71072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3" name="AutoShape 45">
            <a:extLst>
              <a:ext uri="{FF2B5EF4-FFF2-40B4-BE49-F238E27FC236}">
                <a16:creationId xmlns:a16="http://schemas.microsoft.com/office/drawing/2014/main" id="{7563ED0E-92DE-4AAA-B2A6-3D3AB0F35B76}"/>
              </a:ext>
            </a:extLst>
          </p:cNvPr>
          <p:cNvCxnSpPr>
            <a:cxnSpLocks noChangeShapeType="1"/>
            <a:stCxn id="43047" idx="5"/>
            <a:endCxn id="43049" idx="1"/>
          </p:cNvCxnSpPr>
          <p:nvPr/>
        </p:nvCxnSpPr>
        <p:spPr bwMode="auto">
          <a:xfrm>
            <a:off x="6497638" y="4287838"/>
            <a:ext cx="339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54" name="Oval 46">
            <a:extLst>
              <a:ext uri="{FF2B5EF4-FFF2-40B4-BE49-F238E27FC236}">
                <a16:creationId xmlns:a16="http://schemas.microsoft.com/office/drawing/2014/main" id="{8E9F7484-A039-4524-BE57-6BDA662770EF}"/>
              </a:ext>
            </a:extLst>
          </p:cNvPr>
          <p:cNvSpPr>
            <a:spLocks noChangeArrowheads="1"/>
          </p:cNvSpPr>
          <p:nvPr/>
        </p:nvSpPr>
        <p:spPr bwMode="auto">
          <a:xfrm>
            <a:off x="5867400" y="51816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10</a:t>
            </a:r>
          </a:p>
        </p:txBody>
      </p:sp>
      <p:cxnSp>
        <p:nvCxnSpPr>
          <p:cNvPr id="43055" name="AutoShape 47">
            <a:extLst>
              <a:ext uri="{FF2B5EF4-FFF2-40B4-BE49-F238E27FC236}">
                <a16:creationId xmlns:a16="http://schemas.microsoft.com/office/drawing/2014/main" id="{4AB895A0-68DC-435A-82D3-F1240DC6B9E7}"/>
              </a:ext>
            </a:extLst>
          </p:cNvPr>
          <p:cNvCxnSpPr>
            <a:cxnSpLocks noChangeShapeType="1"/>
            <a:stCxn id="43037" idx="3"/>
            <a:endCxn id="43038" idx="7"/>
          </p:cNvCxnSpPr>
          <p:nvPr/>
        </p:nvCxnSpPr>
        <p:spPr bwMode="auto">
          <a:xfrm flipH="1">
            <a:off x="5202238" y="3068638"/>
            <a:ext cx="720725" cy="2635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6" name="AutoShape 48">
            <a:extLst>
              <a:ext uri="{FF2B5EF4-FFF2-40B4-BE49-F238E27FC236}">
                <a16:creationId xmlns:a16="http://schemas.microsoft.com/office/drawing/2014/main" id="{20C1471B-23A9-4C38-AB3F-FA74730949C7}"/>
              </a:ext>
            </a:extLst>
          </p:cNvPr>
          <p:cNvCxnSpPr>
            <a:cxnSpLocks noChangeShapeType="1"/>
            <a:stCxn id="43037" idx="5"/>
            <a:endCxn id="43046" idx="1"/>
          </p:cNvCxnSpPr>
          <p:nvPr/>
        </p:nvCxnSpPr>
        <p:spPr bwMode="auto">
          <a:xfrm>
            <a:off x="6192838" y="3068638"/>
            <a:ext cx="644525" cy="2635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7" name="AutoShape 49">
            <a:extLst>
              <a:ext uri="{FF2B5EF4-FFF2-40B4-BE49-F238E27FC236}">
                <a16:creationId xmlns:a16="http://schemas.microsoft.com/office/drawing/2014/main" id="{07178215-9F45-45B8-8271-4B4D4046F817}"/>
              </a:ext>
            </a:extLst>
          </p:cNvPr>
          <p:cNvCxnSpPr>
            <a:cxnSpLocks noChangeShapeType="1"/>
            <a:stCxn id="43041" idx="5"/>
            <a:endCxn id="43054" idx="1"/>
          </p:cNvCxnSpPr>
          <p:nvPr/>
        </p:nvCxnSpPr>
        <p:spPr bwMode="auto">
          <a:xfrm>
            <a:off x="5202238" y="4897438"/>
            <a:ext cx="7207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8" name="AutoShape 50">
            <a:extLst>
              <a:ext uri="{FF2B5EF4-FFF2-40B4-BE49-F238E27FC236}">
                <a16:creationId xmlns:a16="http://schemas.microsoft.com/office/drawing/2014/main" id="{D36DA555-A49C-49E7-86A4-4144ED611BE4}"/>
              </a:ext>
            </a:extLst>
          </p:cNvPr>
          <p:cNvCxnSpPr>
            <a:cxnSpLocks noChangeShapeType="1"/>
            <a:stCxn id="43049" idx="3"/>
            <a:endCxn id="43054" idx="7"/>
          </p:cNvCxnSpPr>
          <p:nvPr/>
        </p:nvCxnSpPr>
        <p:spPr bwMode="auto">
          <a:xfrm flipH="1">
            <a:off x="6192838" y="4897438"/>
            <a:ext cx="644525" cy="3397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59" name="Oval 51">
            <a:extLst>
              <a:ext uri="{FF2B5EF4-FFF2-40B4-BE49-F238E27FC236}">
                <a16:creationId xmlns:a16="http://schemas.microsoft.com/office/drawing/2014/main" id="{7DBE299E-5500-402A-A998-914A059DB6A3}"/>
              </a:ext>
            </a:extLst>
          </p:cNvPr>
          <p:cNvSpPr>
            <a:spLocks noChangeArrowheads="1"/>
          </p:cNvSpPr>
          <p:nvPr/>
        </p:nvSpPr>
        <p:spPr bwMode="auto">
          <a:xfrm>
            <a:off x="2895600" y="5791200"/>
            <a:ext cx="381000" cy="3810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3060" name="Text Box 52">
            <a:extLst>
              <a:ext uri="{FF2B5EF4-FFF2-40B4-BE49-F238E27FC236}">
                <a16:creationId xmlns:a16="http://schemas.microsoft.com/office/drawing/2014/main" id="{78D78229-97CD-4AAF-AE17-98A7B468968F}"/>
              </a:ext>
            </a:extLst>
          </p:cNvPr>
          <p:cNvSpPr txBox="1">
            <a:spLocks noChangeArrowheads="1"/>
          </p:cNvSpPr>
          <p:nvPr/>
        </p:nvSpPr>
        <p:spPr bwMode="auto">
          <a:xfrm>
            <a:off x="3352800" y="5748338"/>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premature</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5D8FA4E9-7323-4FB8-981B-55B600D25BCD}"/>
              </a:ext>
            </a:extLst>
          </p:cNvPr>
          <p:cNvSpPr>
            <a:spLocks noGrp="1" noChangeArrowheads="1"/>
          </p:cNvSpPr>
          <p:nvPr>
            <p:ph type="title"/>
          </p:nvPr>
        </p:nvSpPr>
        <p:spPr/>
        <p:txBody>
          <a:bodyPr/>
          <a:lstStyle/>
          <a:p>
            <a:r>
              <a:rPr lang="en-US" altLang="en-US" sz="4000"/>
              <a:t>P-DFS Theory</a:t>
            </a:r>
          </a:p>
        </p:txBody>
      </p:sp>
      <p:sp>
        <p:nvSpPr>
          <p:cNvPr id="44036" name="Rectangle 3">
            <a:extLst>
              <a:ext uri="{FF2B5EF4-FFF2-40B4-BE49-F238E27FC236}">
                <a16:creationId xmlns:a16="http://schemas.microsoft.com/office/drawing/2014/main" id="{405A2C73-450B-44E1-BEA7-C567565E1EE0}"/>
              </a:ext>
            </a:extLst>
          </p:cNvPr>
          <p:cNvSpPr>
            <a:spLocks noGrp="1" noChangeArrowheads="1"/>
          </p:cNvSpPr>
          <p:nvPr>
            <p:ph type="body" idx="1"/>
          </p:nvPr>
        </p:nvSpPr>
        <p:spPr/>
        <p:txBody>
          <a:bodyPr/>
          <a:lstStyle/>
          <a:p>
            <a:r>
              <a:rPr lang="en-US" altLang="en-US"/>
              <a:t>For any computation:</a:t>
            </a:r>
          </a:p>
          <a:p>
            <a:r>
              <a:rPr lang="en-US" altLang="en-US"/>
              <a:t>    Premature nodes at any time = O(PD)</a:t>
            </a:r>
          </a:p>
          <a:p>
            <a:r>
              <a:rPr lang="en-US" altLang="en-US"/>
              <a:t>    Space = S</a:t>
            </a:r>
            <a:r>
              <a:rPr lang="en-US" altLang="en-US" baseline="-25000"/>
              <a:t>1</a:t>
            </a:r>
            <a:r>
              <a:rPr lang="en-US" altLang="en-US"/>
              <a:t> + O(PD)</a:t>
            </a:r>
          </a:p>
          <a:p>
            <a:r>
              <a:rPr lang="en-US" altLang="en-US"/>
              <a:t>   With a shared cache of size M</a:t>
            </a:r>
            <a:r>
              <a:rPr lang="en-US" altLang="en-US" baseline="-25000"/>
              <a:t>1</a:t>
            </a:r>
            <a:r>
              <a:rPr lang="en-US" altLang="en-US"/>
              <a:t> + O(PD) </a:t>
            </a:r>
            <a:br>
              <a:rPr lang="en-US" altLang="en-US"/>
            </a:br>
            <a:r>
              <a:rPr lang="en-US" altLang="en-US"/>
              <a:t>    we have Q</a:t>
            </a:r>
            <a:r>
              <a:rPr lang="en-US" altLang="en-US" baseline="-25000"/>
              <a:t>p</a:t>
            </a:r>
            <a:r>
              <a:rPr lang="en-US" altLang="en-US"/>
              <a:t> = Q</a:t>
            </a:r>
            <a:r>
              <a:rPr lang="en-US" altLang="en-US" baseline="-25000"/>
              <a:t>1</a:t>
            </a:r>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4892288A-5717-438E-80AD-784280D5CBE0}"/>
              </a:ext>
            </a:extLst>
          </p:cNvPr>
          <p:cNvSpPr>
            <a:spLocks noGrp="1" noChangeArrowheads="1"/>
          </p:cNvSpPr>
          <p:nvPr>
            <p:ph type="title"/>
          </p:nvPr>
        </p:nvSpPr>
        <p:spPr/>
        <p:txBody>
          <a:bodyPr/>
          <a:lstStyle/>
          <a:p>
            <a:r>
              <a:rPr lang="en-US" altLang="en-US" sz="4000"/>
              <a:t>P-DFS Practice</a:t>
            </a:r>
          </a:p>
        </p:txBody>
      </p:sp>
      <p:sp>
        <p:nvSpPr>
          <p:cNvPr id="45060" name="Rectangle 3">
            <a:extLst>
              <a:ext uri="{FF2B5EF4-FFF2-40B4-BE49-F238E27FC236}">
                <a16:creationId xmlns:a16="http://schemas.microsoft.com/office/drawing/2014/main" id="{1B8A278A-0FB0-484E-BB2B-27DDE7A136C9}"/>
              </a:ext>
            </a:extLst>
          </p:cNvPr>
          <p:cNvSpPr>
            <a:spLocks noGrp="1" noChangeArrowheads="1"/>
          </p:cNvSpPr>
          <p:nvPr>
            <p:ph type="body" idx="1"/>
          </p:nvPr>
        </p:nvSpPr>
        <p:spPr/>
        <p:txBody>
          <a:bodyPr/>
          <a:lstStyle/>
          <a:p>
            <a:r>
              <a:rPr lang="en-US" altLang="en-US"/>
              <a:t>Experimentally uses less memory than work stealing and performs better on a shared cache.</a:t>
            </a:r>
          </a:p>
          <a:p>
            <a:r>
              <a:rPr lang="en-US" altLang="en-US"/>
              <a:t>Requires some </a:t>
            </a:r>
            <a:r>
              <a:rPr lang="ja-JP" altLang="en-US"/>
              <a:t>“</a:t>
            </a:r>
            <a:r>
              <a:rPr lang="en-US" altLang="ja-JP"/>
              <a:t>coarsening</a:t>
            </a:r>
            <a:r>
              <a:rPr lang="ja-JP" altLang="en-US"/>
              <a:t>”</a:t>
            </a:r>
            <a:r>
              <a:rPr lang="en-US" altLang="ja-JP"/>
              <a:t> to reduce overheads</a:t>
            </a:r>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3E8BBC01-E1B0-4DAD-9A76-CB56E5C57D09}"/>
              </a:ext>
            </a:extLst>
          </p:cNvPr>
          <p:cNvSpPr>
            <a:spLocks noGrp="1" noChangeArrowheads="1"/>
          </p:cNvSpPr>
          <p:nvPr>
            <p:ph type="title"/>
          </p:nvPr>
        </p:nvSpPr>
        <p:spPr/>
        <p:txBody>
          <a:bodyPr/>
          <a:lstStyle/>
          <a:p>
            <a:r>
              <a:rPr lang="en-US" altLang="en-US" sz="4000"/>
              <a:t>P-DFS Practice</a:t>
            </a:r>
          </a:p>
        </p:txBody>
      </p:sp>
      <p:pic>
        <p:nvPicPr>
          <p:cNvPr id="46085" name="Picture 4" descr="fmm">
            <a:extLst>
              <a:ext uri="{FF2B5EF4-FFF2-40B4-BE49-F238E27FC236}">
                <a16:creationId xmlns:a16="http://schemas.microsoft.com/office/drawing/2014/main" id="{CEFD6478-A091-4823-9DDB-A2EA40131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094" y="1635125"/>
            <a:ext cx="559117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A81344C7-7C36-4FFC-8EC7-3606F93C098B}"/>
              </a:ext>
            </a:extLst>
          </p:cNvPr>
          <p:cNvSpPr>
            <a:spLocks noGrp="1" noChangeArrowheads="1"/>
          </p:cNvSpPr>
          <p:nvPr>
            <p:ph type="title"/>
          </p:nvPr>
        </p:nvSpPr>
        <p:spPr/>
        <p:txBody>
          <a:bodyPr/>
          <a:lstStyle/>
          <a:p>
            <a:r>
              <a:rPr lang="en-US" altLang="en-US" sz="4000"/>
              <a:t>Hybrid Scheduling</a:t>
            </a:r>
          </a:p>
        </p:txBody>
      </p:sp>
      <p:sp>
        <p:nvSpPr>
          <p:cNvPr id="47108" name="Rectangle 3">
            <a:extLst>
              <a:ext uri="{FF2B5EF4-FFF2-40B4-BE49-F238E27FC236}">
                <a16:creationId xmlns:a16="http://schemas.microsoft.com/office/drawing/2014/main" id="{B4CE0804-6F66-420A-8282-75B481E287C7}"/>
              </a:ext>
            </a:extLst>
          </p:cNvPr>
          <p:cNvSpPr>
            <a:spLocks noGrp="1" noChangeArrowheads="1"/>
          </p:cNvSpPr>
          <p:nvPr>
            <p:ph type="body" idx="1"/>
          </p:nvPr>
        </p:nvSpPr>
        <p:spPr>
          <a:xfrm>
            <a:off x="685800" y="1676400"/>
            <a:ext cx="7772400" cy="1143000"/>
          </a:xfrm>
        </p:spPr>
        <p:txBody>
          <a:bodyPr/>
          <a:lstStyle/>
          <a:p>
            <a:r>
              <a:rPr lang="en-US" altLang="en-US"/>
              <a:t>Can mix Work Stealing and P-DFS</a:t>
            </a:r>
          </a:p>
        </p:txBody>
      </p:sp>
      <p:sp>
        <p:nvSpPr>
          <p:cNvPr id="47109" name="Rectangle 4">
            <a:extLst>
              <a:ext uri="{FF2B5EF4-FFF2-40B4-BE49-F238E27FC236}">
                <a16:creationId xmlns:a16="http://schemas.microsoft.com/office/drawing/2014/main" id="{BED62712-73E8-4A57-A6B2-48BE9F73D10E}"/>
              </a:ext>
            </a:extLst>
          </p:cNvPr>
          <p:cNvSpPr>
            <a:spLocks noChangeArrowheads="1"/>
          </p:cNvSpPr>
          <p:nvPr/>
        </p:nvSpPr>
        <p:spPr bwMode="auto">
          <a:xfrm>
            <a:off x="1371600" y="2819400"/>
            <a:ext cx="68580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Priority order</a:t>
            </a:r>
          </a:p>
        </p:txBody>
      </p:sp>
      <p:sp>
        <p:nvSpPr>
          <p:cNvPr id="47110" name="Rectangle 5">
            <a:extLst>
              <a:ext uri="{FF2B5EF4-FFF2-40B4-BE49-F238E27FC236}">
                <a16:creationId xmlns:a16="http://schemas.microsoft.com/office/drawing/2014/main" id="{05E4CC90-052B-4DED-BEE2-C39ABB7A9536}"/>
              </a:ext>
            </a:extLst>
          </p:cNvPr>
          <p:cNvSpPr>
            <a:spLocks noChangeArrowheads="1"/>
          </p:cNvSpPr>
          <p:nvPr/>
        </p:nvSpPr>
        <p:spPr bwMode="auto">
          <a:xfrm>
            <a:off x="1524000" y="3429000"/>
            <a:ext cx="457200" cy="1143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1" name="Rectangle 6">
            <a:extLst>
              <a:ext uri="{FF2B5EF4-FFF2-40B4-BE49-F238E27FC236}">
                <a16:creationId xmlns:a16="http://schemas.microsoft.com/office/drawing/2014/main" id="{65227BBE-7B11-46B5-8C55-B0D220C98A36}"/>
              </a:ext>
            </a:extLst>
          </p:cNvPr>
          <p:cNvSpPr>
            <a:spLocks noChangeArrowheads="1"/>
          </p:cNvSpPr>
          <p:nvPr/>
        </p:nvSpPr>
        <p:spPr bwMode="auto">
          <a:xfrm>
            <a:off x="2438400" y="3429000"/>
            <a:ext cx="4572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2" name="Rectangle 7">
            <a:extLst>
              <a:ext uri="{FF2B5EF4-FFF2-40B4-BE49-F238E27FC236}">
                <a16:creationId xmlns:a16="http://schemas.microsoft.com/office/drawing/2014/main" id="{E948F19B-2B51-411B-BA08-AEF43B0A9714}"/>
              </a:ext>
            </a:extLst>
          </p:cNvPr>
          <p:cNvSpPr>
            <a:spLocks noChangeArrowheads="1"/>
          </p:cNvSpPr>
          <p:nvPr/>
        </p:nvSpPr>
        <p:spPr bwMode="auto">
          <a:xfrm>
            <a:off x="3352800" y="3429000"/>
            <a:ext cx="457200" cy="1295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3" name="Rectangle 8">
            <a:extLst>
              <a:ext uri="{FF2B5EF4-FFF2-40B4-BE49-F238E27FC236}">
                <a16:creationId xmlns:a16="http://schemas.microsoft.com/office/drawing/2014/main" id="{729E2B42-35E9-43CB-ADA1-F827B3F3E4ED}"/>
              </a:ext>
            </a:extLst>
          </p:cNvPr>
          <p:cNvSpPr>
            <a:spLocks noChangeArrowheads="1"/>
          </p:cNvSpPr>
          <p:nvPr/>
        </p:nvSpPr>
        <p:spPr bwMode="auto">
          <a:xfrm>
            <a:off x="4267200" y="3429000"/>
            <a:ext cx="457200" cy="9906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4" name="Rectangle 9">
            <a:extLst>
              <a:ext uri="{FF2B5EF4-FFF2-40B4-BE49-F238E27FC236}">
                <a16:creationId xmlns:a16="http://schemas.microsoft.com/office/drawing/2014/main" id="{8F301D16-FD24-44E1-BAE8-4A876363CAAA}"/>
              </a:ext>
            </a:extLst>
          </p:cNvPr>
          <p:cNvSpPr>
            <a:spLocks noChangeArrowheads="1"/>
          </p:cNvSpPr>
          <p:nvPr/>
        </p:nvSpPr>
        <p:spPr bwMode="auto">
          <a:xfrm>
            <a:off x="5181600" y="3429000"/>
            <a:ext cx="4572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5" name="Line 12">
            <a:extLst>
              <a:ext uri="{FF2B5EF4-FFF2-40B4-BE49-F238E27FC236}">
                <a16:creationId xmlns:a16="http://schemas.microsoft.com/office/drawing/2014/main" id="{519F6E6E-B8A2-4FF8-97A6-5D6BC51C6BAA}"/>
              </a:ext>
            </a:extLst>
          </p:cNvPr>
          <p:cNvSpPr>
            <a:spLocks noChangeShapeType="1"/>
          </p:cNvSpPr>
          <p:nvPr/>
        </p:nvSpPr>
        <p:spPr bwMode="auto">
          <a:xfrm>
            <a:off x="1752600" y="3200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6" name="Line 13">
            <a:extLst>
              <a:ext uri="{FF2B5EF4-FFF2-40B4-BE49-F238E27FC236}">
                <a16:creationId xmlns:a16="http://schemas.microsoft.com/office/drawing/2014/main" id="{23641AE4-F29A-4AA9-83C8-64B6C65FF144}"/>
              </a:ext>
            </a:extLst>
          </p:cNvPr>
          <p:cNvSpPr>
            <a:spLocks noChangeShapeType="1"/>
          </p:cNvSpPr>
          <p:nvPr/>
        </p:nvSpPr>
        <p:spPr bwMode="auto">
          <a:xfrm>
            <a:off x="2667000" y="3200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7" name="Line 14">
            <a:extLst>
              <a:ext uri="{FF2B5EF4-FFF2-40B4-BE49-F238E27FC236}">
                <a16:creationId xmlns:a16="http://schemas.microsoft.com/office/drawing/2014/main" id="{E860C34D-EAF4-4973-8D88-B1832B3E3E6D}"/>
              </a:ext>
            </a:extLst>
          </p:cNvPr>
          <p:cNvSpPr>
            <a:spLocks noChangeShapeType="1"/>
          </p:cNvSpPr>
          <p:nvPr/>
        </p:nvSpPr>
        <p:spPr bwMode="auto">
          <a:xfrm>
            <a:off x="3581400" y="3200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8" name="Line 15">
            <a:extLst>
              <a:ext uri="{FF2B5EF4-FFF2-40B4-BE49-F238E27FC236}">
                <a16:creationId xmlns:a16="http://schemas.microsoft.com/office/drawing/2014/main" id="{58C59969-DA49-4A7D-80EF-6933CAACFFA8}"/>
              </a:ext>
            </a:extLst>
          </p:cNvPr>
          <p:cNvSpPr>
            <a:spLocks noChangeShapeType="1"/>
          </p:cNvSpPr>
          <p:nvPr/>
        </p:nvSpPr>
        <p:spPr bwMode="auto">
          <a:xfrm>
            <a:off x="4495800" y="3200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19" name="Line 16">
            <a:extLst>
              <a:ext uri="{FF2B5EF4-FFF2-40B4-BE49-F238E27FC236}">
                <a16:creationId xmlns:a16="http://schemas.microsoft.com/office/drawing/2014/main" id="{5058A913-ADFB-4760-8703-3BBDDDA6ADB6}"/>
              </a:ext>
            </a:extLst>
          </p:cNvPr>
          <p:cNvSpPr>
            <a:spLocks noChangeShapeType="1"/>
          </p:cNvSpPr>
          <p:nvPr/>
        </p:nvSpPr>
        <p:spPr bwMode="auto">
          <a:xfrm>
            <a:off x="5410200" y="3200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0" name="Text Box 17">
            <a:extLst>
              <a:ext uri="{FF2B5EF4-FFF2-40B4-BE49-F238E27FC236}">
                <a16:creationId xmlns:a16="http://schemas.microsoft.com/office/drawing/2014/main" id="{FB7A66E9-199A-410E-8D08-C96077682247}"/>
              </a:ext>
            </a:extLst>
          </p:cNvPr>
          <p:cNvSpPr txBox="1">
            <a:spLocks noChangeArrowheads="1"/>
          </p:cNvSpPr>
          <p:nvPr/>
        </p:nvSpPr>
        <p:spPr bwMode="auto">
          <a:xfrm>
            <a:off x="1508125" y="4529138"/>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1" name="Text Box 18">
            <a:extLst>
              <a:ext uri="{FF2B5EF4-FFF2-40B4-BE49-F238E27FC236}">
                <a16:creationId xmlns:a16="http://schemas.microsoft.com/office/drawing/2014/main" id="{4EAB571F-7F4C-4222-930A-ACEBCA0B542F}"/>
              </a:ext>
            </a:extLst>
          </p:cNvPr>
          <p:cNvSpPr txBox="1">
            <a:spLocks noChangeArrowheads="1"/>
          </p:cNvSpPr>
          <p:nvPr/>
        </p:nvSpPr>
        <p:spPr bwMode="auto">
          <a:xfrm>
            <a:off x="2452688" y="4191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2" name="Text Box 19">
            <a:extLst>
              <a:ext uri="{FF2B5EF4-FFF2-40B4-BE49-F238E27FC236}">
                <a16:creationId xmlns:a16="http://schemas.microsoft.com/office/drawing/2014/main" id="{385A7F3A-ACC3-4C9E-B2A1-BBCA81CC86D8}"/>
              </a:ext>
            </a:extLst>
          </p:cNvPr>
          <p:cNvSpPr txBox="1">
            <a:spLocks noChangeArrowheads="1"/>
          </p:cNvSpPr>
          <p:nvPr/>
        </p:nvSpPr>
        <p:spPr bwMode="auto">
          <a:xfrm>
            <a:off x="3367088" y="47244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3" name="Text Box 20">
            <a:extLst>
              <a:ext uri="{FF2B5EF4-FFF2-40B4-BE49-F238E27FC236}">
                <a16:creationId xmlns:a16="http://schemas.microsoft.com/office/drawing/2014/main" id="{37F8C9B7-47FC-49CA-BDDA-3136D09147C3}"/>
              </a:ext>
            </a:extLst>
          </p:cNvPr>
          <p:cNvSpPr txBox="1">
            <a:spLocks noChangeArrowheads="1"/>
          </p:cNvSpPr>
          <p:nvPr/>
        </p:nvSpPr>
        <p:spPr bwMode="auto">
          <a:xfrm>
            <a:off x="4281488" y="4419600"/>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X</a:t>
            </a:r>
          </a:p>
        </p:txBody>
      </p:sp>
      <p:sp>
        <p:nvSpPr>
          <p:cNvPr id="47124" name="Text Box 21">
            <a:extLst>
              <a:ext uri="{FF2B5EF4-FFF2-40B4-BE49-F238E27FC236}">
                <a16:creationId xmlns:a16="http://schemas.microsoft.com/office/drawing/2014/main" id="{6900221E-BABB-4474-8A38-DE341D9017D9}"/>
              </a:ext>
            </a:extLst>
          </p:cNvPr>
          <p:cNvSpPr txBox="1">
            <a:spLocks noChangeArrowheads="1"/>
          </p:cNvSpPr>
          <p:nvPr/>
        </p:nvSpPr>
        <p:spPr bwMode="auto">
          <a:xfrm>
            <a:off x="5195888" y="38100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5" name="Rectangle 22">
            <a:extLst>
              <a:ext uri="{FF2B5EF4-FFF2-40B4-BE49-F238E27FC236}">
                <a16:creationId xmlns:a16="http://schemas.microsoft.com/office/drawing/2014/main" id="{40920870-613A-45E1-87BC-FFCC8033985F}"/>
              </a:ext>
            </a:extLst>
          </p:cNvPr>
          <p:cNvSpPr>
            <a:spLocks noChangeArrowheads="1"/>
          </p:cNvSpPr>
          <p:nvPr/>
        </p:nvSpPr>
        <p:spPr bwMode="auto">
          <a:xfrm>
            <a:off x="6096000" y="3429000"/>
            <a:ext cx="457200" cy="762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6" name="Line 23">
            <a:extLst>
              <a:ext uri="{FF2B5EF4-FFF2-40B4-BE49-F238E27FC236}">
                <a16:creationId xmlns:a16="http://schemas.microsoft.com/office/drawing/2014/main" id="{07D69275-48D5-43BC-B4C8-4BC509CEBE51}"/>
              </a:ext>
            </a:extLst>
          </p:cNvPr>
          <p:cNvSpPr>
            <a:spLocks noChangeShapeType="1"/>
          </p:cNvSpPr>
          <p:nvPr/>
        </p:nvSpPr>
        <p:spPr bwMode="auto">
          <a:xfrm>
            <a:off x="6324600" y="3200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127" name="Text Box 24">
            <a:extLst>
              <a:ext uri="{FF2B5EF4-FFF2-40B4-BE49-F238E27FC236}">
                <a16:creationId xmlns:a16="http://schemas.microsoft.com/office/drawing/2014/main" id="{8FC7337F-9609-4C6B-BF47-E5FF1BAA11E9}"/>
              </a:ext>
            </a:extLst>
          </p:cNvPr>
          <p:cNvSpPr txBox="1">
            <a:spLocks noChangeArrowheads="1"/>
          </p:cNvSpPr>
          <p:nvPr/>
        </p:nvSpPr>
        <p:spPr bwMode="auto">
          <a:xfrm>
            <a:off x="6110288" y="4191000"/>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X</a:t>
            </a:r>
          </a:p>
        </p:txBody>
      </p:sp>
      <p:sp>
        <p:nvSpPr>
          <p:cNvPr id="47128" name="Text Box 25">
            <a:extLst>
              <a:ext uri="{FF2B5EF4-FFF2-40B4-BE49-F238E27FC236}">
                <a16:creationId xmlns:a16="http://schemas.microsoft.com/office/drawing/2014/main" id="{03191A9F-C05B-40A0-8BD3-13D2E8EC990A}"/>
              </a:ext>
            </a:extLst>
          </p:cNvPr>
          <p:cNvSpPr txBox="1">
            <a:spLocks noChangeArrowheads="1"/>
          </p:cNvSpPr>
          <p:nvPr/>
        </p:nvSpPr>
        <p:spPr bwMode="auto">
          <a:xfrm>
            <a:off x="746125" y="518160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Gives a way to do automatic coarsening while still getting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space benefits of PDF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Also allows suspending a whole Q</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14A28084-1724-48D5-9636-B4D43EFFE443}"/>
              </a:ext>
            </a:extLst>
          </p:cNvPr>
          <p:cNvSpPr>
            <a:spLocks noGrp="1" noChangeArrowheads="1"/>
          </p:cNvSpPr>
          <p:nvPr>
            <p:ph type="title"/>
          </p:nvPr>
        </p:nvSpPr>
        <p:spPr/>
        <p:txBody>
          <a:bodyPr/>
          <a:lstStyle/>
          <a:p>
            <a:r>
              <a:rPr lang="en-US" altLang="en-US" sz="4000"/>
              <a:t>Other Scheduling</a:t>
            </a:r>
          </a:p>
        </p:txBody>
      </p:sp>
      <p:sp>
        <p:nvSpPr>
          <p:cNvPr id="48132" name="Rectangle 3">
            <a:extLst>
              <a:ext uri="{FF2B5EF4-FFF2-40B4-BE49-F238E27FC236}">
                <a16:creationId xmlns:a16="http://schemas.microsoft.com/office/drawing/2014/main" id="{8A54C5B1-C691-4424-BAA3-AF44BA706393}"/>
              </a:ext>
            </a:extLst>
          </p:cNvPr>
          <p:cNvSpPr>
            <a:spLocks noGrp="1" noChangeArrowheads="1"/>
          </p:cNvSpPr>
          <p:nvPr>
            <p:ph type="body" idx="1"/>
          </p:nvPr>
        </p:nvSpPr>
        <p:spPr/>
        <p:txBody>
          <a:bodyPr/>
          <a:lstStyle/>
          <a:p>
            <a:r>
              <a:rPr lang="en-US" altLang="en-US"/>
              <a:t>Various other techniques, but not much theory</a:t>
            </a:r>
          </a:p>
          <a:p>
            <a:r>
              <a:rPr lang="en-US" altLang="en-US"/>
              <a:t>e.g. </a:t>
            </a:r>
          </a:p>
          <a:p>
            <a:pPr lvl="1"/>
            <a:r>
              <a:rPr lang="en-US" altLang="en-US"/>
              <a:t>Locality guided work stealing</a:t>
            </a:r>
          </a:p>
          <a:p>
            <a:pPr lvl="1"/>
            <a:r>
              <a:rPr lang="en-US" altLang="en-US"/>
              <a:t>Affinity guided self-scheduling</a:t>
            </a:r>
          </a:p>
          <a:p>
            <a:pPr lvl="1"/>
            <a:endParaRPr lang="en-US" altLang="en-US"/>
          </a:p>
          <a:p>
            <a:r>
              <a:rPr lang="en-US" altLang="en-US"/>
              <a:t>Many techniques are for particular form of parallelism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a:extLst>
              <a:ext uri="{FF2B5EF4-FFF2-40B4-BE49-F238E27FC236}">
                <a16:creationId xmlns:a16="http://schemas.microsoft.com/office/drawing/2014/main" id="{924B481C-1E2A-4A07-B4F9-0B0588E65C9A}"/>
              </a:ext>
            </a:extLst>
          </p:cNvPr>
          <p:cNvSpPr>
            <a:spLocks noGrp="1" noChangeArrowheads="1"/>
          </p:cNvSpPr>
          <p:nvPr>
            <p:ph type="title"/>
          </p:nvPr>
        </p:nvSpPr>
        <p:spPr/>
        <p:txBody>
          <a:bodyPr/>
          <a:lstStyle/>
          <a:p>
            <a:r>
              <a:rPr lang="en-US" altLang="en-US"/>
              <a:t>Runnable merge sort</a:t>
            </a:r>
          </a:p>
        </p:txBody>
      </p:sp>
      <p:sp>
        <p:nvSpPr>
          <p:cNvPr id="825347" name="Rectangle 3">
            <a:extLst>
              <a:ext uri="{FF2B5EF4-FFF2-40B4-BE49-F238E27FC236}">
                <a16:creationId xmlns:a16="http://schemas.microsoft.com/office/drawing/2014/main" id="{79A2565B-D01B-4FB6-91BB-1A3CC3D74E1F}"/>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Write a runnable class that can merge sort an array:</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public class </a:t>
            </a:r>
            <a:r>
              <a:rPr lang="en-US" altLang="en-US" sz="1800" b="1">
                <a:solidFill>
                  <a:srgbClr val="404040"/>
                </a:solidFill>
                <a:latin typeface="Courier New" panose="02070309020205020404" pitchFamily="49" charset="0"/>
                <a:cs typeface="Courier New" panose="02070309020205020404" pitchFamily="49" charset="0"/>
              </a:rPr>
              <a:t>MergeSortRunner</a:t>
            </a:r>
            <a:r>
              <a:rPr lang="en-US" altLang="en-US" sz="1800">
                <a:solidFill>
                  <a:srgbClr val="404040"/>
                </a:solidFill>
                <a:latin typeface="Courier New" panose="02070309020205020404" pitchFamily="49" charset="0"/>
                <a:cs typeface="Courier New" panose="02070309020205020404" pitchFamily="49" charset="0"/>
              </a:rPr>
              <a:t> implements </a:t>
            </a:r>
            <a:r>
              <a:rPr lang="en-US" altLang="en-US" sz="1800" b="1">
                <a:solidFill>
                  <a:srgbClr val="404040"/>
                </a:solidFill>
                <a:latin typeface="Courier New" panose="02070309020205020404" pitchFamily="49" charset="0"/>
                <a:cs typeface="Courier New" panose="02070309020205020404" pitchFamily="49" charset="0"/>
              </a:rPr>
              <a:t>Runnable</a:t>
            </a: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private int[] a;</a:t>
            </a:r>
          </a:p>
          <a:p>
            <a:pPr lvl="1">
              <a:lnSpc>
                <a:spcPct val="8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MergeSortRunner(int[] a)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this.a = a;</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void run()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r>
              <a:rPr lang="en-US" altLang="en-US" sz="1800" b="1">
                <a:solidFill>
                  <a:srgbClr val="404040"/>
                </a:solidFill>
                <a:latin typeface="Courier New" panose="02070309020205020404" pitchFamily="49" charset="0"/>
                <a:cs typeface="Courier New" panose="02070309020205020404" pitchFamily="49" charset="0"/>
              </a:rPr>
              <a:t>mergeSort(a);</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A2046F20-EAB6-4EE1-A7A0-203F34664C05}"/>
              </a:ext>
            </a:extLst>
          </p:cNvPr>
          <p:cNvSpPr>
            <a:spLocks noGrp="1" noChangeArrowheads="1"/>
          </p:cNvSpPr>
          <p:nvPr>
            <p:ph type="title"/>
          </p:nvPr>
        </p:nvSpPr>
        <p:spPr/>
        <p:txBody>
          <a:bodyPr/>
          <a:lstStyle/>
          <a:p>
            <a:r>
              <a:rPr lang="en-US" altLang="en-US"/>
              <a:t>Merge sort w/ threads</a:t>
            </a:r>
          </a:p>
        </p:txBody>
      </p:sp>
      <p:sp>
        <p:nvSpPr>
          <p:cNvPr id="826371" name="Rectangle 3">
            <a:extLst>
              <a:ext uri="{FF2B5EF4-FFF2-40B4-BE49-F238E27FC236}">
                <a16:creationId xmlns:a16="http://schemas.microsoft.com/office/drawing/2014/main" id="{5035E6AB-C741-4686-9399-CE02858626D8}"/>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Now modify the merge sort method to sort in threads:</a:t>
            </a:r>
            <a:endParaRPr lang="en-US" altLang="en-US">
              <a:solidFill>
                <a:srgbClr val="262626"/>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endParaRPr lang="en-US" altLang="en-US" sz="800">
              <a:solidFill>
                <a:srgbClr val="00800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700">
                <a:solidFill>
                  <a:srgbClr val="008000"/>
                </a:solidFill>
                <a:latin typeface="Courier New" panose="02070309020205020404" pitchFamily="49" charset="0"/>
                <a:cs typeface="Courier New" panose="02070309020205020404" pitchFamily="49" charset="0"/>
              </a:rPr>
              <a:t>// Parallel version (two threads)</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public static void </a:t>
            </a:r>
            <a:r>
              <a:rPr lang="en-US" altLang="en-US" sz="1700" b="1">
                <a:solidFill>
                  <a:srgbClr val="404040"/>
                </a:solidFill>
                <a:latin typeface="Courier New" panose="02070309020205020404" pitchFamily="49" charset="0"/>
                <a:cs typeface="Courier New" panose="02070309020205020404" pitchFamily="49" charset="0"/>
              </a:rPr>
              <a:t>parallelMergeSort</a:t>
            </a:r>
            <a:r>
              <a:rPr lang="en-US" altLang="en-US" sz="1700">
                <a:solidFill>
                  <a:srgbClr val="404040"/>
                </a:solidFill>
                <a:latin typeface="Courier New" panose="02070309020205020404" pitchFamily="49" charset="0"/>
                <a:cs typeface="Courier New" panose="02070309020205020404" pitchFamily="49" charset="0"/>
              </a:rPr>
              <a:t>(int[] a) {</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if (a.length &lt; 2) { return; }</a:t>
            </a:r>
          </a:p>
          <a:p>
            <a:pPr lvl="1">
              <a:lnSpc>
                <a:spcPct val="70000"/>
              </a:lnSpc>
              <a:buFont typeface="Wingdings" panose="05000000000000000000" pitchFamily="2" charset="2"/>
              <a:buNone/>
            </a:pPr>
            <a:endParaRPr lang="en-US" altLang="en-US" sz="800">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a:t>
            </a:r>
            <a:r>
              <a:rPr lang="en-US" altLang="en-US" sz="1700">
                <a:solidFill>
                  <a:srgbClr val="008000"/>
                </a:solidFill>
                <a:latin typeface="Courier New" panose="02070309020205020404" pitchFamily="49" charset="0"/>
                <a:cs typeface="Courier New" panose="02070309020205020404" pitchFamily="49" charset="0"/>
              </a:rPr>
              <a:t>// split array in half</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int[] left  = Arrays.copyOfRange(</a:t>
            </a:r>
            <a:r>
              <a:rPr lang="en-US" altLang="en-US" sz="1600">
                <a:solidFill>
                  <a:srgbClr val="404040"/>
                </a:solidFill>
                <a:latin typeface="Courier New" panose="02070309020205020404" pitchFamily="49" charset="0"/>
                <a:cs typeface="Courier New" panose="02070309020205020404" pitchFamily="49" charset="0"/>
              </a:rPr>
              <a:t>a, 0, a.length / 2</a:t>
            </a:r>
            <a:r>
              <a:rPr lang="en-US" altLang="en-US" sz="1700">
                <a:solidFill>
                  <a:srgbClr val="404040"/>
                </a:solidFill>
                <a:latin typeface="Courier New" panose="02070309020205020404" pitchFamily="49" charset="0"/>
                <a:cs typeface="Courier New" panose="02070309020205020404" pitchFamily="49" charset="0"/>
              </a:rPr>
              <a:t>);</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int[] right = Arrays.copyOfRange(</a:t>
            </a:r>
            <a:r>
              <a:rPr lang="en-US" altLang="en-US" sz="1600">
                <a:solidFill>
                  <a:srgbClr val="404040"/>
                </a:solidFill>
                <a:latin typeface="Courier New" panose="02070309020205020404" pitchFamily="49" charset="0"/>
                <a:cs typeface="Courier New" panose="02070309020205020404" pitchFamily="49" charset="0"/>
              </a:rPr>
              <a:t>a, a.length/2, a.length</a:t>
            </a:r>
            <a:r>
              <a:rPr lang="en-US" altLang="en-US" sz="1700">
                <a:solidFill>
                  <a:srgbClr val="404040"/>
                </a:solidFill>
                <a:latin typeface="Courier New" panose="02070309020205020404" pitchFamily="49" charset="0"/>
                <a:cs typeface="Courier New" panose="02070309020205020404" pitchFamily="49" charset="0"/>
              </a:rPr>
              <a:t>);</a:t>
            </a:r>
          </a:p>
          <a:p>
            <a:pPr lvl="1">
              <a:lnSpc>
                <a:spcPct val="70000"/>
              </a:lnSpc>
              <a:buFont typeface="Wingdings" panose="05000000000000000000" pitchFamily="2" charset="2"/>
              <a:buNone/>
            </a:pPr>
            <a:endParaRPr lang="en-US" altLang="en-US" sz="800">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a:t>
            </a:r>
            <a:r>
              <a:rPr lang="en-US" altLang="en-US" sz="1700">
                <a:solidFill>
                  <a:srgbClr val="008000"/>
                </a:solidFill>
                <a:latin typeface="Courier New" panose="02070309020205020404" pitchFamily="49" charset="0"/>
                <a:cs typeface="Courier New" panose="02070309020205020404" pitchFamily="49" charset="0"/>
              </a:rPr>
              <a:t>// sort each half (in parallel)</a:t>
            </a:r>
          </a:p>
          <a:p>
            <a:pPr lvl="1">
              <a:lnSpc>
                <a:spcPct val="70000"/>
              </a:lnSpc>
              <a:buFont typeface="Wingdings" panose="05000000000000000000" pitchFamily="2" charset="2"/>
              <a:buNone/>
            </a:pPr>
            <a:r>
              <a:rPr lang="en-US" altLang="en-US" sz="1700" b="1">
                <a:solidFill>
                  <a:srgbClr val="404040"/>
                </a:solidFill>
                <a:latin typeface="Courier New" panose="02070309020205020404" pitchFamily="49" charset="0"/>
                <a:cs typeface="Courier New" panose="02070309020205020404" pitchFamily="49" charset="0"/>
              </a:rPr>
              <a:t>    Thread lThread = new Thread(new MergeSortRunner(left));</a:t>
            </a:r>
          </a:p>
          <a:p>
            <a:pPr lvl="1">
              <a:lnSpc>
                <a:spcPct val="70000"/>
              </a:lnSpc>
              <a:buFont typeface="Wingdings" panose="05000000000000000000" pitchFamily="2" charset="2"/>
              <a:buNone/>
            </a:pPr>
            <a:r>
              <a:rPr lang="en-US" altLang="en-US" sz="1700" b="1">
                <a:solidFill>
                  <a:srgbClr val="404040"/>
                </a:solidFill>
                <a:latin typeface="Courier New" panose="02070309020205020404" pitchFamily="49" charset="0"/>
                <a:cs typeface="Courier New" panose="02070309020205020404" pitchFamily="49" charset="0"/>
              </a:rPr>
              <a:t>    Thread rThread = new Thread(new MergeSortRunner(right));</a:t>
            </a:r>
          </a:p>
          <a:p>
            <a:pPr lvl="1">
              <a:lnSpc>
                <a:spcPct val="70000"/>
              </a:lnSpc>
              <a:buFont typeface="Wingdings" panose="05000000000000000000" pitchFamily="2" charset="2"/>
              <a:buNone/>
            </a:pPr>
            <a:r>
              <a:rPr lang="en-US" altLang="en-US" sz="1700" b="1">
                <a:solidFill>
                  <a:srgbClr val="404040"/>
                </a:solidFill>
                <a:latin typeface="Courier New" panose="02070309020205020404" pitchFamily="49" charset="0"/>
                <a:cs typeface="Courier New" panose="02070309020205020404" pitchFamily="49" charset="0"/>
              </a:rPr>
              <a:t>    lThread.start();</a:t>
            </a:r>
          </a:p>
          <a:p>
            <a:pPr lvl="1">
              <a:lnSpc>
                <a:spcPct val="70000"/>
              </a:lnSpc>
              <a:buFont typeface="Wingdings" panose="05000000000000000000" pitchFamily="2" charset="2"/>
              <a:buNone/>
            </a:pPr>
            <a:r>
              <a:rPr lang="en-US" altLang="en-US" sz="1700" b="1">
                <a:solidFill>
                  <a:srgbClr val="404040"/>
                </a:solidFill>
                <a:latin typeface="Courier New" panose="02070309020205020404" pitchFamily="49" charset="0"/>
                <a:cs typeface="Courier New" panose="02070309020205020404" pitchFamily="49" charset="0"/>
              </a:rPr>
              <a:t>    rThread.start();</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try {</a:t>
            </a:r>
          </a:p>
          <a:p>
            <a:pPr lvl="1">
              <a:lnSpc>
                <a:spcPct val="70000"/>
              </a:lnSpc>
              <a:buFont typeface="Wingdings" panose="05000000000000000000" pitchFamily="2" charset="2"/>
              <a:buNone/>
            </a:pPr>
            <a:r>
              <a:rPr lang="en-US" altLang="en-US" sz="1700" b="1">
                <a:solidFill>
                  <a:srgbClr val="404040"/>
                </a:solidFill>
                <a:latin typeface="Courier New" panose="02070309020205020404" pitchFamily="49" charset="0"/>
                <a:cs typeface="Courier New" panose="02070309020205020404" pitchFamily="49" charset="0"/>
              </a:rPr>
              <a:t>        lThread.join();</a:t>
            </a:r>
          </a:p>
          <a:p>
            <a:pPr lvl="1">
              <a:lnSpc>
                <a:spcPct val="70000"/>
              </a:lnSpc>
              <a:buFont typeface="Wingdings" panose="05000000000000000000" pitchFamily="2" charset="2"/>
              <a:buNone/>
            </a:pPr>
            <a:r>
              <a:rPr lang="en-US" altLang="en-US" sz="1700" b="1">
                <a:solidFill>
                  <a:srgbClr val="404040"/>
                </a:solidFill>
                <a:latin typeface="Courier New" panose="02070309020205020404" pitchFamily="49" charset="0"/>
                <a:cs typeface="Courier New" panose="02070309020205020404" pitchFamily="49" charset="0"/>
              </a:rPr>
              <a:t>        rThread.join();</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 catch (InterruptedException ie) {}</a:t>
            </a:r>
          </a:p>
          <a:p>
            <a:pPr lvl="1">
              <a:lnSpc>
                <a:spcPct val="70000"/>
              </a:lnSpc>
              <a:buFont typeface="Wingdings" panose="05000000000000000000" pitchFamily="2" charset="2"/>
              <a:buNone/>
            </a:pPr>
            <a:endParaRPr lang="en-US" altLang="en-US" sz="800">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 merge them back together</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    merge(left, right, a);</a:t>
            </a:r>
          </a:p>
          <a:p>
            <a:pPr lvl="1">
              <a:lnSpc>
                <a:spcPct val="70000"/>
              </a:lnSpc>
              <a:buFont typeface="Wingdings" panose="05000000000000000000" pitchFamily="2" charset="2"/>
              <a:buNone/>
            </a:pPr>
            <a:r>
              <a:rPr lang="en-US" altLang="en-US" sz="17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a:extLst>
              <a:ext uri="{FF2B5EF4-FFF2-40B4-BE49-F238E27FC236}">
                <a16:creationId xmlns:a16="http://schemas.microsoft.com/office/drawing/2014/main" id="{B31D2EC6-F001-4B0A-A56B-C2BE7E2B355F}"/>
              </a:ext>
            </a:extLst>
          </p:cNvPr>
          <p:cNvSpPr>
            <a:spLocks noGrp="1" noChangeArrowheads="1"/>
          </p:cNvSpPr>
          <p:nvPr>
            <p:ph type="title"/>
          </p:nvPr>
        </p:nvSpPr>
        <p:spPr/>
        <p:txBody>
          <a:bodyPr/>
          <a:lstStyle/>
          <a:p>
            <a:r>
              <a:rPr lang="en-US" altLang="en-US"/>
              <a:t>More than 2 threads?</a:t>
            </a:r>
          </a:p>
        </p:txBody>
      </p:sp>
      <p:sp>
        <p:nvSpPr>
          <p:cNvPr id="829443" name="Rectangle 3">
            <a:extLst>
              <a:ext uri="{FF2B5EF4-FFF2-40B4-BE49-F238E27FC236}">
                <a16:creationId xmlns:a16="http://schemas.microsoft.com/office/drawing/2014/main" id="{805B150F-136F-44E8-926B-65BC018B1D58}"/>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If we want to use more than 2 threads, it is tricky to code.</a:t>
            </a:r>
          </a:p>
          <a:p>
            <a:pPr lvl="1"/>
            <a:r>
              <a:rPr lang="en-US" altLang="en-US">
                <a:solidFill>
                  <a:srgbClr val="404040"/>
                </a:solidFill>
              </a:rPr>
              <a:t>Have to keep an array of threads/runnables.</a:t>
            </a:r>
          </a:p>
          <a:p>
            <a:pPr lvl="1"/>
            <a:r>
              <a:rPr lang="en-US" altLang="en-US">
                <a:solidFill>
                  <a:srgbClr val="404040"/>
                </a:solidFill>
              </a:rPr>
              <a:t>Tough to merge all the partial results together when done.</a:t>
            </a:r>
          </a:p>
          <a:p>
            <a:pPr lvl="1"/>
            <a:endParaRPr lang="en-US" altLang="en-US">
              <a:solidFill>
                <a:srgbClr val="404040"/>
              </a:solidFill>
            </a:endParaRPr>
          </a:p>
          <a:p>
            <a:r>
              <a:rPr lang="en-US" altLang="en-US">
                <a:solidFill>
                  <a:srgbClr val="262626"/>
                </a:solidFill>
              </a:rPr>
              <a:t>A better way: </a:t>
            </a:r>
            <a:r>
              <a:rPr lang="en-US" altLang="en-US" b="1">
                <a:solidFill>
                  <a:srgbClr val="262626"/>
                </a:solidFill>
              </a:rPr>
              <a:t>divide-and-conquer parallelism</a:t>
            </a:r>
          </a:p>
          <a:p>
            <a:pPr lvl="1"/>
            <a:r>
              <a:rPr lang="en-US" altLang="en-US">
                <a:solidFill>
                  <a:srgbClr val="404040"/>
                </a:solidFill>
              </a:rPr>
              <a:t>Have each call spawn two threads, which spawn two threads, ...</a:t>
            </a:r>
          </a:p>
          <a:p>
            <a:pPr lvl="1"/>
            <a:r>
              <a:rPr lang="en-US" altLang="en-US">
                <a:solidFill>
                  <a:srgbClr val="404040"/>
                </a:solidFill>
              </a:rPr>
              <a:t>Each thread merges its two sub-threads;  easier to manage</a:t>
            </a:r>
          </a:p>
        </p:txBody>
      </p:sp>
      <p:grpSp>
        <p:nvGrpSpPr>
          <p:cNvPr id="829554" name="Group 114">
            <a:extLst>
              <a:ext uri="{FF2B5EF4-FFF2-40B4-BE49-F238E27FC236}">
                <a16:creationId xmlns:a16="http://schemas.microsoft.com/office/drawing/2014/main" id="{19EE4C0C-AA18-48CD-BA75-42BF07819124}"/>
              </a:ext>
            </a:extLst>
          </p:cNvPr>
          <p:cNvGrpSpPr>
            <a:grpSpLocks/>
          </p:cNvGrpSpPr>
          <p:nvPr/>
        </p:nvGrpSpPr>
        <p:grpSpPr bwMode="auto">
          <a:xfrm>
            <a:off x="914400" y="4403725"/>
            <a:ext cx="7315200" cy="2190750"/>
            <a:chOff x="576" y="2774"/>
            <a:chExt cx="4608" cy="1380"/>
          </a:xfrm>
        </p:grpSpPr>
        <p:sp>
          <p:nvSpPr>
            <p:cNvPr id="829444" name="Rectangle 6">
              <a:extLst>
                <a:ext uri="{FF2B5EF4-FFF2-40B4-BE49-F238E27FC236}">
                  <a16:creationId xmlns:a16="http://schemas.microsoft.com/office/drawing/2014/main" id="{30A55D75-A905-497A-869A-0F5B551049F1}"/>
                </a:ext>
              </a:extLst>
            </p:cNvPr>
            <p:cNvSpPr>
              <a:spLocks noChangeArrowheads="1"/>
            </p:cNvSpPr>
            <p:nvPr/>
          </p:nvSpPr>
          <p:spPr bwMode="auto">
            <a:xfrm>
              <a:off x="57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45" name="Rectangle 7">
              <a:extLst>
                <a:ext uri="{FF2B5EF4-FFF2-40B4-BE49-F238E27FC236}">
                  <a16:creationId xmlns:a16="http://schemas.microsoft.com/office/drawing/2014/main" id="{C084A165-2C6D-4EF6-9CD5-C1839E2D11C8}"/>
                </a:ext>
              </a:extLst>
            </p:cNvPr>
            <p:cNvSpPr>
              <a:spLocks noChangeArrowheads="1"/>
            </p:cNvSpPr>
            <p:nvPr/>
          </p:nvSpPr>
          <p:spPr bwMode="auto">
            <a:xfrm>
              <a:off x="67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46" name="Rectangle 8">
              <a:extLst>
                <a:ext uri="{FF2B5EF4-FFF2-40B4-BE49-F238E27FC236}">
                  <a16:creationId xmlns:a16="http://schemas.microsoft.com/office/drawing/2014/main" id="{443219F9-39AF-432E-A9C8-77168C460AE8}"/>
                </a:ext>
              </a:extLst>
            </p:cNvPr>
            <p:cNvSpPr>
              <a:spLocks noChangeArrowheads="1"/>
            </p:cNvSpPr>
            <p:nvPr/>
          </p:nvSpPr>
          <p:spPr bwMode="auto">
            <a:xfrm>
              <a:off x="86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47" name="Rectangle 9">
              <a:extLst>
                <a:ext uri="{FF2B5EF4-FFF2-40B4-BE49-F238E27FC236}">
                  <a16:creationId xmlns:a16="http://schemas.microsoft.com/office/drawing/2014/main" id="{56ECBE7D-18F1-4E80-A413-E95D0E61D35E}"/>
                </a:ext>
              </a:extLst>
            </p:cNvPr>
            <p:cNvSpPr>
              <a:spLocks noChangeArrowheads="1"/>
            </p:cNvSpPr>
            <p:nvPr/>
          </p:nvSpPr>
          <p:spPr bwMode="auto">
            <a:xfrm>
              <a:off x="76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48" name="Rectangle 10">
              <a:extLst>
                <a:ext uri="{FF2B5EF4-FFF2-40B4-BE49-F238E27FC236}">
                  <a16:creationId xmlns:a16="http://schemas.microsoft.com/office/drawing/2014/main" id="{1C83846E-F94A-4204-ACF6-8221D001D864}"/>
                </a:ext>
              </a:extLst>
            </p:cNvPr>
            <p:cNvSpPr>
              <a:spLocks noChangeArrowheads="1"/>
            </p:cNvSpPr>
            <p:nvPr/>
          </p:nvSpPr>
          <p:spPr bwMode="auto">
            <a:xfrm>
              <a:off x="96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49" name="Rectangle 11">
              <a:extLst>
                <a:ext uri="{FF2B5EF4-FFF2-40B4-BE49-F238E27FC236}">
                  <a16:creationId xmlns:a16="http://schemas.microsoft.com/office/drawing/2014/main" id="{054F95CB-2266-4320-9B86-52A6E85221E5}"/>
                </a:ext>
              </a:extLst>
            </p:cNvPr>
            <p:cNvSpPr>
              <a:spLocks noChangeArrowheads="1"/>
            </p:cNvSpPr>
            <p:nvPr/>
          </p:nvSpPr>
          <p:spPr bwMode="auto">
            <a:xfrm>
              <a:off x="105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0" name="Rectangle 12">
              <a:extLst>
                <a:ext uri="{FF2B5EF4-FFF2-40B4-BE49-F238E27FC236}">
                  <a16:creationId xmlns:a16="http://schemas.microsoft.com/office/drawing/2014/main" id="{C228C3CA-C5E8-43FE-A933-603767B5AF43}"/>
                </a:ext>
              </a:extLst>
            </p:cNvPr>
            <p:cNvSpPr>
              <a:spLocks noChangeArrowheads="1"/>
            </p:cNvSpPr>
            <p:nvPr/>
          </p:nvSpPr>
          <p:spPr bwMode="auto">
            <a:xfrm>
              <a:off x="124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1" name="Rectangle 13">
              <a:extLst>
                <a:ext uri="{FF2B5EF4-FFF2-40B4-BE49-F238E27FC236}">
                  <a16:creationId xmlns:a16="http://schemas.microsoft.com/office/drawing/2014/main" id="{56DEB290-3B71-44FF-89AE-95F3C5EB20F9}"/>
                </a:ext>
              </a:extLst>
            </p:cNvPr>
            <p:cNvSpPr>
              <a:spLocks noChangeArrowheads="1"/>
            </p:cNvSpPr>
            <p:nvPr/>
          </p:nvSpPr>
          <p:spPr bwMode="auto">
            <a:xfrm>
              <a:off x="115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2" name="Rectangle 14">
              <a:extLst>
                <a:ext uri="{FF2B5EF4-FFF2-40B4-BE49-F238E27FC236}">
                  <a16:creationId xmlns:a16="http://schemas.microsoft.com/office/drawing/2014/main" id="{F026BC12-A855-4AEF-8473-072E22C5D104}"/>
                </a:ext>
              </a:extLst>
            </p:cNvPr>
            <p:cNvSpPr>
              <a:spLocks noChangeArrowheads="1"/>
            </p:cNvSpPr>
            <p:nvPr/>
          </p:nvSpPr>
          <p:spPr bwMode="auto">
            <a:xfrm>
              <a:off x="134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3" name="Rectangle 15">
              <a:extLst>
                <a:ext uri="{FF2B5EF4-FFF2-40B4-BE49-F238E27FC236}">
                  <a16:creationId xmlns:a16="http://schemas.microsoft.com/office/drawing/2014/main" id="{66055BBB-3D60-4A09-B163-36BE1E06892D}"/>
                </a:ext>
              </a:extLst>
            </p:cNvPr>
            <p:cNvSpPr>
              <a:spLocks noChangeArrowheads="1"/>
            </p:cNvSpPr>
            <p:nvPr/>
          </p:nvSpPr>
          <p:spPr bwMode="auto">
            <a:xfrm>
              <a:off x="144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4" name="Rectangle 16">
              <a:extLst>
                <a:ext uri="{FF2B5EF4-FFF2-40B4-BE49-F238E27FC236}">
                  <a16:creationId xmlns:a16="http://schemas.microsoft.com/office/drawing/2014/main" id="{EC73084D-61E6-4F1D-A885-3236B57E4A96}"/>
                </a:ext>
              </a:extLst>
            </p:cNvPr>
            <p:cNvSpPr>
              <a:spLocks noChangeArrowheads="1"/>
            </p:cNvSpPr>
            <p:nvPr/>
          </p:nvSpPr>
          <p:spPr bwMode="auto">
            <a:xfrm>
              <a:off x="163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5" name="Rectangle 17">
              <a:extLst>
                <a:ext uri="{FF2B5EF4-FFF2-40B4-BE49-F238E27FC236}">
                  <a16:creationId xmlns:a16="http://schemas.microsoft.com/office/drawing/2014/main" id="{32411A77-049A-40ED-95F3-294077C131FB}"/>
                </a:ext>
              </a:extLst>
            </p:cNvPr>
            <p:cNvSpPr>
              <a:spLocks noChangeArrowheads="1"/>
            </p:cNvSpPr>
            <p:nvPr/>
          </p:nvSpPr>
          <p:spPr bwMode="auto">
            <a:xfrm>
              <a:off x="153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6" name="Rectangle 18">
              <a:extLst>
                <a:ext uri="{FF2B5EF4-FFF2-40B4-BE49-F238E27FC236}">
                  <a16:creationId xmlns:a16="http://schemas.microsoft.com/office/drawing/2014/main" id="{424F6ECE-9AEC-4A78-BB11-0C3D2126D929}"/>
                </a:ext>
              </a:extLst>
            </p:cNvPr>
            <p:cNvSpPr>
              <a:spLocks noChangeArrowheads="1"/>
            </p:cNvSpPr>
            <p:nvPr/>
          </p:nvSpPr>
          <p:spPr bwMode="auto">
            <a:xfrm>
              <a:off x="172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7" name="Rectangle 19">
              <a:extLst>
                <a:ext uri="{FF2B5EF4-FFF2-40B4-BE49-F238E27FC236}">
                  <a16:creationId xmlns:a16="http://schemas.microsoft.com/office/drawing/2014/main" id="{4AAD1D05-1E4F-48D1-9415-D286540A4CBB}"/>
                </a:ext>
              </a:extLst>
            </p:cNvPr>
            <p:cNvSpPr>
              <a:spLocks noChangeArrowheads="1"/>
            </p:cNvSpPr>
            <p:nvPr/>
          </p:nvSpPr>
          <p:spPr bwMode="auto">
            <a:xfrm>
              <a:off x="182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8" name="Rectangle 20">
              <a:extLst>
                <a:ext uri="{FF2B5EF4-FFF2-40B4-BE49-F238E27FC236}">
                  <a16:creationId xmlns:a16="http://schemas.microsoft.com/office/drawing/2014/main" id="{7DB3119B-CD3E-4C23-84E1-8DC526E5AD05}"/>
                </a:ext>
              </a:extLst>
            </p:cNvPr>
            <p:cNvSpPr>
              <a:spLocks noChangeArrowheads="1"/>
            </p:cNvSpPr>
            <p:nvPr/>
          </p:nvSpPr>
          <p:spPr bwMode="auto">
            <a:xfrm>
              <a:off x="201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59" name="Rectangle 21">
              <a:extLst>
                <a:ext uri="{FF2B5EF4-FFF2-40B4-BE49-F238E27FC236}">
                  <a16:creationId xmlns:a16="http://schemas.microsoft.com/office/drawing/2014/main" id="{B015812A-F3CF-4A7B-88EB-05F199766F45}"/>
                </a:ext>
              </a:extLst>
            </p:cNvPr>
            <p:cNvSpPr>
              <a:spLocks noChangeArrowheads="1"/>
            </p:cNvSpPr>
            <p:nvPr/>
          </p:nvSpPr>
          <p:spPr bwMode="auto">
            <a:xfrm>
              <a:off x="192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0" name="Rectangle 22">
              <a:extLst>
                <a:ext uri="{FF2B5EF4-FFF2-40B4-BE49-F238E27FC236}">
                  <a16:creationId xmlns:a16="http://schemas.microsoft.com/office/drawing/2014/main" id="{DEF8D5C2-13B9-487B-9477-9E316ABAD208}"/>
                </a:ext>
              </a:extLst>
            </p:cNvPr>
            <p:cNvSpPr>
              <a:spLocks noChangeArrowheads="1"/>
            </p:cNvSpPr>
            <p:nvPr/>
          </p:nvSpPr>
          <p:spPr bwMode="auto">
            <a:xfrm>
              <a:off x="211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1" name="Rectangle 23">
              <a:extLst>
                <a:ext uri="{FF2B5EF4-FFF2-40B4-BE49-F238E27FC236}">
                  <a16:creationId xmlns:a16="http://schemas.microsoft.com/office/drawing/2014/main" id="{48C5AF34-0225-4062-B155-19315FD25F68}"/>
                </a:ext>
              </a:extLst>
            </p:cNvPr>
            <p:cNvSpPr>
              <a:spLocks noChangeArrowheads="1"/>
            </p:cNvSpPr>
            <p:nvPr/>
          </p:nvSpPr>
          <p:spPr bwMode="auto">
            <a:xfrm>
              <a:off x="220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2" name="Rectangle 24">
              <a:extLst>
                <a:ext uri="{FF2B5EF4-FFF2-40B4-BE49-F238E27FC236}">
                  <a16:creationId xmlns:a16="http://schemas.microsoft.com/office/drawing/2014/main" id="{75771771-0BB5-43F8-9914-82F723A6E8CB}"/>
                </a:ext>
              </a:extLst>
            </p:cNvPr>
            <p:cNvSpPr>
              <a:spLocks noChangeArrowheads="1"/>
            </p:cNvSpPr>
            <p:nvPr/>
          </p:nvSpPr>
          <p:spPr bwMode="auto">
            <a:xfrm>
              <a:off x="240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3" name="Rectangle 25">
              <a:extLst>
                <a:ext uri="{FF2B5EF4-FFF2-40B4-BE49-F238E27FC236}">
                  <a16:creationId xmlns:a16="http://schemas.microsoft.com/office/drawing/2014/main" id="{85D6995F-92F5-4386-86D1-05698437BD70}"/>
                </a:ext>
              </a:extLst>
            </p:cNvPr>
            <p:cNvSpPr>
              <a:spLocks noChangeArrowheads="1"/>
            </p:cNvSpPr>
            <p:nvPr/>
          </p:nvSpPr>
          <p:spPr bwMode="auto">
            <a:xfrm>
              <a:off x="230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4" name="Rectangle 26">
              <a:extLst>
                <a:ext uri="{FF2B5EF4-FFF2-40B4-BE49-F238E27FC236}">
                  <a16:creationId xmlns:a16="http://schemas.microsoft.com/office/drawing/2014/main" id="{20A1E8F2-889D-4F61-A188-CBC23CA1EB43}"/>
                </a:ext>
              </a:extLst>
            </p:cNvPr>
            <p:cNvSpPr>
              <a:spLocks noChangeArrowheads="1"/>
            </p:cNvSpPr>
            <p:nvPr/>
          </p:nvSpPr>
          <p:spPr bwMode="auto">
            <a:xfrm>
              <a:off x="249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5" name="Rectangle 27">
              <a:extLst>
                <a:ext uri="{FF2B5EF4-FFF2-40B4-BE49-F238E27FC236}">
                  <a16:creationId xmlns:a16="http://schemas.microsoft.com/office/drawing/2014/main" id="{4B9BE481-6BA3-497D-935D-C10F71758751}"/>
                </a:ext>
              </a:extLst>
            </p:cNvPr>
            <p:cNvSpPr>
              <a:spLocks noChangeArrowheads="1"/>
            </p:cNvSpPr>
            <p:nvPr/>
          </p:nvSpPr>
          <p:spPr bwMode="auto">
            <a:xfrm>
              <a:off x="259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6" name="Rectangle 28">
              <a:extLst>
                <a:ext uri="{FF2B5EF4-FFF2-40B4-BE49-F238E27FC236}">
                  <a16:creationId xmlns:a16="http://schemas.microsoft.com/office/drawing/2014/main" id="{4C5D629F-050B-4C4E-97E7-AF63505CC64A}"/>
                </a:ext>
              </a:extLst>
            </p:cNvPr>
            <p:cNvSpPr>
              <a:spLocks noChangeArrowheads="1"/>
            </p:cNvSpPr>
            <p:nvPr/>
          </p:nvSpPr>
          <p:spPr bwMode="auto">
            <a:xfrm>
              <a:off x="278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7" name="Rectangle 29">
              <a:extLst>
                <a:ext uri="{FF2B5EF4-FFF2-40B4-BE49-F238E27FC236}">
                  <a16:creationId xmlns:a16="http://schemas.microsoft.com/office/drawing/2014/main" id="{437549CC-9F1C-4915-B2E3-2FD70944E568}"/>
                </a:ext>
              </a:extLst>
            </p:cNvPr>
            <p:cNvSpPr>
              <a:spLocks noChangeArrowheads="1"/>
            </p:cNvSpPr>
            <p:nvPr/>
          </p:nvSpPr>
          <p:spPr bwMode="auto">
            <a:xfrm>
              <a:off x="268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8" name="Rectangle 30">
              <a:extLst>
                <a:ext uri="{FF2B5EF4-FFF2-40B4-BE49-F238E27FC236}">
                  <a16:creationId xmlns:a16="http://schemas.microsoft.com/office/drawing/2014/main" id="{2B9A6795-5F39-4682-8B9F-974240EEFC47}"/>
                </a:ext>
              </a:extLst>
            </p:cNvPr>
            <p:cNvSpPr>
              <a:spLocks noChangeArrowheads="1"/>
            </p:cNvSpPr>
            <p:nvPr/>
          </p:nvSpPr>
          <p:spPr bwMode="auto">
            <a:xfrm>
              <a:off x="288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69" name="Rectangle 31">
              <a:extLst>
                <a:ext uri="{FF2B5EF4-FFF2-40B4-BE49-F238E27FC236}">
                  <a16:creationId xmlns:a16="http://schemas.microsoft.com/office/drawing/2014/main" id="{F34E5CDA-74C4-402E-828D-27CF2E7B2318}"/>
                </a:ext>
              </a:extLst>
            </p:cNvPr>
            <p:cNvSpPr>
              <a:spLocks noChangeArrowheads="1"/>
            </p:cNvSpPr>
            <p:nvPr/>
          </p:nvSpPr>
          <p:spPr bwMode="auto">
            <a:xfrm>
              <a:off x="297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0" name="Rectangle 32">
              <a:extLst>
                <a:ext uri="{FF2B5EF4-FFF2-40B4-BE49-F238E27FC236}">
                  <a16:creationId xmlns:a16="http://schemas.microsoft.com/office/drawing/2014/main" id="{7159686C-68BC-4D6E-8AD5-5FA2873D0B86}"/>
                </a:ext>
              </a:extLst>
            </p:cNvPr>
            <p:cNvSpPr>
              <a:spLocks noChangeArrowheads="1"/>
            </p:cNvSpPr>
            <p:nvPr/>
          </p:nvSpPr>
          <p:spPr bwMode="auto">
            <a:xfrm>
              <a:off x="316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1" name="Rectangle 33">
              <a:extLst>
                <a:ext uri="{FF2B5EF4-FFF2-40B4-BE49-F238E27FC236}">
                  <a16:creationId xmlns:a16="http://schemas.microsoft.com/office/drawing/2014/main" id="{CA18FE8E-C137-4EF1-8C6B-D14011D9F904}"/>
                </a:ext>
              </a:extLst>
            </p:cNvPr>
            <p:cNvSpPr>
              <a:spLocks noChangeArrowheads="1"/>
            </p:cNvSpPr>
            <p:nvPr/>
          </p:nvSpPr>
          <p:spPr bwMode="auto">
            <a:xfrm>
              <a:off x="307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2" name="Rectangle 34">
              <a:extLst>
                <a:ext uri="{FF2B5EF4-FFF2-40B4-BE49-F238E27FC236}">
                  <a16:creationId xmlns:a16="http://schemas.microsoft.com/office/drawing/2014/main" id="{6E7B4010-58DC-447E-8103-DE07B405ACF9}"/>
                </a:ext>
              </a:extLst>
            </p:cNvPr>
            <p:cNvSpPr>
              <a:spLocks noChangeArrowheads="1"/>
            </p:cNvSpPr>
            <p:nvPr/>
          </p:nvSpPr>
          <p:spPr bwMode="auto">
            <a:xfrm>
              <a:off x="326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3" name="Rectangle 35">
              <a:extLst>
                <a:ext uri="{FF2B5EF4-FFF2-40B4-BE49-F238E27FC236}">
                  <a16:creationId xmlns:a16="http://schemas.microsoft.com/office/drawing/2014/main" id="{C7BBC351-1AA0-4170-A237-B71540E60049}"/>
                </a:ext>
              </a:extLst>
            </p:cNvPr>
            <p:cNvSpPr>
              <a:spLocks noChangeArrowheads="1"/>
            </p:cNvSpPr>
            <p:nvPr/>
          </p:nvSpPr>
          <p:spPr bwMode="auto">
            <a:xfrm>
              <a:off x="336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4" name="Rectangle 36">
              <a:extLst>
                <a:ext uri="{FF2B5EF4-FFF2-40B4-BE49-F238E27FC236}">
                  <a16:creationId xmlns:a16="http://schemas.microsoft.com/office/drawing/2014/main" id="{D77AA16D-FF0A-4607-91EF-DB36F19025CE}"/>
                </a:ext>
              </a:extLst>
            </p:cNvPr>
            <p:cNvSpPr>
              <a:spLocks noChangeArrowheads="1"/>
            </p:cNvSpPr>
            <p:nvPr/>
          </p:nvSpPr>
          <p:spPr bwMode="auto">
            <a:xfrm>
              <a:off x="355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5" name="Rectangle 37">
              <a:extLst>
                <a:ext uri="{FF2B5EF4-FFF2-40B4-BE49-F238E27FC236}">
                  <a16:creationId xmlns:a16="http://schemas.microsoft.com/office/drawing/2014/main" id="{4CD3CAC7-4948-4C76-99E5-5C5AB44D785F}"/>
                </a:ext>
              </a:extLst>
            </p:cNvPr>
            <p:cNvSpPr>
              <a:spLocks noChangeArrowheads="1"/>
            </p:cNvSpPr>
            <p:nvPr/>
          </p:nvSpPr>
          <p:spPr bwMode="auto">
            <a:xfrm>
              <a:off x="345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6" name="Rectangle 38">
              <a:extLst>
                <a:ext uri="{FF2B5EF4-FFF2-40B4-BE49-F238E27FC236}">
                  <a16:creationId xmlns:a16="http://schemas.microsoft.com/office/drawing/2014/main" id="{C6E38812-2217-4863-A4AC-92D605F27C19}"/>
                </a:ext>
              </a:extLst>
            </p:cNvPr>
            <p:cNvSpPr>
              <a:spLocks noChangeArrowheads="1"/>
            </p:cNvSpPr>
            <p:nvPr/>
          </p:nvSpPr>
          <p:spPr bwMode="auto">
            <a:xfrm>
              <a:off x="364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7" name="Rectangle 39">
              <a:extLst>
                <a:ext uri="{FF2B5EF4-FFF2-40B4-BE49-F238E27FC236}">
                  <a16:creationId xmlns:a16="http://schemas.microsoft.com/office/drawing/2014/main" id="{3D367863-AD1A-487E-81E7-095F782F02AF}"/>
                </a:ext>
              </a:extLst>
            </p:cNvPr>
            <p:cNvSpPr>
              <a:spLocks noChangeArrowheads="1"/>
            </p:cNvSpPr>
            <p:nvPr/>
          </p:nvSpPr>
          <p:spPr bwMode="auto">
            <a:xfrm>
              <a:off x="374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8" name="Rectangle 40">
              <a:extLst>
                <a:ext uri="{FF2B5EF4-FFF2-40B4-BE49-F238E27FC236}">
                  <a16:creationId xmlns:a16="http://schemas.microsoft.com/office/drawing/2014/main" id="{7B281E55-7655-4D42-AEDD-1AF9056D5595}"/>
                </a:ext>
              </a:extLst>
            </p:cNvPr>
            <p:cNvSpPr>
              <a:spLocks noChangeArrowheads="1"/>
            </p:cNvSpPr>
            <p:nvPr/>
          </p:nvSpPr>
          <p:spPr bwMode="auto">
            <a:xfrm>
              <a:off x="393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79" name="Rectangle 41">
              <a:extLst>
                <a:ext uri="{FF2B5EF4-FFF2-40B4-BE49-F238E27FC236}">
                  <a16:creationId xmlns:a16="http://schemas.microsoft.com/office/drawing/2014/main" id="{D6905B99-015B-43C9-BF59-ABAF58C4F4C5}"/>
                </a:ext>
              </a:extLst>
            </p:cNvPr>
            <p:cNvSpPr>
              <a:spLocks noChangeArrowheads="1"/>
            </p:cNvSpPr>
            <p:nvPr/>
          </p:nvSpPr>
          <p:spPr bwMode="auto">
            <a:xfrm>
              <a:off x="384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0" name="Rectangle 42">
              <a:extLst>
                <a:ext uri="{FF2B5EF4-FFF2-40B4-BE49-F238E27FC236}">
                  <a16:creationId xmlns:a16="http://schemas.microsoft.com/office/drawing/2014/main" id="{ACA50D4C-AA13-48EC-A224-B07C9E354F68}"/>
                </a:ext>
              </a:extLst>
            </p:cNvPr>
            <p:cNvSpPr>
              <a:spLocks noChangeArrowheads="1"/>
            </p:cNvSpPr>
            <p:nvPr/>
          </p:nvSpPr>
          <p:spPr bwMode="auto">
            <a:xfrm>
              <a:off x="403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1" name="Rectangle 43">
              <a:extLst>
                <a:ext uri="{FF2B5EF4-FFF2-40B4-BE49-F238E27FC236}">
                  <a16:creationId xmlns:a16="http://schemas.microsoft.com/office/drawing/2014/main" id="{E90465C0-ED01-4201-8A88-CE114D93B321}"/>
                </a:ext>
              </a:extLst>
            </p:cNvPr>
            <p:cNvSpPr>
              <a:spLocks noChangeArrowheads="1"/>
            </p:cNvSpPr>
            <p:nvPr/>
          </p:nvSpPr>
          <p:spPr bwMode="auto">
            <a:xfrm>
              <a:off x="412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2" name="Rectangle 44">
              <a:extLst>
                <a:ext uri="{FF2B5EF4-FFF2-40B4-BE49-F238E27FC236}">
                  <a16:creationId xmlns:a16="http://schemas.microsoft.com/office/drawing/2014/main" id="{6A11B626-D58F-433F-87AD-C86BA96FC942}"/>
                </a:ext>
              </a:extLst>
            </p:cNvPr>
            <p:cNvSpPr>
              <a:spLocks noChangeArrowheads="1"/>
            </p:cNvSpPr>
            <p:nvPr/>
          </p:nvSpPr>
          <p:spPr bwMode="auto">
            <a:xfrm>
              <a:off x="432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3" name="Rectangle 45">
              <a:extLst>
                <a:ext uri="{FF2B5EF4-FFF2-40B4-BE49-F238E27FC236}">
                  <a16:creationId xmlns:a16="http://schemas.microsoft.com/office/drawing/2014/main" id="{A0AFCD37-C5C1-42A8-B16E-C37ACA73C547}"/>
                </a:ext>
              </a:extLst>
            </p:cNvPr>
            <p:cNvSpPr>
              <a:spLocks noChangeArrowheads="1"/>
            </p:cNvSpPr>
            <p:nvPr/>
          </p:nvSpPr>
          <p:spPr bwMode="auto">
            <a:xfrm>
              <a:off x="422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4" name="Rectangle 46">
              <a:extLst>
                <a:ext uri="{FF2B5EF4-FFF2-40B4-BE49-F238E27FC236}">
                  <a16:creationId xmlns:a16="http://schemas.microsoft.com/office/drawing/2014/main" id="{85E73997-6202-4B7B-823C-53D3EB29AD61}"/>
                </a:ext>
              </a:extLst>
            </p:cNvPr>
            <p:cNvSpPr>
              <a:spLocks noChangeArrowheads="1"/>
            </p:cNvSpPr>
            <p:nvPr/>
          </p:nvSpPr>
          <p:spPr bwMode="auto">
            <a:xfrm>
              <a:off x="441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5" name="Rectangle 47">
              <a:extLst>
                <a:ext uri="{FF2B5EF4-FFF2-40B4-BE49-F238E27FC236}">
                  <a16:creationId xmlns:a16="http://schemas.microsoft.com/office/drawing/2014/main" id="{4D16D033-5D8A-4F59-B677-6974D8F3277D}"/>
                </a:ext>
              </a:extLst>
            </p:cNvPr>
            <p:cNvSpPr>
              <a:spLocks noChangeArrowheads="1"/>
            </p:cNvSpPr>
            <p:nvPr/>
          </p:nvSpPr>
          <p:spPr bwMode="auto">
            <a:xfrm>
              <a:off x="451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6" name="Rectangle 48">
              <a:extLst>
                <a:ext uri="{FF2B5EF4-FFF2-40B4-BE49-F238E27FC236}">
                  <a16:creationId xmlns:a16="http://schemas.microsoft.com/office/drawing/2014/main" id="{A988FEFC-A974-4D67-8313-510725D1D41E}"/>
                </a:ext>
              </a:extLst>
            </p:cNvPr>
            <p:cNvSpPr>
              <a:spLocks noChangeArrowheads="1"/>
            </p:cNvSpPr>
            <p:nvPr/>
          </p:nvSpPr>
          <p:spPr bwMode="auto">
            <a:xfrm>
              <a:off x="4704"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7" name="Rectangle 49">
              <a:extLst>
                <a:ext uri="{FF2B5EF4-FFF2-40B4-BE49-F238E27FC236}">
                  <a16:creationId xmlns:a16="http://schemas.microsoft.com/office/drawing/2014/main" id="{9A8C7936-4784-4C91-8A3D-4248C397578F}"/>
                </a:ext>
              </a:extLst>
            </p:cNvPr>
            <p:cNvSpPr>
              <a:spLocks noChangeArrowheads="1"/>
            </p:cNvSpPr>
            <p:nvPr/>
          </p:nvSpPr>
          <p:spPr bwMode="auto">
            <a:xfrm>
              <a:off x="460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8" name="Rectangle 50">
              <a:extLst>
                <a:ext uri="{FF2B5EF4-FFF2-40B4-BE49-F238E27FC236}">
                  <a16:creationId xmlns:a16="http://schemas.microsoft.com/office/drawing/2014/main" id="{4FA640E0-71DB-493F-ADCD-0A6FD1AB41E1}"/>
                </a:ext>
              </a:extLst>
            </p:cNvPr>
            <p:cNvSpPr>
              <a:spLocks noChangeArrowheads="1"/>
            </p:cNvSpPr>
            <p:nvPr/>
          </p:nvSpPr>
          <p:spPr bwMode="auto">
            <a:xfrm>
              <a:off x="4800"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89" name="Rectangle 51">
              <a:extLst>
                <a:ext uri="{FF2B5EF4-FFF2-40B4-BE49-F238E27FC236}">
                  <a16:creationId xmlns:a16="http://schemas.microsoft.com/office/drawing/2014/main" id="{C11CD5B3-5DEC-483E-BC05-29930BE8B4A4}"/>
                </a:ext>
              </a:extLst>
            </p:cNvPr>
            <p:cNvSpPr>
              <a:spLocks noChangeArrowheads="1"/>
            </p:cNvSpPr>
            <p:nvPr/>
          </p:nvSpPr>
          <p:spPr bwMode="auto">
            <a:xfrm>
              <a:off x="4896"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0" name="Rectangle 52">
              <a:extLst>
                <a:ext uri="{FF2B5EF4-FFF2-40B4-BE49-F238E27FC236}">
                  <a16:creationId xmlns:a16="http://schemas.microsoft.com/office/drawing/2014/main" id="{80EF6BFD-5D91-4F26-A855-E1D363ED44B3}"/>
                </a:ext>
              </a:extLst>
            </p:cNvPr>
            <p:cNvSpPr>
              <a:spLocks noChangeArrowheads="1"/>
            </p:cNvSpPr>
            <p:nvPr/>
          </p:nvSpPr>
          <p:spPr bwMode="auto">
            <a:xfrm>
              <a:off x="5088"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1" name="Rectangle 53">
              <a:extLst>
                <a:ext uri="{FF2B5EF4-FFF2-40B4-BE49-F238E27FC236}">
                  <a16:creationId xmlns:a16="http://schemas.microsoft.com/office/drawing/2014/main" id="{FDAE6B95-83BD-4A97-831C-E7CD6A0AA9AD}"/>
                </a:ext>
              </a:extLst>
            </p:cNvPr>
            <p:cNvSpPr>
              <a:spLocks noChangeArrowheads="1"/>
            </p:cNvSpPr>
            <p:nvPr/>
          </p:nvSpPr>
          <p:spPr bwMode="auto">
            <a:xfrm>
              <a:off x="4992" y="27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2" name="Left Brace 54">
              <a:extLst>
                <a:ext uri="{FF2B5EF4-FFF2-40B4-BE49-F238E27FC236}">
                  <a16:creationId xmlns:a16="http://schemas.microsoft.com/office/drawing/2014/main" id="{D0DD5178-4E92-4AFF-A85F-8A0622F928BB}"/>
                </a:ext>
              </a:extLst>
            </p:cNvPr>
            <p:cNvSpPr>
              <a:spLocks/>
            </p:cNvSpPr>
            <p:nvPr/>
          </p:nvSpPr>
          <p:spPr bwMode="auto">
            <a:xfrm rot="-5400000">
              <a:off x="600"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cxnSp>
          <p:nvCxnSpPr>
            <p:cNvPr id="829493" name="Straight Connector 55">
              <a:extLst>
                <a:ext uri="{FF2B5EF4-FFF2-40B4-BE49-F238E27FC236}">
                  <a16:creationId xmlns:a16="http://schemas.microsoft.com/office/drawing/2014/main" id="{B0A43266-A1B8-47FD-9565-B16A14E68DCC}"/>
                </a:ext>
              </a:extLst>
            </p:cNvPr>
            <p:cNvCxnSpPr>
              <a:cxnSpLocks noChangeShapeType="1"/>
            </p:cNvCxnSpPr>
            <p:nvPr/>
          </p:nvCxnSpPr>
          <p:spPr bwMode="auto">
            <a:xfrm rot="16200000" flipH="1">
              <a:off x="648" y="3230"/>
              <a:ext cx="144" cy="96"/>
            </a:xfrm>
            <a:prstGeom prst="line">
              <a:avLst/>
            </a:prstGeom>
            <a:noFill/>
            <a:ln w="9525" algn="ctr">
              <a:solidFill>
                <a:schemeClr val="tx1"/>
              </a:solidFill>
              <a:round/>
              <a:headEnd/>
              <a:tailEnd/>
            </a:ln>
          </p:spPr>
        </p:cxnSp>
        <p:cxnSp>
          <p:nvCxnSpPr>
            <p:cNvPr id="829494" name="Straight Connector 56">
              <a:extLst>
                <a:ext uri="{FF2B5EF4-FFF2-40B4-BE49-F238E27FC236}">
                  <a16:creationId xmlns:a16="http://schemas.microsoft.com/office/drawing/2014/main" id="{B74CA497-2337-40B8-8D1D-13F21575C55C}"/>
                </a:ext>
              </a:extLst>
            </p:cNvPr>
            <p:cNvCxnSpPr>
              <a:cxnSpLocks noChangeShapeType="1"/>
            </p:cNvCxnSpPr>
            <p:nvPr/>
          </p:nvCxnSpPr>
          <p:spPr bwMode="auto">
            <a:xfrm rot="5400000">
              <a:off x="840" y="3230"/>
              <a:ext cx="144" cy="96"/>
            </a:xfrm>
            <a:prstGeom prst="line">
              <a:avLst/>
            </a:prstGeom>
            <a:noFill/>
            <a:ln w="9525" algn="ctr">
              <a:solidFill>
                <a:schemeClr val="tx1"/>
              </a:solidFill>
              <a:round/>
              <a:headEnd/>
              <a:tailEnd/>
            </a:ln>
          </p:spPr>
        </p:cxnSp>
        <p:sp>
          <p:nvSpPr>
            <p:cNvPr id="829495" name="Left Brace 57">
              <a:extLst>
                <a:ext uri="{FF2B5EF4-FFF2-40B4-BE49-F238E27FC236}">
                  <a16:creationId xmlns:a16="http://schemas.microsoft.com/office/drawing/2014/main" id="{6DCDC0F0-9FEA-419B-AADA-FDAB3215ADC0}"/>
                </a:ext>
              </a:extLst>
            </p:cNvPr>
            <p:cNvSpPr>
              <a:spLocks/>
            </p:cNvSpPr>
            <p:nvPr/>
          </p:nvSpPr>
          <p:spPr bwMode="auto">
            <a:xfrm rot="-5400000">
              <a:off x="888"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6" name="Left Brace 58">
              <a:extLst>
                <a:ext uri="{FF2B5EF4-FFF2-40B4-BE49-F238E27FC236}">
                  <a16:creationId xmlns:a16="http://schemas.microsoft.com/office/drawing/2014/main" id="{36D0C09F-56F4-4C40-93B4-47155CE202E2}"/>
                </a:ext>
              </a:extLst>
            </p:cNvPr>
            <p:cNvSpPr>
              <a:spLocks/>
            </p:cNvSpPr>
            <p:nvPr/>
          </p:nvSpPr>
          <p:spPr bwMode="auto">
            <a:xfrm rot="-5400000">
              <a:off x="1176"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7" name="Left Brace 59">
              <a:extLst>
                <a:ext uri="{FF2B5EF4-FFF2-40B4-BE49-F238E27FC236}">
                  <a16:creationId xmlns:a16="http://schemas.microsoft.com/office/drawing/2014/main" id="{5F8576BB-E0E2-4D7E-BDBB-B078163A84D7}"/>
                </a:ext>
              </a:extLst>
            </p:cNvPr>
            <p:cNvSpPr>
              <a:spLocks/>
            </p:cNvSpPr>
            <p:nvPr/>
          </p:nvSpPr>
          <p:spPr bwMode="auto">
            <a:xfrm rot="-5400000">
              <a:off x="1464"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8" name="Left Brace 60">
              <a:extLst>
                <a:ext uri="{FF2B5EF4-FFF2-40B4-BE49-F238E27FC236}">
                  <a16:creationId xmlns:a16="http://schemas.microsoft.com/office/drawing/2014/main" id="{276BA738-E289-47D7-A138-C3B2CD9602E9}"/>
                </a:ext>
              </a:extLst>
            </p:cNvPr>
            <p:cNvSpPr>
              <a:spLocks/>
            </p:cNvSpPr>
            <p:nvPr/>
          </p:nvSpPr>
          <p:spPr bwMode="auto">
            <a:xfrm rot="-5400000">
              <a:off x="1752"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499" name="Left Brace 61">
              <a:extLst>
                <a:ext uri="{FF2B5EF4-FFF2-40B4-BE49-F238E27FC236}">
                  <a16:creationId xmlns:a16="http://schemas.microsoft.com/office/drawing/2014/main" id="{8D68CC1D-6168-4BAE-A5F9-DB9A938B5708}"/>
                </a:ext>
              </a:extLst>
            </p:cNvPr>
            <p:cNvSpPr>
              <a:spLocks/>
            </p:cNvSpPr>
            <p:nvPr/>
          </p:nvSpPr>
          <p:spPr bwMode="auto">
            <a:xfrm rot="-5400000">
              <a:off x="2040"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0" name="Left Brace 62">
              <a:extLst>
                <a:ext uri="{FF2B5EF4-FFF2-40B4-BE49-F238E27FC236}">
                  <a16:creationId xmlns:a16="http://schemas.microsoft.com/office/drawing/2014/main" id="{87F7B25F-7EF8-43CC-AD93-0D6C24800404}"/>
                </a:ext>
              </a:extLst>
            </p:cNvPr>
            <p:cNvSpPr>
              <a:spLocks/>
            </p:cNvSpPr>
            <p:nvPr/>
          </p:nvSpPr>
          <p:spPr bwMode="auto">
            <a:xfrm rot="-5400000">
              <a:off x="2328"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1" name="Left Brace 63">
              <a:extLst>
                <a:ext uri="{FF2B5EF4-FFF2-40B4-BE49-F238E27FC236}">
                  <a16:creationId xmlns:a16="http://schemas.microsoft.com/office/drawing/2014/main" id="{4E5A0C36-1B88-4963-B516-7320E20EF469}"/>
                </a:ext>
              </a:extLst>
            </p:cNvPr>
            <p:cNvSpPr>
              <a:spLocks/>
            </p:cNvSpPr>
            <p:nvPr/>
          </p:nvSpPr>
          <p:spPr bwMode="auto">
            <a:xfrm rot="-5400000">
              <a:off x="2616"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2" name="Left Brace 64">
              <a:extLst>
                <a:ext uri="{FF2B5EF4-FFF2-40B4-BE49-F238E27FC236}">
                  <a16:creationId xmlns:a16="http://schemas.microsoft.com/office/drawing/2014/main" id="{9C3C1E27-AAFA-4443-B504-0FA7980B15AA}"/>
                </a:ext>
              </a:extLst>
            </p:cNvPr>
            <p:cNvSpPr>
              <a:spLocks/>
            </p:cNvSpPr>
            <p:nvPr/>
          </p:nvSpPr>
          <p:spPr bwMode="auto">
            <a:xfrm rot="-5400000">
              <a:off x="2904"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3" name="Left Brace 65">
              <a:extLst>
                <a:ext uri="{FF2B5EF4-FFF2-40B4-BE49-F238E27FC236}">
                  <a16:creationId xmlns:a16="http://schemas.microsoft.com/office/drawing/2014/main" id="{24CB9D08-6389-480F-B8E8-B69D40212D3B}"/>
                </a:ext>
              </a:extLst>
            </p:cNvPr>
            <p:cNvSpPr>
              <a:spLocks/>
            </p:cNvSpPr>
            <p:nvPr/>
          </p:nvSpPr>
          <p:spPr bwMode="auto">
            <a:xfrm rot="-5400000">
              <a:off x="3192"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4" name="Left Brace 66">
              <a:extLst>
                <a:ext uri="{FF2B5EF4-FFF2-40B4-BE49-F238E27FC236}">
                  <a16:creationId xmlns:a16="http://schemas.microsoft.com/office/drawing/2014/main" id="{D16B1E1E-44CD-439F-B071-4BBE86276FA3}"/>
                </a:ext>
              </a:extLst>
            </p:cNvPr>
            <p:cNvSpPr>
              <a:spLocks/>
            </p:cNvSpPr>
            <p:nvPr/>
          </p:nvSpPr>
          <p:spPr bwMode="auto">
            <a:xfrm rot="-5400000">
              <a:off x="3480"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5" name="Left Brace 67">
              <a:extLst>
                <a:ext uri="{FF2B5EF4-FFF2-40B4-BE49-F238E27FC236}">
                  <a16:creationId xmlns:a16="http://schemas.microsoft.com/office/drawing/2014/main" id="{01EB1287-692B-43D9-A5F3-E0B85582BE45}"/>
                </a:ext>
              </a:extLst>
            </p:cNvPr>
            <p:cNvSpPr>
              <a:spLocks/>
            </p:cNvSpPr>
            <p:nvPr/>
          </p:nvSpPr>
          <p:spPr bwMode="auto">
            <a:xfrm rot="-5400000">
              <a:off x="3768"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6" name="Left Brace 68">
              <a:extLst>
                <a:ext uri="{FF2B5EF4-FFF2-40B4-BE49-F238E27FC236}">
                  <a16:creationId xmlns:a16="http://schemas.microsoft.com/office/drawing/2014/main" id="{2D7521D6-3F3D-4EE0-B50E-64F0D6645733}"/>
                </a:ext>
              </a:extLst>
            </p:cNvPr>
            <p:cNvSpPr>
              <a:spLocks/>
            </p:cNvSpPr>
            <p:nvPr/>
          </p:nvSpPr>
          <p:spPr bwMode="auto">
            <a:xfrm rot="-5400000">
              <a:off x="4056"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7" name="Left Brace 69">
              <a:extLst>
                <a:ext uri="{FF2B5EF4-FFF2-40B4-BE49-F238E27FC236}">
                  <a16:creationId xmlns:a16="http://schemas.microsoft.com/office/drawing/2014/main" id="{A652C6C1-4382-42E3-BEEE-F742F99D43EC}"/>
                </a:ext>
              </a:extLst>
            </p:cNvPr>
            <p:cNvSpPr>
              <a:spLocks/>
            </p:cNvSpPr>
            <p:nvPr/>
          </p:nvSpPr>
          <p:spPr bwMode="auto">
            <a:xfrm rot="-5400000">
              <a:off x="4344"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8" name="Left Brace 70">
              <a:extLst>
                <a:ext uri="{FF2B5EF4-FFF2-40B4-BE49-F238E27FC236}">
                  <a16:creationId xmlns:a16="http://schemas.microsoft.com/office/drawing/2014/main" id="{5795A707-9A10-4004-8B8E-C34050778F88}"/>
                </a:ext>
              </a:extLst>
            </p:cNvPr>
            <p:cNvSpPr>
              <a:spLocks/>
            </p:cNvSpPr>
            <p:nvPr/>
          </p:nvSpPr>
          <p:spPr bwMode="auto">
            <a:xfrm rot="-5400000">
              <a:off x="4632"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829509" name="Left Brace 71">
              <a:extLst>
                <a:ext uri="{FF2B5EF4-FFF2-40B4-BE49-F238E27FC236}">
                  <a16:creationId xmlns:a16="http://schemas.microsoft.com/office/drawing/2014/main" id="{36E92981-D0BD-4586-AF6B-CE7AD78299BF}"/>
                </a:ext>
              </a:extLst>
            </p:cNvPr>
            <p:cNvSpPr>
              <a:spLocks/>
            </p:cNvSpPr>
            <p:nvPr/>
          </p:nvSpPr>
          <p:spPr bwMode="auto">
            <a:xfrm rot="-5400000">
              <a:off x="4920" y="2942"/>
              <a:ext cx="192" cy="240"/>
            </a:xfrm>
            <a:prstGeom prst="leftBrace">
              <a:avLst>
                <a:gd name="adj1" fmla="val 8333"/>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Times New Roman" panose="02020603050405020304" pitchFamily="18" charset="0"/>
                <a:cs typeface="Arial" panose="020B0604020202020204" pitchFamily="34" charset="0"/>
              </a:endParaRPr>
            </a:p>
          </p:txBody>
        </p:sp>
        <p:sp>
          <p:nvSpPr>
            <p:cNvPr id="73" name="TextBox 72">
              <a:extLst>
                <a:ext uri="{FF2B5EF4-FFF2-40B4-BE49-F238E27FC236}">
                  <a16:creationId xmlns:a16="http://schemas.microsoft.com/office/drawing/2014/main" id="{0A55C47F-57D0-49F4-8337-FBFE1D9FDBD6}"/>
                </a:ext>
              </a:extLst>
            </p:cNvPr>
            <p:cNvSpPr txBox="1"/>
            <p:nvPr/>
          </p:nvSpPr>
          <p:spPr>
            <a:xfrm>
              <a:off x="720" y="324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11" name="Straight Connector 73">
              <a:extLst>
                <a:ext uri="{FF2B5EF4-FFF2-40B4-BE49-F238E27FC236}">
                  <a16:creationId xmlns:a16="http://schemas.microsoft.com/office/drawing/2014/main" id="{6D0B8599-A1A3-4EFF-9BCD-3155024900DD}"/>
                </a:ext>
              </a:extLst>
            </p:cNvPr>
            <p:cNvCxnSpPr>
              <a:cxnSpLocks noChangeShapeType="1"/>
            </p:cNvCxnSpPr>
            <p:nvPr/>
          </p:nvCxnSpPr>
          <p:spPr bwMode="auto">
            <a:xfrm rot="16200000" flipH="1">
              <a:off x="1224" y="3218"/>
              <a:ext cx="144" cy="96"/>
            </a:xfrm>
            <a:prstGeom prst="line">
              <a:avLst/>
            </a:prstGeom>
            <a:noFill/>
            <a:ln w="9525" algn="ctr">
              <a:solidFill>
                <a:schemeClr val="tx1"/>
              </a:solidFill>
              <a:round/>
              <a:headEnd/>
              <a:tailEnd/>
            </a:ln>
          </p:spPr>
        </p:cxnSp>
        <p:cxnSp>
          <p:nvCxnSpPr>
            <p:cNvPr id="829512" name="Straight Connector 74">
              <a:extLst>
                <a:ext uri="{FF2B5EF4-FFF2-40B4-BE49-F238E27FC236}">
                  <a16:creationId xmlns:a16="http://schemas.microsoft.com/office/drawing/2014/main" id="{5832C6FC-7128-4E60-BA62-9BD8DAE51D09}"/>
                </a:ext>
              </a:extLst>
            </p:cNvPr>
            <p:cNvCxnSpPr>
              <a:cxnSpLocks noChangeShapeType="1"/>
            </p:cNvCxnSpPr>
            <p:nvPr/>
          </p:nvCxnSpPr>
          <p:spPr bwMode="auto">
            <a:xfrm rot="5400000">
              <a:off x="1416" y="3218"/>
              <a:ext cx="144" cy="96"/>
            </a:xfrm>
            <a:prstGeom prst="line">
              <a:avLst/>
            </a:prstGeom>
            <a:noFill/>
            <a:ln w="9525" algn="ctr">
              <a:solidFill>
                <a:schemeClr val="tx1"/>
              </a:solidFill>
              <a:round/>
              <a:headEnd/>
              <a:tailEnd/>
            </a:ln>
          </p:spPr>
        </p:cxnSp>
        <p:sp>
          <p:nvSpPr>
            <p:cNvPr id="76" name="TextBox 75">
              <a:extLst>
                <a:ext uri="{FF2B5EF4-FFF2-40B4-BE49-F238E27FC236}">
                  <a16:creationId xmlns:a16="http://schemas.microsoft.com/office/drawing/2014/main" id="{3DAF8324-0BA6-4D79-BA82-D1C389CCA8A3}"/>
                </a:ext>
              </a:extLst>
            </p:cNvPr>
            <p:cNvSpPr txBox="1"/>
            <p:nvPr/>
          </p:nvSpPr>
          <p:spPr>
            <a:xfrm>
              <a:off x="1296" y="324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14" name="Straight Connector 76">
              <a:extLst>
                <a:ext uri="{FF2B5EF4-FFF2-40B4-BE49-F238E27FC236}">
                  <a16:creationId xmlns:a16="http://schemas.microsoft.com/office/drawing/2014/main" id="{29CE42A9-5E30-4064-8C58-71EE98D36A42}"/>
                </a:ext>
              </a:extLst>
            </p:cNvPr>
            <p:cNvCxnSpPr>
              <a:cxnSpLocks noChangeShapeType="1"/>
            </p:cNvCxnSpPr>
            <p:nvPr/>
          </p:nvCxnSpPr>
          <p:spPr bwMode="auto">
            <a:xfrm rot="16200000" flipH="1">
              <a:off x="1848" y="3230"/>
              <a:ext cx="144" cy="96"/>
            </a:xfrm>
            <a:prstGeom prst="line">
              <a:avLst/>
            </a:prstGeom>
            <a:noFill/>
            <a:ln w="9525" algn="ctr">
              <a:solidFill>
                <a:schemeClr val="tx1"/>
              </a:solidFill>
              <a:round/>
              <a:headEnd/>
              <a:tailEnd/>
            </a:ln>
          </p:spPr>
        </p:cxnSp>
        <p:cxnSp>
          <p:nvCxnSpPr>
            <p:cNvPr id="829515" name="Straight Connector 77">
              <a:extLst>
                <a:ext uri="{FF2B5EF4-FFF2-40B4-BE49-F238E27FC236}">
                  <a16:creationId xmlns:a16="http://schemas.microsoft.com/office/drawing/2014/main" id="{C65235A5-FF94-46A4-886D-F1131537278B}"/>
                </a:ext>
              </a:extLst>
            </p:cNvPr>
            <p:cNvCxnSpPr>
              <a:cxnSpLocks noChangeShapeType="1"/>
            </p:cNvCxnSpPr>
            <p:nvPr/>
          </p:nvCxnSpPr>
          <p:spPr bwMode="auto">
            <a:xfrm rot="5400000">
              <a:off x="2040" y="3230"/>
              <a:ext cx="144" cy="96"/>
            </a:xfrm>
            <a:prstGeom prst="line">
              <a:avLst/>
            </a:prstGeom>
            <a:noFill/>
            <a:ln w="9525" algn="ctr">
              <a:solidFill>
                <a:schemeClr val="tx1"/>
              </a:solidFill>
              <a:round/>
              <a:headEnd/>
              <a:tailEnd/>
            </a:ln>
          </p:spPr>
        </p:cxnSp>
        <p:sp>
          <p:nvSpPr>
            <p:cNvPr id="79" name="TextBox 78">
              <a:extLst>
                <a:ext uri="{FF2B5EF4-FFF2-40B4-BE49-F238E27FC236}">
                  <a16:creationId xmlns:a16="http://schemas.microsoft.com/office/drawing/2014/main" id="{1309A0CA-DB68-4FC5-9781-A8F9F5323F7A}"/>
                </a:ext>
              </a:extLst>
            </p:cNvPr>
            <p:cNvSpPr txBox="1"/>
            <p:nvPr/>
          </p:nvSpPr>
          <p:spPr>
            <a:xfrm>
              <a:off x="1920" y="324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17" name="Straight Connector 79">
              <a:extLst>
                <a:ext uri="{FF2B5EF4-FFF2-40B4-BE49-F238E27FC236}">
                  <a16:creationId xmlns:a16="http://schemas.microsoft.com/office/drawing/2014/main" id="{CFF85BB5-1ABA-42DF-81E9-801B03178024}"/>
                </a:ext>
              </a:extLst>
            </p:cNvPr>
            <p:cNvCxnSpPr>
              <a:cxnSpLocks noChangeShapeType="1"/>
            </p:cNvCxnSpPr>
            <p:nvPr/>
          </p:nvCxnSpPr>
          <p:spPr bwMode="auto">
            <a:xfrm rot="16200000" flipH="1">
              <a:off x="2424" y="3230"/>
              <a:ext cx="144" cy="96"/>
            </a:xfrm>
            <a:prstGeom prst="line">
              <a:avLst/>
            </a:prstGeom>
            <a:noFill/>
            <a:ln w="9525" algn="ctr">
              <a:solidFill>
                <a:schemeClr val="tx1"/>
              </a:solidFill>
              <a:round/>
              <a:headEnd/>
              <a:tailEnd/>
            </a:ln>
          </p:spPr>
        </p:cxnSp>
        <p:cxnSp>
          <p:nvCxnSpPr>
            <p:cNvPr id="829518" name="Straight Connector 80">
              <a:extLst>
                <a:ext uri="{FF2B5EF4-FFF2-40B4-BE49-F238E27FC236}">
                  <a16:creationId xmlns:a16="http://schemas.microsoft.com/office/drawing/2014/main" id="{18B8D2B3-5702-4DE7-A287-1F1AB1C59867}"/>
                </a:ext>
              </a:extLst>
            </p:cNvPr>
            <p:cNvCxnSpPr>
              <a:cxnSpLocks noChangeShapeType="1"/>
            </p:cNvCxnSpPr>
            <p:nvPr/>
          </p:nvCxnSpPr>
          <p:spPr bwMode="auto">
            <a:xfrm rot="5400000">
              <a:off x="2616" y="3230"/>
              <a:ext cx="144" cy="96"/>
            </a:xfrm>
            <a:prstGeom prst="line">
              <a:avLst/>
            </a:prstGeom>
            <a:noFill/>
            <a:ln w="9525" algn="ctr">
              <a:solidFill>
                <a:schemeClr val="tx1"/>
              </a:solidFill>
              <a:round/>
              <a:headEnd/>
              <a:tailEnd/>
            </a:ln>
          </p:spPr>
        </p:cxnSp>
        <p:sp>
          <p:nvSpPr>
            <p:cNvPr id="82" name="TextBox 81">
              <a:extLst>
                <a:ext uri="{FF2B5EF4-FFF2-40B4-BE49-F238E27FC236}">
                  <a16:creationId xmlns:a16="http://schemas.microsoft.com/office/drawing/2014/main" id="{322D0717-AE22-4F52-9F69-7361D520AF1E}"/>
                </a:ext>
              </a:extLst>
            </p:cNvPr>
            <p:cNvSpPr txBox="1"/>
            <p:nvPr/>
          </p:nvSpPr>
          <p:spPr>
            <a:xfrm>
              <a:off x="2496" y="324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20" name="Straight Connector 82">
              <a:extLst>
                <a:ext uri="{FF2B5EF4-FFF2-40B4-BE49-F238E27FC236}">
                  <a16:creationId xmlns:a16="http://schemas.microsoft.com/office/drawing/2014/main" id="{37955736-6CA0-44E7-B7DF-F917D536F0FA}"/>
                </a:ext>
              </a:extLst>
            </p:cNvPr>
            <p:cNvCxnSpPr>
              <a:cxnSpLocks noChangeShapeType="1"/>
            </p:cNvCxnSpPr>
            <p:nvPr/>
          </p:nvCxnSpPr>
          <p:spPr bwMode="auto">
            <a:xfrm rot="16200000" flipH="1">
              <a:off x="3000" y="3230"/>
              <a:ext cx="144" cy="96"/>
            </a:xfrm>
            <a:prstGeom prst="line">
              <a:avLst/>
            </a:prstGeom>
            <a:noFill/>
            <a:ln w="9525" algn="ctr">
              <a:solidFill>
                <a:schemeClr val="tx1"/>
              </a:solidFill>
              <a:round/>
              <a:headEnd/>
              <a:tailEnd/>
            </a:ln>
          </p:spPr>
        </p:cxnSp>
        <p:cxnSp>
          <p:nvCxnSpPr>
            <p:cNvPr id="829521" name="Straight Connector 83">
              <a:extLst>
                <a:ext uri="{FF2B5EF4-FFF2-40B4-BE49-F238E27FC236}">
                  <a16:creationId xmlns:a16="http://schemas.microsoft.com/office/drawing/2014/main" id="{6296E421-53CD-48E4-B02B-81CBF86CF9CA}"/>
                </a:ext>
              </a:extLst>
            </p:cNvPr>
            <p:cNvCxnSpPr>
              <a:cxnSpLocks noChangeShapeType="1"/>
            </p:cNvCxnSpPr>
            <p:nvPr/>
          </p:nvCxnSpPr>
          <p:spPr bwMode="auto">
            <a:xfrm rot="5400000">
              <a:off x="3192" y="3230"/>
              <a:ext cx="144" cy="96"/>
            </a:xfrm>
            <a:prstGeom prst="line">
              <a:avLst/>
            </a:prstGeom>
            <a:noFill/>
            <a:ln w="9525" algn="ctr">
              <a:solidFill>
                <a:schemeClr val="tx1"/>
              </a:solidFill>
              <a:round/>
              <a:headEnd/>
              <a:tailEnd/>
            </a:ln>
          </p:spPr>
        </p:cxnSp>
        <p:sp>
          <p:nvSpPr>
            <p:cNvPr id="85" name="TextBox 84">
              <a:extLst>
                <a:ext uri="{FF2B5EF4-FFF2-40B4-BE49-F238E27FC236}">
                  <a16:creationId xmlns:a16="http://schemas.microsoft.com/office/drawing/2014/main" id="{354FF30B-BBEA-4A64-A74E-ABD2B3DD34A8}"/>
                </a:ext>
              </a:extLst>
            </p:cNvPr>
            <p:cNvSpPr txBox="1"/>
            <p:nvPr/>
          </p:nvSpPr>
          <p:spPr>
            <a:xfrm>
              <a:off x="3072" y="324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23" name="Straight Connector 85">
              <a:extLst>
                <a:ext uri="{FF2B5EF4-FFF2-40B4-BE49-F238E27FC236}">
                  <a16:creationId xmlns:a16="http://schemas.microsoft.com/office/drawing/2014/main" id="{E4898322-CA7F-4E82-936F-FE1BC675FE22}"/>
                </a:ext>
              </a:extLst>
            </p:cNvPr>
            <p:cNvCxnSpPr>
              <a:cxnSpLocks noChangeShapeType="1"/>
            </p:cNvCxnSpPr>
            <p:nvPr/>
          </p:nvCxnSpPr>
          <p:spPr bwMode="auto">
            <a:xfrm rot="16200000" flipH="1">
              <a:off x="3576" y="3182"/>
              <a:ext cx="144" cy="96"/>
            </a:xfrm>
            <a:prstGeom prst="line">
              <a:avLst/>
            </a:prstGeom>
            <a:noFill/>
            <a:ln w="9525" algn="ctr">
              <a:solidFill>
                <a:schemeClr val="tx1"/>
              </a:solidFill>
              <a:round/>
              <a:headEnd/>
              <a:tailEnd/>
            </a:ln>
          </p:spPr>
        </p:cxnSp>
        <p:cxnSp>
          <p:nvCxnSpPr>
            <p:cNvPr id="829524" name="Straight Connector 86">
              <a:extLst>
                <a:ext uri="{FF2B5EF4-FFF2-40B4-BE49-F238E27FC236}">
                  <a16:creationId xmlns:a16="http://schemas.microsoft.com/office/drawing/2014/main" id="{F10341E4-E272-4875-ACCC-BB70C72948E4}"/>
                </a:ext>
              </a:extLst>
            </p:cNvPr>
            <p:cNvCxnSpPr>
              <a:cxnSpLocks noChangeShapeType="1"/>
            </p:cNvCxnSpPr>
            <p:nvPr/>
          </p:nvCxnSpPr>
          <p:spPr bwMode="auto">
            <a:xfrm rot="5400000">
              <a:off x="3768" y="3182"/>
              <a:ext cx="144" cy="96"/>
            </a:xfrm>
            <a:prstGeom prst="line">
              <a:avLst/>
            </a:prstGeom>
            <a:noFill/>
            <a:ln w="9525" algn="ctr">
              <a:solidFill>
                <a:schemeClr val="tx1"/>
              </a:solidFill>
              <a:round/>
              <a:headEnd/>
              <a:tailEnd/>
            </a:ln>
          </p:spPr>
        </p:cxnSp>
        <p:sp>
          <p:nvSpPr>
            <p:cNvPr id="88" name="TextBox 87">
              <a:extLst>
                <a:ext uri="{FF2B5EF4-FFF2-40B4-BE49-F238E27FC236}">
                  <a16:creationId xmlns:a16="http://schemas.microsoft.com/office/drawing/2014/main" id="{7651FD92-AA99-4D75-A624-D67AE6FB8A68}"/>
                </a:ext>
              </a:extLst>
            </p:cNvPr>
            <p:cNvSpPr txBox="1"/>
            <p:nvPr/>
          </p:nvSpPr>
          <p:spPr>
            <a:xfrm>
              <a:off x="3648" y="3194"/>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26" name="Straight Connector 88">
              <a:extLst>
                <a:ext uri="{FF2B5EF4-FFF2-40B4-BE49-F238E27FC236}">
                  <a16:creationId xmlns:a16="http://schemas.microsoft.com/office/drawing/2014/main" id="{BF9EE40C-1831-4D7F-BD3D-9899959A4B5A}"/>
                </a:ext>
              </a:extLst>
            </p:cNvPr>
            <p:cNvCxnSpPr>
              <a:cxnSpLocks noChangeShapeType="1"/>
            </p:cNvCxnSpPr>
            <p:nvPr/>
          </p:nvCxnSpPr>
          <p:spPr bwMode="auto">
            <a:xfrm rot="16200000" flipH="1">
              <a:off x="4152" y="3182"/>
              <a:ext cx="144" cy="96"/>
            </a:xfrm>
            <a:prstGeom prst="line">
              <a:avLst/>
            </a:prstGeom>
            <a:noFill/>
            <a:ln w="9525" algn="ctr">
              <a:solidFill>
                <a:schemeClr val="tx1"/>
              </a:solidFill>
              <a:round/>
              <a:headEnd/>
              <a:tailEnd/>
            </a:ln>
          </p:spPr>
        </p:cxnSp>
        <p:cxnSp>
          <p:nvCxnSpPr>
            <p:cNvPr id="829527" name="Straight Connector 89">
              <a:extLst>
                <a:ext uri="{FF2B5EF4-FFF2-40B4-BE49-F238E27FC236}">
                  <a16:creationId xmlns:a16="http://schemas.microsoft.com/office/drawing/2014/main" id="{5C82D7B1-D439-4337-9C48-90A0F36415EC}"/>
                </a:ext>
              </a:extLst>
            </p:cNvPr>
            <p:cNvCxnSpPr>
              <a:cxnSpLocks noChangeShapeType="1"/>
            </p:cNvCxnSpPr>
            <p:nvPr/>
          </p:nvCxnSpPr>
          <p:spPr bwMode="auto">
            <a:xfrm rot="5400000">
              <a:off x="4344" y="3182"/>
              <a:ext cx="144" cy="96"/>
            </a:xfrm>
            <a:prstGeom prst="line">
              <a:avLst/>
            </a:prstGeom>
            <a:noFill/>
            <a:ln w="9525" algn="ctr">
              <a:solidFill>
                <a:schemeClr val="tx1"/>
              </a:solidFill>
              <a:round/>
              <a:headEnd/>
              <a:tailEnd/>
            </a:ln>
          </p:spPr>
        </p:cxnSp>
        <p:sp>
          <p:nvSpPr>
            <p:cNvPr id="91" name="TextBox 90">
              <a:extLst>
                <a:ext uri="{FF2B5EF4-FFF2-40B4-BE49-F238E27FC236}">
                  <a16:creationId xmlns:a16="http://schemas.microsoft.com/office/drawing/2014/main" id="{EF70EDAF-5A1F-479B-83E3-A9276C999492}"/>
                </a:ext>
              </a:extLst>
            </p:cNvPr>
            <p:cNvSpPr txBox="1"/>
            <p:nvPr/>
          </p:nvSpPr>
          <p:spPr>
            <a:xfrm>
              <a:off x="4224" y="3194"/>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29" name="Straight Connector 91">
              <a:extLst>
                <a:ext uri="{FF2B5EF4-FFF2-40B4-BE49-F238E27FC236}">
                  <a16:creationId xmlns:a16="http://schemas.microsoft.com/office/drawing/2014/main" id="{6BA2DE1B-5EBE-4A6A-8636-43D90BA30FED}"/>
                </a:ext>
              </a:extLst>
            </p:cNvPr>
            <p:cNvCxnSpPr>
              <a:cxnSpLocks noChangeShapeType="1"/>
            </p:cNvCxnSpPr>
            <p:nvPr/>
          </p:nvCxnSpPr>
          <p:spPr bwMode="auto">
            <a:xfrm rot="16200000" flipH="1">
              <a:off x="4728" y="3182"/>
              <a:ext cx="144" cy="96"/>
            </a:xfrm>
            <a:prstGeom prst="line">
              <a:avLst/>
            </a:prstGeom>
            <a:noFill/>
            <a:ln w="9525" algn="ctr">
              <a:solidFill>
                <a:schemeClr val="tx1"/>
              </a:solidFill>
              <a:round/>
              <a:headEnd/>
              <a:tailEnd/>
            </a:ln>
          </p:spPr>
        </p:cxnSp>
        <p:cxnSp>
          <p:nvCxnSpPr>
            <p:cNvPr id="829530" name="Straight Connector 92">
              <a:extLst>
                <a:ext uri="{FF2B5EF4-FFF2-40B4-BE49-F238E27FC236}">
                  <a16:creationId xmlns:a16="http://schemas.microsoft.com/office/drawing/2014/main" id="{423AAD9F-335A-42E2-86CD-1EDA767EF55B}"/>
                </a:ext>
              </a:extLst>
            </p:cNvPr>
            <p:cNvCxnSpPr>
              <a:cxnSpLocks noChangeShapeType="1"/>
            </p:cNvCxnSpPr>
            <p:nvPr/>
          </p:nvCxnSpPr>
          <p:spPr bwMode="auto">
            <a:xfrm rot="5400000">
              <a:off x="4920" y="3182"/>
              <a:ext cx="144" cy="96"/>
            </a:xfrm>
            <a:prstGeom prst="line">
              <a:avLst/>
            </a:prstGeom>
            <a:noFill/>
            <a:ln w="9525" algn="ctr">
              <a:solidFill>
                <a:schemeClr val="tx1"/>
              </a:solidFill>
              <a:round/>
              <a:headEnd/>
              <a:tailEnd/>
            </a:ln>
          </p:spPr>
        </p:cxnSp>
        <p:sp>
          <p:nvSpPr>
            <p:cNvPr id="94" name="TextBox 93">
              <a:extLst>
                <a:ext uri="{FF2B5EF4-FFF2-40B4-BE49-F238E27FC236}">
                  <a16:creationId xmlns:a16="http://schemas.microsoft.com/office/drawing/2014/main" id="{BC2313EA-02F4-45D9-9730-D0FB10A04900}"/>
                </a:ext>
              </a:extLst>
            </p:cNvPr>
            <p:cNvSpPr txBox="1"/>
            <p:nvPr/>
          </p:nvSpPr>
          <p:spPr>
            <a:xfrm>
              <a:off x="4800" y="3194"/>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32" name="Straight Connector 94">
              <a:extLst>
                <a:ext uri="{FF2B5EF4-FFF2-40B4-BE49-F238E27FC236}">
                  <a16:creationId xmlns:a16="http://schemas.microsoft.com/office/drawing/2014/main" id="{819B9389-FD68-43AA-9CBC-390A32200A2B}"/>
                </a:ext>
              </a:extLst>
            </p:cNvPr>
            <p:cNvCxnSpPr>
              <a:cxnSpLocks noChangeShapeType="1"/>
              <a:stCxn id="73" idx="2"/>
            </p:cNvCxnSpPr>
            <p:nvPr/>
          </p:nvCxnSpPr>
          <p:spPr bwMode="auto">
            <a:xfrm rot="16200000" flipH="1">
              <a:off x="846" y="3424"/>
              <a:ext cx="96" cy="231"/>
            </a:xfrm>
            <a:prstGeom prst="line">
              <a:avLst/>
            </a:prstGeom>
            <a:noFill/>
            <a:ln w="9525" algn="ctr">
              <a:solidFill>
                <a:schemeClr val="tx1"/>
              </a:solidFill>
              <a:round/>
              <a:headEnd/>
              <a:tailEnd/>
            </a:ln>
          </p:spPr>
        </p:cxnSp>
        <p:cxnSp>
          <p:nvCxnSpPr>
            <p:cNvPr id="829533" name="Straight Connector 95">
              <a:extLst>
                <a:ext uri="{FF2B5EF4-FFF2-40B4-BE49-F238E27FC236}">
                  <a16:creationId xmlns:a16="http://schemas.microsoft.com/office/drawing/2014/main" id="{F6B5252A-79DF-4CE0-8A18-F2A4EBDD43EA}"/>
                </a:ext>
              </a:extLst>
            </p:cNvPr>
            <p:cNvCxnSpPr>
              <a:cxnSpLocks noChangeShapeType="1"/>
              <a:stCxn id="76" idx="2"/>
            </p:cNvCxnSpPr>
            <p:nvPr/>
          </p:nvCxnSpPr>
          <p:spPr bwMode="auto">
            <a:xfrm rot="5400000">
              <a:off x="1182" y="3415"/>
              <a:ext cx="96" cy="249"/>
            </a:xfrm>
            <a:prstGeom prst="line">
              <a:avLst/>
            </a:prstGeom>
            <a:noFill/>
            <a:ln w="9525" algn="ctr">
              <a:solidFill>
                <a:schemeClr val="tx1"/>
              </a:solidFill>
              <a:round/>
              <a:headEnd/>
              <a:tailEnd/>
            </a:ln>
          </p:spPr>
        </p:cxnSp>
        <p:sp>
          <p:nvSpPr>
            <p:cNvPr id="97" name="TextBox 96">
              <a:extLst>
                <a:ext uri="{FF2B5EF4-FFF2-40B4-BE49-F238E27FC236}">
                  <a16:creationId xmlns:a16="http://schemas.microsoft.com/office/drawing/2014/main" id="{A343A2D9-3722-4316-B5F4-2D7345EA8F9E}"/>
                </a:ext>
              </a:extLst>
            </p:cNvPr>
            <p:cNvSpPr txBox="1"/>
            <p:nvPr/>
          </p:nvSpPr>
          <p:spPr>
            <a:xfrm>
              <a:off x="1008" y="348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35" name="Straight Connector 97">
              <a:extLst>
                <a:ext uri="{FF2B5EF4-FFF2-40B4-BE49-F238E27FC236}">
                  <a16:creationId xmlns:a16="http://schemas.microsoft.com/office/drawing/2014/main" id="{F8ED79E5-4A25-473E-998A-C78A049C2190}"/>
                </a:ext>
              </a:extLst>
            </p:cNvPr>
            <p:cNvCxnSpPr>
              <a:cxnSpLocks noChangeShapeType="1"/>
            </p:cNvCxnSpPr>
            <p:nvPr/>
          </p:nvCxnSpPr>
          <p:spPr bwMode="auto">
            <a:xfrm rot="16200000" flipH="1">
              <a:off x="2084" y="3414"/>
              <a:ext cx="96" cy="231"/>
            </a:xfrm>
            <a:prstGeom prst="line">
              <a:avLst/>
            </a:prstGeom>
            <a:noFill/>
            <a:ln w="9525" algn="ctr">
              <a:solidFill>
                <a:schemeClr val="tx1"/>
              </a:solidFill>
              <a:round/>
              <a:headEnd/>
              <a:tailEnd/>
            </a:ln>
          </p:spPr>
        </p:cxnSp>
        <p:cxnSp>
          <p:nvCxnSpPr>
            <p:cNvPr id="829536" name="Straight Connector 98">
              <a:extLst>
                <a:ext uri="{FF2B5EF4-FFF2-40B4-BE49-F238E27FC236}">
                  <a16:creationId xmlns:a16="http://schemas.microsoft.com/office/drawing/2014/main" id="{C2D06126-322A-44EB-869F-FC8FCDFD3C82}"/>
                </a:ext>
              </a:extLst>
            </p:cNvPr>
            <p:cNvCxnSpPr>
              <a:cxnSpLocks noChangeShapeType="1"/>
            </p:cNvCxnSpPr>
            <p:nvPr/>
          </p:nvCxnSpPr>
          <p:spPr bwMode="auto">
            <a:xfrm rot="5400000">
              <a:off x="2420" y="3405"/>
              <a:ext cx="96" cy="249"/>
            </a:xfrm>
            <a:prstGeom prst="line">
              <a:avLst/>
            </a:prstGeom>
            <a:noFill/>
            <a:ln w="9525" algn="ctr">
              <a:solidFill>
                <a:schemeClr val="tx1"/>
              </a:solidFill>
              <a:round/>
              <a:headEnd/>
              <a:tailEnd/>
            </a:ln>
          </p:spPr>
        </p:cxnSp>
        <p:sp>
          <p:nvSpPr>
            <p:cNvPr id="100" name="TextBox 99">
              <a:extLst>
                <a:ext uri="{FF2B5EF4-FFF2-40B4-BE49-F238E27FC236}">
                  <a16:creationId xmlns:a16="http://schemas.microsoft.com/office/drawing/2014/main" id="{5F678C36-3863-48A8-95F4-4E84FE96A737}"/>
                </a:ext>
              </a:extLst>
            </p:cNvPr>
            <p:cNvSpPr txBox="1"/>
            <p:nvPr/>
          </p:nvSpPr>
          <p:spPr>
            <a:xfrm>
              <a:off x="2190" y="348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38" name="Straight Connector 100">
              <a:extLst>
                <a:ext uri="{FF2B5EF4-FFF2-40B4-BE49-F238E27FC236}">
                  <a16:creationId xmlns:a16="http://schemas.microsoft.com/office/drawing/2014/main" id="{9E051A18-9E8B-4F37-B4EF-8E6D6532804E}"/>
                </a:ext>
              </a:extLst>
            </p:cNvPr>
            <p:cNvCxnSpPr>
              <a:cxnSpLocks noChangeShapeType="1"/>
            </p:cNvCxnSpPr>
            <p:nvPr/>
          </p:nvCxnSpPr>
          <p:spPr bwMode="auto">
            <a:xfrm rot="16200000" flipH="1">
              <a:off x="3236" y="3414"/>
              <a:ext cx="96" cy="231"/>
            </a:xfrm>
            <a:prstGeom prst="line">
              <a:avLst/>
            </a:prstGeom>
            <a:noFill/>
            <a:ln w="9525" algn="ctr">
              <a:solidFill>
                <a:schemeClr val="tx1"/>
              </a:solidFill>
              <a:round/>
              <a:headEnd/>
              <a:tailEnd/>
            </a:ln>
          </p:spPr>
        </p:cxnSp>
        <p:cxnSp>
          <p:nvCxnSpPr>
            <p:cNvPr id="829539" name="Straight Connector 101">
              <a:extLst>
                <a:ext uri="{FF2B5EF4-FFF2-40B4-BE49-F238E27FC236}">
                  <a16:creationId xmlns:a16="http://schemas.microsoft.com/office/drawing/2014/main" id="{B76789FB-7A8D-4ECD-9C53-B51C80D4D932}"/>
                </a:ext>
              </a:extLst>
            </p:cNvPr>
            <p:cNvCxnSpPr>
              <a:cxnSpLocks noChangeShapeType="1"/>
            </p:cNvCxnSpPr>
            <p:nvPr/>
          </p:nvCxnSpPr>
          <p:spPr bwMode="auto">
            <a:xfrm rot="5400000">
              <a:off x="3572" y="3405"/>
              <a:ext cx="96" cy="249"/>
            </a:xfrm>
            <a:prstGeom prst="line">
              <a:avLst/>
            </a:prstGeom>
            <a:noFill/>
            <a:ln w="9525" algn="ctr">
              <a:solidFill>
                <a:schemeClr val="tx1"/>
              </a:solidFill>
              <a:round/>
              <a:headEnd/>
              <a:tailEnd/>
            </a:ln>
          </p:spPr>
        </p:cxnSp>
        <p:sp>
          <p:nvSpPr>
            <p:cNvPr id="103" name="TextBox 102">
              <a:extLst>
                <a:ext uri="{FF2B5EF4-FFF2-40B4-BE49-F238E27FC236}">
                  <a16:creationId xmlns:a16="http://schemas.microsoft.com/office/drawing/2014/main" id="{35F3EBDB-BC10-4CF6-A2FA-3F0BE40F86DB}"/>
                </a:ext>
              </a:extLst>
            </p:cNvPr>
            <p:cNvSpPr txBox="1"/>
            <p:nvPr/>
          </p:nvSpPr>
          <p:spPr>
            <a:xfrm>
              <a:off x="3342" y="3482"/>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41" name="Straight Connector 103">
              <a:extLst>
                <a:ext uri="{FF2B5EF4-FFF2-40B4-BE49-F238E27FC236}">
                  <a16:creationId xmlns:a16="http://schemas.microsoft.com/office/drawing/2014/main" id="{226BB2FC-2586-46B8-B9A1-0F34E11483EE}"/>
                </a:ext>
              </a:extLst>
            </p:cNvPr>
            <p:cNvCxnSpPr>
              <a:cxnSpLocks noChangeShapeType="1"/>
            </p:cNvCxnSpPr>
            <p:nvPr/>
          </p:nvCxnSpPr>
          <p:spPr bwMode="auto">
            <a:xfrm rot="16200000" flipH="1">
              <a:off x="4388" y="3366"/>
              <a:ext cx="96" cy="231"/>
            </a:xfrm>
            <a:prstGeom prst="line">
              <a:avLst/>
            </a:prstGeom>
            <a:noFill/>
            <a:ln w="9525" algn="ctr">
              <a:solidFill>
                <a:schemeClr val="tx1"/>
              </a:solidFill>
              <a:round/>
              <a:headEnd/>
              <a:tailEnd/>
            </a:ln>
          </p:spPr>
        </p:cxnSp>
        <p:cxnSp>
          <p:nvCxnSpPr>
            <p:cNvPr id="829542" name="Straight Connector 104">
              <a:extLst>
                <a:ext uri="{FF2B5EF4-FFF2-40B4-BE49-F238E27FC236}">
                  <a16:creationId xmlns:a16="http://schemas.microsoft.com/office/drawing/2014/main" id="{B5A1EE46-694E-464B-A6F6-FE6CCC750280}"/>
                </a:ext>
              </a:extLst>
            </p:cNvPr>
            <p:cNvCxnSpPr>
              <a:cxnSpLocks noChangeShapeType="1"/>
            </p:cNvCxnSpPr>
            <p:nvPr/>
          </p:nvCxnSpPr>
          <p:spPr bwMode="auto">
            <a:xfrm rot="5400000">
              <a:off x="4724" y="3357"/>
              <a:ext cx="96" cy="249"/>
            </a:xfrm>
            <a:prstGeom prst="line">
              <a:avLst/>
            </a:prstGeom>
            <a:noFill/>
            <a:ln w="9525" algn="ctr">
              <a:solidFill>
                <a:schemeClr val="tx1"/>
              </a:solidFill>
              <a:round/>
              <a:headEnd/>
              <a:tailEnd/>
            </a:ln>
          </p:spPr>
        </p:cxnSp>
        <p:sp>
          <p:nvSpPr>
            <p:cNvPr id="106" name="TextBox 105">
              <a:extLst>
                <a:ext uri="{FF2B5EF4-FFF2-40B4-BE49-F238E27FC236}">
                  <a16:creationId xmlns:a16="http://schemas.microsoft.com/office/drawing/2014/main" id="{66D06EEB-05C9-4B03-9D9F-9F2E39C4171D}"/>
                </a:ext>
              </a:extLst>
            </p:cNvPr>
            <p:cNvSpPr txBox="1"/>
            <p:nvPr/>
          </p:nvSpPr>
          <p:spPr>
            <a:xfrm>
              <a:off x="4494" y="3434"/>
              <a:ext cx="11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44" name="Straight Connector 106">
              <a:extLst>
                <a:ext uri="{FF2B5EF4-FFF2-40B4-BE49-F238E27FC236}">
                  <a16:creationId xmlns:a16="http://schemas.microsoft.com/office/drawing/2014/main" id="{F386EF69-6F35-4227-A562-4102B20EE877}"/>
                </a:ext>
              </a:extLst>
            </p:cNvPr>
            <p:cNvCxnSpPr>
              <a:cxnSpLocks noChangeShapeType="1"/>
            </p:cNvCxnSpPr>
            <p:nvPr/>
          </p:nvCxnSpPr>
          <p:spPr bwMode="auto">
            <a:xfrm>
              <a:off x="1200" y="3686"/>
              <a:ext cx="423" cy="180"/>
            </a:xfrm>
            <a:prstGeom prst="line">
              <a:avLst/>
            </a:prstGeom>
            <a:noFill/>
            <a:ln w="9525" algn="ctr">
              <a:solidFill>
                <a:schemeClr val="tx1"/>
              </a:solidFill>
              <a:round/>
              <a:headEnd/>
              <a:tailEnd/>
            </a:ln>
          </p:spPr>
        </p:cxnSp>
        <p:cxnSp>
          <p:nvCxnSpPr>
            <p:cNvPr id="829545" name="Straight Connector 107">
              <a:extLst>
                <a:ext uri="{FF2B5EF4-FFF2-40B4-BE49-F238E27FC236}">
                  <a16:creationId xmlns:a16="http://schemas.microsoft.com/office/drawing/2014/main" id="{E2B25D68-2AE5-46DC-A4BB-578CC2CBDFB2}"/>
                </a:ext>
              </a:extLst>
            </p:cNvPr>
            <p:cNvCxnSpPr>
              <a:cxnSpLocks noChangeShapeType="1"/>
            </p:cNvCxnSpPr>
            <p:nvPr/>
          </p:nvCxnSpPr>
          <p:spPr bwMode="auto">
            <a:xfrm rot="10800000" flipV="1">
              <a:off x="1719" y="3686"/>
              <a:ext cx="489" cy="180"/>
            </a:xfrm>
            <a:prstGeom prst="line">
              <a:avLst/>
            </a:prstGeom>
            <a:noFill/>
            <a:ln w="9525" algn="ctr">
              <a:solidFill>
                <a:schemeClr val="tx1"/>
              </a:solidFill>
              <a:round/>
              <a:headEnd/>
              <a:tailEnd/>
            </a:ln>
          </p:spPr>
        </p:cxnSp>
        <p:sp>
          <p:nvSpPr>
            <p:cNvPr id="109" name="TextBox 108">
              <a:extLst>
                <a:ext uri="{FF2B5EF4-FFF2-40B4-BE49-F238E27FC236}">
                  <a16:creationId xmlns:a16="http://schemas.microsoft.com/office/drawing/2014/main" id="{A5C16664-8592-4267-BC2F-4E8BC9AFAD49}"/>
                </a:ext>
              </a:extLst>
            </p:cNvPr>
            <p:cNvSpPr txBox="1"/>
            <p:nvPr/>
          </p:nvSpPr>
          <p:spPr>
            <a:xfrm>
              <a:off x="1566" y="3770"/>
              <a:ext cx="210" cy="250"/>
            </a:xfrm>
            <a:prstGeom prst="rect">
              <a:avLst/>
            </a:prstGeom>
            <a:noFill/>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47" name="Straight Connector 109">
              <a:extLst>
                <a:ext uri="{FF2B5EF4-FFF2-40B4-BE49-F238E27FC236}">
                  <a16:creationId xmlns:a16="http://schemas.microsoft.com/office/drawing/2014/main" id="{FD3C5F80-A4F0-4422-907B-80DA33065809}"/>
                </a:ext>
              </a:extLst>
            </p:cNvPr>
            <p:cNvCxnSpPr>
              <a:cxnSpLocks noChangeShapeType="1"/>
            </p:cNvCxnSpPr>
            <p:nvPr/>
          </p:nvCxnSpPr>
          <p:spPr bwMode="auto">
            <a:xfrm>
              <a:off x="3552" y="3686"/>
              <a:ext cx="423" cy="180"/>
            </a:xfrm>
            <a:prstGeom prst="line">
              <a:avLst/>
            </a:prstGeom>
            <a:noFill/>
            <a:ln w="9525" algn="ctr">
              <a:solidFill>
                <a:schemeClr val="tx1"/>
              </a:solidFill>
              <a:round/>
              <a:headEnd/>
              <a:tailEnd/>
            </a:ln>
          </p:spPr>
        </p:cxnSp>
        <p:cxnSp>
          <p:nvCxnSpPr>
            <p:cNvPr id="829548" name="Straight Connector 110">
              <a:extLst>
                <a:ext uri="{FF2B5EF4-FFF2-40B4-BE49-F238E27FC236}">
                  <a16:creationId xmlns:a16="http://schemas.microsoft.com/office/drawing/2014/main" id="{06800008-E4C7-410C-A57E-354D42A28E15}"/>
                </a:ext>
              </a:extLst>
            </p:cNvPr>
            <p:cNvCxnSpPr>
              <a:cxnSpLocks noChangeShapeType="1"/>
            </p:cNvCxnSpPr>
            <p:nvPr/>
          </p:nvCxnSpPr>
          <p:spPr bwMode="auto">
            <a:xfrm rot="10800000" flipV="1">
              <a:off x="4071" y="3686"/>
              <a:ext cx="489" cy="180"/>
            </a:xfrm>
            <a:prstGeom prst="line">
              <a:avLst/>
            </a:prstGeom>
            <a:noFill/>
            <a:ln w="9525" algn="ctr">
              <a:solidFill>
                <a:schemeClr val="tx1"/>
              </a:solidFill>
              <a:round/>
              <a:headEnd/>
              <a:tailEnd/>
            </a:ln>
          </p:spPr>
        </p:cxnSp>
        <p:sp>
          <p:nvSpPr>
            <p:cNvPr id="112" name="TextBox 111">
              <a:extLst>
                <a:ext uri="{FF2B5EF4-FFF2-40B4-BE49-F238E27FC236}">
                  <a16:creationId xmlns:a16="http://schemas.microsoft.com/office/drawing/2014/main" id="{F6860086-B905-4D84-AD67-C8A2661AEFDB}"/>
                </a:ext>
              </a:extLst>
            </p:cNvPr>
            <p:cNvSpPr txBox="1"/>
            <p:nvPr/>
          </p:nvSpPr>
          <p:spPr>
            <a:xfrm>
              <a:off x="3918" y="3770"/>
              <a:ext cx="210" cy="250"/>
            </a:xfrm>
            <a:prstGeom prst="rect">
              <a:avLst/>
            </a:prstGeom>
            <a:noFill/>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cxnSp>
          <p:nvCxnSpPr>
            <p:cNvPr id="829550" name="Straight Connector 112">
              <a:extLst>
                <a:ext uri="{FF2B5EF4-FFF2-40B4-BE49-F238E27FC236}">
                  <a16:creationId xmlns:a16="http://schemas.microsoft.com/office/drawing/2014/main" id="{24740234-7E97-4EB7-B554-F1E9E5ED1D0F}"/>
                </a:ext>
              </a:extLst>
            </p:cNvPr>
            <p:cNvCxnSpPr>
              <a:cxnSpLocks noChangeShapeType="1"/>
            </p:cNvCxnSpPr>
            <p:nvPr/>
          </p:nvCxnSpPr>
          <p:spPr bwMode="auto">
            <a:xfrm>
              <a:off x="1776" y="3974"/>
              <a:ext cx="999" cy="180"/>
            </a:xfrm>
            <a:prstGeom prst="line">
              <a:avLst/>
            </a:prstGeom>
            <a:noFill/>
            <a:ln w="9525" algn="ctr">
              <a:solidFill>
                <a:schemeClr val="tx1"/>
              </a:solidFill>
              <a:round/>
              <a:headEnd/>
              <a:tailEnd/>
            </a:ln>
          </p:spPr>
        </p:cxnSp>
        <p:cxnSp>
          <p:nvCxnSpPr>
            <p:cNvPr id="829551" name="Straight Connector 113">
              <a:extLst>
                <a:ext uri="{FF2B5EF4-FFF2-40B4-BE49-F238E27FC236}">
                  <a16:creationId xmlns:a16="http://schemas.microsoft.com/office/drawing/2014/main" id="{2E029BAC-2261-4557-8D2A-4805BEB39047}"/>
                </a:ext>
              </a:extLst>
            </p:cNvPr>
            <p:cNvCxnSpPr>
              <a:cxnSpLocks noChangeShapeType="1"/>
            </p:cNvCxnSpPr>
            <p:nvPr/>
          </p:nvCxnSpPr>
          <p:spPr bwMode="auto">
            <a:xfrm rot="10800000" flipV="1">
              <a:off x="2871" y="3974"/>
              <a:ext cx="1065" cy="180"/>
            </a:xfrm>
            <a:prstGeom prst="line">
              <a:avLst/>
            </a:prstGeom>
            <a:noFill/>
            <a:ln w="9525" algn="ctr">
              <a:solidFill>
                <a:schemeClr val="tx1"/>
              </a:solidFill>
              <a:round/>
              <a:headEnd/>
              <a:tailEnd/>
            </a:ln>
          </p:spPr>
        </p:cxnSp>
      </p:grpSp>
      <p:sp>
        <p:nvSpPr>
          <p:cNvPr id="115" name="TextBox 114">
            <a:extLst>
              <a:ext uri="{FF2B5EF4-FFF2-40B4-BE49-F238E27FC236}">
                <a16:creationId xmlns:a16="http://schemas.microsoft.com/office/drawing/2014/main" id="{C91B6A18-AD9B-41A3-930D-E26F19A2E915}"/>
              </a:ext>
            </a:extLst>
          </p:cNvPr>
          <p:cNvSpPr txBox="1"/>
          <p:nvPr/>
        </p:nvSpPr>
        <p:spPr>
          <a:xfrm>
            <a:off x="4343400" y="6308725"/>
            <a:ext cx="333375" cy="396875"/>
          </a:xfrm>
          <a:prstGeom prst="rect">
            <a:avLst/>
          </a:prstGeom>
          <a:noFill/>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000" i="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id="{077FB7F3-5E65-495B-9106-0F4E48AD275D}"/>
              </a:ext>
            </a:extLst>
          </p:cNvPr>
          <p:cNvSpPr>
            <a:spLocks noGrp="1" noChangeArrowheads="1"/>
          </p:cNvSpPr>
          <p:nvPr>
            <p:ph type="title"/>
          </p:nvPr>
        </p:nvSpPr>
        <p:spPr/>
        <p:txBody>
          <a:bodyPr/>
          <a:lstStyle/>
          <a:p>
            <a:r>
              <a:rPr lang="en-US" altLang="en-US"/>
              <a:t>Modified Runnable</a:t>
            </a:r>
          </a:p>
        </p:txBody>
      </p:sp>
      <p:sp>
        <p:nvSpPr>
          <p:cNvPr id="827395" name="Rectangle 3">
            <a:extLst>
              <a:ext uri="{FF2B5EF4-FFF2-40B4-BE49-F238E27FC236}">
                <a16:creationId xmlns:a16="http://schemas.microsoft.com/office/drawing/2014/main" id="{5357C032-B2A2-4470-8310-60D4067A1E23}"/>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Modify the runnable class to accept a </a:t>
            </a:r>
            <a:r>
              <a:rPr lang="en-US" altLang="en-US" i="1">
                <a:solidFill>
                  <a:srgbClr val="262626"/>
                </a:solidFill>
              </a:rPr>
              <a:t>level</a:t>
            </a:r>
            <a:r>
              <a:rPr lang="en-US" altLang="en-US">
                <a:solidFill>
                  <a:srgbClr val="262626"/>
                </a:solidFill>
              </a:rPr>
              <a:t>:</a:t>
            </a:r>
          </a:p>
          <a:p>
            <a:pPr lvl="1"/>
            <a:r>
              <a:rPr lang="en-US" altLang="en-US">
                <a:solidFill>
                  <a:srgbClr val="404040"/>
                </a:solidFill>
              </a:rPr>
              <a:t>Level 0 : base case; just do a sequential merge sort.</a:t>
            </a:r>
          </a:p>
          <a:p>
            <a:pPr lvl="1"/>
            <a:r>
              <a:rPr lang="en-US" altLang="en-US">
                <a:solidFill>
                  <a:srgbClr val="404040"/>
                </a:solidFill>
              </a:rPr>
              <a:t>Level </a:t>
            </a:r>
            <a:r>
              <a:rPr lang="en-US" altLang="en-US" i="1">
                <a:solidFill>
                  <a:srgbClr val="404040"/>
                </a:solidFill>
              </a:rPr>
              <a:t>K</a:t>
            </a:r>
            <a:r>
              <a:rPr lang="en-US" altLang="en-US">
                <a:solidFill>
                  <a:srgbClr val="404040"/>
                </a:solidFill>
              </a:rPr>
              <a:t> : spawn two threads at level </a:t>
            </a:r>
            <a:r>
              <a:rPr lang="en-US" altLang="en-US" i="1">
                <a:solidFill>
                  <a:srgbClr val="404040"/>
                </a:solidFill>
              </a:rPr>
              <a:t>K</a:t>
            </a:r>
            <a:r>
              <a:rPr lang="en-US" altLang="en-US">
                <a:solidFill>
                  <a:srgbClr val="404040"/>
                </a:solidFill>
              </a:rPr>
              <a:t>-1 to sort each half. </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public class MergeSortRunner implements Runnable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private int[] a;</a:t>
            </a:r>
          </a:p>
          <a:p>
            <a:pPr lvl="1">
              <a:lnSpc>
                <a:spcPct val="80000"/>
              </a:lnSpc>
              <a:buFont typeface="Wingdings" panose="05000000000000000000" pitchFamily="2" charset="2"/>
              <a:buNone/>
            </a:pPr>
            <a:r>
              <a:rPr lang="en-US" altLang="en-US" sz="1800" b="1">
                <a:solidFill>
                  <a:srgbClr val="404040"/>
                </a:solidFill>
                <a:latin typeface="Courier New" panose="02070309020205020404" pitchFamily="49" charset="0"/>
                <a:cs typeface="Courier New" panose="02070309020205020404" pitchFamily="49" charset="0"/>
              </a:rPr>
              <a:t>    private int level;</a:t>
            </a:r>
          </a:p>
          <a:p>
            <a:pPr lvl="1">
              <a:lnSpc>
                <a:spcPct val="80000"/>
              </a:lnSpc>
              <a:buFont typeface="Wingdings" panose="05000000000000000000" pitchFamily="2" charset="2"/>
              <a:buNone/>
            </a:pPr>
            <a:endParaRPr lang="en-US" altLang="en-US" sz="1800" b="1">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MergeSortRunner(int[] a</a:t>
            </a:r>
            <a:r>
              <a:rPr lang="en-US" altLang="en-US" sz="1800" b="1">
                <a:solidFill>
                  <a:srgbClr val="404040"/>
                </a:solidFill>
                <a:latin typeface="Courier New" panose="02070309020205020404" pitchFamily="49" charset="0"/>
                <a:cs typeface="Courier New" panose="02070309020205020404" pitchFamily="49" charset="0"/>
              </a:rPr>
              <a:t>, int level</a:t>
            </a: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this.a = a;</a:t>
            </a:r>
          </a:p>
          <a:p>
            <a:pPr lvl="1">
              <a:lnSpc>
                <a:spcPct val="80000"/>
              </a:lnSpc>
              <a:buFont typeface="Wingdings" panose="05000000000000000000" pitchFamily="2" charset="2"/>
              <a:buNone/>
            </a:pPr>
            <a:r>
              <a:rPr lang="en-US" altLang="en-US" sz="1800" b="1">
                <a:solidFill>
                  <a:srgbClr val="404040"/>
                </a:solidFill>
                <a:latin typeface="Courier New" panose="02070309020205020404" pitchFamily="49" charset="0"/>
                <a:cs typeface="Courier New" panose="02070309020205020404" pitchFamily="49" charset="0"/>
              </a:rPr>
              <a:t>        this.level = level;</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void run() {</a:t>
            </a:r>
          </a:p>
          <a:p>
            <a:pPr lvl="1">
              <a:lnSpc>
                <a:spcPct val="80000"/>
              </a:lnSpc>
              <a:buFont typeface="Wingdings" panose="05000000000000000000" pitchFamily="2" charset="2"/>
              <a:buNone/>
            </a:pPr>
            <a:r>
              <a:rPr lang="en-US" altLang="en-US" sz="1800" b="1">
                <a:solidFill>
                  <a:srgbClr val="404040"/>
                </a:solidFill>
                <a:latin typeface="Courier New" panose="02070309020205020404" pitchFamily="49" charset="0"/>
                <a:cs typeface="Courier New" panose="02070309020205020404" pitchFamily="49" charset="0"/>
              </a:rPr>
              <a:t>        parallelMergeSort(a, level);</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a:extLst>
              <a:ext uri="{FF2B5EF4-FFF2-40B4-BE49-F238E27FC236}">
                <a16:creationId xmlns:a16="http://schemas.microsoft.com/office/drawing/2014/main" id="{973AC6C7-D321-4AAC-A407-BCCFB7EAD29E}"/>
              </a:ext>
            </a:extLst>
          </p:cNvPr>
          <p:cNvSpPr>
            <a:spLocks noGrp="1" noChangeArrowheads="1"/>
          </p:cNvSpPr>
          <p:nvPr>
            <p:ph type="title"/>
          </p:nvPr>
        </p:nvSpPr>
        <p:spPr/>
        <p:txBody>
          <a:bodyPr/>
          <a:lstStyle/>
          <a:p>
            <a:r>
              <a:rPr lang="en-US" altLang="en-US"/>
              <a:t>Merge sort w/ threads</a:t>
            </a:r>
          </a:p>
        </p:txBody>
      </p:sp>
      <p:sp>
        <p:nvSpPr>
          <p:cNvPr id="828419" name="Rectangle 3">
            <a:extLst>
              <a:ext uri="{FF2B5EF4-FFF2-40B4-BE49-F238E27FC236}">
                <a16:creationId xmlns:a16="http://schemas.microsoft.com/office/drawing/2014/main" id="{72346050-65D3-409D-BD73-FCDC03F96836}"/>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Now modify the merge sort method to use levels:</a:t>
            </a:r>
            <a:endParaRPr lang="en-US" altLang="en-US">
              <a:solidFill>
                <a:srgbClr val="262626"/>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endParaRPr lang="en-US" altLang="en-US" sz="800">
              <a:solidFill>
                <a:srgbClr val="00800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500">
                <a:solidFill>
                  <a:srgbClr val="008000"/>
                </a:solidFill>
                <a:latin typeface="Courier New" panose="02070309020205020404" pitchFamily="49" charset="0"/>
                <a:cs typeface="Courier New" panose="02070309020205020404" pitchFamily="49" charset="0"/>
              </a:rPr>
              <a:t>// Parallel version (many threads)</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public static void </a:t>
            </a:r>
            <a:r>
              <a:rPr lang="en-US" altLang="en-US" sz="1500" b="1">
                <a:solidFill>
                  <a:srgbClr val="404040"/>
                </a:solidFill>
                <a:latin typeface="Courier New" panose="02070309020205020404" pitchFamily="49" charset="0"/>
                <a:cs typeface="Courier New" panose="02070309020205020404" pitchFamily="49" charset="0"/>
              </a:rPr>
              <a:t>parallelMergeSort</a:t>
            </a:r>
            <a:r>
              <a:rPr lang="en-US" altLang="en-US" sz="1500">
                <a:solidFill>
                  <a:srgbClr val="404040"/>
                </a:solidFill>
                <a:latin typeface="Courier New" panose="02070309020205020404" pitchFamily="49" charset="0"/>
                <a:cs typeface="Courier New" panose="02070309020205020404" pitchFamily="49" charset="0"/>
              </a:rPr>
              <a:t>(int[] a) {</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parallelMergeSort(a</a:t>
            </a:r>
            <a:r>
              <a:rPr lang="en-US" altLang="en-US" sz="1500" b="1">
                <a:solidFill>
                  <a:srgbClr val="404040"/>
                </a:solidFill>
                <a:latin typeface="Courier New" panose="02070309020205020404" pitchFamily="49" charset="0"/>
                <a:cs typeface="Courier New" panose="02070309020205020404" pitchFamily="49" charset="0"/>
              </a:rPr>
              <a:t>, 3</a:t>
            </a:r>
            <a:r>
              <a:rPr lang="en-US" altLang="en-US" sz="1500">
                <a:solidFill>
                  <a:srgbClr val="404040"/>
                </a:solidFill>
                <a:latin typeface="Courier New" panose="02070309020205020404" pitchFamily="49" charset="0"/>
                <a:cs typeface="Courier New" panose="02070309020205020404" pitchFamily="49" charset="0"/>
              </a:rPr>
              <a:t>);   </a:t>
            </a:r>
            <a:r>
              <a:rPr lang="en-US" altLang="en-US" sz="1500">
                <a:solidFill>
                  <a:srgbClr val="008000"/>
                </a:solidFill>
                <a:latin typeface="Courier New" panose="02070309020205020404" pitchFamily="49" charset="0"/>
                <a:cs typeface="Courier New" panose="02070309020205020404" pitchFamily="49" charset="0"/>
              </a:rPr>
              <a:t>// 3 levels =&gt; 2^3=8 threads</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a:t>
            </a:r>
          </a:p>
          <a:p>
            <a:pPr lvl="1">
              <a:lnSpc>
                <a:spcPct val="67000"/>
              </a:lnSpc>
              <a:buFont typeface="Wingdings" panose="05000000000000000000" pitchFamily="2" charset="2"/>
              <a:buNone/>
            </a:pPr>
            <a:endParaRPr lang="en-US" altLang="en-US" sz="800">
              <a:solidFill>
                <a:srgbClr val="40404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private static void </a:t>
            </a:r>
            <a:r>
              <a:rPr lang="en-US" altLang="en-US" sz="1500" b="1">
                <a:solidFill>
                  <a:srgbClr val="404040"/>
                </a:solidFill>
                <a:latin typeface="Courier New" panose="02070309020205020404" pitchFamily="49" charset="0"/>
                <a:cs typeface="Courier New" panose="02070309020205020404" pitchFamily="49" charset="0"/>
              </a:rPr>
              <a:t>parallelMergeSort</a:t>
            </a:r>
            <a:r>
              <a:rPr lang="en-US" altLang="en-US" sz="1500">
                <a:solidFill>
                  <a:srgbClr val="404040"/>
                </a:solidFill>
                <a:latin typeface="Courier New" panose="02070309020205020404" pitchFamily="49" charset="0"/>
                <a:cs typeface="Courier New" panose="02070309020205020404" pitchFamily="49" charset="0"/>
              </a:rPr>
              <a:t>(int[] a</a:t>
            </a:r>
            <a:r>
              <a:rPr lang="en-US" altLang="en-US" sz="1500" b="1">
                <a:solidFill>
                  <a:srgbClr val="404040"/>
                </a:solidFill>
                <a:latin typeface="Courier New" panose="02070309020205020404" pitchFamily="49" charset="0"/>
                <a:cs typeface="Courier New" panose="02070309020205020404" pitchFamily="49" charset="0"/>
              </a:rPr>
              <a:t>, int level</a:t>
            </a:r>
            <a:r>
              <a:rPr lang="en-US" altLang="en-US" sz="1500">
                <a:solidFill>
                  <a:srgbClr val="404040"/>
                </a:solidFill>
                <a:latin typeface="Courier New" panose="02070309020205020404" pitchFamily="49" charset="0"/>
                <a:cs typeface="Courier New" panose="02070309020205020404" pitchFamily="49" charset="0"/>
              </a:rPr>
              <a:t>) {</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if (a.length &lt; 2) { return; }</a:t>
            </a:r>
          </a:p>
          <a:p>
            <a:pPr lvl="1">
              <a:lnSpc>
                <a:spcPct val="67000"/>
              </a:lnSpc>
              <a:buFont typeface="Wingdings" panose="05000000000000000000" pitchFamily="2" charset="2"/>
              <a:buNone/>
            </a:pPr>
            <a:r>
              <a:rPr lang="en-US" altLang="en-US" sz="1500" b="1">
                <a:solidFill>
                  <a:srgbClr val="404040"/>
                </a:solidFill>
                <a:latin typeface="Courier New" panose="02070309020205020404" pitchFamily="49" charset="0"/>
                <a:cs typeface="Courier New" panose="02070309020205020404" pitchFamily="49" charset="0"/>
              </a:rPr>
              <a:t>    if (level == 0)   { mergeSort(a); return; }</a:t>
            </a:r>
          </a:p>
          <a:p>
            <a:pPr lvl="1">
              <a:lnSpc>
                <a:spcPct val="67000"/>
              </a:lnSpc>
              <a:buFont typeface="Wingdings" panose="05000000000000000000" pitchFamily="2" charset="2"/>
              <a:buNone/>
            </a:pPr>
            <a:endParaRPr lang="en-US" altLang="en-US" sz="800" b="1">
              <a:solidFill>
                <a:srgbClr val="40404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a:t>
            </a:r>
            <a:r>
              <a:rPr lang="en-US" altLang="en-US" sz="1500">
                <a:solidFill>
                  <a:srgbClr val="008000"/>
                </a:solidFill>
                <a:latin typeface="Courier New" panose="02070309020205020404" pitchFamily="49" charset="0"/>
                <a:cs typeface="Courier New" panose="02070309020205020404" pitchFamily="49" charset="0"/>
              </a:rPr>
              <a:t>// split array in half</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int[] left  = Arrays.copyOfRange(a, 0, a.length/2);</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int[] right = Arrays.copyOfRange(a, a.length/2, a.length);</a:t>
            </a:r>
          </a:p>
          <a:p>
            <a:pPr lvl="1">
              <a:lnSpc>
                <a:spcPct val="67000"/>
              </a:lnSpc>
              <a:buFont typeface="Wingdings" panose="05000000000000000000" pitchFamily="2" charset="2"/>
              <a:buNone/>
            </a:pPr>
            <a:endParaRPr lang="en-US" altLang="en-US" sz="800">
              <a:solidFill>
                <a:srgbClr val="40404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a:t>
            </a:r>
            <a:r>
              <a:rPr lang="en-US" altLang="en-US" sz="1500">
                <a:solidFill>
                  <a:srgbClr val="008000"/>
                </a:solidFill>
                <a:latin typeface="Courier New" panose="02070309020205020404" pitchFamily="49" charset="0"/>
                <a:cs typeface="Courier New" panose="02070309020205020404" pitchFamily="49" charset="0"/>
              </a:rPr>
              <a:t>// sort each half (in parallel)</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Thread lThread = new Thread(new MergeSortRunner(left, </a:t>
            </a:r>
            <a:r>
              <a:rPr lang="en-US" altLang="en-US" sz="1500" b="1">
                <a:solidFill>
                  <a:srgbClr val="404040"/>
                </a:solidFill>
                <a:latin typeface="Courier New" panose="02070309020205020404" pitchFamily="49" charset="0"/>
                <a:cs typeface="Courier New" panose="02070309020205020404" pitchFamily="49" charset="0"/>
              </a:rPr>
              <a:t>level-1</a:t>
            </a:r>
            <a:r>
              <a:rPr lang="en-US" altLang="en-US" sz="1500">
                <a:solidFill>
                  <a:srgbClr val="404040"/>
                </a:solidFill>
                <a:latin typeface="Courier New" panose="02070309020205020404" pitchFamily="49" charset="0"/>
                <a:cs typeface="Courier New" panose="02070309020205020404" pitchFamily="49" charset="0"/>
              </a:rPr>
              <a:t>));</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Thread rThread = new Thread(new MergeSortRunner(right, </a:t>
            </a:r>
            <a:r>
              <a:rPr lang="en-US" altLang="en-US" sz="1500" b="1">
                <a:solidFill>
                  <a:srgbClr val="404040"/>
                </a:solidFill>
                <a:latin typeface="Courier New" panose="02070309020205020404" pitchFamily="49" charset="0"/>
                <a:cs typeface="Courier New" panose="02070309020205020404" pitchFamily="49" charset="0"/>
              </a:rPr>
              <a:t>level-1</a:t>
            </a:r>
            <a:r>
              <a:rPr lang="en-US" altLang="en-US" sz="1500">
                <a:solidFill>
                  <a:srgbClr val="404040"/>
                </a:solidFill>
                <a:latin typeface="Courier New" panose="02070309020205020404" pitchFamily="49" charset="0"/>
                <a:cs typeface="Courier New" panose="02070309020205020404" pitchFamily="49" charset="0"/>
              </a:rPr>
              <a:t>));</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lThread.start();</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rThread.start();</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try {</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lThread.join();</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rThread.join();</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 catch (InterruptedException ie) {}</a:t>
            </a:r>
          </a:p>
          <a:p>
            <a:pPr lvl="1">
              <a:lnSpc>
                <a:spcPct val="67000"/>
              </a:lnSpc>
              <a:buFont typeface="Wingdings" panose="05000000000000000000" pitchFamily="2" charset="2"/>
              <a:buNone/>
            </a:pPr>
            <a:endParaRPr lang="en-US" altLang="en-US" sz="800">
              <a:solidFill>
                <a:srgbClr val="404040"/>
              </a:solidFill>
              <a:latin typeface="Courier New" panose="02070309020205020404" pitchFamily="49" charset="0"/>
              <a:cs typeface="Courier New" panose="02070309020205020404" pitchFamily="49" charset="0"/>
            </a:endParaRP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a:t>
            </a:r>
            <a:r>
              <a:rPr lang="en-US" altLang="en-US" sz="1500">
                <a:solidFill>
                  <a:srgbClr val="008000"/>
                </a:solidFill>
                <a:latin typeface="Courier New" panose="02070309020205020404" pitchFamily="49" charset="0"/>
                <a:cs typeface="Courier New" panose="02070309020205020404" pitchFamily="49" charset="0"/>
              </a:rPr>
              <a:t>// merge them back together</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    merge(left, right, a);</a:t>
            </a:r>
          </a:p>
          <a:p>
            <a:pPr lvl="1">
              <a:lnSpc>
                <a:spcPct val="67000"/>
              </a:lnSpc>
              <a:buFont typeface="Wingdings" panose="05000000000000000000" pitchFamily="2" charset="2"/>
              <a:buNone/>
            </a:pPr>
            <a:r>
              <a:rPr lang="en-US" altLang="en-US" sz="15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a:extLst>
              <a:ext uri="{FF2B5EF4-FFF2-40B4-BE49-F238E27FC236}">
                <a16:creationId xmlns:a16="http://schemas.microsoft.com/office/drawing/2014/main" id="{F2CBD9A2-22C0-49C2-A02F-346125175E51}"/>
              </a:ext>
            </a:extLst>
          </p:cNvPr>
          <p:cNvSpPr>
            <a:spLocks noGrp="1" noChangeArrowheads="1"/>
          </p:cNvSpPr>
          <p:nvPr>
            <p:ph type="title"/>
          </p:nvPr>
        </p:nvSpPr>
        <p:spPr/>
        <p:txBody>
          <a:bodyPr/>
          <a:lstStyle/>
          <a:p>
            <a:r>
              <a:rPr lang="en-US" altLang="en-US"/>
              <a:t>Map/Reduce</a:t>
            </a:r>
          </a:p>
        </p:txBody>
      </p:sp>
      <p:sp>
        <p:nvSpPr>
          <p:cNvPr id="831491" name="Rectangle 3">
            <a:extLst>
              <a:ext uri="{FF2B5EF4-FFF2-40B4-BE49-F238E27FC236}">
                <a16:creationId xmlns:a16="http://schemas.microsoft.com/office/drawing/2014/main" id="{AFF45A41-155A-483E-98DE-B87A53F093B6}"/>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map/reduce</a:t>
            </a:r>
            <a:r>
              <a:rPr lang="en-US" altLang="en-US">
                <a:solidFill>
                  <a:srgbClr val="262626"/>
                </a:solidFill>
              </a:rPr>
              <a:t>: A strategy for implementing parallel algorithms.</a:t>
            </a:r>
          </a:p>
          <a:p>
            <a:pPr lvl="1"/>
            <a:r>
              <a:rPr lang="en-US" altLang="en-US" i="1">
                <a:solidFill>
                  <a:srgbClr val="404040"/>
                </a:solidFill>
              </a:rPr>
              <a:t>map</a:t>
            </a:r>
            <a:r>
              <a:rPr lang="en-US" altLang="en-US">
                <a:solidFill>
                  <a:srgbClr val="404040"/>
                </a:solidFill>
              </a:rPr>
              <a:t>: A master worker takes the problem input, divides it into smaller sub-problems, and distributes the sub-problems to workers (threads).</a:t>
            </a:r>
          </a:p>
          <a:p>
            <a:pPr lvl="1"/>
            <a:r>
              <a:rPr lang="en-US" altLang="en-US" i="1">
                <a:solidFill>
                  <a:srgbClr val="404040"/>
                </a:solidFill>
              </a:rPr>
              <a:t>reduce</a:t>
            </a:r>
            <a:r>
              <a:rPr lang="en-US" altLang="en-US">
                <a:solidFill>
                  <a:srgbClr val="404040"/>
                </a:solidFill>
              </a:rPr>
              <a:t>: The master worker collects sub-solutions from the workers and combines them in some way to produce the overall answer.</a:t>
            </a:r>
          </a:p>
          <a:p>
            <a:pPr lvl="2"/>
            <a:r>
              <a:rPr lang="en-US" altLang="en-US"/>
              <a:t>Our multi-threaded merge sort is an example of such an algorithm.</a:t>
            </a:r>
          </a:p>
          <a:p>
            <a:pPr lvl="1"/>
            <a:endParaRPr lang="en-US" altLang="en-US">
              <a:solidFill>
                <a:srgbClr val="404040"/>
              </a:solidFill>
            </a:endParaRPr>
          </a:p>
          <a:p>
            <a:r>
              <a:rPr lang="en-US" altLang="en-US">
                <a:solidFill>
                  <a:srgbClr val="262626"/>
                </a:solidFill>
              </a:rPr>
              <a:t>Frameworks and tools have been written to perform map/reduce.</a:t>
            </a:r>
          </a:p>
          <a:p>
            <a:pPr lvl="1"/>
            <a:r>
              <a:rPr lang="en-US" altLang="en-US">
                <a:solidFill>
                  <a:srgbClr val="404040"/>
                </a:solidFill>
              </a:rPr>
              <a:t>MapReduce framework by Google</a:t>
            </a:r>
          </a:p>
          <a:p>
            <a:pPr lvl="1"/>
            <a:r>
              <a:rPr lang="en-US" altLang="en-US">
                <a:solidFill>
                  <a:srgbClr val="404040"/>
                </a:solidFill>
              </a:rPr>
              <a:t>Hadoop framework by Yahoo!</a:t>
            </a:r>
          </a:p>
          <a:p>
            <a:pPr lvl="1"/>
            <a:r>
              <a:rPr lang="en-US" altLang="en-US">
                <a:solidFill>
                  <a:srgbClr val="404040"/>
                </a:solidFill>
              </a:rPr>
              <a:t>related to the ideas of</a:t>
            </a:r>
            <a:br>
              <a:rPr lang="en-US" altLang="en-US">
                <a:solidFill>
                  <a:srgbClr val="404040"/>
                </a:solidFill>
              </a:rPr>
            </a:br>
            <a:r>
              <a:rPr lang="en-US" altLang="en-US" i="1">
                <a:solidFill>
                  <a:srgbClr val="404040"/>
                </a:solidFill>
              </a:rPr>
              <a:t>Big Data</a:t>
            </a:r>
            <a:r>
              <a:rPr lang="en-US" altLang="en-US">
                <a:solidFill>
                  <a:srgbClr val="404040"/>
                </a:solidFill>
              </a:rPr>
              <a:t> and </a:t>
            </a:r>
            <a:r>
              <a:rPr lang="en-US" altLang="en-US" i="1">
                <a:solidFill>
                  <a:srgbClr val="404040"/>
                </a:solidFill>
              </a:rPr>
              <a:t>Cloud Computing</a:t>
            </a:r>
          </a:p>
          <a:p>
            <a:pPr lvl="1"/>
            <a:r>
              <a:rPr lang="en-US" altLang="en-US">
                <a:solidFill>
                  <a:srgbClr val="404040"/>
                </a:solidFill>
              </a:rPr>
              <a:t>also related to </a:t>
            </a:r>
            <a:r>
              <a:rPr lang="en-US" altLang="en-US" i="1">
                <a:solidFill>
                  <a:srgbClr val="404040"/>
                </a:solidFill>
              </a:rPr>
              <a:t>functional programming</a:t>
            </a:r>
          </a:p>
        </p:txBody>
      </p:sp>
      <p:pic>
        <p:nvPicPr>
          <p:cNvPr id="831492" name="Picture 4">
            <a:extLst>
              <a:ext uri="{FF2B5EF4-FFF2-40B4-BE49-F238E27FC236}">
                <a16:creationId xmlns:a16="http://schemas.microsoft.com/office/drawing/2014/main" id="{AF243B4B-565D-42A7-A8F6-EE01A2CE1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648200"/>
            <a:ext cx="3048000" cy="1684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28F8A225-3DB8-44DF-9458-125570C185C5}"/>
              </a:ext>
            </a:extLst>
          </p:cNvPr>
          <p:cNvSpPr>
            <a:spLocks noGrp="1" noChangeArrowheads="1"/>
          </p:cNvSpPr>
          <p:nvPr>
            <p:ph type="title"/>
          </p:nvPr>
        </p:nvSpPr>
        <p:spPr/>
        <p:txBody>
          <a:bodyPr/>
          <a:lstStyle/>
          <a:p>
            <a:r>
              <a:rPr lang="en-US" altLang="en-US"/>
              <a:t>Changing our assumptions</a:t>
            </a:r>
          </a:p>
        </p:txBody>
      </p:sp>
      <p:sp>
        <p:nvSpPr>
          <p:cNvPr id="804867" name="Rectangle 3">
            <a:extLst>
              <a:ext uri="{FF2B5EF4-FFF2-40B4-BE49-F238E27FC236}">
                <a16:creationId xmlns:a16="http://schemas.microsoft.com/office/drawing/2014/main" id="{F3957859-1D6A-4D23-8CDF-81EF803E6A84}"/>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So far most or all of your study of computer science has assumed that </a:t>
            </a:r>
            <a:r>
              <a:rPr lang="en-US" altLang="en-US" i="1">
                <a:solidFill>
                  <a:srgbClr val="262626"/>
                </a:solidFill>
              </a:rPr>
              <a:t>only one thing happens at a time</a:t>
            </a:r>
            <a:r>
              <a:rPr lang="en-US" altLang="en-US">
                <a:solidFill>
                  <a:srgbClr val="262626"/>
                </a:solidFill>
              </a:rPr>
              <a:t> in a given program.</a:t>
            </a:r>
          </a:p>
          <a:p>
            <a:pPr lvl="1"/>
            <a:r>
              <a:rPr lang="en-US" altLang="en-US" b="1">
                <a:solidFill>
                  <a:srgbClr val="404040"/>
                </a:solidFill>
              </a:rPr>
              <a:t>sequential programming:</a:t>
            </a:r>
            <a:r>
              <a:rPr lang="en-US" altLang="en-US">
                <a:solidFill>
                  <a:srgbClr val="404040"/>
                </a:solidFill>
              </a:rPr>
              <a:t> Each statement executes in sequence.</a:t>
            </a:r>
          </a:p>
          <a:p>
            <a:endParaRPr lang="en-US" altLang="en-US">
              <a:solidFill>
                <a:srgbClr val="262626"/>
              </a:solidFill>
            </a:endParaRPr>
          </a:p>
          <a:p>
            <a:r>
              <a:rPr lang="en-US" altLang="en-US">
                <a:solidFill>
                  <a:srgbClr val="262626"/>
                </a:solidFill>
              </a:rPr>
              <a:t>Removing this assumption creates challenges and opportunities:</a:t>
            </a:r>
          </a:p>
          <a:p>
            <a:pPr lvl="1"/>
            <a:r>
              <a:rPr lang="en-US" altLang="en-US" i="1">
                <a:solidFill>
                  <a:srgbClr val="404040"/>
                </a:solidFill>
              </a:rPr>
              <a:t>Programming:</a:t>
            </a:r>
            <a:r>
              <a:rPr lang="en-US" altLang="en-US">
                <a:solidFill>
                  <a:srgbClr val="404040"/>
                </a:solidFill>
              </a:rPr>
              <a:t> How can we divide work among threads of execution and coordinate (synchronize) among them?</a:t>
            </a:r>
          </a:p>
          <a:p>
            <a:pPr lvl="1"/>
            <a:r>
              <a:rPr lang="en-US" altLang="en-US" i="1">
                <a:solidFill>
                  <a:srgbClr val="404040"/>
                </a:solidFill>
              </a:rPr>
              <a:t>Algorithms:</a:t>
            </a:r>
            <a:r>
              <a:rPr lang="en-US" altLang="en-US">
                <a:solidFill>
                  <a:srgbClr val="404040"/>
                </a:solidFill>
              </a:rPr>
              <a:t> How can activities in parallel speed-up a program?</a:t>
            </a:r>
          </a:p>
          <a:p>
            <a:pPr lvl="2"/>
            <a:r>
              <a:rPr lang="en-US" altLang="en-US"/>
              <a:t>(more throughput: work done per unit time)</a:t>
            </a:r>
          </a:p>
          <a:p>
            <a:pPr lvl="1"/>
            <a:r>
              <a:rPr lang="en-US" altLang="en-US" i="1">
                <a:solidFill>
                  <a:srgbClr val="404040"/>
                </a:solidFill>
              </a:rPr>
              <a:t>Data structures:</a:t>
            </a:r>
            <a:r>
              <a:rPr lang="en-US" altLang="en-US">
                <a:solidFill>
                  <a:srgbClr val="404040"/>
                </a:solidFill>
              </a:rPr>
              <a:t> May need to support concurrent access (multiple threads operating on data at the same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E2C09527-3C48-412C-8D4C-CCED7BABBA08}"/>
              </a:ext>
            </a:extLst>
          </p:cNvPr>
          <p:cNvSpPr>
            <a:spLocks noGrp="1" noChangeArrowheads="1"/>
          </p:cNvSpPr>
          <p:nvPr>
            <p:ph type="title"/>
          </p:nvPr>
        </p:nvSpPr>
        <p:spPr/>
        <p:txBody>
          <a:bodyPr/>
          <a:lstStyle/>
          <a:p>
            <a:r>
              <a:rPr lang="en-US" altLang="en-US"/>
              <a:t>Thread object methods</a:t>
            </a:r>
          </a:p>
        </p:txBody>
      </p:sp>
      <p:graphicFrame>
        <p:nvGraphicFramePr>
          <p:cNvPr id="788483" name="Group 3">
            <a:extLst>
              <a:ext uri="{FF2B5EF4-FFF2-40B4-BE49-F238E27FC236}">
                <a16:creationId xmlns:a16="http://schemas.microsoft.com/office/drawing/2014/main" id="{06AEFCDC-BD70-40E5-87A5-D75A0D3AC748}"/>
              </a:ext>
            </a:extLst>
          </p:cNvPr>
          <p:cNvGraphicFramePr>
            <a:graphicFrameLocks noGrp="1"/>
          </p:cNvGraphicFramePr>
          <p:nvPr/>
        </p:nvGraphicFramePr>
        <p:xfrm>
          <a:off x="228600" y="1322388"/>
          <a:ext cx="8686800" cy="4764913"/>
        </p:xfrm>
        <a:graphic>
          <a:graphicData uri="http://schemas.openxmlformats.org/drawingml/2006/table">
            <a:tbl>
              <a:tblPr/>
              <a:tblGrid>
                <a:gridCol w="2590800">
                  <a:extLst>
                    <a:ext uri="{9D8B030D-6E8A-4147-A177-3AD203B41FA5}">
                      <a16:colId xmlns:a16="http://schemas.microsoft.com/office/drawing/2014/main" val="1172722738"/>
                    </a:ext>
                  </a:extLst>
                </a:gridCol>
                <a:gridCol w="6096000">
                  <a:extLst>
                    <a:ext uri="{9D8B030D-6E8A-4147-A177-3AD203B41FA5}">
                      <a16:colId xmlns:a16="http://schemas.microsoft.com/office/drawing/2014/main" val="1178004195"/>
                    </a:ext>
                  </a:extLst>
                </a:gridCol>
              </a:tblGrid>
              <a:tr h="247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rgbClr val="262626"/>
                          </a:solidFill>
                          <a:effectLst/>
                          <a:latin typeface="Calibri" panose="020F0502020204030204" pitchFamily="34" charset="0"/>
                        </a:rPr>
                        <a:t>Method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rgbClr val="262626"/>
                          </a:solidFill>
                          <a:effectLst/>
                          <a:latin typeface="Calibri" panose="020F0502020204030204" pitchFamily="34"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19857791"/>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getPriority()</a:t>
                      </a:r>
                    </a:p>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setPriority(</a:t>
                      </a:r>
                      <a:r>
                        <a:rPr kumimoji="0" lang="en-US" altLang="en-US" sz="1800" b="1" i="0" u="none" strike="noStrike" cap="none" normalizeH="0" baseline="0">
                          <a:ln>
                            <a:noFill/>
                          </a:ln>
                          <a:solidFill>
                            <a:srgbClr val="262626"/>
                          </a:solidFill>
                          <a:effectLst/>
                          <a:latin typeface="Calibri" panose="020F0502020204030204" pitchFamily="34" charset="0"/>
                        </a:rPr>
                        <a:t>int</a:t>
                      </a:r>
                      <a:r>
                        <a:rPr kumimoji="0" lang="en-US" altLang="en-US" sz="18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gets/sets this thread's running priority.  Possible values: Thread.MIN_PRIORITY, NORM_PRIORITY, MAX_PRIORITY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4469854"/>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getName()</a:t>
                      </a:r>
                    </a:p>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setName(</a:t>
                      </a:r>
                      <a:r>
                        <a:rPr kumimoji="0" lang="en-US" altLang="en-US" sz="1800" b="1" i="0" u="none" strike="noStrike" cap="none" normalizeH="0" baseline="0">
                          <a:ln>
                            <a:noFill/>
                          </a:ln>
                          <a:solidFill>
                            <a:srgbClr val="262626"/>
                          </a:solidFill>
                          <a:effectLst/>
                          <a:latin typeface="Calibri" panose="020F0502020204030204" pitchFamily="34" charset="0"/>
                        </a:rPr>
                        <a:t>name</a:t>
                      </a:r>
                      <a:r>
                        <a:rPr kumimoji="0" lang="en-US" altLang="en-US" sz="18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gets/sets the name of this thread as a string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3312259"/>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getState()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thread's state.  One of Thread.State.NEW, RUNNABLE, BLOCKED, WAITING, TIMED_WAITING, or TERMINATED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2792193"/>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interrupt()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stops the thread's current time slice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7456445"/>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isAlive()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returns </a:t>
                      </a:r>
                      <a:r>
                        <a:rPr kumimoji="0" lang="en-US" altLang="en-US" sz="1800" b="0" i="0" u="none" strike="noStrike" cap="none" normalizeH="0" baseline="0">
                          <a:ln>
                            <a:noFill/>
                          </a:ln>
                          <a:solidFill>
                            <a:srgbClr val="262626"/>
                          </a:solidFill>
                          <a:effectLst/>
                          <a:latin typeface="Courier New" panose="02070309020205020404" pitchFamily="49" charset="0"/>
                        </a:rPr>
                        <a:t>true</a:t>
                      </a:r>
                      <a:r>
                        <a:rPr kumimoji="0" lang="en-US" altLang="en-US" sz="1800" b="0" i="0" u="none" strike="noStrike" cap="none" normalizeH="0" baseline="0">
                          <a:ln>
                            <a:noFill/>
                          </a:ln>
                          <a:solidFill>
                            <a:srgbClr val="262626"/>
                          </a:solidFill>
                          <a:effectLst/>
                          <a:latin typeface="Calibri" panose="020F0502020204030204" pitchFamily="34" charset="0"/>
                        </a:rPr>
                        <a:t> if the thread is in runnable 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1277011"/>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join()</a:t>
                      </a:r>
                      <a:br>
                        <a:rPr kumimoji="0" lang="en-US" altLang="en-US" sz="1800" b="0" i="0" u="none" strike="noStrike" cap="none" normalizeH="0" baseline="0">
                          <a:ln>
                            <a:noFill/>
                          </a:ln>
                          <a:solidFill>
                            <a:srgbClr val="262626"/>
                          </a:solidFill>
                          <a:effectLst/>
                          <a:latin typeface="Courier New" panose="02070309020205020404" pitchFamily="49" charset="0"/>
                        </a:rPr>
                      </a:br>
                      <a:r>
                        <a:rPr kumimoji="0" lang="en-US" altLang="en-US" sz="1800" b="1" i="0" u="none" strike="noStrike" cap="none" normalizeH="0" baseline="0">
                          <a:ln>
                            <a:noFill/>
                          </a:ln>
                          <a:solidFill>
                            <a:schemeClr val="accent2"/>
                          </a:solidFill>
                          <a:effectLst/>
                          <a:latin typeface="Courier New" panose="02070309020205020404" pitchFamily="49" charset="0"/>
                        </a:rPr>
                        <a:t>join(</a:t>
                      </a:r>
                      <a:r>
                        <a:rPr kumimoji="0" lang="en-US" altLang="en-US" sz="1800" b="1" i="0" u="none" strike="noStrike" cap="none" normalizeH="0" baseline="0">
                          <a:ln>
                            <a:noFill/>
                          </a:ln>
                          <a:solidFill>
                            <a:schemeClr val="accent2"/>
                          </a:solidFill>
                          <a:effectLst/>
                          <a:latin typeface="Calibri" panose="020F0502020204030204" pitchFamily="34" charset="0"/>
                        </a:rPr>
                        <a:t>ms</a:t>
                      </a:r>
                      <a:r>
                        <a:rPr kumimoji="0" lang="en-US" altLang="en-US" sz="1800" b="1" i="0" u="none" strike="noStrike" cap="none" normalizeH="0" baseline="0">
                          <a:ln>
                            <a:noFill/>
                          </a:ln>
                          <a:solidFill>
                            <a:schemeClr val="accent2"/>
                          </a:solidFill>
                          <a:effectLst/>
                          <a:latin typeface="Courier New" panose="02070309020205020404"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waits indefinitely, or for a given number of milliseconds, for the thread to finish running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3338143"/>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chemeClr val="accent2"/>
                          </a:solidFill>
                          <a:effectLst/>
                          <a:latin typeface="Courier New" panose="02070309020205020404" pitchFamily="49" charset="0"/>
                        </a:rPr>
                        <a:t>start()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puts a thread into runnable state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4923756"/>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chemeClr val="bg2"/>
                          </a:solidFill>
                          <a:effectLst/>
                          <a:latin typeface="Courier New" panose="02070309020205020404" pitchFamily="49" charset="0"/>
                        </a:rPr>
                        <a:t>stop()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instructs a thread to stop immediately (</a:t>
                      </a:r>
                      <a:r>
                        <a:rPr kumimoji="0" lang="en-US" altLang="en-US" sz="1800" b="0" i="1" u="none" strike="noStrike" cap="none" normalizeH="0" baseline="0">
                          <a:ln>
                            <a:noFill/>
                          </a:ln>
                          <a:solidFill>
                            <a:srgbClr val="262626"/>
                          </a:solidFill>
                          <a:effectLst/>
                          <a:latin typeface="Calibri" panose="020F0502020204030204" pitchFamily="34" charset="0"/>
                        </a:rPr>
                        <a:t>deprecated</a:t>
                      </a:r>
                      <a:r>
                        <a:rPr kumimoji="0" lang="en-US" altLang="en-US" sz="1800" b="0" i="0" u="none" strike="noStrike" cap="none" normalizeH="0" baseline="0">
                          <a:ln>
                            <a:noFill/>
                          </a:ln>
                          <a:solidFill>
                            <a:srgbClr val="262626"/>
                          </a:solidFill>
                          <a:effectLst/>
                          <a:latin typeface="Calibri" panose="020F0502020204030204"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625494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044BCD55-537B-4E0A-8A71-B744400119FE}"/>
              </a:ext>
            </a:extLst>
          </p:cNvPr>
          <p:cNvSpPr>
            <a:spLocks noGrp="1" noChangeArrowheads="1"/>
          </p:cNvSpPr>
          <p:nvPr>
            <p:ph type="title"/>
          </p:nvPr>
        </p:nvSpPr>
        <p:spPr/>
        <p:txBody>
          <a:bodyPr/>
          <a:lstStyle/>
          <a:p>
            <a:r>
              <a:rPr lang="en-US" altLang="en-US"/>
              <a:t>Thread static methods</a:t>
            </a:r>
          </a:p>
        </p:txBody>
      </p:sp>
      <p:graphicFrame>
        <p:nvGraphicFramePr>
          <p:cNvPr id="789543" name="Group 39">
            <a:extLst>
              <a:ext uri="{FF2B5EF4-FFF2-40B4-BE49-F238E27FC236}">
                <a16:creationId xmlns:a16="http://schemas.microsoft.com/office/drawing/2014/main" id="{0C240264-EE8C-4051-9CD7-4855CA1A1F64}"/>
              </a:ext>
            </a:extLst>
          </p:cNvPr>
          <p:cNvGraphicFramePr>
            <a:graphicFrameLocks noGrp="1"/>
          </p:cNvGraphicFramePr>
          <p:nvPr/>
        </p:nvGraphicFramePr>
        <p:xfrm>
          <a:off x="228600" y="1295400"/>
          <a:ext cx="8686800" cy="3657092"/>
        </p:xfrm>
        <a:graphic>
          <a:graphicData uri="http://schemas.openxmlformats.org/drawingml/2006/table">
            <a:tbl>
              <a:tblPr/>
              <a:tblGrid>
                <a:gridCol w="3124200">
                  <a:extLst>
                    <a:ext uri="{9D8B030D-6E8A-4147-A177-3AD203B41FA5}">
                      <a16:colId xmlns:a16="http://schemas.microsoft.com/office/drawing/2014/main" val="2189635842"/>
                    </a:ext>
                  </a:extLst>
                </a:gridCol>
                <a:gridCol w="5562600">
                  <a:extLst>
                    <a:ext uri="{9D8B030D-6E8A-4147-A177-3AD203B41FA5}">
                      <a16:colId xmlns:a16="http://schemas.microsoft.com/office/drawing/2014/main" val="1667868790"/>
                    </a:ext>
                  </a:extLst>
                </a:gridCol>
              </a:tblGrid>
              <a:tr h="247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rgbClr val="262626"/>
                          </a:solidFill>
                          <a:effectLst/>
                          <a:latin typeface="Calibri" panose="020F0502020204030204" pitchFamily="34" charset="0"/>
                        </a:rPr>
                        <a:t>Static method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rgbClr val="262626"/>
                          </a:solidFill>
                          <a:effectLst/>
                          <a:latin typeface="Calibri" panose="020F0502020204030204" pitchFamily="34"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87301150"/>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activeCount()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number of currently runnable/active threads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6847296"/>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dumpStack()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causes current thread to print a stack trace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2720567"/>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getAllStackTraces()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returns stack trace data for all currently running threads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6845743"/>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chemeClr val="accent2"/>
                          </a:solidFill>
                          <a:effectLst/>
                          <a:latin typeface="Courier New" panose="02070309020205020404" pitchFamily="49" charset="0"/>
                        </a:rPr>
                        <a:t>getCurrentThread()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returns the current code's active thread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9492683"/>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holdsLock(</a:t>
                      </a:r>
                      <a:r>
                        <a:rPr kumimoji="0" lang="en-US" altLang="en-US" sz="1800" b="1" i="0" u="none" strike="noStrike" cap="none" normalizeH="0" baseline="0">
                          <a:ln>
                            <a:noFill/>
                          </a:ln>
                          <a:solidFill>
                            <a:srgbClr val="262626"/>
                          </a:solidFill>
                          <a:effectLst/>
                          <a:latin typeface="Calibri" panose="020F0502020204030204" pitchFamily="34" charset="0"/>
                        </a:rPr>
                        <a:t>obj</a:t>
                      </a:r>
                      <a:r>
                        <a:rPr kumimoji="0" lang="en-US" altLang="en-US" sz="18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returns </a:t>
                      </a:r>
                      <a:r>
                        <a:rPr kumimoji="0" lang="en-US" altLang="en-US" sz="1800" b="0" i="0" u="none" strike="noStrike" cap="none" normalizeH="0" baseline="0">
                          <a:ln>
                            <a:noFill/>
                          </a:ln>
                          <a:solidFill>
                            <a:srgbClr val="262626"/>
                          </a:solidFill>
                          <a:effectLst/>
                          <a:latin typeface="Courier New" panose="02070309020205020404" pitchFamily="49" charset="0"/>
                        </a:rPr>
                        <a:t>true</a:t>
                      </a:r>
                      <a:r>
                        <a:rPr kumimoji="0" lang="en-US" altLang="en-US" sz="1800" b="0" i="0" u="none" strike="noStrike" cap="none" normalizeH="0" baseline="0">
                          <a:ln>
                            <a:noFill/>
                          </a:ln>
                          <a:solidFill>
                            <a:srgbClr val="262626"/>
                          </a:solidFill>
                          <a:effectLst/>
                          <a:latin typeface="Calibri" panose="020F0502020204030204" pitchFamily="34" charset="0"/>
                        </a:rPr>
                        <a:t> if current thread has locked the given object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0573086"/>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1" i="0" u="none" strike="noStrike" cap="none" normalizeH="0" baseline="0">
                          <a:ln>
                            <a:noFill/>
                          </a:ln>
                          <a:solidFill>
                            <a:schemeClr val="accent2"/>
                          </a:solidFill>
                          <a:effectLst/>
                          <a:latin typeface="Courier New" panose="02070309020205020404" pitchFamily="49" charset="0"/>
                        </a:rPr>
                        <a:t>sleep(</a:t>
                      </a:r>
                      <a:r>
                        <a:rPr kumimoji="0" lang="en-US" altLang="en-US" sz="1800" b="1" i="0" u="none" strike="noStrike" cap="none" normalizeH="0" baseline="0">
                          <a:ln>
                            <a:noFill/>
                          </a:ln>
                          <a:solidFill>
                            <a:schemeClr val="accent2"/>
                          </a:solidFill>
                          <a:effectLst/>
                          <a:latin typeface="Calibri" panose="020F0502020204030204" pitchFamily="34" charset="0"/>
                        </a:rPr>
                        <a:t>ms</a:t>
                      </a:r>
                      <a:r>
                        <a:rPr kumimoji="0" lang="en-US" altLang="en-US" sz="1800" b="1" i="0" u="none" strike="noStrike" cap="none" normalizeH="0" baseline="0">
                          <a:ln>
                            <a:noFill/>
                          </a:ln>
                          <a:solidFill>
                            <a:schemeClr val="accent2"/>
                          </a:solidFill>
                          <a:effectLst/>
                          <a:latin typeface="Courier New" panose="02070309020205020404"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causes the current thread to wait for at least the given number of ms before continuing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7535016"/>
                  </a:ext>
                </a:extLst>
              </a:tr>
              <a:tr h="37465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ourier New" panose="02070309020205020404" pitchFamily="49" charset="0"/>
                        </a:rPr>
                        <a:t>yield()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algn="l" eaLnBrk="0" hangingPunct="0">
                        <a:spcBef>
                          <a:spcPct val="20000"/>
                        </a:spcBef>
                        <a:buClr>
                          <a:srgbClr val="9900CC"/>
                        </a:buClr>
                        <a:defRPr>
                          <a:solidFill>
                            <a:srgbClr val="4D4D4D"/>
                          </a:solidFill>
                          <a:latin typeface="Calibri" panose="020F0502020204030204" pitchFamily="34" charset="0"/>
                        </a:defRPr>
                      </a:lvl3pPr>
                      <a:lvl4pPr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algn="l" eaLnBrk="0" hangingPunct="0">
                        <a:spcBef>
                          <a:spcPct val="20000"/>
                        </a:spcBef>
                        <a:defRPr>
                          <a:solidFill>
                            <a:srgbClr val="4D4D4D"/>
                          </a:solidFill>
                          <a:latin typeface="Calibri" panose="020F0502020204030204" pitchFamily="34" charset="0"/>
                        </a:defRPr>
                      </a:lvl5pPr>
                      <a:lvl6pPr eaLnBrk="0" fontAlgn="base" hangingPunct="0">
                        <a:spcBef>
                          <a:spcPct val="20000"/>
                        </a:spcBef>
                        <a:spcAft>
                          <a:spcPct val="0"/>
                        </a:spcAft>
                        <a:defRPr>
                          <a:solidFill>
                            <a:srgbClr val="4D4D4D"/>
                          </a:solidFill>
                          <a:latin typeface="Calibri" panose="020F0502020204030204" pitchFamily="34" charset="0"/>
                        </a:defRPr>
                      </a:lvl6pPr>
                      <a:lvl7pPr eaLnBrk="0" fontAlgn="base" hangingPunct="0">
                        <a:spcBef>
                          <a:spcPct val="20000"/>
                        </a:spcBef>
                        <a:spcAft>
                          <a:spcPct val="0"/>
                        </a:spcAft>
                        <a:defRPr>
                          <a:solidFill>
                            <a:srgbClr val="4D4D4D"/>
                          </a:solidFill>
                          <a:latin typeface="Calibri" panose="020F0502020204030204" pitchFamily="34" charset="0"/>
                        </a:defRPr>
                      </a:lvl7pPr>
                      <a:lvl8pPr eaLnBrk="0" fontAlgn="base" hangingPunct="0">
                        <a:spcBef>
                          <a:spcPct val="20000"/>
                        </a:spcBef>
                        <a:spcAft>
                          <a:spcPct val="0"/>
                        </a:spcAft>
                        <a:defRPr>
                          <a:solidFill>
                            <a:srgbClr val="4D4D4D"/>
                          </a:solidFill>
                          <a:latin typeface="Calibri" panose="020F0502020204030204" pitchFamily="34" charset="0"/>
                        </a:defRPr>
                      </a:lvl8pPr>
                      <a:lvl9pPr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10000"/>
                        </a:lnSpc>
                        <a:spcBef>
                          <a:spcPct val="20000"/>
                        </a:spcBef>
                        <a:spcAft>
                          <a:spcPct val="0"/>
                        </a:spcAft>
                        <a:buClr>
                          <a:srgbClr val="39275B"/>
                        </a:buClr>
                        <a:buSzPct val="100000"/>
                        <a:buFontTx/>
                        <a:buNone/>
                        <a:tabLst/>
                      </a:pPr>
                      <a:r>
                        <a:rPr kumimoji="0" lang="en-US" altLang="en-US" sz="1800" b="0" i="0" u="none" strike="noStrike" cap="none" normalizeH="0" baseline="0">
                          <a:ln>
                            <a:noFill/>
                          </a:ln>
                          <a:solidFill>
                            <a:srgbClr val="262626"/>
                          </a:solidFill>
                          <a:effectLst/>
                          <a:latin typeface="Calibri" panose="020F0502020204030204" pitchFamily="34" charset="0"/>
                        </a:rPr>
                        <a:t>temporarily pauses the current thread to let others run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0266242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a:extLst>
              <a:ext uri="{FF2B5EF4-FFF2-40B4-BE49-F238E27FC236}">
                <a16:creationId xmlns:a16="http://schemas.microsoft.com/office/drawing/2014/main" id="{EFBCDC3E-942A-46C6-A4FA-5B7C4FEC2B1E}"/>
              </a:ext>
            </a:extLst>
          </p:cNvPr>
          <p:cNvSpPr>
            <a:spLocks noGrp="1" noChangeArrowheads="1"/>
          </p:cNvSpPr>
          <p:nvPr>
            <p:ph type="title"/>
          </p:nvPr>
        </p:nvSpPr>
        <p:spPr/>
        <p:txBody>
          <a:bodyPr/>
          <a:lstStyle/>
          <a:p>
            <a:r>
              <a:rPr lang="en-US" altLang="en-US"/>
              <a:t>Sleeping a thread</a:t>
            </a:r>
          </a:p>
        </p:txBody>
      </p:sp>
      <p:sp>
        <p:nvSpPr>
          <p:cNvPr id="794627" name="Rectangle 3">
            <a:extLst>
              <a:ext uri="{FF2B5EF4-FFF2-40B4-BE49-F238E27FC236}">
                <a16:creationId xmlns:a16="http://schemas.microsoft.com/office/drawing/2014/main" id="{DA84A6DD-9ABF-4C38-95E0-ABB96C90F0C5}"/>
              </a:ext>
            </a:extLst>
          </p:cNvPr>
          <p:cNvSpPr>
            <a:spLocks noGrp="1" noChangeArrowheads="1"/>
          </p:cNvSpPr>
          <p:nvPr>
            <p:ph type="body" idx="1"/>
          </p:nvPr>
        </p:nvSpPr>
        <p:spPr>
          <a:xfrm>
            <a:off x="0" y="1295400"/>
            <a:ext cx="9144000" cy="5562600"/>
          </a:xfrm>
        </p:spPr>
        <p:txBody>
          <a:bodyPr/>
          <a:lstStyle/>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try {</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Thread.sleep(</a:t>
            </a:r>
            <a:r>
              <a:rPr lang="en-US" altLang="en-US" b="1">
                <a:solidFill>
                  <a:srgbClr val="404040"/>
                </a:solidFill>
              </a:rPr>
              <a:t>ms</a:t>
            </a:r>
            <a:r>
              <a:rPr lang="en-US" altLang="en-US">
                <a:solidFill>
                  <a:srgbClr val="404040"/>
                </a:solidFill>
                <a:latin typeface="Courier New" panose="02070309020205020404" pitchFamily="49" charset="0"/>
              </a:rPr>
              <a:t>);</a:t>
            </a:r>
          </a:p>
          <a:p>
            <a:pPr lvl="1">
              <a:lnSpc>
                <a:spcPct val="80000"/>
              </a:lnSpc>
              <a:buFont typeface="Wingdings" panose="05000000000000000000" pitchFamily="2" charset="2"/>
              <a:buNone/>
            </a:pPr>
            <a:r>
              <a:rPr lang="en-US" altLang="en-US">
                <a:solidFill>
                  <a:srgbClr val="404040"/>
                </a:solidFill>
                <a:latin typeface="Courier New" panose="02070309020205020404" pitchFamily="49" charset="0"/>
              </a:rPr>
              <a:t>} catch (InterruptedException ie) {}</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endParaRPr>
          </a:p>
          <a:p>
            <a:pPr lvl="1"/>
            <a:r>
              <a:rPr lang="en-US" altLang="en-US">
                <a:solidFill>
                  <a:srgbClr val="404040"/>
                </a:solidFill>
              </a:rPr>
              <a:t>Causes current thread to wait for the given number of milliseconds.</a:t>
            </a:r>
          </a:p>
          <a:p>
            <a:pPr lvl="1"/>
            <a:r>
              <a:rPr lang="en-US" altLang="en-US">
                <a:solidFill>
                  <a:srgbClr val="404040"/>
                </a:solidFill>
              </a:rPr>
              <a:t>If the program has other threads, they will be given a chance to run.</a:t>
            </a:r>
          </a:p>
          <a:p>
            <a:pPr lvl="1"/>
            <a:r>
              <a:rPr lang="en-US" altLang="en-US">
                <a:solidFill>
                  <a:srgbClr val="404040"/>
                </a:solidFill>
              </a:rPr>
              <a:t>Useful for writing code that checks for an update periodically.</a:t>
            </a:r>
          </a:p>
          <a:p>
            <a:pPr lvl="1">
              <a:lnSpc>
                <a:spcPct val="70000"/>
              </a:lnSpc>
              <a:buFont typeface="Wingdings" panose="05000000000000000000" pitchFamily="2" charset="2"/>
              <a:buNone/>
            </a:pPr>
            <a:endParaRPr lang="en-US" altLang="en-US">
              <a:solidFill>
                <a:schemeClr val="hlink"/>
              </a:solidFill>
              <a:latin typeface="Courier New" panose="02070309020205020404" pitchFamily="49" charset="0"/>
            </a:endParaRPr>
          </a:p>
          <a:p>
            <a:pPr lvl="1">
              <a:lnSpc>
                <a:spcPct val="70000"/>
              </a:lnSpc>
              <a:buFont typeface="Wingdings" panose="05000000000000000000" pitchFamily="2" charset="2"/>
              <a:buNone/>
            </a:pPr>
            <a:r>
              <a:rPr lang="en-US" altLang="en-US">
                <a:solidFill>
                  <a:srgbClr val="008000"/>
                </a:solidFill>
                <a:latin typeface="Courier New" panose="02070309020205020404" pitchFamily="49" charset="0"/>
              </a:rPr>
              <a:t>// check for new network messages every 2 sec</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while (!done) {</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    try {</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        Thread.sleep(2000);</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    } catch (InterruptedException ie) {}</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    myMessageQueue.read();</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a:t>
            </a:r>
            <a:endParaRPr lang="en-US" altLang="en-US">
              <a:solidFill>
                <a:srgbClr val="40404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A35FEB54-D843-4160-9506-E2B576FE29A0}"/>
              </a:ext>
            </a:extLst>
          </p:cNvPr>
          <p:cNvSpPr>
            <a:spLocks noGrp="1" noChangeArrowheads="1"/>
          </p:cNvSpPr>
          <p:nvPr>
            <p:ph type="title"/>
          </p:nvPr>
        </p:nvSpPr>
        <p:spPr/>
        <p:txBody>
          <a:bodyPr/>
          <a:lstStyle/>
          <a:p>
            <a:r>
              <a:rPr lang="en-US" altLang="en-US"/>
              <a:t>Example program</a:t>
            </a:r>
          </a:p>
        </p:txBody>
      </p:sp>
      <p:sp>
        <p:nvSpPr>
          <p:cNvPr id="804867" name="Rectangle 3">
            <a:extLst>
              <a:ext uri="{FF2B5EF4-FFF2-40B4-BE49-F238E27FC236}">
                <a16:creationId xmlns:a16="http://schemas.microsoft.com/office/drawing/2014/main" id="{6FAA6252-9B40-4160-AC26-0D9723554B2C}"/>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Suppose we have a program that reads several files and counts the total number of unique words in all the files combined.</a:t>
            </a:r>
          </a:p>
          <a:p>
            <a:pPr lvl="1"/>
            <a:r>
              <a:rPr lang="en-US" altLang="en-US">
                <a:solidFill>
                  <a:srgbClr val="404040"/>
                </a:solidFill>
              </a:rPr>
              <a:t>How can we modify the program to run in parallel using threads?</a:t>
            </a:r>
          </a:p>
          <a:p>
            <a:pPr lvl="1">
              <a:lnSpc>
                <a:spcPct val="80000"/>
              </a:lnSpc>
              <a:buFont typeface="Wingdings" panose="05000000000000000000" pitchFamily="2" charset="2"/>
              <a:buNone/>
            </a:pPr>
            <a:endParaRPr lang="en-US" altLang="en-US" sz="16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public class </a:t>
            </a:r>
            <a:r>
              <a:rPr lang="en-US" altLang="en-US" sz="1600" b="1">
                <a:solidFill>
                  <a:srgbClr val="404040"/>
                </a:solidFill>
                <a:latin typeface="Courier New" panose="02070309020205020404" pitchFamily="49" charset="0"/>
                <a:cs typeface="Courier New" panose="02070309020205020404" pitchFamily="49" charset="0"/>
              </a:rPr>
              <a:t>WordCounts</a:t>
            </a: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public static void main(String[] args)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throws FileNotFoundException {</a:t>
            </a:r>
          </a:p>
          <a:p>
            <a:pPr lvl="1">
              <a:lnSpc>
                <a:spcPct val="80000"/>
              </a:lnSpc>
              <a:buFont typeface="Wingdings" panose="05000000000000000000" pitchFamily="2" charset="2"/>
              <a:buNone/>
            </a:pPr>
            <a:r>
              <a:rPr lang="en-US" altLang="en-US" sz="1600" b="1">
                <a:solidFill>
                  <a:srgbClr val="404040"/>
                </a:solidFill>
                <a:latin typeface="Courier New" panose="02070309020205020404" pitchFamily="49" charset="0"/>
                <a:cs typeface="Courier New" panose="02070309020205020404" pitchFamily="49" charset="0"/>
              </a:rPr>
              <a:t>        Set&lt;String&gt; words = new HashSet&lt;String&gt;();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long startTime = System.currentTimeMillis();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String[] files = {"bible", "abe", "hamlet", "tomsawyer"};</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for (String filename : files)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r>
              <a:rPr lang="en-US" altLang="en-US" sz="1600" b="1">
                <a:solidFill>
                  <a:srgbClr val="404040"/>
                </a:solidFill>
                <a:latin typeface="Courier New" panose="02070309020205020404" pitchFamily="49" charset="0"/>
                <a:cs typeface="Courier New" panose="02070309020205020404" pitchFamily="49" charset="0"/>
              </a:rPr>
              <a:t>readFile(filename, words);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long endTime = System.currentTimeMillis();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long elapsed = endTime - startTime;</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System.out.println("There are " + words.size()</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 " unique words.");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System.out.println("Took " + elapsed + " ms.");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7C19C1BD-4B2C-410C-94EF-5A117717FFB7}"/>
              </a:ext>
            </a:extLst>
          </p:cNvPr>
          <p:cNvSpPr>
            <a:spLocks noGrp="1" noChangeArrowheads="1"/>
          </p:cNvSpPr>
          <p:nvPr>
            <p:ph type="title"/>
          </p:nvPr>
        </p:nvSpPr>
        <p:spPr/>
        <p:txBody>
          <a:bodyPr/>
          <a:lstStyle/>
          <a:p>
            <a:r>
              <a:rPr lang="en-US" altLang="en-US"/>
              <a:t>Example program</a:t>
            </a:r>
          </a:p>
        </p:txBody>
      </p:sp>
      <p:sp>
        <p:nvSpPr>
          <p:cNvPr id="805891" name="Rectangle 3">
            <a:extLst>
              <a:ext uri="{FF2B5EF4-FFF2-40B4-BE49-F238E27FC236}">
                <a16:creationId xmlns:a16="http://schemas.microsoft.com/office/drawing/2014/main" id="{EFDD7501-3012-468F-B5D6-BC62C4A14377}"/>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Suppose we have a program that reads several files and counts the total number of unique words in all the files combined.</a:t>
            </a:r>
          </a:p>
          <a:p>
            <a:pPr lvl="1"/>
            <a:r>
              <a:rPr lang="en-US" altLang="en-US">
                <a:solidFill>
                  <a:srgbClr val="404040"/>
                </a:solidFill>
              </a:rPr>
              <a:t>How can we modify the program to run in parallel using threads?</a:t>
            </a:r>
          </a:p>
          <a:p>
            <a:pPr lvl="1">
              <a:lnSpc>
                <a:spcPct val="80000"/>
              </a:lnSpc>
              <a:buFont typeface="Wingdings" panose="05000000000000000000" pitchFamily="2" charset="2"/>
              <a:buNone/>
            </a:pPr>
            <a:endParaRPr lang="en-US" altLang="en-US" sz="16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public static void </a:t>
            </a:r>
            <a:r>
              <a:rPr lang="en-US" altLang="en-US" sz="1600" b="1">
                <a:solidFill>
                  <a:srgbClr val="404040"/>
                </a:solidFill>
                <a:latin typeface="Courier New" panose="02070309020205020404" pitchFamily="49" charset="0"/>
                <a:cs typeface="Courier New" panose="02070309020205020404" pitchFamily="49" charset="0"/>
              </a:rPr>
              <a:t>readFile</a:t>
            </a:r>
            <a:r>
              <a:rPr lang="en-US" altLang="en-US" sz="1600">
                <a:solidFill>
                  <a:srgbClr val="404040"/>
                </a:solidFill>
                <a:latin typeface="Courier New" panose="02070309020205020404" pitchFamily="49" charset="0"/>
                <a:cs typeface="Courier New" panose="02070309020205020404" pitchFamily="49" charset="0"/>
              </a:rPr>
              <a:t>(String file, Set&lt;String&gt; words)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throws FileNotFoundException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System.out.println("Starting to read " + file + "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Scanner input = new Scanner(new File(file + ".txt"));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while (input.hasNext())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String word = input.next();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words.add(word);</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System.out.println("Done reading " + file +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a:extLst>
              <a:ext uri="{FF2B5EF4-FFF2-40B4-BE49-F238E27FC236}">
                <a16:creationId xmlns:a16="http://schemas.microsoft.com/office/drawing/2014/main" id="{0EB42F63-36A4-438F-BAAC-F18297F551ED}"/>
              </a:ext>
            </a:extLst>
          </p:cNvPr>
          <p:cNvSpPr>
            <a:spLocks noGrp="1" noChangeArrowheads="1"/>
          </p:cNvSpPr>
          <p:nvPr>
            <p:ph type="title"/>
          </p:nvPr>
        </p:nvSpPr>
        <p:spPr/>
        <p:txBody>
          <a:bodyPr/>
          <a:lstStyle/>
          <a:p>
            <a:r>
              <a:rPr lang="en-US" altLang="en-US"/>
              <a:t>Thread safety</a:t>
            </a:r>
          </a:p>
        </p:txBody>
      </p:sp>
      <p:sp>
        <p:nvSpPr>
          <p:cNvPr id="795651" name="Rectangle 3">
            <a:extLst>
              <a:ext uri="{FF2B5EF4-FFF2-40B4-BE49-F238E27FC236}">
                <a16:creationId xmlns:a16="http://schemas.microsoft.com/office/drawing/2014/main" id="{4EB3F533-B06B-4859-9D31-AE4754335C6C}"/>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thread safe</a:t>
            </a:r>
            <a:r>
              <a:rPr lang="en-US" altLang="en-US">
                <a:solidFill>
                  <a:srgbClr val="262626"/>
                </a:solidFill>
              </a:rPr>
              <a:t>: Able to be used concurrently by multiple threads.</a:t>
            </a:r>
          </a:p>
          <a:p>
            <a:pPr lvl="1"/>
            <a:r>
              <a:rPr lang="en-US" altLang="en-US">
                <a:solidFill>
                  <a:srgbClr val="404040"/>
                </a:solidFill>
              </a:rPr>
              <a:t>Many of the Java library classes are </a:t>
            </a:r>
            <a:r>
              <a:rPr lang="en-US" altLang="en-US" i="1">
                <a:solidFill>
                  <a:srgbClr val="404040"/>
                </a:solidFill>
              </a:rPr>
              <a:t>not </a:t>
            </a:r>
            <a:r>
              <a:rPr lang="en-US" altLang="en-US">
                <a:solidFill>
                  <a:srgbClr val="404040"/>
                </a:solidFill>
              </a:rPr>
              <a:t>thread safe!</a:t>
            </a:r>
          </a:p>
          <a:p>
            <a:pPr lvl="1"/>
            <a:r>
              <a:rPr lang="en-US" altLang="en-US">
                <a:solidFill>
                  <a:srgbClr val="404040"/>
                </a:solidFill>
              </a:rPr>
              <a:t>In other words, if two threads access the same object, things break.</a:t>
            </a:r>
          </a:p>
          <a:p>
            <a:pPr lvl="1"/>
            <a:endParaRPr lang="en-US" altLang="en-US" sz="1200">
              <a:solidFill>
                <a:srgbClr val="404040"/>
              </a:solidFill>
            </a:endParaRPr>
          </a:p>
          <a:p>
            <a:r>
              <a:rPr lang="en-US" altLang="en-US">
                <a:solidFill>
                  <a:srgbClr val="262626"/>
                </a:solidFill>
              </a:rPr>
              <a:t>Examples:</a:t>
            </a:r>
          </a:p>
          <a:p>
            <a:pPr lvl="1"/>
            <a:r>
              <a:rPr lang="en-US" altLang="en-US">
                <a:solidFill>
                  <a:srgbClr val="404040"/>
                </a:solidFill>
                <a:latin typeface="Courier New" panose="02070309020205020404" pitchFamily="49" charset="0"/>
              </a:rPr>
              <a:t>ArrayList</a:t>
            </a:r>
            <a:r>
              <a:rPr lang="en-US" altLang="en-US">
                <a:solidFill>
                  <a:srgbClr val="404040"/>
                </a:solidFill>
              </a:rPr>
              <a:t> and other collections from </a:t>
            </a:r>
            <a:r>
              <a:rPr lang="en-US" altLang="en-US">
                <a:solidFill>
                  <a:srgbClr val="404040"/>
                </a:solidFill>
                <a:latin typeface="Courier New" panose="02070309020205020404" pitchFamily="49" charset="0"/>
              </a:rPr>
              <a:t>java.util</a:t>
            </a:r>
            <a:r>
              <a:rPr lang="en-US" altLang="en-US">
                <a:solidFill>
                  <a:srgbClr val="404040"/>
                </a:solidFill>
              </a:rPr>
              <a:t> are not thread safe; two threads changing the same list at once may break it.</a:t>
            </a:r>
          </a:p>
          <a:p>
            <a:pPr lvl="1"/>
            <a:r>
              <a:rPr lang="en-US" altLang="en-US">
                <a:solidFill>
                  <a:srgbClr val="404040"/>
                </a:solidFill>
                <a:latin typeface="Courier New" panose="02070309020205020404" pitchFamily="49" charset="0"/>
              </a:rPr>
              <a:t>StringBuilder</a:t>
            </a:r>
            <a:r>
              <a:rPr lang="en-US" altLang="en-US">
                <a:solidFill>
                  <a:srgbClr val="404040"/>
                </a:solidFill>
              </a:rPr>
              <a:t> is not thread safe.</a:t>
            </a:r>
          </a:p>
          <a:p>
            <a:pPr lvl="1"/>
            <a:r>
              <a:rPr lang="en-US" altLang="en-US">
                <a:solidFill>
                  <a:srgbClr val="404040"/>
                </a:solidFill>
              </a:rPr>
              <a:t>Java GUIs are not thread safe; if two threads are modifying a GUI simultaneously, they may put the GUI into an invalid state.</a:t>
            </a:r>
          </a:p>
          <a:p>
            <a:pPr lvl="1"/>
            <a:endParaRPr lang="en-US" altLang="en-US" sz="1200">
              <a:solidFill>
                <a:srgbClr val="404040"/>
              </a:solidFill>
            </a:endParaRPr>
          </a:p>
          <a:p>
            <a:r>
              <a:rPr lang="en-US" altLang="en-US">
                <a:solidFill>
                  <a:srgbClr val="262626"/>
                </a:solidFill>
              </a:rPr>
              <a:t>Counterexamples:</a:t>
            </a:r>
          </a:p>
          <a:p>
            <a:pPr lvl="1"/>
            <a:r>
              <a:rPr lang="en-US" altLang="en-US">
                <a:solidFill>
                  <a:srgbClr val="404040"/>
                </a:solidFill>
              </a:rPr>
              <a:t>The </a:t>
            </a:r>
            <a:r>
              <a:rPr lang="en-US" altLang="en-US">
                <a:solidFill>
                  <a:srgbClr val="404040"/>
                </a:solidFill>
                <a:latin typeface="Courier New" panose="02070309020205020404" pitchFamily="49" charset="0"/>
              </a:rPr>
              <a:t>Random</a:t>
            </a:r>
            <a:r>
              <a:rPr lang="en-US" altLang="en-US">
                <a:solidFill>
                  <a:srgbClr val="404040"/>
                </a:solidFill>
              </a:rPr>
              <a:t> class chooses numbers in a thread-safe way.</a:t>
            </a:r>
          </a:p>
          <a:p>
            <a:pPr lvl="1"/>
            <a:r>
              <a:rPr lang="en-US" altLang="en-US">
                <a:solidFill>
                  <a:srgbClr val="404040"/>
                </a:solidFill>
              </a:rPr>
              <a:t>Some input/output (like </a:t>
            </a:r>
            <a:r>
              <a:rPr lang="en-US" altLang="en-US">
                <a:solidFill>
                  <a:srgbClr val="404040"/>
                </a:solidFill>
                <a:latin typeface="Courier New" panose="02070309020205020404" pitchFamily="49" charset="0"/>
                <a:cs typeface="Courier New" panose="02070309020205020404" pitchFamily="49" charset="0"/>
              </a:rPr>
              <a:t>System.out</a:t>
            </a:r>
            <a:r>
              <a:rPr lang="en-US" altLang="en-US">
                <a:solidFill>
                  <a:srgbClr val="404040"/>
                </a:solidFill>
              </a:rPr>
              <a:t>) is thread safe.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a:extLst>
              <a:ext uri="{FF2B5EF4-FFF2-40B4-BE49-F238E27FC236}">
                <a16:creationId xmlns:a16="http://schemas.microsoft.com/office/drawing/2014/main" id="{A137F6C3-C736-4982-8D48-40832D5ABA8F}"/>
              </a:ext>
            </a:extLst>
          </p:cNvPr>
          <p:cNvSpPr>
            <a:spLocks noGrp="1" noChangeArrowheads="1"/>
          </p:cNvSpPr>
          <p:nvPr>
            <p:ph type="title"/>
          </p:nvPr>
        </p:nvSpPr>
        <p:spPr/>
        <p:txBody>
          <a:bodyPr/>
          <a:lstStyle/>
          <a:p>
            <a:r>
              <a:rPr lang="en-US" altLang="en-US"/>
              <a:t>Parallel vs. concurrent</a:t>
            </a:r>
          </a:p>
        </p:txBody>
      </p:sp>
      <p:sp>
        <p:nvSpPr>
          <p:cNvPr id="808963" name="Rectangle 3">
            <a:extLst>
              <a:ext uri="{FF2B5EF4-FFF2-40B4-BE49-F238E27FC236}">
                <a16:creationId xmlns:a16="http://schemas.microsoft.com/office/drawing/2014/main" id="{D4A1E3AC-D39D-4CE7-9EEA-FA86350A6F4E}"/>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parallel:</a:t>
            </a:r>
            <a:r>
              <a:rPr lang="en-US" altLang="en-US">
                <a:solidFill>
                  <a:srgbClr val="262626"/>
                </a:solidFill>
              </a:rPr>
              <a:t> Using multiple processing resources</a:t>
            </a:r>
            <a:br>
              <a:rPr lang="en-US" altLang="en-US">
                <a:solidFill>
                  <a:srgbClr val="262626"/>
                </a:solidFill>
              </a:rPr>
            </a:br>
            <a:r>
              <a:rPr lang="en-US" altLang="en-US">
                <a:solidFill>
                  <a:srgbClr val="262626"/>
                </a:solidFill>
              </a:rPr>
              <a:t>(CPUs, cores) at once to solve a problem faster.</a:t>
            </a:r>
          </a:p>
          <a:p>
            <a:pPr lvl="1"/>
            <a:r>
              <a:rPr lang="en-US" altLang="en-US">
                <a:solidFill>
                  <a:srgbClr val="404040"/>
                </a:solidFill>
              </a:rPr>
              <a:t>Example: A sorting algorithm that has several</a:t>
            </a:r>
            <a:br>
              <a:rPr lang="en-US" altLang="en-US">
                <a:solidFill>
                  <a:srgbClr val="404040"/>
                </a:solidFill>
              </a:rPr>
            </a:br>
            <a:r>
              <a:rPr lang="en-US" altLang="en-US">
                <a:solidFill>
                  <a:srgbClr val="404040"/>
                </a:solidFill>
              </a:rPr>
              <a:t>threads each sort part of the array.</a:t>
            </a:r>
          </a:p>
          <a:p>
            <a:pPr lvl="1"/>
            <a:endParaRPr lang="en-US" altLang="en-US">
              <a:solidFill>
                <a:srgbClr val="404040"/>
              </a:solidFill>
            </a:endParaRPr>
          </a:p>
          <a:p>
            <a:pPr lvl="1"/>
            <a:endParaRPr lang="en-US" altLang="en-US">
              <a:solidFill>
                <a:srgbClr val="404040"/>
              </a:solidFill>
            </a:endParaRPr>
          </a:p>
          <a:p>
            <a:r>
              <a:rPr lang="en-US" altLang="en-US" b="1">
                <a:solidFill>
                  <a:srgbClr val="262626"/>
                </a:solidFill>
              </a:rPr>
              <a:t>concurrent:</a:t>
            </a:r>
            <a:r>
              <a:rPr lang="en-US" altLang="en-US">
                <a:solidFill>
                  <a:srgbClr val="262626"/>
                </a:solidFill>
              </a:rPr>
              <a:t> Multiple execution flows (e.g. threads)</a:t>
            </a:r>
            <a:br>
              <a:rPr lang="en-US" altLang="en-US">
                <a:solidFill>
                  <a:srgbClr val="262626"/>
                </a:solidFill>
              </a:rPr>
            </a:br>
            <a:r>
              <a:rPr lang="en-US" altLang="en-US">
                <a:solidFill>
                  <a:srgbClr val="262626"/>
                </a:solidFill>
              </a:rPr>
              <a:t>accessing a shared resource at the same time.</a:t>
            </a:r>
          </a:p>
          <a:p>
            <a:pPr lvl="1"/>
            <a:r>
              <a:rPr lang="en-US" altLang="en-US">
                <a:solidFill>
                  <a:srgbClr val="404040"/>
                </a:solidFill>
              </a:rPr>
              <a:t>Example: Many threads trying to make changes to</a:t>
            </a:r>
            <a:br>
              <a:rPr lang="en-US" altLang="en-US">
                <a:solidFill>
                  <a:srgbClr val="404040"/>
                </a:solidFill>
              </a:rPr>
            </a:br>
            <a:r>
              <a:rPr lang="en-US" altLang="en-US">
                <a:solidFill>
                  <a:srgbClr val="404040"/>
                </a:solidFill>
              </a:rPr>
              <a:t>the same data structure (a global list, map, etc.).</a:t>
            </a:r>
          </a:p>
        </p:txBody>
      </p:sp>
      <p:grpSp>
        <p:nvGrpSpPr>
          <p:cNvPr id="808964" name="Group 4">
            <a:extLst>
              <a:ext uri="{FF2B5EF4-FFF2-40B4-BE49-F238E27FC236}">
                <a16:creationId xmlns:a16="http://schemas.microsoft.com/office/drawing/2014/main" id="{7E761262-7CDB-4A3E-AB2E-5AC3BD7D261D}"/>
              </a:ext>
            </a:extLst>
          </p:cNvPr>
          <p:cNvGrpSpPr>
            <a:grpSpLocks/>
          </p:cNvGrpSpPr>
          <p:nvPr/>
        </p:nvGrpSpPr>
        <p:grpSpPr bwMode="auto">
          <a:xfrm>
            <a:off x="7239000" y="1524000"/>
            <a:ext cx="1352550" cy="1371600"/>
            <a:chOff x="4560" y="1056"/>
            <a:chExt cx="852" cy="864"/>
          </a:xfrm>
        </p:grpSpPr>
        <p:cxnSp>
          <p:nvCxnSpPr>
            <p:cNvPr id="808965" name="Straight Arrow Connector 8">
              <a:extLst>
                <a:ext uri="{FF2B5EF4-FFF2-40B4-BE49-F238E27FC236}">
                  <a16:creationId xmlns:a16="http://schemas.microsoft.com/office/drawing/2014/main" id="{29740899-D7EC-441E-8360-79C82FFEDB17}"/>
                </a:ext>
              </a:extLst>
            </p:cNvPr>
            <p:cNvCxnSpPr>
              <a:cxnSpLocks noChangeShapeType="1"/>
            </p:cNvCxnSpPr>
            <p:nvPr/>
          </p:nvCxnSpPr>
          <p:spPr bwMode="auto">
            <a:xfrm flipH="1">
              <a:off x="4665" y="1306"/>
              <a:ext cx="336" cy="384"/>
            </a:xfrm>
            <a:prstGeom prst="straightConnector1">
              <a:avLst/>
            </a:prstGeom>
            <a:noFill/>
            <a:ln w="34925" algn="ctr">
              <a:solidFill>
                <a:schemeClr val="tx1"/>
              </a:solidFill>
              <a:round/>
              <a:headEnd/>
              <a:tailEnd type="arrow" w="med" len="med"/>
            </a:ln>
          </p:spPr>
        </p:cxnSp>
        <p:cxnSp>
          <p:nvCxnSpPr>
            <p:cNvPr id="808966" name="Straight Arrow Connector 9">
              <a:extLst>
                <a:ext uri="{FF2B5EF4-FFF2-40B4-BE49-F238E27FC236}">
                  <a16:creationId xmlns:a16="http://schemas.microsoft.com/office/drawing/2014/main" id="{444CB8F6-E2F5-4FB4-99B5-9A9F5414F20B}"/>
                </a:ext>
              </a:extLst>
            </p:cNvPr>
            <p:cNvCxnSpPr>
              <a:cxnSpLocks noChangeShapeType="1"/>
            </p:cNvCxnSpPr>
            <p:nvPr/>
          </p:nvCxnSpPr>
          <p:spPr bwMode="auto">
            <a:xfrm flipH="1">
              <a:off x="4833" y="1306"/>
              <a:ext cx="168" cy="384"/>
            </a:xfrm>
            <a:prstGeom prst="straightConnector1">
              <a:avLst/>
            </a:prstGeom>
            <a:noFill/>
            <a:ln w="34925" algn="ctr">
              <a:solidFill>
                <a:schemeClr val="tx1"/>
              </a:solidFill>
              <a:round/>
              <a:headEnd/>
              <a:tailEnd type="arrow" w="med" len="med"/>
            </a:ln>
          </p:spPr>
        </p:cxnSp>
        <p:cxnSp>
          <p:nvCxnSpPr>
            <p:cNvPr id="808967" name="Straight Arrow Connector 10">
              <a:extLst>
                <a:ext uri="{FF2B5EF4-FFF2-40B4-BE49-F238E27FC236}">
                  <a16:creationId xmlns:a16="http://schemas.microsoft.com/office/drawing/2014/main" id="{E7E8928A-BBD4-4A93-9644-990B67BCF524}"/>
                </a:ext>
              </a:extLst>
            </p:cNvPr>
            <p:cNvCxnSpPr>
              <a:cxnSpLocks noChangeShapeType="1"/>
            </p:cNvCxnSpPr>
            <p:nvPr/>
          </p:nvCxnSpPr>
          <p:spPr bwMode="auto">
            <a:xfrm>
              <a:off x="5001" y="1306"/>
              <a:ext cx="48" cy="384"/>
            </a:xfrm>
            <a:prstGeom prst="straightConnector1">
              <a:avLst/>
            </a:prstGeom>
            <a:noFill/>
            <a:ln w="34925" algn="ctr">
              <a:solidFill>
                <a:schemeClr val="tx1"/>
              </a:solidFill>
              <a:round/>
              <a:headEnd/>
              <a:tailEnd type="arrow" w="med" len="med"/>
            </a:ln>
          </p:spPr>
        </p:cxnSp>
        <p:cxnSp>
          <p:nvCxnSpPr>
            <p:cNvPr id="808968" name="Straight Arrow Connector 11">
              <a:extLst>
                <a:ext uri="{FF2B5EF4-FFF2-40B4-BE49-F238E27FC236}">
                  <a16:creationId xmlns:a16="http://schemas.microsoft.com/office/drawing/2014/main" id="{613D0EFA-B8F0-4627-97C0-98029826F950}"/>
                </a:ext>
              </a:extLst>
            </p:cNvPr>
            <p:cNvCxnSpPr>
              <a:cxnSpLocks noChangeShapeType="1"/>
            </p:cNvCxnSpPr>
            <p:nvPr/>
          </p:nvCxnSpPr>
          <p:spPr bwMode="auto">
            <a:xfrm>
              <a:off x="5001" y="1306"/>
              <a:ext cx="288" cy="384"/>
            </a:xfrm>
            <a:prstGeom prst="straightConnector1">
              <a:avLst/>
            </a:prstGeom>
            <a:noFill/>
            <a:ln w="34925" algn="ctr">
              <a:solidFill>
                <a:schemeClr val="tx1"/>
              </a:solidFill>
              <a:round/>
              <a:headEnd/>
              <a:tailEnd type="arrow" w="med" len="med"/>
            </a:ln>
          </p:spPr>
        </p:cxnSp>
        <p:sp>
          <p:nvSpPr>
            <p:cNvPr id="13" name="TextBox 12">
              <a:extLst>
                <a:ext uri="{FF2B5EF4-FFF2-40B4-BE49-F238E27FC236}">
                  <a16:creationId xmlns:a16="http://schemas.microsoft.com/office/drawing/2014/main" id="{AE42735B-15AC-4468-8E8F-0E3A7049329B}"/>
                </a:ext>
              </a:extLst>
            </p:cNvPr>
            <p:cNvSpPr txBox="1"/>
            <p:nvPr/>
          </p:nvSpPr>
          <p:spPr>
            <a:xfrm>
              <a:off x="4560" y="1670"/>
              <a:ext cx="852"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alibri" panose="020F0502020204030204" pitchFamily="34" charset="0"/>
                  <a:cs typeface="Arial" panose="020B0604020202020204" pitchFamily="34" charset="0"/>
                </a:rPr>
                <a:t>CPUs/cores</a:t>
              </a:r>
            </a:p>
          </p:txBody>
        </p:sp>
        <p:sp>
          <p:nvSpPr>
            <p:cNvPr id="20" name="TextBox 19">
              <a:extLst>
                <a:ext uri="{FF2B5EF4-FFF2-40B4-BE49-F238E27FC236}">
                  <a16:creationId xmlns:a16="http://schemas.microsoft.com/office/drawing/2014/main" id="{A1154EDE-B1BC-40DC-AADD-215CFCB9E024}"/>
                </a:ext>
              </a:extLst>
            </p:cNvPr>
            <p:cNvSpPr txBox="1"/>
            <p:nvPr/>
          </p:nvSpPr>
          <p:spPr>
            <a:xfrm>
              <a:off x="4796" y="1056"/>
              <a:ext cx="440"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alibri" panose="020F0502020204030204" pitchFamily="34" charset="0"/>
                  <a:cs typeface="Arial" panose="020B0604020202020204" pitchFamily="34" charset="0"/>
                </a:rPr>
                <a:t>work</a:t>
              </a:r>
            </a:p>
          </p:txBody>
        </p:sp>
      </p:grpSp>
      <p:grpSp>
        <p:nvGrpSpPr>
          <p:cNvPr id="808971" name="Group 11">
            <a:extLst>
              <a:ext uri="{FF2B5EF4-FFF2-40B4-BE49-F238E27FC236}">
                <a16:creationId xmlns:a16="http://schemas.microsoft.com/office/drawing/2014/main" id="{7B2CA5B0-5BD5-4CAD-A1A8-92E706123A6F}"/>
              </a:ext>
            </a:extLst>
          </p:cNvPr>
          <p:cNvGrpSpPr>
            <a:grpSpLocks/>
          </p:cNvGrpSpPr>
          <p:nvPr/>
        </p:nvGrpSpPr>
        <p:grpSpPr bwMode="auto">
          <a:xfrm>
            <a:off x="7258050" y="3813175"/>
            <a:ext cx="1352550" cy="1368425"/>
            <a:chOff x="4524" y="2256"/>
            <a:chExt cx="852" cy="862"/>
          </a:xfrm>
        </p:grpSpPr>
        <p:sp>
          <p:nvSpPr>
            <p:cNvPr id="15" name="TextBox 14">
              <a:extLst>
                <a:ext uri="{FF2B5EF4-FFF2-40B4-BE49-F238E27FC236}">
                  <a16:creationId xmlns:a16="http://schemas.microsoft.com/office/drawing/2014/main" id="{CC03D19D-C502-4078-8E40-FC6F9F546DBD}"/>
                </a:ext>
              </a:extLst>
            </p:cNvPr>
            <p:cNvSpPr txBox="1"/>
            <p:nvPr/>
          </p:nvSpPr>
          <p:spPr>
            <a:xfrm>
              <a:off x="4524" y="2256"/>
              <a:ext cx="852"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alibri" panose="020F0502020204030204" pitchFamily="34" charset="0"/>
                  <a:cs typeface="Arial" panose="020B0604020202020204" pitchFamily="34" charset="0"/>
                </a:rPr>
                <a:t>CPUs/cores</a:t>
              </a:r>
            </a:p>
          </p:txBody>
        </p:sp>
        <p:cxnSp>
          <p:nvCxnSpPr>
            <p:cNvPr id="808973" name="Straight Arrow Connector 15">
              <a:extLst>
                <a:ext uri="{FF2B5EF4-FFF2-40B4-BE49-F238E27FC236}">
                  <a16:creationId xmlns:a16="http://schemas.microsoft.com/office/drawing/2014/main" id="{15F39A07-8575-4DE8-956B-7F7D72A59FF8}"/>
                </a:ext>
              </a:extLst>
            </p:cNvPr>
            <p:cNvCxnSpPr>
              <a:cxnSpLocks noChangeShapeType="1"/>
            </p:cNvCxnSpPr>
            <p:nvPr/>
          </p:nvCxnSpPr>
          <p:spPr bwMode="auto">
            <a:xfrm rot="10800000" flipH="1">
              <a:off x="4996" y="2496"/>
              <a:ext cx="336" cy="384"/>
            </a:xfrm>
            <a:prstGeom prst="straightConnector1">
              <a:avLst/>
            </a:prstGeom>
            <a:noFill/>
            <a:ln w="34925" algn="ctr">
              <a:solidFill>
                <a:schemeClr val="tx1"/>
              </a:solidFill>
              <a:round/>
              <a:headEnd type="stealth" w="med" len="med"/>
              <a:tailEnd/>
            </a:ln>
          </p:spPr>
        </p:cxnSp>
        <p:cxnSp>
          <p:nvCxnSpPr>
            <p:cNvPr id="808974" name="Straight Arrow Connector 16">
              <a:extLst>
                <a:ext uri="{FF2B5EF4-FFF2-40B4-BE49-F238E27FC236}">
                  <a16:creationId xmlns:a16="http://schemas.microsoft.com/office/drawing/2014/main" id="{2CFDD75F-ACFC-4BB8-9E89-A02ED07829AC}"/>
                </a:ext>
              </a:extLst>
            </p:cNvPr>
            <p:cNvCxnSpPr>
              <a:cxnSpLocks noChangeShapeType="1"/>
            </p:cNvCxnSpPr>
            <p:nvPr/>
          </p:nvCxnSpPr>
          <p:spPr bwMode="auto">
            <a:xfrm rot="10800000" flipH="1">
              <a:off x="4972" y="2496"/>
              <a:ext cx="168" cy="384"/>
            </a:xfrm>
            <a:prstGeom prst="straightConnector1">
              <a:avLst/>
            </a:prstGeom>
            <a:noFill/>
            <a:ln w="34925" algn="ctr">
              <a:solidFill>
                <a:schemeClr val="tx1"/>
              </a:solidFill>
              <a:round/>
              <a:headEnd type="stealth" w="med" len="med"/>
              <a:tailEnd/>
            </a:ln>
          </p:spPr>
        </p:cxnSp>
        <p:cxnSp>
          <p:nvCxnSpPr>
            <p:cNvPr id="808975" name="Straight Arrow Connector 17">
              <a:extLst>
                <a:ext uri="{FF2B5EF4-FFF2-40B4-BE49-F238E27FC236}">
                  <a16:creationId xmlns:a16="http://schemas.microsoft.com/office/drawing/2014/main" id="{5668D0AC-028F-43A7-B7F0-CA3E7ADE6CFD}"/>
                </a:ext>
              </a:extLst>
            </p:cNvPr>
            <p:cNvCxnSpPr>
              <a:cxnSpLocks noChangeShapeType="1"/>
            </p:cNvCxnSpPr>
            <p:nvPr/>
          </p:nvCxnSpPr>
          <p:spPr bwMode="auto">
            <a:xfrm rot="10800000">
              <a:off x="4888" y="2496"/>
              <a:ext cx="48" cy="384"/>
            </a:xfrm>
            <a:prstGeom prst="straightConnector1">
              <a:avLst/>
            </a:prstGeom>
            <a:noFill/>
            <a:ln w="34925" algn="ctr">
              <a:solidFill>
                <a:schemeClr val="tx1"/>
              </a:solidFill>
              <a:round/>
              <a:headEnd type="stealth" w="med" len="med"/>
              <a:tailEnd/>
            </a:ln>
          </p:spPr>
        </p:cxnSp>
        <p:cxnSp>
          <p:nvCxnSpPr>
            <p:cNvPr id="808976" name="Straight Arrow Connector 18">
              <a:extLst>
                <a:ext uri="{FF2B5EF4-FFF2-40B4-BE49-F238E27FC236}">
                  <a16:creationId xmlns:a16="http://schemas.microsoft.com/office/drawing/2014/main" id="{6CF46423-C85B-42D4-BC69-138FCF187109}"/>
                </a:ext>
              </a:extLst>
            </p:cNvPr>
            <p:cNvCxnSpPr>
              <a:cxnSpLocks noChangeShapeType="1"/>
            </p:cNvCxnSpPr>
            <p:nvPr/>
          </p:nvCxnSpPr>
          <p:spPr bwMode="auto">
            <a:xfrm rot="10800000">
              <a:off x="4612" y="2496"/>
              <a:ext cx="288" cy="384"/>
            </a:xfrm>
            <a:prstGeom prst="straightConnector1">
              <a:avLst/>
            </a:prstGeom>
            <a:noFill/>
            <a:ln w="34925" algn="ctr">
              <a:solidFill>
                <a:schemeClr val="tx1"/>
              </a:solidFill>
              <a:round/>
              <a:headEnd type="stealth" w="med" len="med"/>
              <a:tailEnd/>
            </a:ln>
          </p:spPr>
        </p:cxnSp>
        <p:sp>
          <p:nvSpPr>
            <p:cNvPr id="21" name="TextBox 20">
              <a:extLst>
                <a:ext uri="{FF2B5EF4-FFF2-40B4-BE49-F238E27FC236}">
                  <a16:creationId xmlns:a16="http://schemas.microsoft.com/office/drawing/2014/main" id="{C610C686-E465-4CCB-AFA5-E9B16744B530}"/>
                </a:ext>
              </a:extLst>
            </p:cNvPr>
            <p:cNvSpPr txBox="1"/>
            <p:nvPr/>
          </p:nvSpPr>
          <p:spPr>
            <a:xfrm>
              <a:off x="4608" y="2868"/>
              <a:ext cx="671"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Calibri" panose="020F0502020204030204" pitchFamily="34" charset="0"/>
                  <a:cs typeface="Arial" panose="020B0604020202020204" pitchFamily="34" charset="0"/>
                </a:rPr>
                <a:t>resource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107B0DCA-45E4-4758-A470-94823C6BA94F}"/>
              </a:ext>
            </a:extLst>
          </p:cNvPr>
          <p:cNvSpPr>
            <a:spLocks noGrp="1" noChangeArrowheads="1"/>
          </p:cNvSpPr>
          <p:nvPr>
            <p:ph type="title"/>
          </p:nvPr>
        </p:nvSpPr>
        <p:spPr/>
        <p:txBody>
          <a:bodyPr/>
          <a:lstStyle/>
          <a:p>
            <a:r>
              <a:rPr lang="en-US" altLang="en-US"/>
              <a:t>Concurrency</a:t>
            </a:r>
          </a:p>
        </p:txBody>
      </p:sp>
      <p:sp>
        <p:nvSpPr>
          <p:cNvPr id="809987" name="Rectangle 3">
            <a:extLst>
              <a:ext uri="{FF2B5EF4-FFF2-40B4-BE49-F238E27FC236}">
                <a16:creationId xmlns:a16="http://schemas.microsoft.com/office/drawing/2014/main" id="{C0376D15-513F-4F80-A748-67A2F600111D}"/>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Unlike parallelism, not always about running faster.</a:t>
            </a:r>
          </a:p>
          <a:p>
            <a:pPr lvl="1"/>
            <a:r>
              <a:rPr lang="en-US" altLang="en-US">
                <a:solidFill>
                  <a:srgbClr val="404040"/>
                </a:solidFill>
              </a:rPr>
              <a:t>Even a single-CPU, single-core machine may want concurrency.</a:t>
            </a:r>
          </a:p>
          <a:p>
            <a:pPr lvl="1"/>
            <a:endParaRPr lang="en-US" altLang="en-US">
              <a:solidFill>
                <a:srgbClr val="404040"/>
              </a:solidFill>
            </a:endParaRPr>
          </a:p>
          <a:p>
            <a:r>
              <a:rPr lang="en-US" altLang="en-US">
                <a:solidFill>
                  <a:srgbClr val="262626"/>
                </a:solidFill>
              </a:rPr>
              <a:t>Useful for:</a:t>
            </a:r>
          </a:p>
          <a:p>
            <a:pPr lvl="1"/>
            <a:r>
              <a:rPr lang="en-US" altLang="en-US" i="1">
                <a:solidFill>
                  <a:srgbClr val="404040"/>
                </a:solidFill>
              </a:rPr>
              <a:t>App responsiveness</a:t>
            </a:r>
          </a:p>
          <a:p>
            <a:pPr lvl="2"/>
            <a:r>
              <a:rPr lang="en-US" altLang="en-US"/>
              <a:t>Example: Respond to GUI events in one thread while another thread is performing an expensive computation</a:t>
            </a:r>
          </a:p>
          <a:p>
            <a:pPr lvl="1"/>
            <a:r>
              <a:rPr lang="en-US" altLang="en-US" i="1">
                <a:solidFill>
                  <a:srgbClr val="404040"/>
                </a:solidFill>
              </a:rPr>
              <a:t>Processor utilization</a:t>
            </a:r>
            <a:r>
              <a:rPr lang="en-US" altLang="en-US">
                <a:solidFill>
                  <a:srgbClr val="404040"/>
                </a:solidFill>
              </a:rPr>
              <a:t> (mask I/O latency)</a:t>
            </a:r>
          </a:p>
          <a:p>
            <a:pPr lvl="2"/>
            <a:r>
              <a:rPr lang="en-US" altLang="en-US"/>
              <a:t>If 1 thread is stuck working, others have something else to do</a:t>
            </a:r>
          </a:p>
          <a:p>
            <a:pPr lvl="1"/>
            <a:r>
              <a:rPr lang="en-US" altLang="en-US" i="1">
                <a:solidFill>
                  <a:srgbClr val="404040"/>
                </a:solidFill>
              </a:rPr>
              <a:t>Failure isolation</a:t>
            </a:r>
          </a:p>
          <a:p>
            <a:pPr lvl="2"/>
            <a:r>
              <a:rPr lang="en-US" altLang="en-US"/>
              <a:t>Convenient structure if want to interleave multiple tasks and do not want an exception in one to stop the other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D4CABDEA-E033-4F7A-8882-A3C2B1387ED3}"/>
              </a:ext>
            </a:extLst>
          </p:cNvPr>
          <p:cNvSpPr>
            <a:spLocks noGrp="1" noChangeArrowheads="1"/>
          </p:cNvSpPr>
          <p:nvPr>
            <p:ph type="title"/>
          </p:nvPr>
        </p:nvSpPr>
        <p:spPr/>
        <p:txBody>
          <a:bodyPr/>
          <a:lstStyle/>
          <a:p>
            <a:r>
              <a:rPr lang="en-US" altLang="en-US"/>
              <a:t>Time slicing</a:t>
            </a:r>
          </a:p>
        </p:txBody>
      </p:sp>
      <p:sp>
        <p:nvSpPr>
          <p:cNvPr id="819206" name="Rectangle 6">
            <a:extLst>
              <a:ext uri="{FF2B5EF4-FFF2-40B4-BE49-F238E27FC236}">
                <a16:creationId xmlns:a16="http://schemas.microsoft.com/office/drawing/2014/main" id="{A4B5568F-9D86-48CD-8288-5732B0205DE1}"/>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If a given piece of code is run by two threads at once:</a:t>
            </a:r>
          </a:p>
          <a:p>
            <a:pPr lvl="1"/>
            <a:r>
              <a:rPr lang="en-US" altLang="en-US">
                <a:solidFill>
                  <a:srgbClr val="404040"/>
                </a:solidFill>
              </a:rPr>
              <a:t>The order of which thread gets to run first is unpredictable.</a:t>
            </a:r>
          </a:p>
          <a:p>
            <a:pPr lvl="1"/>
            <a:r>
              <a:rPr lang="en-US" altLang="en-US">
                <a:solidFill>
                  <a:srgbClr val="404040"/>
                </a:solidFill>
              </a:rPr>
              <a:t>How many statements of one thread run before the other thread runs some of its own statements is unpredictable.</a:t>
            </a:r>
          </a:p>
          <a:p>
            <a:pPr lvl="1">
              <a:buFont typeface="Wingdings" panose="05000000000000000000" pitchFamily="2" charset="2"/>
              <a:buNone/>
            </a:pPr>
            <a:endParaRPr lang="en-US" altLang="en-US">
              <a:solidFill>
                <a:srgbClr val="404040"/>
              </a:solidFill>
            </a:endParaRPr>
          </a:p>
          <a:p>
            <a:pPr lvl="1">
              <a:lnSpc>
                <a:spcPct val="80000"/>
              </a:lnSpc>
              <a:buFont typeface="Wingdings" panose="05000000000000000000" pitchFamily="2" charset="2"/>
              <a:buNone/>
            </a:pPr>
            <a:r>
              <a:rPr lang="en-US" altLang="en-US" sz="1800">
                <a:solidFill>
                  <a:srgbClr val="008000"/>
                </a:solidFill>
                <a:latin typeface="Courier New" panose="02070309020205020404" pitchFamily="49" charset="0"/>
                <a:cs typeface="Courier New" panose="02070309020205020404" pitchFamily="49" charset="0"/>
              </a:rPr>
              <a:t>  // Thread 1                  // Thread 2</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void </a:t>
            </a:r>
            <a:r>
              <a:rPr lang="en-US" altLang="en-US" sz="1800" b="1">
                <a:solidFill>
                  <a:srgbClr val="404040"/>
                </a:solidFill>
                <a:latin typeface="Courier New" panose="02070309020205020404" pitchFamily="49" charset="0"/>
                <a:cs typeface="Courier New" panose="02070309020205020404" pitchFamily="49" charset="0"/>
              </a:rPr>
              <a:t>foo</a:t>
            </a:r>
            <a:r>
              <a:rPr lang="en-US" altLang="en-US" sz="1800">
                <a:solidFill>
                  <a:srgbClr val="404040"/>
                </a:solidFill>
                <a:latin typeface="Courier New" panose="02070309020205020404" pitchFamily="49" charset="0"/>
                <a:cs typeface="Courier New" panose="02070309020205020404" pitchFamily="49" charset="0"/>
              </a:rPr>
              <a:t>() {          public void </a:t>
            </a:r>
            <a:r>
              <a:rPr lang="en-US" altLang="en-US" sz="1800" b="1">
                <a:solidFill>
                  <a:srgbClr val="404040"/>
                </a:solidFill>
                <a:latin typeface="Courier New" panose="02070309020205020404" pitchFamily="49" charset="0"/>
                <a:cs typeface="Courier New" panose="02070309020205020404" pitchFamily="49" charset="0"/>
              </a:rPr>
              <a:t>foo</a:t>
            </a:r>
            <a:r>
              <a:rPr lang="en-US" altLang="en-US" sz="18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                          statement1;</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statement1;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statement2;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                          statement2;</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statement3;                  ...</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                                statement3;</a:t>
            </a:r>
          </a:p>
          <a:p>
            <a:pPr lvl="1">
              <a:lnSpc>
                <a:spcPct val="8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endParaRPr lang="en-US" altLang="en-US">
              <a:solidFill>
                <a:srgbClr val="404040"/>
              </a:solidFill>
            </a:endParaRPr>
          </a:p>
        </p:txBody>
      </p:sp>
      <p:cxnSp>
        <p:nvCxnSpPr>
          <p:cNvPr id="819207" name="Straight Arrow Connector 11">
            <a:extLst>
              <a:ext uri="{FF2B5EF4-FFF2-40B4-BE49-F238E27FC236}">
                <a16:creationId xmlns:a16="http://schemas.microsoft.com/office/drawing/2014/main" id="{7AF1516F-32CE-4818-A5C7-A1CD8DF67770}"/>
              </a:ext>
            </a:extLst>
          </p:cNvPr>
          <p:cNvCxnSpPr>
            <a:cxnSpLocks noChangeShapeType="1"/>
          </p:cNvCxnSpPr>
          <p:nvPr/>
        </p:nvCxnSpPr>
        <p:spPr bwMode="auto">
          <a:xfrm flipH="1">
            <a:off x="669925" y="3505200"/>
            <a:ext cx="9525" cy="2359025"/>
          </a:xfrm>
          <a:prstGeom prst="straightConnector1">
            <a:avLst/>
          </a:prstGeom>
          <a:noFill/>
          <a:ln w="34925" algn="ctr">
            <a:solidFill>
              <a:schemeClr val="tx1"/>
            </a:solidFill>
            <a:round/>
            <a:headEnd/>
            <a:tailEnd type="arrow" w="med" len="med"/>
          </a:ln>
        </p:spPr>
      </p:cxnSp>
      <p:sp>
        <p:nvSpPr>
          <p:cNvPr id="14" name="TextBox 13">
            <a:extLst>
              <a:ext uri="{FF2B5EF4-FFF2-40B4-BE49-F238E27FC236}">
                <a16:creationId xmlns:a16="http://schemas.microsoft.com/office/drawing/2014/main" id="{4731B4EB-273C-444E-8D89-73A4E804C87F}"/>
              </a:ext>
            </a:extLst>
          </p:cNvPr>
          <p:cNvSpPr txBox="1"/>
          <p:nvPr/>
        </p:nvSpPr>
        <p:spPr>
          <a:xfrm rot="16200000">
            <a:off x="138906" y="4414044"/>
            <a:ext cx="696913" cy="396875"/>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i="0">
                <a:latin typeface="Calibri" panose="020F0502020204030204" pitchFamily="34" charset="0"/>
                <a:cs typeface="Arial" panose="020B0604020202020204" pitchFamily="34" charset="0"/>
              </a:rPr>
              <a:t>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476AA9F1-E0E5-4C65-905F-30F28E16D397}"/>
              </a:ext>
            </a:extLst>
          </p:cNvPr>
          <p:cNvSpPr>
            <a:spLocks noGrp="1" noChangeArrowheads="1"/>
          </p:cNvSpPr>
          <p:nvPr>
            <p:ph type="title"/>
          </p:nvPr>
        </p:nvSpPr>
        <p:spPr/>
        <p:txBody>
          <a:bodyPr/>
          <a:lstStyle/>
          <a:p>
            <a:r>
              <a:rPr lang="en-US" altLang="en-US"/>
              <a:t>Thread-unsafe code</a:t>
            </a:r>
          </a:p>
        </p:txBody>
      </p:sp>
      <p:sp>
        <p:nvSpPr>
          <p:cNvPr id="796675" name="Rectangle 3">
            <a:extLst>
              <a:ext uri="{FF2B5EF4-FFF2-40B4-BE49-F238E27FC236}">
                <a16:creationId xmlns:a16="http://schemas.microsoft.com/office/drawing/2014/main" id="{FDE49581-C66C-4FE2-A1F5-D02863BA4B88}"/>
              </a:ext>
            </a:extLst>
          </p:cNvPr>
          <p:cNvSpPr>
            <a:spLocks noGrp="1" noChangeArrowheads="1"/>
          </p:cNvSpPr>
          <p:nvPr>
            <p:ph type="body" sz="half" idx="1"/>
          </p:nvPr>
        </p:nvSpPr>
        <p:spPr/>
        <p:txBody>
          <a:bodyPr/>
          <a:lstStyle/>
          <a:p>
            <a:r>
              <a:rPr lang="en-US" altLang="en-US" sz="2000"/>
              <a:t>How can the following class be broken by multiple threads?</a:t>
            </a:r>
          </a:p>
          <a:p>
            <a:endParaRPr lang="en-US" altLang="en-US" sz="2000"/>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1</a:t>
            </a:r>
            <a:r>
              <a:rPr lang="en-US" altLang="en-US" sz="1700">
                <a:latin typeface="Courier New" panose="02070309020205020404" pitchFamily="49" charset="0"/>
              </a:rPr>
              <a:t> public class </a:t>
            </a:r>
            <a:r>
              <a:rPr lang="en-US" altLang="en-US" sz="1700" b="1">
                <a:latin typeface="Courier New" panose="02070309020205020404" pitchFamily="49" charset="0"/>
              </a:rPr>
              <a:t>Counter</a:t>
            </a:r>
            <a:r>
              <a:rPr lang="en-US" altLang="en-US" sz="1700">
                <a:latin typeface="Courier New" panose="02070309020205020404" pitchFamily="49" charset="0"/>
              </a:rPr>
              <a:t> {</a:t>
            </a: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2</a:t>
            </a:r>
            <a:r>
              <a:rPr lang="en-US" altLang="en-US" sz="1700">
                <a:latin typeface="Courier New" panose="02070309020205020404" pitchFamily="49" charset="0"/>
              </a:rPr>
              <a:t>   private int c = 0;</a:t>
            </a:r>
          </a:p>
          <a:p>
            <a:pPr>
              <a:lnSpc>
                <a:spcPct val="70000"/>
              </a:lnSpc>
              <a:buFontTx/>
              <a:buNone/>
            </a:pPr>
            <a:endParaRPr lang="en-US" altLang="en-US" sz="1200">
              <a:latin typeface="Courier New" panose="02070309020205020404" pitchFamily="49" charset="0"/>
            </a:endParaRP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3</a:t>
            </a:r>
            <a:r>
              <a:rPr lang="en-US" altLang="en-US" sz="1700">
                <a:latin typeface="Courier New" panose="02070309020205020404" pitchFamily="49" charset="0"/>
              </a:rPr>
              <a:t>   public void </a:t>
            </a:r>
            <a:r>
              <a:rPr lang="en-US" altLang="en-US" sz="1700" b="1">
                <a:latin typeface="Courier New" panose="02070309020205020404" pitchFamily="49" charset="0"/>
              </a:rPr>
              <a:t>increment</a:t>
            </a:r>
            <a:r>
              <a:rPr lang="en-US" altLang="en-US" sz="1700">
                <a:latin typeface="Courier New" panose="02070309020205020404" pitchFamily="49" charset="0"/>
              </a:rPr>
              <a:t>() {</a:t>
            </a: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4</a:t>
            </a:r>
            <a:r>
              <a:rPr lang="en-US" altLang="en-US" sz="1700">
                <a:latin typeface="Courier New" panose="02070309020205020404" pitchFamily="49" charset="0"/>
              </a:rPr>
              <a:t>     int old = c;</a:t>
            </a: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5</a:t>
            </a:r>
            <a:r>
              <a:rPr lang="en-US" altLang="en-US" sz="1700">
                <a:latin typeface="Courier New" panose="02070309020205020404" pitchFamily="49" charset="0"/>
              </a:rPr>
              <a:t>     c = old + 1;  </a:t>
            </a:r>
            <a:r>
              <a:rPr lang="en-US" altLang="en-US" sz="1700">
                <a:solidFill>
                  <a:srgbClr val="008000"/>
                </a:solidFill>
                <a:latin typeface="Courier New" panose="02070309020205020404" pitchFamily="49" charset="0"/>
              </a:rPr>
              <a:t>// c++;</a:t>
            </a: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6</a:t>
            </a:r>
            <a:r>
              <a:rPr lang="en-US" altLang="en-US" sz="1700">
                <a:latin typeface="Courier New" panose="02070309020205020404" pitchFamily="49" charset="0"/>
              </a:rPr>
              <a:t>   }    </a:t>
            </a:r>
          </a:p>
          <a:p>
            <a:pPr>
              <a:lnSpc>
                <a:spcPct val="70000"/>
              </a:lnSpc>
              <a:buFontTx/>
              <a:buNone/>
            </a:pPr>
            <a:endParaRPr lang="en-US" altLang="en-US" sz="1200">
              <a:latin typeface="Courier New" panose="02070309020205020404" pitchFamily="49" charset="0"/>
            </a:endParaRP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7</a:t>
            </a:r>
            <a:r>
              <a:rPr lang="en-US" altLang="en-US" sz="1700">
                <a:latin typeface="Courier New" panose="02070309020205020404" pitchFamily="49" charset="0"/>
              </a:rPr>
              <a:t>   public void </a:t>
            </a:r>
            <a:r>
              <a:rPr lang="en-US" altLang="en-US" sz="1700" b="1">
                <a:latin typeface="Courier New" panose="02070309020205020404" pitchFamily="49" charset="0"/>
              </a:rPr>
              <a:t>decrement</a:t>
            </a:r>
            <a:r>
              <a:rPr lang="en-US" altLang="en-US" sz="1700">
                <a:latin typeface="Courier New" panose="02070309020205020404" pitchFamily="49" charset="0"/>
              </a:rPr>
              <a:t>() {</a:t>
            </a: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8</a:t>
            </a:r>
            <a:r>
              <a:rPr lang="en-US" altLang="en-US" sz="1700">
                <a:latin typeface="Courier New" panose="02070309020205020404" pitchFamily="49" charset="0"/>
              </a:rPr>
              <a:t>     int old = c;</a:t>
            </a:r>
          </a:p>
          <a:p>
            <a:pPr>
              <a:lnSpc>
                <a:spcPct val="70000"/>
              </a:lnSpc>
              <a:buFontTx/>
              <a:buNone/>
            </a:pPr>
            <a:r>
              <a:rPr lang="en-US" altLang="en-US" sz="1700">
                <a:latin typeface="Courier New" panose="02070309020205020404" pitchFamily="49" charset="0"/>
              </a:rPr>
              <a:t> </a:t>
            </a:r>
            <a:r>
              <a:rPr lang="en-US" altLang="en-US" sz="1700">
                <a:solidFill>
                  <a:schemeClr val="bg2"/>
                </a:solidFill>
                <a:latin typeface="Courier New" panose="02070309020205020404" pitchFamily="49" charset="0"/>
              </a:rPr>
              <a:t>9</a:t>
            </a:r>
            <a:r>
              <a:rPr lang="en-US" altLang="en-US" sz="1700">
                <a:latin typeface="Courier New" panose="02070309020205020404" pitchFamily="49" charset="0"/>
              </a:rPr>
              <a:t>     c = old - 1;  </a:t>
            </a:r>
            <a:r>
              <a:rPr lang="en-US" altLang="en-US" sz="1700">
                <a:solidFill>
                  <a:srgbClr val="008000"/>
                </a:solidFill>
                <a:latin typeface="Courier New" panose="02070309020205020404" pitchFamily="49" charset="0"/>
              </a:rPr>
              <a:t>// c--;</a:t>
            </a:r>
          </a:p>
          <a:p>
            <a:pPr>
              <a:lnSpc>
                <a:spcPct val="70000"/>
              </a:lnSpc>
              <a:buFontTx/>
              <a:buNone/>
            </a:pPr>
            <a:r>
              <a:rPr lang="en-US" altLang="en-US" sz="1700">
                <a:solidFill>
                  <a:schemeClr val="bg2"/>
                </a:solidFill>
                <a:latin typeface="Courier New" panose="02070309020205020404" pitchFamily="49" charset="0"/>
              </a:rPr>
              <a:t>10</a:t>
            </a:r>
            <a:r>
              <a:rPr lang="en-US" altLang="en-US" sz="1700">
                <a:latin typeface="Courier New" panose="02070309020205020404" pitchFamily="49" charset="0"/>
              </a:rPr>
              <a:t>   }    </a:t>
            </a:r>
          </a:p>
          <a:p>
            <a:pPr>
              <a:lnSpc>
                <a:spcPct val="70000"/>
              </a:lnSpc>
              <a:buFontTx/>
              <a:buNone/>
            </a:pPr>
            <a:endParaRPr lang="en-US" altLang="en-US" sz="1200">
              <a:latin typeface="Courier New" panose="02070309020205020404" pitchFamily="49" charset="0"/>
            </a:endParaRPr>
          </a:p>
          <a:p>
            <a:pPr>
              <a:lnSpc>
                <a:spcPct val="70000"/>
              </a:lnSpc>
              <a:buFontTx/>
              <a:buNone/>
            </a:pPr>
            <a:r>
              <a:rPr lang="en-US" altLang="en-US" sz="1700">
                <a:solidFill>
                  <a:schemeClr val="bg2"/>
                </a:solidFill>
                <a:latin typeface="Courier New" panose="02070309020205020404" pitchFamily="49" charset="0"/>
              </a:rPr>
              <a:t>11</a:t>
            </a:r>
            <a:r>
              <a:rPr lang="en-US" altLang="en-US" sz="1700">
                <a:latin typeface="Courier New" panose="02070309020205020404" pitchFamily="49" charset="0"/>
              </a:rPr>
              <a:t>   public int </a:t>
            </a:r>
            <a:r>
              <a:rPr lang="en-US" altLang="en-US" sz="1700" b="1">
                <a:latin typeface="Courier New" panose="02070309020205020404" pitchFamily="49" charset="0"/>
              </a:rPr>
              <a:t>value</a:t>
            </a:r>
            <a:r>
              <a:rPr lang="en-US" altLang="en-US" sz="1700">
                <a:latin typeface="Courier New" panose="02070309020205020404" pitchFamily="49" charset="0"/>
              </a:rPr>
              <a:t>() {</a:t>
            </a:r>
          </a:p>
          <a:p>
            <a:pPr>
              <a:lnSpc>
                <a:spcPct val="70000"/>
              </a:lnSpc>
              <a:buFontTx/>
              <a:buNone/>
            </a:pPr>
            <a:r>
              <a:rPr lang="en-US" altLang="en-US" sz="1700">
                <a:solidFill>
                  <a:schemeClr val="bg2"/>
                </a:solidFill>
                <a:latin typeface="Courier New" panose="02070309020205020404" pitchFamily="49" charset="0"/>
              </a:rPr>
              <a:t>12</a:t>
            </a:r>
            <a:r>
              <a:rPr lang="en-US" altLang="en-US" sz="1700">
                <a:latin typeface="Courier New" panose="02070309020205020404" pitchFamily="49" charset="0"/>
              </a:rPr>
              <a:t>     return c;</a:t>
            </a:r>
          </a:p>
          <a:p>
            <a:pPr>
              <a:lnSpc>
                <a:spcPct val="70000"/>
              </a:lnSpc>
              <a:buFontTx/>
              <a:buNone/>
            </a:pPr>
            <a:r>
              <a:rPr lang="en-US" altLang="en-US" sz="1700">
                <a:solidFill>
                  <a:schemeClr val="bg2"/>
                </a:solidFill>
                <a:latin typeface="Courier New" panose="02070309020205020404" pitchFamily="49" charset="0"/>
              </a:rPr>
              <a:t>13</a:t>
            </a:r>
            <a:r>
              <a:rPr lang="en-US" altLang="en-US" sz="1700">
                <a:latin typeface="Courier New" panose="02070309020205020404" pitchFamily="49" charset="0"/>
              </a:rPr>
              <a:t>   }</a:t>
            </a:r>
          </a:p>
          <a:p>
            <a:pPr>
              <a:lnSpc>
                <a:spcPct val="70000"/>
              </a:lnSpc>
              <a:buFontTx/>
              <a:buNone/>
            </a:pPr>
            <a:r>
              <a:rPr lang="en-US" altLang="en-US" sz="1700">
                <a:solidFill>
                  <a:schemeClr val="bg2"/>
                </a:solidFill>
                <a:latin typeface="Courier New" panose="02070309020205020404" pitchFamily="49" charset="0"/>
              </a:rPr>
              <a:t>14</a:t>
            </a:r>
            <a:r>
              <a:rPr lang="en-US" altLang="en-US" sz="1700">
                <a:latin typeface="Courier New" panose="02070309020205020404" pitchFamily="49" charset="0"/>
              </a:rPr>
              <a:t> }</a:t>
            </a:r>
          </a:p>
        </p:txBody>
      </p:sp>
      <p:sp>
        <p:nvSpPr>
          <p:cNvPr id="796676" name="Rectangle 4">
            <a:extLst>
              <a:ext uri="{FF2B5EF4-FFF2-40B4-BE49-F238E27FC236}">
                <a16:creationId xmlns:a16="http://schemas.microsoft.com/office/drawing/2014/main" id="{797B1AE7-C108-4EE8-A2D5-7721E2CB3042}"/>
              </a:ext>
            </a:extLst>
          </p:cNvPr>
          <p:cNvSpPr>
            <a:spLocks noGrp="1" noChangeArrowheads="1"/>
          </p:cNvSpPr>
          <p:nvPr>
            <p:ph type="body" sz="half" idx="2"/>
          </p:nvPr>
        </p:nvSpPr>
        <p:spPr/>
        <p:txBody>
          <a:bodyPr/>
          <a:lstStyle/>
          <a:p>
            <a:pPr>
              <a:buFontTx/>
              <a:buNone/>
            </a:pPr>
            <a:r>
              <a:rPr lang="en-US" altLang="en-US" sz="2000"/>
              <a:t>Scenario that breaks it:</a:t>
            </a:r>
          </a:p>
          <a:p>
            <a:pPr lvl="1"/>
            <a:endParaRPr lang="en-US" altLang="en-US" sz="2000"/>
          </a:p>
          <a:p>
            <a:r>
              <a:rPr lang="en-US" altLang="en-US" sz="2000"/>
              <a:t>Threads A and B start.</a:t>
            </a:r>
          </a:p>
          <a:p>
            <a:r>
              <a:rPr lang="en-US" altLang="en-US" sz="2000"/>
              <a:t>A calls </a:t>
            </a:r>
            <a:r>
              <a:rPr lang="en-US" altLang="en-US" sz="2000">
                <a:latin typeface="Courier New" panose="02070309020205020404" pitchFamily="49" charset="0"/>
              </a:rPr>
              <a:t>increment</a:t>
            </a:r>
            <a:r>
              <a:rPr lang="en-US" altLang="en-US" sz="2000"/>
              <a:t> and runs to the end of line 4.  It retrieves the </a:t>
            </a:r>
            <a:r>
              <a:rPr lang="en-US" altLang="en-US" sz="2000">
                <a:latin typeface="Courier New" panose="02070309020205020404" pitchFamily="49" charset="0"/>
              </a:rPr>
              <a:t>old</a:t>
            </a:r>
            <a:r>
              <a:rPr lang="en-US" altLang="en-US" sz="2000"/>
              <a:t> value of 0.</a:t>
            </a:r>
          </a:p>
          <a:p>
            <a:r>
              <a:rPr lang="en-US" altLang="en-US" sz="2000"/>
              <a:t>B calls </a:t>
            </a:r>
            <a:r>
              <a:rPr lang="en-US" altLang="en-US" sz="2000">
                <a:latin typeface="Courier New" panose="02070309020205020404" pitchFamily="49" charset="0"/>
              </a:rPr>
              <a:t>decrement</a:t>
            </a:r>
            <a:r>
              <a:rPr lang="en-US" altLang="en-US" sz="2000"/>
              <a:t> and runs to the end of line 8.  It retrieves the </a:t>
            </a:r>
            <a:r>
              <a:rPr lang="en-US" altLang="en-US" sz="2000">
                <a:latin typeface="Courier New" panose="02070309020205020404" pitchFamily="49" charset="0"/>
              </a:rPr>
              <a:t>old</a:t>
            </a:r>
            <a:r>
              <a:rPr lang="en-US" altLang="en-US" sz="2000"/>
              <a:t> value of 0.</a:t>
            </a:r>
          </a:p>
          <a:p>
            <a:r>
              <a:rPr lang="en-US" altLang="en-US" sz="2000"/>
              <a:t>A sets c to its </a:t>
            </a:r>
            <a:r>
              <a:rPr lang="en-US" altLang="en-US" sz="2000">
                <a:latin typeface="Courier New" panose="02070309020205020404" pitchFamily="49" charset="0"/>
              </a:rPr>
              <a:t>old</a:t>
            </a:r>
            <a:r>
              <a:rPr lang="en-US" altLang="en-US" sz="2000"/>
              <a:t> (0) + 1.</a:t>
            </a:r>
          </a:p>
          <a:p>
            <a:r>
              <a:rPr lang="en-US" altLang="en-US" sz="2000"/>
              <a:t>B sets c to its </a:t>
            </a:r>
            <a:r>
              <a:rPr lang="en-US" altLang="en-US" sz="2000">
                <a:latin typeface="Courier New" panose="02070309020205020404" pitchFamily="49" charset="0"/>
              </a:rPr>
              <a:t>old</a:t>
            </a:r>
            <a:r>
              <a:rPr lang="en-US" altLang="en-US" sz="2000"/>
              <a:t> (0) - 1.</a:t>
            </a:r>
          </a:p>
          <a:p>
            <a:endParaRPr lang="en-US" altLang="en-US" sz="1200"/>
          </a:p>
          <a:p>
            <a:r>
              <a:rPr lang="en-US" altLang="en-US" sz="2000"/>
              <a:t>The final </a:t>
            </a:r>
            <a:r>
              <a:rPr lang="en-US" altLang="en-US" sz="2000">
                <a:latin typeface="Courier New" panose="02070309020205020404" pitchFamily="49" charset="0"/>
              </a:rPr>
              <a:t>value()</a:t>
            </a:r>
            <a:r>
              <a:rPr lang="en-US" altLang="en-US" sz="2000"/>
              <a:t> is -1, though after one increment and one decrement, it should be 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FC8D26F7-E643-4A51-892E-D5A3B82CB56B}"/>
              </a:ext>
            </a:extLst>
          </p:cNvPr>
          <p:cNvSpPr>
            <a:spLocks noGrp="1" noChangeArrowheads="1"/>
          </p:cNvSpPr>
          <p:nvPr>
            <p:ph type="title"/>
          </p:nvPr>
        </p:nvSpPr>
        <p:spPr/>
        <p:txBody>
          <a:bodyPr/>
          <a:lstStyle/>
          <a:p>
            <a:r>
              <a:rPr lang="en-US" altLang="en-US"/>
              <a:t>Brief arch. history</a:t>
            </a:r>
          </a:p>
        </p:txBody>
      </p:sp>
      <p:sp>
        <p:nvSpPr>
          <p:cNvPr id="805891" name="Rectangle 3">
            <a:extLst>
              <a:ext uri="{FF2B5EF4-FFF2-40B4-BE49-F238E27FC236}">
                <a16:creationId xmlns:a16="http://schemas.microsoft.com/office/drawing/2014/main" id="{370C0A56-AC37-4E05-8DB9-98A05409FA03}"/>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CPU:</a:t>
            </a:r>
            <a:r>
              <a:rPr lang="en-US" altLang="en-US">
                <a:solidFill>
                  <a:srgbClr val="262626"/>
                </a:solidFill>
              </a:rPr>
              <a:t> Central Processing Unit.  The brain of a computer.</a:t>
            </a:r>
          </a:p>
          <a:p>
            <a:pPr lvl="1"/>
            <a:r>
              <a:rPr lang="en-US" altLang="en-US">
                <a:solidFill>
                  <a:srgbClr val="404040"/>
                </a:solidFill>
              </a:rPr>
              <a:t>From ~1980-2005, CPU speed (GHz) got exponentially faster.</a:t>
            </a:r>
          </a:p>
          <a:p>
            <a:pPr lvl="1"/>
            <a:r>
              <a:rPr lang="en-US" altLang="en-US">
                <a:solidFill>
                  <a:srgbClr val="404040"/>
                </a:solidFill>
              </a:rPr>
              <a:t>Roughly doubled every 1.5 years  ("Moore's Law").</a:t>
            </a:r>
          </a:p>
          <a:p>
            <a:pPr lvl="1"/>
            <a:endParaRPr lang="en-US" altLang="en-US">
              <a:solidFill>
                <a:srgbClr val="404040"/>
              </a:solidFill>
            </a:endParaRPr>
          </a:p>
          <a:p>
            <a:r>
              <a:rPr lang="en-US" altLang="en-US">
                <a:solidFill>
                  <a:srgbClr val="262626"/>
                </a:solidFill>
              </a:rPr>
              <a:t>But we are reaching limits of classic CPU design.</a:t>
            </a:r>
          </a:p>
          <a:p>
            <a:pPr lvl="1"/>
            <a:r>
              <a:rPr lang="en-US" altLang="en-US">
                <a:solidFill>
                  <a:srgbClr val="404040"/>
                </a:solidFill>
              </a:rPr>
              <a:t>Increasing speeds further generates too much heat.</a:t>
            </a:r>
          </a:p>
          <a:p>
            <a:pPr lvl="1"/>
            <a:r>
              <a:rPr lang="en-US" altLang="en-US">
                <a:solidFill>
                  <a:srgbClr val="404040"/>
                </a:solidFill>
              </a:rPr>
              <a:t>Any single CPU over ~3-4 GHz crashes</a:t>
            </a:r>
            <a:br>
              <a:rPr lang="en-US" altLang="en-US">
                <a:solidFill>
                  <a:srgbClr val="404040"/>
                </a:solidFill>
              </a:rPr>
            </a:br>
            <a:r>
              <a:rPr lang="en-US" altLang="en-US">
                <a:solidFill>
                  <a:srgbClr val="404040"/>
                </a:solidFill>
              </a:rPr>
              <a:t>or burns out in normal usage.</a:t>
            </a:r>
          </a:p>
          <a:p>
            <a:pPr lvl="1"/>
            <a:endParaRPr lang="en-US" altLang="en-US">
              <a:solidFill>
                <a:srgbClr val="404040"/>
              </a:solidFill>
            </a:endParaRPr>
          </a:p>
          <a:p>
            <a:r>
              <a:rPr lang="en-US" altLang="en-US">
                <a:solidFill>
                  <a:srgbClr val="262626"/>
                </a:solidFill>
              </a:rPr>
              <a:t>Current work-around: Use multiple processors.</a:t>
            </a:r>
          </a:p>
          <a:p>
            <a:pPr lvl="1"/>
            <a:r>
              <a:rPr lang="en-US" altLang="en-US">
                <a:solidFill>
                  <a:srgbClr val="404040"/>
                </a:solidFill>
              </a:rPr>
              <a:t>Or, more recently, produce one CPU containing many processors in it.</a:t>
            </a:r>
          </a:p>
          <a:p>
            <a:pPr lvl="1"/>
            <a:r>
              <a:rPr lang="en-US" altLang="en-US" b="1">
                <a:solidFill>
                  <a:srgbClr val="404040"/>
                </a:solidFill>
              </a:rPr>
              <a:t>core:</a:t>
            </a:r>
            <a:r>
              <a:rPr lang="en-US" altLang="en-US">
                <a:solidFill>
                  <a:srgbClr val="404040"/>
                </a:solidFill>
              </a:rPr>
              <a:t> A processor-within-a-processor.</a:t>
            </a:r>
          </a:p>
          <a:p>
            <a:pPr lvl="2"/>
            <a:r>
              <a:rPr lang="en-US" altLang="en-US"/>
              <a:t>A "multi-core" processor is one with several cores inside.</a:t>
            </a:r>
          </a:p>
        </p:txBody>
      </p:sp>
      <p:pic>
        <p:nvPicPr>
          <p:cNvPr id="805892" name="Picture 4">
            <a:extLst>
              <a:ext uri="{FF2B5EF4-FFF2-40B4-BE49-F238E27FC236}">
                <a16:creationId xmlns:a16="http://schemas.microsoft.com/office/drawing/2014/main" id="{CDFC96B3-E9E2-4F9C-9C30-9EE9A41E7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924175"/>
            <a:ext cx="1447800" cy="134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a:extLst>
              <a:ext uri="{FF2B5EF4-FFF2-40B4-BE49-F238E27FC236}">
                <a16:creationId xmlns:a16="http://schemas.microsoft.com/office/drawing/2014/main" id="{28BD76D2-396B-4551-A5AD-BD82F859DF6A}"/>
              </a:ext>
            </a:extLst>
          </p:cNvPr>
          <p:cNvSpPr>
            <a:spLocks noGrp="1" noChangeArrowheads="1"/>
          </p:cNvSpPr>
          <p:nvPr>
            <p:ph type="title"/>
          </p:nvPr>
        </p:nvSpPr>
        <p:spPr/>
        <p:txBody>
          <a:bodyPr/>
          <a:lstStyle/>
          <a:p>
            <a:r>
              <a:rPr lang="en-US" altLang="en-US"/>
              <a:t>Synchronized blocks</a:t>
            </a:r>
          </a:p>
        </p:txBody>
      </p:sp>
      <p:sp>
        <p:nvSpPr>
          <p:cNvPr id="798723" name="Rectangle 3">
            <a:extLst>
              <a:ext uri="{FF2B5EF4-FFF2-40B4-BE49-F238E27FC236}">
                <a16:creationId xmlns:a16="http://schemas.microsoft.com/office/drawing/2014/main" id="{EE8B3134-29DE-4DAE-BBC8-674CB756AE4D}"/>
              </a:ext>
            </a:extLst>
          </p:cNvPr>
          <p:cNvSpPr>
            <a:spLocks noGrp="1" noChangeArrowheads="1"/>
          </p:cNvSpPr>
          <p:nvPr>
            <p:ph type="body" idx="1"/>
          </p:nvPr>
        </p:nvSpPr>
        <p:spPr>
          <a:xfrm>
            <a:off x="0" y="1295400"/>
            <a:ext cx="9144000" cy="5562600"/>
          </a:xfrm>
        </p:spPr>
        <p:txBody>
          <a:bodyPr/>
          <a:lstStyle/>
          <a:p>
            <a:pPr lvl="1">
              <a:lnSpc>
                <a:spcPct val="70000"/>
              </a:lnSpc>
              <a:buFont typeface="Wingdings" panose="05000000000000000000" pitchFamily="2" charset="2"/>
              <a:buNone/>
            </a:pPr>
            <a:r>
              <a:rPr lang="en-US" altLang="en-US" sz="2000">
                <a:solidFill>
                  <a:srgbClr val="008000"/>
                </a:solidFill>
                <a:latin typeface="Courier New" panose="02070309020205020404" pitchFamily="49" charset="0"/>
              </a:rPr>
              <a:t>// synchronized block:</a:t>
            </a:r>
          </a:p>
          <a:p>
            <a:pPr lvl="1">
              <a:lnSpc>
                <a:spcPct val="70000"/>
              </a:lnSpc>
              <a:buFont typeface="Wingdings" panose="05000000000000000000" pitchFamily="2" charset="2"/>
              <a:buNone/>
            </a:pPr>
            <a:r>
              <a:rPr lang="en-US" altLang="en-US" sz="2000">
                <a:solidFill>
                  <a:srgbClr val="008000"/>
                </a:solidFill>
                <a:latin typeface="Courier New" panose="02070309020205020404" pitchFamily="49" charset="0"/>
              </a:rPr>
              <a:t>// uses the given object as a lock</a:t>
            </a:r>
          </a:p>
          <a:p>
            <a:pPr lvl="1">
              <a:lnSpc>
                <a:spcPct val="70000"/>
              </a:lnSpc>
              <a:buFont typeface="Wingdings" panose="05000000000000000000" pitchFamily="2" charset="2"/>
              <a:buNone/>
            </a:pPr>
            <a:r>
              <a:rPr lang="en-US" altLang="en-US" sz="2000" b="1">
                <a:solidFill>
                  <a:schemeClr val="accent2"/>
                </a:solidFill>
                <a:latin typeface="Courier New" panose="02070309020205020404" pitchFamily="49" charset="0"/>
              </a:rPr>
              <a:t>synchronized</a:t>
            </a:r>
            <a:r>
              <a:rPr lang="en-US" altLang="en-US" sz="2000">
                <a:solidFill>
                  <a:srgbClr val="404040"/>
                </a:solidFill>
                <a:latin typeface="Courier New" panose="02070309020205020404" pitchFamily="49" charset="0"/>
              </a:rPr>
              <a:t> (</a:t>
            </a:r>
            <a:r>
              <a:rPr lang="en-US" altLang="en-US" sz="2000" b="1">
                <a:solidFill>
                  <a:srgbClr val="404040"/>
                </a:solidFill>
              </a:rPr>
              <a:t>object</a:t>
            </a:r>
            <a:r>
              <a:rPr lang="en-US" altLang="en-US" sz="200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statement(s)</a:t>
            </a:r>
            <a:r>
              <a:rPr lang="en-US" altLang="en-US" sz="2000">
                <a:solidFill>
                  <a:srgbClr val="404040"/>
                </a:solidFill>
                <a:latin typeface="Courier New" panose="02070309020205020404" pitchFamily="49" charset="0"/>
              </a:rPr>
              <a:t>;</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a:t>
            </a:r>
          </a:p>
          <a:p>
            <a:pPr>
              <a:lnSpc>
                <a:spcPct val="80000"/>
              </a:lnSpc>
              <a:buFontTx/>
              <a:buNone/>
            </a:pPr>
            <a:endParaRPr lang="en-US" altLang="en-US" sz="2000">
              <a:solidFill>
                <a:srgbClr val="262626"/>
              </a:solidFill>
              <a:latin typeface="Courier New" panose="02070309020205020404" pitchFamily="49" charset="0"/>
            </a:endParaRPr>
          </a:p>
          <a:p>
            <a:r>
              <a:rPr lang="en-US" altLang="en-US">
                <a:solidFill>
                  <a:srgbClr val="262626"/>
                </a:solidFill>
              </a:rPr>
              <a:t>Every Java object can act as a "lock" for concurrency.</a:t>
            </a:r>
          </a:p>
          <a:p>
            <a:pPr lvl="1"/>
            <a:r>
              <a:rPr lang="en-US" altLang="en-US">
                <a:solidFill>
                  <a:srgbClr val="404040"/>
                </a:solidFill>
              </a:rPr>
              <a:t>A thread </a:t>
            </a:r>
            <a:r>
              <a:rPr lang="en-US" altLang="en-US" i="1">
                <a:solidFill>
                  <a:srgbClr val="404040"/>
                </a:solidFill>
              </a:rPr>
              <a:t>T</a:t>
            </a:r>
            <a:r>
              <a:rPr lang="en-US" altLang="en-US" baseline="-25000">
                <a:solidFill>
                  <a:srgbClr val="404040"/>
                </a:solidFill>
              </a:rPr>
              <a:t>1</a:t>
            </a:r>
            <a:r>
              <a:rPr lang="en-US" altLang="en-US">
                <a:solidFill>
                  <a:srgbClr val="404040"/>
                </a:solidFill>
              </a:rPr>
              <a:t> can ask to run a block of code,</a:t>
            </a:r>
            <a:br>
              <a:rPr lang="en-US" altLang="en-US">
                <a:solidFill>
                  <a:srgbClr val="404040"/>
                </a:solidFill>
              </a:rPr>
            </a:br>
            <a:r>
              <a:rPr lang="en-US" altLang="en-US">
                <a:solidFill>
                  <a:srgbClr val="404040"/>
                </a:solidFill>
              </a:rPr>
              <a:t>"synchronized" on a given object </a:t>
            </a:r>
            <a:r>
              <a:rPr lang="en-US" altLang="en-US" i="1">
                <a:solidFill>
                  <a:srgbClr val="404040"/>
                </a:solidFill>
              </a:rPr>
              <a:t>O</a:t>
            </a:r>
            <a:r>
              <a:rPr lang="en-US" altLang="en-US">
                <a:solidFill>
                  <a:srgbClr val="404040"/>
                </a:solidFill>
              </a:rPr>
              <a:t>.</a:t>
            </a:r>
          </a:p>
          <a:p>
            <a:pPr lvl="2"/>
            <a:r>
              <a:rPr lang="en-US" altLang="en-US"/>
              <a:t>If no other thread is using </a:t>
            </a:r>
            <a:r>
              <a:rPr lang="en-US" altLang="en-US" i="1"/>
              <a:t>O</a:t>
            </a:r>
            <a:r>
              <a:rPr lang="en-US" altLang="en-US"/>
              <a:t>, then </a:t>
            </a:r>
            <a:r>
              <a:rPr lang="en-US" altLang="en-US" i="1"/>
              <a:t>T</a:t>
            </a:r>
            <a:r>
              <a:rPr lang="en-US" altLang="en-US" baseline="-25000"/>
              <a:t>1</a:t>
            </a:r>
            <a:r>
              <a:rPr lang="en-US" altLang="en-US"/>
              <a:t> locks the object and proceeds.</a:t>
            </a:r>
          </a:p>
          <a:p>
            <a:pPr lvl="2"/>
            <a:r>
              <a:rPr lang="en-US" altLang="en-US"/>
              <a:t>If another thread </a:t>
            </a:r>
            <a:r>
              <a:rPr lang="en-US" altLang="en-US" i="1"/>
              <a:t>T</a:t>
            </a:r>
            <a:r>
              <a:rPr lang="en-US" altLang="en-US" baseline="-25000"/>
              <a:t>2</a:t>
            </a:r>
            <a:r>
              <a:rPr lang="en-US" altLang="en-US"/>
              <a:t> is already using </a:t>
            </a:r>
            <a:r>
              <a:rPr lang="en-US" altLang="en-US" i="1"/>
              <a:t>O</a:t>
            </a:r>
            <a:r>
              <a:rPr lang="en-US" altLang="en-US"/>
              <a:t>, then </a:t>
            </a:r>
            <a:r>
              <a:rPr lang="en-US" altLang="en-US" i="1"/>
              <a:t>T</a:t>
            </a:r>
            <a:r>
              <a:rPr lang="en-US" altLang="en-US" baseline="-25000"/>
              <a:t>1</a:t>
            </a:r>
            <a:r>
              <a:rPr lang="en-US" altLang="en-US"/>
              <a:t> becomes blocked and must wait until </a:t>
            </a:r>
            <a:r>
              <a:rPr lang="en-US" altLang="en-US" i="1"/>
              <a:t>T</a:t>
            </a:r>
            <a:r>
              <a:rPr lang="en-US" altLang="en-US" baseline="-25000"/>
              <a:t>1</a:t>
            </a:r>
            <a:r>
              <a:rPr lang="en-US" altLang="en-US"/>
              <a:t> is finished using O.  Then </a:t>
            </a:r>
            <a:r>
              <a:rPr lang="en-US" altLang="en-US" i="1"/>
              <a:t>T</a:t>
            </a:r>
            <a:r>
              <a:rPr lang="en-US" altLang="en-US" baseline="-25000"/>
              <a:t>1</a:t>
            </a:r>
            <a:r>
              <a:rPr lang="en-US" altLang="en-US"/>
              <a:t> can proceed.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36367D74-DBF1-4A1C-831A-80C441D3DC27}"/>
              </a:ext>
            </a:extLst>
          </p:cNvPr>
          <p:cNvSpPr>
            <a:spLocks noGrp="1" noChangeArrowheads="1"/>
          </p:cNvSpPr>
          <p:nvPr>
            <p:ph type="title"/>
          </p:nvPr>
        </p:nvSpPr>
        <p:spPr/>
        <p:txBody>
          <a:bodyPr/>
          <a:lstStyle/>
          <a:p>
            <a:r>
              <a:rPr lang="en-US" altLang="en-US"/>
              <a:t>Synchronized methods</a:t>
            </a:r>
          </a:p>
        </p:txBody>
      </p:sp>
      <p:sp>
        <p:nvSpPr>
          <p:cNvPr id="812035" name="Rectangle 3">
            <a:extLst>
              <a:ext uri="{FF2B5EF4-FFF2-40B4-BE49-F238E27FC236}">
                <a16:creationId xmlns:a16="http://schemas.microsoft.com/office/drawing/2014/main" id="{9FE309EC-FB53-4C04-86B6-D4E947F375B8}"/>
              </a:ext>
            </a:extLst>
          </p:cNvPr>
          <p:cNvSpPr>
            <a:spLocks noGrp="1" noChangeArrowheads="1"/>
          </p:cNvSpPr>
          <p:nvPr>
            <p:ph type="body" idx="1"/>
          </p:nvPr>
        </p:nvSpPr>
        <p:spPr>
          <a:xfrm>
            <a:off x="0" y="1295400"/>
            <a:ext cx="9144000" cy="5562600"/>
          </a:xfrm>
        </p:spPr>
        <p:txBody>
          <a:bodyPr/>
          <a:lstStyle/>
          <a:p>
            <a:pPr lvl="1">
              <a:lnSpc>
                <a:spcPct val="70000"/>
              </a:lnSpc>
              <a:buFont typeface="Wingdings" panose="05000000000000000000" pitchFamily="2" charset="2"/>
              <a:buNone/>
            </a:pPr>
            <a:r>
              <a:rPr lang="en-US" altLang="en-US" sz="1800">
                <a:solidFill>
                  <a:srgbClr val="008000"/>
                </a:solidFill>
                <a:latin typeface="Courier New" panose="02070309020205020404" pitchFamily="49" charset="0"/>
              </a:rPr>
              <a:t>// synchronized method: locks on "this" object</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rPr>
              <a:t>public </a:t>
            </a:r>
            <a:r>
              <a:rPr lang="en-US" altLang="en-US" sz="1800" b="1">
                <a:solidFill>
                  <a:schemeClr val="accent2"/>
                </a:solidFill>
                <a:latin typeface="Courier New" panose="02070309020205020404" pitchFamily="49" charset="0"/>
              </a:rPr>
              <a:t>synchronized</a:t>
            </a:r>
            <a:r>
              <a:rPr lang="en-US" altLang="en-US" sz="1800">
                <a:solidFill>
                  <a:srgbClr val="404040"/>
                </a:solidFill>
                <a:latin typeface="Courier New" panose="02070309020205020404" pitchFamily="49" charset="0"/>
              </a:rPr>
              <a:t> </a:t>
            </a:r>
            <a:r>
              <a:rPr lang="en-US" altLang="en-US" sz="1800" b="1">
                <a:solidFill>
                  <a:srgbClr val="404040"/>
                </a:solidFill>
              </a:rPr>
              <a:t>type</a:t>
            </a:r>
            <a:r>
              <a:rPr lang="en-US" altLang="en-US" sz="1800">
                <a:solidFill>
                  <a:srgbClr val="404040"/>
                </a:solidFill>
                <a:latin typeface="Courier New" panose="02070309020205020404" pitchFamily="49" charset="0"/>
              </a:rPr>
              <a:t> </a:t>
            </a:r>
            <a:r>
              <a:rPr lang="en-US" altLang="en-US" sz="1800" b="1">
                <a:solidFill>
                  <a:srgbClr val="404040"/>
                </a:solidFill>
              </a:rPr>
              <a:t>name</a:t>
            </a:r>
            <a:r>
              <a:rPr lang="en-US" altLang="en-US" sz="1800">
                <a:solidFill>
                  <a:srgbClr val="404040"/>
                </a:solidFill>
                <a:latin typeface="Courier New" panose="02070309020205020404" pitchFamily="49" charset="0"/>
              </a:rPr>
              <a:t>(</a:t>
            </a:r>
            <a:r>
              <a:rPr lang="en-US" altLang="en-US" sz="1800" b="1">
                <a:solidFill>
                  <a:srgbClr val="404040"/>
                </a:solidFill>
              </a:rPr>
              <a:t>parameters</a:t>
            </a:r>
            <a:r>
              <a:rPr lang="en-US" altLang="en-US" sz="1800">
                <a:solidFill>
                  <a:srgbClr val="404040"/>
                </a:solidFill>
                <a:latin typeface="Courier New" panose="02070309020205020404" pitchFamily="49" charset="0"/>
              </a:rPr>
              <a:t>) { ... }</a:t>
            </a:r>
          </a:p>
          <a:p>
            <a:pPr lvl="1">
              <a:lnSpc>
                <a:spcPct val="70000"/>
              </a:lnSpc>
              <a:buFont typeface="Wingdings" panose="05000000000000000000" pitchFamily="2" charset="2"/>
              <a:buNone/>
            </a:pPr>
            <a:endParaRPr lang="en-US" altLang="en-US" sz="18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1800">
                <a:solidFill>
                  <a:srgbClr val="008000"/>
                </a:solidFill>
                <a:latin typeface="Courier New" panose="02070309020205020404" pitchFamily="49" charset="0"/>
              </a:rPr>
              <a:t>// synchronized static method: locks on the given </a:t>
            </a:r>
            <a:r>
              <a:rPr lang="en-US" altLang="en-US" sz="1800" i="1">
                <a:solidFill>
                  <a:srgbClr val="008000"/>
                </a:solidFill>
                <a:latin typeface="Courier New" panose="02070309020205020404" pitchFamily="49" charset="0"/>
              </a:rPr>
              <a:t>class</a:t>
            </a:r>
            <a:endParaRPr lang="en-US" altLang="en-US" sz="1800">
              <a:solidFill>
                <a:srgbClr val="008000"/>
              </a:solidFill>
              <a:latin typeface="Courier New" panose="02070309020205020404" pitchFamily="49" charset="0"/>
            </a:endParaRP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rPr>
              <a:t>public static </a:t>
            </a:r>
            <a:r>
              <a:rPr lang="en-US" altLang="en-US" sz="1800" b="1">
                <a:solidFill>
                  <a:schemeClr val="accent2"/>
                </a:solidFill>
                <a:latin typeface="Courier New" panose="02070309020205020404" pitchFamily="49" charset="0"/>
              </a:rPr>
              <a:t>synchronized</a:t>
            </a:r>
            <a:r>
              <a:rPr lang="en-US" altLang="en-US" sz="1800">
                <a:solidFill>
                  <a:srgbClr val="404040"/>
                </a:solidFill>
                <a:latin typeface="Courier New" panose="02070309020205020404" pitchFamily="49" charset="0"/>
              </a:rPr>
              <a:t> </a:t>
            </a:r>
            <a:r>
              <a:rPr lang="en-US" altLang="en-US" sz="1800" b="1">
                <a:solidFill>
                  <a:srgbClr val="404040"/>
                </a:solidFill>
              </a:rPr>
              <a:t>type</a:t>
            </a:r>
            <a:r>
              <a:rPr lang="en-US" altLang="en-US" sz="1800">
                <a:solidFill>
                  <a:srgbClr val="404040"/>
                </a:solidFill>
                <a:latin typeface="Courier New" panose="02070309020205020404" pitchFamily="49" charset="0"/>
              </a:rPr>
              <a:t> </a:t>
            </a:r>
            <a:r>
              <a:rPr lang="en-US" altLang="en-US" sz="1800" b="1">
                <a:solidFill>
                  <a:srgbClr val="404040"/>
                </a:solidFill>
              </a:rPr>
              <a:t>name</a:t>
            </a:r>
            <a:r>
              <a:rPr lang="en-US" altLang="en-US" sz="1800">
                <a:solidFill>
                  <a:srgbClr val="404040"/>
                </a:solidFill>
                <a:latin typeface="Courier New" panose="02070309020205020404" pitchFamily="49" charset="0"/>
              </a:rPr>
              <a:t>(</a:t>
            </a:r>
            <a:r>
              <a:rPr lang="en-US" altLang="en-US" sz="1800" b="1">
                <a:solidFill>
                  <a:srgbClr val="404040"/>
                </a:solidFill>
              </a:rPr>
              <a:t>parameters</a:t>
            </a:r>
            <a:r>
              <a:rPr lang="en-US" altLang="en-US" sz="1800">
                <a:solidFill>
                  <a:srgbClr val="404040"/>
                </a:solidFill>
                <a:latin typeface="Courier New" panose="02070309020205020404" pitchFamily="49" charset="0"/>
              </a:rPr>
              <a:t>) { ... }</a:t>
            </a:r>
          </a:p>
          <a:p>
            <a:pPr lvl="1">
              <a:lnSpc>
                <a:spcPct val="70000"/>
              </a:lnSpc>
              <a:buFont typeface="Wingdings" panose="05000000000000000000" pitchFamily="2" charset="2"/>
              <a:buNone/>
            </a:pPr>
            <a:endParaRPr lang="en-US" altLang="en-US" sz="1800">
              <a:solidFill>
                <a:srgbClr val="404040"/>
              </a:solidFill>
            </a:endParaRPr>
          </a:p>
          <a:p>
            <a:pPr lvl="1">
              <a:lnSpc>
                <a:spcPct val="70000"/>
              </a:lnSpc>
              <a:buFont typeface="Wingdings" panose="05000000000000000000" pitchFamily="2" charset="2"/>
              <a:buNone/>
            </a:pPr>
            <a:endParaRPr lang="en-US" altLang="en-US" sz="1800">
              <a:solidFill>
                <a:srgbClr val="404040"/>
              </a:solidFill>
            </a:endParaRPr>
          </a:p>
          <a:p>
            <a:r>
              <a:rPr lang="en-US" altLang="en-US">
                <a:solidFill>
                  <a:srgbClr val="262626"/>
                </a:solidFill>
              </a:rPr>
              <a:t>A synchronized method grabs the object or class's lock at the start, runs to completion, then releases the lock.</a:t>
            </a:r>
          </a:p>
          <a:p>
            <a:pPr lvl="1"/>
            <a:r>
              <a:rPr lang="en-US" altLang="en-US">
                <a:solidFill>
                  <a:srgbClr val="404040"/>
                </a:solidFill>
              </a:rPr>
              <a:t>A shorthand for wrapping the entire body of the method in a </a:t>
            </a:r>
            <a:r>
              <a:rPr lang="en-US" altLang="en-US">
                <a:solidFill>
                  <a:srgbClr val="404040"/>
                </a:solidFill>
                <a:latin typeface="Courier New" panose="02070309020205020404" pitchFamily="49" charset="0"/>
                <a:cs typeface="Courier New" panose="02070309020205020404" pitchFamily="49" charset="0"/>
              </a:rPr>
              <a:t>synchronized (this) {...}</a:t>
            </a:r>
            <a:r>
              <a:rPr lang="en-US" altLang="en-US">
                <a:solidFill>
                  <a:srgbClr val="404040"/>
                </a:solidFill>
              </a:rPr>
              <a:t> block.</a:t>
            </a:r>
          </a:p>
          <a:p>
            <a:pPr lvl="1"/>
            <a:r>
              <a:rPr lang="en-US" altLang="en-US">
                <a:solidFill>
                  <a:srgbClr val="404040"/>
                </a:solidFill>
              </a:rPr>
              <a:t>Useful for methods whose entire bodies should not be entered by multiple threads at the same time.</a:t>
            </a:r>
          </a:p>
          <a:p>
            <a:pPr lvl="1"/>
            <a:endParaRPr lang="en-US" altLang="en-US">
              <a:solidFill>
                <a:srgbClr val="404040"/>
              </a:solidFill>
            </a:endParaRP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rPr>
              <a:t>public </a:t>
            </a:r>
            <a:r>
              <a:rPr lang="en-US" altLang="en-US" sz="1800" b="1">
                <a:solidFill>
                  <a:schemeClr val="accent2"/>
                </a:solidFill>
                <a:latin typeface="Courier New" panose="02070309020205020404" pitchFamily="49" charset="0"/>
              </a:rPr>
              <a:t>synchronized</a:t>
            </a:r>
            <a:r>
              <a:rPr lang="en-US" altLang="en-US" sz="1800">
                <a:solidFill>
                  <a:srgbClr val="404040"/>
                </a:solidFill>
                <a:latin typeface="Courier New" panose="02070309020205020404" pitchFamily="49" charset="0"/>
              </a:rPr>
              <a:t> void readFile(String name) {...}</a:t>
            </a:r>
          </a:p>
          <a:p>
            <a:pPr lvl="1">
              <a:buFont typeface="Wingdings" panose="05000000000000000000" pitchFamily="2" charset="2"/>
              <a:buNone/>
            </a:pPr>
            <a:endParaRPr lang="en-US" altLang="en-US">
              <a:solidFill>
                <a:srgbClr val="40404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a:extLst>
              <a:ext uri="{FF2B5EF4-FFF2-40B4-BE49-F238E27FC236}">
                <a16:creationId xmlns:a16="http://schemas.microsoft.com/office/drawing/2014/main" id="{FE7EB769-0C54-4268-B854-D9DFA355DDE8}"/>
              </a:ext>
            </a:extLst>
          </p:cNvPr>
          <p:cNvSpPr>
            <a:spLocks noGrp="1" noChangeArrowheads="1"/>
          </p:cNvSpPr>
          <p:nvPr>
            <p:ph type="title"/>
          </p:nvPr>
        </p:nvSpPr>
        <p:spPr/>
        <p:txBody>
          <a:bodyPr/>
          <a:lstStyle/>
          <a:p>
            <a:r>
              <a:rPr lang="en-US" altLang="en-US"/>
              <a:t>Synchronized counter</a:t>
            </a:r>
          </a:p>
        </p:txBody>
      </p:sp>
      <p:sp>
        <p:nvSpPr>
          <p:cNvPr id="800771" name="Rectangle 3">
            <a:extLst>
              <a:ext uri="{FF2B5EF4-FFF2-40B4-BE49-F238E27FC236}">
                <a16:creationId xmlns:a16="http://schemas.microsoft.com/office/drawing/2014/main" id="{B9135CDE-41FD-4C68-AA92-B7B8E0305F1C}"/>
              </a:ext>
            </a:extLst>
          </p:cNvPr>
          <p:cNvSpPr>
            <a:spLocks noGrp="1" noChangeArrowheads="1"/>
          </p:cNvSpPr>
          <p:nvPr>
            <p:ph type="body" idx="1"/>
          </p:nvPr>
        </p:nvSpPr>
        <p:spPr>
          <a:xfrm>
            <a:off x="0" y="1295400"/>
            <a:ext cx="9144000" cy="5562600"/>
          </a:xfrm>
        </p:spPr>
        <p:txBody>
          <a:bodyPr/>
          <a:lstStyle/>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public class Counter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private int c = 0;</a:t>
            </a:r>
          </a:p>
          <a:p>
            <a:pPr lvl="1">
              <a:lnSpc>
                <a:spcPct val="70000"/>
              </a:lnSpc>
              <a:buFont typeface="Wingdings" panose="05000000000000000000" pitchFamily="2" charset="2"/>
              <a:buNone/>
            </a:pPr>
            <a:endParaRPr lang="en-US" altLang="en-US" sz="12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public </a:t>
            </a:r>
            <a:r>
              <a:rPr lang="en-US" altLang="en-US" sz="2000" b="1">
                <a:solidFill>
                  <a:schemeClr val="accent2"/>
                </a:solidFill>
                <a:latin typeface="Courier New" panose="02070309020205020404" pitchFamily="49" charset="0"/>
              </a:rPr>
              <a:t>synchronized</a:t>
            </a:r>
            <a:r>
              <a:rPr lang="en-US" altLang="en-US" sz="2000">
                <a:solidFill>
                  <a:srgbClr val="404040"/>
                </a:solidFill>
                <a:latin typeface="Courier New" panose="02070309020205020404" pitchFamily="49" charset="0"/>
              </a:rPr>
              <a:t> void increment()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int old = c;</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c = old + 1;  </a:t>
            </a:r>
            <a:r>
              <a:rPr lang="en-US" altLang="en-US" sz="2000">
                <a:solidFill>
                  <a:schemeClr val="hlink"/>
                </a:solidFill>
                <a:latin typeface="Courier New" panose="02070309020205020404" pitchFamily="49" charset="0"/>
              </a:rPr>
              <a:t>// c++;</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    </a:t>
            </a:r>
          </a:p>
          <a:p>
            <a:pPr lvl="1">
              <a:lnSpc>
                <a:spcPct val="70000"/>
              </a:lnSpc>
              <a:buFont typeface="Wingdings" panose="05000000000000000000" pitchFamily="2" charset="2"/>
              <a:buNone/>
            </a:pPr>
            <a:endParaRPr lang="en-US" altLang="en-US" sz="12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public </a:t>
            </a:r>
            <a:r>
              <a:rPr lang="en-US" altLang="en-US" sz="2000" b="1">
                <a:solidFill>
                  <a:schemeClr val="accent2"/>
                </a:solidFill>
                <a:latin typeface="Courier New" panose="02070309020205020404" pitchFamily="49" charset="0"/>
              </a:rPr>
              <a:t>synchronized</a:t>
            </a:r>
            <a:r>
              <a:rPr lang="en-US" altLang="en-US" sz="2000">
                <a:solidFill>
                  <a:srgbClr val="404040"/>
                </a:solidFill>
                <a:latin typeface="Courier New" panose="02070309020205020404" pitchFamily="49" charset="0"/>
              </a:rPr>
              <a:t> void decrement()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int old = c;</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c = old - 1;  </a:t>
            </a:r>
            <a:r>
              <a:rPr lang="en-US" altLang="en-US" sz="2000">
                <a:solidFill>
                  <a:schemeClr val="hlink"/>
                </a:solidFill>
                <a:latin typeface="Courier New" panose="02070309020205020404" pitchFamily="49" charset="0"/>
              </a:rPr>
              <a:t>// c--;</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    </a:t>
            </a:r>
          </a:p>
          <a:p>
            <a:pPr lvl="1">
              <a:lnSpc>
                <a:spcPct val="70000"/>
              </a:lnSpc>
              <a:buFont typeface="Wingdings" panose="05000000000000000000" pitchFamily="2" charset="2"/>
              <a:buNone/>
            </a:pPr>
            <a:endParaRPr lang="en-US" altLang="en-US" sz="12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public int value()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return c;</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r>
              <a:rPr lang="en-US" altLang="en-US">
                <a:solidFill>
                  <a:srgbClr val="404040"/>
                </a:solidFill>
              </a:rPr>
              <a:t>Should the </a:t>
            </a:r>
            <a:r>
              <a:rPr lang="en-US" altLang="en-US">
                <a:solidFill>
                  <a:srgbClr val="404040"/>
                </a:solidFill>
                <a:latin typeface="Courier New" panose="02070309020205020404" pitchFamily="49" charset="0"/>
              </a:rPr>
              <a:t>value</a:t>
            </a:r>
            <a:r>
              <a:rPr lang="en-US" altLang="en-US">
                <a:solidFill>
                  <a:srgbClr val="404040"/>
                </a:solidFill>
              </a:rPr>
              <a:t> method be synchronized?  Why/why not?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a:extLst>
              <a:ext uri="{FF2B5EF4-FFF2-40B4-BE49-F238E27FC236}">
                <a16:creationId xmlns:a16="http://schemas.microsoft.com/office/drawing/2014/main" id="{7B38F89A-9105-45D1-B563-D8240BB6065B}"/>
              </a:ext>
            </a:extLst>
          </p:cNvPr>
          <p:cNvSpPr>
            <a:spLocks noGrp="1" noChangeArrowheads="1"/>
          </p:cNvSpPr>
          <p:nvPr>
            <p:ph type="title"/>
          </p:nvPr>
        </p:nvSpPr>
        <p:spPr/>
        <p:txBody>
          <a:bodyPr/>
          <a:lstStyle/>
          <a:p>
            <a:r>
              <a:rPr lang="en-US" altLang="en-US"/>
              <a:t>Critical section problem</a:t>
            </a:r>
          </a:p>
        </p:txBody>
      </p:sp>
      <p:sp>
        <p:nvSpPr>
          <p:cNvPr id="806915" name="Rectangle 3">
            <a:extLst>
              <a:ext uri="{FF2B5EF4-FFF2-40B4-BE49-F238E27FC236}">
                <a16:creationId xmlns:a16="http://schemas.microsoft.com/office/drawing/2014/main" id="{0CBA2B47-820D-4D57-8C4F-11653FA3FDE2}"/>
              </a:ext>
            </a:extLst>
          </p:cNvPr>
          <p:cNvSpPr>
            <a:spLocks noGrp="1" noChangeArrowheads="1"/>
          </p:cNvSpPr>
          <p:nvPr>
            <p:ph type="body" sz="half" idx="1"/>
          </p:nvPr>
        </p:nvSpPr>
        <p:spPr>
          <a:xfrm>
            <a:off x="0" y="3124200"/>
            <a:ext cx="4495800" cy="3733800"/>
          </a:xfrm>
        </p:spPr>
        <p:txBody>
          <a:bodyPr/>
          <a:lstStyle/>
          <a:p>
            <a:pPr lvl="1">
              <a:lnSpc>
                <a:spcPct val="80000"/>
              </a:lnSpc>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Thread 1:  add(42);</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public void </a:t>
            </a:r>
            <a:r>
              <a:rPr lang="en-US" altLang="en-US" sz="1600" b="1">
                <a:latin typeface="Courier New" panose="02070309020205020404" pitchFamily="49" charset="0"/>
                <a:cs typeface="Courier New" panose="02070309020205020404" pitchFamily="49" charset="0"/>
              </a:rPr>
              <a:t>add</a:t>
            </a:r>
            <a:r>
              <a:rPr lang="en-US" altLang="en-US" sz="1600">
                <a:latin typeface="Courier New" panose="02070309020205020404" pitchFamily="49" charset="0"/>
                <a:cs typeface="Courier New" panose="02070309020205020404" pitchFamily="49" charset="0"/>
              </a:rPr>
              <a:t>(E value)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int h = hash(value);  </a:t>
            </a:r>
            <a:r>
              <a:rPr lang="en-US" altLang="en-US" sz="1600">
                <a:solidFill>
                  <a:srgbClr val="008000"/>
                </a:solidFill>
                <a:latin typeface="Courier New" panose="02070309020205020404" pitchFamily="49" charset="0"/>
                <a:cs typeface="Courier New" panose="02070309020205020404" pitchFamily="49" charset="0"/>
              </a:rPr>
              <a:t>// 2</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Node n = new Node(value);</a:t>
            </a:r>
          </a:p>
          <a:p>
            <a:pPr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n.next = elements[h];</a:t>
            </a:r>
          </a:p>
          <a:p>
            <a:pPr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elements[h] = n;</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size++;</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p:txBody>
      </p:sp>
      <p:sp>
        <p:nvSpPr>
          <p:cNvPr id="806916" name="Rectangle 4">
            <a:extLst>
              <a:ext uri="{FF2B5EF4-FFF2-40B4-BE49-F238E27FC236}">
                <a16:creationId xmlns:a16="http://schemas.microsoft.com/office/drawing/2014/main" id="{6E3FC68F-69E2-4CCD-9F85-14EE9C3A697C}"/>
              </a:ext>
            </a:extLst>
          </p:cNvPr>
          <p:cNvSpPr>
            <a:spLocks noGrp="1" noChangeArrowheads="1"/>
          </p:cNvSpPr>
          <p:nvPr>
            <p:ph type="body" sz="half" idx="2"/>
          </p:nvPr>
        </p:nvSpPr>
        <p:spPr>
          <a:xfrm>
            <a:off x="4648200" y="3124200"/>
            <a:ext cx="4495800" cy="3733800"/>
          </a:xfrm>
        </p:spPr>
        <p:txBody>
          <a:bodyPr/>
          <a:lstStyle/>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marL="625475" lvl="1">
              <a:lnSpc>
                <a:spcPct val="80000"/>
              </a:lnSpc>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Thread 2:  add(72);</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public void </a:t>
            </a:r>
            <a:r>
              <a:rPr lang="en-US" altLang="en-US" sz="1600" b="1">
                <a:latin typeface="Courier New" panose="02070309020205020404" pitchFamily="49" charset="0"/>
                <a:cs typeface="Courier New" panose="02070309020205020404" pitchFamily="49" charset="0"/>
              </a:rPr>
              <a:t>add</a:t>
            </a:r>
            <a:r>
              <a:rPr lang="en-US" altLang="en-US" sz="1600">
                <a:latin typeface="Courier New" panose="02070309020205020404" pitchFamily="49" charset="0"/>
                <a:cs typeface="Courier New" panose="02070309020205020404" pitchFamily="49" charset="0"/>
              </a:rPr>
              <a:t>(E value) {</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int h = hash(value);  </a:t>
            </a:r>
            <a:r>
              <a:rPr lang="en-US" altLang="en-US" sz="1600">
                <a:solidFill>
                  <a:srgbClr val="008000"/>
                </a:solidFill>
                <a:latin typeface="Courier New" panose="02070309020205020404" pitchFamily="49" charset="0"/>
                <a:cs typeface="Courier New" panose="02070309020205020404" pitchFamily="49" charset="0"/>
              </a:rPr>
              <a:t>// 2</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Node n = new Node(value);</a:t>
            </a:r>
          </a:p>
          <a:p>
            <a:pPr marL="625475" lvl="1">
              <a:lnSpc>
                <a:spcPct val="80000"/>
              </a:lnSpc>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n.next = elements[h];</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b="1">
                <a:solidFill>
                  <a:srgbClr val="A50021"/>
                </a:solidFill>
                <a:latin typeface="Courier New" panose="02070309020205020404" pitchFamily="49" charset="0"/>
                <a:cs typeface="Courier New" panose="02070309020205020404" pitchFamily="49" charset="0"/>
              </a:rPr>
              <a:t>elements[h] = n;  </a:t>
            </a:r>
            <a:r>
              <a:rPr lang="en-US" altLang="en-US" sz="1600">
                <a:solidFill>
                  <a:srgbClr val="008000"/>
                </a:solidFill>
                <a:latin typeface="Courier New" panose="02070309020205020404" pitchFamily="49" charset="0"/>
                <a:cs typeface="Courier New" panose="02070309020205020404" pitchFamily="49" charset="0"/>
              </a:rPr>
              <a:t>// 42 lost</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size++;</a:t>
            </a:r>
          </a:p>
          <a:p>
            <a:pPr marL="625475"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p:txBody>
      </p:sp>
      <p:sp>
        <p:nvSpPr>
          <p:cNvPr id="806917" name="Rectangle 5">
            <a:extLst>
              <a:ext uri="{FF2B5EF4-FFF2-40B4-BE49-F238E27FC236}">
                <a16:creationId xmlns:a16="http://schemas.microsoft.com/office/drawing/2014/main" id="{6627B90E-26D3-4077-A519-52075970D449}"/>
              </a:ext>
            </a:extLst>
          </p:cNvPr>
          <p:cNvSpPr>
            <a:spLocks noChangeArrowheads="1"/>
          </p:cNvSpPr>
          <p:nvPr/>
        </p:nvSpPr>
        <p:spPr bwMode="auto">
          <a:xfrm>
            <a:off x="0" y="12954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75" indent="-231775" algn="l" eaLnBrk="0" hangingPunct="0">
              <a:spcBef>
                <a:spcPct val="20000"/>
              </a:spcBef>
              <a:buClr>
                <a:srgbClr val="39275B"/>
              </a:buClr>
              <a:buSzPct val="100000"/>
              <a:buChar char="•"/>
              <a:tabLst>
                <a:tab pos="860425" algn="l"/>
                <a:tab pos="1143000" algn="l"/>
                <a:tab pos="1431925" algn="l"/>
                <a:tab pos="1774825" algn="l"/>
              </a:tabLst>
              <a:defRPr sz="2400">
                <a:solidFill>
                  <a:srgbClr val="262626"/>
                </a:solidFill>
                <a:latin typeface="Calibri" panose="020F0502020204030204" pitchFamily="34" charset="0"/>
              </a:defRPr>
            </a:lvl1pPr>
            <a:lvl2pPr marL="854075" indent="-279400" algn="l" eaLnBrk="0" hangingPunct="0">
              <a:spcBef>
                <a:spcPct val="20000"/>
              </a:spcBef>
              <a:buClr>
                <a:srgbClr val="4D4D4D"/>
              </a:buClr>
              <a:buFont typeface="Wingdings" panose="05000000000000000000" pitchFamily="2" charset="2"/>
              <a:buChar char="§"/>
              <a:tabLst>
                <a:tab pos="860425" algn="l"/>
                <a:tab pos="1143000" algn="l"/>
                <a:tab pos="1431925" algn="l"/>
                <a:tab pos="1774825" algn="l"/>
              </a:tabLst>
              <a:defRPr sz="2200">
                <a:solidFill>
                  <a:srgbClr val="404040"/>
                </a:solidFill>
                <a:latin typeface="Calibri" panose="020F0502020204030204" pitchFamily="34" charset="0"/>
              </a:defRPr>
            </a:lvl2pPr>
            <a:lvl3pPr marL="1143000" indent="-174625" algn="l" eaLnBrk="0" hangingPunct="0">
              <a:spcBef>
                <a:spcPct val="20000"/>
              </a:spcBef>
              <a:buClr>
                <a:srgbClr val="9900CC"/>
              </a:buClr>
              <a:buChar char="•"/>
              <a:tabLst>
                <a:tab pos="860425" algn="l"/>
                <a:tab pos="1143000" algn="l"/>
                <a:tab pos="1431925" algn="l"/>
                <a:tab pos="1774825" algn="l"/>
              </a:tabLst>
              <a:defRPr sz="2000">
                <a:solidFill>
                  <a:srgbClr val="4D4D4D"/>
                </a:solidFill>
                <a:latin typeface="Calibri" panose="020F0502020204030204" pitchFamily="34" charset="0"/>
              </a:defRPr>
            </a:lvl3pPr>
            <a:lvl4pPr marL="1430338" indent="-173038" algn="l" eaLnBrk="0" hangingPunct="0">
              <a:spcBef>
                <a:spcPct val="20000"/>
              </a:spcBef>
              <a:buClr>
                <a:srgbClr val="796646"/>
              </a:buClr>
              <a:buFont typeface="Wingdings" panose="05000000000000000000" pitchFamily="2" charset="2"/>
              <a:buChar char="§"/>
              <a:tabLst>
                <a:tab pos="860425" algn="l"/>
                <a:tab pos="1143000" algn="l"/>
                <a:tab pos="1431925" algn="l"/>
                <a:tab pos="1774825" algn="l"/>
              </a:tabLst>
              <a:defRPr sz="2000">
                <a:solidFill>
                  <a:srgbClr val="4D4D4D"/>
                </a:solidFill>
                <a:latin typeface="Calibri" panose="020F0502020204030204" pitchFamily="34" charset="0"/>
              </a:defRPr>
            </a:lvl4pPr>
            <a:lvl5pPr marL="1765300" indent="-220663" algn="l" eaLnBrk="0" hangingPunct="0">
              <a:spcBef>
                <a:spcPct val="20000"/>
              </a:spcBef>
              <a:buChar char="»"/>
              <a:tabLst>
                <a:tab pos="860425" algn="l"/>
                <a:tab pos="1143000" algn="l"/>
                <a:tab pos="1431925" algn="l"/>
                <a:tab pos="1774825" algn="l"/>
              </a:tabLst>
              <a:defRPr sz="2000">
                <a:solidFill>
                  <a:srgbClr val="4D4D4D"/>
                </a:solidFill>
                <a:latin typeface="Calibri" panose="020F0502020204030204" pitchFamily="34" charset="0"/>
              </a:defRPr>
            </a:lvl5pPr>
            <a:lvl6pPr marL="2222500" indent="-220663" eaLnBrk="0" fontAlgn="base" hangingPunct="0">
              <a:spcBef>
                <a:spcPct val="20000"/>
              </a:spcBef>
              <a:spcAft>
                <a:spcPct val="0"/>
              </a:spcAft>
              <a:buChar char="»"/>
              <a:tabLst>
                <a:tab pos="860425" algn="l"/>
                <a:tab pos="1143000" algn="l"/>
                <a:tab pos="1431925" algn="l"/>
                <a:tab pos="1774825" algn="l"/>
              </a:tabLst>
              <a:defRPr sz="2000">
                <a:solidFill>
                  <a:srgbClr val="4D4D4D"/>
                </a:solidFill>
                <a:latin typeface="Calibri" panose="020F0502020204030204" pitchFamily="34" charset="0"/>
              </a:defRPr>
            </a:lvl6pPr>
            <a:lvl7pPr marL="2679700" indent="-220663" eaLnBrk="0" fontAlgn="base" hangingPunct="0">
              <a:spcBef>
                <a:spcPct val="20000"/>
              </a:spcBef>
              <a:spcAft>
                <a:spcPct val="0"/>
              </a:spcAft>
              <a:buChar char="»"/>
              <a:tabLst>
                <a:tab pos="860425" algn="l"/>
                <a:tab pos="1143000" algn="l"/>
                <a:tab pos="1431925" algn="l"/>
                <a:tab pos="1774825" algn="l"/>
              </a:tabLst>
              <a:defRPr sz="2000">
                <a:solidFill>
                  <a:srgbClr val="4D4D4D"/>
                </a:solidFill>
                <a:latin typeface="Calibri" panose="020F0502020204030204" pitchFamily="34" charset="0"/>
              </a:defRPr>
            </a:lvl7pPr>
            <a:lvl8pPr marL="3136900" indent="-220663" eaLnBrk="0" fontAlgn="base" hangingPunct="0">
              <a:spcBef>
                <a:spcPct val="20000"/>
              </a:spcBef>
              <a:spcAft>
                <a:spcPct val="0"/>
              </a:spcAft>
              <a:buChar char="»"/>
              <a:tabLst>
                <a:tab pos="860425" algn="l"/>
                <a:tab pos="1143000" algn="l"/>
                <a:tab pos="1431925" algn="l"/>
                <a:tab pos="1774825" algn="l"/>
              </a:tabLst>
              <a:defRPr sz="2000">
                <a:solidFill>
                  <a:srgbClr val="4D4D4D"/>
                </a:solidFill>
                <a:latin typeface="Calibri" panose="020F0502020204030204" pitchFamily="34" charset="0"/>
              </a:defRPr>
            </a:lvl8pPr>
            <a:lvl9pPr marL="3594100" indent="-220663" eaLnBrk="0" fontAlgn="base" hangingPunct="0">
              <a:spcBef>
                <a:spcPct val="20000"/>
              </a:spcBef>
              <a:spcAft>
                <a:spcPct val="0"/>
              </a:spcAft>
              <a:buChar char="»"/>
              <a:tabLst>
                <a:tab pos="860425" algn="l"/>
                <a:tab pos="1143000" algn="l"/>
                <a:tab pos="1431925" algn="l"/>
                <a:tab pos="1774825" algn="l"/>
              </a:tabLst>
              <a:defRPr sz="2000">
                <a:solidFill>
                  <a:srgbClr val="4D4D4D"/>
                </a:solidFill>
                <a:latin typeface="Calibri" panose="020F0502020204030204" pitchFamily="34" charset="0"/>
              </a:defRPr>
            </a:lvl9pPr>
          </a:lstStyle>
          <a:p>
            <a:r>
              <a:rPr lang="en-US" altLang="en-US" b="1" i="0"/>
              <a:t>critical section</a:t>
            </a:r>
            <a:r>
              <a:rPr lang="en-US" altLang="en-US" i="0"/>
              <a:t>: A piece of code that accesses a shared resource that must not be concurrently accessed by more than one thread.</a:t>
            </a:r>
          </a:p>
          <a:p>
            <a:pPr lvl="1"/>
            <a:r>
              <a:rPr lang="en-US" altLang="en-US" i="0"/>
              <a:t>Multiple threads write to the set, so its state can become corrupted.</a:t>
            </a:r>
          </a:p>
          <a:p>
            <a:pPr lvl="1"/>
            <a:r>
              <a:rPr lang="en-US" altLang="en-US" i="0"/>
              <a:t>Inside the </a:t>
            </a:r>
            <a:r>
              <a:rPr lang="en-US" altLang="en-US" i="0">
                <a:latin typeface="Courier New" panose="02070309020205020404" pitchFamily="49" charset="0"/>
                <a:cs typeface="Courier New" panose="02070309020205020404" pitchFamily="49" charset="0"/>
              </a:rPr>
              <a:t>HashSet</a:t>
            </a:r>
            <a:r>
              <a:rPr lang="en-US" altLang="en-US" i="0"/>
              <a:t>'s </a:t>
            </a:r>
            <a:r>
              <a:rPr lang="en-US" altLang="en-US" i="0">
                <a:latin typeface="Courier New" panose="02070309020205020404" pitchFamily="49" charset="0"/>
                <a:cs typeface="Courier New" panose="02070309020205020404" pitchFamily="49" charset="0"/>
              </a:rPr>
              <a:t>add</a:t>
            </a:r>
            <a:r>
              <a:rPr lang="en-US" altLang="en-US" i="0"/>
              <a:t> method looks something like this:</a:t>
            </a:r>
          </a:p>
        </p:txBody>
      </p:sp>
      <p:cxnSp>
        <p:nvCxnSpPr>
          <p:cNvPr id="806918" name="Straight Arrow Connector 11">
            <a:extLst>
              <a:ext uri="{FF2B5EF4-FFF2-40B4-BE49-F238E27FC236}">
                <a16:creationId xmlns:a16="http://schemas.microsoft.com/office/drawing/2014/main" id="{0516BD19-0DB7-4807-B449-8E55B7420452}"/>
              </a:ext>
            </a:extLst>
          </p:cNvPr>
          <p:cNvCxnSpPr>
            <a:cxnSpLocks noChangeShapeType="1"/>
          </p:cNvCxnSpPr>
          <p:nvPr/>
        </p:nvCxnSpPr>
        <p:spPr bwMode="auto">
          <a:xfrm flipH="1">
            <a:off x="457200" y="3154363"/>
            <a:ext cx="15875" cy="3398837"/>
          </a:xfrm>
          <a:prstGeom prst="straightConnector1">
            <a:avLst/>
          </a:prstGeom>
          <a:noFill/>
          <a:ln w="34925" algn="ctr">
            <a:solidFill>
              <a:schemeClr val="tx1"/>
            </a:solidFill>
            <a:round/>
            <a:headEnd/>
            <a:tailEnd type="arrow" w="med" len="med"/>
          </a:ln>
        </p:spPr>
      </p:cxnSp>
      <p:sp>
        <p:nvSpPr>
          <p:cNvPr id="14" name="TextBox 13">
            <a:extLst>
              <a:ext uri="{FF2B5EF4-FFF2-40B4-BE49-F238E27FC236}">
                <a16:creationId xmlns:a16="http://schemas.microsoft.com/office/drawing/2014/main" id="{E56154C9-09A8-47BF-B6EA-6CC5179DCD61}"/>
              </a:ext>
            </a:extLst>
          </p:cNvPr>
          <p:cNvSpPr txBox="1"/>
          <p:nvPr/>
        </p:nvSpPr>
        <p:spPr>
          <a:xfrm rot="16200000">
            <a:off x="-32544" y="4544219"/>
            <a:ext cx="696913" cy="396875"/>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i="0">
                <a:latin typeface="Calibri" panose="020F0502020204030204" pitchFamily="34" charset="0"/>
                <a:cs typeface="Arial" panose="020B0604020202020204" pitchFamily="34" charset="0"/>
              </a:rPr>
              <a:t>Time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EC695847-348A-4339-B635-7907CCB56641}"/>
              </a:ext>
            </a:extLst>
          </p:cNvPr>
          <p:cNvSpPr>
            <a:spLocks noGrp="1" noChangeArrowheads="1"/>
          </p:cNvSpPr>
          <p:nvPr>
            <p:ph type="title"/>
          </p:nvPr>
        </p:nvSpPr>
        <p:spPr/>
        <p:txBody>
          <a:bodyPr/>
          <a:lstStyle/>
          <a:p>
            <a:r>
              <a:rPr lang="en-US" altLang="en-US"/>
              <a:t>Concurrent word counter</a:t>
            </a:r>
          </a:p>
        </p:txBody>
      </p:sp>
      <p:sp>
        <p:nvSpPr>
          <p:cNvPr id="817155" name="Rectangle 3">
            <a:extLst>
              <a:ext uri="{FF2B5EF4-FFF2-40B4-BE49-F238E27FC236}">
                <a16:creationId xmlns:a16="http://schemas.microsoft.com/office/drawing/2014/main" id="{5D4066DD-5259-4E60-BC19-A432EE16AECE}"/>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What happens to our word counter if we make the </a:t>
            </a:r>
            <a:r>
              <a:rPr lang="en-US" altLang="en-US">
                <a:solidFill>
                  <a:srgbClr val="262626"/>
                </a:solidFill>
                <a:latin typeface="Courier New" panose="02070309020205020404" pitchFamily="49" charset="0"/>
                <a:cs typeface="Courier New" panose="02070309020205020404" pitchFamily="49" charset="0"/>
              </a:rPr>
              <a:t>readFile</a:t>
            </a:r>
            <a:r>
              <a:rPr lang="en-US" altLang="en-US">
                <a:solidFill>
                  <a:srgbClr val="262626"/>
                </a:solidFill>
              </a:rPr>
              <a:t> method </a:t>
            </a:r>
            <a:r>
              <a:rPr lang="en-US" altLang="en-US">
                <a:solidFill>
                  <a:srgbClr val="262626"/>
                </a:solidFill>
                <a:latin typeface="Courier New" panose="02070309020205020404" pitchFamily="49" charset="0"/>
                <a:cs typeface="Courier New" panose="02070309020205020404" pitchFamily="49" charset="0"/>
              </a:rPr>
              <a:t>synchronized</a:t>
            </a:r>
            <a:r>
              <a:rPr lang="en-US" altLang="en-US">
                <a:solidFill>
                  <a:srgbClr val="262626"/>
                </a:solidFill>
              </a:rPr>
              <a:t>?</a:t>
            </a:r>
          </a:p>
          <a:p>
            <a:pPr lvl="1">
              <a:lnSpc>
                <a:spcPct val="80000"/>
              </a:lnSpc>
              <a:buFont typeface="Wingdings" panose="05000000000000000000" pitchFamily="2" charset="2"/>
              <a:buNone/>
            </a:pPr>
            <a:endParaRPr lang="en-US" altLang="en-US" sz="16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public static </a:t>
            </a:r>
            <a:r>
              <a:rPr lang="en-US" altLang="en-US" sz="1600" b="1">
                <a:solidFill>
                  <a:schemeClr val="accent2"/>
                </a:solidFill>
                <a:latin typeface="Courier New" panose="02070309020205020404" pitchFamily="49" charset="0"/>
                <a:cs typeface="Courier New" panose="02070309020205020404" pitchFamily="49" charset="0"/>
              </a:rPr>
              <a:t>synchronized</a:t>
            </a:r>
            <a:r>
              <a:rPr lang="en-US" altLang="en-US" sz="1600">
                <a:solidFill>
                  <a:srgbClr val="404040"/>
                </a:solidFill>
                <a:latin typeface="Courier New" panose="02070309020205020404" pitchFamily="49" charset="0"/>
                <a:cs typeface="Courier New" panose="02070309020205020404" pitchFamily="49" charset="0"/>
              </a:rPr>
              <a:t> void </a:t>
            </a:r>
            <a:r>
              <a:rPr lang="en-US" altLang="en-US" sz="1600" b="1">
                <a:solidFill>
                  <a:srgbClr val="404040"/>
                </a:solidFill>
                <a:latin typeface="Courier New" panose="02070309020205020404" pitchFamily="49" charset="0"/>
                <a:cs typeface="Courier New" panose="02070309020205020404" pitchFamily="49" charset="0"/>
              </a:rPr>
              <a:t>readFile</a:t>
            </a:r>
            <a:r>
              <a:rPr lang="en-US" altLang="en-US" sz="1600">
                <a:solidFill>
                  <a:srgbClr val="404040"/>
                </a:solidFill>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String file, </a:t>
            </a:r>
            <a:r>
              <a:rPr lang="en-US" altLang="en-US" sz="1600" b="1">
                <a:solidFill>
                  <a:srgbClr val="404040"/>
                </a:solidFill>
                <a:latin typeface="Courier New" panose="02070309020205020404" pitchFamily="49" charset="0"/>
                <a:cs typeface="Courier New" panose="02070309020205020404" pitchFamily="49" charset="0"/>
              </a:rPr>
              <a:t>Set&lt;String&gt; words</a:t>
            </a:r>
            <a:r>
              <a:rPr lang="en-US" altLang="en-US" sz="1600">
                <a:solidFill>
                  <a:srgbClr val="404040"/>
                </a:solidFill>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throws FileNotFoundException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System.out.println("Starting to read " + file + "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Scanner input = new Scanner(new File(file + ".txt"));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while (input.hasNext())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String word = input.next();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r>
              <a:rPr lang="en-US" altLang="en-US" sz="1600" b="1">
                <a:solidFill>
                  <a:schemeClr val="accent2"/>
                </a:solidFill>
                <a:latin typeface="Courier New" panose="02070309020205020404" pitchFamily="49" charset="0"/>
                <a:cs typeface="Courier New" panose="02070309020205020404" pitchFamily="49" charset="0"/>
              </a:rPr>
              <a:t>words.add(word);</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System.out.println("Done reading " + file +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endParaRPr lang="en-US" altLang="en-US" sz="1600">
              <a:solidFill>
                <a:srgbClr val="404040"/>
              </a:solidFill>
              <a:latin typeface="Courier New" panose="02070309020205020404" pitchFamily="49" charset="0"/>
              <a:cs typeface="Courier New" panose="02070309020205020404" pitchFamily="49" charset="0"/>
            </a:endParaRPr>
          </a:p>
          <a:p>
            <a:pPr lvl="1"/>
            <a:r>
              <a:rPr lang="en-US" altLang="en-US">
                <a:solidFill>
                  <a:srgbClr val="404040"/>
                </a:solidFill>
                <a:cs typeface="Courier New" panose="02070309020205020404" pitchFamily="49" charset="0"/>
              </a:rPr>
              <a:t>The program essentially becomes sequential; no two threads are able to read their files at the same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7155">
                                            <p:txEl>
                                              <p:pRg st="16" end="16"/>
                                            </p:txEl>
                                          </p:spTgt>
                                        </p:tgtEl>
                                        <p:attrNameLst>
                                          <p:attrName>style.visibility</p:attrName>
                                        </p:attrNameLst>
                                      </p:cBhvr>
                                      <p:to>
                                        <p:strVal val="visible"/>
                                      </p:to>
                                    </p:set>
                                    <p:animEffect transition="in" filter="fade">
                                      <p:cBhvr>
                                        <p:cTn id="7" dur="1000"/>
                                        <p:tgtEl>
                                          <p:spTgt spid="81715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a:extLst>
              <a:ext uri="{FF2B5EF4-FFF2-40B4-BE49-F238E27FC236}">
                <a16:creationId xmlns:a16="http://schemas.microsoft.com/office/drawing/2014/main" id="{BF944012-37BB-4B35-B2D2-7F0000F92E3B}"/>
              </a:ext>
            </a:extLst>
          </p:cNvPr>
          <p:cNvSpPr>
            <a:spLocks noGrp="1" noChangeArrowheads="1"/>
          </p:cNvSpPr>
          <p:nvPr>
            <p:ph type="title"/>
          </p:nvPr>
        </p:nvSpPr>
        <p:spPr/>
        <p:txBody>
          <a:bodyPr/>
          <a:lstStyle/>
          <a:p>
            <a:r>
              <a:rPr lang="en-US" altLang="en-US"/>
              <a:t>Better concurrent counter</a:t>
            </a:r>
          </a:p>
        </p:txBody>
      </p:sp>
      <p:sp>
        <p:nvSpPr>
          <p:cNvPr id="818179" name="Rectangle 3">
            <a:extLst>
              <a:ext uri="{FF2B5EF4-FFF2-40B4-BE49-F238E27FC236}">
                <a16:creationId xmlns:a16="http://schemas.microsoft.com/office/drawing/2014/main" id="{1AEFD039-966A-4B8A-B52A-28F669A0719A}"/>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A version that is better because of a smaller critical section:</a:t>
            </a:r>
          </a:p>
          <a:p>
            <a:pPr lvl="1">
              <a:lnSpc>
                <a:spcPct val="80000"/>
              </a:lnSpc>
              <a:buFont typeface="Wingdings" panose="05000000000000000000" pitchFamily="2" charset="2"/>
              <a:buNone/>
            </a:pPr>
            <a:endParaRPr lang="en-US" altLang="en-US" sz="160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public static void </a:t>
            </a:r>
            <a:r>
              <a:rPr lang="en-US" altLang="en-US" sz="1600" b="1">
                <a:solidFill>
                  <a:srgbClr val="404040"/>
                </a:solidFill>
                <a:latin typeface="Courier New" panose="02070309020205020404" pitchFamily="49" charset="0"/>
                <a:cs typeface="Courier New" panose="02070309020205020404" pitchFamily="49" charset="0"/>
              </a:rPr>
              <a:t>readFile</a:t>
            </a:r>
            <a:r>
              <a:rPr lang="en-US" altLang="en-US" sz="1600">
                <a:solidFill>
                  <a:srgbClr val="404040"/>
                </a:solidFill>
                <a:latin typeface="Courier New" panose="02070309020205020404" pitchFamily="49" charset="0"/>
                <a:cs typeface="Courier New" panose="02070309020205020404" pitchFamily="49" charset="0"/>
              </a:rPr>
              <a:t>(String file, Set&lt;String&gt; words)</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throws FileNotFoundException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System.out.println("Starting to read " + file + "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Scanner input = new Scanner(new File(file + ".txt"));</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while (input.hasNext())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String word = input.next();</a:t>
            </a:r>
          </a:p>
          <a:p>
            <a:pPr lvl="1">
              <a:lnSpc>
                <a:spcPct val="80000"/>
              </a:lnSpc>
              <a:buFont typeface="Wingdings" panose="05000000000000000000" pitchFamily="2" charset="2"/>
              <a:buNone/>
            </a:pPr>
            <a:r>
              <a:rPr lang="en-US" altLang="en-US" sz="1600" b="1">
                <a:solidFill>
                  <a:schemeClr val="accent2"/>
                </a:solidFill>
                <a:latin typeface="Courier New" panose="02070309020205020404" pitchFamily="49" charset="0"/>
                <a:cs typeface="Courier New" panose="02070309020205020404" pitchFamily="49" charset="0"/>
              </a:rPr>
              <a:t>            synchronized (words) {</a:t>
            </a:r>
          </a:p>
          <a:p>
            <a:pPr lvl="1">
              <a:lnSpc>
                <a:spcPct val="80000"/>
              </a:lnSpc>
              <a:buFont typeface="Wingdings" panose="05000000000000000000" pitchFamily="2" charset="2"/>
              <a:buNone/>
            </a:pPr>
            <a:r>
              <a:rPr lang="en-US" altLang="en-US" sz="1600" b="1">
                <a:solidFill>
                  <a:schemeClr val="accent2"/>
                </a:solidFill>
                <a:latin typeface="Courier New" panose="02070309020205020404" pitchFamily="49" charset="0"/>
                <a:cs typeface="Courier New" panose="02070309020205020404" pitchFamily="49" charset="0"/>
              </a:rPr>
              <a:t>                words.add(word);</a:t>
            </a:r>
          </a:p>
          <a:p>
            <a:pPr lvl="1">
              <a:lnSpc>
                <a:spcPct val="80000"/>
              </a:lnSpc>
              <a:buFont typeface="Wingdings" panose="05000000000000000000" pitchFamily="2" charset="2"/>
              <a:buNone/>
            </a:pPr>
            <a:r>
              <a:rPr lang="en-US" altLang="en-US" sz="1600" b="1">
                <a:solidFill>
                  <a:schemeClr val="accent2"/>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System.out.println("Done reading " + file +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404040"/>
                </a:solidFill>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endParaRPr lang="en-US" altLang="en-US" sz="1600">
              <a:solidFill>
                <a:srgbClr val="404040"/>
              </a:solidFill>
              <a:latin typeface="Courier New" panose="02070309020205020404" pitchFamily="49" charset="0"/>
              <a:cs typeface="Courier New" panose="02070309020205020404" pitchFamily="49" charset="0"/>
            </a:endParaRPr>
          </a:p>
          <a:p>
            <a:pPr lvl="1"/>
            <a:r>
              <a:rPr lang="en-US" altLang="en-US">
                <a:solidFill>
                  <a:srgbClr val="404040"/>
                </a:solidFill>
                <a:cs typeface="Courier New" panose="02070309020205020404" pitchFamily="49" charset="0"/>
              </a:rPr>
              <a:t>The program is better than the previous one, but not much speed-up is seen from the multiple threads.  Why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8179">
                                            <p:txEl>
                                              <p:pRg st="17" end="17"/>
                                            </p:txEl>
                                          </p:spTgt>
                                        </p:tgtEl>
                                        <p:attrNameLst>
                                          <p:attrName>style.visibility</p:attrName>
                                        </p:attrNameLst>
                                      </p:cBhvr>
                                      <p:to>
                                        <p:strVal val="visible"/>
                                      </p:to>
                                    </p:set>
                                    <p:animEffect transition="in" filter="fade">
                                      <p:cBhvr>
                                        <p:cTn id="7" dur="1000"/>
                                        <p:tgtEl>
                                          <p:spTgt spid="81817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a:extLst>
              <a:ext uri="{FF2B5EF4-FFF2-40B4-BE49-F238E27FC236}">
                <a16:creationId xmlns:a16="http://schemas.microsoft.com/office/drawing/2014/main" id="{8F6A54B4-063F-4AF6-A7F1-6DF7B3B5F4E7}"/>
              </a:ext>
            </a:extLst>
          </p:cNvPr>
          <p:cNvSpPr>
            <a:spLocks noGrp="1" noChangeArrowheads="1"/>
          </p:cNvSpPr>
          <p:nvPr>
            <p:ph type="title"/>
          </p:nvPr>
        </p:nvSpPr>
        <p:spPr/>
        <p:txBody>
          <a:bodyPr/>
          <a:lstStyle/>
          <a:p>
            <a:r>
              <a:rPr lang="en-US" altLang="en-US"/>
              <a:t>Synchronized collections</a:t>
            </a:r>
          </a:p>
        </p:txBody>
      </p:sp>
      <p:sp>
        <p:nvSpPr>
          <p:cNvPr id="802819" name="Rectangle 3">
            <a:extLst>
              <a:ext uri="{FF2B5EF4-FFF2-40B4-BE49-F238E27FC236}">
                <a16:creationId xmlns:a16="http://schemas.microsoft.com/office/drawing/2014/main" id="{3182F7BE-C409-47A5-9A35-E596DC067904}"/>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Java provides thread-safe collection </a:t>
            </a:r>
            <a:r>
              <a:rPr lang="en-US" altLang="en-US" i="1">
                <a:solidFill>
                  <a:srgbClr val="262626"/>
                </a:solidFill>
              </a:rPr>
              <a:t>wrappers </a:t>
            </a:r>
            <a:r>
              <a:rPr lang="en-US" altLang="en-US">
                <a:solidFill>
                  <a:srgbClr val="262626"/>
                </a:solidFill>
              </a:rPr>
              <a:t>via static methods in the </a:t>
            </a:r>
            <a:r>
              <a:rPr lang="en-US" altLang="en-US">
                <a:solidFill>
                  <a:srgbClr val="262626"/>
                </a:solidFill>
                <a:latin typeface="Courier New" panose="02070309020205020404" pitchFamily="49" charset="0"/>
              </a:rPr>
              <a:t>Collections</a:t>
            </a:r>
            <a:r>
              <a:rPr lang="en-US" altLang="en-US">
                <a:solidFill>
                  <a:srgbClr val="262626"/>
                </a:solidFill>
              </a:rPr>
              <a:t> class:</a:t>
            </a: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Set&lt;String&gt; words = new HashSet&lt;String&gt;();</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words = </a:t>
            </a:r>
            <a:r>
              <a:rPr lang="en-US" altLang="en-US" sz="2000" b="1">
                <a:solidFill>
                  <a:srgbClr val="404040"/>
                </a:solidFill>
                <a:latin typeface="Courier New" panose="02070309020205020404" pitchFamily="49" charset="0"/>
                <a:cs typeface="Courier New" panose="02070309020205020404" pitchFamily="49" charset="0"/>
              </a:rPr>
              <a:t>Collections.synchronizedSet(words)</a:t>
            </a:r>
            <a:r>
              <a:rPr lang="en-US" altLang="en-US" sz="2000">
                <a:solidFill>
                  <a:srgbClr val="404040"/>
                </a:solidFill>
                <a:latin typeface="Courier New" panose="02070309020205020404" pitchFamily="49" charset="0"/>
                <a:cs typeface="Courier New" panose="02070309020205020404" pitchFamily="49" charset="0"/>
              </a:rPr>
              <a:t>;</a:t>
            </a:r>
          </a:p>
          <a:p>
            <a:pPr lvl="1"/>
            <a:endParaRPr lang="en-US" altLang="en-US" sz="2000">
              <a:solidFill>
                <a:srgbClr val="404040"/>
              </a:solidFill>
              <a:latin typeface="Courier New" panose="02070309020205020404" pitchFamily="49" charset="0"/>
              <a:cs typeface="Courier New" panose="02070309020205020404" pitchFamily="49" charset="0"/>
            </a:endParaRPr>
          </a:p>
          <a:p>
            <a:pPr lvl="1"/>
            <a:r>
              <a:rPr lang="en-US" altLang="en-US">
                <a:solidFill>
                  <a:srgbClr val="404040"/>
                </a:solidFill>
              </a:rPr>
              <a:t>These are essentially the same as wrapping each operation on the collection in a </a:t>
            </a:r>
            <a:r>
              <a:rPr lang="en-US" altLang="en-US">
                <a:solidFill>
                  <a:srgbClr val="404040"/>
                </a:solidFill>
                <a:latin typeface="Courier New" panose="02070309020205020404" pitchFamily="49" charset="0"/>
                <a:cs typeface="Courier New" panose="02070309020205020404" pitchFamily="49" charset="0"/>
              </a:rPr>
              <a:t>synchronized</a:t>
            </a:r>
            <a:r>
              <a:rPr lang="en-US" altLang="en-US">
                <a:solidFill>
                  <a:srgbClr val="404040"/>
                </a:solidFill>
              </a:rPr>
              <a:t> block.</a:t>
            </a:r>
          </a:p>
          <a:p>
            <a:pPr lvl="2"/>
            <a:r>
              <a:rPr lang="en-US" altLang="en-US"/>
              <a:t>Simpler, but not more efficient, than the preceding code.</a:t>
            </a:r>
          </a:p>
        </p:txBody>
      </p:sp>
      <p:graphicFrame>
        <p:nvGraphicFramePr>
          <p:cNvPr id="802838" name="Group 22">
            <a:extLst>
              <a:ext uri="{FF2B5EF4-FFF2-40B4-BE49-F238E27FC236}">
                <a16:creationId xmlns:a16="http://schemas.microsoft.com/office/drawing/2014/main" id="{23C6D9A3-582A-4963-B1F1-D4B21AF75641}"/>
              </a:ext>
            </a:extLst>
          </p:cNvPr>
          <p:cNvGraphicFramePr>
            <a:graphicFrameLocks noGrp="1"/>
          </p:cNvGraphicFramePr>
          <p:nvPr/>
        </p:nvGraphicFramePr>
        <p:xfrm>
          <a:off x="990600" y="2214563"/>
          <a:ext cx="7239000" cy="1981200"/>
        </p:xfrm>
        <a:graphic>
          <a:graphicData uri="http://schemas.openxmlformats.org/drawingml/2006/table">
            <a:tbl>
              <a:tblPr/>
              <a:tblGrid>
                <a:gridCol w="7239000">
                  <a:extLst>
                    <a:ext uri="{9D8B030D-6E8A-4147-A177-3AD203B41FA5}">
                      <a16:colId xmlns:a16="http://schemas.microsoft.com/office/drawing/2014/main" val="946108053"/>
                    </a:ext>
                  </a:extLst>
                </a:gridCol>
              </a:tblGrid>
              <a:tr h="196850">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alibri" panose="020F0502020204030204" pitchFamily="34" charset="0"/>
                        </a:rPr>
                        <a:t>Method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7018826"/>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Collections.synchronizedCollection(</a:t>
                      </a:r>
                      <a:r>
                        <a:rPr kumimoji="0" lang="en-US" altLang="en-US" sz="2000" b="1" i="0" u="none" strike="noStrike" cap="none" normalizeH="0" baseline="0">
                          <a:ln>
                            <a:noFill/>
                          </a:ln>
                          <a:solidFill>
                            <a:srgbClr val="262626"/>
                          </a:solidFill>
                          <a:effectLst/>
                          <a:latin typeface="Calibri" panose="020F0502020204030204" pitchFamily="34" charset="0"/>
                        </a:rPr>
                        <a:t>coll</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7100569"/>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Collections.synchronizedList(</a:t>
                      </a:r>
                      <a:r>
                        <a:rPr kumimoji="0" lang="en-US" altLang="en-US" sz="2000" b="1" i="0" u="none" strike="noStrike" cap="none" normalizeH="0" baseline="0">
                          <a:ln>
                            <a:noFill/>
                          </a:ln>
                          <a:solidFill>
                            <a:srgbClr val="262626"/>
                          </a:solidFill>
                          <a:effectLst/>
                          <a:latin typeface="Calibri" panose="020F0502020204030204" pitchFamily="34" charset="0"/>
                        </a:rPr>
                        <a:t>list</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5139596"/>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Collections.synchronizedMap(</a:t>
                      </a:r>
                      <a:r>
                        <a:rPr kumimoji="0" lang="en-US" altLang="en-US" sz="2000" b="1" i="0" u="none" strike="noStrike" cap="none" normalizeH="0" baseline="0">
                          <a:ln>
                            <a:noFill/>
                          </a:ln>
                          <a:solidFill>
                            <a:srgbClr val="262626"/>
                          </a:solidFill>
                          <a:effectLst/>
                          <a:latin typeface="Calibri" panose="020F0502020204030204" pitchFamily="34" charset="0"/>
                        </a:rPr>
                        <a:t>map</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2476824"/>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Collections.synchronizedSet(</a:t>
                      </a:r>
                      <a:r>
                        <a:rPr kumimoji="0" lang="en-US" altLang="en-US" sz="2000" b="1" i="0" u="none" strike="noStrike" cap="none" normalizeH="0" baseline="0">
                          <a:ln>
                            <a:noFill/>
                          </a:ln>
                          <a:solidFill>
                            <a:srgbClr val="262626"/>
                          </a:solidFill>
                          <a:effectLst/>
                          <a:latin typeface="Calibri" panose="020F0502020204030204" pitchFamily="34" charset="0"/>
                        </a:rPr>
                        <a:t>set</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711089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a:extLst>
              <a:ext uri="{FF2B5EF4-FFF2-40B4-BE49-F238E27FC236}">
                <a16:creationId xmlns:a16="http://schemas.microsoft.com/office/drawing/2014/main" id="{AF0D185B-B1C6-439B-84CE-E9267ED8C424}"/>
              </a:ext>
            </a:extLst>
          </p:cNvPr>
          <p:cNvSpPr>
            <a:spLocks noGrp="1" noChangeArrowheads="1"/>
          </p:cNvSpPr>
          <p:nvPr>
            <p:ph type="title"/>
          </p:nvPr>
        </p:nvSpPr>
        <p:spPr/>
        <p:txBody>
          <a:bodyPr/>
          <a:lstStyle/>
          <a:p>
            <a:r>
              <a:rPr lang="en-US" altLang="en-US"/>
              <a:t>Fine-grained critical sections</a:t>
            </a:r>
          </a:p>
        </p:txBody>
      </p:sp>
      <p:sp>
        <p:nvSpPr>
          <p:cNvPr id="825347" name="Rectangle 3">
            <a:extLst>
              <a:ext uri="{FF2B5EF4-FFF2-40B4-BE49-F238E27FC236}">
                <a16:creationId xmlns:a16="http://schemas.microsoft.com/office/drawing/2014/main" id="{C21D078F-3090-4F8F-BCF7-E098473800D1}"/>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Technically, the shared resource is the linked list in the given hash bucket </a:t>
            </a:r>
            <a:r>
              <a:rPr lang="en-US" altLang="en-US">
                <a:solidFill>
                  <a:srgbClr val="262626"/>
                </a:solidFill>
                <a:latin typeface="Courier New" panose="02070309020205020404" pitchFamily="49" charset="0"/>
                <a:cs typeface="Courier New" panose="02070309020205020404" pitchFamily="49" charset="0"/>
              </a:rPr>
              <a:t>elements[h]</a:t>
            </a:r>
            <a:r>
              <a:rPr lang="en-US" altLang="en-US">
                <a:solidFill>
                  <a:srgbClr val="262626"/>
                </a:solidFill>
              </a:rPr>
              <a:t>, not the </a:t>
            </a:r>
            <a:r>
              <a:rPr lang="en-US" altLang="en-US" i="1">
                <a:solidFill>
                  <a:srgbClr val="262626"/>
                </a:solidFill>
              </a:rPr>
              <a:t>entire</a:t>
            </a:r>
            <a:r>
              <a:rPr lang="en-US" altLang="en-US">
                <a:solidFill>
                  <a:srgbClr val="262626"/>
                </a:solidFill>
              </a:rPr>
              <a:t> hash table array.</a:t>
            </a:r>
          </a:p>
          <a:p>
            <a:pPr lvl="1"/>
            <a:r>
              <a:rPr lang="en-US" altLang="en-US">
                <a:solidFill>
                  <a:srgbClr val="404040"/>
                </a:solidFill>
              </a:rPr>
              <a:t>What if the set could lock just that bucket?</a:t>
            </a:r>
          </a:p>
          <a:p>
            <a:pPr lvl="1"/>
            <a:r>
              <a:rPr lang="en-US" altLang="en-US">
                <a:solidFill>
                  <a:srgbClr val="404040"/>
                </a:solidFill>
              </a:rPr>
              <a:t>If my thread is updating bucket </a:t>
            </a:r>
            <a:r>
              <a:rPr lang="en-US" altLang="en-US" i="1">
                <a:solidFill>
                  <a:srgbClr val="404040"/>
                </a:solidFill>
              </a:rPr>
              <a:t>h</a:t>
            </a:r>
            <a:r>
              <a:rPr lang="en-US" altLang="en-US">
                <a:solidFill>
                  <a:srgbClr val="404040"/>
                </a:solidFill>
              </a:rPr>
              <a:t>, other threads that wanted to read/write other hash buckets besides </a:t>
            </a:r>
            <a:r>
              <a:rPr lang="en-US" altLang="en-US" i="1">
                <a:solidFill>
                  <a:srgbClr val="404040"/>
                </a:solidFill>
              </a:rPr>
              <a:t>h</a:t>
            </a:r>
            <a:r>
              <a:rPr lang="en-US" altLang="en-US">
                <a:solidFill>
                  <a:srgbClr val="404040"/>
                </a:solidFill>
              </a:rPr>
              <a:t> could still do so.</a:t>
            </a: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r>
              <a:rPr lang="en-US" altLang="en-US">
                <a:solidFill>
                  <a:srgbClr val="404040"/>
                </a:solidFill>
              </a:rPr>
              <a:t>Example:</a:t>
            </a:r>
          </a:p>
          <a:p>
            <a:pPr lvl="2"/>
            <a:r>
              <a:rPr lang="en-US" altLang="en-US"/>
              <a:t>lock bucket 4</a:t>
            </a:r>
          </a:p>
          <a:p>
            <a:pPr lvl="2"/>
            <a:r>
              <a:rPr lang="en-US" altLang="en-US"/>
              <a:t>still okay to read bucket 7</a:t>
            </a:r>
          </a:p>
        </p:txBody>
      </p:sp>
      <p:graphicFrame>
        <p:nvGraphicFramePr>
          <p:cNvPr id="825348" name="Group 4">
            <a:extLst>
              <a:ext uri="{FF2B5EF4-FFF2-40B4-BE49-F238E27FC236}">
                <a16:creationId xmlns:a16="http://schemas.microsoft.com/office/drawing/2014/main" id="{DB85A523-A39D-4C9D-8F31-7BFF8C4B1260}"/>
              </a:ext>
            </a:extLst>
          </p:cNvPr>
          <p:cNvGraphicFramePr>
            <a:graphicFrameLocks noGrp="1"/>
          </p:cNvGraphicFramePr>
          <p:nvPr/>
        </p:nvGraphicFramePr>
        <p:xfrm>
          <a:off x="1701800" y="3409950"/>
          <a:ext cx="5662613" cy="792480"/>
        </p:xfrm>
        <a:graphic>
          <a:graphicData uri="http://schemas.openxmlformats.org/drawingml/2006/table">
            <a:tbl>
              <a:tblPr/>
              <a:tblGrid>
                <a:gridCol w="782638">
                  <a:extLst>
                    <a:ext uri="{9D8B030D-6E8A-4147-A177-3AD203B41FA5}">
                      <a16:colId xmlns:a16="http://schemas.microsoft.com/office/drawing/2014/main" val="417960385"/>
                    </a:ext>
                  </a:extLst>
                </a:gridCol>
                <a:gridCol w="460375">
                  <a:extLst>
                    <a:ext uri="{9D8B030D-6E8A-4147-A177-3AD203B41FA5}">
                      <a16:colId xmlns:a16="http://schemas.microsoft.com/office/drawing/2014/main" val="2025976120"/>
                    </a:ext>
                  </a:extLst>
                </a:gridCol>
                <a:gridCol w="460375">
                  <a:extLst>
                    <a:ext uri="{9D8B030D-6E8A-4147-A177-3AD203B41FA5}">
                      <a16:colId xmlns:a16="http://schemas.microsoft.com/office/drawing/2014/main" val="690964212"/>
                    </a:ext>
                  </a:extLst>
                </a:gridCol>
                <a:gridCol w="460375">
                  <a:extLst>
                    <a:ext uri="{9D8B030D-6E8A-4147-A177-3AD203B41FA5}">
                      <a16:colId xmlns:a16="http://schemas.microsoft.com/office/drawing/2014/main" val="2815614649"/>
                    </a:ext>
                  </a:extLst>
                </a:gridCol>
                <a:gridCol w="493712">
                  <a:extLst>
                    <a:ext uri="{9D8B030D-6E8A-4147-A177-3AD203B41FA5}">
                      <a16:colId xmlns:a16="http://schemas.microsoft.com/office/drawing/2014/main" val="2051952527"/>
                    </a:ext>
                  </a:extLst>
                </a:gridCol>
                <a:gridCol w="508000">
                  <a:extLst>
                    <a:ext uri="{9D8B030D-6E8A-4147-A177-3AD203B41FA5}">
                      <a16:colId xmlns:a16="http://schemas.microsoft.com/office/drawing/2014/main" val="3314716979"/>
                    </a:ext>
                  </a:extLst>
                </a:gridCol>
                <a:gridCol w="508000">
                  <a:extLst>
                    <a:ext uri="{9D8B030D-6E8A-4147-A177-3AD203B41FA5}">
                      <a16:colId xmlns:a16="http://schemas.microsoft.com/office/drawing/2014/main" val="2054492870"/>
                    </a:ext>
                  </a:extLst>
                </a:gridCol>
                <a:gridCol w="508000">
                  <a:extLst>
                    <a:ext uri="{9D8B030D-6E8A-4147-A177-3AD203B41FA5}">
                      <a16:colId xmlns:a16="http://schemas.microsoft.com/office/drawing/2014/main" val="1187426931"/>
                    </a:ext>
                  </a:extLst>
                </a:gridCol>
                <a:gridCol w="493713">
                  <a:extLst>
                    <a:ext uri="{9D8B030D-6E8A-4147-A177-3AD203B41FA5}">
                      <a16:colId xmlns:a16="http://schemas.microsoft.com/office/drawing/2014/main" val="15694416"/>
                    </a:ext>
                  </a:extLst>
                </a:gridCol>
                <a:gridCol w="493712">
                  <a:extLst>
                    <a:ext uri="{9D8B030D-6E8A-4147-A177-3AD203B41FA5}">
                      <a16:colId xmlns:a16="http://schemas.microsoft.com/office/drawing/2014/main" val="2957262422"/>
                    </a:ext>
                  </a:extLst>
                </a:gridCol>
                <a:gridCol w="493713">
                  <a:extLst>
                    <a:ext uri="{9D8B030D-6E8A-4147-A177-3AD203B41FA5}">
                      <a16:colId xmlns:a16="http://schemas.microsoft.com/office/drawing/2014/main" val="883524166"/>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1" u="none" strike="noStrike" cap="none" normalizeH="0" baseline="0">
                          <a:ln>
                            <a:noFill/>
                          </a:ln>
                          <a:solidFill>
                            <a:schemeClr val="bg2"/>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1464572"/>
                  </a:ext>
                </a:extLst>
              </a:tr>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1" u="none" strike="noStrike" cap="none" normalizeH="0" baseline="0">
                          <a:ln>
                            <a:noFill/>
                          </a:ln>
                          <a:solidFill>
                            <a:schemeClr val="bg2"/>
                          </a:solidFill>
                          <a:effectLst/>
                          <a:latin typeface="Calibri" panose="020F050202020403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1"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1"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7446730"/>
                  </a:ext>
                </a:extLst>
              </a:tr>
            </a:tbl>
          </a:graphicData>
        </a:graphic>
      </p:graphicFrame>
      <p:graphicFrame>
        <p:nvGraphicFramePr>
          <p:cNvPr id="825386" name="Group 42">
            <a:extLst>
              <a:ext uri="{FF2B5EF4-FFF2-40B4-BE49-F238E27FC236}">
                <a16:creationId xmlns:a16="http://schemas.microsoft.com/office/drawing/2014/main" id="{DAE393C0-C973-40D5-B6FD-0F82DBFEE480}"/>
              </a:ext>
            </a:extLst>
          </p:cNvPr>
          <p:cNvGraphicFramePr>
            <a:graphicFrameLocks noGrp="1"/>
          </p:cNvGraphicFramePr>
          <p:nvPr/>
        </p:nvGraphicFramePr>
        <p:xfrm>
          <a:off x="4368800" y="5300663"/>
          <a:ext cx="508000" cy="396240"/>
        </p:xfrm>
        <a:graphic>
          <a:graphicData uri="http://schemas.openxmlformats.org/drawingml/2006/table">
            <a:tbl>
              <a:tblPr/>
              <a:tblGrid>
                <a:gridCol w="508000">
                  <a:extLst>
                    <a:ext uri="{9D8B030D-6E8A-4147-A177-3AD203B41FA5}">
                      <a16:colId xmlns:a16="http://schemas.microsoft.com/office/drawing/2014/main" val="1028763593"/>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1" i="0" u="none" strike="noStrike" cap="none" normalizeH="0" baseline="0">
                          <a:ln>
                            <a:noFill/>
                          </a:ln>
                          <a:solidFill>
                            <a:schemeClr val="accent2"/>
                          </a:solidFill>
                          <a:effectLst/>
                          <a:latin typeface="Calibri" panose="020F0502020204030204" pitchFamily="34" charset="0"/>
                        </a:rPr>
                        <a:t>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6576609"/>
                  </a:ext>
                </a:extLst>
              </a:tr>
            </a:tbl>
          </a:graphicData>
        </a:graphic>
      </p:graphicFrame>
      <p:sp>
        <p:nvSpPr>
          <p:cNvPr id="825392" name="Line 48">
            <a:extLst>
              <a:ext uri="{FF2B5EF4-FFF2-40B4-BE49-F238E27FC236}">
                <a16:creationId xmlns:a16="http://schemas.microsoft.com/office/drawing/2014/main" id="{18772130-6808-4FA1-AB60-CAD52A394E16}"/>
              </a:ext>
            </a:extLst>
          </p:cNvPr>
          <p:cNvSpPr>
            <a:spLocks noChangeShapeType="1"/>
          </p:cNvSpPr>
          <p:nvPr/>
        </p:nvSpPr>
        <p:spPr bwMode="auto">
          <a:xfrm>
            <a:off x="4597400" y="48577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5393" name="Group 49">
            <a:extLst>
              <a:ext uri="{FF2B5EF4-FFF2-40B4-BE49-F238E27FC236}">
                <a16:creationId xmlns:a16="http://schemas.microsoft.com/office/drawing/2014/main" id="{FB0C72DB-310E-4CAF-8073-1ECB901EE00D}"/>
              </a:ext>
            </a:extLst>
          </p:cNvPr>
          <p:cNvGraphicFramePr>
            <a:graphicFrameLocks noGrp="1"/>
          </p:cNvGraphicFramePr>
          <p:nvPr/>
        </p:nvGraphicFramePr>
        <p:xfrm>
          <a:off x="4368800" y="6138863"/>
          <a:ext cx="508000" cy="396240"/>
        </p:xfrm>
        <a:graphic>
          <a:graphicData uri="http://schemas.openxmlformats.org/drawingml/2006/table">
            <a:tbl>
              <a:tblPr/>
              <a:tblGrid>
                <a:gridCol w="508000">
                  <a:extLst>
                    <a:ext uri="{9D8B030D-6E8A-4147-A177-3AD203B41FA5}">
                      <a16:colId xmlns:a16="http://schemas.microsoft.com/office/drawing/2014/main" val="347809256"/>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1" i="0" u="none" strike="noStrike" cap="none" normalizeH="0" baseline="0">
                          <a:ln>
                            <a:noFill/>
                          </a:ln>
                          <a:solidFill>
                            <a:schemeClr val="accent2"/>
                          </a:solidFill>
                          <a:effectLst/>
                          <a:latin typeface="Calibri" panose="020F0502020204030204" pitchFamily="34"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8020929"/>
                  </a:ext>
                </a:extLst>
              </a:tr>
            </a:tbl>
          </a:graphicData>
        </a:graphic>
      </p:graphicFrame>
      <p:sp>
        <p:nvSpPr>
          <p:cNvPr id="825399" name="Line 55">
            <a:extLst>
              <a:ext uri="{FF2B5EF4-FFF2-40B4-BE49-F238E27FC236}">
                <a16:creationId xmlns:a16="http://schemas.microsoft.com/office/drawing/2014/main" id="{81085BDA-C8DE-4238-B051-1F61D0D6F6BA}"/>
              </a:ext>
            </a:extLst>
          </p:cNvPr>
          <p:cNvSpPr>
            <a:spLocks noChangeShapeType="1"/>
          </p:cNvSpPr>
          <p:nvPr/>
        </p:nvSpPr>
        <p:spPr bwMode="auto">
          <a:xfrm>
            <a:off x="4597400" y="56959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5400" name="Group 56">
            <a:extLst>
              <a:ext uri="{FF2B5EF4-FFF2-40B4-BE49-F238E27FC236}">
                <a16:creationId xmlns:a16="http://schemas.microsoft.com/office/drawing/2014/main" id="{9B676F11-3FA7-4EB0-931C-1F2571555711}"/>
              </a:ext>
            </a:extLst>
          </p:cNvPr>
          <p:cNvGraphicFramePr>
            <a:graphicFrameLocks noGrp="1"/>
          </p:cNvGraphicFramePr>
          <p:nvPr/>
        </p:nvGraphicFramePr>
        <p:xfrm>
          <a:off x="4368800" y="4462463"/>
          <a:ext cx="508000" cy="396240"/>
        </p:xfrm>
        <a:graphic>
          <a:graphicData uri="http://schemas.openxmlformats.org/drawingml/2006/table">
            <a:tbl>
              <a:tblPr/>
              <a:tblGrid>
                <a:gridCol w="508000">
                  <a:extLst>
                    <a:ext uri="{9D8B030D-6E8A-4147-A177-3AD203B41FA5}">
                      <a16:colId xmlns:a16="http://schemas.microsoft.com/office/drawing/2014/main" val="432885168"/>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1" i="0" u="none" strike="noStrike" cap="none" normalizeH="0" baseline="0">
                          <a:ln>
                            <a:noFill/>
                          </a:ln>
                          <a:solidFill>
                            <a:schemeClr val="accent2"/>
                          </a:solidFill>
                          <a:effectLst/>
                          <a:latin typeface="Calibri" panose="020F0502020204030204"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4241020"/>
                  </a:ext>
                </a:extLst>
              </a:tr>
            </a:tbl>
          </a:graphicData>
        </a:graphic>
      </p:graphicFrame>
      <p:sp>
        <p:nvSpPr>
          <p:cNvPr id="825406" name="Line 62">
            <a:extLst>
              <a:ext uri="{FF2B5EF4-FFF2-40B4-BE49-F238E27FC236}">
                <a16:creationId xmlns:a16="http://schemas.microsoft.com/office/drawing/2014/main" id="{8780F0DB-0059-4515-85D4-A483A645264F}"/>
              </a:ext>
            </a:extLst>
          </p:cNvPr>
          <p:cNvSpPr>
            <a:spLocks noChangeShapeType="1"/>
          </p:cNvSpPr>
          <p:nvPr/>
        </p:nvSpPr>
        <p:spPr bwMode="auto">
          <a:xfrm>
            <a:off x="4597400" y="40195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5407" name="Group 63">
            <a:extLst>
              <a:ext uri="{FF2B5EF4-FFF2-40B4-BE49-F238E27FC236}">
                <a16:creationId xmlns:a16="http://schemas.microsoft.com/office/drawing/2014/main" id="{9013D1BD-5545-49C3-B53B-6DAA8EADED5B}"/>
              </a:ext>
            </a:extLst>
          </p:cNvPr>
          <p:cNvGraphicFramePr>
            <a:graphicFrameLocks noGrp="1"/>
          </p:cNvGraphicFramePr>
          <p:nvPr/>
        </p:nvGraphicFramePr>
        <p:xfrm>
          <a:off x="2921000" y="4462463"/>
          <a:ext cx="508000" cy="396240"/>
        </p:xfrm>
        <a:graphic>
          <a:graphicData uri="http://schemas.openxmlformats.org/drawingml/2006/table">
            <a:tbl>
              <a:tblPr/>
              <a:tblGrid>
                <a:gridCol w="508000">
                  <a:extLst>
                    <a:ext uri="{9D8B030D-6E8A-4147-A177-3AD203B41FA5}">
                      <a16:colId xmlns:a16="http://schemas.microsoft.com/office/drawing/2014/main" val="1212010938"/>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accent2"/>
                          </a:solidFill>
                          <a:effectLst/>
                          <a:latin typeface="Calibri" panose="020F0502020204030204" pitchFamily="34"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1082298"/>
                  </a:ext>
                </a:extLst>
              </a:tr>
            </a:tbl>
          </a:graphicData>
        </a:graphic>
      </p:graphicFrame>
      <p:sp>
        <p:nvSpPr>
          <p:cNvPr id="825413" name="Line 69">
            <a:extLst>
              <a:ext uri="{FF2B5EF4-FFF2-40B4-BE49-F238E27FC236}">
                <a16:creationId xmlns:a16="http://schemas.microsoft.com/office/drawing/2014/main" id="{F1D1AD16-F2D2-42B2-954D-41D8C29C5E82}"/>
              </a:ext>
            </a:extLst>
          </p:cNvPr>
          <p:cNvSpPr>
            <a:spLocks noChangeShapeType="1"/>
          </p:cNvSpPr>
          <p:nvPr/>
        </p:nvSpPr>
        <p:spPr bwMode="auto">
          <a:xfrm>
            <a:off x="3149600" y="40195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5414" name="Group 70">
            <a:extLst>
              <a:ext uri="{FF2B5EF4-FFF2-40B4-BE49-F238E27FC236}">
                <a16:creationId xmlns:a16="http://schemas.microsoft.com/office/drawing/2014/main" id="{A8781E87-D787-4891-969B-D7D72A4471DD}"/>
              </a:ext>
            </a:extLst>
          </p:cNvPr>
          <p:cNvGraphicFramePr>
            <a:graphicFrameLocks noGrp="1"/>
          </p:cNvGraphicFramePr>
          <p:nvPr/>
        </p:nvGraphicFramePr>
        <p:xfrm>
          <a:off x="5892800" y="4462463"/>
          <a:ext cx="508000" cy="396240"/>
        </p:xfrm>
        <a:graphic>
          <a:graphicData uri="http://schemas.openxmlformats.org/drawingml/2006/table">
            <a:tbl>
              <a:tblPr/>
              <a:tblGrid>
                <a:gridCol w="508000">
                  <a:extLst>
                    <a:ext uri="{9D8B030D-6E8A-4147-A177-3AD203B41FA5}">
                      <a16:colId xmlns:a16="http://schemas.microsoft.com/office/drawing/2014/main" val="1152506325"/>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accent2"/>
                          </a:solidFill>
                          <a:effectLst/>
                          <a:latin typeface="Calibri" panose="020F0502020204030204" pitchFamily="34"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3232495"/>
                  </a:ext>
                </a:extLst>
              </a:tr>
            </a:tbl>
          </a:graphicData>
        </a:graphic>
      </p:graphicFrame>
      <p:sp>
        <p:nvSpPr>
          <p:cNvPr id="825420" name="Line 76">
            <a:extLst>
              <a:ext uri="{FF2B5EF4-FFF2-40B4-BE49-F238E27FC236}">
                <a16:creationId xmlns:a16="http://schemas.microsoft.com/office/drawing/2014/main" id="{F668B5E8-FC3D-4C3A-941D-59A4190ED439}"/>
              </a:ext>
            </a:extLst>
          </p:cNvPr>
          <p:cNvSpPr>
            <a:spLocks noChangeShapeType="1"/>
          </p:cNvSpPr>
          <p:nvPr/>
        </p:nvSpPr>
        <p:spPr bwMode="auto">
          <a:xfrm>
            <a:off x="6146800" y="40195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5421" name="Group 77">
            <a:extLst>
              <a:ext uri="{FF2B5EF4-FFF2-40B4-BE49-F238E27FC236}">
                <a16:creationId xmlns:a16="http://schemas.microsoft.com/office/drawing/2014/main" id="{4905E215-4639-44A8-B39D-A1875F5476C5}"/>
              </a:ext>
            </a:extLst>
          </p:cNvPr>
          <p:cNvGraphicFramePr>
            <a:graphicFrameLocks noGrp="1"/>
          </p:cNvGraphicFramePr>
          <p:nvPr/>
        </p:nvGraphicFramePr>
        <p:xfrm>
          <a:off x="6883400" y="4462463"/>
          <a:ext cx="508000" cy="396240"/>
        </p:xfrm>
        <a:graphic>
          <a:graphicData uri="http://schemas.openxmlformats.org/drawingml/2006/table">
            <a:tbl>
              <a:tblPr/>
              <a:tblGrid>
                <a:gridCol w="508000">
                  <a:extLst>
                    <a:ext uri="{9D8B030D-6E8A-4147-A177-3AD203B41FA5}">
                      <a16:colId xmlns:a16="http://schemas.microsoft.com/office/drawing/2014/main" val="3503480428"/>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accent2"/>
                          </a:solidFill>
                          <a:effectLst/>
                          <a:latin typeface="Calibri" panose="020F0502020204030204" pitchFamily="34" charset="0"/>
                        </a:rPr>
                        <a:t>49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31950"/>
                  </a:ext>
                </a:extLst>
              </a:tr>
            </a:tbl>
          </a:graphicData>
        </a:graphic>
      </p:graphicFrame>
      <p:sp>
        <p:nvSpPr>
          <p:cNvPr id="825427" name="Line 83">
            <a:extLst>
              <a:ext uri="{FF2B5EF4-FFF2-40B4-BE49-F238E27FC236}">
                <a16:creationId xmlns:a16="http://schemas.microsoft.com/office/drawing/2014/main" id="{140CCA91-D1A3-4282-A480-F00C88D3FE73}"/>
              </a:ext>
            </a:extLst>
          </p:cNvPr>
          <p:cNvSpPr>
            <a:spLocks noChangeShapeType="1"/>
          </p:cNvSpPr>
          <p:nvPr/>
        </p:nvSpPr>
        <p:spPr bwMode="auto">
          <a:xfrm>
            <a:off x="7137400" y="401955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28" name="Line 84">
            <a:extLst>
              <a:ext uri="{FF2B5EF4-FFF2-40B4-BE49-F238E27FC236}">
                <a16:creationId xmlns:a16="http://schemas.microsoft.com/office/drawing/2014/main" id="{FF6A9A3F-E5BB-4AAE-86A9-72942A874813}"/>
              </a:ext>
            </a:extLst>
          </p:cNvPr>
          <p:cNvSpPr>
            <a:spLocks noChangeShapeType="1"/>
          </p:cNvSpPr>
          <p:nvPr/>
        </p:nvSpPr>
        <p:spPr bwMode="auto">
          <a:xfrm flipH="1">
            <a:off x="2540000" y="386715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29" name="Line 85">
            <a:extLst>
              <a:ext uri="{FF2B5EF4-FFF2-40B4-BE49-F238E27FC236}">
                <a16:creationId xmlns:a16="http://schemas.microsoft.com/office/drawing/2014/main" id="{E9D9A710-0235-4C12-AF1F-85C8A78A7402}"/>
              </a:ext>
            </a:extLst>
          </p:cNvPr>
          <p:cNvSpPr>
            <a:spLocks noChangeShapeType="1"/>
          </p:cNvSpPr>
          <p:nvPr/>
        </p:nvSpPr>
        <p:spPr bwMode="auto">
          <a:xfrm flipH="1">
            <a:off x="3454400" y="386715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30" name="Line 86">
            <a:extLst>
              <a:ext uri="{FF2B5EF4-FFF2-40B4-BE49-F238E27FC236}">
                <a16:creationId xmlns:a16="http://schemas.microsoft.com/office/drawing/2014/main" id="{225EC76C-80CD-406F-8EEA-EDAED91AC1AD}"/>
              </a:ext>
            </a:extLst>
          </p:cNvPr>
          <p:cNvSpPr>
            <a:spLocks noChangeShapeType="1"/>
          </p:cNvSpPr>
          <p:nvPr/>
        </p:nvSpPr>
        <p:spPr bwMode="auto">
          <a:xfrm flipH="1">
            <a:off x="3911600" y="386715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31" name="Line 87">
            <a:extLst>
              <a:ext uri="{FF2B5EF4-FFF2-40B4-BE49-F238E27FC236}">
                <a16:creationId xmlns:a16="http://schemas.microsoft.com/office/drawing/2014/main" id="{AE36498D-F0B3-42BE-BDA7-087992514242}"/>
              </a:ext>
            </a:extLst>
          </p:cNvPr>
          <p:cNvSpPr>
            <a:spLocks noChangeShapeType="1"/>
          </p:cNvSpPr>
          <p:nvPr/>
        </p:nvSpPr>
        <p:spPr bwMode="auto">
          <a:xfrm flipH="1">
            <a:off x="4902200" y="386715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32" name="Line 88">
            <a:extLst>
              <a:ext uri="{FF2B5EF4-FFF2-40B4-BE49-F238E27FC236}">
                <a16:creationId xmlns:a16="http://schemas.microsoft.com/office/drawing/2014/main" id="{B22847A4-B224-4483-B763-48DBFCDF8479}"/>
              </a:ext>
            </a:extLst>
          </p:cNvPr>
          <p:cNvSpPr>
            <a:spLocks noChangeShapeType="1"/>
          </p:cNvSpPr>
          <p:nvPr/>
        </p:nvSpPr>
        <p:spPr bwMode="auto">
          <a:xfrm flipH="1">
            <a:off x="5435600" y="386715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33" name="Line 89">
            <a:extLst>
              <a:ext uri="{FF2B5EF4-FFF2-40B4-BE49-F238E27FC236}">
                <a16:creationId xmlns:a16="http://schemas.microsoft.com/office/drawing/2014/main" id="{91EEDEF6-6C11-4DDC-90B5-9165482C5A83}"/>
              </a:ext>
            </a:extLst>
          </p:cNvPr>
          <p:cNvSpPr>
            <a:spLocks noChangeShapeType="1"/>
          </p:cNvSpPr>
          <p:nvPr/>
        </p:nvSpPr>
        <p:spPr bwMode="auto">
          <a:xfrm flipH="1">
            <a:off x="6426200" y="386715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34" name="Rectangle 90">
            <a:extLst>
              <a:ext uri="{FF2B5EF4-FFF2-40B4-BE49-F238E27FC236}">
                <a16:creationId xmlns:a16="http://schemas.microsoft.com/office/drawing/2014/main" id="{6DC1FA44-939E-4C7F-913D-1B8085223D63}"/>
              </a:ext>
            </a:extLst>
          </p:cNvPr>
          <p:cNvSpPr>
            <a:spLocks noChangeArrowheads="1"/>
          </p:cNvSpPr>
          <p:nvPr/>
        </p:nvSpPr>
        <p:spPr bwMode="auto">
          <a:xfrm>
            <a:off x="4267200" y="3333750"/>
            <a:ext cx="685800" cy="3276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435" name="Rectangle 91">
            <a:extLst>
              <a:ext uri="{FF2B5EF4-FFF2-40B4-BE49-F238E27FC236}">
                <a16:creationId xmlns:a16="http://schemas.microsoft.com/office/drawing/2014/main" id="{F37FB896-F3B4-42ED-ABD5-579FAB3D9C55}"/>
              </a:ext>
            </a:extLst>
          </p:cNvPr>
          <p:cNvSpPr>
            <a:spLocks noChangeArrowheads="1"/>
          </p:cNvSpPr>
          <p:nvPr/>
        </p:nvSpPr>
        <p:spPr bwMode="auto">
          <a:xfrm>
            <a:off x="5791200" y="3333750"/>
            <a:ext cx="685800" cy="16002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5434"/>
                                        </p:tgtEl>
                                        <p:attrNameLst>
                                          <p:attrName>style.visibility</p:attrName>
                                        </p:attrNameLst>
                                      </p:cBhvr>
                                      <p:to>
                                        <p:strVal val="visible"/>
                                      </p:to>
                                    </p:set>
                                    <p:animEffect transition="in" filter="fade">
                                      <p:cBhvr>
                                        <p:cTn id="7" dur="1000"/>
                                        <p:tgtEl>
                                          <p:spTgt spid="825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25435"/>
                                        </p:tgtEl>
                                        <p:attrNameLst>
                                          <p:attrName>style.visibility</p:attrName>
                                        </p:attrNameLst>
                                      </p:cBhvr>
                                      <p:to>
                                        <p:strVal val="visible"/>
                                      </p:to>
                                    </p:set>
                                    <p:animEffect transition="in" filter="fade">
                                      <p:cBhvr>
                                        <p:cTn id="12" dur="1000"/>
                                        <p:tgtEl>
                                          <p:spTgt spid="825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8" name="Rectangle 4">
            <a:extLst>
              <a:ext uri="{FF2B5EF4-FFF2-40B4-BE49-F238E27FC236}">
                <a16:creationId xmlns:a16="http://schemas.microsoft.com/office/drawing/2014/main" id="{D51AFB76-87BC-4030-BDC9-73C9E829E360}"/>
              </a:ext>
            </a:extLst>
          </p:cNvPr>
          <p:cNvSpPr>
            <a:spLocks noGrp="1" noChangeArrowheads="1"/>
          </p:cNvSpPr>
          <p:nvPr>
            <p:ph type="title"/>
          </p:nvPr>
        </p:nvSpPr>
        <p:spPr/>
        <p:txBody>
          <a:bodyPr/>
          <a:lstStyle/>
          <a:p>
            <a:r>
              <a:rPr lang="en-US" altLang="en-US"/>
              <a:t>Fine-grained locking</a:t>
            </a:r>
          </a:p>
        </p:txBody>
      </p:sp>
      <p:sp>
        <p:nvSpPr>
          <p:cNvPr id="815109" name="Rectangle 5">
            <a:extLst>
              <a:ext uri="{FF2B5EF4-FFF2-40B4-BE49-F238E27FC236}">
                <a16:creationId xmlns:a16="http://schemas.microsoft.com/office/drawing/2014/main" id="{4441782D-66BE-4D73-B365-0006DFBE7ED1}"/>
              </a:ext>
            </a:extLst>
          </p:cNvPr>
          <p:cNvSpPr>
            <a:spLocks noGrp="1" noChangeArrowheads="1"/>
          </p:cNvSpPr>
          <p:nvPr>
            <p:ph type="body" sz="half" idx="1"/>
          </p:nvPr>
        </p:nvSpPr>
        <p:spPr/>
        <p:txBody>
          <a:bodyPr/>
          <a:lstStyle/>
          <a:p>
            <a:pPr lvl="1">
              <a:lnSpc>
                <a:spcPct val="80000"/>
              </a:lnSpc>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keep a lock for each bucket</a:t>
            </a:r>
          </a:p>
          <a:p>
            <a:pPr lvl="1">
              <a:lnSpc>
                <a:spcPct val="80000"/>
              </a:lnSpc>
              <a:buFont typeface="Wingdings" panose="05000000000000000000" pitchFamily="2" charset="2"/>
              <a:buNone/>
            </a:pPr>
            <a:endParaRPr lang="en-US" altLang="en-US" sz="1600">
              <a:solidFill>
                <a:srgbClr val="00800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Thread 1:  add(42);</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public void </a:t>
            </a:r>
            <a:r>
              <a:rPr lang="en-US" altLang="en-US" sz="1600" b="1">
                <a:latin typeface="Courier New" panose="02070309020205020404" pitchFamily="49" charset="0"/>
                <a:cs typeface="Courier New" panose="02070309020205020404" pitchFamily="49" charset="0"/>
              </a:rPr>
              <a:t>add</a:t>
            </a:r>
            <a:r>
              <a:rPr lang="en-US" altLang="en-US" sz="1600">
                <a:latin typeface="Courier New" panose="02070309020205020404" pitchFamily="49" charset="0"/>
                <a:cs typeface="Courier New" panose="02070309020205020404" pitchFamily="49" charset="0"/>
              </a:rPr>
              <a:t>(E value)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int h = hash(value);  </a:t>
            </a:r>
            <a:r>
              <a:rPr lang="en-US" altLang="en-US" sz="1600">
                <a:solidFill>
                  <a:srgbClr val="008000"/>
                </a:solidFill>
                <a:latin typeface="Courier New" panose="02070309020205020404" pitchFamily="49" charset="0"/>
                <a:cs typeface="Courier New" panose="02070309020205020404" pitchFamily="49" charset="0"/>
              </a:rPr>
              <a:t>// 2</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Node n = new Node(value);</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synchronized (</a:t>
            </a:r>
            <a:r>
              <a:rPr lang="en-US" altLang="en-US" sz="1600" b="1">
                <a:solidFill>
                  <a:schemeClr val="accent2"/>
                </a:solidFill>
                <a:latin typeface="Courier New" panose="02070309020205020404" pitchFamily="49" charset="0"/>
                <a:cs typeface="Courier New" panose="02070309020205020404" pitchFamily="49" charset="0"/>
              </a:rPr>
              <a:t>locks[h]</a:t>
            </a:r>
            <a:r>
              <a:rPr lang="en-US" altLang="en-US" sz="1600">
                <a:solidFill>
                  <a:schemeClr val="accent2"/>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n.next = elements[h];</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a:t>
            </a:r>
            <a:r>
              <a:rPr lang="en-US" altLang="en-US" sz="1600" b="1">
                <a:solidFill>
                  <a:schemeClr val="accent2"/>
                </a:solidFill>
                <a:latin typeface="Courier New" panose="02070309020205020404" pitchFamily="49" charset="0"/>
                <a:cs typeface="Courier New" panose="02070309020205020404" pitchFamily="49" charset="0"/>
              </a:rPr>
              <a:t>elements[h] = n;</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size++;</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a:buFontTx/>
              <a:buNone/>
            </a:pPr>
            <a:endParaRPr lang="en-US" altLang="en-US" sz="2000"/>
          </a:p>
        </p:txBody>
      </p:sp>
      <p:sp>
        <p:nvSpPr>
          <p:cNvPr id="815110" name="Rectangle 6">
            <a:extLst>
              <a:ext uri="{FF2B5EF4-FFF2-40B4-BE49-F238E27FC236}">
                <a16:creationId xmlns:a16="http://schemas.microsoft.com/office/drawing/2014/main" id="{49BD7A9E-55F9-4757-B507-575883552140}"/>
              </a:ext>
            </a:extLst>
          </p:cNvPr>
          <p:cNvSpPr>
            <a:spLocks noGrp="1" noChangeArrowheads="1"/>
          </p:cNvSpPr>
          <p:nvPr>
            <p:ph type="body" sz="half" idx="2"/>
          </p:nvPr>
        </p:nvSpPr>
        <p:spPr/>
        <p:txBody>
          <a:bodyPr/>
          <a:lstStyle/>
          <a:p>
            <a:pPr lvl="1">
              <a:lnSpc>
                <a:spcPct val="80000"/>
              </a:lnSpc>
              <a:buFont typeface="Wingdings" panose="05000000000000000000" pitchFamily="2" charset="2"/>
              <a:buNone/>
            </a:pPr>
            <a:endParaRPr lang="en-US" altLang="en-US" sz="1600">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Thread 2:  add(72);</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public void </a:t>
            </a:r>
            <a:r>
              <a:rPr lang="en-US" altLang="en-US" sz="1600" b="1">
                <a:latin typeface="Courier New" panose="02070309020205020404" pitchFamily="49" charset="0"/>
                <a:cs typeface="Courier New" panose="02070309020205020404" pitchFamily="49" charset="0"/>
              </a:rPr>
              <a:t>add</a:t>
            </a:r>
            <a:r>
              <a:rPr lang="en-US" altLang="en-US" sz="1600">
                <a:latin typeface="Courier New" panose="02070309020205020404" pitchFamily="49" charset="0"/>
                <a:cs typeface="Courier New" panose="02070309020205020404" pitchFamily="49" charset="0"/>
              </a:rPr>
              <a:t>(E value)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int h = hash(value);  </a:t>
            </a:r>
            <a:r>
              <a:rPr lang="en-US" altLang="en-US" sz="1600">
                <a:solidFill>
                  <a:srgbClr val="008000"/>
                </a:solidFill>
                <a:latin typeface="Courier New" panose="02070309020205020404" pitchFamily="49" charset="0"/>
                <a:cs typeface="Courier New" panose="02070309020205020404" pitchFamily="49" charset="0"/>
              </a:rPr>
              <a:t>// 2</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Node n = new Node(value);</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synchronized (</a:t>
            </a:r>
            <a:r>
              <a:rPr lang="en-US" altLang="en-US" sz="1600" b="1">
                <a:solidFill>
                  <a:schemeClr val="accent2"/>
                </a:solidFill>
                <a:latin typeface="Courier New" panose="02070309020205020404" pitchFamily="49" charset="0"/>
                <a:cs typeface="Courier New" panose="02070309020205020404" pitchFamily="49" charset="0"/>
              </a:rPr>
              <a:t>locks[h]</a:t>
            </a:r>
            <a:r>
              <a:rPr lang="en-US" altLang="en-US" sz="1600">
                <a:solidFill>
                  <a:schemeClr val="accent2"/>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i="1">
                <a:solidFill>
                  <a:schemeClr val="bg2"/>
                </a:solidFill>
                <a:latin typeface="Courier New" panose="02070309020205020404" pitchFamily="49" charset="0"/>
                <a:cs typeface="Courier New" panose="02070309020205020404" pitchFamily="49" charset="0"/>
              </a:rPr>
              <a:t>    ... blocked ...</a:t>
            </a:r>
          </a:p>
          <a:p>
            <a:pPr lvl="1">
              <a:lnSpc>
                <a:spcPct val="80000"/>
              </a:lnSpc>
              <a:buFont typeface="Wingdings" panose="05000000000000000000" pitchFamily="2" charset="2"/>
              <a:buNone/>
            </a:pPr>
            <a:r>
              <a:rPr lang="en-US" altLang="en-US" sz="1600" i="1">
                <a:solidFill>
                  <a:schemeClr val="bg2"/>
                </a:solidFill>
                <a:latin typeface="Courier New" panose="02070309020205020404" pitchFamily="49" charset="0"/>
                <a:cs typeface="Courier New" panose="02070309020205020404" pitchFamily="49" charset="0"/>
              </a:rPr>
              <a:t>    ... blocked ...</a:t>
            </a:r>
          </a:p>
          <a:p>
            <a:pPr lvl="1">
              <a:lnSpc>
                <a:spcPct val="80000"/>
              </a:lnSpc>
              <a:buFont typeface="Wingdings" panose="05000000000000000000" pitchFamily="2" charset="2"/>
              <a:buNone/>
            </a:pPr>
            <a:r>
              <a:rPr lang="en-US" altLang="en-US" sz="1600" i="1">
                <a:solidFill>
                  <a:schemeClr val="bg2"/>
                </a:solidFill>
                <a:latin typeface="Courier New" panose="02070309020205020404" pitchFamily="49" charset="0"/>
                <a:cs typeface="Courier New" panose="02070309020205020404" pitchFamily="49" charset="0"/>
              </a:rPr>
              <a:t>    ... blocked ...</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n.next = elements[h];</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a:t>
            </a:r>
            <a:r>
              <a:rPr lang="en-US" altLang="en-US" sz="1600" b="1">
                <a:solidFill>
                  <a:schemeClr val="accent2"/>
                </a:solidFill>
                <a:latin typeface="Courier New" panose="02070309020205020404" pitchFamily="49" charset="0"/>
                <a:cs typeface="Courier New" panose="02070309020205020404" pitchFamily="49" charset="0"/>
              </a:rPr>
              <a:t>elements[h] = n;</a:t>
            </a:r>
            <a:endParaRPr lang="en-US" altLang="en-US" sz="1600">
              <a:solidFill>
                <a:schemeClr val="accent2"/>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size++;</a:t>
            </a:r>
          </a:p>
          <a:p>
            <a:pPr lvl="1">
              <a:lnSpc>
                <a:spcPct val="80000"/>
              </a:lnSpc>
              <a:buFont typeface="Wingdings" panose="05000000000000000000" pitchFamily="2" charset="2"/>
              <a:buNone/>
            </a:pPr>
            <a:r>
              <a:rPr lang="en-US" altLang="en-US" sz="1600">
                <a:solidFill>
                  <a:schemeClr val="accent2"/>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a:buFontTx/>
              <a:buNone/>
            </a:pPr>
            <a:endParaRPr lang="en-US" altLang="en-US" sz="2000"/>
          </a:p>
        </p:txBody>
      </p:sp>
      <p:cxnSp>
        <p:nvCxnSpPr>
          <p:cNvPr id="815111" name="Straight Arrow Connector 11">
            <a:extLst>
              <a:ext uri="{FF2B5EF4-FFF2-40B4-BE49-F238E27FC236}">
                <a16:creationId xmlns:a16="http://schemas.microsoft.com/office/drawing/2014/main" id="{94AAF8AC-AC79-4A1D-9F17-3522DE236928}"/>
              </a:ext>
            </a:extLst>
          </p:cNvPr>
          <p:cNvCxnSpPr>
            <a:cxnSpLocks noChangeShapeType="1"/>
          </p:cNvCxnSpPr>
          <p:nvPr/>
        </p:nvCxnSpPr>
        <p:spPr bwMode="auto">
          <a:xfrm>
            <a:off x="454025" y="1336675"/>
            <a:ext cx="3175" cy="5216525"/>
          </a:xfrm>
          <a:prstGeom prst="straightConnector1">
            <a:avLst/>
          </a:prstGeom>
          <a:noFill/>
          <a:ln w="34925" algn="ctr">
            <a:solidFill>
              <a:schemeClr val="tx1"/>
            </a:solidFill>
            <a:round/>
            <a:headEnd/>
            <a:tailEnd type="arrow" w="med" len="med"/>
          </a:ln>
        </p:spPr>
      </p:cxnSp>
      <p:sp>
        <p:nvSpPr>
          <p:cNvPr id="14" name="TextBox 13">
            <a:extLst>
              <a:ext uri="{FF2B5EF4-FFF2-40B4-BE49-F238E27FC236}">
                <a16:creationId xmlns:a16="http://schemas.microsoft.com/office/drawing/2014/main" id="{5E67CBC6-98AE-4A23-8333-3BEDE819CAD1}"/>
              </a:ext>
            </a:extLst>
          </p:cNvPr>
          <p:cNvSpPr txBox="1"/>
          <p:nvPr/>
        </p:nvSpPr>
        <p:spPr>
          <a:xfrm rot="16200000">
            <a:off x="-32544" y="3655219"/>
            <a:ext cx="696913" cy="396875"/>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i="0">
                <a:latin typeface="Calibri" panose="020F0502020204030204" pitchFamily="34" charset="0"/>
                <a:cs typeface="Arial" panose="020B0604020202020204" pitchFamily="34" charset="0"/>
              </a:rPr>
              <a:t>Time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B7475478-ABE9-4327-BB18-D278373FEA25}"/>
              </a:ext>
            </a:extLst>
          </p:cNvPr>
          <p:cNvSpPr>
            <a:spLocks noGrp="1" noChangeArrowheads="1"/>
          </p:cNvSpPr>
          <p:nvPr>
            <p:ph type="title"/>
          </p:nvPr>
        </p:nvSpPr>
        <p:spPr/>
        <p:txBody>
          <a:bodyPr/>
          <a:lstStyle/>
          <a:p>
            <a:r>
              <a:rPr lang="en-US" altLang="en-US"/>
              <a:t>Concurrent collections</a:t>
            </a:r>
          </a:p>
        </p:txBody>
      </p:sp>
      <p:sp>
        <p:nvSpPr>
          <p:cNvPr id="826371" name="Rectangle 3">
            <a:extLst>
              <a:ext uri="{FF2B5EF4-FFF2-40B4-BE49-F238E27FC236}">
                <a16:creationId xmlns:a16="http://schemas.microsoft.com/office/drawing/2014/main" id="{8F78F2D2-4B57-4218-B10E-C8D40F0BD2FC}"/>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New package </a:t>
            </a:r>
            <a:r>
              <a:rPr lang="en-US" altLang="en-US">
                <a:solidFill>
                  <a:srgbClr val="262626"/>
                </a:solidFill>
                <a:latin typeface="Courier New" panose="02070309020205020404" pitchFamily="49" charset="0"/>
                <a:cs typeface="Courier New" panose="02070309020205020404" pitchFamily="49" charset="0"/>
              </a:rPr>
              <a:t>java.util.concurrent</a:t>
            </a:r>
            <a:r>
              <a:rPr lang="en-US" altLang="en-US">
                <a:solidFill>
                  <a:srgbClr val="262626"/>
                </a:solidFill>
              </a:rPr>
              <a:t> contains collections that are optimized to be safe for use by multiple threads:</a:t>
            </a:r>
          </a:p>
          <a:p>
            <a:pPr lvl="1"/>
            <a:r>
              <a:rPr lang="en-US" altLang="en-US" sz="1800">
                <a:solidFill>
                  <a:srgbClr val="404040"/>
                </a:solidFill>
                <a:latin typeface="Courier New" panose="02070309020205020404" pitchFamily="49" charset="0"/>
                <a:cs typeface="Courier New" panose="02070309020205020404" pitchFamily="49" charset="0"/>
              </a:rPr>
              <a:t>class </a:t>
            </a:r>
            <a:r>
              <a:rPr lang="en-US" altLang="en-US" sz="1800" b="1">
                <a:solidFill>
                  <a:srgbClr val="404040"/>
                </a:solidFill>
                <a:latin typeface="Courier New" panose="02070309020205020404" pitchFamily="49" charset="0"/>
                <a:cs typeface="Courier New" panose="02070309020205020404" pitchFamily="49" charset="0"/>
              </a:rPr>
              <a:t>ConcurrentHashMap</a:t>
            </a:r>
            <a:r>
              <a:rPr lang="en-US" altLang="en-US" sz="1800">
                <a:solidFill>
                  <a:srgbClr val="404040"/>
                </a:solidFill>
                <a:latin typeface="Courier New" panose="02070309020205020404" pitchFamily="49" charset="0"/>
                <a:cs typeface="Courier New" panose="02070309020205020404" pitchFamily="49" charset="0"/>
              </a:rPr>
              <a:t>&lt;K, V&gt; implements Map&lt;K, V&gt;</a:t>
            </a:r>
          </a:p>
          <a:p>
            <a:pPr lvl="1"/>
            <a:r>
              <a:rPr lang="en-US" altLang="en-US" sz="1800">
                <a:solidFill>
                  <a:srgbClr val="404040"/>
                </a:solidFill>
                <a:latin typeface="Courier New" panose="02070309020205020404" pitchFamily="49" charset="0"/>
                <a:cs typeface="Courier New" panose="02070309020205020404" pitchFamily="49" charset="0"/>
              </a:rPr>
              <a:t>class </a:t>
            </a:r>
            <a:r>
              <a:rPr lang="en-US" altLang="en-US" sz="1800" b="1">
                <a:solidFill>
                  <a:srgbClr val="404040"/>
                </a:solidFill>
                <a:latin typeface="Courier New" panose="02070309020205020404" pitchFamily="49" charset="0"/>
                <a:cs typeface="Courier New" panose="02070309020205020404" pitchFamily="49" charset="0"/>
              </a:rPr>
              <a:t>ConcurrentLinkedDeque</a:t>
            </a:r>
            <a:r>
              <a:rPr lang="en-US" altLang="en-US" sz="1800">
                <a:solidFill>
                  <a:srgbClr val="404040"/>
                </a:solidFill>
                <a:latin typeface="Courier New" panose="02070309020205020404" pitchFamily="49" charset="0"/>
                <a:cs typeface="Courier New" panose="02070309020205020404" pitchFamily="49" charset="0"/>
              </a:rPr>
              <a:t>&lt;E&gt; implements Deque&lt;E&gt;</a:t>
            </a:r>
          </a:p>
          <a:p>
            <a:pPr lvl="1"/>
            <a:r>
              <a:rPr lang="en-US" altLang="en-US" sz="1800">
                <a:solidFill>
                  <a:srgbClr val="404040"/>
                </a:solidFill>
                <a:latin typeface="Courier New" panose="02070309020205020404" pitchFamily="49" charset="0"/>
                <a:cs typeface="Courier New" panose="02070309020205020404" pitchFamily="49" charset="0"/>
              </a:rPr>
              <a:t>class </a:t>
            </a:r>
            <a:r>
              <a:rPr lang="en-US" altLang="en-US" sz="1800" b="1">
                <a:solidFill>
                  <a:srgbClr val="404040"/>
                </a:solidFill>
                <a:latin typeface="Courier New" panose="02070309020205020404" pitchFamily="49" charset="0"/>
                <a:cs typeface="Courier New" panose="02070309020205020404" pitchFamily="49" charset="0"/>
              </a:rPr>
              <a:t>ConcurrentSkipListSet</a:t>
            </a:r>
            <a:r>
              <a:rPr lang="en-US" altLang="en-US" sz="1800">
                <a:solidFill>
                  <a:srgbClr val="404040"/>
                </a:solidFill>
                <a:latin typeface="Courier New" panose="02070309020205020404" pitchFamily="49" charset="0"/>
                <a:cs typeface="Courier New" panose="02070309020205020404" pitchFamily="49" charset="0"/>
              </a:rPr>
              <a:t>&lt;E&gt; implements Set&lt;E&gt;</a:t>
            </a:r>
          </a:p>
          <a:p>
            <a:pPr lvl="1"/>
            <a:r>
              <a:rPr lang="en-US" altLang="en-US" sz="1800">
                <a:solidFill>
                  <a:srgbClr val="404040"/>
                </a:solidFill>
                <a:latin typeface="Courier New" panose="02070309020205020404" pitchFamily="49" charset="0"/>
                <a:cs typeface="Courier New" panose="02070309020205020404" pitchFamily="49" charset="0"/>
              </a:rPr>
              <a:t>class </a:t>
            </a:r>
            <a:r>
              <a:rPr lang="en-US" altLang="en-US" sz="1800" b="1">
                <a:solidFill>
                  <a:srgbClr val="404040"/>
                </a:solidFill>
                <a:latin typeface="Courier New" panose="02070309020205020404" pitchFamily="49" charset="0"/>
                <a:cs typeface="Courier New" panose="02070309020205020404" pitchFamily="49" charset="0"/>
              </a:rPr>
              <a:t>CopyOnWriteArrayList</a:t>
            </a:r>
            <a:r>
              <a:rPr lang="en-US" altLang="en-US" sz="1800">
                <a:solidFill>
                  <a:srgbClr val="404040"/>
                </a:solidFill>
                <a:latin typeface="Courier New" panose="02070309020205020404" pitchFamily="49" charset="0"/>
                <a:cs typeface="Courier New" panose="02070309020205020404" pitchFamily="49" charset="0"/>
              </a:rPr>
              <a:t>&lt;E&gt; implements List&lt;E&gt;</a:t>
            </a:r>
          </a:p>
          <a:p>
            <a:pPr lvl="1"/>
            <a:endParaRPr lang="en-US" altLang="en-US" sz="1800">
              <a:solidFill>
                <a:srgbClr val="404040"/>
              </a:solidFill>
              <a:latin typeface="Courier New" panose="02070309020205020404" pitchFamily="49" charset="0"/>
              <a:cs typeface="Courier New" panose="02070309020205020404" pitchFamily="49" charset="0"/>
            </a:endParaRPr>
          </a:p>
          <a:p>
            <a:r>
              <a:rPr lang="en-US" altLang="en-US">
                <a:solidFill>
                  <a:srgbClr val="262626"/>
                </a:solidFill>
              </a:rPr>
              <a:t>These classes are generally faster than using a synchronized version of the normal collections because multiple threads are actually able to use them at the same time, to a degree.</a:t>
            </a:r>
          </a:p>
          <a:p>
            <a:pPr lvl="1"/>
            <a:r>
              <a:rPr lang="en-US" altLang="en-US">
                <a:solidFill>
                  <a:srgbClr val="404040"/>
                </a:solidFill>
              </a:rPr>
              <a:t>hash map: one thread in each hash bucket at a time</a:t>
            </a:r>
          </a:p>
          <a:p>
            <a:pPr lvl="1"/>
            <a:r>
              <a:rPr lang="en-US" altLang="en-US">
                <a:solidFill>
                  <a:srgbClr val="404040"/>
                </a:solidFill>
              </a:rPr>
              <a:t>deque: one thread modifying each end of the deque (front/back)</a:t>
            </a:r>
          </a:p>
          <a:p>
            <a:pPr lvl="1"/>
            <a:r>
              <a:rPr lang="en-US" altLang="en-US">
                <a:solidFill>
                  <a:srgbClr val="404040"/>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a:extLst>
              <a:ext uri="{FF2B5EF4-FFF2-40B4-BE49-F238E27FC236}">
                <a16:creationId xmlns:a16="http://schemas.microsoft.com/office/drawing/2014/main" id="{C15B9644-5506-440F-A788-5EEDADAA00A1}"/>
              </a:ext>
            </a:extLst>
          </p:cNvPr>
          <p:cNvSpPr>
            <a:spLocks noGrp="1" noChangeArrowheads="1"/>
          </p:cNvSpPr>
          <p:nvPr>
            <p:ph type="title"/>
          </p:nvPr>
        </p:nvSpPr>
        <p:spPr/>
        <p:txBody>
          <a:bodyPr/>
          <a:lstStyle/>
          <a:p>
            <a:r>
              <a:rPr lang="en-US" altLang="en-US"/>
              <a:t>Using many cores</a:t>
            </a:r>
          </a:p>
        </p:txBody>
      </p:sp>
      <p:sp>
        <p:nvSpPr>
          <p:cNvPr id="806915" name="Rectangle 3">
            <a:extLst>
              <a:ext uri="{FF2B5EF4-FFF2-40B4-BE49-F238E27FC236}">
                <a16:creationId xmlns:a16="http://schemas.microsoft.com/office/drawing/2014/main" id="{831DB317-80A0-4396-8B02-A307D1F9260A}"/>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What can you do with multiple CPUs (or cores)?</a:t>
            </a:r>
          </a:p>
          <a:p>
            <a:pPr lvl="1"/>
            <a:r>
              <a:rPr lang="en-US" altLang="en-US">
                <a:solidFill>
                  <a:srgbClr val="404040"/>
                </a:solidFill>
              </a:rPr>
              <a:t>Run multiple different programs at the same time (</a:t>
            </a:r>
            <a:r>
              <a:rPr lang="en-US" altLang="en-US" b="1">
                <a:solidFill>
                  <a:srgbClr val="404040"/>
                </a:solidFill>
              </a:rPr>
              <a:t>processes</a:t>
            </a:r>
            <a:r>
              <a:rPr lang="en-US" altLang="en-US">
                <a:solidFill>
                  <a:srgbClr val="404040"/>
                </a:solidFill>
              </a:rPr>
              <a:t>).</a:t>
            </a:r>
          </a:p>
          <a:p>
            <a:pPr lvl="2"/>
            <a:r>
              <a:rPr lang="en-US" altLang="en-US"/>
              <a:t>Example: Core 1 runs Firefox;  Core 2 runs iTunes;  Core 3 runs Eclipse...</a:t>
            </a:r>
          </a:p>
          <a:p>
            <a:pPr lvl="2"/>
            <a:r>
              <a:rPr lang="en-US" altLang="en-US"/>
              <a:t>Technically, programs receive </a:t>
            </a:r>
            <a:r>
              <a:rPr lang="en-US" altLang="en-US" i="1"/>
              <a:t>"</a:t>
            </a:r>
            <a:r>
              <a:rPr lang="en-US" altLang="en-US"/>
              <a:t>time slices</a:t>
            </a:r>
            <a:r>
              <a:rPr lang="en-US" altLang="en-US" i="1"/>
              <a:t>"</a:t>
            </a:r>
            <a:r>
              <a:rPr lang="en-US" altLang="en-US"/>
              <a:t> of attention from cores.</a:t>
            </a:r>
          </a:p>
          <a:p>
            <a:pPr lvl="2"/>
            <a:r>
              <a:rPr lang="en-US" altLang="en-US"/>
              <a:t>Your OS (Windows, OSX, Linux) already does this for you.</a:t>
            </a:r>
          </a:p>
          <a:p>
            <a:pPr lvl="2"/>
            <a:endParaRPr lang="en-US" altLang="en-US"/>
          </a:p>
          <a:p>
            <a:r>
              <a:rPr lang="en-US" altLang="en-US" i="1">
                <a:solidFill>
                  <a:srgbClr val="262626"/>
                </a:solidFill>
              </a:rPr>
              <a:t>Do multiple things at once within the same program</a:t>
            </a:r>
            <a:r>
              <a:rPr lang="en-US" altLang="en-US">
                <a:solidFill>
                  <a:srgbClr val="262626"/>
                </a:solidFill>
              </a:rPr>
              <a:t> (</a:t>
            </a:r>
            <a:r>
              <a:rPr lang="en-US" altLang="en-US" b="1">
                <a:solidFill>
                  <a:srgbClr val="262626"/>
                </a:solidFill>
              </a:rPr>
              <a:t>threads</a:t>
            </a:r>
            <a:r>
              <a:rPr lang="en-US" altLang="en-US">
                <a:solidFill>
                  <a:srgbClr val="262626"/>
                </a:solidFill>
              </a:rPr>
              <a:t>)</a:t>
            </a:r>
            <a:r>
              <a:rPr lang="en-US" altLang="en-US" i="1">
                <a:solidFill>
                  <a:srgbClr val="262626"/>
                </a:solidFill>
              </a:rPr>
              <a:t>.</a:t>
            </a:r>
          </a:p>
          <a:p>
            <a:pPr lvl="1"/>
            <a:r>
              <a:rPr lang="en-US" altLang="en-US">
                <a:solidFill>
                  <a:srgbClr val="404040"/>
                </a:solidFill>
              </a:rPr>
              <a:t>This will be our focus.  More difficult; must be done manually.</a:t>
            </a:r>
          </a:p>
          <a:p>
            <a:pPr lvl="1"/>
            <a:r>
              <a:rPr lang="en-US" altLang="en-US">
                <a:solidFill>
                  <a:srgbClr val="404040"/>
                </a:solidFill>
              </a:rPr>
              <a:t>Requires rethinking everything about our algorithms, from how to implement data-structure operations, to Big-Oh, to ...</a:t>
            </a:r>
          </a:p>
          <a:p>
            <a:pPr lvl="1"/>
            <a:endParaRPr lang="en-US" altLang="en-US">
              <a:solidFill>
                <a:srgbClr val="404040"/>
              </a:solidFill>
            </a:endParaRPr>
          </a:p>
          <a:p>
            <a:r>
              <a:rPr lang="en-US" altLang="en-US">
                <a:solidFill>
                  <a:srgbClr val="262626"/>
                </a:solidFill>
              </a:rPr>
              <a:t>Writing correct/fast parallel code is much harder than sequential.</a:t>
            </a:r>
          </a:p>
          <a:p>
            <a:pPr lvl="1"/>
            <a:r>
              <a:rPr lang="en-US" altLang="en-US">
                <a:solidFill>
                  <a:srgbClr val="404040"/>
                </a:solidFill>
              </a:rPr>
              <a:t>Especially in common languages like Java and 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95BBD584-CAC7-4A62-BF7B-D7C7D9F645C0}"/>
              </a:ext>
            </a:extLst>
          </p:cNvPr>
          <p:cNvSpPr>
            <a:spLocks noGrp="1" noChangeArrowheads="1"/>
          </p:cNvSpPr>
          <p:nvPr>
            <p:ph type="title"/>
          </p:nvPr>
        </p:nvSpPr>
        <p:spPr/>
        <p:txBody>
          <a:bodyPr/>
          <a:lstStyle/>
          <a:p>
            <a:r>
              <a:rPr lang="en-US" altLang="en-US"/>
              <a:t>Object lock methods</a:t>
            </a:r>
          </a:p>
        </p:txBody>
      </p:sp>
      <p:sp>
        <p:nvSpPr>
          <p:cNvPr id="797699" name="Rectangle 3">
            <a:extLst>
              <a:ext uri="{FF2B5EF4-FFF2-40B4-BE49-F238E27FC236}">
                <a16:creationId xmlns:a16="http://schemas.microsoft.com/office/drawing/2014/main" id="{FB247DF0-9E8F-4DEF-A029-A1D160E98CC9}"/>
              </a:ext>
            </a:extLst>
          </p:cNvPr>
          <p:cNvSpPr>
            <a:spLocks noGrp="1" noChangeArrowheads="1"/>
          </p:cNvSpPr>
          <p:nvPr>
            <p:ph type="body" idx="1"/>
          </p:nvPr>
        </p:nvSpPr>
        <p:spPr>
          <a:xfrm>
            <a:off x="0" y="1295400"/>
            <a:ext cx="9144000" cy="5562600"/>
          </a:xfrm>
        </p:spPr>
        <p:txBody>
          <a:bodyPr/>
          <a:lstStyle/>
          <a:p>
            <a:r>
              <a:rPr lang="en-US" altLang="en-US" i="1">
                <a:solidFill>
                  <a:srgbClr val="262626"/>
                </a:solidFill>
              </a:rPr>
              <a:t>Every</a:t>
            </a:r>
            <a:r>
              <a:rPr lang="en-US" altLang="en-US">
                <a:solidFill>
                  <a:srgbClr val="262626"/>
                </a:solidFill>
              </a:rPr>
              <a:t> Java object has a built-in internal "lock".</a:t>
            </a:r>
          </a:p>
          <a:p>
            <a:pPr lvl="1"/>
            <a:r>
              <a:rPr lang="en-US" altLang="en-US">
                <a:solidFill>
                  <a:srgbClr val="404040"/>
                </a:solidFill>
              </a:rPr>
              <a:t>A thread can "wait" on an object's lock, causing it to pause.</a:t>
            </a:r>
          </a:p>
          <a:p>
            <a:pPr lvl="1"/>
            <a:r>
              <a:rPr lang="en-US" altLang="en-US">
                <a:solidFill>
                  <a:srgbClr val="404040"/>
                </a:solidFill>
              </a:rPr>
              <a:t>Another thread can "notify" on an object's lock, unpausing any other thread(s) that are currently waiting on that lock.</a:t>
            </a:r>
          </a:p>
          <a:p>
            <a:pPr lvl="1"/>
            <a:r>
              <a:rPr lang="en-US" altLang="en-US">
                <a:solidFill>
                  <a:srgbClr val="404040"/>
                </a:solidFill>
              </a:rPr>
              <a:t>An implementation of </a:t>
            </a:r>
            <a:r>
              <a:rPr lang="en-US" altLang="en-US" i="1">
                <a:solidFill>
                  <a:srgbClr val="404040"/>
                </a:solidFill>
              </a:rPr>
              <a:t>monitors</a:t>
            </a:r>
            <a:r>
              <a:rPr lang="en-US" altLang="en-US">
                <a:solidFill>
                  <a:srgbClr val="404040"/>
                </a:solidFill>
              </a:rPr>
              <a:t>, a classic concurrency construct.</a:t>
            </a: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r>
              <a:rPr lang="en-US" altLang="en-US">
                <a:solidFill>
                  <a:srgbClr val="404040"/>
                </a:solidFill>
              </a:rPr>
              <a:t>These methods are not often used directly;  but they are used internally by other concurrency constructs (see next slide).</a:t>
            </a:r>
          </a:p>
        </p:txBody>
      </p:sp>
      <p:graphicFrame>
        <p:nvGraphicFramePr>
          <p:cNvPr id="797700" name="Group 4">
            <a:extLst>
              <a:ext uri="{FF2B5EF4-FFF2-40B4-BE49-F238E27FC236}">
                <a16:creationId xmlns:a16="http://schemas.microsoft.com/office/drawing/2014/main" id="{BDE80E15-2958-4AEA-BCAA-03E388A20B25}"/>
              </a:ext>
            </a:extLst>
          </p:cNvPr>
          <p:cNvGraphicFramePr>
            <a:graphicFrameLocks noGrp="1"/>
          </p:cNvGraphicFramePr>
          <p:nvPr/>
        </p:nvGraphicFramePr>
        <p:xfrm>
          <a:off x="247650" y="3524250"/>
          <a:ext cx="8686800" cy="1889760"/>
        </p:xfrm>
        <a:graphic>
          <a:graphicData uri="http://schemas.openxmlformats.org/drawingml/2006/table">
            <a:tbl>
              <a:tblPr/>
              <a:tblGrid>
                <a:gridCol w="2209800">
                  <a:extLst>
                    <a:ext uri="{9D8B030D-6E8A-4147-A177-3AD203B41FA5}">
                      <a16:colId xmlns:a16="http://schemas.microsoft.com/office/drawing/2014/main" val="888770372"/>
                    </a:ext>
                  </a:extLst>
                </a:gridCol>
                <a:gridCol w="6477000">
                  <a:extLst>
                    <a:ext uri="{9D8B030D-6E8A-4147-A177-3AD203B41FA5}">
                      <a16:colId xmlns:a16="http://schemas.microsoft.com/office/drawing/2014/main" val="1834851944"/>
                    </a:ext>
                  </a:extLst>
                </a:gridCol>
              </a:tblGrid>
              <a:tr h="196850">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alibri" panose="020F0502020204030204" pitchFamily="34"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alibri" panose="020F0502020204030204"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0193671"/>
                  </a:ext>
                </a:extLst>
              </a:tr>
              <a:tr h="37306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ourier New" panose="02070309020205020404" pitchFamily="49" charset="0"/>
                        </a:rPr>
                        <a:t>notify</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unblocks one random thread waiting on this object's 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0021632"/>
                  </a:ext>
                </a:extLst>
              </a:tr>
              <a:tr h="29051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ourier New" panose="02070309020205020404" pitchFamily="49" charset="0"/>
                        </a:rPr>
                        <a:t>notifyAll</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unblocks all threads waiting on this object's 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4413031"/>
                  </a:ext>
                </a:extLst>
              </a:tr>
              <a:tr h="34766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ourier New" panose="02070309020205020404" pitchFamily="49" charset="0"/>
                        </a:rPr>
                        <a:t>wait</a:t>
                      </a:r>
                      <a:r>
                        <a:rPr kumimoji="0" lang="en-US" altLang="en-US" sz="2000" b="0" i="0" u="none" strike="noStrike" cap="none" normalizeH="0" baseline="0">
                          <a:ln>
                            <a:noFill/>
                          </a:ln>
                          <a:solidFill>
                            <a:srgbClr val="262626"/>
                          </a:solidFill>
                          <a:effectLst/>
                          <a:latin typeface="Courier New" panose="02070309020205020404" pitchFamily="49" charset="0"/>
                        </a:rPr>
                        <a:t>()</a:t>
                      </a:r>
                      <a:br>
                        <a:rPr kumimoji="0" lang="en-US" altLang="en-US" sz="2000" b="0" i="0" u="none" strike="noStrike" cap="none" normalizeH="0" baseline="0">
                          <a:ln>
                            <a:noFill/>
                          </a:ln>
                          <a:solidFill>
                            <a:srgbClr val="262626"/>
                          </a:solidFill>
                          <a:effectLst/>
                          <a:latin typeface="Courier New" panose="02070309020205020404" pitchFamily="49" charset="0"/>
                        </a:rPr>
                      </a:br>
                      <a:r>
                        <a:rPr kumimoji="0" lang="en-US" altLang="en-US" sz="2000" b="1" i="0" u="none" strike="noStrike" cap="none" normalizeH="0" baseline="0">
                          <a:ln>
                            <a:noFill/>
                          </a:ln>
                          <a:solidFill>
                            <a:srgbClr val="262626"/>
                          </a:solidFill>
                          <a:effectLst/>
                          <a:latin typeface="Courier New" panose="02070309020205020404" pitchFamily="49" charset="0"/>
                        </a:rPr>
                        <a:t>wait</a:t>
                      </a:r>
                      <a:r>
                        <a:rPr kumimoji="0" lang="en-US" altLang="en-US" sz="2000" b="0" i="0" u="none" strike="noStrike" cap="none" normalizeH="0" baseline="0">
                          <a:ln>
                            <a:noFill/>
                          </a:ln>
                          <a:solidFill>
                            <a:srgbClr val="262626"/>
                          </a:solidFill>
                          <a:effectLst/>
                          <a:latin typeface="Courier New" panose="02070309020205020404" pitchFamily="49" charset="0"/>
                        </a:rPr>
                        <a:t>(</a:t>
                      </a:r>
                      <a:r>
                        <a:rPr kumimoji="0" lang="en-US" altLang="en-US" sz="2000" b="1" i="0" u="none" strike="noStrike" cap="none" normalizeH="0" baseline="0">
                          <a:ln>
                            <a:noFill/>
                          </a:ln>
                          <a:solidFill>
                            <a:srgbClr val="262626"/>
                          </a:solidFill>
                          <a:effectLst/>
                          <a:latin typeface="Calibri" panose="020F0502020204030204" pitchFamily="34" charset="0"/>
                        </a:rPr>
                        <a:t>ms</a:t>
                      </a:r>
                      <a:r>
                        <a:rPr kumimoji="0" lang="en-US" altLang="en-US" sz="2000" b="0" i="0" u="none" strike="noStrike" cap="none" normalizeH="0" baseline="0">
                          <a:ln>
                            <a:noFill/>
                          </a:ln>
                          <a:solidFill>
                            <a:srgbClr val="262626"/>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causes the current thread to wait (block) on this object's lock, indefinitely or for a given # of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77453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EDE4C200-7D3C-4DD0-88CF-EEA92EABE523}"/>
              </a:ext>
            </a:extLst>
          </p:cNvPr>
          <p:cNvSpPr>
            <a:spLocks noGrp="1" noChangeArrowheads="1"/>
          </p:cNvSpPr>
          <p:nvPr>
            <p:ph type="title"/>
          </p:nvPr>
        </p:nvSpPr>
        <p:spPr/>
        <p:txBody>
          <a:bodyPr/>
          <a:lstStyle/>
          <a:p>
            <a:r>
              <a:rPr lang="en-US" altLang="en-US"/>
              <a:t>The volatile keyword</a:t>
            </a:r>
          </a:p>
        </p:txBody>
      </p:sp>
      <p:sp>
        <p:nvSpPr>
          <p:cNvPr id="799747" name="Rectangle 3">
            <a:extLst>
              <a:ext uri="{FF2B5EF4-FFF2-40B4-BE49-F238E27FC236}">
                <a16:creationId xmlns:a16="http://schemas.microsoft.com/office/drawing/2014/main" id="{5B3E7C5D-3367-424F-ACBC-F7A57C9E2FC4}"/>
              </a:ext>
            </a:extLst>
          </p:cNvPr>
          <p:cNvSpPr>
            <a:spLocks noGrp="1" noChangeArrowheads="1"/>
          </p:cNvSpPr>
          <p:nvPr>
            <p:ph type="body" idx="1"/>
          </p:nvPr>
        </p:nvSpPr>
        <p:spPr>
          <a:xfrm>
            <a:off x="0" y="1295400"/>
            <a:ext cx="9144000" cy="5562600"/>
          </a:xfrm>
        </p:spPr>
        <p:txBody>
          <a:bodyPr/>
          <a:lstStyle/>
          <a:p>
            <a:pPr>
              <a:buFontTx/>
              <a:buNone/>
            </a:pPr>
            <a:r>
              <a:rPr lang="en-US" altLang="en-US">
                <a:solidFill>
                  <a:srgbClr val="262626"/>
                </a:solidFill>
                <a:latin typeface="Courier New" panose="02070309020205020404" pitchFamily="49" charset="0"/>
              </a:rPr>
              <a:t>	private </a:t>
            </a:r>
            <a:r>
              <a:rPr lang="en-US" altLang="en-US" b="1">
                <a:solidFill>
                  <a:schemeClr val="accent2"/>
                </a:solidFill>
                <a:latin typeface="Courier New" panose="02070309020205020404" pitchFamily="49" charset="0"/>
              </a:rPr>
              <a:t>volatile</a:t>
            </a:r>
            <a:r>
              <a:rPr lang="en-US" altLang="en-US">
                <a:solidFill>
                  <a:srgbClr val="262626"/>
                </a:solidFill>
                <a:latin typeface="Courier New" panose="02070309020205020404" pitchFamily="49" charset="0"/>
              </a:rPr>
              <a:t> </a:t>
            </a:r>
            <a:r>
              <a:rPr lang="en-US" altLang="en-US" b="1">
                <a:solidFill>
                  <a:srgbClr val="262626"/>
                </a:solidFill>
              </a:rPr>
              <a:t>type</a:t>
            </a:r>
            <a:r>
              <a:rPr lang="en-US" altLang="en-US">
                <a:solidFill>
                  <a:srgbClr val="262626"/>
                </a:solidFill>
                <a:latin typeface="Courier New" panose="02070309020205020404" pitchFamily="49" charset="0"/>
              </a:rPr>
              <a:t> </a:t>
            </a:r>
            <a:r>
              <a:rPr lang="en-US" altLang="en-US" b="1">
                <a:solidFill>
                  <a:srgbClr val="262626"/>
                </a:solidFill>
              </a:rPr>
              <a:t>name</a:t>
            </a:r>
            <a:r>
              <a:rPr lang="en-US" altLang="en-US">
                <a:solidFill>
                  <a:srgbClr val="262626"/>
                </a:solidFill>
                <a:latin typeface="Courier New" panose="02070309020205020404" pitchFamily="49" charset="0"/>
              </a:rPr>
              <a:t>;</a:t>
            </a:r>
          </a:p>
          <a:p>
            <a:pPr lvl="1"/>
            <a:endParaRPr lang="en-US" altLang="en-US">
              <a:solidFill>
                <a:srgbClr val="404040"/>
              </a:solidFill>
            </a:endParaRPr>
          </a:p>
          <a:p>
            <a:r>
              <a:rPr lang="en-US" altLang="en-US" b="1">
                <a:solidFill>
                  <a:srgbClr val="262626"/>
                </a:solidFill>
              </a:rPr>
              <a:t>volatile field</a:t>
            </a:r>
            <a:r>
              <a:rPr lang="en-US" altLang="en-US">
                <a:solidFill>
                  <a:srgbClr val="262626"/>
                </a:solidFill>
              </a:rPr>
              <a:t>: An indication to the VM that multiple threads may try to access/update the field's value at the same time.</a:t>
            </a:r>
          </a:p>
          <a:p>
            <a:pPr lvl="1"/>
            <a:r>
              <a:rPr lang="en-US" altLang="en-US">
                <a:solidFill>
                  <a:srgbClr val="404040"/>
                </a:solidFill>
              </a:rPr>
              <a:t>Causes Java to immediately flush any internal caches any time the field's value changes, so that later threads that try to read the value will always see the new value (never the stale old value).</a:t>
            </a:r>
          </a:p>
          <a:p>
            <a:pPr lvl="1"/>
            <a:r>
              <a:rPr lang="en-US" altLang="en-US">
                <a:solidFill>
                  <a:srgbClr val="404040"/>
                </a:solidFill>
              </a:rPr>
              <a:t>Allows limited safe concurrent access to a field inside an object even if another thread may modify the field's value.</a:t>
            </a:r>
          </a:p>
          <a:p>
            <a:pPr lvl="1"/>
            <a:endParaRPr lang="en-US" altLang="en-US">
              <a:solidFill>
                <a:srgbClr val="404040"/>
              </a:solidFill>
            </a:endParaRPr>
          </a:p>
          <a:p>
            <a:pPr lvl="1"/>
            <a:r>
              <a:rPr lang="en-US" altLang="en-US">
                <a:solidFill>
                  <a:srgbClr val="404040"/>
                </a:solidFill>
              </a:rPr>
              <a:t>Does not solve all concurrency issues; should be replaced by </a:t>
            </a:r>
            <a:r>
              <a:rPr lang="en-US" altLang="en-US">
                <a:solidFill>
                  <a:srgbClr val="404040"/>
                </a:solidFill>
                <a:latin typeface="Courier New" panose="02070309020205020404" pitchFamily="49" charset="0"/>
              </a:rPr>
              <a:t>synchronized</a:t>
            </a:r>
            <a:r>
              <a:rPr lang="en-US" altLang="en-US">
                <a:solidFill>
                  <a:srgbClr val="404040"/>
                </a:solidFill>
              </a:rPr>
              <a:t> blocks if more complex access is needed.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47A74551-E00D-4B3A-81E9-0D33FB04CA09}"/>
              </a:ext>
            </a:extLst>
          </p:cNvPr>
          <p:cNvSpPr>
            <a:spLocks noGrp="1" noChangeArrowheads="1"/>
          </p:cNvSpPr>
          <p:nvPr>
            <p:ph type="title"/>
          </p:nvPr>
        </p:nvSpPr>
        <p:spPr/>
        <p:txBody>
          <a:bodyPr/>
          <a:lstStyle/>
          <a:p>
            <a:r>
              <a:rPr lang="en-US" altLang="en-US"/>
              <a:t>Deadlock</a:t>
            </a:r>
          </a:p>
        </p:txBody>
      </p:sp>
      <p:sp>
        <p:nvSpPr>
          <p:cNvPr id="801795" name="Rectangle 3">
            <a:extLst>
              <a:ext uri="{FF2B5EF4-FFF2-40B4-BE49-F238E27FC236}">
                <a16:creationId xmlns:a16="http://schemas.microsoft.com/office/drawing/2014/main" id="{EAEC0437-14CE-492A-83CC-2E614FC1EDD7}"/>
              </a:ext>
            </a:extLst>
          </p:cNvPr>
          <p:cNvSpPr>
            <a:spLocks noGrp="1" noChangeArrowheads="1"/>
          </p:cNvSpPr>
          <p:nvPr>
            <p:ph type="body" idx="1"/>
          </p:nvPr>
        </p:nvSpPr>
        <p:spPr>
          <a:xfrm>
            <a:off x="0" y="1295400"/>
            <a:ext cx="9144000" cy="5562600"/>
          </a:xfrm>
        </p:spPr>
        <p:txBody>
          <a:bodyPr/>
          <a:lstStyle/>
          <a:p>
            <a:r>
              <a:rPr lang="en-US" altLang="en-US" b="1">
                <a:solidFill>
                  <a:srgbClr val="262626"/>
                </a:solidFill>
              </a:rPr>
              <a:t>liveness</a:t>
            </a:r>
            <a:r>
              <a:rPr lang="en-US" altLang="en-US">
                <a:solidFill>
                  <a:srgbClr val="262626"/>
                </a:solidFill>
              </a:rPr>
              <a:t>: Ability for a multithreaded program to run promptly.</a:t>
            </a:r>
          </a:p>
          <a:p>
            <a:pPr lvl="1"/>
            <a:endParaRPr lang="en-US" altLang="en-US" sz="1200" b="1">
              <a:solidFill>
                <a:srgbClr val="404040"/>
              </a:solidFill>
            </a:endParaRPr>
          </a:p>
          <a:p>
            <a:r>
              <a:rPr lang="en-US" altLang="en-US" b="1">
                <a:solidFill>
                  <a:srgbClr val="262626"/>
                </a:solidFill>
              </a:rPr>
              <a:t>deadlock</a:t>
            </a:r>
            <a:r>
              <a:rPr lang="en-US" altLang="en-US">
                <a:solidFill>
                  <a:srgbClr val="262626"/>
                </a:solidFill>
              </a:rPr>
              <a:t>: Situation where two or more threads are blocked forever, waiting for each other.</a:t>
            </a:r>
          </a:p>
          <a:p>
            <a:pPr lvl="1"/>
            <a:r>
              <a:rPr lang="en-US" altLang="en-US">
                <a:solidFill>
                  <a:srgbClr val="404040"/>
                </a:solidFill>
              </a:rPr>
              <a:t>Example: Each is waiting for the other's locked resource.</a:t>
            </a:r>
          </a:p>
          <a:p>
            <a:pPr lvl="1"/>
            <a:r>
              <a:rPr lang="en-US" altLang="en-US">
                <a:solidFill>
                  <a:srgbClr val="404040"/>
                </a:solidFill>
              </a:rPr>
              <a:t>Example: Each has too large of a </a:t>
            </a:r>
            <a:r>
              <a:rPr lang="en-US" altLang="en-US">
                <a:solidFill>
                  <a:srgbClr val="404040"/>
                </a:solidFill>
                <a:latin typeface="Courier New" panose="02070309020205020404" pitchFamily="49" charset="0"/>
              </a:rPr>
              <a:t>synchronized</a:t>
            </a:r>
            <a:r>
              <a:rPr lang="en-US" altLang="en-US">
                <a:solidFill>
                  <a:srgbClr val="404040"/>
                </a:solidFill>
              </a:rPr>
              <a:t> block.</a:t>
            </a:r>
          </a:p>
          <a:p>
            <a:pPr lvl="1"/>
            <a:endParaRPr lang="en-US" altLang="en-US" sz="1200">
              <a:solidFill>
                <a:srgbClr val="404040"/>
              </a:solidFill>
            </a:endParaRPr>
          </a:p>
          <a:p>
            <a:r>
              <a:rPr lang="en-US" altLang="en-US" b="1">
                <a:solidFill>
                  <a:srgbClr val="262626"/>
                </a:solidFill>
              </a:rPr>
              <a:t>livelock</a:t>
            </a:r>
            <a:r>
              <a:rPr lang="en-US" altLang="en-US">
                <a:solidFill>
                  <a:srgbClr val="262626"/>
                </a:solidFill>
              </a:rPr>
              <a:t>: Situation where two or more threads are caught in an infinite cycle of responding to each other.</a:t>
            </a:r>
          </a:p>
          <a:p>
            <a:pPr lvl="1"/>
            <a:endParaRPr lang="en-US" altLang="en-US" sz="1200">
              <a:solidFill>
                <a:srgbClr val="404040"/>
              </a:solidFill>
            </a:endParaRPr>
          </a:p>
          <a:p>
            <a:r>
              <a:rPr lang="en-US" altLang="en-US" b="1">
                <a:solidFill>
                  <a:srgbClr val="262626"/>
                </a:solidFill>
              </a:rPr>
              <a:t>starvation</a:t>
            </a:r>
            <a:r>
              <a:rPr lang="en-US" altLang="en-US">
                <a:solidFill>
                  <a:srgbClr val="262626"/>
                </a:solidFill>
              </a:rPr>
              <a:t>: Situation where one or more threads are unable to make progress because of another "greedy" thread.</a:t>
            </a:r>
          </a:p>
          <a:p>
            <a:pPr lvl="1"/>
            <a:r>
              <a:rPr lang="en-US" altLang="en-US">
                <a:solidFill>
                  <a:srgbClr val="404040"/>
                </a:solidFill>
              </a:rPr>
              <a:t>Example: thread with a long-running synchronized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EF4C2810-E4AE-4D69-9603-F263B201094B}"/>
              </a:ext>
            </a:extLst>
          </p:cNvPr>
          <p:cNvSpPr>
            <a:spLocks noGrp="1" noChangeArrowheads="1"/>
          </p:cNvSpPr>
          <p:nvPr>
            <p:ph type="title"/>
          </p:nvPr>
        </p:nvSpPr>
        <p:spPr/>
        <p:txBody>
          <a:bodyPr/>
          <a:lstStyle/>
          <a:p>
            <a:r>
              <a:rPr lang="en-US" altLang="en-US"/>
              <a:t>New classes for locking</a:t>
            </a:r>
          </a:p>
        </p:txBody>
      </p:sp>
      <p:sp>
        <p:nvSpPr>
          <p:cNvPr id="803843" name="Rectangle 3">
            <a:extLst>
              <a:ext uri="{FF2B5EF4-FFF2-40B4-BE49-F238E27FC236}">
                <a16:creationId xmlns:a16="http://schemas.microsoft.com/office/drawing/2014/main" id="{3CD1AB49-E9EB-4F75-9056-F882C0EDF80B}"/>
              </a:ext>
            </a:extLst>
          </p:cNvPr>
          <p:cNvSpPr>
            <a:spLocks noGrp="1" noChangeArrowheads="1"/>
          </p:cNvSpPr>
          <p:nvPr>
            <p:ph type="body" idx="1"/>
          </p:nvPr>
        </p:nvSpPr>
        <p:spPr>
          <a:xfrm>
            <a:off x="0" y="1295400"/>
            <a:ext cx="9144000" cy="5562600"/>
          </a:xfrm>
        </p:spPr>
        <p:txBody>
          <a:bodyPr/>
          <a:lstStyle/>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import java.util.concurrent.*;</a:t>
            </a:r>
          </a:p>
          <a:p>
            <a:pPr lvl="1">
              <a:lnSpc>
                <a:spcPct val="70000"/>
              </a:lnSpc>
              <a:buFont typeface="Wingdings" panose="05000000000000000000" pitchFamily="2" charset="2"/>
              <a:buNone/>
            </a:pPr>
            <a:r>
              <a:rPr lang="en-US" altLang="en-US">
                <a:solidFill>
                  <a:srgbClr val="404040"/>
                </a:solidFill>
                <a:latin typeface="Courier New" panose="02070309020205020404" pitchFamily="49" charset="0"/>
              </a:rPr>
              <a:t>import java.util.concurrent.locks.*;</a:t>
            </a:r>
          </a:p>
          <a:p>
            <a:pPr lvl="1"/>
            <a:endParaRPr lang="en-US" altLang="en-US">
              <a:solidFill>
                <a:srgbClr val="404040"/>
              </a:solidFill>
              <a:latin typeface="Courier New" panose="02070309020205020404" pitchFamily="49" charset="0"/>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r>
              <a:rPr lang="en-US" altLang="en-US">
                <a:solidFill>
                  <a:srgbClr val="262626"/>
                </a:solidFill>
              </a:rPr>
              <a:t>These classes offer higher granularity and control than the  </a:t>
            </a:r>
            <a:r>
              <a:rPr lang="en-US" altLang="en-US">
                <a:solidFill>
                  <a:srgbClr val="262626"/>
                </a:solidFill>
                <a:latin typeface="Courier New" panose="02070309020205020404" pitchFamily="49" charset="0"/>
              </a:rPr>
              <a:t>synchronized</a:t>
            </a:r>
            <a:r>
              <a:rPr lang="en-US" altLang="en-US">
                <a:solidFill>
                  <a:srgbClr val="262626"/>
                </a:solidFill>
              </a:rPr>
              <a:t> keyword can provide.</a:t>
            </a:r>
          </a:p>
          <a:p>
            <a:pPr lvl="1"/>
            <a:r>
              <a:rPr lang="en-US" altLang="en-US">
                <a:solidFill>
                  <a:srgbClr val="404040"/>
                </a:solidFill>
              </a:rPr>
              <a:t>Not needed by most programs.</a:t>
            </a:r>
          </a:p>
          <a:p>
            <a:pPr lvl="1"/>
            <a:r>
              <a:rPr lang="en-US" altLang="en-US">
                <a:solidFill>
                  <a:srgbClr val="404040"/>
                </a:solidFill>
                <a:latin typeface="Courier New" panose="02070309020205020404" pitchFamily="49" charset="0"/>
              </a:rPr>
              <a:t>java.util.concurrent</a:t>
            </a:r>
            <a:r>
              <a:rPr lang="en-US" altLang="en-US">
                <a:solidFill>
                  <a:srgbClr val="404040"/>
                </a:solidFill>
              </a:rPr>
              <a:t> also contains blocking data structures.</a:t>
            </a:r>
          </a:p>
        </p:txBody>
      </p:sp>
      <p:graphicFrame>
        <p:nvGraphicFramePr>
          <p:cNvPr id="803844" name="Group 4">
            <a:extLst>
              <a:ext uri="{FF2B5EF4-FFF2-40B4-BE49-F238E27FC236}">
                <a16:creationId xmlns:a16="http://schemas.microsoft.com/office/drawing/2014/main" id="{1B13CEBA-5559-4F66-BD71-B88A67CE8DD4}"/>
              </a:ext>
            </a:extLst>
          </p:cNvPr>
          <p:cNvGraphicFramePr>
            <a:graphicFrameLocks noGrp="1"/>
          </p:cNvGraphicFramePr>
          <p:nvPr/>
        </p:nvGraphicFramePr>
        <p:xfrm>
          <a:off x="247650" y="2133600"/>
          <a:ext cx="8686800" cy="2286000"/>
        </p:xfrm>
        <a:graphic>
          <a:graphicData uri="http://schemas.openxmlformats.org/drawingml/2006/table">
            <a:tbl>
              <a:tblPr/>
              <a:tblGrid>
                <a:gridCol w="2343150">
                  <a:extLst>
                    <a:ext uri="{9D8B030D-6E8A-4147-A177-3AD203B41FA5}">
                      <a16:colId xmlns:a16="http://schemas.microsoft.com/office/drawing/2014/main" val="1258275811"/>
                    </a:ext>
                  </a:extLst>
                </a:gridCol>
                <a:gridCol w="6343650">
                  <a:extLst>
                    <a:ext uri="{9D8B030D-6E8A-4147-A177-3AD203B41FA5}">
                      <a16:colId xmlns:a16="http://schemas.microsoft.com/office/drawing/2014/main" val="789015209"/>
                    </a:ext>
                  </a:extLst>
                </a:gridCol>
              </a:tblGrid>
              <a:tr h="196850">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alibri" panose="020F0502020204030204" pitchFamily="34" charset="0"/>
                        </a:rPr>
                        <a:t>Class/interface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1" i="0" u="none" strike="noStrike" cap="none" normalizeH="0" baseline="0">
                          <a:ln>
                            <a:noFill/>
                          </a:ln>
                          <a:solidFill>
                            <a:srgbClr val="262626"/>
                          </a:solidFill>
                          <a:effectLst/>
                          <a:latin typeface="Calibri" panose="020F0502020204030204"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1928325"/>
                  </a:ext>
                </a:extLst>
              </a:tr>
              <a:tr h="37306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an interface for controlling access to a shared resource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9862522"/>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ReentrantLock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a class that implements </a:t>
                      </a:r>
                      <a:r>
                        <a:rPr kumimoji="0" lang="en-US" altLang="en-US" sz="2000" b="0" i="0" u="none" strike="noStrike" cap="none" normalizeH="0" baseline="0">
                          <a:ln>
                            <a:noFill/>
                          </a:ln>
                          <a:solidFill>
                            <a:srgbClr val="262626"/>
                          </a:solidFill>
                          <a:effectLst/>
                          <a:latin typeface="Courier New" panose="02070309020205020404" pitchFamily="49" charset="0"/>
                        </a:rPr>
                        <a:t>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4248792"/>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ReadWriteLock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like </a:t>
                      </a:r>
                      <a:r>
                        <a:rPr kumimoji="0" lang="en-US" altLang="en-US" sz="2000" b="0" i="0" u="none" strike="noStrike" cap="none" normalizeH="0" baseline="0">
                          <a:ln>
                            <a:noFill/>
                          </a:ln>
                          <a:solidFill>
                            <a:srgbClr val="262626"/>
                          </a:solidFill>
                          <a:effectLst/>
                          <a:latin typeface="Courier New" panose="02070309020205020404" pitchFamily="49" charset="0"/>
                        </a:rPr>
                        <a:t>Lock</a:t>
                      </a:r>
                      <a:r>
                        <a:rPr kumimoji="0" lang="en-US" altLang="en-US" sz="2000" b="0" i="0" u="none" strike="noStrike" cap="none" normalizeH="0" baseline="0">
                          <a:ln>
                            <a:noFill/>
                          </a:ln>
                          <a:solidFill>
                            <a:srgbClr val="262626"/>
                          </a:solidFill>
                          <a:effectLst/>
                          <a:latin typeface="Calibri" panose="020F0502020204030204" pitchFamily="34" charset="0"/>
                        </a:rPr>
                        <a:t> but separates read operations from writes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0856665"/>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ourier New" panose="02070309020205020404" pitchFamily="49" charset="0"/>
                        </a:rPr>
                        <a:t>Condition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2000" b="0" i="0" u="none" strike="noStrike" cap="none" normalizeH="0" baseline="0">
                          <a:ln>
                            <a:noFill/>
                          </a:ln>
                          <a:solidFill>
                            <a:srgbClr val="262626"/>
                          </a:solidFill>
                          <a:effectLst/>
                          <a:latin typeface="Calibri" panose="020F0502020204030204" pitchFamily="34" charset="0"/>
                        </a:rPr>
                        <a:t>a particular shared resource that can be waited upon; conditions are acquired by asking for one from a </a:t>
                      </a:r>
                      <a:r>
                        <a:rPr kumimoji="0" lang="en-US" altLang="en-US" sz="2000" b="0" i="0" u="none" strike="noStrike" cap="none" normalizeH="0" baseline="0">
                          <a:ln>
                            <a:noFill/>
                          </a:ln>
                          <a:solidFill>
                            <a:srgbClr val="262626"/>
                          </a:solidFill>
                          <a:effectLst/>
                          <a:latin typeface="Courier New" panose="02070309020205020404" pitchFamily="49" charset="0"/>
                        </a:rPr>
                        <a:t>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7799959"/>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D99C142-5C0E-4CFA-A8B8-ADD95E15332A}"/>
              </a:ext>
            </a:extLst>
          </p:cNvPr>
          <p:cNvSpPr>
            <a:spLocks noGrp="1"/>
          </p:cNvSpPr>
          <p:nvPr>
            <p:ph type="title"/>
          </p:nvPr>
        </p:nvSpPr>
        <p:spPr/>
        <p:txBody>
          <a:bodyPr/>
          <a:lstStyle/>
          <a:p>
            <a:r>
              <a:rPr lang="en-US" altLang="en-US" dirty="0"/>
              <a:t>Parallelism in </a:t>
            </a:r>
            <a:r>
              <a:rPr lang="ja-JP" altLang="en-US" dirty="0"/>
              <a:t>“</a:t>
            </a:r>
            <a:r>
              <a:rPr lang="en-US" altLang="ja-JP" dirty="0"/>
              <a:t>Real world</a:t>
            </a:r>
            <a:r>
              <a:rPr lang="ja-JP" altLang="en-US" dirty="0"/>
              <a:t>”</a:t>
            </a:r>
            <a:r>
              <a:rPr lang="en-US" altLang="ja-JP" dirty="0"/>
              <a:t> Problems</a:t>
            </a:r>
            <a:endParaRPr lang="en-US" altLang="en-US" dirty="0"/>
          </a:p>
        </p:txBody>
      </p:sp>
      <p:sp>
        <p:nvSpPr>
          <p:cNvPr id="19458" name="Content Placeholder 2">
            <a:extLst>
              <a:ext uri="{FF2B5EF4-FFF2-40B4-BE49-F238E27FC236}">
                <a16:creationId xmlns:a16="http://schemas.microsoft.com/office/drawing/2014/main" id="{570D9F9A-15EA-49D8-B907-6A49E0ADD46A}"/>
              </a:ext>
            </a:extLst>
          </p:cNvPr>
          <p:cNvSpPr>
            <a:spLocks noGrp="1"/>
          </p:cNvSpPr>
          <p:nvPr>
            <p:ph idx="1"/>
          </p:nvPr>
        </p:nvSpPr>
        <p:spPr/>
        <p:txBody>
          <a:bodyPr/>
          <a:lstStyle/>
          <a:p>
            <a:r>
              <a:rPr lang="en-US" altLang="en-US" dirty="0"/>
              <a:t>Optimization</a:t>
            </a:r>
          </a:p>
          <a:p>
            <a:r>
              <a:rPr lang="en-US" altLang="en-US" dirty="0"/>
              <a:t>N-body problems</a:t>
            </a:r>
          </a:p>
          <a:p>
            <a:r>
              <a:rPr lang="en-US" altLang="en-US" dirty="0"/>
              <a:t>Finite element analysis </a:t>
            </a:r>
          </a:p>
          <a:p>
            <a:r>
              <a:rPr lang="en-US" altLang="en-US" dirty="0"/>
              <a:t>Graphics</a:t>
            </a:r>
          </a:p>
          <a:p>
            <a:r>
              <a:rPr lang="en-US" altLang="en-US" dirty="0"/>
              <a:t>JPEG/MPEG compression</a:t>
            </a:r>
          </a:p>
          <a:p>
            <a:r>
              <a:rPr lang="en-US" altLang="en-US" dirty="0"/>
              <a:t>Sequence alignment</a:t>
            </a:r>
          </a:p>
          <a:p>
            <a:r>
              <a:rPr lang="en-US" altLang="en-US" dirty="0"/>
              <a:t>Rijndael encryption</a:t>
            </a:r>
          </a:p>
          <a:p>
            <a:r>
              <a:rPr lang="en-US" altLang="en-US" dirty="0"/>
              <a:t>Signal processing</a:t>
            </a:r>
          </a:p>
          <a:p>
            <a:r>
              <a:rPr lang="en-US" altLang="en-US" dirty="0"/>
              <a:t>Machine learning</a:t>
            </a:r>
          </a:p>
          <a:p>
            <a:r>
              <a:rPr lang="en-US" altLang="en-US" dirty="0"/>
              <a:t>Data mining</a:t>
            </a:r>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EC4F993E-FA4B-4EC1-9E63-7B72ED526264}"/>
              </a:ext>
            </a:extLst>
          </p:cNvPr>
          <p:cNvSpPr>
            <a:spLocks noGrp="1"/>
          </p:cNvSpPr>
          <p:nvPr>
            <p:ph type="title"/>
          </p:nvPr>
        </p:nvSpPr>
        <p:spPr/>
        <p:txBody>
          <a:bodyPr/>
          <a:lstStyle/>
          <a:p>
            <a:r>
              <a:rPr lang="en-US" altLang="en-US"/>
              <a:t>Nested Parallelism</a:t>
            </a:r>
          </a:p>
        </p:txBody>
      </p:sp>
      <p:sp>
        <p:nvSpPr>
          <p:cNvPr id="21506" name="Content Placeholder 2">
            <a:extLst>
              <a:ext uri="{FF2B5EF4-FFF2-40B4-BE49-F238E27FC236}">
                <a16:creationId xmlns:a16="http://schemas.microsoft.com/office/drawing/2014/main" id="{D7C38BF9-8F6E-4DB8-9A51-FC15C3B79393}"/>
              </a:ext>
            </a:extLst>
          </p:cNvPr>
          <p:cNvSpPr>
            <a:spLocks noGrp="1"/>
          </p:cNvSpPr>
          <p:nvPr>
            <p:ph idx="1"/>
          </p:nvPr>
        </p:nvSpPr>
        <p:spPr/>
        <p:txBody>
          <a:bodyPr/>
          <a:lstStyle/>
          <a:p>
            <a:endParaRPr lang="en-US" altLang="en-US"/>
          </a:p>
          <a:p>
            <a:r>
              <a:rPr lang="en-US" altLang="en-US"/>
              <a:t>  nested parallelism =</a:t>
            </a:r>
          </a:p>
          <a:p>
            <a:r>
              <a:rPr lang="en-US" altLang="en-US"/>
              <a:t>    arbitrary nesting of parallel loops + fork-join</a:t>
            </a:r>
          </a:p>
          <a:p>
            <a:endParaRPr lang="en-US" altLang="en-US"/>
          </a:p>
          <a:p>
            <a:pPr lvl="1"/>
            <a:r>
              <a:rPr lang="en-US" altLang="en-US"/>
              <a:t>Assumes no synchronization among parallel tasks except at joint points.</a:t>
            </a:r>
          </a:p>
          <a:p>
            <a:pPr lvl="1"/>
            <a:r>
              <a:rPr lang="en-US" altLang="en-US"/>
              <a:t>Deterministic if no race conditions</a:t>
            </a:r>
          </a:p>
          <a:p>
            <a:endParaRPr lang="en-US" altLang="en-US"/>
          </a:p>
          <a:p>
            <a:r>
              <a:rPr lang="en-US" altLang="en-US"/>
              <a:t>Advantages: </a:t>
            </a:r>
          </a:p>
          <a:p>
            <a:pPr lvl="1"/>
            <a:r>
              <a:rPr lang="en-US" altLang="en-US"/>
              <a:t>Good schedulers are known</a:t>
            </a:r>
          </a:p>
          <a:p>
            <a:pPr lvl="1"/>
            <a:r>
              <a:rPr lang="en-US" altLang="en-US"/>
              <a:t>Easy to understand, debug, and analyze</a:t>
            </a:r>
          </a:p>
          <a:p>
            <a:endParaRPr lang="en-US" altLang="en-US"/>
          </a:p>
          <a:p>
            <a:r>
              <a:rPr lang="en-US" altLang="en-US"/>
              <a:t>  </a:t>
            </a:r>
          </a:p>
          <a:p>
            <a:endParaRPr lang="en-US" altLang="en-US" sz="2000"/>
          </a:p>
          <a:p>
            <a:endParaRPr lang="en-US" altLang="en-US">
              <a:latin typeface="Courier" charset="0"/>
            </a:endParaRPr>
          </a:p>
          <a:p>
            <a:r>
              <a:rPr lang="en-US" altLang="en-US">
                <a:latin typeface="Courier"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AA1EF2-1E72-4504-B7EA-1BF9F271FAD4}"/>
              </a:ext>
            </a:extLst>
          </p:cNvPr>
          <p:cNvSpPr>
            <a:spLocks noGrp="1"/>
          </p:cNvSpPr>
          <p:nvPr>
            <p:ph type="title"/>
          </p:nvPr>
        </p:nvSpPr>
        <p:spPr/>
        <p:txBody>
          <a:bodyPr/>
          <a:lstStyle/>
          <a:p>
            <a:r>
              <a:rPr lang="en-US" altLang="en-US"/>
              <a:t>Nested Parallelism: parallel loops</a:t>
            </a:r>
          </a:p>
        </p:txBody>
      </p:sp>
      <p:sp>
        <p:nvSpPr>
          <p:cNvPr id="22530" name="Content Placeholder 2">
            <a:extLst>
              <a:ext uri="{FF2B5EF4-FFF2-40B4-BE49-F238E27FC236}">
                <a16:creationId xmlns:a16="http://schemas.microsoft.com/office/drawing/2014/main" id="{B68B394B-0192-4067-BB23-2DC0C4238093}"/>
              </a:ext>
            </a:extLst>
          </p:cNvPr>
          <p:cNvSpPr>
            <a:spLocks noGrp="1"/>
          </p:cNvSpPr>
          <p:nvPr>
            <p:ph idx="1"/>
          </p:nvPr>
        </p:nvSpPr>
        <p:spPr>
          <a:xfrm>
            <a:off x="685800" y="1447800"/>
            <a:ext cx="5029200" cy="4648200"/>
          </a:xfrm>
        </p:spPr>
        <p:txBody>
          <a:bodyPr/>
          <a:lstStyle/>
          <a:p>
            <a:r>
              <a:rPr lang="en-US" altLang="en-US" sz="2000">
                <a:latin typeface="Courier" charset="0"/>
              </a:rPr>
              <a:t>cilk_for (i=0; i &lt; n; i++) </a:t>
            </a:r>
          </a:p>
          <a:p>
            <a:r>
              <a:rPr lang="en-US" altLang="en-US" sz="2000">
                <a:latin typeface="Courier" charset="0"/>
              </a:rPr>
              <a:t>   B[i] = A[i]+1;</a:t>
            </a:r>
          </a:p>
          <a:p>
            <a:endParaRPr lang="en-US" altLang="en-US" sz="2000">
              <a:latin typeface="Courier" charset="0"/>
            </a:endParaRPr>
          </a:p>
          <a:p>
            <a:r>
              <a:rPr lang="en-US" altLang="en-US" sz="2000">
                <a:latin typeface="Courier" charset="0"/>
              </a:rPr>
              <a:t>Parallel.ForEach(A, x =&gt; x+1);</a:t>
            </a:r>
          </a:p>
          <a:p>
            <a:endParaRPr lang="en-US" altLang="en-US" sz="2000">
              <a:latin typeface="Courier" charset="0"/>
            </a:endParaRPr>
          </a:p>
          <a:p>
            <a:endParaRPr lang="en-US" altLang="en-US" sz="2000">
              <a:latin typeface="Courier" charset="0"/>
            </a:endParaRPr>
          </a:p>
          <a:p>
            <a:r>
              <a:rPr lang="en-US" altLang="en-US" sz="2000">
                <a:latin typeface="Courier" charset="0"/>
              </a:rPr>
              <a:t>B = {x + 1 : x in A}</a:t>
            </a:r>
          </a:p>
          <a:p>
            <a:endParaRPr lang="en-US" altLang="en-US" sz="2000">
              <a:latin typeface="Courier" charset="0"/>
            </a:endParaRPr>
          </a:p>
          <a:p>
            <a:r>
              <a:rPr lang="en-US" altLang="en-US" sz="2000">
                <a:latin typeface="Courier" charset="0"/>
              </a:rPr>
              <a:t>#pragma omp for </a:t>
            </a:r>
          </a:p>
          <a:p>
            <a:r>
              <a:rPr lang="en-US" altLang="en-US" sz="2000">
                <a:latin typeface="Courier" charset="0"/>
              </a:rPr>
              <a:t>for (i=0; i &lt; n; i++) </a:t>
            </a:r>
            <a:br>
              <a:rPr lang="en-US" altLang="en-US" sz="2000">
                <a:latin typeface="Courier" charset="0"/>
              </a:rPr>
            </a:br>
            <a:r>
              <a:rPr lang="en-US" altLang="en-US" sz="2000">
                <a:latin typeface="Courier" charset="0"/>
              </a:rPr>
              <a:t>B[i] = A[i] + 1;</a:t>
            </a:r>
            <a:endParaRPr lang="en-US" altLang="en-US">
              <a:latin typeface="Courier" charset="0"/>
            </a:endParaRPr>
          </a:p>
          <a:p>
            <a:endParaRPr lang="en-US" altLang="en-US">
              <a:latin typeface="Courier" charset="0"/>
            </a:endParaRPr>
          </a:p>
          <a:p>
            <a:r>
              <a:rPr lang="en-US" altLang="en-US">
                <a:latin typeface="Courier" charset="0"/>
              </a:rPr>
              <a:t>  </a:t>
            </a:r>
          </a:p>
        </p:txBody>
      </p:sp>
      <p:sp>
        <p:nvSpPr>
          <p:cNvPr id="6" name="Content Placeholder 2">
            <a:extLst>
              <a:ext uri="{FF2B5EF4-FFF2-40B4-BE49-F238E27FC236}">
                <a16:creationId xmlns:a16="http://schemas.microsoft.com/office/drawing/2014/main" id="{4B554E8F-2576-4677-B9C9-C869B2BCC0CD}"/>
              </a:ext>
            </a:extLst>
          </p:cNvPr>
          <p:cNvSpPr txBox="1">
            <a:spLocks/>
          </p:cNvSpPr>
          <p:nvPr/>
        </p:nvSpPr>
        <p:spPr bwMode="auto">
          <a:xfrm>
            <a:off x="5410200" y="1447800"/>
            <a:ext cx="3505200" cy="4648200"/>
          </a:xfrm>
          <a:prstGeom prst="rect">
            <a:avLst/>
          </a:prstGeom>
          <a:noFill/>
          <a:ln w="9525">
            <a:noFill/>
            <a:miter lim="800000"/>
            <a:headEnd/>
            <a:tailEn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omic Sans MS"/>
                <a:ea typeface="ＭＳ Ｐゴシック" pitchFamily="-110" charset="-128"/>
                <a:cs typeface="ＭＳ Ｐゴシック" pitchFamily="-110" charset="-128"/>
              </a:rPr>
              <a:t>Cilk</a:t>
            </a: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rPr>
              <a:t>Microsoft TPL (C#,F#)</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omic Sans MS"/>
                <a:ea typeface="ＭＳ Ｐゴシック" pitchFamily="-110" charset="-128"/>
                <a:cs typeface="ＭＳ Ｐゴシック" pitchFamily="-110" charset="-128"/>
              </a:rPr>
              <a:t>Nesl</a:t>
            </a:r>
            <a:r>
              <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rPr>
              <a:t>, Parallel Haskell</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omic Sans MS"/>
                <a:ea typeface="ＭＳ Ｐゴシック" pitchFamily="-110" charset="-128"/>
                <a:cs typeface="ＭＳ Ｐゴシック" pitchFamily="-110" charset="-128"/>
              </a:rPr>
              <a:t>OpenMP</a:t>
            </a: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mic Sans MS"/>
              <a:ea typeface="ＭＳ Ｐゴシック" pitchFamily="-110" charset="-128"/>
              <a:cs typeface="ＭＳ Ｐゴシック" pitchFamily="-110" charset="-128"/>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C47AB536-95D9-4413-9BF9-0DF8F110A189}"/>
              </a:ext>
            </a:extLst>
          </p:cNvPr>
          <p:cNvSpPr>
            <a:spLocks noGrp="1"/>
          </p:cNvSpPr>
          <p:nvPr>
            <p:ph type="title"/>
          </p:nvPr>
        </p:nvSpPr>
        <p:spPr/>
        <p:txBody>
          <a:bodyPr/>
          <a:lstStyle/>
          <a:p>
            <a:r>
              <a:rPr lang="en-US" altLang="en-US"/>
              <a:t>Nested Parallelism: fork-join</a:t>
            </a:r>
          </a:p>
        </p:txBody>
      </p:sp>
      <p:sp>
        <p:nvSpPr>
          <p:cNvPr id="23554" name="Content Placeholder 2">
            <a:extLst>
              <a:ext uri="{FF2B5EF4-FFF2-40B4-BE49-F238E27FC236}">
                <a16:creationId xmlns:a16="http://schemas.microsoft.com/office/drawing/2014/main" id="{212FBD8F-6864-4389-9A39-70BFA4F3F9E8}"/>
              </a:ext>
            </a:extLst>
          </p:cNvPr>
          <p:cNvSpPr>
            <a:spLocks noGrp="1"/>
          </p:cNvSpPr>
          <p:nvPr>
            <p:ph idx="1"/>
          </p:nvPr>
        </p:nvSpPr>
        <p:spPr>
          <a:xfrm>
            <a:off x="685800" y="1447800"/>
            <a:ext cx="3657600" cy="4876800"/>
          </a:xfrm>
        </p:spPr>
        <p:txBody>
          <a:bodyPr/>
          <a:lstStyle/>
          <a:p>
            <a:r>
              <a:rPr lang="en-US" altLang="en-US" sz="2000">
                <a:latin typeface="Courier" charset="0"/>
              </a:rPr>
              <a:t>cobegin { </a:t>
            </a:r>
          </a:p>
          <a:p>
            <a:r>
              <a:rPr lang="en-US" altLang="en-US" sz="2000">
                <a:latin typeface="Courier" charset="0"/>
              </a:rPr>
              <a:t>  S1;</a:t>
            </a:r>
          </a:p>
          <a:p>
            <a:r>
              <a:rPr lang="en-US" altLang="en-US" sz="2000">
                <a:latin typeface="Courier" charset="0"/>
              </a:rPr>
              <a:t>  S2;}</a:t>
            </a:r>
          </a:p>
          <a:p>
            <a:endParaRPr lang="en-US" altLang="en-US" sz="2000">
              <a:latin typeface="Courier" charset="0"/>
            </a:endParaRPr>
          </a:p>
          <a:p>
            <a:r>
              <a:rPr lang="en-US" altLang="en-US" sz="2000">
                <a:latin typeface="Courier" charset="0"/>
              </a:rPr>
              <a:t>coinvoke(f1,f2)</a:t>
            </a:r>
          </a:p>
          <a:p>
            <a:r>
              <a:rPr lang="en-US" altLang="en-US" sz="2000">
                <a:latin typeface="Courier" charset="0"/>
              </a:rPr>
              <a:t>Parallel.invoke(f1,f2)</a:t>
            </a:r>
          </a:p>
          <a:p>
            <a:endParaRPr lang="en-US" altLang="en-US" sz="2000">
              <a:latin typeface="Courier" charset="0"/>
            </a:endParaRPr>
          </a:p>
          <a:p>
            <a:r>
              <a:rPr lang="en-US" altLang="en-US" sz="2000">
                <a:latin typeface="Courier" charset="0"/>
              </a:rPr>
              <a:t>#pragma omp sections</a:t>
            </a:r>
          </a:p>
          <a:p>
            <a:r>
              <a:rPr lang="en-US" altLang="en-US" sz="2000">
                <a:latin typeface="Courier" charset="0"/>
              </a:rPr>
              <a:t>{ </a:t>
            </a:r>
          </a:p>
          <a:p>
            <a:r>
              <a:rPr lang="en-US" altLang="en-US" sz="2000">
                <a:latin typeface="Courier" charset="0"/>
              </a:rPr>
              <a:t>  #pragma omp section</a:t>
            </a:r>
          </a:p>
          <a:p>
            <a:r>
              <a:rPr lang="en-US" altLang="en-US" sz="2000">
                <a:latin typeface="Courier" charset="0"/>
              </a:rPr>
              <a:t>  S1;</a:t>
            </a:r>
          </a:p>
          <a:p>
            <a:r>
              <a:rPr lang="en-US" altLang="en-US" sz="2000">
                <a:latin typeface="Courier" charset="0"/>
              </a:rPr>
              <a:t>  #pragma omp section</a:t>
            </a:r>
          </a:p>
          <a:p>
            <a:r>
              <a:rPr lang="en-US" altLang="en-US" sz="2000">
                <a:latin typeface="Courier" charset="0"/>
              </a:rPr>
              <a:t>  S2;</a:t>
            </a:r>
          </a:p>
          <a:p>
            <a:r>
              <a:rPr lang="en-US" altLang="en-US" sz="2000">
                <a:latin typeface="Courier" charset="0"/>
              </a:rPr>
              <a:t>}</a:t>
            </a:r>
          </a:p>
          <a:p>
            <a:endParaRPr lang="en-US" altLang="en-US">
              <a:latin typeface="Courier" charset="0"/>
            </a:endParaRPr>
          </a:p>
          <a:p>
            <a:endParaRPr lang="en-US" altLang="en-US">
              <a:latin typeface="Courier" charset="0"/>
            </a:endParaRPr>
          </a:p>
          <a:p>
            <a:r>
              <a:rPr lang="en-US" altLang="en-US">
                <a:latin typeface="Courier" charset="0"/>
              </a:rPr>
              <a:t>  </a:t>
            </a:r>
          </a:p>
        </p:txBody>
      </p:sp>
      <p:sp>
        <p:nvSpPr>
          <p:cNvPr id="6" name="Content Placeholder 2">
            <a:extLst>
              <a:ext uri="{FF2B5EF4-FFF2-40B4-BE49-F238E27FC236}">
                <a16:creationId xmlns:a16="http://schemas.microsoft.com/office/drawing/2014/main" id="{B5104E8C-BFC2-4491-B6BD-30214CFDC309}"/>
              </a:ext>
            </a:extLst>
          </p:cNvPr>
          <p:cNvSpPr txBox="1">
            <a:spLocks/>
          </p:cNvSpPr>
          <p:nvPr/>
        </p:nvSpPr>
        <p:spPr bwMode="auto">
          <a:xfrm>
            <a:off x="4648200" y="1905000"/>
            <a:ext cx="3962400" cy="4495800"/>
          </a:xfrm>
          <a:prstGeom prst="rect">
            <a:avLst/>
          </a:prstGeom>
          <a:noFill/>
          <a:ln w="9525">
            <a:noFill/>
            <a:miter lim="800000"/>
            <a:headEnd/>
            <a:tailEnd/>
          </a:ln>
        </p:spPr>
        <p:txBody>
          <a:bodyPr/>
          <a:lstStyle>
            <a:lvl1pPr marL="342900" indent="-3429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Dates back to the 60s.  Used in dialects of Algol, Pascal</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Java fork-join framework</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Microsoft TPL (C#,F#)</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OpenMP (C++, C, Fortran,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urier" charset="0"/>
                <a:ea typeface="MS PGothic" panose="020B0600070205080204" pitchFamily="34" charset="-128"/>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ourier" charset="0"/>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ourier" charset="0"/>
              <a:ea typeface="MS PGothic"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ourier" charset="0"/>
                <a:ea typeface="MS PGothic" panose="020B0600070205080204" pitchFamily="34" charset="-128"/>
                <a:cs typeface="+mn-cs"/>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756E2735-0AEE-439A-8F23-EB847DE8DB96}"/>
              </a:ext>
            </a:extLst>
          </p:cNvPr>
          <p:cNvSpPr>
            <a:spLocks noGrp="1"/>
          </p:cNvSpPr>
          <p:nvPr>
            <p:ph type="title"/>
          </p:nvPr>
        </p:nvSpPr>
        <p:spPr/>
        <p:txBody>
          <a:bodyPr/>
          <a:lstStyle/>
          <a:p>
            <a:r>
              <a:rPr lang="en-US" altLang="en-US"/>
              <a:t>Nested Parallelism: fork-join</a:t>
            </a:r>
          </a:p>
        </p:txBody>
      </p:sp>
      <p:sp>
        <p:nvSpPr>
          <p:cNvPr id="8" name="Content Placeholder 2">
            <a:extLst>
              <a:ext uri="{FF2B5EF4-FFF2-40B4-BE49-F238E27FC236}">
                <a16:creationId xmlns:a16="http://schemas.microsoft.com/office/drawing/2014/main" id="{79856481-D462-4170-88DF-F4CB2EB15397}"/>
              </a:ext>
            </a:extLst>
          </p:cNvPr>
          <p:cNvSpPr txBox="1">
            <a:spLocks/>
          </p:cNvSpPr>
          <p:nvPr/>
        </p:nvSpPr>
        <p:spPr bwMode="auto">
          <a:xfrm>
            <a:off x="990600" y="1447800"/>
            <a:ext cx="3276600" cy="4648200"/>
          </a:xfrm>
          <a:prstGeom prst="rect">
            <a:avLst/>
          </a:prstGeom>
          <a:noFill/>
          <a:ln w="9525">
            <a:no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urier"/>
                <a:ea typeface="MS PGothic" panose="020B0600070205080204" pitchFamily="34" charset="-128"/>
                <a:cs typeface="Courier"/>
              </a:rPr>
              <a:t>spawn S1;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urier"/>
                <a:ea typeface="MS PGothic" panose="020B0600070205080204" pitchFamily="34" charset="-128"/>
                <a:cs typeface="Courier"/>
              </a:rPr>
              <a:t>S2;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urier"/>
                <a:ea typeface="MS PGothic" panose="020B0600070205080204" pitchFamily="34" charset="-128"/>
                <a:cs typeface="Courier"/>
              </a:rPr>
              <a:t>sync;</a:t>
            </a: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(exp1 || exp2)</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solidFill>
                  <a:srgbClr val="000000"/>
                </a:solidFill>
                <a:effectLst/>
                <a:uLnTx/>
                <a:uFillTx/>
                <a:latin typeface="Courier"/>
                <a:ea typeface="ＭＳ Ｐゴシック" pitchFamily="-110" charset="-128"/>
                <a:cs typeface="Courier"/>
              </a:rPr>
              <a:t>plet</a:t>
            </a: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r>
              <a:rPr kumimoji="0" lang="en-US" sz="2000" b="0" i="0" u="none" strike="noStrike" kern="0" cap="none" spc="0" normalizeH="0" baseline="0" noProof="0" dirty="0" err="1">
                <a:ln>
                  <a:noFill/>
                </a:ln>
                <a:solidFill>
                  <a:srgbClr val="000000"/>
                </a:solidFill>
                <a:effectLst/>
                <a:uLnTx/>
                <a:uFillTx/>
                <a:latin typeface="Courier"/>
                <a:ea typeface="ＭＳ Ｐゴシック" pitchFamily="-110" charset="-128"/>
                <a:cs typeface="Courier"/>
              </a:rPr>
              <a:t>x</a:t>
            </a: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 exp1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r>
              <a:rPr kumimoji="0" lang="en-US" sz="2000" b="0" i="0" u="none" strike="noStrike" kern="0" cap="none" spc="0" normalizeH="0" baseline="0" noProof="0" dirty="0" err="1">
                <a:ln>
                  <a:noFill/>
                </a:ln>
                <a:solidFill>
                  <a:srgbClr val="000000"/>
                </a:solidFill>
                <a:effectLst/>
                <a:uLnTx/>
                <a:uFillTx/>
                <a:latin typeface="Courier"/>
                <a:ea typeface="ＭＳ Ｐゴシック" pitchFamily="-110" charset="-128"/>
                <a:cs typeface="Courier"/>
              </a:rPr>
              <a:t>y</a:t>
            </a: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 exp2</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exp3</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p>
        </p:txBody>
      </p:sp>
      <p:sp>
        <p:nvSpPr>
          <p:cNvPr id="9" name="Content Placeholder 2">
            <a:extLst>
              <a:ext uri="{FF2B5EF4-FFF2-40B4-BE49-F238E27FC236}">
                <a16:creationId xmlns:a16="http://schemas.microsoft.com/office/drawing/2014/main" id="{A512F8E7-DA97-4778-895C-3419FB635F2E}"/>
              </a:ext>
            </a:extLst>
          </p:cNvPr>
          <p:cNvSpPr txBox="1">
            <a:spLocks/>
          </p:cNvSpPr>
          <p:nvPr/>
        </p:nvSpPr>
        <p:spPr bwMode="auto">
          <a:xfrm>
            <a:off x="4038600" y="1447800"/>
            <a:ext cx="3276600" cy="4648200"/>
          </a:xfrm>
          <a:prstGeom prst="rect">
            <a:avLst/>
          </a:prstGeom>
          <a:noFill/>
          <a:ln w="9525">
            <a:noFill/>
            <a:miter lim="800000"/>
            <a:headEnd/>
            <a:tailEn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solidFill>
                  <a:srgbClr val="000000"/>
                </a:solidFill>
                <a:effectLst/>
                <a:uLnTx/>
                <a:uFillTx/>
                <a:latin typeface="Courier"/>
                <a:ea typeface="ＭＳ Ｐゴシック" pitchFamily="-110" charset="-128"/>
                <a:cs typeface="Courier"/>
              </a:rPr>
              <a:t>cilk</a:t>
            </a: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r>
              <a:rPr kumimoji="0" lang="en-US" sz="2000" b="0" i="0" u="none" strike="noStrike" kern="0" cap="none" spc="0" normalizeH="0" baseline="0" noProof="0" dirty="0" err="1">
                <a:ln>
                  <a:noFill/>
                </a:ln>
                <a:solidFill>
                  <a:srgbClr val="000000"/>
                </a:solidFill>
                <a:effectLst/>
                <a:uLnTx/>
                <a:uFillTx/>
                <a:latin typeface="Courier"/>
                <a:ea typeface="ＭＳ Ｐゴシック" pitchFamily="-110" charset="-128"/>
                <a:cs typeface="Courier"/>
              </a:rPr>
              <a:t>cilk</a:t>
            </a: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Various functional languages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Various dialects of ML and Lisp</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ourier"/>
                <a:ea typeface="ＭＳ Ｐゴシック" pitchFamily="-110" charset="-128"/>
                <a:cs typeface="Courier"/>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A517256-2D54-4524-A541-31309BE485B9}"/>
              </a:ext>
            </a:extLst>
          </p:cNvPr>
          <p:cNvSpPr>
            <a:spLocks noGrp="1"/>
          </p:cNvSpPr>
          <p:nvPr>
            <p:ph type="title"/>
          </p:nvPr>
        </p:nvSpPr>
        <p:spPr/>
        <p:txBody>
          <a:bodyPr/>
          <a:lstStyle/>
          <a:p>
            <a:r>
              <a:rPr lang="en-US" altLang="en-US"/>
              <a:t>Serial Parallel DAGs</a:t>
            </a:r>
          </a:p>
        </p:txBody>
      </p:sp>
      <p:sp>
        <p:nvSpPr>
          <p:cNvPr id="25602" name="Content Placeholder 2">
            <a:extLst>
              <a:ext uri="{FF2B5EF4-FFF2-40B4-BE49-F238E27FC236}">
                <a16:creationId xmlns:a16="http://schemas.microsoft.com/office/drawing/2014/main" id="{E5C3CA46-8C20-4F70-9183-F98410865B44}"/>
              </a:ext>
            </a:extLst>
          </p:cNvPr>
          <p:cNvSpPr>
            <a:spLocks noGrp="1"/>
          </p:cNvSpPr>
          <p:nvPr>
            <p:ph idx="1"/>
          </p:nvPr>
        </p:nvSpPr>
        <p:spPr>
          <a:xfrm>
            <a:off x="685800" y="1447800"/>
            <a:ext cx="8229600" cy="4648200"/>
          </a:xfrm>
        </p:spPr>
        <p:txBody>
          <a:bodyPr/>
          <a:lstStyle/>
          <a:p>
            <a:r>
              <a:rPr lang="en-US" altLang="en-US"/>
              <a:t>Dependence graphs of nested parallel computations are series parallel</a:t>
            </a:r>
          </a:p>
          <a:p>
            <a:endParaRPr lang="en-US" altLang="en-US"/>
          </a:p>
          <a:p>
            <a:endParaRPr lang="en-US" altLang="en-US"/>
          </a:p>
          <a:p>
            <a:endParaRPr lang="en-US" altLang="en-US"/>
          </a:p>
          <a:p>
            <a:endParaRPr lang="en-US" altLang="en-US"/>
          </a:p>
          <a:p>
            <a:endParaRPr lang="en-US" altLang="en-US"/>
          </a:p>
          <a:p>
            <a:r>
              <a:rPr lang="en-US" altLang="en-US"/>
              <a:t>Two tasks are parallel if not reachable from each other.</a:t>
            </a:r>
          </a:p>
          <a:p>
            <a:r>
              <a:rPr lang="en-US" altLang="en-US"/>
              <a:t>A data race occurs if two parallel tasks are involved in a race if they access the same location and at least one is a write.</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grpSp>
        <p:nvGrpSpPr>
          <p:cNvPr id="25604" name="Group 51">
            <a:extLst>
              <a:ext uri="{FF2B5EF4-FFF2-40B4-BE49-F238E27FC236}">
                <a16:creationId xmlns:a16="http://schemas.microsoft.com/office/drawing/2014/main" id="{DE757A94-7BCA-4827-A89F-273F7500E0F1}"/>
              </a:ext>
            </a:extLst>
          </p:cNvPr>
          <p:cNvGrpSpPr>
            <a:grpSpLocks/>
          </p:cNvGrpSpPr>
          <p:nvPr/>
        </p:nvGrpSpPr>
        <p:grpSpPr bwMode="auto">
          <a:xfrm>
            <a:off x="2667000" y="2133600"/>
            <a:ext cx="2743200" cy="2209800"/>
            <a:chOff x="2667000" y="2438400"/>
            <a:chExt cx="2743200" cy="2514600"/>
          </a:xfrm>
        </p:grpSpPr>
        <p:sp>
          <p:nvSpPr>
            <p:cNvPr id="25606" name="Oval 90">
              <a:extLst>
                <a:ext uri="{FF2B5EF4-FFF2-40B4-BE49-F238E27FC236}">
                  <a16:creationId xmlns:a16="http://schemas.microsoft.com/office/drawing/2014/main" id="{BD6259B1-3582-4B6D-9DD0-46E808A2DB6C}"/>
                </a:ext>
              </a:extLst>
            </p:cNvPr>
            <p:cNvSpPr>
              <a:spLocks noChangeArrowheads="1"/>
            </p:cNvSpPr>
            <p:nvPr/>
          </p:nvSpPr>
          <p:spPr bwMode="auto">
            <a:xfrm>
              <a:off x="3505200" y="2819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7" name="Oval 92">
              <a:extLst>
                <a:ext uri="{FF2B5EF4-FFF2-40B4-BE49-F238E27FC236}">
                  <a16:creationId xmlns:a16="http://schemas.microsoft.com/office/drawing/2014/main" id="{92FB1333-63B6-47CC-9B73-44F97E7FDF9D}"/>
                </a:ext>
              </a:extLst>
            </p:cNvPr>
            <p:cNvSpPr>
              <a:spLocks noChangeArrowheads="1"/>
            </p:cNvSpPr>
            <p:nvPr/>
          </p:nvSpPr>
          <p:spPr bwMode="auto">
            <a:xfrm>
              <a:off x="3200400" y="3124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8" name="Oval 93">
              <a:extLst>
                <a:ext uri="{FF2B5EF4-FFF2-40B4-BE49-F238E27FC236}">
                  <a16:creationId xmlns:a16="http://schemas.microsoft.com/office/drawing/2014/main" id="{A331CE0C-14DB-4B57-9B62-14A3A6A3988A}"/>
                </a:ext>
              </a:extLst>
            </p:cNvPr>
            <p:cNvSpPr>
              <a:spLocks noChangeArrowheads="1"/>
            </p:cNvSpPr>
            <p:nvPr/>
          </p:nvSpPr>
          <p:spPr bwMode="auto">
            <a:xfrm>
              <a:off x="38862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9" name="Oval 94">
              <a:extLst>
                <a:ext uri="{FF2B5EF4-FFF2-40B4-BE49-F238E27FC236}">
                  <a16:creationId xmlns:a16="http://schemas.microsoft.com/office/drawing/2014/main" id="{4AF0A311-7BE1-4A30-A611-8B3CA63BC116}"/>
                </a:ext>
              </a:extLst>
            </p:cNvPr>
            <p:cNvSpPr>
              <a:spLocks noChangeArrowheads="1"/>
            </p:cNvSpPr>
            <p:nvPr/>
          </p:nvSpPr>
          <p:spPr bwMode="auto">
            <a:xfrm>
              <a:off x="26670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10" name="Oval 95">
              <a:extLst>
                <a:ext uri="{FF2B5EF4-FFF2-40B4-BE49-F238E27FC236}">
                  <a16:creationId xmlns:a16="http://schemas.microsoft.com/office/drawing/2014/main" id="{4E18FE11-A809-42C8-A6E7-EBDC451F978D}"/>
                </a:ext>
              </a:extLst>
            </p:cNvPr>
            <p:cNvSpPr>
              <a:spLocks noChangeArrowheads="1"/>
            </p:cNvSpPr>
            <p:nvPr/>
          </p:nvSpPr>
          <p:spPr bwMode="auto">
            <a:xfrm>
              <a:off x="3352800" y="34290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11" name="AutoShape 96">
              <a:extLst>
                <a:ext uri="{FF2B5EF4-FFF2-40B4-BE49-F238E27FC236}">
                  <a16:creationId xmlns:a16="http://schemas.microsoft.com/office/drawing/2014/main" id="{3332DA90-B745-4249-8912-6109B5EAE99C}"/>
                </a:ext>
              </a:extLst>
            </p:cNvPr>
            <p:cNvCxnSpPr>
              <a:cxnSpLocks noChangeShapeType="1"/>
              <a:endCxn id="25607" idx="0"/>
            </p:cNvCxnSpPr>
            <p:nvPr/>
          </p:nvCxnSpPr>
          <p:spPr bwMode="auto">
            <a:xfrm flipH="1">
              <a:off x="3276600" y="2949575"/>
              <a:ext cx="2508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2" name="AutoShape 97">
              <a:extLst>
                <a:ext uri="{FF2B5EF4-FFF2-40B4-BE49-F238E27FC236}">
                  <a16:creationId xmlns:a16="http://schemas.microsoft.com/office/drawing/2014/main" id="{893BD695-B5C3-4067-8D51-873517B74711}"/>
                </a:ext>
              </a:extLst>
            </p:cNvPr>
            <p:cNvCxnSpPr>
              <a:cxnSpLocks noChangeShapeType="1"/>
              <a:stCxn id="25606" idx="5"/>
              <a:endCxn id="25608" idx="1"/>
            </p:cNvCxnSpPr>
            <p:nvPr/>
          </p:nvCxnSpPr>
          <p:spPr bwMode="auto">
            <a:xfrm>
              <a:off x="3635375" y="2949575"/>
              <a:ext cx="273050" cy="7302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3" name="AutoShape 98">
              <a:extLst>
                <a:ext uri="{FF2B5EF4-FFF2-40B4-BE49-F238E27FC236}">
                  <a16:creationId xmlns:a16="http://schemas.microsoft.com/office/drawing/2014/main" id="{4A7C1289-E88B-4BEE-814B-CCC7CF7EA79A}"/>
                </a:ext>
              </a:extLst>
            </p:cNvPr>
            <p:cNvCxnSpPr>
              <a:cxnSpLocks noChangeShapeType="1"/>
              <a:stCxn id="25607" idx="3"/>
              <a:endCxn id="25609" idx="0"/>
            </p:cNvCxnSpPr>
            <p:nvPr/>
          </p:nvCxnSpPr>
          <p:spPr bwMode="auto">
            <a:xfrm flipH="1">
              <a:off x="2743200" y="3254375"/>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4" name="AutoShape 99">
              <a:extLst>
                <a:ext uri="{FF2B5EF4-FFF2-40B4-BE49-F238E27FC236}">
                  <a16:creationId xmlns:a16="http://schemas.microsoft.com/office/drawing/2014/main" id="{5268D1DF-1335-4106-887C-C3BEC0AC12AE}"/>
                </a:ext>
              </a:extLst>
            </p:cNvPr>
            <p:cNvCxnSpPr>
              <a:cxnSpLocks noChangeShapeType="1"/>
              <a:stCxn id="25607" idx="5"/>
              <a:endCxn id="25610" idx="0"/>
            </p:cNvCxnSpPr>
            <p:nvPr/>
          </p:nvCxnSpPr>
          <p:spPr bwMode="auto">
            <a:xfrm>
              <a:off x="3330575" y="32543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5" name="Oval 100">
              <a:extLst>
                <a:ext uri="{FF2B5EF4-FFF2-40B4-BE49-F238E27FC236}">
                  <a16:creationId xmlns:a16="http://schemas.microsoft.com/office/drawing/2014/main" id="{8EB5E82C-EB18-47F8-BC3D-2E2941EB2D69}"/>
                </a:ext>
              </a:extLst>
            </p:cNvPr>
            <p:cNvSpPr>
              <a:spLocks noChangeArrowheads="1"/>
            </p:cNvSpPr>
            <p:nvPr/>
          </p:nvSpPr>
          <p:spPr bwMode="auto">
            <a:xfrm>
              <a:off x="3200400" y="41910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16" name="AutoShape 101">
              <a:extLst>
                <a:ext uri="{FF2B5EF4-FFF2-40B4-BE49-F238E27FC236}">
                  <a16:creationId xmlns:a16="http://schemas.microsoft.com/office/drawing/2014/main" id="{CAA89F8D-EF6A-49E5-A22E-09655C137824}"/>
                </a:ext>
              </a:extLst>
            </p:cNvPr>
            <p:cNvCxnSpPr>
              <a:cxnSpLocks noChangeShapeType="1"/>
              <a:stCxn id="25609" idx="4"/>
              <a:endCxn id="25615" idx="1"/>
            </p:cNvCxnSpPr>
            <p:nvPr/>
          </p:nvCxnSpPr>
          <p:spPr bwMode="auto">
            <a:xfrm>
              <a:off x="2743200" y="3810000"/>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7" name="AutoShape 102">
              <a:extLst>
                <a:ext uri="{FF2B5EF4-FFF2-40B4-BE49-F238E27FC236}">
                  <a16:creationId xmlns:a16="http://schemas.microsoft.com/office/drawing/2014/main" id="{3D36F93C-CC13-4854-AD5E-999DC75802C8}"/>
                </a:ext>
              </a:extLst>
            </p:cNvPr>
            <p:cNvCxnSpPr>
              <a:cxnSpLocks noChangeShapeType="1"/>
              <a:stCxn id="25625" idx="4"/>
              <a:endCxn id="25615" idx="7"/>
            </p:cNvCxnSpPr>
            <p:nvPr/>
          </p:nvCxnSpPr>
          <p:spPr bwMode="auto">
            <a:xfrm flipH="1">
              <a:off x="3330575" y="4038600"/>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8" name="AutoShape 103">
              <a:extLst>
                <a:ext uri="{FF2B5EF4-FFF2-40B4-BE49-F238E27FC236}">
                  <a16:creationId xmlns:a16="http://schemas.microsoft.com/office/drawing/2014/main" id="{D8A5D8A8-2308-443C-B76F-9FC179DFC523}"/>
                </a:ext>
              </a:extLst>
            </p:cNvPr>
            <p:cNvCxnSpPr>
              <a:cxnSpLocks noChangeShapeType="1"/>
              <a:stCxn id="25615" idx="5"/>
            </p:cNvCxnSpPr>
            <p:nvPr/>
          </p:nvCxnSpPr>
          <p:spPr bwMode="auto">
            <a:xfrm>
              <a:off x="3330575" y="4321175"/>
              <a:ext cx="273050" cy="1206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9" name="Oval 104">
              <a:extLst>
                <a:ext uri="{FF2B5EF4-FFF2-40B4-BE49-F238E27FC236}">
                  <a16:creationId xmlns:a16="http://schemas.microsoft.com/office/drawing/2014/main" id="{91699B7D-2484-4D37-9957-84D06434E988}"/>
                </a:ext>
              </a:extLst>
            </p:cNvPr>
            <p:cNvSpPr>
              <a:spLocks noChangeArrowheads="1"/>
            </p:cNvSpPr>
            <p:nvPr/>
          </p:nvSpPr>
          <p:spPr bwMode="auto">
            <a:xfrm flipV="1">
              <a:off x="3581400" y="4419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0" name="AutoShape 106">
              <a:extLst>
                <a:ext uri="{FF2B5EF4-FFF2-40B4-BE49-F238E27FC236}">
                  <a16:creationId xmlns:a16="http://schemas.microsoft.com/office/drawing/2014/main" id="{8E03C5D4-79A4-4E5C-987F-5C593C23F620}"/>
                </a:ext>
              </a:extLst>
            </p:cNvPr>
            <p:cNvCxnSpPr>
              <a:cxnSpLocks noChangeShapeType="1"/>
              <a:stCxn id="25608" idx="3"/>
              <a:endCxn id="25619" idx="4"/>
            </p:cNvCxnSpPr>
            <p:nvPr/>
          </p:nvCxnSpPr>
          <p:spPr bwMode="auto">
            <a:xfrm flipH="1">
              <a:off x="3657600" y="3787775"/>
              <a:ext cx="250825" cy="6318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1" name="Oval 107">
              <a:extLst>
                <a:ext uri="{FF2B5EF4-FFF2-40B4-BE49-F238E27FC236}">
                  <a16:creationId xmlns:a16="http://schemas.microsoft.com/office/drawing/2014/main" id="{EC60D195-452E-4DDC-B8AA-6E0C21B0B696}"/>
                </a:ext>
              </a:extLst>
            </p:cNvPr>
            <p:cNvSpPr>
              <a:spLocks noChangeArrowheads="1"/>
            </p:cNvSpPr>
            <p:nvPr/>
          </p:nvSpPr>
          <p:spPr bwMode="auto">
            <a:xfrm>
              <a:off x="31242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22" name="Oval 108">
              <a:extLst>
                <a:ext uri="{FF2B5EF4-FFF2-40B4-BE49-F238E27FC236}">
                  <a16:creationId xmlns:a16="http://schemas.microsoft.com/office/drawing/2014/main" id="{2351F8FA-611A-4A2B-A9CA-39F0492E2E3D}"/>
                </a:ext>
              </a:extLst>
            </p:cNvPr>
            <p:cNvSpPr>
              <a:spLocks noChangeArrowheads="1"/>
            </p:cNvSpPr>
            <p:nvPr/>
          </p:nvSpPr>
          <p:spPr bwMode="auto">
            <a:xfrm>
              <a:off x="3505200" y="3657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3" name="AutoShape 109">
              <a:extLst>
                <a:ext uri="{FF2B5EF4-FFF2-40B4-BE49-F238E27FC236}">
                  <a16:creationId xmlns:a16="http://schemas.microsoft.com/office/drawing/2014/main" id="{872BD40B-C7B2-48CA-8170-10539FD97948}"/>
                </a:ext>
              </a:extLst>
            </p:cNvPr>
            <p:cNvCxnSpPr>
              <a:cxnSpLocks noChangeShapeType="1"/>
              <a:endCxn id="25621" idx="0"/>
            </p:cNvCxnSpPr>
            <p:nvPr/>
          </p:nvCxnSpPr>
          <p:spPr bwMode="auto">
            <a:xfrm flipH="1">
              <a:off x="3200400" y="3482975"/>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24" name="AutoShape 110">
              <a:extLst>
                <a:ext uri="{FF2B5EF4-FFF2-40B4-BE49-F238E27FC236}">
                  <a16:creationId xmlns:a16="http://schemas.microsoft.com/office/drawing/2014/main" id="{1CD79B9D-8F6D-4BD9-AE73-AABBC574A719}"/>
                </a:ext>
              </a:extLst>
            </p:cNvPr>
            <p:cNvCxnSpPr>
              <a:cxnSpLocks noChangeShapeType="1"/>
              <a:endCxn id="25622" idx="0"/>
            </p:cNvCxnSpPr>
            <p:nvPr/>
          </p:nvCxnSpPr>
          <p:spPr bwMode="auto">
            <a:xfrm>
              <a:off x="3482975" y="34829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5" name="Oval 111">
              <a:extLst>
                <a:ext uri="{FF2B5EF4-FFF2-40B4-BE49-F238E27FC236}">
                  <a16:creationId xmlns:a16="http://schemas.microsoft.com/office/drawing/2014/main" id="{A9EE03DB-BA27-423E-944D-DE6DEE65963C}"/>
                </a:ext>
              </a:extLst>
            </p:cNvPr>
            <p:cNvSpPr>
              <a:spLocks noChangeArrowheads="1"/>
            </p:cNvSpPr>
            <p:nvPr/>
          </p:nvSpPr>
          <p:spPr bwMode="auto">
            <a:xfrm>
              <a:off x="3352800" y="38862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26" name="AutoShape 112">
              <a:extLst>
                <a:ext uri="{FF2B5EF4-FFF2-40B4-BE49-F238E27FC236}">
                  <a16:creationId xmlns:a16="http://schemas.microsoft.com/office/drawing/2014/main" id="{C78465EE-9CA9-45E0-A202-302273B79F3A}"/>
                </a:ext>
              </a:extLst>
            </p:cNvPr>
            <p:cNvCxnSpPr>
              <a:cxnSpLocks noChangeShapeType="1"/>
              <a:stCxn id="25621" idx="4"/>
              <a:endCxn id="25625" idx="1"/>
            </p:cNvCxnSpPr>
            <p:nvPr/>
          </p:nvCxnSpPr>
          <p:spPr bwMode="auto">
            <a:xfrm>
              <a:off x="3200400" y="3810000"/>
              <a:ext cx="1746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27" name="AutoShape 113">
              <a:extLst>
                <a:ext uri="{FF2B5EF4-FFF2-40B4-BE49-F238E27FC236}">
                  <a16:creationId xmlns:a16="http://schemas.microsoft.com/office/drawing/2014/main" id="{F8C04B1E-A35C-4EA5-A8A1-93B35B12409E}"/>
                </a:ext>
              </a:extLst>
            </p:cNvPr>
            <p:cNvCxnSpPr>
              <a:cxnSpLocks noChangeShapeType="1"/>
              <a:stCxn id="25622" idx="4"/>
              <a:endCxn id="25625" idx="7"/>
            </p:cNvCxnSpPr>
            <p:nvPr/>
          </p:nvCxnSpPr>
          <p:spPr bwMode="auto">
            <a:xfrm flipH="1">
              <a:off x="3482975" y="3810000"/>
              <a:ext cx="984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8" name="Oval 114">
              <a:extLst>
                <a:ext uri="{FF2B5EF4-FFF2-40B4-BE49-F238E27FC236}">
                  <a16:creationId xmlns:a16="http://schemas.microsoft.com/office/drawing/2014/main" id="{4DEBF51A-9376-422D-9FEA-2E3529922D77}"/>
                </a:ext>
              </a:extLst>
            </p:cNvPr>
            <p:cNvSpPr>
              <a:spLocks noChangeArrowheads="1"/>
            </p:cNvSpPr>
            <p:nvPr/>
          </p:nvSpPr>
          <p:spPr bwMode="auto">
            <a:xfrm>
              <a:off x="4953000" y="31019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29" name="Oval 115">
              <a:extLst>
                <a:ext uri="{FF2B5EF4-FFF2-40B4-BE49-F238E27FC236}">
                  <a16:creationId xmlns:a16="http://schemas.microsoft.com/office/drawing/2014/main" id="{08350CA4-A047-4FE8-95E3-04D43AE95B91}"/>
                </a:ext>
              </a:extLst>
            </p:cNvPr>
            <p:cNvSpPr>
              <a:spLocks noChangeArrowheads="1"/>
            </p:cNvSpPr>
            <p:nvPr/>
          </p:nvSpPr>
          <p:spPr bwMode="auto">
            <a:xfrm>
              <a:off x="4419600" y="36353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30" name="Oval 116">
              <a:extLst>
                <a:ext uri="{FF2B5EF4-FFF2-40B4-BE49-F238E27FC236}">
                  <a16:creationId xmlns:a16="http://schemas.microsoft.com/office/drawing/2014/main" id="{21970F95-CCE4-4336-A518-388CE441A09A}"/>
                </a:ext>
              </a:extLst>
            </p:cNvPr>
            <p:cNvSpPr>
              <a:spLocks noChangeArrowheads="1"/>
            </p:cNvSpPr>
            <p:nvPr/>
          </p:nvSpPr>
          <p:spPr bwMode="auto">
            <a:xfrm>
              <a:off x="5105400" y="34067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31" name="AutoShape 117">
              <a:extLst>
                <a:ext uri="{FF2B5EF4-FFF2-40B4-BE49-F238E27FC236}">
                  <a16:creationId xmlns:a16="http://schemas.microsoft.com/office/drawing/2014/main" id="{66F151FC-78E6-40C4-B50D-E7D7CC4D9100}"/>
                </a:ext>
              </a:extLst>
            </p:cNvPr>
            <p:cNvCxnSpPr>
              <a:cxnSpLocks noChangeShapeType="1"/>
              <a:stCxn id="25628" idx="3"/>
              <a:endCxn id="25629" idx="0"/>
            </p:cNvCxnSpPr>
            <p:nvPr/>
          </p:nvCxnSpPr>
          <p:spPr bwMode="auto">
            <a:xfrm flipH="1">
              <a:off x="4495800" y="3232150"/>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2" name="AutoShape 118">
              <a:extLst>
                <a:ext uri="{FF2B5EF4-FFF2-40B4-BE49-F238E27FC236}">
                  <a16:creationId xmlns:a16="http://schemas.microsoft.com/office/drawing/2014/main" id="{D9CA2299-0901-4D34-9387-8263FB82D400}"/>
                </a:ext>
              </a:extLst>
            </p:cNvPr>
            <p:cNvCxnSpPr>
              <a:cxnSpLocks noChangeShapeType="1"/>
              <a:stCxn id="25628" idx="5"/>
              <a:endCxn id="25630" idx="0"/>
            </p:cNvCxnSpPr>
            <p:nvPr/>
          </p:nvCxnSpPr>
          <p:spPr bwMode="auto">
            <a:xfrm>
              <a:off x="5083175" y="3232150"/>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33" name="Oval 119">
              <a:extLst>
                <a:ext uri="{FF2B5EF4-FFF2-40B4-BE49-F238E27FC236}">
                  <a16:creationId xmlns:a16="http://schemas.microsoft.com/office/drawing/2014/main" id="{A09AED72-09AE-4BD5-BE7E-15B8DAB21882}"/>
                </a:ext>
              </a:extLst>
            </p:cNvPr>
            <p:cNvSpPr>
              <a:spLocks noChangeArrowheads="1"/>
            </p:cNvSpPr>
            <p:nvPr/>
          </p:nvSpPr>
          <p:spPr bwMode="auto">
            <a:xfrm>
              <a:off x="4953000" y="41687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34" name="AutoShape 120">
              <a:extLst>
                <a:ext uri="{FF2B5EF4-FFF2-40B4-BE49-F238E27FC236}">
                  <a16:creationId xmlns:a16="http://schemas.microsoft.com/office/drawing/2014/main" id="{ABA847B8-3561-4F4B-B737-DCFF9FC849A3}"/>
                </a:ext>
              </a:extLst>
            </p:cNvPr>
            <p:cNvCxnSpPr>
              <a:cxnSpLocks noChangeShapeType="1"/>
              <a:stCxn id="25629" idx="4"/>
              <a:endCxn id="25633" idx="1"/>
            </p:cNvCxnSpPr>
            <p:nvPr/>
          </p:nvCxnSpPr>
          <p:spPr bwMode="auto">
            <a:xfrm>
              <a:off x="4495800" y="3787775"/>
              <a:ext cx="479425" cy="4032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5" name="AutoShape 121">
              <a:extLst>
                <a:ext uri="{FF2B5EF4-FFF2-40B4-BE49-F238E27FC236}">
                  <a16:creationId xmlns:a16="http://schemas.microsoft.com/office/drawing/2014/main" id="{098611B2-7247-4964-A05C-B58FB94BAA23}"/>
                </a:ext>
              </a:extLst>
            </p:cNvPr>
            <p:cNvCxnSpPr>
              <a:cxnSpLocks noChangeShapeType="1"/>
              <a:stCxn id="25640" idx="4"/>
              <a:endCxn id="25633" idx="7"/>
            </p:cNvCxnSpPr>
            <p:nvPr/>
          </p:nvCxnSpPr>
          <p:spPr bwMode="auto">
            <a:xfrm flipH="1">
              <a:off x="5083175" y="4016375"/>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36" name="Oval 123">
              <a:extLst>
                <a:ext uri="{FF2B5EF4-FFF2-40B4-BE49-F238E27FC236}">
                  <a16:creationId xmlns:a16="http://schemas.microsoft.com/office/drawing/2014/main" id="{D65DA5C8-75A4-47FA-AE56-3965E0E41C0A}"/>
                </a:ext>
              </a:extLst>
            </p:cNvPr>
            <p:cNvSpPr>
              <a:spLocks noChangeArrowheads="1"/>
            </p:cNvSpPr>
            <p:nvPr/>
          </p:nvSpPr>
          <p:spPr bwMode="auto">
            <a:xfrm>
              <a:off x="4876800" y="36353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37" name="Oval 124">
              <a:extLst>
                <a:ext uri="{FF2B5EF4-FFF2-40B4-BE49-F238E27FC236}">
                  <a16:creationId xmlns:a16="http://schemas.microsoft.com/office/drawing/2014/main" id="{F5C97782-9903-4C58-8235-CA43E7CBDC56}"/>
                </a:ext>
              </a:extLst>
            </p:cNvPr>
            <p:cNvSpPr>
              <a:spLocks noChangeArrowheads="1"/>
            </p:cNvSpPr>
            <p:nvPr/>
          </p:nvSpPr>
          <p:spPr bwMode="auto">
            <a:xfrm>
              <a:off x="5257800" y="36353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38" name="AutoShape 125">
              <a:extLst>
                <a:ext uri="{FF2B5EF4-FFF2-40B4-BE49-F238E27FC236}">
                  <a16:creationId xmlns:a16="http://schemas.microsoft.com/office/drawing/2014/main" id="{503690F0-DFC6-43E5-B5EB-8EE54FDD4C0B}"/>
                </a:ext>
              </a:extLst>
            </p:cNvPr>
            <p:cNvCxnSpPr>
              <a:cxnSpLocks noChangeShapeType="1"/>
              <a:endCxn id="25636" idx="0"/>
            </p:cNvCxnSpPr>
            <p:nvPr/>
          </p:nvCxnSpPr>
          <p:spPr bwMode="auto">
            <a:xfrm flipH="1">
              <a:off x="4953000" y="3460750"/>
              <a:ext cx="1746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39" name="AutoShape 126">
              <a:extLst>
                <a:ext uri="{FF2B5EF4-FFF2-40B4-BE49-F238E27FC236}">
                  <a16:creationId xmlns:a16="http://schemas.microsoft.com/office/drawing/2014/main" id="{4456073C-A3E7-4ED6-9345-6FCAEDDE2273}"/>
                </a:ext>
              </a:extLst>
            </p:cNvPr>
            <p:cNvCxnSpPr>
              <a:cxnSpLocks noChangeShapeType="1"/>
              <a:endCxn id="25637" idx="0"/>
            </p:cNvCxnSpPr>
            <p:nvPr/>
          </p:nvCxnSpPr>
          <p:spPr bwMode="auto">
            <a:xfrm>
              <a:off x="5235575" y="3460750"/>
              <a:ext cx="98425"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40" name="Oval 127">
              <a:extLst>
                <a:ext uri="{FF2B5EF4-FFF2-40B4-BE49-F238E27FC236}">
                  <a16:creationId xmlns:a16="http://schemas.microsoft.com/office/drawing/2014/main" id="{881756EF-A54F-4C61-BD43-8F85BC03E0D9}"/>
                </a:ext>
              </a:extLst>
            </p:cNvPr>
            <p:cNvSpPr>
              <a:spLocks noChangeArrowheads="1"/>
            </p:cNvSpPr>
            <p:nvPr/>
          </p:nvSpPr>
          <p:spPr bwMode="auto">
            <a:xfrm>
              <a:off x="5105400" y="3863975"/>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41" name="AutoShape 128">
              <a:extLst>
                <a:ext uri="{FF2B5EF4-FFF2-40B4-BE49-F238E27FC236}">
                  <a16:creationId xmlns:a16="http://schemas.microsoft.com/office/drawing/2014/main" id="{EF7E9408-8BBE-4A22-B25E-DE65CD4FD344}"/>
                </a:ext>
              </a:extLst>
            </p:cNvPr>
            <p:cNvCxnSpPr>
              <a:cxnSpLocks noChangeShapeType="1"/>
              <a:stCxn id="25636" idx="4"/>
              <a:endCxn id="25640" idx="1"/>
            </p:cNvCxnSpPr>
            <p:nvPr/>
          </p:nvCxnSpPr>
          <p:spPr bwMode="auto">
            <a:xfrm>
              <a:off x="4953000" y="3787775"/>
              <a:ext cx="1746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2" name="AutoShape 129">
              <a:extLst>
                <a:ext uri="{FF2B5EF4-FFF2-40B4-BE49-F238E27FC236}">
                  <a16:creationId xmlns:a16="http://schemas.microsoft.com/office/drawing/2014/main" id="{63DB24A7-6389-4E0A-AC9E-172442AD57A9}"/>
                </a:ext>
              </a:extLst>
            </p:cNvPr>
            <p:cNvCxnSpPr>
              <a:cxnSpLocks noChangeShapeType="1"/>
              <a:stCxn id="25637" idx="4"/>
              <a:endCxn id="25640" idx="7"/>
            </p:cNvCxnSpPr>
            <p:nvPr/>
          </p:nvCxnSpPr>
          <p:spPr bwMode="auto">
            <a:xfrm flipH="1">
              <a:off x="5235575" y="3787775"/>
              <a:ext cx="98425" cy="98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43" name="Oval 130">
              <a:extLst>
                <a:ext uri="{FF2B5EF4-FFF2-40B4-BE49-F238E27FC236}">
                  <a16:creationId xmlns:a16="http://schemas.microsoft.com/office/drawing/2014/main" id="{A38C47A5-2CCB-421B-945B-AF40BEC9E329}"/>
                </a:ext>
              </a:extLst>
            </p:cNvPr>
            <p:cNvSpPr>
              <a:spLocks noChangeArrowheads="1"/>
            </p:cNvSpPr>
            <p:nvPr/>
          </p:nvSpPr>
          <p:spPr bwMode="auto">
            <a:xfrm>
              <a:off x="4267200" y="24384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44" name="Oval 131">
              <a:extLst>
                <a:ext uri="{FF2B5EF4-FFF2-40B4-BE49-F238E27FC236}">
                  <a16:creationId xmlns:a16="http://schemas.microsoft.com/office/drawing/2014/main" id="{60A452AA-5F37-478D-BDF8-0BE4F43959B9}"/>
                </a:ext>
              </a:extLst>
            </p:cNvPr>
            <p:cNvSpPr>
              <a:spLocks noChangeArrowheads="1"/>
            </p:cNvSpPr>
            <p:nvPr/>
          </p:nvSpPr>
          <p:spPr bwMode="auto">
            <a:xfrm>
              <a:off x="4267200" y="48006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45" name="Oval 132">
              <a:extLst>
                <a:ext uri="{FF2B5EF4-FFF2-40B4-BE49-F238E27FC236}">
                  <a16:creationId xmlns:a16="http://schemas.microsoft.com/office/drawing/2014/main" id="{FEB4B9B7-5083-41F4-9E78-B207A8C1958A}"/>
                </a:ext>
              </a:extLst>
            </p:cNvPr>
            <p:cNvSpPr>
              <a:spLocks noChangeArrowheads="1"/>
            </p:cNvSpPr>
            <p:nvPr/>
          </p:nvSpPr>
          <p:spPr bwMode="auto">
            <a:xfrm>
              <a:off x="4953000" y="4495800"/>
              <a:ext cx="152400"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5646" name="AutoShape 133">
              <a:extLst>
                <a:ext uri="{FF2B5EF4-FFF2-40B4-BE49-F238E27FC236}">
                  <a16:creationId xmlns:a16="http://schemas.microsoft.com/office/drawing/2014/main" id="{AF55B7F7-CFA4-478B-917E-C56298569B36}"/>
                </a:ext>
              </a:extLst>
            </p:cNvPr>
            <p:cNvCxnSpPr>
              <a:cxnSpLocks noChangeShapeType="1"/>
              <a:stCxn id="25643" idx="3"/>
              <a:endCxn id="25606" idx="7"/>
            </p:cNvCxnSpPr>
            <p:nvPr/>
          </p:nvCxnSpPr>
          <p:spPr bwMode="auto">
            <a:xfrm flipH="1">
              <a:off x="3635375" y="2568575"/>
              <a:ext cx="654050" cy="2730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7" name="AutoShape 134">
              <a:extLst>
                <a:ext uri="{FF2B5EF4-FFF2-40B4-BE49-F238E27FC236}">
                  <a16:creationId xmlns:a16="http://schemas.microsoft.com/office/drawing/2014/main" id="{3FBC2108-A440-4799-BE76-CC198EF2F6F7}"/>
                </a:ext>
              </a:extLst>
            </p:cNvPr>
            <p:cNvCxnSpPr>
              <a:cxnSpLocks noChangeShapeType="1"/>
              <a:stCxn id="25643" idx="5"/>
              <a:endCxn id="25628" idx="1"/>
            </p:cNvCxnSpPr>
            <p:nvPr/>
          </p:nvCxnSpPr>
          <p:spPr bwMode="auto">
            <a:xfrm>
              <a:off x="4397375" y="2568575"/>
              <a:ext cx="577850" cy="555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8" name="AutoShape 135">
              <a:extLst>
                <a:ext uri="{FF2B5EF4-FFF2-40B4-BE49-F238E27FC236}">
                  <a16:creationId xmlns:a16="http://schemas.microsoft.com/office/drawing/2014/main" id="{A75F92D6-B078-4062-BAC9-F08455528476}"/>
                </a:ext>
              </a:extLst>
            </p:cNvPr>
            <p:cNvCxnSpPr>
              <a:cxnSpLocks noChangeShapeType="1"/>
              <a:stCxn id="25619" idx="7"/>
              <a:endCxn id="25644" idx="1"/>
            </p:cNvCxnSpPr>
            <p:nvPr/>
          </p:nvCxnSpPr>
          <p:spPr bwMode="auto">
            <a:xfrm>
              <a:off x="3709988" y="4548188"/>
              <a:ext cx="579437" cy="2746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49" name="AutoShape 136">
              <a:extLst>
                <a:ext uri="{FF2B5EF4-FFF2-40B4-BE49-F238E27FC236}">
                  <a16:creationId xmlns:a16="http://schemas.microsoft.com/office/drawing/2014/main" id="{3047C9C9-A955-4F5E-981E-8FA102778DC4}"/>
                </a:ext>
              </a:extLst>
            </p:cNvPr>
            <p:cNvCxnSpPr>
              <a:cxnSpLocks noChangeShapeType="1"/>
              <a:stCxn id="25645" idx="3"/>
              <a:endCxn id="25644" idx="7"/>
            </p:cNvCxnSpPr>
            <p:nvPr/>
          </p:nvCxnSpPr>
          <p:spPr bwMode="auto">
            <a:xfrm flipH="1">
              <a:off x="4397375" y="4625975"/>
              <a:ext cx="577850" cy="1968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50" name="AutoShape 137">
              <a:extLst>
                <a:ext uri="{FF2B5EF4-FFF2-40B4-BE49-F238E27FC236}">
                  <a16:creationId xmlns:a16="http://schemas.microsoft.com/office/drawing/2014/main" id="{E2943EC1-6D25-4718-BAC4-4C2448C77455}"/>
                </a:ext>
              </a:extLst>
            </p:cNvPr>
            <p:cNvCxnSpPr>
              <a:cxnSpLocks noChangeShapeType="1"/>
              <a:stCxn id="25633" idx="4"/>
              <a:endCxn id="25645" idx="0"/>
            </p:cNvCxnSpPr>
            <p:nvPr/>
          </p:nvCxnSpPr>
          <p:spPr bwMode="auto">
            <a:xfrm>
              <a:off x="5029200" y="4321175"/>
              <a:ext cx="0" cy="1746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a:extLst>
              <a:ext uri="{FF2B5EF4-FFF2-40B4-BE49-F238E27FC236}">
                <a16:creationId xmlns:a16="http://schemas.microsoft.com/office/drawing/2014/main" id="{74A00CDA-383D-49C6-BFF7-DF61F4DF9652}"/>
              </a:ext>
            </a:extLst>
          </p:cNvPr>
          <p:cNvSpPr>
            <a:spLocks noGrp="1" noChangeArrowheads="1"/>
          </p:cNvSpPr>
          <p:nvPr>
            <p:ph type="title"/>
          </p:nvPr>
        </p:nvSpPr>
        <p:spPr/>
        <p:txBody>
          <a:bodyPr/>
          <a:lstStyle/>
          <a:p>
            <a:r>
              <a:rPr lang="en-US" altLang="en-US"/>
              <a:t>Shared memory model</a:t>
            </a:r>
          </a:p>
        </p:txBody>
      </p:sp>
      <p:sp>
        <p:nvSpPr>
          <p:cNvPr id="811011" name="Rectangle 3">
            <a:extLst>
              <a:ext uri="{FF2B5EF4-FFF2-40B4-BE49-F238E27FC236}">
                <a16:creationId xmlns:a16="http://schemas.microsoft.com/office/drawing/2014/main" id="{D4549073-AF66-46B6-B71D-04D24E9CF121}"/>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Each thread has its own unshared call stack and local variables.</a:t>
            </a:r>
          </a:p>
          <a:p>
            <a:pPr lvl="1"/>
            <a:r>
              <a:rPr lang="en-US" altLang="en-US">
                <a:solidFill>
                  <a:srgbClr val="404040"/>
                </a:solidFill>
              </a:rPr>
              <a:t>Some objects are shared between multiple threads:</a:t>
            </a:r>
            <a:br>
              <a:rPr lang="en-US" altLang="en-US">
                <a:solidFill>
                  <a:srgbClr val="404040"/>
                </a:solidFill>
              </a:rPr>
            </a:br>
            <a:r>
              <a:rPr lang="en-US" altLang="en-US">
                <a:solidFill>
                  <a:srgbClr val="404040"/>
                </a:solidFill>
              </a:rPr>
              <a:t>Any objects declared at a global scope or passed from one to another.</a:t>
            </a:r>
          </a:p>
          <a:p>
            <a:r>
              <a:rPr lang="en-US" altLang="en-US">
                <a:solidFill>
                  <a:srgbClr val="262626"/>
                </a:solidFill>
              </a:rPr>
              <a:t>Separate processes do not share memory with each other.</a:t>
            </a:r>
          </a:p>
        </p:txBody>
      </p:sp>
      <p:grpSp>
        <p:nvGrpSpPr>
          <p:cNvPr id="811086" name="Group 78">
            <a:extLst>
              <a:ext uri="{FF2B5EF4-FFF2-40B4-BE49-F238E27FC236}">
                <a16:creationId xmlns:a16="http://schemas.microsoft.com/office/drawing/2014/main" id="{03E7FFCC-BC9D-478C-B68C-F0C3770E7382}"/>
              </a:ext>
            </a:extLst>
          </p:cNvPr>
          <p:cNvGrpSpPr>
            <a:grpSpLocks/>
          </p:cNvGrpSpPr>
          <p:nvPr/>
        </p:nvGrpSpPr>
        <p:grpSpPr bwMode="auto">
          <a:xfrm>
            <a:off x="165100" y="3200400"/>
            <a:ext cx="8632825" cy="3352800"/>
            <a:chOff x="198" y="1968"/>
            <a:chExt cx="5438" cy="2112"/>
          </a:xfrm>
        </p:grpSpPr>
        <p:sp>
          <p:nvSpPr>
            <p:cNvPr id="811012" name="Oval 6">
              <a:extLst>
                <a:ext uri="{FF2B5EF4-FFF2-40B4-BE49-F238E27FC236}">
                  <a16:creationId xmlns:a16="http://schemas.microsoft.com/office/drawing/2014/main" id="{ABBB9AB1-659D-4F6C-A4B3-74B993CA5DCE}"/>
                </a:ext>
              </a:extLst>
            </p:cNvPr>
            <p:cNvSpPr>
              <a:spLocks noChangeArrowheads="1"/>
            </p:cNvSpPr>
            <p:nvPr/>
          </p:nvSpPr>
          <p:spPr bwMode="auto">
            <a:xfrm>
              <a:off x="2489" y="1968"/>
              <a:ext cx="2256" cy="2112"/>
            </a:xfrm>
            <a:prstGeom prst="ellipse">
              <a:avLst/>
            </a:prstGeom>
            <a:noFill/>
            <a:ln w="476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3" name="Rectangle 7">
              <a:extLst>
                <a:ext uri="{FF2B5EF4-FFF2-40B4-BE49-F238E27FC236}">
                  <a16:creationId xmlns:a16="http://schemas.microsoft.com/office/drawing/2014/main" id="{6CB109A9-1E63-413E-9CC8-B2D5A932293C}"/>
                </a:ext>
              </a:extLst>
            </p:cNvPr>
            <p:cNvSpPr>
              <a:spLocks noChangeArrowheads="1"/>
            </p:cNvSpPr>
            <p:nvPr/>
          </p:nvSpPr>
          <p:spPr bwMode="auto">
            <a:xfrm>
              <a:off x="3011" y="2742"/>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4" name="Rectangle 8">
              <a:extLst>
                <a:ext uri="{FF2B5EF4-FFF2-40B4-BE49-F238E27FC236}">
                  <a16:creationId xmlns:a16="http://schemas.microsoft.com/office/drawing/2014/main" id="{605993C1-1A17-4566-8878-71E41D555FEE}"/>
                </a:ext>
              </a:extLst>
            </p:cNvPr>
            <p:cNvSpPr>
              <a:spLocks noChangeArrowheads="1"/>
            </p:cNvSpPr>
            <p:nvPr/>
          </p:nvSpPr>
          <p:spPr bwMode="auto">
            <a:xfrm>
              <a:off x="3107" y="2742"/>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5" name="Rectangle 9">
              <a:extLst>
                <a:ext uri="{FF2B5EF4-FFF2-40B4-BE49-F238E27FC236}">
                  <a16:creationId xmlns:a16="http://schemas.microsoft.com/office/drawing/2014/main" id="{4F719429-36AB-4C96-A1AA-58D7DC166BD4}"/>
                </a:ext>
              </a:extLst>
            </p:cNvPr>
            <p:cNvSpPr>
              <a:spLocks noChangeArrowheads="1"/>
            </p:cNvSpPr>
            <p:nvPr/>
          </p:nvSpPr>
          <p:spPr bwMode="auto">
            <a:xfrm>
              <a:off x="3011" y="31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6" name="Rectangle 10">
              <a:extLst>
                <a:ext uri="{FF2B5EF4-FFF2-40B4-BE49-F238E27FC236}">
                  <a16:creationId xmlns:a16="http://schemas.microsoft.com/office/drawing/2014/main" id="{CBAFC67B-ED1E-42B0-8BD4-15A5CBB1D935}"/>
                </a:ext>
              </a:extLst>
            </p:cNvPr>
            <p:cNvSpPr>
              <a:spLocks noChangeArrowheads="1"/>
            </p:cNvSpPr>
            <p:nvPr/>
          </p:nvSpPr>
          <p:spPr bwMode="auto">
            <a:xfrm>
              <a:off x="3107" y="31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7" name="Rectangle 11">
              <a:extLst>
                <a:ext uri="{FF2B5EF4-FFF2-40B4-BE49-F238E27FC236}">
                  <a16:creationId xmlns:a16="http://schemas.microsoft.com/office/drawing/2014/main" id="{A195069D-2E2A-4095-88C6-F4AE600C23BA}"/>
                </a:ext>
              </a:extLst>
            </p:cNvPr>
            <p:cNvSpPr>
              <a:spLocks noChangeArrowheads="1"/>
            </p:cNvSpPr>
            <p:nvPr/>
          </p:nvSpPr>
          <p:spPr bwMode="auto">
            <a:xfrm>
              <a:off x="3203" y="31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8" name="Rectangle 12">
              <a:extLst>
                <a:ext uri="{FF2B5EF4-FFF2-40B4-BE49-F238E27FC236}">
                  <a16:creationId xmlns:a16="http://schemas.microsoft.com/office/drawing/2014/main" id="{B2EB4A8C-29FB-4B2B-B189-F19966754239}"/>
                </a:ext>
              </a:extLst>
            </p:cNvPr>
            <p:cNvSpPr>
              <a:spLocks noChangeArrowheads="1"/>
            </p:cNvSpPr>
            <p:nvPr/>
          </p:nvSpPr>
          <p:spPr bwMode="auto">
            <a:xfrm>
              <a:off x="3299" y="317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19" name="Rectangle 13">
              <a:extLst>
                <a:ext uri="{FF2B5EF4-FFF2-40B4-BE49-F238E27FC236}">
                  <a16:creationId xmlns:a16="http://schemas.microsoft.com/office/drawing/2014/main" id="{B2DF5D8D-8639-4115-B2B3-0DE0A18EF45B}"/>
                </a:ext>
              </a:extLst>
            </p:cNvPr>
            <p:cNvSpPr>
              <a:spLocks noChangeArrowheads="1"/>
            </p:cNvSpPr>
            <p:nvPr/>
          </p:nvSpPr>
          <p:spPr bwMode="auto">
            <a:xfrm>
              <a:off x="3395" y="2838"/>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0" name="Rectangle 14">
              <a:extLst>
                <a:ext uri="{FF2B5EF4-FFF2-40B4-BE49-F238E27FC236}">
                  <a16:creationId xmlns:a16="http://schemas.microsoft.com/office/drawing/2014/main" id="{50FEFA43-F112-4FDD-8DA0-66DB2025EDB7}"/>
                </a:ext>
              </a:extLst>
            </p:cNvPr>
            <p:cNvSpPr>
              <a:spLocks noChangeArrowheads="1"/>
            </p:cNvSpPr>
            <p:nvPr/>
          </p:nvSpPr>
          <p:spPr bwMode="auto">
            <a:xfrm>
              <a:off x="3491" y="2838"/>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1" name="Rectangle 15">
              <a:extLst>
                <a:ext uri="{FF2B5EF4-FFF2-40B4-BE49-F238E27FC236}">
                  <a16:creationId xmlns:a16="http://schemas.microsoft.com/office/drawing/2014/main" id="{762E6BCC-568A-478F-8282-07EE108C2064}"/>
                </a:ext>
              </a:extLst>
            </p:cNvPr>
            <p:cNvSpPr>
              <a:spLocks noChangeArrowheads="1"/>
            </p:cNvSpPr>
            <p:nvPr/>
          </p:nvSpPr>
          <p:spPr bwMode="auto">
            <a:xfrm>
              <a:off x="3779" y="269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2" name="Rectangle 16">
              <a:extLst>
                <a:ext uri="{FF2B5EF4-FFF2-40B4-BE49-F238E27FC236}">
                  <a16:creationId xmlns:a16="http://schemas.microsoft.com/office/drawing/2014/main" id="{1A1D4DF5-8D08-4A5A-A166-E3FCC03F3A0A}"/>
                </a:ext>
              </a:extLst>
            </p:cNvPr>
            <p:cNvSpPr>
              <a:spLocks noChangeArrowheads="1"/>
            </p:cNvSpPr>
            <p:nvPr/>
          </p:nvSpPr>
          <p:spPr bwMode="auto">
            <a:xfrm>
              <a:off x="3875" y="2694"/>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3" name="Rectangle 17">
              <a:extLst>
                <a:ext uri="{FF2B5EF4-FFF2-40B4-BE49-F238E27FC236}">
                  <a16:creationId xmlns:a16="http://schemas.microsoft.com/office/drawing/2014/main" id="{F3C61716-4777-4128-B26C-D2D3E52F4FA0}"/>
                </a:ext>
              </a:extLst>
            </p:cNvPr>
            <p:cNvSpPr>
              <a:spLocks noChangeArrowheads="1"/>
            </p:cNvSpPr>
            <p:nvPr/>
          </p:nvSpPr>
          <p:spPr bwMode="auto">
            <a:xfrm>
              <a:off x="3299" y="23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4" name="Rectangle 18">
              <a:extLst>
                <a:ext uri="{FF2B5EF4-FFF2-40B4-BE49-F238E27FC236}">
                  <a16:creationId xmlns:a16="http://schemas.microsoft.com/office/drawing/2014/main" id="{1903E79E-A184-46A7-A46D-C32DDB86AA57}"/>
                </a:ext>
              </a:extLst>
            </p:cNvPr>
            <p:cNvSpPr>
              <a:spLocks noChangeArrowheads="1"/>
            </p:cNvSpPr>
            <p:nvPr/>
          </p:nvSpPr>
          <p:spPr bwMode="auto">
            <a:xfrm>
              <a:off x="3395" y="23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5" name="Rectangle 19">
              <a:extLst>
                <a:ext uri="{FF2B5EF4-FFF2-40B4-BE49-F238E27FC236}">
                  <a16:creationId xmlns:a16="http://schemas.microsoft.com/office/drawing/2014/main" id="{A1C5F892-2FC1-4441-876A-692F5BE500BE}"/>
                </a:ext>
              </a:extLst>
            </p:cNvPr>
            <p:cNvSpPr>
              <a:spLocks noChangeArrowheads="1"/>
            </p:cNvSpPr>
            <p:nvPr/>
          </p:nvSpPr>
          <p:spPr bwMode="auto">
            <a:xfrm>
              <a:off x="3491" y="23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6" name="Rectangle 20">
              <a:extLst>
                <a:ext uri="{FF2B5EF4-FFF2-40B4-BE49-F238E27FC236}">
                  <a16:creationId xmlns:a16="http://schemas.microsoft.com/office/drawing/2014/main" id="{6CD19568-6352-469D-BFB8-9FAA687DBC73}"/>
                </a:ext>
              </a:extLst>
            </p:cNvPr>
            <p:cNvSpPr>
              <a:spLocks noChangeArrowheads="1"/>
            </p:cNvSpPr>
            <p:nvPr/>
          </p:nvSpPr>
          <p:spPr bwMode="auto">
            <a:xfrm>
              <a:off x="3587" y="23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7" name="Rectangle 21">
              <a:extLst>
                <a:ext uri="{FF2B5EF4-FFF2-40B4-BE49-F238E27FC236}">
                  <a16:creationId xmlns:a16="http://schemas.microsoft.com/office/drawing/2014/main" id="{1F5DADD7-7A3B-44BE-AD8A-24C5C32FD95C}"/>
                </a:ext>
              </a:extLst>
            </p:cNvPr>
            <p:cNvSpPr>
              <a:spLocks noChangeArrowheads="1"/>
            </p:cNvSpPr>
            <p:nvPr/>
          </p:nvSpPr>
          <p:spPr bwMode="auto">
            <a:xfrm>
              <a:off x="4307" y="2982"/>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8" name="Rectangle 22">
              <a:extLst>
                <a:ext uri="{FF2B5EF4-FFF2-40B4-BE49-F238E27FC236}">
                  <a16:creationId xmlns:a16="http://schemas.microsoft.com/office/drawing/2014/main" id="{20665693-EED2-4894-915C-A616C21B30C1}"/>
                </a:ext>
              </a:extLst>
            </p:cNvPr>
            <p:cNvSpPr>
              <a:spLocks noChangeArrowheads="1"/>
            </p:cNvSpPr>
            <p:nvPr/>
          </p:nvSpPr>
          <p:spPr bwMode="auto">
            <a:xfrm>
              <a:off x="4403" y="2982"/>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29" name="Rectangle 23">
              <a:extLst>
                <a:ext uri="{FF2B5EF4-FFF2-40B4-BE49-F238E27FC236}">
                  <a16:creationId xmlns:a16="http://schemas.microsoft.com/office/drawing/2014/main" id="{3CA5191E-AF11-45A5-B9EE-022C0A204E3A}"/>
                </a:ext>
              </a:extLst>
            </p:cNvPr>
            <p:cNvSpPr>
              <a:spLocks noChangeArrowheads="1"/>
            </p:cNvSpPr>
            <p:nvPr/>
          </p:nvSpPr>
          <p:spPr bwMode="auto">
            <a:xfrm>
              <a:off x="4499" y="2982"/>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0" name="Rectangle 24">
              <a:extLst>
                <a:ext uri="{FF2B5EF4-FFF2-40B4-BE49-F238E27FC236}">
                  <a16:creationId xmlns:a16="http://schemas.microsoft.com/office/drawing/2014/main" id="{B6B3D546-AA85-4339-AD9D-618A765DC281}"/>
                </a:ext>
              </a:extLst>
            </p:cNvPr>
            <p:cNvSpPr>
              <a:spLocks noChangeArrowheads="1"/>
            </p:cNvSpPr>
            <p:nvPr/>
          </p:nvSpPr>
          <p:spPr bwMode="auto">
            <a:xfrm>
              <a:off x="4595" y="2982"/>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1" name="Rectangle 25">
              <a:extLst>
                <a:ext uri="{FF2B5EF4-FFF2-40B4-BE49-F238E27FC236}">
                  <a16:creationId xmlns:a16="http://schemas.microsoft.com/office/drawing/2014/main" id="{D9A5924E-D4A6-46DB-9B1D-F27EF9E7BB43}"/>
                </a:ext>
              </a:extLst>
            </p:cNvPr>
            <p:cNvSpPr>
              <a:spLocks noChangeArrowheads="1"/>
            </p:cNvSpPr>
            <p:nvPr/>
          </p:nvSpPr>
          <p:spPr bwMode="auto">
            <a:xfrm>
              <a:off x="3107"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2" name="Rectangle 26">
              <a:extLst>
                <a:ext uri="{FF2B5EF4-FFF2-40B4-BE49-F238E27FC236}">
                  <a16:creationId xmlns:a16="http://schemas.microsoft.com/office/drawing/2014/main" id="{165FAB3F-76CA-46D7-87EA-B7757B69E700}"/>
                </a:ext>
              </a:extLst>
            </p:cNvPr>
            <p:cNvSpPr>
              <a:spLocks noChangeArrowheads="1"/>
            </p:cNvSpPr>
            <p:nvPr/>
          </p:nvSpPr>
          <p:spPr bwMode="auto">
            <a:xfrm>
              <a:off x="3203"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3" name="Rectangle 27">
              <a:extLst>
                <a:ext uri="{FF2B5EF4-FFF2-40B4-BE49-F238E27FC236}">
                  <a16:creationId xmlns:a16="http://schemas.microsoft.com/office/drawing/2014/main" id="{E2142705-1CBD-4D6D-ADD5-12EDA9573C2F}"/>
                </a:ext>
              </a:extLst>
            </p:cNvPr>
            <p:cNvSpPr>
              <a:spLocks noChangeArrowheads="1"/>
            </p:cNvSpPr>
            <p:nvPr/>
          </p:nvSpPr>
          <p:spPr bwMode="auto">
            <a:xfrm>
              <a:off x="3299"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4" name="Rectangle 28">
              <a:extLst>
                <a:ext uri="{FF2B5EF4-FFF2-40B4-BE49-F238E27FC236}">
                  <a16:creationId xmlns:a16="http://schemas.microsoft.com/office/drawing/2014/main" id="{6CB3C749-70AC-47F3-A1BD-2BC89028F48A}"/>
                </a:ext>
              </a:extLst>
            </p:cNvPr>
            <p:cNvSpPr>
              <a:spLocks noChangeArrowheads="1"/>
            </p:cNvSpPr>
            <p:nvPr/>
          </p:nvSpPr>
          <p:spPr bwMode="auto">
            <a:xfrm>
              <a:off x="3395"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5" name="Rectangle 29">
              <a:extLst>
                <a:ext uri="{FF2B5EF4-FFF2-40B4-BE49-F238E27FC236}">
                  <a16:creationId xmlns:a16="http://schemas.microsoft.com/office/drawing/2014/main" id="{1D7E1F5C-101B-4A0C-908F-235B1DF39FC4}"/>
                </a:ext>
              </a:extLst>
            </p:cNvPr>
            <p:cNvSpPr>
              <a:spLocks noChangeArrowheads="1"/>
            </p:cNvSpPr>
            <p:nvPr/>
          </p:nvSpPr>
          <p:spPr bwMode="auto">
            <a:xfrm>
              <a:off x="3491"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6" name="Rectangle 30">
              <a:extLst>
                <a:ext uri="{FF2B5EF4-FFF2-40B4-BE49-F238E27FC236}">
                  <a16:creationId xmlns:a16="http://schemas.microsoft.com/office/drawing/2014/main" id="{BEAF4313-6C0F-4130-9D80-2453AB7606BA}"/>
                </a:ext>
              </a:extLst>
            </p:cNvPr>
            <p:cNvSpPr>
              <a:spLocks noChangeArrowheads="1"/>
            </p:cNvSpPr>
            <p:nvPr/>
          </p:nvSpPr>
          <p:spPr bwMode="auto">
            <a:xfrm>
              <a:off x="3587"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7" name="Rectangle 31">
              <a:extLst>
                <a:ext uri="{FF2B5EF4-FFF2-40B4-BE49-F238E27FC236}">
                  <a16:creationId xmlns:a16="http://schemas.microsoft.com/office/drawing/2014/main" id="{39833409-4A08-42B2-BAC7-85C8E3B915B6}"/>
                </a:ext>
              </a:extLst>
            </p:cNvPr>
            <p:cNvSpPr>
              <a:spLocks noChangeArrowheads="1"/>
            </p:cNvSpPr>
            <p:nvPr/>
          </p:nvSpPr>
          <p:spPr bwMode="auto">
            <a:xfrm>
              <a:off x="3683"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8" name="Rectangle 32">
              <a:extLst>
                <a:ext uri="{FF2B5EF4-FFF2-40B4-BE49-F238E27FC236}">
                  <a16:creationId xmlns:a16="http://schemas.microsoft.com/office/drawing/2014/main" id="{D57B3567-8451-4A8A-9609-51BBD88A9776}"/>
                </a:ext>
              </a:extLst>
            </p:cNvPr>
            <p:cNvSpPr>
              <a:spLocks noChangeArrowheads="1"/>
            </p:cNvSpPr>
            <p:nvPr/>
          </p:nvSpPr>
          <p:spPr bwMode="auto">
            <a:xfrm>
              <a:off x="3779"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39" name="Rectangle 33">
              <a:extLst>
                <a:ext uri="{FF2B5EF4-FFF2-40B4-BE49-F238E27FC236}">
                  <a16:creationId xmlns:a16="http://schemas.microsoft.com/office/drawing/2014/main" id="{A5FF8801-22D4-42FE-AECC-3CBAB6796684}"/>
                </a:ext>
              </a:extLst>
            </p:cNvPr>
            <p:cNvSpPr>
              <a:spLocks noChangeArrowheads="1"/>
            </p:cNvSpPr>
            <p:nvPr/>
          </p:nvSpPr>
          <p:spPr bwMode="auto">
            <a:xfrm>
              <a:off x="3875" y="351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cxnSp>
          <p:nvCxnSpPr>
            <p:cNvPr id="811040" name="Straight Arrow Connector 34">
              <a:extLst>
                <a:ext uri="{FF2B5EF4-FFF2-40B4-BE49-F238E27FC236}">
                  <a16:creationId xmlns:a16="http://schemas.microsoft.com/office/drawing/2014/main" id="{34BA4E44-F1D2-493C-B85A-5B0FDB2BC52E}"/>
                </a:ext>
              </a:extLst>
            </p:cNvPr>
            <p:cNvCxnSpPr>
              <a:cxnSpLocks noChangeShapeType="1"/>
              <a:stCxn id="811026" idx="2"/>
              <a:endCxn id="811021" idx="0"/>
            </p:cNvCxnSpPr>
            <p:nvPr/>
          </p:nvCxnSpPr>
          <p:spPr bwMode="auto">
            <a:xfrm rot="16200000" flipH="1">
              <a:off x="3611" y="2478"/>
              <a:ext cx="240" cy="192"/>
            </a:xfrm>
            <a:prstGeom prst="straightConnector1">
              <a:avLst/>
            </a:prstGeom>
            <a:noFill/>
            <a:ln w="9525" algn="ctr">
              <a:solidFill>
                <a:schemeClr val="tx1"/>
              </a:solidFill>
              <a:round/>
              <a:headEnd/>
              <a:tailEnd type="arrow" w="med" len="med"/>
            </a:ln>
          </p:spPr>
        </p:cxnSp>
        <p:cxnSp>
          <p:nvCxnSpPr>
            <p:cNvPr id="811041" name="Straight Arrow Connector 35">
              <a:extLst>
                <a:ext uri="{FF2B5EF4-FFF2-40B4-BE49-F238E27FC236}">
                  <a16:creationId xmlns:a16="http://schemas.microsoft.com/office/drawing/2014/main" id="{F2C106B7-637F-49AB-B468-49E3114A1BED}"/>
                </a:ext>
              </a:extLst>
            </p:cNvPr>
            <p:cNvCxnSpPr>
              <a:cxnSpLocks noChangeShapeType="1"/>
              <a:stCxn id="811014" idx="0"/>
              <a:endCxn id="811019" idx="1"/>
            </p:cNvCxnSpPr>
            <p:nvPr/>
          </p:nvCxnSpPr>
          <p:spPr bwMode="auto">
            <a:xfrm rot="16200000" flipH="1">
              <a:off x="3191" y="2706"/>
              <a:ext cx="168" cy="240"/>
            </a:xfrm>
            <a:prstGeom prst="straightConnector1">
              <a:avLst/>
            </a:prstGeom>
            <a:noFill/>
            <a:ln w="9525" algn="ctr">
              <a:solidFill>
                <a:schemeClr val="tx1"/>
              </a:solidFill>
              <a:round/>
              <a:headEnd/>
              <a:tailEnd type="arrow" w="med" len="med"/>
            </a:ln>
          </p:spPr>
        </p:cxnSp>
        <p:cxnSp>
          <p:nvCxnSpPr>
            <p:cNvPr id="811042" name="Straight Arrow Connector 36">
              <a:extLst>
                <a:ext uri="{FF2B5EF4-FFF2-40B4-BE49-F238E27FC236}">
                  <a16:creationId xmlns:a16="http://schemas.microsoft.com/office/drawing/2014/main" id="{E671806E-C4DB-42B3-BE9B-E3E3BC214956}"/>
                </a:ext>
              </a:extLst>
            </p:cNvPr>
            <p:cNvCxnSpPr>
              <a:cxnSpLocks noChangeShapeType="1"/>
              <a:stCxn id="811020" idx="3"/>
              <a:endCxn id="811021" idx="1"/>
            </p:cNvCxnSpPr>
            <p:nvPr/>
          </p:nvCxnSpPr>
          <p:spPr bwMode="auto">
            <a:xfrm flipV="1">
              <a:off x="3587" y="2766"/>
              <a:ext cx="192" cy="144"/>
            </a:xfrm>
            <a:prstGeom prst="straightConnector1">
              <a:avLst/>
            </a:prstGeom>
            <a:noFill/>
            <a:ln w="9525" algn="ctr">
              <a:solidFill>
                <a:schemeClr val="tx1"/>
              </a:solidFill>
              <a:round/>
              <a:headEnd/>
              <a:tailEnd type="arrow" w="med" len="med"/>
            </a:ln>
          </p:spPr>
        </p:cxnSp>
        <p:cxnSp>
          <p:nvCxnSpPr>
            <p:cNvPr id="811043" name="Straight Arrow Connector 37">
              <a:extLst>
                <a:ext uri="{FF2B5EF4-FFF2-40B4-BE49-F238E27FC236}">
                  <a16:creationId xmlns:a16="http://schemas.microsoft.com/office/drawing/2014/main" id="{C1FCE0BB-9F1E-44D5-B904-844942827FFA}"/>
                </a:ext>
              </a:extLst>
            </p:cNvPr>
            <p:cNvCxnSpPr>
              <a:cxnSpLocks noChangeShapeType="1"/>
              <a:stCxn id="811031" idx="0"/>
              <a:endCxn id="811015" idx="2"/>
            </p:cNvCxnSpPr>
            <p:nvPr/>
          </p:nvCxnSpPr>
          <p:spPr bwMode="auto">
            <a:xfrm rot="16200000" flipV="1">
              <a:off x="3011" y="3366"/>
              <a:ext cx="192" cy="96"/>
            </a:xfrm>
            <a:prstGeom prst="straightConnector1">
              <a:avLst/>
            </a:prstGeom>
            <a:noFill/>
            <a:ln w="9525" algn="ctr">
              <a:solidFill>
                <a:schemeClr val="tx1"/>
              </a:solidFill>
              <a:round/>
              <a:headEnd/>
              <a:tailEnd type="arrow" w="med" len="med"/>
            </a:ln>
          </p:spPr>
        </p:cxnSp>
        <p:cxnSp>
          <p:nvCxnSpPr>
            <p:cNvPr id="811044" name="Straight Arrow Connector 38">
              <a:extLst>
                <a:ext uri="{FF2B5EF4-FFF2-40B4-BE49-F238E27FC236}">
                  <a16:creationId xmlns:a16="http://schemas.microsoft.com/office/drawing/2014/main" id="{A5B631E0-FE50-43BB-B40F-1D7ED4F2AAFB}"/>
                </a:ext>
              </a:extLst>
            </p:cNvPr>
            <p:cNvCxnSpPr>
              <a:cxnSpLocks noChangeShapeType="1"/>
              <a:stCxn id="811033" idx="0"/>
              <a:endCxn id="811019" idx="2"/>
            </p:cNvCxnSpPr>
            <p:nvPr/>
          </p:nvCxnSpPr>
          <p:spPr bwMode="auto">
            <a:xfrm rot="5400000" flipH="1" flipV="1">
              <a:off x="3131" y="3198"/>
              <a:ext cx="528" cy="96"/>
            </a:xfrm>
            <a:prstGeom prst="straightConnector1">
              <a:avLst/>
            </a:prstGeom>
            <a:noFill/>
            <a:ln w="9525" algn="ctr">
              <a:solidFill>
                <a:schemeClr val="tx1"/>
              </a:solidFill>
              <a:round/>
              <a:headEnd/>
              <a:tailEnd type="arrow" w="med" len="med"/>
            </a:ln>
          </p:spPr>
        </p:cxnSp>
        <p:sp>
          <p:nvSpPr>
            <p:cNvPr id="40" name="TextBox 39">
              <a:extLst>
                <a:ext uri="{FF2B5EF4-FFF2-40B4-BE49-F238E27FC236}">
                  <a16:creationId xmlns:a16="http://schemas.microsoft.com/office/drawing/2014/main" id="{8F177C99-C047-41F2-99F4-A69BD8FEE980}"/>
                </a:ext>
              </a:extLst>
            </p:cNvPr>
            <p:cNvSpPr txBox="1"/>
            <p:nvPr/>
          </p:nvSpPr>
          <p:spPr>
            <a:xfrm>
              <a:off x="4094" y="3268"/>
              <a:ext cx="275" cy="327"/>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800" b="1" i="0">
                  <a:latin typeface="Calibri" panose="020F0502020204030204" pitchFamily="34" charset="0"/>
                  <a:cs typeface="Arial" panose="020B0604020202020204" pitchFamily="34" charset="0"/>
                </a:rPr>
                <a:t>…</a:t>
              </a:r>
            </a:p>
          </p:txBody>
        </p:sp>
        <p:sp>
          <p:nvSpPr>
            <p:cNvPr id="811046" name="Oval 42">
              <a:extLst>
                <a:ext uri="{FF2B5EF4-FFF2-40B4-BE49-F238E27FC236}">
                  <a16:creationId xmlns:a16="http://schemas.microsoft.com/office/drawing/2014/main" id="{66F7F1B7-A251-4248-B04C-E682EDC6153B}"/>
                </a:ext>
              </a:extLst>
            </p:cNvPr>
            <p:cNvSpPr>
              <a:spLocks noChangeArrowheads="1"/>
            </p:cNvSpPr>
            <p:nvPr/>
          </p:nvSpPr>
          <p:spPr bwMode="auto">
            <a:xfrm>
              <a:off x="1193" y="1968"/>
              <a:ext cx="624" cy="1056"/>
            </a:xfrm>
            <a:prstGeom prst="ellipse">
              <a:avLst/>
            </a:prstGeom>
            <a:noFill/>
            <a:ln w="349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47" name="Rectangle 43">
              <a:extLst>
                <a:ext uri="{FF2B5EF4-FFF2-40B4-BE49-F238E27FC236}">
                  <a16:creationId xmlns:a16="http://schemas.microsoft.com/office/drawing/2014/main" id="{D12C15E4-E0AD-49C8-AE7D-8C2FF0AE6582}"/>
                </a:ext>
              </a:extLst>
            </p:cNvPr>
            <p:cNvSpPr>
              <a:spLocks noChangeArrowheads="1"/>
            </p:cNvSpPr>
            <p:nvPr/>
          </p:nvSpPr>
          <p:spPr bwMode="auto">
            <a:xfrm>
              <a:off x="1337" y="2304"/>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34CF0CCE-0DBB-4410-8A88-010648FEBD8C}"/>
                </a:ext>
              </a:extLst>
            </p:cNvPr>
            <p:cNvSpPr txBox="1"/>
            <p:nvPr/>
          </p:nvSpPr>
          <p:spPr>
            <a:xfrm>
              <a:off x="1263" y="2087"/>
              <a:ext cx="495" cy="19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0">
                  <a:latin typeface="Calibri" panose="020F0502020204030204" pitchFamily="34" charset="0"/>
                  <a:cs typeface="Arial" panose="020B0604020202020204" pitchFamily="34" charset="0"/>
                </a:rPr>
                <a:t>Thread1</a:t>
              </a:r>
            </a:p>
          </p:txBody>
        </p:sp>
        <p:sp>
          <p:nvSpPr>
            <p:cNvPr id="811049" name="Rectangle 45">
              <a:extLst>
                <a:ext uri="{FF2B5EF4-FFF2-40B4-BE49-F238E27FC236}">
                  <a16:creationId xmlns:a16="http://schemas.microsoft.com/office/drawing/2014/main" id="{CA664CB6-DD3E-4C81-B73E-4F3FE1D69E37}"/>
                </a:ext>
              </a:extLst>
            </p:cNvPr>
            <p:cNvSpPr>
              <a:spLocks noChangeArrowheads="1"/>
            </p:cNvSpPr>
            <p:nvPr/>
          </p:nvSpPr>
          <p:spPr bwMode="auto">
            <a:xfrm>
              <a:off x="1337" y="2400"/>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50" name="Rectangle 46">
              <a:extLst>
                <a:ext uri="{FF2B5EF4-FFF2-40B4-BE49-F238E27FC236}">
                  <a16:creationId xmlns:a16="http://schemas.microsoft.com/office/drawing/2014/main" id="{1FAC6AE4-0EF2-4A4A-BD26-21C5EC7C1362}"/>
                </a:ext>
              </a:extLst>
            </p:cNvPr>
            <p:cNvSpPr>
              <a:spLocks noChangeArrowheads="1"/>
            </p:cNvSpPr>
            <p:nvPr/>
          </p:nvSpPr>
          <p:spPr bwMode="auto">
            <a:xfrm>
              <a:off x="1337" y="2496"/>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51" name="Rectangle 47">
              <a:extLst>
                <a:ext uri="{FF2B5EF4-FFF2-40B4-BE49-F238E27FC236}">
                  <a16:creationId xmlns:a16="http://schemas.microsoft.com/office/drawing/2014/main" id="{935E6541-5549-45D0-BF6E-810DE7701F78}"/>
                </a:ext>
              </a:extLst>
            </p:cNvPr>
            <p:cNvSpPr>
              <a:spLocks noChangeArrowheads="1"/>
            </p:cNvSpPr>
            <p:nvPr/>
          </p:nvSpPr>
          <p:spPr bwMode="auto">
            <a:xfrm>
              <a:off x="1337" y="2592"/>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9E94429D-DDD2-4389-8692-4B8D743B1F5B}"/>
                </a:ext>
              </a:extLst>
            </p:cNvPr>
            <p:cNvSpPr txBox="1"/>
            <p:nvPr/>
          </p:nvSpPr>
          <p:spPr>
            <a:xfrm rot="5400000">
              <a:off x="1435" y="2676"/>
              <a:ext cx="22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i="0">
                  <a:latin typeface="Calibri" panose="020F0502020204030204" pitchFamily="34" charset="0"/>
                  <a:cs typeface="Arial" panose="020B0604020202020204" pitchFamily="34" charset="0"/>
                </a:rPr>
                <a:t>…</a:t>
              </a:r>
            </a:p>
          </p:txBody>
        </p:sp>
        <p:cxnSp>
          <p:nvCxnSpPr>
            <p:cNvPr id="811053" name="Straight Arrow Connector 49">
              <a:extLst>
                <a:ext uri="{FF2B5EF4-FFF2-40B4-BE49-F238E27FC236}">
                  <a16:creationId xmlns:a16="http://schemas.microsoft.com/office/drawing/2014/main" id="{028E5398-E4CD-47A7-AA51-949C0587CD27}"/>
                </a:ext>
              </a:extLst>
            </p:cNvPr>
            <p:cNvCxnSpPr>
              <a:cxnSpLocks noChangeShapeType="1"/>
              <a:stCxn id="811047" idx="0"/>
              <a:endCxn id="811027" idx="1"/>
            </p:cNvCxnSpPr>
            <p:nvPr/>
          </p:nvCxnSpPr>
          <p:spPr bwMode="auto">
            <a:xfrm>
              <a:off x="1481" y="2304"/>
              <a:ext cx="2826" cy="750"/>
            </a:xfrm>
            <a:prstGeom prst="straightConnector1">
              <a:avLst/>
            </a:prstGeom>
            <a:noFill/>
            <a:ln w="9525" algn="ctr">
              <a:solidFill>
                <a:schemeClr val="tx1"/>
              </a:solidFill>
              <a:round/>
              <a:headEnd/>
              <a:tailEnd type="arrow" w="med" len="med"/>
            </a:ln>
          </p:spPr>
        </p:cxnSp>
        <p:cxnSp>
          <p:nvCxnSpPr>
            <p:cNvPr id="811054" name="Straight Arrow Connector 50">
              <a:extLst>
                <a:ext uri="{FF2B5EF4-FFF2-40B4-BE49-F238E27FC236}">
                  <a16:creationId xmlns:a16="http://schemas.microsoft.com/office/drawing/2014/main" id="{2821FE21-550F-4D27-A6CF-B0173A11D9AB}"/>
                </a:ext>
              </a:extLst>
            </p:cNvPr>
            <p:cNvCxnSpPr>
              <a:cxnSpLocks noChangeShapeType="1"/>
              <a:stCxn id="811050" idx="3"/>
              <a:endCxn id="811023" idx="2"/>
            </p:cNvCxnSpPr>
            <p:nvPr/>
          </p:nvCxnSpPr>
          <p:spPr bwMode="auto">
            <a:xfrm flipV="1">
              <a:off x="1625" y="2454"/>
              <a:ext cx="1722" cy="90"/>
            </a:xfrm>
            <a:prstGeom prst="straightConnector1">
              <a:avLst/>
            </a:prstGeom>
            <a:noFill/>
            <a:ln w="9525" algn="ctr">
              <a:solidFill>
                <a:schemeClr val="tx1"/>
              </a:solidFill>
              <a:round/>
              <a:headEnd/>
              <a:tailEnd type="arrow" w="med" len="med"/>
            </a:ln>
          </p:spPr>
        </p:cxnSp>
        <p:sp>
          <p:nvSpPr>
            <p:cNvPr id="811055" name="Oval 51">
              <a:extLst>
                <a:ext uri="{FF2B5EF4-FFF2-40B4-BE49-F238E27FC236}">
                  <a16:creationId xmlns:a16="http://schemas.microsoft.com/office/drawing/2014/main" id="{9DD92282-555D-4290-9D9D-9A6A9A7A9A6F}"/>
                </a:ext>
              </a:extLst>
            </p:cNvPr>
            <p:cNvSpPr>
              <a:spLocks noChangeArrowheads="1"/>
            </p:cNvSpPr>
            <p:nvPr/>
          </p:nvSpPr>
          <p:spPr bwMode="auto">
            <a:xfrm>
              <a:off x="780" y="2832"/>
              <a:ext cx="624" cy="1056"/>
            </a:xfrm>
            <a:prstGeom prst="ellipse">
              <a:avLst/>
            </a:prstGeom>
            <a:noFill/>
            <a:ln w="349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56" name="Rectangle 52">
              <a:extLst>
                <a:ext uri="{FF2B5EF4-FFF2-40B4-BE49-F238E27FC236}">
                  <a16:creationId xmlns:a16="http://schemas.microsoft.com/office/drawing/2014/main" id="{05F44823-FED5-42F8-9FB8-428C75E979EA}"/>
                </a:ext>
              </a:extLst>
            </p:cNvPr>
            <p:cNvSpPr>
              <a:spLocks noChangeArrowheads="1"/>
            </p:cNvSpPr>
            <p:nvPr/>
          </p:nvSpPr>
          <p:spPr bwMode="auto">
            <a:xfrm>
              <a:off x="876" y="3168"/>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58" name="Rectangle 54">
              <a:extLst>
                <a:ext uri="{FF2B5EF4-FFF2-40B4-BE49-F238E27FC236}">
                  <a16:creationId xmlns:a16="http://schemas.microsoft.com/office/drawing/2014/main" id="{AAE0A2CC-6C8C-494A-AD2B-065AFB678B84}"/>
                </a:ext>
              </a:extLst>
            </p:cNvPr>
            <p:cNvSpPr>
              <a:spLocks noChangeArrowheads="1"/>
            </p:cNvSpPr>
            <p:nvPr/>
          </p:nvSpPr>
          <p:spPr bwMode="auto">
            <a:xfrm>
              <a:off x="876" y="3264"/>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59" name="Rectangle 55">
              <a:extLst>
                <a:ext uri="{FF2B5EF4-FFF2-40B4-BE49-F238E27FC236}">
                  <a16:creationId xmlns:a16="http://schemas.microsoft.com/office/drawing/2014/main" id="{1FDCFD87-F836-4FE9-8CE7-4830A3096D0E}"/>
                </a:ext>
              </a:extLst>
            </p:cNvPr>
            <p:cNvSpPr>
              <a:spLocks noChangeArrowheads="1"/>
            </p:cNvSpPr>
            <p:nvPr/>
          </p:nvSpPr>
          <p:spPr bwMode="auto">
            <a:xfrm>
              <a:off x="876" y="3360"/>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60" name="Rectangle 56">
              <a:extLst>
                <a:ext uri="{FF2B5EF4-FFF2-40B4-BE49-F238E27FC236}">
                  <a16:creationId xmlns:a16="http://schemas.microsoft.com/office/drawing/2014/main" id="{846C8D8E-CB94-4227-B58E-75A55BF19B85}"/>
                </a:ext>
              </a:extLst>
            </p:cNvPr>
            <p:cNvSpPr>
              <a:spLocks noChangeArrowheads="1"/>
            </p:cNvSpPr>
            <p:nvPr/>
          </p:nvSpPr>
          <p:spPr bwMode="auto">
            <a:xfrm>
              <a:off x="876" y="3456"/>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8125188-AA33-42C3-B895-50A726848356}"/>
                </a:ext>
              </a:extLst>
            </p:cNvPr>
            <p:cNvSpPr txBox="1"/>
            <p:nvPr/>
          </p:nvSpPr>
          <p:spPr>
            <a:xfrm rot="5400000">
              <a:off x="974" y="3540"/>
              <a:ext cx="22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i="0">
                  <a:latin typeface="Calibri" panose="020F0502020204030204" pitchFamily="34" charset="0"/>
                  <a:cs typeface="Arial" panose="020B0604020202020204" pitchFamily="34" charset="0"/>
                </a:rPr>
                <a:t>…</a:t>
              </a:r>
            </a:p>
          </p:txBody>
        </p:sp>
        <p:sp>
          <p:nvSpPr>
            <p:cNvPr id="811062" name="Oval 58">
              <a:extLst>
                <a:ext uri="{FF2B5EF4-FFF2-40B4-BE49-F238E27FC236}">
                  <a16:creationId xmlns:a16="http://schemas.microsoft.com/office/drawing/2014/main" id="{EEF0A014-854C-4504-8373-C6210FA4F0C3}"/>
                </a:ext>
              </a:extLst>
            </p:cNvPr>
            <p:cNvSpPr>
              <a:spLocks noChangeArrowheads="1"/>
            </p:cNvSpPr>
            <p:nvPr/>
          </p:nvSpPr>
          <p:spPr bwMode="auto">
            <a:xfrm>
              <a:off x="1644" y="2880"/>
              <a:ext cx="624" cy="1056"/>
            </a:xfrm>
            <a:prstGeom prst="ellipse">
              <a:avLst/>
            </a:prstGeom>
            <a:noFill/>
            <a:ln w="349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63" name="Rectangle 59">
              <a:extLst>
                <a:ext uri="{FF2B5EF4-FFF2-40B4-BE49-F238E27FC236}">
                  <a16:creationId xmlns:a16="http://schemas.microsoft.com/office/drawing/2014/main" id="{2E74FC64-CAEA-4C04-B177-91146375CAB8}"/>
                </a:ext>
              </a:extLst>
            </p:cNvPr>
            <p:cNvSpPr>
              <a:spLocks noChangeArrowheads="1"/>
            </p:cNvSpPr>
            <p:nvPr/>
          </p:nvSpPr>
          <p:spPr bwMode="auto">
            <a:xfrm>
              <a:off x="1740" y="3216"/>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65" name="Rectangle 61">
              <a:extLst>
                <a:ext uri="{FF2B5EF4-FFF2-40B4-BE49-F238E27FC236}">
                  <a16:creationId xmlns:a16="http://schemas.microsoft.com/office/drawing/2014/main" id="{F31F6217-2B85-4981-8BB4-A8D3090ECA10}"/>
                </a:ext>
              </a:extLst>
            </p:cNvPr>
            <p:cNvSpPr>
              <a:spLocks noChangeArrowheads="1"/>
            </p:cNvSpPr>
            <p:nvPr/>
          </p:nvSpPr>
          <p:spPr bwMode="auto">
            <a:xfrm>
              <a:off x="1740" y="3312"/>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66" name="Rectangle 62">
              <a:extLst>
                <a:ext uri="{FF2B5EF4-FFF2-40B4-BE49-F238E27FC236}">
                  <a16:creationId xmlns:a16="http://schemas.microsoft.com/office/drawing/2014/main" id="{E43E77E1-123A-4F9D-996A-B8015704D2C2}"/>
                </a:ext>
              </a:extLst>
            </p:cNvPr>
            <p:cNvSpPr>
              <a:spLocks noChangeArrowheads="1"/>
            </p:cNvSpPr>
            <p:nvPr/>
          </p:nvSpPr>
          <p:spPr bwMode="auto">
            <a:xfrm>
              <a:off x="1740" y="3408"/>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67" name="Rectangle 63">
              <a:extLst>
                <a:ext uri="{FF2B5EF4-FFF2-40B4-BE49-F238E27FC236}">
                  <a16:creationId xmlns:a16="http://schemas.microsoft.com/office/drawing/2014/main" id="{61B079E8-2196-4E6A-BBE9-BE2361D5BAB0}"/>
                </a:ext>
              </a:extLst>
            </p:cNvPr>
            <p:cNvSpPr>
              <a:spLocks noChangeArrowheads="1"/>
            </p:cNvSpPr>
            <p:nvPr/>
          </p:nvSpPr>
          <p:spPr bwMode="auto">
            <a:xfrm>
              <a:off x="1740" y="3504"/>
              <a:ext cx="288" cy="96"/>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49F8A77D-F79A-46B7-B1C7-057D7B8DE185}"/>
                </a:ext>
              </a:extLst>
            </p:cNvPr>
            <p:cNvSpPr txBox="1"/>
            <p:nvPr/>
          </p:nvSpPr>
          <p:spPr>
            <a:xfrm rot="5400000">
              <a:off x="1838" y="3588"/>
              <a:ext cx="226" cy="250"/>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000" i="0">
                  <a:latin typeface="Calibri" panose="020F0502020204030204" pitchFamily="34" charset="0"/>
                  <a:cs typeface="Arial" panose="020B0604020202020204" pitchFamily="34" charset="0"/>
                </a:rPr>
                <a:t>…</a:t>
              </a:r>
            </a:p>
          </p:txBody>
        </p:sp>
        <p:cxnSp>
          <p:nvCxnSpPr>
            <p:cNvPr id="811069" name="Straight Arrow Connector 65">
              <a:extLst>
                <a:ext uri="{FF2B5EF4-FFF2-40B4-BE49-F238E27FC236}">
                  <a16:creationId xmlns:a16="http://schemas.microsoft.com/office/drawing/2014/main" id="{E0E98416-2E12-4B3D-BE0D-9672E058F4E6}"/>
                </a:ext>
              </a:extLst>
            </p:cNvPr>
            <p:cNvCxnSpPr>
              <a:cxnSpLocks noChangeShapeType="1"/>
              <a:stCxn id="811056" idx="3"/>
              <a:endCxn id="811015" idx="1"/>
            </p:cNvCxnSpPr>
            <p:nvPr/>
          </p:nvCxnSpPr>
          <p:spPr bwMode="auto">
            <a:xfrm>
              <a:off x="1164" y="3216"/>
              <a:ext cx="1847" cy="30"/>
            </a:xfrm>
            <a:prstGeom prst="straightConnector1">
              <a:avLst/>
            </a:prstGeom>
            <a:noFill/>
            <a:ln w="9525" algn="ctr">
              <a:solidFill>
                <a:schemeClr val="tx1"/>
              </a:solidFill>
              <a:round/>
              <a:headEnd/>
              <a:tailEnd type="arrow" w="med" len="med"/>
            </a:ln>
          </p:spPr>
        </p:cxnSp>
        <p:cxnSp>
          <p:nvCxnSpPr>
            <p:cNvPr id="811070" name="Straight Arrow Connector 66">
              <a:extLst>
                <a:ext uri="{FF2B5EF4-FFF2-40B4-BE49-F238E27FC236}">
                  <a16:creationId xmlns:a16="http://schemas.microsoft.com/office/drawing/2014/main" id="{8D779934-9435-429A-BD2D-C66BB2294BB1}"/>
                </a:ext>
              </a:extLst>
            </p:cNvPr>
            <p:cNvCxnSpPr>
              <a:cxnSpLocks noChangeShapeType="1"/>
              <a:stCxn id="811065" idx="3"/>
              <a:endCxn id="811031" idx="2"/>
            </p:cNvCxnSpPr>
            <p:nvPr/>
          </p:nvCxnSpPr>
          <p:spPr bwMode="auto">
            <a:xfrm>
              <a:off x="2028" y="3360"/>
              <a:ext cx="1127" cy="294"/>
            </a:xfrm>
            <a:prstGeom prst="straightConnector1">
              <a:avLst/>
            </a:prstGeom>
            <a:noFill/>
            <a:ln w="9525" algn="ctr">
              <a:solidFill>
                <a:schemeClr val="tx1"/>
              </a:solidFill>
              <a:round/>
              <a:headEnd/>
              <a:tailEnd type="arrow" w="med" len="med"/>
            </a:ln>
          </p:spPr>
        </p:cxnSp>
        <p:cxnSp>
          <p:nvCxnSpPr>
            <p:cNvPr id="811071" name="Straight Arrow Connector 67">
              <a:extLst>
                <a:ext uri="{FF2B5EF4-FFF2-40B4-BE49-F238E27FC236}">
                  <a16:creationId xmlns:a16="http://schemas.microsoft.com/office/drawing/2014/main" id="{27ABE771-60B8-487F-AC48-BE187D434D5C}"/>
                </a:ext>
              </a:extLst>
            </p:cNvPr>
            <p:cNvCxnSpPr>
              <a:cxnSpLocks noChangeShapeType="1"/>
              <a:stCxn id="811067" idx="3"/>
              <a:endCxn id="811013" idx="1"/>
            </p:cNvCxnSpPr>
            <p:nvPr/>
          </p:nvCxnSpPr>
          <p:spPr bwMode="auto">
            <a:xfrm flipV="1">
              <a:off x="2028" y="2814"/>
              <a:ext cx="983" cy="738"/>
            </a:xfrm>
            <a:prstGeom prst="straightConnector1">
              <a:avLst/>
            </a:prstGeom>
            <a:noFill/>
            <a:ln w="9525" algn="ctr">
              <a:solidFill>
                <a:schemeClr val="tx1"/>
              </a:solidFill>
              <a:round/>
              <a:headEnd/>
              <a:tailEnd type="arrow" w="med" len="med"/>
            </a:ln>
          </p:spPr>
        </p:cxnSp>
        <p:cxnSp>
          <p:nvCxnSpPr>
            <p:cNvPr id="811072" name="Straight Arrow Connector 68">
              <a:extLst>
                <a:ext uri="{FF2B5EF4-FFF2-40B4-BE49-F238E27FC236}">
                  <a16:creationId xmlns:a16="http://schemas.microsoft.com/office/drawing/2014/main" id="{0F92DC46-692E-42B7-9A15-E513A4CD84A1}"/>
                </a:ext>
              </a:extLst>
            </p:cNvPr>
            <p:cNvCxnSpPr>
              <a:cxnSpLocks noChangeShapeType="1"/>
              <a:stCxn id="811066" idx="3"/>
              <a:endCxn id="811027" idx="1"/>
            </p:cNvCxnSpPr>
            <p:nvPr/>
          </p:nvCxnSpPr>
          <p:spPr bwMode="auto">
            <a:xfrm flipV="1">
              <a:off x="2028" y="3054"/>
              <a:ext cx="2279" cy="402"/>
            </a:xfrm>
            <a:prstGeom prst="straightConnector1">
              <a:avLst/>
            </a:prstGeom>
            <a:noFill/>
            <a:ln w="9525" algn="ctr">
              <a:solidFill>
                <a:schemeClr val="tx1"/>
              </a:solidFill>
              <a:round/>
              <a:headEnd/>
              <a:tailEnd type="arrow" w="med" len="med"/>
            </a:ln>
          </p:spPr>
        </p:cxnSp>
        <p:sp>
          <p:nvSpPr>
            <p:cNvPr id="811073" name="Rectangle 69">
              <a:extLst>
                <a:ext uri="{FF2B5EF4-FFF2-40B4-BE49-F238E27FC236}">
                  <a16:creationId xmlns:a16="http://schemas.microsoft.com/office/drawing/2014/main" id="{816C77E4-3A3D-4C4F-9A1D-F0C79A2E6F51}"/>
                </a:ext>
              </a:extLst>
            </p:cNvPr>
            <p:cNvSpPr>
              <a:spLocks noChangeArrowheads="1"/>
            </p:cNvSpPr>
            <p:nvPr/>
          </p:nvSpPr>
          <p:spPr bwMode="auto">
            <a:xfrm>
              <a:off x="4121" y="2688"/>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74" name="Rectangle 70">
              <a:extLst>
                <a:ext uri="{FF2B5EF4-FFF2-40B4-BE49-F238E27FC236}">
                  <a16:creationId xmlns:a16="http://schemas.microsoft.com/office/drawing/2014/main" id="{08778CBC-2BE0-4A4A-9C73-6BCF810AADB9}"/>
                </a:ext>
              </a:extLst>
            </p:cNvPr>
            <p:cNvSpPr>
              <a:spLocks noChangeArrowheads="1"/>
            </p:cNvSpPr>
            <p:nvPr/>
          </p:nvSpPr>
          <p:spPr bwMode="auto">
            <a:xfrm>
              <a:off x="4217" y="2688"/>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cxnSp>
          <p:nvCxnSpPr>
            <p:cNvPr id="811075" name="Straight Arrow Connector 71">
              <a:extLst>
                <a:ext uri="{FF2B5EF4-FFF2-40B4-BE49-F238E27FC236}">
                  <a16:creationId xmlns:a16="http://schemas.microsoft.com/office/drawing/2014/main" id="{56934032-82E6-40AB-8432-9105F31AE236}"/>
                </a:ext>
              </a:extLst>
            </p:cNvPr>
            <p:cNvCxnSpPr>
              <a:cxnSpLocks noChangeShapeType="1"/>
              <a:stCxn id="811022" idx="3"/>
              <a:endCxn id="811073" idx="1"/>
            </p:cNvCxnSpPr>
            <p:nvPr/>
          </p:nvCxnSpPr>
          <p:spPr bwMode="auto">
            <a:xfrm flipV="1">
              <a:off x="3971" y="2760"/>
              <a:ext cx="150" cy="6"/>
            </a:xfrm>
            <a:prstGeom prst="straightConnector1">
              <a:avLst/>
            </a:prstGeom>
            <a:noFill/>
            <a:ln w="9525" algn="ctr">
              <a:solidFill>
                <a:schemeClr val="tx1"/>
              </a:solidFill>
              <a:round/>
              <a:headEnd/>
              <a:tailEnd type="arrow" w="med" len="med"/>
            </a:ln>
          </p:spPr>
        </p:cxnSp>
        <p:sp>
          <p:nvSpPr>
            <p:cNvPr id="811076" name="Rectangle 72">
              <a:extLst>
                <a:ext uri="{FF2B5EF4-FFF2-40B4-BE49-F238E27FC236}">
                  <a16:creationId xmlns:a16="http://schemas.microsoft.com/office/drawing/2014/main" id="{3C80F855-943E-4746-9F35-23896F7CB12A}"/>
                </a:ext>
              </a:extLst>
            </p:cNvPr>
            <p:cNvSpPr>
              <a:spLocks noChangeArrowheads="1"/>
            </p:cNvSpPr>
            <p:nvPr/>
          </p:nvSpPr>
          <p:spPr bwMode="auto">
            <a:xfrm>
              <a:off x="4121" y="240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sp>
          <p:nvSpPr>
            <p:cNvPr id="811077" name="Rectangle 73">
              <a:extLst>
                <a:ext uri="{FF2B5EF4-FFF2-40B4-BE49-F238E27FC236}">
                  <a16:creationId xmlns:a16="http://schemas.microsoft.com/office/drawing/2014/main" id="{9BCC25D1-CF98-4321-A817-EEAFACC5186A}"/>
                </a:ext>
              </a:extLst>
            </p:cNvPr>
            <p:cNvSpPr>
              <a:spLocks noChangeArrowheads="1"/>
            </p:cNvSpPr>
            <p:nvPr/>
          </p:nvSpPr>
          <p:spPr bwMode="auto">
            <a:xfrm>
              <a:off x="4217" y="2400"/>
              <a:ext cx="96" cy="144"/>
            </a:xfrm>
            <a:prstGeom prst="rect">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en-US" sz="2400" b="1" i="0">
                <a:latin typeface="Calibri" panose="020F0502020204030204" pitchFamily="34" charset="0"/>
                <a:cs typeface="Arial" panose="020B0604020202020204" pitchFamily="34" charset="0"/>
              </a:endParaRPr>
            </a:p>
          </p:txBody>
        </p:sp>
        <p:cxnSp>
          <p:nvCxnSpPr>
            <p:cNvPr id="811078" name="Straight Arrow Connector 74">
              <a:extLst>
                <a:ext uri="{FF2B5EF4-FFF2-40B4-BE49-F238E27FC236}">
                  <a16:creationId xmlns:a16="http://schemas.microsoft.com/office/drawing/2014/main" id="{9348137A-4440-4A2F-BC9F-D00514AD5C02}"/>
                </a:ext>
              </a:extLst>
            </p:cNvPr>
            <p:cNvCxnSpPr>
              <a:cxnSpLocks noChangeShapeType="1"/>
              <a:stCxn id="811073" idx="0"/>
              <a:endCxn id="811076" idx="2"/>
            </p:cNvCxnSpPr>
            <p:nvPr/>
          </p:nvCxnSpPr>
          <p:spPr bwMode="auto">
            <a:xfrm rot="5400000" flipH="1" flipV="1">
              <a:off x="4098" y="2616"/>
              <a:ext cx="144" cy="1"/>
            </a:xfrm>
            <a:prstGeom prst="straightConnector1">
              <a:avLst/>
            </a:prstGeom>
            <a:noFill/>
            <a:ln w="9525" algn="ctr">
              <a:solidFill>
                <a:schemeClr val="tx1"/>
              </a:solidFill>
              <a:round/>
              <a:headEnd/>
              <a:tailEnd type="arrow" w="med" len="med"/>
            </a:ln>
          </p:spPr>
        </p:cxnSp>
        <p:cxnSp>
          <p:nvCxnSpPr>
            <p:cNvPr id="811079" name="Straight Arrow Connector 75">
              <a:extLst>
                <a:ext uri="{FF2B5EF4-FFF2-40B4-BE49-F238E27FC236}">
                  <a16:creationId xmlns:a16="http://schemas.microsoft.com/office/drawing/2014/main" id="{A26EC8C1-BAAD-4567-A9AD-507F6813A2C5}"/>
                </a:ext>
              </a:extLst>
            </p:cNvPr>
            <p:cNvCxnSpPr>
              <a:cxnSpLocks noChangeShapeType="1"/>
              <a:stCxn id="811076" idx="1"/>
            </p:cNvCxnSpPr>
            <p:nvPr/>
          </p:nvCxnSpPr>
          <p:spPr bwMode="auto">
            <a:xfrm rot="10800000" flipV="1">
              <a:off x="3065" y="2472"/>
              <a:ext cx="1056" cy="264"/>
            </a:xfrm>
            <a:prstGeom prst="straightConnector1">
              <a:avLst/>
            </a:prstGeom>
            <a:noFill/>
            <a:ln w="9525" algn="ctr">
              <a:solidFill>
                <a:schemeClr val="tx1"/>
              </a:solidFill>
              <a:round/>
              <a:headEnd/>
              <a:tailEnd type="arrow" w="med" len="med"/>
            </a:ln>
          </p:spPr>
        </p:cxnSp>
        <p:cxnSp>
          <p:nvCxnSpPr>
            <p:cNvPr id="811080" name="Straight Arrow Connector 76">
              <a:extLst>
                <a:ext uri="{FF2B5EF4-FFF2-40B4-BE49-F238E27FC236}">
                  <a16:creationId xmlns:a16="http://schemas.microsoft.com/office/drawing/2014/main" id="{F7B4C531-BA67-47A9-8B7A-F5C36586BA55}"/>
                </a:ext>
              </a:extLst>
            </p:cNvPr>
            <p:cNvCxnSpPr>
              <a:cxnSpLocks noChangeShapeType="1"/>
              <a:stCxn id="811074" idx="2"/>
              <a:endCxn id="811027" idx="0"/>
            </p:cNvCxnSpPr>
            <p:nvPr/>
          </p:nvCxnSpPr>
          <p:spPr bwMode="auto">
            <a:xfrm rot="16200000" flipH="1">
              <a:off x="4235" y="2862"/>
              <a:ext cx="150" cy="90"/>
            </a:xfrm>
            <a:prstGeom prst="straightConnector1">
              <a:avLst/>
            </a:prstGeom>
            <a:noFill/>
            <a:ln w="9525" algn="ctr">
              <a:solidFill>
                <a:schemeClr val="tx1"/>
              </a:solidFill>
              <a:round/>
              <a:headEnd/>
              <a:tailEnd type="arrow" w="med" len="med"/>
            </a:ln>
          </p:spPr>
        </p:cxnSp>
        <p:sp>
          <p:nvSpPr>
            <p:cNvPr id="80" name="TextBox 79">
              <a:extLst>
                <a:ext uri="{FF2B5EF4-FFF2-40B4-BE49-F238E27FC236}">
                  <a16:creationId xmlns:a16="http://schemas.microsoft.com/office/drawing/2014/main" id="{4B20DE3E-2F90-42F1-8BCB-D958BD95161E}"/>
                </a:ext>
              </a:extLst>
            </p:cNvPr>
            <p:cNvSpPr txBox="1"/>
            <p:nvPr/>
          </p:nvSpPr>
          <p:spPr>
            <a:xfrm>
              <a:off x="198" y="2112"/>
              <a:ext cx="717" cy="577"/>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latin typeface="Calibri" panose="020F0502020204030204" pitchFamily="34" charset="0"/>
                  <a:cs typeface="Arial" panose="020B0604020202020204" pitchFamily="34" charset="0"/>
                </a:rPr>
                <a:t>Unshared:</a:t>
              </a:r>
            </a:p>
            <a:p>
              <a:pPr algn="l" eaLnBrk="1" hangingPunct="1"/>
              <a:r>
                <a:rPr lang="en-US" altLang="en-US">
                  <a:latin typeface="Calibri" panose="020F0502020204030204" pitchFamily="34" charset="0"/>
                  <a:cs typeface="Arial" panose="020B0604020202020204" pitchFamily="34" charset="0"/>
                </a:rPr>
                <a:t>locals,</a:t>
              </a:r>
            </a:p>
            <a:p>
              <a:pPr algn="l" eaLnBrk="1" hangingPunct="1"/>
              <a:r>
                <a:rPr lang="en-US" altLang="en-US">
                  <a:latin typeface="Calibri" panose="020F0502020204030204" pitchFamily="34" charset="0"/>
                  <a:cs typeface="Arial" panose="020B0604020202020204" pitchFamily="34" charset="0"/>
                </a:rPr>
                <a:t>call stack</a:t>
              </a:r>
            </a:p>
          </p:txBody>
        </p:sp>
        <p:sp>
          <p:nvSpPr>
            <p:cNvPr id="81" name="TextBox 80">
              <a:extLst>
                <a:ext uri="{FF2B5EF4-FFF2-40B4-BE49-F238E27FC236}">
                  <a16:creationId xmlns:a16="http://schemas.microsoft.com/office/drawing/2014/main" id="{AD5F63FE-C8BB-4F15-98EE-70A738EAD5B2}"/>
                </a:ext>
              </a:extLst>
            </p:cNvPr>
            <p:cNvSpPr txBox="1"/>
            <p:nvPr/>
          </p:nvSpPr>
          <p:spPr>
            <a:xfrm>
              <a:off x="4674" y="2112"/>
              <a:ext cx="962" cy="577"/>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latin typeface="Calibri" panose="020F0502020204030204" pitchFamily="34" charset="0"/>
                  <a:cs typeface="Arial" panose="020B0604020202020204" pitchFamily="34" charset="0"/>
                </a:rPr>
                <a:t>Shared:</a:t>
              </a:r>
            </a:p>
            <a:p>
              <a:pPr algn="l" eaLnBrk="1" hangingPunct="1"/>
              <a:r>
                <a:rPr lang="en-US" altLang="en-US">
                  <a:latin typeface="Calibri" panose="020F0502020204030204" pitchFamily="34" charset="0"/>
                  <a:cs typeface="Arial" panose="020B0604020202020204" pitchFamily="34" charset="0"/>
                </a:rPr>
                <a:t>global objects,</a:t>
              </a:r>
            </a:p>
            <a:p>
              <a:pPr algn="l" eaLnBrk="1" hangingPunct="1"/>
              <a:r>
                <a:rPr lang="en-US" altLang="en-US">
                  <a:latin typeface="Calibri" panose="020F0502020204030204" pitchFamily="34" charset="0"/>
                  <a:cs typeface="Arial" panose="020B0604020202020204" pitchFamily="34" charset="0"/>
                </a:rPr>
                <a:t>static fields</a:t>
              </a:r>
            </a:p>
          </p:txBody>
        </p:sp>
        <p:sp>
          <p:nvSpPr>
            <p:cNvPr id="2" name="TextBox 44">
              <a:extLst>
                <a:ext uri="{FF2B5EF4-FFF2-40B4-BE49-F238E27FC236}">
                  <a16:creationId xmlns:a16="http://schemas.microsoft.com/office/drawing/2014/main" id="{A055711A-137D-475F-A736-75ED80478732}"/>
                </a:ext>
              </a:extLst>
            </p:cNvPr>
            <p:cNvSpPr txBox="1"/>
            <p:nvPr/>
          </p:nvSpPr>
          <p:spPr>
            <a:xfrm>
              <a:off x="842" y="2976"/>
              <a:ext cx="495" cy="19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0">
                  <a:latin typeface="Calibri" panose="020F0502020204030204" pitchFamily="34" charset="0"/>
                  <a:cs typeface="Arial" panose="020B0604020202020204" pitchFamily="34" charset="0"/>
                </a:rPr>
                <a:t>Thread2</a:t>
              </a:r>
            </a:p>
          </p:txBody>
        </p:sp>
        <p:sp>
          <p:nvSpPr>
            <p:cNvPr id="3" name="TextBox 44">
              <a:extLst>
                <a:ext uri="{FF2B5EF4-FFF2-40B4-BE49-F238E27FC236}">
                  <a16:creationId xmlns:a16="http://schemas.microsoft.com/office/drawing/2014/main" id="{B66FAA92-7A71-4EC3-8CE3-DBF9E8E80C6C}"/>
                </a:ext>
              </a:extLst>
            </p:cNvPr>
            <p:cNvSpPr txBox="1"/>
            <p:nvPr/>
          </p:nvSpPr>
          <p:spPr>
            <a:xfrm>
              <a:off x="1718" y="2976"/>
              <a:ext cx="495" cy="19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0">
                  <a:latin typeface="Calibri" panose="020F0502020204030204" pitchFamily="34" charset="0"/>
                  <a:cs typeface="Arial" panose="020B0604020202020204" pitchFamily="34" charset="0"/>
                </a:rPr>
                <a:t>Thread3</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0C8640D5-C693-419A-801B-D3F9E921F700}"/>
              </a:ext>
            </a:extLst>
          </p:cNvPr>
          <p:cNvSpPr>
            <a:spLocks noGrp="1"/>
          </p:cNvSpPr>
          <p:nvPr>
            <p:ph type="title"/>
          </p:nvPr>
        </p:nvSpPr>
        <p:spPr/>
        <p:txBody>
          <a:bodyPr/>
          <a:lstStyle/>
          <a:p>
            <a:r>
              <a:rPr lang="en-US" altLang="en-US"/>
              <a:t>Cost Model</a:t>
            </a:r>
          </a:p>
        </p:txBody>
      </p:sp>
      <p:sp>
        <p:nvSpPr>
          <p:cNvPr id="26626" name="Content Placeholder 2">
            <a:extLst>
              <a:ext uri="{FF2B5EF4-FFF2-40B4-BE49-F238E27FC236}">
                <a16:creationId xmlns:a16="http://schemas.microsoft.com/office/drawing/2014/main" id="{6CBA7973-99D6-4286-94DA-790292EDA4F6}"/>
              </a:ext>
            </a:extLst>
          </p:cNvPr>
          <p:cNvSpPr>
            <a:spLocks noGrp="1"/>
          </p:cNvSpPr>
          <p:nvPr>
            <p:ph idx="1"/>
          </p:nvPr>
        </p:nvSpPr>
        <p:spPr/>
        <p:txBody>
          <a:bodyPr/>
          <a:lstStyle/>
          <a:p>
            <a:r>
              <a:rPr lang="en-US" altLang="en-US"/>
              <a:t>Compositional:</a:t>
            </a:r>
          </a:p>
          <a:p>
            <a:endParaRPr lang="en-US" altLang="en-US"/>
          </a:p>
          <a:p>
            <a:r>
              <a:rPr lang="en-US" altLang="en-US"/>
              <a:t>Work : total number of operations</a:t>
            </a:r>
          </a:p>
          <a:p>
            <a:pPr lvl="1"/>
            <a:r>
              <a:rPr lang="en-US" altLang="en-US"/>
              <a:t> costs are added across parallel calls</a:t>
            </a:r>
          </a:p>
          <a:p>
            <a:pPr lvl="1"/>
            <a:endParaRPr lang="en-US" altLang="en-US"/>
          </a:p>
          <a:p>
            <a:r>
              <a:rPr lang="en-US" altLang="en-US"/>
              <a:t>Span : depth/critical path of the computation</a:t>
            </a:r>
          </a:p>
          <a:p>
            <a:pPr lvl="1"/>
            <a:r>
              <a:rPr lang="en-US" altLang="en-US"/>
              <a:t>Maximum span is taken across forked calls</a:t>
            </a:r>
          </a:p>
          <a:p>
            <a:pPr lvl="1"/>
            <a:endParaRPr lang="en-US" altLang="en-US"/>
          </a:p>
          <a:p>
            <a:r>
              <a:rPr lang="en-US" altLang="en-US"/>
              <a:t>Parallelism = Work/Span</a:t>
            </a:r>
          </a:p>
          <a:p>
            <a:pPr lvl="1"/>
            <a:r>
              <a:rPr lang="en-US" altLang="en-US"/>
              <a:t>Approximately # of processors that can be effectively used.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9A4F7A1B-D52A-44A1-89B7-3342CECF9710}"/>
              </a:ext>
            </a:extLst>
          </p:cNvPr>
          <p:cNvSpPr>
            <a:spLocks noGrp="1" noChangeArrowheads="1"/>
          </p:cNvSpPr>
          <p:nvPr>
            <p:ph type="body" sz="half" idx="1"/>
          </p:nvPr>
        </p:nvSpPr>
        <p:spPr>
          <a:xfrm>
            <a:off x="685800" y="1676400"/>
            <a:ext cx="7772400" cy="1219200"/>
          </a:xfrm>
        </p:spPr>
        <p:txBody>
          <a:bodyPr/>
          <a:lstStyle/>
          <a:p>
            <a:pPr marL="533400" indent="-533400" eaLnBrk="1" hangingPunct="1">
              <a:spcAft>
                <a:spcPct val="15000"/>
              </a:spcAft>
            </a:pPr>
            <a:r>
              <a:rPr lang="en-US" altLang="en-US"/>
              <a:t>Combining for parallel for:</a:t>
            </a:r>
          </a:p>
          <a:p>
            <a:pPr marL="533400" indent="-533400" eaLnBrk="1" hangingPunct="1">
              <a:spcAft>
                <a:spcPct val="15000"/>
              </a:spcAft>
            </a:pPr>
            <a:r>
              <a:rPr lang="en-US" altLang="en-US" b="1">
                <a:latin typeface="Courier New" panose="02070309020205020404" pitchFamily="49" charset="0"/>
              </a:rPr>
              <a:t>       pfor (i=0; i&lt;n; i++)</a:t>
            </a:r>
          </a:p>
          <a:p>
            <a:pPr marL="533400" indent="-533400" eaLnBrk="1" hangingPunct="1">
              <a:spcAft>
                <a:spcPct val="15000"/>
              </a:spcAft>
            </a:pPr>
            <a:r>
              <a:rPr lang="en-US" altLang="en-US" b="1">
                <a:latin typeface="Courier New" panose="02070309020205020404" pitchFamily="49" charset="0"/>
              </a:rPr>
              <a:t>         f(i);</a:t>
            </a:r>
            <a:endParaRPr lang="en-US" altLang="en-US"/>
          </a:p>
        </p:txBody>
      </p:sp>
      <p:graphicFrame>
        <p:nvGraphicFramePr>
          <p:cNvPr id="27651" name="Object 2">
            <a:extLst>
              <a:ext uri="{FF2B5EF4-FFF2-40B4-BE49-F238E27FC236}">
                <a16:creationId xmlns:a16="http://schemas.microsoft.com/office/drawing/2014/main" id="{074C3D63-C476-49B4-952B-E652DB7BEF45}"/>
              </a:ext>
            </a:extLst>
          </p:cNvPr>
          <p:cNvGraphicFramePr>
            <a:graphicFrameLocks noGrp="1" noChangeAspect="1"/>
          </p:cNvGraphicFramePr>
          <p:nvPr>
            <p:ph sz="quarter" idx="2"/>
          </p:nvPr>
        </p:nvGraphicFramePr>
        <p:xfrm>
          <a:off x="2239963" y="3429000"/>
          <a:ext cx="3551237" cy="914400"/>
        </p:xfrm>
        <a:graphic>
          <a:graphicData uri="http://schemas.openxmlformats.org/presentationml/2006/ole">
            <mc:AlternateContent xmlns:mc="http://schemas.openxmlformats.org/markup-compatibility/2006">
              <mc:Choice xmlns:v="urn:schemas-microsoft-com:vml" Requires="v">
                <p:oleObj spid="_x0000_s1036" name="Equation" r:id="rId3" imgW="1727200" imgH="444500" progId="Equation.3">
                  <p:embed/>
                </p:oleObj>
              </mc:Choice>
              <mc:Fallback>
                <p:oleObj name="Equation" r:id="rId3" imgW="1727200" imgH="444500" progId="Equation.3">
                  <p:embed/>
                  <p:pic>
                    <p:nvPicPr>
                      <p:cNvPr id="27651" name="Object 2">
                        <a:extLst>
                          <a:ext uri="{FF2B5EF4-FFF2-40B4-BE49-F238E27FC236}">
                            <a16:creationId xmlns:a16="http://schemas.microsoft.com/office/drawing/2014/main" id="{074C3D63-C476-49B4-952B-E652DB7BE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3429000"/>
                        <a:ext cx="35512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7652" name="Object 3">
            <a:extLst>
              <a:ext uri="{FF2B5EF4-FFF2-40B4-BE49-F238E27FC236}">
                <a16:creationId xmlns:a16="http://schemas.microsoft.com/office/drawing/2014/main" id="{BE7056CA-2A70-41FA-BA6F-50E15B9092AE}"/>
              </a:ext>
            </a:extLst>
          </p:cNvPr>
          <p:cNvGraphicFramePr>
            <a:graphicFrameLocks noGrp="1" noChangeAspect="1"/>
          </p:cNvGraphicFramePr>
          <p:nvPr>
            <p:ph sz="quarter" idx="3"/>
          </p:nvPr>
        </p:nvGraphicFramePr>
        <p:xfrm>
          <a:off x="1981200" y="4440238"/>
          <a:ext cx="4191000" cy="514350"/>
        </p:xfrm>
        <a:graphic>
          <a:graphicData uri="http://schemas.openxmlformats.org/presentationml/2006/ole">
            <mc:AlternateContent xmlns:mc="http://schemas.openxmlformats.org/markup-compatibility/2006">
              <mc:Choice xmlns:v="urn:schemas-microsoft-com:vml" Requires="v">
                <p:oleObj spid="_x0000_s1037" name="Equation" r:id="rId5" imgW="2070100" imgH="254000" progId="Equation.3">
                  <p:embed/>
                </p:oleObj>
              </mc:Choice>
              <mc:Fallback>
                <p:oleObj name="Equation" r:id="rId5" imgW="2070100" imgH="254000" progId="Equation.3">
                  <p:embed/>
                  <p:pic>
                    <p:nvPicPr>
                      <p:cNvPr id="27652" name="Object 3">
                        <a:extLst>
                          <a:ext uri="{FF2B5EF4-FFF2-40B4-BE49-F238E27FC236}">
                            <a16:creationId xmlns:a16="http://schemas.microsoft.com/office/drawing/2014/main" id="{BE7056CA-2A70-41FA-BA6F-50E15B9092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440238"/>
                        <a:ext cx="41910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53" name="Rectangle 6">
            <a:extLst>
              <a:ext uri="{FF2B5EF4-FFF2-40B4-BE49-F238E27FC236}">
                <a16:creationId xmlns:a16="http://schemas.microsoft.com/office/drawing/2014/main" id="{07DC8AA1-1279-42D1-A825-08CDF4D528B8}"/>
              </a:ext>
            </a:extLst>
          </p:cNvPr>
          <p:cNvSpPr>
            <a:spLocks noChangeArrowheads="1"/>
          </p:cNvSpPr>
          <p:nvPr/>
        </p:nvSpPr>
        <p:spPr bwMode="auto">
          <a:xfrm>
            <a:off x="381000" y="4572000"/>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1500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7654" name="Text Box 9">
            <a:extLst>
              <a:ext uri="{FF2B5EF4-FFF2-40B4-BE49-F238E27FC236}">
                <a16:creationId xmlns:a16="http://schemas.microsoft.com/office/drawing/2014/main" id="{9B3BE8A3-BDCD-45C3-9E80-C2A0DAD2C7B8}"/>
              </a:ext>
            </a:extLst>
          </p:cNvPr>
          <p:cNvSpPr txBox="1">
            <a:spLocks noChangeArrowheads="1"/>
          </p:cNvSpPr>
          <p:nvPr/>
        </p:nvSpPr>
        <p:spPr bwMode="auto">
          <a:xfrm>
            <a:off x="6613525" y="36369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work</a:t>
            </a:r>
          </a:p>
        </p:txBody>
      </p:sp>
      <p:sp>
        <p:nvSpPr>
          <p:cNvPr id="27655" name="Text Box 10">
            <a:extLst>
              <a:ext uri="{FF2B5EF4-FFF2-40B4-BE49-F238E27FC236}">
                <a16:creationId xmlns:a16="http://schemas.microsoft.com/office/drawing/2014/main" id="{2FDCEA4F-7953-499F-8BFD-E8686AF2002C}"/>
              </a:ext>
            </a:extLst>
          </p:cNvPr>
          <p:cNvSpPr txBox="1">
            <a:spLocks noChangeArrowheads="1"/>
          </p:cNvSpPr>
          <p:nvPr/>
        </p:nvSpPr>
        <p:spPr bwMode="auto">
          <a:xfrm>
            <a:off x="6629400" y="4441825"/>
            <a:ext cx="81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span</a:t>
            </a:r>
          </a:p>
        </p:txBody>
      </p:sp>
      <p:sp>
        <p:nvSpPr>
          <p:cNvPr id="27656" name="Title 12">
            <a:extLst>
              <a:ext uri="{FF2B5EF4-FFF2-40B4-BE49-F238E27FC236}">
                <a16:creationId xmlns:a16="http://schemas.microsoft.com/office/drawing/2014/main" id="{B3B54462-6F47-49B5-9270-2697E79C5AA2}"/>
              </a:ext>
            </a:extLst>
          </p:cNvPr>
          <p:cNvSpPr>
            <a:spLocks noGrp="1"/>
          </p:cNvSpPr>
          <p:nvPr>
            <p:ph type="title"/>
          </p:nvPr>
        </p:nvSpPr>
        <p:spPr/>
        <p:txBody>
          <a:bodyPr/>
          <a:lstStyle/>
          <a:p>
            <a:pPr eaLnBrk="1" hangingPunct="1"/>
            <a:r>
              <a:rPr lang="en-US" altLang="en-US"/>
              <a:t>Combining costs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96A1CF6-CD95-4501-A6A5-108035220A59}"/>
              </a:ext>
            </a:extLst>
          </p:cNvPr>
          <p:cNvSpPr>
            <a:spLocks noGrp="1" noChangeArrowheads="1"/>
          </p:cNvSpPr>
          <p:nvPr>
            <p:ph type="body" sz="half" idx="1"/>
          </p:nvPr>
        </p:nvSpPr>
        <p:spPr>
          <a:xfrm>
            <a:off x="685800" y="1676400"/>
            <a:ext cx="7772400" cy="4267200"/>
          </a:xfrm>
        </p:spPr>
        <p:txBody>
          <a:bodyPr/>
          <a:lstStyle/>
          <a:p>
            <a:pPr marL="533400" indent="-533400" eaLnBrk="1" hangingPunct="1">
              <a:spcAft>
                <a:spcPct val="15000"/>
              </a:spcAft>
            </a:pPr>
            <a:r>
              <a:rPr lang="en-US" altLang="en-US"/>
              <a:t>Simple measures that give us a good sense of efficiency (work) and scalability (span).</a:t>
            </a:r>
          </a:p>
          <a:p>
            <a:pPr marL="533400" indent="-533400" eaLnBrk="1" hangingPunct="1">
              <a:spcAft>
                <a:spcPct val="15000"/>
              </a:spcAft>
            </a:pPr>
            <a:r>
              <a:rPr lang="en-US" altLang="en-US"/>
              <a:t>Can schedule in O(W/P + D) time on P processors.</a:t>
            </a:r>
          </a:p>
          <a:p>
            <a:pPr marL="533400" indent="-533400" eaLnBrk="1" hangingPunct="1">
              <a:spcAft>
                <a:spcPct val="15000"/>
              </a:spcAft>
            </a:pPr>
            <a:r>
              <a:rPr lang="en-US" altLang="en-US"/>
              <a:t>This is within a constant factor of optimal.</a:t>
            </a:r>
          </a:p>
          <a:p>
            <a:pPr marL="533400" indent="-533400" eaLnBrk="1" hangingPunct="1">
              <a:spcAft>
                <a:spcPct val="15000"/>
              </a:spcAft>
            </a:pPr>
            <a:r>
              <a:rPr lang="en-US" altLang="en-US" b="1"/>
              <a:t>Goals in designing an algorithm</a:t>
            </a:r>
          </a:p>
          <a:p>
            <a:pPr marL="933450" lvl="1" indent="-533400" eaLnBrk="1" hangingPunct="1">
              <a:spcAft>
                <a:spcPct val="15000"/>
              </a:spcAft>
              <a:buFont typeface="Comic Sans MS" panose="030F0702030302020204" pitchFamily="66" charset="0"/>
              <a:buAutoNum type="arabicPeriod"/>
            </a:pPr>
            <a:r>
              <a:rPr lang="en-US" altLang="en-US"/>
              <a:t>Work should be about the same as the sequential running time.  When it matches asymptotically we say it is </a:t>
            </a:r>
            <a:r>
              <a:rPr lang="en-US" altLang="en-US" b="1" u="sng"/>
              <a:t>work efficient.</a:t>
            </a:r>
            <a:endParaRPr lang="en-US" altLang="en-US"/>
          </a:p>
          <a:p>
            <a:pPr marL="933450" lvl="1" indent="-533400" eaLnBrk="1" hangingPunct="1">
              <a:spcAft>
                <a:spcPct val="15000"/>
              </a:spcAft>
              <a:buFont typeface="Comic Sans MS" panose="030F0702030302020204" pitchFamily="66" charset="0"/>
              <a:buAutoNum type="arabicPeriod"/>
            </a:pPr>
            <a:r>
              <a:rPr lang="en-US" altLang="en-US"/>
              <a:t>Parallelism (W/D) should be polynomial </a:t>
            </a:r>
            <a:br>
              <a:rPr lang="en-US" altLang="en-US"/>
            </a:br>
            <a:r>
              <a:rPr lang="en-US" altLang="en-US"/>
              <a:t>O(n</a:t>
            </a:r>
            <a:r>
              <a:rPr lang="en-US" altLang="en-US" baseline="30000"/>
              <a:t>1/2</a:t>
            </a:r>
            <a:r>
              <a:rPr lang="en-US" altLang="en-US"/>
              <a:t>) is probably good enough</a:t>
            </a:r>
          </a:p>
        </p:txBody>
      </p:sp>
      <p:sp>
        <p:nvSpPr>
          <p:cNvPr id="28675" name="Rectangle 6">
            <a:extLst>
              <a:ext uri="{FF2B5EF4-FFF2-40B4-BE49-F238E27FC236}">
                <a16:creationId xmlns:a16="http://schemas.microsoft.com/office/drawing/2014/main" id="{DA547C89-AA2A-4A4E-BE52-E1B6896F1348}"/>
              </a:ext>
            </a:extLst>
          </p:cNvPr>
          <p:cNvSpPr>
            <a:spLocks noChangeArrowheads="1"/>
          </p:cNvSpPr>
          <p:nvPr/>
        </p:nvSpPr>
        <p:spPr bwMode="auto">
          <a:xfrm>
            <a:off x="381000" y="4572000"/>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1500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8676" name="Title 12">
            <a:extLst>
              <a:ext uri="{FF2B5EF4-FFF2-40B4-BE49-F238E27FC236}">
                <a16:creationId xmlns:a16="http://schemas.microsoft.com/office/drawing/2014/main" id="{92E22E0B-44EE-46CB-83C4-FFA47C4D55F0}"/>
              </a:ext>
            </a:extLst>
          </p:cNvPr>
          <p:cNvSpPr>
            <a:spLocks noGrp="1"/>
          </p:cNvSpPr>
          <p:nvPr>
            <p:ph type="title"/>
          </p:nvPr>
        </p:nvSpPr>
        <p:spPr/>
        <p:txBody>
          <a:bodyPr/>
          <a:lstStyle/>
          <a:p>
            <a:pPr eaLnBrk="1" hangingPunct="1"/>
            <a:r>
              <a:rPr lang="en-US" altLang="en-US"/>
              <a:t>Why Work and Span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837776B-F28C-4351-8409-A6F91EC9B131}"/>
              </a:ext>
            </a:extLst>
          </p:cNvPr>
          <p:cNvSpPr>
            <a:spLocks noGrp="1" noChangeArrowheads="1"/>
          </p:cNvSpPr>
          <p:nvPr>
            <p:ph type="title"/>
          </p:nvPr>
        </p:nvSpPr>
        <p:spPr/>
        <p:txBody>
          <a:bodyPr/>
          <a:lstStyle/>
          <a:p>
            <a:pPr eaLnBrk="1" hangingPunct="1"/>
            <a:r>
              <a:rPr lang="en-US" altLang="en-US" sz="4000"/>
              <a:t>Example: Quicksort</a:t>
            </a:r>
          </a:p>
        </p:txBody>
      </p:sp>
      <p:sp>
        <p:nvSpPr>
          <p:cNvPr id="29699" name="Rectangle 3">
            <a:extLst>
              <a:ext uri="{FF2B5EF4-FFF2-40B4-BE49-F238E27FC236}">
                <a16:creationId xmlns:a16="http://schemas.microsoft.com/office/drawing/2014/main" id="{FA9D7CD2-23F5-4B08-8210-2DF2B99D885A}"/>
              </a:ext>
            </a:extLst>
          </p:cNvPr>
          <p:cNvSpPr>
            <a:spLocks noGrp="1" noChangeArrowheads="1"/>
          </p:cNvSpPr>
          <p:nvPr>
            <p:ph type="body" idx="1"/>
          </p:nvPr>
        </p:nvSpPr>
        <p:spPr>
          <a:xfrm>
            <a:off x="685800" y="1676400"/>
            <a:ext cx="7772400" cy="4267200"/>
          </a:xfrm>
        </p:spPr>
        <p:txBody>
          <a:bodyPr/>
          <a:lstStyle/>
          <a:p>
            <a:pPr eaLnBrk="1" hangingPunct="1">
              <a:lnSpc>
                <a:spcPct val="90000"/>
              </a:lnSpc>
            </a:pPr>
            <a:r>
              <a:rPr lang="en-US" altLang="en-US" sz="2000" b="1">
                <a:latin typeface="Courier New" panose="02070309020205020404" pitchFamily="49" charset="0"/>
              </a:rPr>
              <a:t>function quicksort(S) =</a:t>
            </a:r>
          </a:p>
          <a:p>
            <a:pPr eaLnBrk="1" hangingPunct="1">
              <a:lnSpc>
                <a:spcPct val="90000"/>
              </a:lnSpc>
            </a:pPr>
            <a:r>
              <a:rPr lang="en-US" altLang="en-US" sz="2000" b="1">
                <a:latin typeface="Courier New" panose="02070309020205020404" pitchFamily="49" charset="0"/>
              </a:rPr>
              <a:t>if (#S &lt;= 1) then S</a:t>
            </a:r>
          </a:p>
          <a:p>
            <a:pPr eaLnBrk="1" hangingPunct="1">
              <a:lnSpc>
                <a:spcPct val="90000"/>
              </a:lnSpc>
            </a:pPr>
            <a:r>
              <a:rPr lang="en-US" altLang="en-US" sz="2000" b="1">
                <a:latin typeface="Courier New" panose="02070309020205020404" pitchFamily="49" charset="0"/>
              </a:rPr>
              <a:t>else let</a:t>
            </a:r>
          </a:p>
          <a:p>
            <a:pPr eaLnBrk="1" hangingPunct="1">
              <a:lnSpc>
                <a:spcPct val="90000"/>
              </a:lnSpc>
            </a:pPr>
            <a:r>
              <a:rPr lang="en-US" altLang="en-US" sz="2000" b="1">
                <a:latin typeface="Courier New" panose="02070309020205020404" pitchFamily="49" charset="0"/>
              </a:rPr>
              <a:t>  a = S[rand(#S)];</a:t>
            </a:r>
          </a:p>
          <a:p>
            <a:pPr eaLnBrk="1" hangingPunct="1">
              <a:lnSpc>
                <a:spcPct val="90000"/>
              </a:lnSpc>
            </a:pPr>
            <a:r>
              <a:rPr lang="en-US" altLang="en-US" sz="2000" b="1">
                <a:latin typeface="Courier New" panose="02070309020205020404" pitchFamily="49" charset="0"/>
              </a:rPr>
              <a:t>  S1 = {e in S | e &lt; a};</a:t>
            </a:r>
          </a:p>
          <a:p>
            <a:pPr eaLnBrk="1" hangingPunct="1">
              <a:lnSpc>
                <a:spcPct val="90000"/>
              </a:lnSpc>
            </a:pPr>
            <a:r>
              <a:rPr lang="en-US" altLang="en-US" sz="2000" b="1">
                <a:latin typeface="Courier New" panose="02070309020205020404" pitchFamily="49" charset="0"/>
              </a:rPr>
              <a:t>  S2 = {e in S | e = a};</a:t>
            </a:r>
          </a:p>
          <a:p>
            <a:pPr eaLnBrk="1" hangingPunct="1">
              <a:lnSpc>
                <a:spcPct val="90000"/>
              </a:lnSpc>
            </a:pPr>
            <a:r>
              <a:rPr lang="en-US" altLang="en-US" sz="2000" b="1">
                <a:latin typeface="Courier New" panose="02070309020205020404" pitchFamily="49" charset="0"/>
              </a:rPr>
              <a:t>  S3 = {e in S | e &gt; a};</a:t>
            </a:r>
          </a:p>
          <a:p>
            <a:pPr eaLnBrk="1" hangingPunct="1">
              <a:lnSpc>
                <a:spcPct val="90000"/>
              </a:lnSpc>
            </a:pPr>
            <a:r>
              <a:rPr lang="en-US" altLang="en-US" sz="2000" b="1">
                <a:latin typeface="Courier New" panose="02070309020205020404" pitchFamily="49" charset="0"/>
              </a:rPr>
              <a:t>  R = {quicksort(v) : v in [S1, S3]};</a:t>
            </a:r>
          </a:p>
          <a:p>
            <a:pPr eaLnBrk="1" hangingPunct="1">
              <a:lnSpc>
                <a:spcPct val="90000"/>
              </a:lnSpc>
            </a:pPr>
            <a:r>
              <a:rPr lang="en-US" altLang="en-US" sz="2000" b="1">
                <a:latin typeface="Courier New" panose="02070309020205020404" pitchFamily="49" charset="0"/>
              </a:rPr>
              <a:t>in R[0] ++ S2 ++ R[1];</a:t>
            </a:r>
          </a:p>
          <a:p>
            <a:pPr eaLnBrk="1" hangingPunct="1">
              <a:lnSpc>
                <a:spcPct val="90000"/>
              </a:lnSpc>
            </a:pPr>
            <a:endParaRPr lang="en-US" altLang="en-US" sz="2000" b="1">
              <a:latin typeface="Courier New" panose="02070309020205020404" pitchFamily="49" charset="0"/>
            </a:endParaRPr>
          </a:p>
          <a:p>
            <a:pPr eaLnBrk="1" hangingPunct="1">
              <a:lnSpc>
                <a:spcPct val="90000"/>
              </a:lnSpc>
            </a:pPr>
            <a:endParaRPr lang="en-US" altLang="en-US" sz="2000" b="1"/>
          </a:p>
          <a:p>
            <a:pPr eaLnBrk="1" hangingPunct="1">
              <a:lnSpc>
                <a:spcPct val="90000"/>
              </a:lnSpc>
            </a:pPr>
            <a:r>
              <a:rPr lang="en-US" altLang="en-US"/>
              <a:t>How much parallelism?</a:t>
            </a:r>
          </a:p>
        </p:txBody>
      </p:sp>
      <p:sp>
        <p:nvSpPr>
          <p:cNvPr id="29701" name="TextBox 6">
            <a:extLst>
              <a:ext uri="{FF2B5EF4-FFF2-40B4-BE49-F238E27FC236}">
                <a16:creationId xmlns:a16="http://schemas.microsoft.com/office/drawing/2014/main" id="{6A97F0FD-90CF-42B6-8E06-D881B1B109A7}"/>
              </a:ext>
            </a:extLst>
          </p:cNvPr>
          <p:cNvSpPr txBox="1">
            <a:spLocks noChangeArrowheads="1"/>
          </p:cNvSpPr>
          <p:nvPr/>
        </p:nvSpPr>
        <p:spPr bwMode="auto">
          <a:xfrm>
            <a:off x="6794500" y="3200400"/>
            <a:ext cx="1435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Partition</a:t>
            </a:r>
          </a:p>
        </p:txBody>
      </p:sp>
      <p:sp>
        <p:nvSpPr>
          <p:cNvPr id="29702" name="TextBox 7">
            <a:extLst>
              <a:ext uri="{FF2B5EF4-FFF2-40B4-BE49-F238E27FC236}">
                <a16:creationId xmlns:a16="http://schemas.microsoft.com/office/drawing/2014/main" id="{7E4871FE-8155-4D2F-9C78-D39061486DD8}"/>
              </a:ext>
            </a:extLst>
          </p:cNvPr>
          <p:cNvSpPr txBox="1">
            <a:spLocks noChangeArrowheads="1"/>
          </p:cNvSpPr>
          <p:nvPr/>
        </p:nvSpPr>
        <p:spPr bwMode="auto">
          <a:xfrm>
            <a:off x="6815138" y="3886200"/>
            <a:ext cx="1566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Recursive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calls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0B2BD2D-0857-42FF-BD9E-42F604D63998}"/>
              </a:ext>
            </a:extLst>
          </p:cNvPr>
          <p:cNvSpPr>
            <a:spLocks noGrp="1" noChangeArrowheads="1"/>
          </p:cNvSpPr>
          <p:nvPr>
            <p:ph type="title"/>
          </p:nvPr>
        </p:nvSpPr>
        <p:spPr/>
        <p:txBody>
          <a:bodyPr/>
          <a:lstStyle/>
          <a:p>
            <a:pPr eaLnBrk="1" hangingPunct="1"/>
            <a:r>
              <a:rPr lang="en-US" altLang="en-US" sz="4000"/>
              <a:t>Quicksort Complexity </a:t>
            </a:r>
          </a:p>
        </p:txBody>
      </p:sp>
      <p:sp>
        <p:nvSpPr>
          <p:cNvPr id="30723" name="Rectangle 4">
            <a:extLst>
              <a:ext uri="{FF2B5EF4-FFF2-40B4-BE49-F238E27FC236}">
                <a16:creationId xmlns:a16="http://schemas.microsoft.com/office/drawing/2014/main" id="{847CB03C-8640-4373-91D9-18FE5A3D0765}"/>
              </a:ext>
            </a:extLst>
          </p:cNvPr>
          <p:cNvSpPr>
            <a:spLocks noChangeArrowheads="1"/>
          </p:cNvSpPr>
          <p:nvPr/>
        </p:nvSpPr>
        <p:spPr bwMode="auto">
          <a:xfrm>
            <a:off x="457200" y="3581400"/>
            <a:ext cx="19812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partition</a:t>
            </a:r>
          </a:p>
        </p:txBody>
      </p:sp>
      <p:sp>
        <p:nvSpPr>
          <p:cNvPr id="30724" name="Rectangle 5">
            <a:extLst>
              <a:ext uri="{FF2B5EF4-FFF2-40B4-BE49-F238E27FC236}">
                <a16:creationId xmlns:a16="http://schemas.microsoft.com/office/drawing/2014/main" id="{385B33BD-8F00-4B65-AC89-D53A43E3B770}"/>
              </a:ext>
            </a:extLst>
          </p:cNvPr>
          <p:cNvSpPr>
            <a:spLocks noChangeArrowheads="1"/>
          </p:cNvSpPr>
          <p:nvPr/>
        </p:nvSpPr>
        <p:spPr bwMode="auto">
          <a:xfrm>
            <a:off x="6248400" y="3581400"/>
            <a:ext cx="19812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append</a:t>
            </a:r>
          </a:p>
        </p:txBody>
      </p:sp>
      <p:sp>
        <p:nvSpPr>
          <p:cNvPr id="30725" name="Rectangle 6">
            <a:extLst>
              <a:ext uri="{FF2B5EF4-FFF2-40B4-BE49-F238E27FC236}">
                <a16:creationId xmlns:a16="http://schemas.microsoft.com/office/drawing/2014/main" id="{84A76F9B-7B02-47F8-BA3D-B794A0BABDEA}"/>
              </a:ext>
            </a:extLst>
          </p:cNvPr>
          <p:cNvSpPr>
            <a:spLocks noChangeArrowheads="1"/>
          </p:cNvSpPr>
          <p:nvPr/>
        </p:nvSpPr>
        <p:spPr bwMode="auto">
          <a:xfrm>
            <a:off x="2743200" y="41910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6" name="Rectangle 7">
            <a:extLst>
              <a:ext uri="{FF2B5EF4-FFF2-40B4-BE49-F238E27FC236}">
                <a16:creationId xmlns:a16="http://schemas.microsoft.com/office/drawing/2014/main" id="{11F622E7-31C3-4B7F-BE73-4B7E9382DD1B}"/>
              </a:ext>
            </a:extLst>
          </p:cNvPr>
          <p:cNvSpPr>
            <a:spLocks noChangeArrowheads="1"/>
          </p:cNvSpPr>
          <p:nvPr/>
        </p:nvSpPr>
        <p:spPr bwMode="auto">
          <a:xfrm>
            <a:off x="2743200" y="29718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7" name="Rectangle 8">
            <a:extLst>
              <a:ext uri="{FF2B5EF4-FFF2-40B4-BE49-F238E27FC236}">
                <a16:creationId xmlns:a16="http://schemas.microsoft.com/office/drawing/2014/main" id="{CB37CE2A-68A5-4A51-93EF-EE0E67FB0D35}"/>
              </a:ext>
            </a:extLst>
          </p:cNvPr>
          <p:cNvSpPr>
            <a:spLocks noChangeArrowheads="1"/>
          </p:cNvSpPr>
          <p:nvPr/>
        </p:nvSpPr>
        <p:spPr bwMode="auto">
          <a:xfrm>
            <a:off x="4038600" y="44958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8" name="Rectangle 9">
            <a:extLst>
              <a:ext uri="{FF2B5EF4-FFF2-40B4-BE49-F238E27FC236}">
                <a16:creationId xmlns:a16="http://schemas.microsoft.com/office/drawing/2014/main" id="{D71AF589-D31D-4FFC-BE9B-FD275E7762C1}"/>
              </a:ext>
            </a:extLst>
          </p:cNvPr>
          <p:cNvSpPr>
            <a:spLocks noChangeArrowheads="1"/>
          </p:cNvSpPr>
          <p:nvPr/>
        </p:nvSpPr>
        <p:spPr bwMode="auto">
          <a:xfrm>
            <a:off x="4038600" y="38862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29" name="Rectangle 10">
            <a:extLst>
              <a:ext uri="{FF2B5EF4-FFF2-40B4-BE49-F238E27FC236}">
                <a16:creationId xmlns:a16="http://schemas.microsoft.com/office/drawing/2014/main" id="{9A7747A2-76B8-4D08-8756-6DC1A1C292F9}"/>
              </a:ext>
            </a:extLst>
          </p:cNvPr>
          <p:cNvSpPr>
            <a:spLocks noChangeArrowheads="1"/>
          </p:cNvSpPr>
          <p:nvPr/>
        </p:nvSpPr>
        <p:spPr bwMode="auto">
          <a:xfrm>
            <a:off x="4038600" y="32766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30" name="Rectangle 11">
            <a:extLst>
              <a:ext uri="{FF2B5EF4-FFF2-40B4-BE49-F238E27FC236}">
                <a16:creationId xmlns:a16="http://schemas.microsoft.com/office/drawing/2014/main" id="{B4EEC01B-443F-424C-BF57-904FFBA7520C}"/>
              </a:ext>
            </a:extLst>
          </p:cNvPr>
          <p:cNvSpPr>
            <a:spLocks noChangeArrowheads="1"/>
          </p:cNvSpPr>
          <p:nvPr/>
        </p:nvSpPr>
        <p:spPr bwMode="auto">
          <a:xfrm>
            <a:off x="4038600" y="26670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31" name="Rectangle 12">
            <a:extLst>
              <a:ext uri="{FF2B5EF4-FFF2-40B4-BE49-F238E27FC236}">
                <a16:creationId xmlns:a16="http://schemas.microsoft.com/office/drawing/2014/main" id="{2F880C18-B068-4D08-B36C-A10E18352A0D}"/>
              </a:ext>
            </a:extLst>
          </p:cNvPr>
          <p:cNvSpPr>
            <a:spLocks noChangeArrowheads="1"/>
          </p:cNvSpPr>
          <p:nvPr/>
        </p:nvSpPr>
        <p:spPr bwMode="auto">
          <a:xfrm>
            <a:off x="4876800" y="29718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32" name="Rectangle 13">
            <a:extLst>
              <a:ext uri="{FF2B5EF4-FFF2-40B4-BE49-F238E27FC236}">
                <a16:creationId xmlns:a16="http://schemas.microsoft.com/office/drawing/2014/main" id="{0AD9FABE-E6FE-4C72-8CA9-B4E402454D9F}"/>
              </a:ext>
            </a:extLst>
          </p:cNvPr>
          <p:cNvSpPr>
            <a:spLocks noChangeArrowheads="1"/>
          </p:cNvSpPr>
          <p:nvPr/>
        </p:nvSpPr>
        <p:spPr bwMode="auto">
          <a:xfrm>
            <a:off x="4876800" y="41910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0733" name="AutoShape 14">
            <a:extLst>
              <a:ext uri="{FF2B5EF4-FFF2-40B4-BE49-F238E27FC236}">
                <a16:creationId xmlns:a16="http://schemas.microsoft.com/office/drawing/2014/main" id="{CF228EE8-289C-41AF-A725-6A76A7E6D5E2}"/>
              </a:ext>
            </a:extLst>
          </p:cNvPr>
          <p:cNvCxnSpPr>
            <a:cxnSpLocks noChangeShapeType="1"/>
            <a:stCxn id="30723" idx="3"/>
            <a:endCxn id="30726" idx="1"/>
          </p:cNvCxnSpPr>
          <p:nvPr/>
        </p:nvCxnSpPr>
        <p:spPr bwMode="auto">
          <a:xfrm flipV="1">
            <a:off x="2438400" y="3124200"/>
            <a:ext cx="30480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4" name="AutoShape 15">
            <a:extLst>
              <a:ext uri="{FF2B5EF4-FFF2-40B4-BE49-F238E27FC236}">
                <a16:creationId xmlns:a16="http://schemas.microsoft.com/office/drawing/2014/main" id="{729EBF27-0E3E-405F-8924-3F49782F5CB7}"/>
              </a:ext>
            </a:extLst>
          </p:cNvPr>
          <p:cNvCxnSpPr>
            <a:cxnSpLocks noChangeShapeType="1"/>
            <a:stCxn id="30723" idx="3"/>
            <a:endCxn id="30725" idx="1"/>
          </p:cNvCxnSpPr>
          <p:nvPr/>
        </p:nvCxnSpPr>
        <p:spPr bwMode="auto">
          <a:xfrm>
            <a:off x="2438400" y="3733800"/>
            <a:ext cx="30480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5" name="AutoShape 16">
            <a:extLst>
              <a:ext uri="{FF2B5EF4-FFF2-40B4-BE49-F238E27FC236}">
                <a16:creationId xmlns:a16="http://schemas.microsoft.com/office/drawing/2014/main" id="{514AB643-C8D8-4BD9-9EDD-868D848C6783}"/>
              </a:ext>
            </a:extLst>
          </p:cNvPr>
          <p:cNvCxnSpPr>
            <a:cxnSpLocks noChangeShapeType="1"/>
            <a:stCxn id="30726" idx="3"/>
            <a:endCxn id="30730" idx="1"/>
          </p:cNvCxnSpPr>
          <p:nvPr/>
        </p:nvCxnSpPr>
        <p:spPr bwMode="auto">
          <a:xfrm flipV="1">
            <a:off x="3733800" y="28194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6" name="AutoShape 17">
            <a:extLst>
              <a:ext uri="{FF2B5EF4-FFF2-40B4-BE49-F238E27FC236}">
                <a16:creationId xmlns:a16="http://schemas.microsoft.com/office/drawing/2014/main" id="{1B2594D3-A55E-45E4-BE4F-C6171DACF2A4}"/>
              </a:ext>
            </a:extLst>
          </p:cNvPr>
          <p:cNvCxnSpPr>
            <a:cxnSpLocks noChangeShapeType="1"/>
            <a:stCxn id="30730" idx="3"/>
            <a:endCxn id="30731" idx="1"/>
          </p:cNvCxnSpPr>
          <p:nvPr/>
        </p:nvCxnSpPr>
        <p:spPr bwMode="auto">
          <a:xfrm>
            <a:off x="4572000" y="28194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7" name="AutoShape 18">
            <a:extLst>
              <a:ext uri="{FF2B5EF4-FFF2-40B4-BE49-F238E27FC236}">
                <a16:creationId xmlns:a16="http://schemas.microsoft.com/office/drawing/2014/main" id="{54586AF7-4235-4D87-9623-07F336247A2B}"/>
              </a:ext>
            </a:extLst>
          </p:cNvPr>
          <p:cNvCxnSpPr>
            <a:cxnSpLocks noChangeShapeType="1"/>
            <a:stCxn id="30729" idx="3"/>
            <a:endCxn id="30731" idx="1"/>
          </p:cNvCxnSpPr>
          <p:nvPr/>
        </p:nvCxnSpPr>
        <p:spPr bwMode="auto">
          <a:xfrm flipV="1">
            <a:off x="4572000" y="31242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8" name="AutoShape 19">
            <a:extLst>
              <a:ext uri="{FF2B5EF4-FFF2-40B4-BE49-F238E27FC236}">
                <a16:creationId xmlns:a16="http://schemas.microsoft.com/office/drawing/2014/main" id="{6D6FD772-1289-4207-8A75-ACA049919666}"/>
              </a:ext>
            </a:extLst>
          </p:cNvPr>
          <p:cNvCxnSpPr>
            <a:cxnSpLocks noChangeShapeType="1"/>
            <a:stCxn id="30726" idx="3"/>
            <a:endCxn id="30729" idx="1"/>
          </p:cNvCxnSpPr>
          <p:nvPr/>
        </p:nvCxnSpPr>
        <p:spPr bwMode="auto">
          <a:xfrm>
            <a:off x="3733800" y="31242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9" name="AutoShape 20">
            <a:extLst>
              <a:ext uri="{FF2B5EF4-FFF2-40B4-BE49-F238E27FC236}">
                <a16:creationId xmlns:a16="http://schemas.microsoft.com/office/drawing/2014/main" id="{C5E6D7AC-9174-470E-9453-8FCE80B1C60D}"/>
              </a:ext>
            </a:extLst>
          </p:cNvPr>
          <p:cNvCxnSpPr>
            <a:cxnSpLocks noChangeShapeType="1"/>
            <a:stCxn id="30725" idx="3"/>
            <a:endCxn id="30728" idx="1"/>
          </p:cNvCxnSpPr>
          <p:nvPr/>
        </p:nvCxnSpPr>
        <p:spPr bwMode="auto">
          <a:xfrm flipV="1">
            <a:off x="3733800" y="40386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0" name="AutoShape 21">
            <a:extLst>
              <a:ext uri="{FF2B5EF4-FFF2-40B4-BE49-F238E27FC236}">
                <a16:creationId xmlns:a16="http://schemas.microsoft.com/office/drawing/2014/main" id="{4AA526B0-B1E1-4017-B1CA-361BC3F11BD2}"/>
              </a:ext>
            </a:extLst>
          </p:cNvPr>
          <p:cNvCxnSpPr>
            <a:cxnSpLocks noChangeShapeType="1"/>
            <a:stCxn id="30725" idx="3"/>
            <a:endCxn id="30727" idx="1"/>
          </p:cNvCxnSpPr>
          <p:nvPr/>
        </p:nvCxnSpPr>
        <p:spPr bwMode="auto">
          <a:xfrm>
            <a:off x="3733800" y="43434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1" name="AutoShape 22">
            <a:extLst>
              <a:ext uri="{FF2B5EF4-FFF2-40B4-BE49-F238E27FC236}">
                <a16:creationId xmlns:a16="http://schemas.microsoft.com/office/drawing/2014/main" id="{9079374B-E05C-4309-87F3-93BC7455C60C}"/>
              </a:ext>
            </a:extLst>
          </p:cNvPr>
          <p:cNvCxnSpPr>
            <a:cxnSpLocks noChangeShapeType="1"/>
            <a:stCxn id="30728" idx="3"/>
            <a:endCxn id="30732" idx="1"/>
          </p:cNvCxnSpPr>
          <p:nvPr/>
        </p:nvCxnSpPr>
        <p:spPr bwMode="auto">
          <a:xfrm>
            <a:off x="4572000" y="40386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2" name="AutoShape 23">
            <a:extLst>
              <a:ext uri="{FF2B5EF4-FFF2-40B4-BE49-F238E27FC236}">
                <a16:creationId xmlns:a16="http://schemas.microsoft.com/office/drawing/2014/main" id="{D62CC045-2D5A-4A32-A117-71873A89781E}"/>
              </a:ext>
            </a:extLst>
          </p:cNvPr>
          <p:cNvCxnSpPr>
            <a:cxnSpLocks noChangeShapeType="1"/>
            <a:stCxn id="30727" idx="3"/>
            <a:endCxn id="30732" idx="1"/>
          </p:cNvCxnSpPr>
          <p:nvPr/>
        </p:nvCxnSpPr>
        <p:spPr bwMode="auto">
          <a:xfrm flipV="1">
            <a:off x="4572000" y="4343400"/>
            <a:ext cx="3048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3" name="AutoShape 24">
            <a:extLst>
              <a:ext uri="{FF2B5EF4-FFF2-40B4-BE49-F238E27FC236}">
                <a16:creationId xmlns:a16="http://schemas.microsoft.com/office/drawing/2014/main" id="{D027F886-2915-42F5-A019-410C02E5B46C}"/>
              </a:ext>
            </a:extLst>
          </p:cNvPr>
          <p:cNvCxnSpPr>
            <a:cxnSpLocks noChangeShapeType="1"/>
            <a:stCxn id="30731" idx="3"/>
            <a:endCxn id="30724" idx="1"/>
          </p:cNvCxnSpPr>
          <p:nvPr/>
        </p:nvCxnSpPr>
        <p:spPr bwMode="auto">
          <a:xfrm>
            <a:off x="5867400" y="3124200"/>
            <a:ext cx="38100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4" name="AutoShape 25">
            <a:extLst>
              <a:ext uri="{FF2B5EF4-FFF2-40B4-BE49-F238E27FC236}">
                <a16:creationId xmlns:a16="http://schemas.microsoft.com/office/drawing/2014/main" id="{6F6B402B-D829-4079-96B3-7205586FC194}"/>
              </a:ext>
            </a:extLst>
          </p:cNvPr>
          <p:cNvCxnSpPr>
            <a:cxnSpLocks noChangeShapeType="1"/>
            <a:stCxn id="30732" idx="3"/>
            <a:endCxn id="30724" idx="1"/>
          </p:cNvCxnSpPr>
          <p:nvPr/>
        </p:nvCxnSpPr>
        <p:spPr bwMode="auto">
          <a:xfrm flipV="1">
            <a:off x="5867400" y="3733800"/>
            <a:ext cx="381000" cy="609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45" name="Line 26">
            <a:extLst>
              <a:ext uri="{FF2B5EF4-FFF2-40B4-BE49-F238E27FC236}">
                <a16:creationId xmlns:a16="http://schemas.microsoft.com/office/drawing/2014/main" id="{3773098D-F876-46BA-AA2D-46AED7CFCC78}"/>
              </a:ext>
            </a:extLst>
          </p:cNvPr>
          <p:cNvSpPr>
            <a:spLocks noChangeShapeType="1"/>
          </p:cNvSpPr>
          <p:nvPr/>
        </p:nvSpPr>
        <p:spPr bwMode="auto">
          <a:xfrm>
            <a:off x="1524000" y="5029200"/>
            <a:ext cx="3352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0746" name="Text Box 27">
            <a:extLst>
              <a:ext uri="{FF2B5EF4-FFF2-40B4-BE49-F238E27FC236}">
                <a16:creationId xmlns:a16="http://schemas.microsoft.com/office/drawing/2014/main" id="{543F1E1C-53C4-4D1C-BEA6-947E49CB535A}"/>
              </a:ext>
            </a:extLst>
          </p:cNvPr>
          <p:cNvSpPr txBox="1">
            <a:spLocks noChangeArrowheads="1"/>
          </p:cNvSpPr>
          <p:nvPr/>
        </p:nvSpPr>
        <p:spPr bwMode="auto">
          <a:xfrm>
            <a:off x="2422525" y="5138738"/>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Span = O(n)</a:t>
            </a:r>
          </a:p>
        </p:txBody>
      </p:sp>
      <p:sp>
        <p:nvSpPr>
          <p:cNvPr id="30747" name="Text Box 29">
            <a:extLst>
              <a:ext uri="{FF2B5EF4-FFF2-40B4-BE49-F238E27FC236}">
                <a16:creationId xmlns:a16="http://schemas.microsoft.com/office/drawing/2014/main" id="{5F1B70EE-2322-439D-B8C9-164EBE35B9E1}"/>
              </a:ext>
            </a:extLst>
          </p:cNvPr>
          <p:cNvSpPr txBox="1">
            <a:spLocks noChangeArrowheads="1"/>
          </p:cNvSpPr>
          <p:nvPr/>
        </p:nvSpPr>
        <p:spPr bwMode="auto">
          <a:xfrm>
            <a:off x="457200" y="3886200"/>
            <a:ext cx="205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(less than, …)</a:t>
            </a:r>
          </a:p>
        </p:txBody>
      </p:sp>
      <p:sp>
        <p:nvSpPr>
          <p:cNvPr id="30748" name="Text Box 31">
            <a:extLst>
              <a:ext uri="{FF2B5EF4-FFF2-40B4-BE49-F238E27FC236}">
                <a16:creationId xmlns:a16="http://schemas.microsoft.com/office/drawing/2014/main" id="{8A447F81-E243-450A-B809-DFFF50CCB3DE}"/>
              </a:ext>
            </a:extLst>
          </p:cNvPr>
          <p:cNvSpPr txBox="1">
            <a:spLocks noChangeArrowheads="1"/>
          </p:cNvSpPr>
          <p:nvPr/>
        </p:nvSpPr>
        <p:spPr bwMode="auto">
          <a:xfrm>
            <a:off x="533400" y="1644650"/>
            <a:ext cx="59467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Sequential Partition and appending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Parallel calls</a:t>
            </a:r>
          </a:p>
        </p:txBody>
      </p:sp>
      <p:sp>
        <p:nvSpPr>
          <p:cNvPr id="30749" name="Text Box 32">
            <a:extLst>
              <a:ext uri="{FF2B5EF4-FFF2-40B4-BE49-F238E27FC236}">
                <a16:creationId xmlns:a16="http://schemas.microsoft.com/office/drawing/2014/main" id="{550A9B3C-EB5B-4074-926F-A6EA39390597}"/>
              </a:ext>
            </a:extLst>
          </p:cNvPr>
          <p:cNvSpPr txBox="1">
            <a:spLocks noChangeArrowheads="1"/>
          </p:cNvSpPr>
          <p:nvPr/>
        </p:nvSpPr>
        <p:spPr bwMode="auto">
          <a:xfrm>
            <a:off x="6019800" y="236220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Work = O(n log n)</a:t>
            </a:r>
          </a:p>
        </p:txBody>
      </p:sp>
      <p:sp>
        <p:nvSpPr>
          <p:cNvPr id="30750" name="Text Box 33">
            <a:extLst>
              <a:ext uri="{FF2B5EF4-FFF2-40B4-BE49-F238E27FC236}">
                <a16:creationId xmlns:a16="http://schemas.microsoft.com/office/drawing/2014/main" id="{308475C7-6426-4D48-B990-A86A495FDD42}"/>
              </a:ext>
            </a:extLst>
          </p:cNvPr>
          <p:cNvSpPr txBox="1">
            <a:spLocks noChangeArrowheads="1"/>
          </p:cNvSpPr>
          <p:nvPr/>
        </p:nvSpPr>
        <p:spPr bwMode="auto">
          <a:xfrm>
            <a:off x="218872" y="5999162"/>
            <a:ext cx="489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Not</a:t>
            </a:r>
            <a:r>
              <a:rPr kumimoji="0" lang="en-US" alt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 a very good parallel algorithm</a:t>
            </a:r>
          </a:p>
        </p:txBody>
      </p:sp>
      <p:sp>
        <p:nvSpPr>
          <p:cNvPr id="30751" name="Text Box 31">
            <a:extLst>
              <a:ext uri="{FF2B5EF4-FFF2-40B4-BE49-F238E27FC236}">
                <a16:creationId xmlns:a16="http://schemas.microsoft.com/office/drawing/2014/main" id="{692DD94E-BA6C-4769-801D-5030515E035C}"/>
              </a:ext>
            </a:extLst>
          </p:cNvPr>
          <p:cNvSpPr txBox="1">
            <a:spLocks noChangeArrowheads="1"/>
          </p:cNvSpPr>
          <p:nvPr/>
        </p:nvSpPr>
        <p:spPr bwMode="auto">
          <a:xfrm>
            <a:off x="5486400" y="5029200"/>
            <a:ext cx="316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Parallelism = O(log n)</a:t>
            </a:r>
          </a:p>
        </p:txBody>
      </p:sp>
      <p:sp>
        <p:nvSpPr>
          <p:cNvPr id="30753" name="TextBox 34">
            <a:extLst>
              <a:ext uri="{FF2B5EF4-FFF2-40B4-BE49-F238E27FC236}">
                <a16:creationId xmlns:a16="http://schemas.microsoft.com/office/drawing/2014/main" id="{696F074F-0B98-426F-8CAB-DAA190D5D2B7}"/>
              </a:ext>
            </a:extLst>
          </p:cNvPr>
          <p:cNvSpPr txBox="1">
            <a:spLocks noChangeArrowheads="1"/>
          </p:cNvSpPr>
          <p:nvPr/>
        </p:nvSpPr>
        <p:spPr bwMode="auto">
          <a:xfrm>
            <a:off x="5965031" y="5907088"/>
            <a:ext cx="2547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*All randomized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  with high probability</a:t>
            </a:r>
            <a:endParaRPr kumimoji="0" lang="en-US" alt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2AA2A73E-4749-4838-B60E-D0E203EBD5B1}"/>
              </a:ext>
            </a:extLst>
          </p:cNvPr>
          <p:cNvSpPr>
            <a:spLocks noGrp="1"/>
          </p:cNvSpPr>
          <p:nvPr>
            <p:ph type="title"/>
          </p:nvPr>
        </p:nvSpPr>
        <p:spPr/>
        <p:txBody>
          <a:bodyPr/>
          <a:lstStyle/>
          <a:p>
            <a:r>
              <a:rPr lang="en-US" altLang="en-US" sz="4000"/>
              <a:t>Quicksort Complexity</a:t>
            </a:r>
          </a:p>
        </p:txBody>
      </p:sp>
      <p:sp>
        <p:nvSpPr>
          <p:cNvPr id="31746" name="Content Placeholder 2">
            <a:extLst>
              <a:ext uri="{FF2B5EF4-FFF2-40B4-BE49-F238E27FC236}">
                <a16:creationId xmlns:a16="http://schemas.microsoft.com/office/drawing/2014/main" id="{2F69081A-D97A-470F-8422-DA66AAC87A19}"/>
              </a:ext>
            </a:extLst>
          </p:cNvPr>
          <p:cNvSpPr>
            <a:spLocks noGrp="1"/>
          </p:cNvSpPr>
          <p:nvPr>
            <p:ph idx="1"/>
          </p:nvPr>
        </p:nvSpPr>
        <p:spPr/>
        <p:txBody>
          <a:bodyPr/>
          <a:lstStyle/>
          <a:p>
            <a:r>
              <a:rPr lang="en-US" altLang="en-US"/>
              <a:t>Now lets assume the partitioning and appending can be done with:</a:t>
            </a:r>
          </a:p>
          <a:p>
            <a:r>
              <a:rPr lang="en-US" altLang="en-US"/>
              <a:t>   Work = O(n)</a:t>
            </a:r>
          </a:p>
          <a:p>
            <a:r>
              <a:rPr lang="en-US" altLang="en-US"/>
              <a:t>   Span = O(log n)</a:t>
            </a:r>
          </a:p>
          <a:p>
            <a:r>
              <a:rPr lang="en-US" altLang="en-US"/>
              <a:t>but recursive calls are made sequentially.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8875A1A-BDAC-4AB4-BE09-37A77860A834}"/>
              </a:ext>
            </a:extLst>
          </p:cNvPr>
          <p:cNvSpPr>
            <a:spLocks noGrp="1" noChangeArrowheads="1"/>
          </p:cNvSpPr>
          <p:nvPr>
            <p:ph type="title"/>
          </p:nvPr>
        </p:nvSpPr>
        <p:spPr/>
        <p:txBody>
          <a:bodyPr/>
          <a:lstStyle/>
          <a:p>
            <a:pPr eaLnBrk="1" hangingPunct="1"/>
            <a:r>
              <a:rPr lang="en-US" altLang="en-US" sz="4000"/>
              <a:t>Quicksort Complexity</a:t>
            </a:r>
          </a:p>
        </p:txBody>
      </p:sp>
      <p:sp>
        <p:nvSpPr>
          <p:cNvPr id="32771" name="Rectangle 4">
            <a:extLst>
              <a:ext uri="{FF2B5EF4-FFF2-40B4-BE49-F238E27FC236}">
                <a16:creationId xmlns:a16="http://schemas.microsoft.com/office/drawing/2014/main" id="{4D076BC5-39DF-4063-AFD7-D7CDE5E4B643}"/>
              </a:ext>
            </a:extLst>
          </p:cNvPr>
          <p:cNvSpPr>
            <a:spLocks noChangeArrowheads="1"/>
          </p:cNvSpPr>
          <p:nvPr/>
        </p:nvSpPr>
        <p:spPr bwMode="auto">
          <a:xfrm rot="-5400000">
            <a:off x="762000" y="3657600"/>
            <a:ext cx="19812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2" name="Rectangle 5">
            <a:extLst>
              <a:ext uri="{FF2B5EF4-FFF2-40B4-BE49-F238E27FC236}">
                <a16:creationId xmlns:a16="http://schemas.microsoft.com/office/drawing/2014/main" id="{D8D94140-DA97-4757-B6EA-1DD723AC52D9}"/>
              </a:ext>
            </a:extLst>
          </p:cNvPr>
          <p:cNvSpPr>
            <a:spLocks noChangeArrowheads="1"/>
          </p:cNvSpPr>
          <p:nvPr/>
        </p:nvSpPr>
        <p:spPr bwMode="auto">
          <a:xfrm rot="-5400000">
            <a:off x="1866900" y="41529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3" name="Rectangle 6">
            <a:extLst>
              <a:ext uri="{FF2B5EF4-FFF2-40B4-BE49-F238E27FC236}">
                <a16:creationId xmlns:a16="http://schemas.microsoft.com/office/drawing/2014/main" id="{D3FA991B-6EE1-4515-BB70-CC197D206132}"/>
              </a:ext>
            </a:extLst>
          </p:cNvPr>
          <p:cNvSpPr>
            <a:spLocks noChangeArrowheads="1"/>
          </p:cNvSpPr>
          <p:nvPr/>
        </p:nvSpPr>
        <p:spPr bwMode="auto">
          <a:xfrm rot="5400000">
            <a:off x="3695700" y="41529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4" name="Rectangle 7">
            <a:extLst>
              <a:ext uri="{FF2B5EF4-FFF2-40B4-BE49-F238E27FC236}">
                <a16:creationId xmlns:a16="http://schemas.microsoft.com/office/drawing/2014/main" id="{B0CBE742-DCE4-4A46-A4DF-8C4901A2AA31}"/>
              </a:ext>
            </a:extLst>
          </p:cNvPr>
          <p:cNvSpPr>
            <a:spLocks noChangeArrowheads="1"/>
          </p:cNvSpPr>
          <p:nvPr/>
        </p:nvSpPr>
        <p:spPr bwMode="auto">
          <a:xfrm rot="-5400000">
            <a:off x="3314700" y="43815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5" name="Rectangle 8">
            <a:extLst>
              <a:ext uri="{FF2B5EF4-FFF2-40B4-BE49-F238E27FC236}">
                <a16:creationId xmlns:a16="http://schemas.microsoft.com/office/drawing/2014/main" id="{DEB4ACB0-2693-4B28-A485-8000AF6530DC}"/>
              </a:ext>
            </a:extLst>
          </p:cNvPr>
          <p:cNvSpPr>
            <a:spLocks noChangeArrowheads="1"/>
          </p:cNvSpPr>
          <p:nvPr/>
        </p:nvSpPr>
        <p:spPr bwMode="auto">
          <a:xfrm rot="-5400000">
            <a:off x="2705100" y="43815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6" name="Rectangle 9">
            <a:extLst>
              <a:ext uri="{FF2B5EF4-FFF2-40B4-BE49-F238E27FC236}">
                <a16:creationId xmlns:a16="http://schemas.microsoft.com/office/drawing/2014/main" id="{85DE34D8-46F5-49D4-9285-25DE37D88BD0}"/>
              </a:ext>
            </a:extLst>
          </p:cNvPr>
          <p:cNvSpPr>
            <a:spLocks noChangeArrowheads="1"/>
          </p:cNvSpPr>
          <p:nvPr/>
        </p:nvSpPr>
        <p:spPr bwMode="auto">
          <a:xfrm rot="-5400000">
            <a:off x="4533900" y="43815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7" name="Rectangle 10">
            <a:extLst>
              <a:ext uri="{FF2B5EF4-FFF2-40B4-BE49-F238E27FC236}">
                <a16:creationId xmlns:a16="http://schemas.microsoft.com/office/drawing/2014/main" id="{7E6FA166-6170-4EF3-B92F-7C1934BAD428}"/>
              </a:ext>
            </a:extLst>
          </p:cNvPr>
          <p:cNvSpPr>
            <a:spLocks noChangeArrowheads="1"/>
          </p:cNvSpPr>
          <p:nvPr/>
        </p:nvSpPr>
        <p:spPr bwMode="auto">
          <a:xfrm rot="5400000">
            <a:off x="5143500" y="43815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2778" name="AutoShape 11">
            <a:extLst>
              <a:ext uri="{FF2B5EF4-FFF2-40B4-BE49-F238E27FC236}">
                <a16:creationId xmlns:a16="http://schemas.microsoft.com/office/drawing/2014/main" id="{FF000E7C-9C6B-4A1F-A5F6-AED98B0796DB}"/>
              </a:ext>
            </a:extLst>
          </p:cNvPr>
          <p:cNvCxnSpPr>
            <a:cxnSpLocks noChangeShapeType="1"/>
            <a:stCxn id="32771" idx="2"/>
            <a:endCxn id="32773" idx="2"/>
          </p:cNvCxnSpPr>
          <p:nvPr/>
        </p:nvCxnSpPr>
        <p:spPr bwMode="auto">
          <a:xfrm>
            <a:off x="1905000" y="3810000"/>
            <a:ext cx="2133600" cy="4953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79" name="AutoShape 12">
            <a:extLst>
              <a:ext uri="{FF2B5EF4-FFF2-40B4-BE49-F238E27FC236}">
                <a16:creationId xmlns:a16="http://schemas.microsoft.com/office/drawing/2014/main" id="{2C4727E1-7A50-4C58-9E65-CC2502C10B81}"/>
              </a:ext>
            </a:extLst>
          </p:cNvPr>
          <p:cNvCxnSpPr>
            <a:cxnSpLocks noChangeShapeType="1"/>
            <a:stCxn id="32771" idx="2"/>
            <a:endCxn id="32772" idx="0"/>
          </p:cNvCxnSpPr>
          <p:nvPr/>
        </p:nvCxnSpPr>
        <p:spPr bwMode="auto">
          <a:xfrm>
            <a:off x="1905000" y="3810000"/>
            <a:ext cx="304800" cy="4953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0" name="AutoShape 13">
            <a:extLst>
              <a:ext uri="{FF2B5EF4-FFF2-40B4-BE49-F238E27FC236}">
                <a16:creationId xmlns:a16="http://schemas.microsoft.com/office/drawing/2014/main" id="{98E7F88E-D940-4B7E-A4E1-931E0BB0D8B5}"/>
              </a:ext>
            </a:extLst>
          </p:cNvPr>
          <p:cNvCxnSpPr>
            <a:cxnSpLocks noChangeShapeType="1"/>
            <a:stCxn id="32773" idx="0"/>
            <a:endCxn id="32777" idx="2"/>
          </p:cNvCxnSpPr>
          <p:nvPr/>
        </p:nvCxnSpPr>
        <p:spPr bwMode="auto">
          <a:xfrm>
            <a:off x="4343400" y="4305300"/>
            <a:ext cx="91440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1" name="AutoShape 14">
            <a:extLst>
              <a:ext uri="{FF2B5EF4-FFF2-40B4-BE49-F238E27FC236}">
                <a16:creationId xmlns:a16="http://schemas.microsoft.com/office/drawing/2014/main" id="{CDC78030-5CB0-4A8F-B43D-ED2635380A13}"/>
              </a:ext>
            </a:extLst>
          </p:cNvPr>
          <p:cNvCxnSpPr>
            <a:cxnSpLocks noChangeShapeType="1"/>
            <a:stCxn id="32773" idx="0"/>
            <a:endCxn id="32776" idx="0"/>
          </p:cNvCxnSpPr>
          <p:nvPr/>
        </p:nvCxnSpPr>
        <p:spPr bwMode="auto">
          <a:xfrm>
            <a:off x="4343400" y="4305300"/>
            <a:ext cx="30480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2" name="AutoShape 15">
            <a:extLst>
              <a:ext uri="{FF2B5EF4-FFF2-40B4-BE49-F238E27FC236}">
                <a16:creationId xmlns:a16="http://schemas.microsoft.com/office/drawing/2014/main" id="{0FBB56AB-AEE7-41B2-B670-D3728E5024B1}"/>
              </a:ext>
            </a:extLst>
          </p:cNvPr>
          <p:cNvCxnSpPr>
            <a:cxnSpLocks noChangeShapeType="1"/>
            <a:stCxn id="32772" idx="2"/>
            <a:endCxn id="32775" idx="0"/>
          </p:cNvCxnSpPr>
          <p:nvPr/>
        </p:nvCxnSpPr>
        <p:spPr bwMode="auto">
          <a:xfrm>
            <a:off x="2514600" y="4305300"/>
            <a:ext cx="30480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3" name="AutoShape 16">
            <a:extLst>
              <a:ext uri="{FF2B5EF4-FFF2-40B4-BE49-F238E27FC236}">
                <a16:creationId xmlns:a16="http://schemas.microsoft.com/office/drawing/2014/main" id="{8B56FC8E-293D-468C-8851-AD50A7074FC6}"/>
              </a:ext>
            </a:extLst>
          </p:cNvPr>
          <p:cNvCxnSpPr>
            <a:cxnSpLocks noChangeShapeType="1"/>
            <a:stCxn id="32772" idx="2"/>
            <a:endCxn id="32774" idx="0"/>
          </p:cNvCxnSpPr>
          <p:nvPr/>
        </p:nvCxnSpPr>
        <p:spPr bwMode="auto">
          <a:xfrm>
            <a:off x="2514600" y="4305300"/>
            <a:ext cx="914400" cy="2286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84" name="Line 17">
            <a:extLst>
              <a:ext uri="{FF2B5EF4-FFF2-40B4-BE49-F238E27FC236}">
                <a16:creationId xmlns:a16="http://schemas.microsoft.com/office/drawing/2014/main" id="{080E3313-4033-47D9-9C19-81088D583B5A}"/>
              </a:ext>
            </a:extLst>
          </p:cNvPr>
          <p:cNvSpPr>
            <a:spLocks noChangeShapeType="1"/>
          </p:cNvSpPr>
          <p:nvPr/>
        </p:nvSpPr>
        <p:spPr bwMode="auto">
          <a:xfrm>
            <a:off x="1828800" y="5029200"/>
            <a:ext cx="3352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85" name="Text Box 19">
            <a:extLst>
              <a:ext uri="{FF2B5EF4-FFF2-40B4-BE49-F238E27FC236}">
                <a16:creationId xmlns:a16="http://schemas.microsoft.com/office/drawing/2014/main" id="{FBB490D5-F924-414D-889D-03E5C255C2EA}"/>
              </a:ext>
            </a:extLst>
          </p:cNvPr>
          <p:cNvSpPr txBox="1">
            <a:spLocks noChangeArrowheads="1"/>
          </p:cNvSpPr>
          <p:nvPr/>
        </p:nvSpPr>
        <p:spPr bwMode="auto">
          <a:xfrm>
            <a:off x="533400" y="1676400"/>
            <a:ext cx="2728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Parallel partition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Sequential calls </a:t>
            </a:r>
          </a:p>
        </p:txBody>
      </p:sp>
      <p:sp>
        <p:nvSpPr>
          <p:cNvPr id="32786" name="Text Box 20">
            <a:extLst>
              <a:ext uri="{FF2B5EF4-FFF2-40B4-BE49-F238E27FC236}">
                <a16:creationId xmlns:a16="http://schemas.microsoft.com/office/drawing/2014/main" id="{CA580AEF-FB4B-4AEE-B037-A460DFF748E6}"/>
              </a:ext>
            </a:extLst>
          </p:cNvPr>
          <p:cNvSpPr txBox="1">
            <a:spLocks noChangeArrowheads="1"/>
          </p:cNvSpPr>
          <p:nvPr/>
        </p:nvSpPr>
        <p:spPr bwMode="auto">
          <a:xfrm>
            <a:off x="2514600" y="5029200"/>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Span = O(n)</a:t>
            </a:r>
          </a:p>
        </p:txBody>
      </p:sp>
      <p:sp>
        <p:nvSpPr>
          <p:cNvPr id="32787" name="Text Box 21">
            <a:extLst>
              <a:ext uri="{FF2B5EF4-FFF2-40B4-BE49-F238E27FC236}">
                <a16:creationId xmlns:a16="http://schemas.microsoft.com/office/drawing/2014/main" id="{F50F7117-B632-46E9-BE22-22517E716D73}"/>
              </a:ext>
            </a:extLst>
          </p:cNvPr>
          <p:cNvSpPr txBox="1">
            <a:spLocks noChangeArrowheads="1"/>
          </p:cNvSpPr>
          <p:nvPr/>
        </p:nvSpPr>
        <p:spPr bwMode="auto">
          <a:xfrm>
            <a:off x="5867400" y="381000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Work = O(n log n)</a:t>
            </a:r>
          </a:p>
        </p:txBody>
      </p:sp>
      <p:sp>
        <p:nvSpPr>
          <p:cNvPr id="32788" name="Text Box 22">
            <a:extLst>
              <a:ext uri="{FF2B5EF4-FFF2-40B4-BE49-F238E27FC236}">
                <a16:creationId xmlns:a16="http://schemas.microsoft.com/office/drawing/2014/main" id="{ADD6C741-45C8-4FDF-99C9-286AAC34DFA3}"/>
              </a:ext>
            </a:extLst>
          </p:cNvPr>
          <p:cNvSpPr txBox="1">
            <a:spLocks noChangeArrowheads="1"/>
          </p:cNvSpPr>
          <p:nvPr/>
        </p:nvSpPr>
        <p:spPr bwMode="auto">
          <a:xfrm>
            <a:off x="914400" y="5791200"/>
            <a:ext cx="489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Not</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a very good parallel algorithm</a:t>
            </a:r>
          </a:p>
        </p:txBody>
      </p:sp>
      <p:sp>
        <p:nvSpPr>
          <p:cNvPr id="32789" name="Text Box 31">
            <a:extLst>
              <a:ext uri="{FF2B5EF4-FFF2-40B4-BE49-F238E27FC236}">
                <a16:creationId xmlns:a16="http://schemas.microsoft.com/office/drawing/2014/main" id="{CCDD0296-53F4-4B6A-8889-E1FE880E96FC}"/>
              </a:ext>
            </a:extLst>
          </p:cNvPr>
          <p:cNvSpPr txBox="1">
            <a:spLocks noChangeArrowheads="1"/>
          </p:cNvSpPr>
          <p:nvPr/>
        </p:nvSpPr>
        <p:spPr bwMode="auto">
          <a:xfrm>
            <a:off x="5486400" y="5029200"/>
            <a:ext cx="3160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Parallelism = O(log n)</a:t>
            </a:r>
          </a:p>
        </p:txBody>
      </p:sp>
      <p:sp>
        <p:nvSpPr>
          <p:cNvPr id="32791" name="TextBox 25">
            <a:extLst>
              <a:ext uri="{FF2B5EF4-FFF2-40B4-BE49-F238E27FC236}">
                <a16:creationId xmlns:a16="http://schemas.microsoft.com/office/drawing/2014/main" id="{7F50D856-6D72-4C1D-A0BA-7E22679383FA}"/>
              </a:ext>
            </a:extLst>
          </p:cNvPr>
          <p:cNvSpPr txBox="1">
            <a:spLocks noChangeArrowheads="1"/>
          </p:cNvSpPr>
          <p:nvPr/>
        </p:nvSpPr>
        <p:spPr bwMode="auto">
          <a:xfrm>
            <a:off x="6237051" y="6077744"/>
            <a:ext cx="2547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*All randomized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  with high probability</a:t>
            </a:r>
            <a:endParaRPr kumimoji="0" lang="en-US" alt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8679EA-466B-4EAB-8C79-988640CC43CD}"/>
              </a:ext>
            </a:extLst>
          </p:cNvPr>
          <p:cNvSpPr>
            <a:spLocks noGrp="1" noChangeArrowheads="1"/>
          </p:cNvSpPr>
          <p:nvPr>
            <p:ph type="title"/>
          </p:nvPr>
        </p:nvSpPr>
        <p:spPr/>
        <p:txBody>
          <a:bodyPr/>
          <a:lstStyle/>
          <a:p>
            <a:pPr eaLnBrk="1" hangingPunct="1"/>
            <a:r>
              <a:rPr lang="en-US" altLang="en-US" sz="4000"/>
              <a:t>Quicksort Complexity</a:t>
            </a:r>
          </a:p>
        </p:txBody>
      </p:sp>
      <p:sp>
        <p:nvSpPr>
          <p:cNvPr id="33795" name="Rectangle 4">
            <a:extLst>
              <a:ext uri="{FF2B5EF4-FFF2-40B4-BE49-F238E27FC236}">
                <a16:creationId xmlns:a16="http://schemas.microsoft.com/office/drawing/2014/main" id="{ECD04F66-0AF3-4AF2-A90B-B5F757888B89}"/>
              </a:ext>
            </a:extLst>
          </p:cNvPr>
          <p:cNvSpPr>
            <a:spLocks noChangeArrowheads="1"/>
          </p:cNvSpPr>
          <p:nvPr/>
        </p:nvSpPr>
        <p:spPr bwMode="auto">
          <a:xfrm rot="-5400000">
            <a:off x="1833563" y="3505200"/>
            <a:ext cx="19812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796" name="Rectangle 5">
            <a:extLst>
              <a:ext uri="{FF2B5EF4-FFF2-40B4-BE49-F238E27FC236}">
                <a16:creationId xmlns:a16="http://schemas.microsoft.com/office/drawing/2014/main" id="{CB7C4F4E-2CC0-4915-97B3-80219FAE67F1}"/>
              </a:ext>
            </a:extLst>
          </p:cNvPr>
          <p:cNvSpPr>
            <a:spLocks noChangeArrowheads="1"/>
          </p:cNvSpPr>
          <p:nvPr/>
        </p:nvSpPr>
        <p:spPr bwMode="auto">
          <a:xfrm rot="-5400000">
            <a:off x="2938463" y="41529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797" name="Rectangle 6">
            <a:extLst>
              <a:ext uri="{FF2B5EF4-FFF2-40B4-BE49-F238E27FC236}">
                <a16:creationId xmlns:a16="http://schemas.microsoft.com/office/drawing/2014/main" id="{09ADDF28-6E1E-44B9-B402-67EAB8EEAD01}"/>
              </a:ext>
            </a:extLst>
          </p:cNvPr>
          <p:cNvSpPr>
            <a:spLocks noChangeArrowheads="1"/>
          </p:cNvSpPr>
          <p:nvPr/>
        </p:nvSpPr>
        <p:spPr bwMode="auto">
          <a:xfrm rot="5400000">
            <a:off x="2938463" y="28575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798" name="Rectangle 7">
            <a:extLst>
              <a:ext uri="{FF2B5EF4-FFF2-40B4-BE49-F238E27FC236}">
                <a16:creationId xmlns:a16="http://schemas.microsoft.com/office/drawing/2014/main" id="{1C026C98-61EE-4055-8EE2-041FC71B435D}"/>
              </a:ext>
            </a:extLst>
          </p:cNvPr>
          <p:cNvSpPr>
            <a:spLocks noChangeArrowheads="1"/>
          </p:cNvSpPr>
          <p:nvPr/>
        </p:nvSpPr>
        <p:spPr bwMode="auto">
          <a:xfrm rot="-5400000">
            <a:off x="3700463" y="38481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799" name="Rectangle 8">
            <a:extLst>
              <a:ext uri="{FF2B5EF4-FFF2-40B4-BE49-F238E27FC236}">
                <a16:creationId xmlns:a16="http://schemas.microsoft.com/office/drawing/2014/main" id="{663B096F-D12F-415A-8010-82145D302F8A}"/>
              </a:ext>
            </a:extLst>
          </p:cNvPr>
          <p:cNvSpPr>
            <a:spLocks noChangeArrowheads="1"/>
          </p:cNvSpPr>
          <p:nvPr/>
        </p:nvSpPr>
        <p:spPr bwMode="auto">
          <a:xfrm rot="-5400000">
            <a:off x="3700463" y="45339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800" name="Rectangle 9">
            <a:extLst>
              <a:ext uri="{FF2B5EF4-FFF2-40B4-BE49-F238E27FC236}">
                <a16:creationId xmlns:a16="http://schemas.microsoft.com/office/drawing/2014/main" id="{C9AAB287-D5E9-4B87-BB11-5FDD6CB7BCB2}"/>
              </a:ext>
            </a:extLst>
          </p:cNvPr>
          <p:cNvSpPr>
            <a:spLocks noChangeArrowheads="1"/>
          </p:cNvSpPr>
          <p:nvPr/>
        </p:nvSpPr>
        <p:spPr bwMode="auto">
          <a:xfrm rot="-5400000">
            <a:off x="3700463" y="31623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801" name="Rectangle 10">
            <a:extLst>
              <a:ext uri="{FF2B5EF4-FFF2-40B4-BE49-F238E27FC236}">
                <a16:creationId xmlns:a16="http://schemas.microsoft.com/office/drawing/2014/main" id="{21CA2CB8-FD9F-4ECA-8ECF-77783AC1FEFF}"/>
              </a:ext>
            </a:extLst>
          </p:cNvPr>
          <p:cNvSpPr>
            <a:spLocks noChangeArrowheads="1"/>
          </p:cNvSpPr>
          <p:nvPr/>
        </p:nvSpPr>
        <p:spPr bwMode="auto">
          <a:xfrm rot="5400000">
            <a:off x="3700463" y="2476500"/>
            <a:ext cx="5334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3802" name="AutoShape 11">
            <a:extLst>
              <a:ext uri="{FF2B5EF4-FFF2-40B4-BE49-F238E27FC236}">
                <a16:creationId xmlns:a16="http://schemas.microsoft.com/office/drawing/2014/main" id="{E476DE31-BB26-4505-B78A-3D92AE628F7E}"/>
              </a:ext>
            </a:extLst>
          </p:cNvPr>
          <p:cNvCxnSpPr>
            <a:cxnSpLocks noChangeShapeType="1"/>
            <a:stCxn id="33795" idx="2"/>
            <a:endCxn id="33797" idx="2"/>
          </p:cNvCxnSpPr>
          <p:nvPr/>
        </p:nvCxnSpPr>
        <p:spPr bwMode="auto">
          <a:xfrm flipV="1">
            <a:off x="2976563" y="3009900"/>
            <a:ext cx="304800" cy="6477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03" name="AutoShape 12">
            <a:extLst>
              <a:ext uri="{FF2B5EF4-FFF2-40B4-BE49-F238E27FC236}">
                <a16:creationId xmlns:a16="http://schemas.microsoft.com/office/drawing/2014/main" id="{C085D56F-C8A0-42B4-A85A-5A6897E38ED1}"/>
              </a:ext>
            </a:extLst>
          </p:cNvPr>
          <p:cNvCxnSpPr>
            <a:cxnSpLocks noChangeShapeType="1"/>
            <a:stCxn id="33795" idx="2"/>
            <a:endCxn id="33796" idx="0"/>
          </p:cNvCxnSpPr>
          <p:nvPr/>
        </p:nvCxnSpPr>
        <p:spPr bwMode="auto">
          <a:xfrm>
            <a:off x="2976563" y="3657600"/>
            <a:ext cx="304800" cy="6477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04" name="AutoShape 13">
            <a:extLst>
              <a:ext uri="{FF2B5EF4-FFF2-40B4-BE49-F238E27FC236}">
                <a16:creationId xmlns:a16="http://schemas.microsoft.com/office/drawing/2014/main" id="{1AAC66CC-188C-4759-83A1-A6702E657E45}"/>
              </a:ext>
            </a:extLst>
          </p:cNvPr>
          <p:cNvCxnSpPr>
            <a:cxnSpLocks noChangeShapeType="1"/>
            <a:stCxn id="33797" idx="0"/>
            <a:endCxn id="33801" idx="2"/>
          </p:cNvCxnSpPr>
          <p:nvPr/>
        </p:nvCxnSpPr>
        <p:spPr bwMode="auto">
          <a:xfrm flipV="1">
            <a:off x="3586163" y="2628900"/>
            <a:ext cx="228600" cy="3810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05" name="AutoShape 14">
            <a:extLst>
              <a:ext uri="{FF2B5EF4-FFF2-40B4-BE49-F238E27FC236}">
                <a16:creationId xmlns:a16="http://schemas.microsoft.com/office/drawing/2014/main" id="{02FDB833-EC15-4B83-B71C-3EBDCEB7494B}"/>
              </a:ext>
            </a:extLst>
          </p:cNvPr>
          <p:cNvCxnSpPr>
            <a:cxnSpLocks noChangeShapeType="1"/>
            <a:stCxn id="33797" idx="0"/>
            <a:endCxn id="33800" idx="0"/>
          </p:cNvCxnSpPr>
          <p:nvPr/>
        </p:nvCxnSpPr>
        <p:spPr bwMode="auto">
          <a:xfrm>
            <a:off x="3586163" y="3009900"/>
            <a:ext cx="2286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06" name="AutoShape 15">
            <a:extLst>
              <a:ext uri="{FF2B5EF4-FFF2-40B4-BE49-F238E27FC236}">
                <a16:creationId xmlns:a16="http://schemas.microsoft.com/office/drawing/2014/main" id="{FEB6BC14-2913-42A5-9094-E4A085670936}"/>
              </a:ext>
            </a:extLst>
          </p:cNvPr>
          <p:cNvCxnSpPr>
            <a:cxnSpLocks noChangeShapeType="1"/>
            <a:stCxn id="33796" idx="2"/>
            <a:endCxn id="33799" idx="0"/>
          </p:cNvCxnSpPr>
          <p:nvPr/>
        </p:nvCxnSpPr>
        <p:spPr bwMode="auto">
          <a:xfrm>
            <a:off x="3586163" y="4305300"/>
            <a:ext cx="228600" cy="3810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07" name="AutoShape 16">
            <a:extLst>
              <a:ext uri="{FF2B5EF4-FFF2-40B4-BE49-F238E27FC236}">
                <a16:creationId xmlns:a16="http://schemas.microsoft.com/office/drawing/2014/main" id="{ADB7FCBA-4A82-4BF2-BCAF-ECA139FE2A43}"/>
              </a:ext>
            </a:extLst>
          </p:cNvPr>
          <p:cNvCxnSpPr>
            <a:cxnSpLocks noChangeShapeType="1"/>
            <a:stCxn id="33796" idx="2"/>
            <a:endCxn id="33798" idx="0"/>
          </p:cNvCxnSpPr>
          <p:nvPr/>
        </p:nvCxnSpPr>
        <p:spPr bwMode="auto">
          <a:xfrm flipV="1">
            <a:off x="3586163" y="4000500"/>
            <a:ext cx="2286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808" name="Line 17">
            <a:extLst>
              <a:ext uri="{FF2B5EF4-FFF2-40B4-BE49-F238E27FC236}">
                <a16:creationId xmlns:a16="http://schemas.microsoft.com/office/drawing/2014/main" id="{281528E0-CB8C-4D96-9DF7-53AD319C98AD}"/>
              </a:ext>
            </a:extLst>
          </p:cNvPr>
          <p:cNvSpPr>
            <a:spLocks noChangeShapeType="1"/>
          </p:cNvSpPr>
          <p:nvPr/>
        </p:nvSpPr>
        <p:spPr bwMode="auto">
          <a:xfrm>
            <a:off x="2138363" y="5105400"/>
            <a:ext cx="3352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809" name="Text Box 18">
            <a:extLst>
              <a:ext uri="{FF2B5EF4-FFF2-40B4-BE49-F238E27FC236}">
                <a16:creationId xmlns:a16="http://schemas.microsoft.com/office/drawing/2014/main" id="{7D80EB10-3C23-40B2-87C5-78A0F62C90C1}"/>
              </a:ext>
            </a:extLst>
          </p:cNvPr>
          <p:cNvSpPr txBox="1">
            <a:spLocks noChangeArrowheads="1"/>
          </p:cNvSpPr>
          <p:nvPr/>
        </p:nvSpPr>
        <p:spPr bwMode="auto">
          <a:xfrm>
            <a:off x="3036888" y="5214938"/>
            <a:ext cx="229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Span = O(lg</a:t>
            </a:r>
            <a:r>
              <a:rPr kumimoji="0" lang="en-US" altLang="en-US" sz="2400" b="0" i="0" u="none" strike="noStrike" kern="1200" cap="none" spc="0" normalizeH="0" baseline="30000" noProof="0">
                <a:ln>
                  <a:noFill/>
                </a:ln>
                <a:solidFill>
                  <a:srgbClr val="000000"/>
                </a:solidFill>
                <a:effectLst/>
                <a:uLnTx/>
                <a:uFillTx/>
                <a:latin typeface="Comic Sans MS" panose="030F0702030302020204" pitchFamily="66" charset="0"/>
                <a:ea typeface="MS PGothic" panose="020B0600070205080204" pitchFamily="34" charset="-128"/>
                <a:cs typeface="+mn-cs"/>
              </a:rPr>
              <a:t>2 </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a:t>
            </a:r>
          </a:p>
        </p:txBody>
      </p:sp>
      <p:sp>
        <p:nvSpPr>
          <p:cNvPr id="33810" name="Rectangle 20">
            <a:extLst>
              <a:ext uri="{FF2B5EF4-FFF2-40B4-BE49-F238E27FC236}">
                <a16:creationId xmlns:a16="http://schemas.microsoft.com/office/drawing/2014/main" id="{0320A9C2-E0A3-4DC4-A33A-97024C855151}"/>
              </a:ext>
            </a:extLst>
          </p:cNvPr>
          <p:cNvSpPr>
            <a:spLocks noChangeArrowheads="1"/>
          </p:cNvSpPr>
          <p:nvPr/>
        </p:nvSpPr>
        <p:spPr bwMode="auto">
          <a:xfrm rot="-5400000">
            <a:off x="4005263" y="41529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811" name="Rectangle 21">
            <a:extLst>
              <a:ext uri="{FF2B5EF4-FFF2-40B4-BE49-F238E27FC236}">
                <a16:creationId xmlns:a16="http://schemas.microsoft.com/office/drawing/2014/main" id="{2627A8F0-E95F-49AC-8405-A59574AF5E78}"/>
              </a:ext>
            </a:extLst>
          </p:cNvPr>
          <p:cNvSpPr>
            <a:spLocks noChangeArrowheads="1"/>
          </p:cNvSpPr>
          <p:nvPr/>
        </p:nvSpPr>
        <p:spPr bwMode="auto">
          <a:xfrm rot="5400000">
            <a:off x="4005263" y="2857500"/>
            <a:ext cx="9906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812" name="Rectangle 22">
            <a:extLst>
              <a:ext uri="{FF2B5EF4-FFF2-40B4-BE49-F238E27FC236}">
                <a16:creationId xmlns:a16="http://schemas.microsoft.com/office/drawing/2014/main" id="{CE62990B-5FA1-46C6-94C0-C3A7B0242406}"/>
              </a:ext>
            </a:extLst>
          </p:cNvPr>
          <p:cNvSpPr>
            <a:spLocks noChangeArrowheads="1"/>
          </p:cNvSpPr>
          <p:nvPr/>
        </p:nvSpPr>
        <p:spPr bwMode="auto">
          <a:xfrm rot="-5400000">
            <a:off x="4043363" y="3505200"/>
            <a:ext cx="1981200" cy="3048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3813" name="AutoShape 23">
            <a:extLst>
              <a:ext uri="{FF2B5EF4-FFF2-40B4-BE49-F238E27FC236}">
                <a16:creationId xmlns:a16="http://schemas.microsoft.com/office/drawing/2014/main" id="{3D691259-AB16-4E6C-854B-5DC105972565}"/>
              </a:ext>
            </a:extLst>
          </p:cNvPr>
          <p:cNvCxnSpPr>
            <a:cxnSpLocks noChangeShapeType="1"/>
            <a:stCxn id="33799" idx="2"/>
            <a:endCxn id="33810" idx="0"/>
          </p:cNvCxnSpPr>
          <p:nvPr/>
        </p:nvCxnSpPr>
        <p:spPr bwMode="auto">
          <a:xfrm flipV="1">
            <a:off x="4119563" y="4305300"/>
            <a:ext cx="228600" cy="3810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14" name="AutoShape 24">
            <a:extLst>
              <a:ext uri="{FF2B5EF4-FFF2-40B4-BE49-F238E27FC236}">
                <a16:creationId xmlns:a16="http://schemas.microsoft.com/office/drawing/2014/main" id="{6B3EB7D5-FAB6-462E-A5FA-DEA0367C0578}"/>
              </a:ext>
            </a:extLst>
          </p:cNvPr>
          <p:cNvCxnSpPr>
            <a:cxnSpLocks noChangeShapeType="1"/>
            <a:stCxn id="33798" idx="2"/>
            <a:endCxn id="33810" idx="0"/>
          </p:cNvCxnSpPr>
          <p:nvPr/>
        </p:nvCxnSpPr>
        <p:spPr bwMode="auto">
          <a:xfrm>
            <a:off x="4119563" y="4000500"/>
            <a:ext cx="2286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15" name="AutoShape 25">
            <a:extLst>
              <a:ext uri="{FF2B5EF4-FFF2-40B4-BE49-F238E27FC236}">
                <a16:creationId xmlns:a16="http://schemas.microsoft.com/office/drawing/2014/main" id="{06BFB0E5-4D4F-4A74-8A69-1AC3FBFFEA05}"/>
              </a:ext>
            </a:extLst>
          </p:cNvPr>
          <p:cNvCxnSpPr>
            <a:cxnSpLocks noChangeShapeType="1"/>
            <a:stCxn id="33800" idx="2"/>
            <a:endCxn id="33811" idx="2"/>
          </p:cNvCxnSpPr>
          <p:nvPr/>
        </p:nvCxnSpPr>
        <p:spPr bwMode="auto">
          <a:xfrm flipV="1">
            <a:off x="4119563" y="3009900"/>
            <a:ext cx="228600" cy="304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16" name="AutoShape 26">
            <a:extLst>
              <a:ext uri="{FF2B5EF4-FFF2-40B4-BE49-F238E27FC236}">
                <a16:creationId xmlns:a16="http://schemas.microsoft.com/office/drawing/2014/main" id="{FA2E01BB-9CE1-43B5-9675-16FC16EDD6D8}"/>
              </a:ext>
            </a:extLst>
          </p:cNvPr>
          <p:cNvCxnSpPr>
            <a:cxnSpLocks noChangeShapeType="1"/>
            <a:stCxn id="33801" idx="0"/>
            <a:endCxn id="33811" idx="2"/>
          </p:cNvCxnSpPr>
          <p:nvPr/>
        </p:nvCxnSpPr>
        <p:spPr bwMode="auto">
          <a:xfrm>
            <a:off x="4119563" y="2628900"/>
            <a:ext cx="228600" cy="3810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17" name="AutoShape 27">
            <a:extLst>
              <a:ext uri="{FF2B5EF4-FFF2-40B4-BE49-F238E27FC236}">
                <a16:creationId xmlns:a16="http://schemas.microsoft.com/office/drawing/2014/main" id="{35D681CB-7B82-489E-91A7-1D2241F90A86}"/>
              </a:ext>
            </a:extLst>
          </p:cNvPr>
          <p:cNvCxnSpPr>
            <a:cxnSpLocks noChangeShapeType="1"/>
            <a:stCxn id="33811" idx="0"/>
            <a:endCxn id="33812" idx="0"/>
          </p:cNvCxnSpPr>
          <p:nvPr/>
        </p:nvCxnSpPr>
        <p:spPr bwMode="auto">
          <a:xfrm>
            <a:off x="4652963" y="3009900"/>
            <a:ext cx="228600" cy="6477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818" name="AutoShape 28">
            <a:extLst>
              <a:ext uri="{FF2B5EF4-FFF2-40B4-BE49-F238E27FC236}">
                <a16:creationId xmlns:a16="http://schemas.microsoft.com/office/drawing/2014/main" id="{9DF2B323-C63E-4FE4-88C7-2DC3615A9DE6}"/>
              </a:ext>
            </a:extLst>
          </p:cNvPr>
          <p:cNvCxnSpPr>
            <a:cxnSpLocks noChangeShapeType="1"/>
            <a:stCxn id="33810" idx="2"/>
            <a:endCxn id="33812" idx="0"/>
          </p:cNvCxnSpPr>
          <p:nvPr/>
        </p:nvCxnSpPr>
        <p:spPr bwMode="auto">
          <a:xfrm flipV="1">
            <a:off x="4652963" y="3657600"/>
            <a:ext cx="228600" cy="6477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819" name="Text Box 30">
            <a:extLst>
              <a:ext uri="{FF2B5EF4-FFF2-40B4-BE49-F238E27FC236}">
                <a16:creationId xmlns:a16="http://schemas.microsoft.com/office/drawing/2014/main" id="{42F5996B-9F35-429B-9E7F-507517313550}"/>
              </a:ext>
            </a:extLst>
          </p:cNvPr>
          <p:cNvSpPr>
            <a:spLocks noGrp="1" noChangeArrowheads="1"/>
          </p:cNvSpPr>
          <p:nvPr>
            <p:ph type="body" idx="1"/>
          </p:nvPr>
        </p:nvSpPr>
        <p:spPr>
          <a:xfrm>
            <a:off x="533400" y="1676400"/>
            <a:ext cx="7772400" cy="990600"/>
          </a:xfrm>
          <a:noFill/>
        </p:spPr>
        <p:txBody>
          <a:bodyPr/>
          <a:lstStyle/>
          <a:p>
            <a:pPr eaLnBrk="1" hangingPunct="1">
              <a:spcBef>
                <a:spcPct val="0"/>
              </a:spcBef>
            </a:pPr>
            <a:r>
              <a:rPr lang="en-US" altLang="en-US"/>
              <a:t>Parallel partition</a:t>
            </a:r>
          </a:p>
          <a:p>
            <a:pPr eaLnBrk="1" hangingPunct="1">
              <a:spcBef>
                <a:spcPct val="0"/>
              </a:spcBef>
            </a:pPr>
            <a:r>
              <a:rPr lang="en-US" altLang="en-US"/>
              <a:t>Parallel calls</a:t>
            </a:r>
          </a:p>
        </p:txBody>
      </p:sp>
      <p:sp>
        <p:nvSpPr>
          <p:cNvPr id="33820" name="Text Box 31">
            <a:extLst>
              <a:ext uri="{FF2B5EF4-FFF2-40B4-BE49-F238E27FC236}">
                <a16:creationId xmlns:a16="http://schemas.microsoft.com/office/drawing/2014/main" id="{20CB4E29-1FA9-4E5F-8372-F51431C5F83B}"/>
              </a:ext>
            </a:extLst>
          </p:cNvPr>
          <p:cNvSpPr txBox="1">
            <a:spLocks noChangeArrowheads="1"/>
          </p:cNvSpPr>
          <p:nvPr/>
        </p:nvSpPr>
        <p:spPr bwMode="auto">
          <a:xfrm>
            <a:off x="5867400" y="3581400"/>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Work = O(n log n)</a:t>
            </a:r>
          </a:p>
        </p:txBody>
      </p:sp>
      <p:sp>
        <p:nvSpPr>
          <p:cNvPr id="33821" name="Text Box 34">
            <a:extLst>
              <a:ext uri="{FF2B5EF4-FFF2-40B4-BE49-F238E27FC236}">
                <a16:creationId xmlns:a16="http://schemas.microsoft.com/office/drawing/2014/main" id="{598E723C-58E2-40D4-B770-0F792FA7314F}"/>
              </a:ext>
            </a:extLst>
          </p:cNvPr>
          <p:cNvSpPr txBox="1">
            <a:spLocks noChangeArrowheads="1"/>
          </p:cNvSpPr>
          <p:nvPr/>
        </p:nvSpPr>
        <p:spPr bwMode="auto">
          <a:xfrm>
            <a:off x="304800" y="5791200"/>
            <a:ext cx="355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 good parallel algorithm</a:t>
            </a:r>
          </a:p>
        </p:txBody>
      </p:sp>
      <p:sp>
        <p:nvSpPr>
          <p:cNvPr id="33822" name="Line 17">
            <a:extLst>
              <a:ext uri="{FF2B5EF4-FFF2-40B4-BE49-F238E27FC236}">
                <a16:creationId xmlns:a16="http://schemas.microsoft.com/office/drawing/2014/main" id="{5808646F-5E37-490F-BFA0-9484DC12A415}"/>
              </a:ext>
            </a:extLst>
          </p:cNvPr>
          <p:cNvSpPr>
            <a:spLocks noChangeShapeType="1"/>
          </p:cNvSpPr>
          <p:nvPr/>
        </p:nvSpPr>
        <p:spPr bwMode="auto">
          <a:xfrm flipV="1">
            <a:off x="4881563" y="2514600"/>
            <a:ext cx="304800" cy="0"/>
          </a:xfrm>
          <a:prstGeom prst="line">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3823" name="Text Box 18">
            <a:extLst>
              <a:ext uri="{FF2B5EF4-FFF2-40B4-BE49-F238E27FC236}">
                <a16:creationId xmlns:a16="http://schemas.microsoft.com/office/drawing/2014/main" id="{9B7677A2-2947-47D6-8D51-7B73B1875892}"/>
              </a:ext>
            </a:extLst>
          </p:cNvPr>
          <p:cNvSpPr txBox="1">
            <a:spLocks noChangeArrowheads="1"/>
          </p:cNvSpPr>
          <p:nvPr/>
        </p:nvSpPr>
        <p:spPr bwMode="auto">
          <a:xfrm>
            <a:off x="4729163" y="1676400"/>
            <a:ext cx="2205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Span = O(lg</a:t>
            </a:r>
            <a:r>
              <a:rPr kumimoji="0" lang="en-US" altLang="en-US" sz="2400" b="0" i="0" u="none" strike="noStrike" kern="1200" cap="none" spc="0" normalizeH="0" baseline="30000" noProof="0">
                <a:ln>
                  <a:noFill/>
                </a:ln>
                <a:solidFill>
                  <a:srgbClr val="000000"/>
                </a:solidFill>
                <a:effectLst/>
                <a:uLnTx/>
                <a:uFillTx/>
                <a:latin typeface="Comic Sans MS" panose="030F0702030302020204" pitchFamily="66" charset="0"/>
                <a:ea typeface="MS PGothic" panose="020B0600070205080204" pitchFamily="34" charset="-128"/>
                <a:cs typeface="+mn-cs"/>
              </a:rPr>
              <a:t> </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a:t>
            </a:r>
          </a:p>
        </p:txBody>
      </p:sp>
      <p:cxnSp>
        <p:nvCxnSpPr>
          <p:cNvPr id="33824" name="Straight Arrow Connector 34">
            <a:extLst>
              <a:ext uri="{FF2B5EF4-FFF2-40B4-BE49-F238E27FC236}">
                <a16:creationId xmlns:a16="http://schemas.microsoft.com/office/drawing/2014/main" id="{E14A2E14-149B-4C0B-9F8B-8E4D6060BE47}"/>
              </a:ext>
            </a:extLst>
          </p:cNvPr>
          <p:cNvCxnSpPr>
            <a:cxnSpLocks noChangeShapeType="1"/>
          </p:cNvCxnSpPr>
          <p:nvPr/>
        </p:nvCxnSpPr>
        <p:spPr bwMode="auto">
          <a:xfrm rot="5400000">
            <a:off x="4995863" y="2171700"/>
            <a:ext cx="304800" cy="2286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3825" name="Text Box 31">
            <a:extLst>
              <a:ext uri="{FF2B5EF4-FFF2-40B4-BE49-F238E27FC236}">
                <a16:creationId xmlns:a16="http://schemas.microsoft.com/office/drawing/2014/main" id="{3275C0E7-7ECE-455D-B13A-7E8313CB224F}"/>
              </a:ext>
            </a:extLst>
          </p:cNvPr>
          <p:cNvSpPr txBox="1">
            <a:spLocks noChangeArrowheads="1"/>
          </p:cNvSpPr>
          <p:nvPr/>
        </p:nvSpPr>
        <p:spPr bwMode="auto">
          <a:xfrm>
            <a:off x="5692775" y="5181600"/>
            <a:ext cx="3451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Parallelism = O(n/log n)</a:t>
            </a:r>
          </a:p>
        </p:txBody>
      </p:sp>
      <p:sp>
        <p:nvSpPr>
          <p:cNvPr id="33827" name="TextBox 37">
            <a:extLst>
              <a:ext uri="{FF2B5EF4-FFF2-40B4-BE49-F238E27FC236}">
                <a16:creationId xmlns:a16="http://schemas.microsoft.com/office/drawing/2014/main" id="{FFECE793-7E21-4F63-9181-FCDF3C461BEA}"/>
              </a:ext>
            </a:extLst>
          </p:cNvPr>
          <p:cNvSpPr txBox="1">
            <a:spLocks noChangeArrowheads="1"/>
          </p:cNvSpPr>
          <p:nvPr/>
        </p:nvSpPr>
        <p:spPr bwMode="auto">
          <a:xfrm>
            <a:off x="6062663" y="6135688"/>
            <a:ext cx="2547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*All randomized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  with high probability</a:t>
            </a:r>
            <a:endParaRPr kumimoji="0" lang="en-US" alt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BC1EFFB1-0A41-445B-BE39-AE1CBFB812E8}"/>
              </a:ext>
            </a:extLst>
          </p:cNvPr>
          <p:cNvSpPr>
            <a:spLocks noGrp="1"/>
          </p:cNvSpPr>
          <p:nvPr>
            <p:ph type="title"/>
          </p:nvPr>
        </p:nvSpPr>
        <p:spPr/>
        <p:txBody>
          <a:bodyPr/>
          <a:lstStyle/>
          <a:p>
            <a:r>
              <a:rPr lang="en-US" altLang="en-US"/>
              <a:t>Quicksort Complexity</a:t>
            </a:r>
          </a:p>
        </p:txBody>
      </p:sp>
      <p:sp>
        <p:nvSpPr>
          <p:cNvPr id="34818" name="Content Placeholder 2">
            <a:extLst>
              <a:ext uri="{FF2B5EF4-FFF2-40B4-BE49-F238E27FC236}">
                <a16:creationId xmlns:a16="http://schemas.microsoft.com/office/drawing/2014/main" id="{A819055A-8176-4DF2-B069-A4CFF9261849}"/>
              </a:ext>
            </a:extLst>
          </p:cNvPr>
          <p:cNvSpPr>
            <a:spLocks noGrp="1"/>
          </p:cNvSpPr>
          <p:nvPr>
            <p:ph idx="1"/>
          </p:nvPr>
        </p:nvSpPr>
        <p:spPr/>
        <p:txBody>
          <a:bodyPr/>
          <a:lstStyle/>
          <a:p>
            <a:r>
              <a:rPr lang="en-US" altLang="en-US"/>
              <a:t>Caveat: need to show that depth of recursion is </a:t>
            </a:r>
            <a:br>
              <a:rPr lang="en-US" altLang="en-US"/>
            </a:br>
            <a:r>
              <a:rPr lang="en-US" altLang="en-US"/>
              <a:t>O(log n) with high probability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CA34CB3-6E25-4778-913F-11BA547CE9DB}"/>
              </a:ext>
            </a:extLst>
          </p:cNvPr>
          <p:cNvSpPr>
            <a:spLocks noGrp="1" noChangeArrowheads="1"/>
          </p:cNvSpPr>
          <p:nvPr>
            <p:ph type="title"/>
          </p:nvPr>
        </p:nvSpPr>
        <p:spPr/>
        <p:txBody>
          <a:bodyPr/>
          <a:lstStyle/>
          <a:p>
            <a:pPr eaLnBrk="1" hangingPunct="1"/>
            <a:r>
              <a:rPr lang="en-US" altLang="en-US" sz="4000"/>
              <a:t>Parallel selection</a:t>
            </a:r>
          </a:p>
        </p:txBody>
      </p:sp>
      <p:sp>
        <p:nvSpPr>
          <p:cNvPr id="35843" name="Rectangle 3">
            <a:extLst>
              <a:ext uri="{FF2B5EF4-FFF2-40B4-BE49-F238E27FC236}">
                <a16:creationId xmlns:a16="http://schemas.microsoft.com/office/drawing/2014/main" id="{697B4FE8-FB38-494F-8FB5-E08E53DEC05D}"/>
              </a:ext>
            </a:extLst>
          </p:cNvPr>
          <p:cNvSpPr>
            <a:spLocks noChangeArrowheads="1"/>
          </p:cNvSpPr>
          <p:nvPr/>
        </p:nvSpPr>
        <p:spPr bwMode="auto">
          <a:xfrm>
            <a:off x="685800" y="16764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{e in S | e &lt; a};</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S                    =  [2, 1, 4, 0, 3, 1, 5, 7]</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F = S &lt; 4        =  [1, 1, 0, 1, 1, 1, 0, 0]</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I = addscan(F) =  [0, 1, 2, 2, 3, 4, 5, 5]</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where  F</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R[I] = S      = [2, 1, 0, 3, 1]</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a:t>
            </a:r>
          </a:p>
        </p:txBody>
      </p:sp>
      <p:sp>
        <p:nvSpPr>
          <p:cNvPr id="35844" name="Text Box 4">
            <a:extLst>
              <a:ext uri="{FF2B5EF4-FFF2-40B4-BE49-F238E27FC236}">
                <a16:creationId xmlns:a16="http://schemas.microsoft.com/office/drawing/2014/main" id="{63A58A89-FA17-48D7-982C-B1746F7F48DE}"/>
              </a:ext>
            </a:extLst>
          </p:cNvPr>
          <p:cNvSpPr txBox="1">
            <a:spLocks noChangeArrowheads="1"/>
          </p:cNvSpPr>
          <p:nvPr/>
        </p:nvSpPr>
        <p:spPr bwMode="auto">
          <a:xfrm>
            <a:off x="4860925" y="5105400"/>
            <a:ext cx="36766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Each element gets sum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previous elements.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Seems sequential?</a:t>
            </a:r>
          </a:p>
        </p:txBody>
      </p:sp>
      <p:sp>
        <p:nvSpPr>
          <p:cNvPr id="35845" name="Freeform 6">
            <a:extLst>
              <a:ext uri="{FF2B5EF4-FFF2-40B4-BE49-F238E27FC236}">
                <a16:creationId xmlns:a16="http://schemas.microsoft.com/office/drawing/2014/main" id="{A6CA7A51-42AE-4307-B34A-FF2C61B83910}"/>
              </a:ext>
            </a:extLst>
          </p:cNvPr>
          <p:cNvSpPr>
            <a:spLocks/>
          </p:cNvSpPr>
          <p:nvPr/>
        </p:nvSpPr>
        <p:spPr bwMode="auto">
          <a:xfrm>
            <a:off x="2286000" y="3733800"/>
            <a:ext cx="4191000" cy="1447800"/>
          </a:xfrm>
          <a:custGeom>
            <a:avLst/>
            <a:gdLst>
              <a:gd name="T0" fmla="*/ 2147483647 w 2640"/>
              <a:gd name="T1" fmla="*/ 2147483647 h 912"/>
              <a:gd name="T2" fmla="*/ 2147483647 w 2640"/>
              <a:gd name="T3" fmla="*/ 2147483647 h 912"/>
              <a:gd name="T4" fmla="*/ 2147483647 w 2640"/>
              <a:gd name="T5" fmla="*/ 2147483647 h 912"/>
              <a:gd name="T6" fmla="*/ 0 w 2640"/>
              <a:gd name="T7" fmla="*/ 0 h 912"/>
              <a:gd name="T8" fmla="*/ 0 60000 65536"/>
              <a:gd name="T9" fmla="*/ 0 60000 65536"/>
              <a:gd name="T10" fmla="*/ 0 60000 65536"/>
              <a:gd name="T11" fmla="*/ 0 60000 65536"/>
              <a:gd name="T12" fmla="*/ 0 w 2640"/>
              <a:gd name="T13" fmla="*/ 0 h 912"/>
              <a:gd name="T14" fmla="*/ 2640 w 2640"/>
              <a:gd name="T15" fmla="*/ 912 h 912"/>
            </a:gdLst>
            <a:ahLst/>
            <a:cxnLst>
              <a:cxn ang="T8">
                <a:pos x="T0" y="T1"/>
              </a:cxn>
              <a:cxn ang="T9">
                <a:pos x="T2" y="T3"/>
              </a:cxn>
              <a:cxn ang="T10">
                <a:pos x="T4" y="T5"/>
              </a:cxn>
              <a:cxn ang="T11">
                <a:pos x="T6" y="T7"/>
              </a:cxn>
            </a:cxnLst>
            <a:rect l="T12" t="T13" r="T14" b="T15"/>
            <a:pathLst>
              <a:path w="2640" h="912">
                <a:moveTo>
                  <a:pt x="2640" y="912"/>
                </a:moveTo>
                <a:cubicBezTo>
                  <a:pt x="2496" y="676"/>
                  <a:pt x="2352" y="440"/>
                  <a:pt x="1968" y="336"/>
                </a:cubicBezTo>
                <a:cubicBezTo>
                  <a:pt x="1584" y="232"/>
                  <a:pt x="664" y="344"/>
                  <a:pt x="336" y="288"/>
                </a:cubicBezTo>
                <a:cubicBezTo>
                  <a:pt x="8" y="232"/>
                  <a:pt x="4" y="116"/>
                  <a:pt x="0" y="0"/>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653E9CBC-73A1-4B6B-AE01-B9EAD9BFAF5D}"/>
              </a:ext>
            </a:extLst>
          </p:cNvPr>
          <p:cNvSpPr>
            <a:spLocks noGrp="1" noChangeArrowheads="1"/>
          </p:cNvSpPr>
          <p:nvPr>
            <p:ph type="title"/>
          </p:nvPr>
        </p:nvSpPr>
        <p:spPr/>
        <p:txBody>
          <a:bodyPr/>
          <a:lstStyle/>
          <a:p>
            <a:r>
              <a:rPr lang="en-US" altLang="en-US"/>
              <a:t>Algorithm example</a:t>
            </a:r>
          </a:p>
        </p:txBody>
      </p:sp>
      <p:sp>
        <p:nvSpPr>
          <p:cNvPr id="817155" name="Rectangle 3">
            <a:extLst>
              <a:ext uri="{FF2B5EF4-FFF2-40B4-BE49-F238E27FC236}">
                <a16:creationId xmlns:a16="http://schemas.microsoft.com/office/drawing/2014/main" id="{DCA0BEB5-95E2-489A-892C-93F543117F04}"/>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Write a method named </a:t>
            </a:r>
            <a:r>
              <a:rPr lang="en-US" altLang="en-US">
                <a:solidFill>
                  <a:srgbClr val="262626"/>
                </a:solidFill>
                <a:latin typeface="Courier New" panose="02070309020205020404" pitchFamily="49" charset="0"/>
                <a:cs typeface="Courier New" panose="02070309020205020404" pitchFamily="49" charset="0"/>
              </a:rPr>
              <a:t>sum</a:t>
            </a:r>
            <a:r>
              <a:rPr lang="en-US" altLang="en-US">
                <a:solidFill>
                  <a:srgbClr val="262626"/>
                </a:solidFill>
              </a:rPr>
              <a:t> that computes the total sum of all elements in an array of integers.</a:t>
            </a:r>
          </a:p>
          <a:p>
            <a:pPr lvl="1"/>
            <a:r>
              <a:rPr lang="en-US" altLang="en-US">
                <a:solidFill>
                  <a:srgbClr val="404040"/>
                </a:solidFill>
              </a:rPr>
              <a:t>For now, just write a normal solution that doesn't use parallelism.</a:t>
            </a: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sz="2000">
                <a:solidFill>
                  <a:srgbClr val="008000"/>
                </a:solidFill>
                <a:latin typeface="Courier New" panose="02070309020205020404" pitchFamily="49" charset="0"/>
                <a:cs typeface="Courier New" panose="02070309020205020404" pitchFamily="49" charset="0"/>
              </a:rPr>
              <a:t>// normal sequential solution</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public static int </a:t>
            </a:r>
            <a:r>
              <a:rPr lang="en-US" altLang="en-US" sz="2000" b="1">
                <a:solidFill>
                  <a:srgbClr val="404040"/>
                </a:solidFill>
                <a:latin typeface="Courier New" panose="02070309020205020404" pitchFamily="49" charset="0"/>
                <a:cs typeface="Courier New" panose="02070309020205020404" pitchFamily="49" charset="0"/>
              </a:rPr>
              <a:t>sum</a:t>
            </a:r>
            <a:r>
              <a:rPr lang="en-US" altLang="en-US" sz="2000">
                <a:solidFill>
                  <a:srgbClr val="404040"/>
                </a:solidFill>
                <a:latin typeface="Courier New" panose="02070309020205020404" pitchFamily="49" charset="0"/>
                <a:cs typeface="Courier New" panose="02070309020205020404" pitchFamily="49" charset="0"/>
              </a:rPr>
              <a:t>(int[] a)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int total = 0;</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for (int i = 0; i &lt; a.length; i++)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total += a[i];</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    return total;</a:t>
            </a:r>
          </a:p>
          <a:p>
            <a:pPr lvl="1">
              <a:lnSpc>
                <a:spcPct val="80000"/>
              </a:lnSpc>
              <a:buFont typeface="Wingdings" panose="05000000000000000000" pitchFamily="2" charset="2"/>
              <a:buNone/>
            </a:pPr>
            <a:r>
              <a:rPr lang="en-US" altLang="en-US" sz="2000">
                <a:solidFill>
                  <a:srgbClr val="404040"/>
                </a:solidFill>
                <a:latin typeface="Courier New" panose="02070309020205020404" pitchFamily="49" charset="0"/>
                <a:cs typeface="Courier New" panose="02070309020205020404" pitchFamily="49" charset="0"/>
              </a:rPr>
              <a:t>}</a:t>
            </a:r>
          </a:p>
        </p:txBody>
      </p:sp>
      <p:graphicFrame>
        <p:nvGraphicFramePr>
          <p:cNvPr id="817156" name="Group 4">
            <a:extLst>
              <a:ext uri="{FF2B5EF4-FFF2-40B4-BE49-F238E27FC236}">
                <a16:creationId xmlns:a16="http://schemas.microsoft.com/office/drawing/2014/main" id="{4F07784D-9589-4E91-9CCC-ADE7B2E2A771}"/>
              </a:ext>
            </a:extLst>
          </p:cNvPr>
          <p:cNvGraphicFramePr>
            <a:graphicFrameLocks noGrp="1"/>
          </p:cNvGraphicFramePr>
          <p:nvPr/>
        </p:nvGraphicFramePr>
        <p:xfrm>
          <a:off x="471488" y="2757488"/>
          <a:ext cx="8291512" cy="792480"/>
        </p:xfrm>
        <a:graphic>
          <a:graphicData uri="http://schemas.openxmlformats.org/drawingml/2006/table">
            <a:tbl>
              <a:tblPr/>
              <a:tblGrid>
                <a:gridCol w="782637">
                  <a:extLst>
                    <a:ext uri="{9D8B030D-6E8A-4147-A177-3AD203B41FA5}">
                      <a16:colId xmlns:a16="http://schemas.microsoft.com/office/drawing/2014/main" val="180753292"/>
                    </a:ext>
                  </a:extLst>
                </a:gridCol>
                <a:gridCol w="460375">
                  <a:extLst>
                    <a:ext uri="{9D8B030D-6E8A-4147-A177-3AD203B41FA5}">
                      <a16:colId xmlns:a16="http://schemas.microsoft.com/office/drawing/2014/main" val="4048811459"/>
                    </a:ext>
                  </a:extLst>
                </a:gridCol>
                <a:gridCol w="460375">
                  <a:extLst>
                    <a:ext uri="{9D8B030D-6E8A-4147-A177-3AD203B41FA5}">
                      <a16:colId xmlns:a16="http://schemas.microsoft.com/office/drawing/2014/main" val="1042102185"/>
                    </a:ext>
                  </a:extLst>
                </a:gridCol>
                <a:gridCol w="460375">
                  <a:extLst>
                    <a:ext uri="{9D8B030D-6E8A-4147-A177-3AD203B41FA5}">
                      <a16:colId xmlns:a16="http://schemas.microsoft.com/office/drawing/2014/main" val="2363909161"/>
                    </a:ext>
                  </a:extLst>
                </a:gridCol>
                <a:gridCol w="508000">
                  <a:extLst>
                    <a:ext uri="{9D8B030D-6E8A-4147-A177-3AD203B41FA5}">
                      <a16:colId xmlns:a16="http://schemas.microsoft.com/office/drawing/2014/main" val="951506360"/>
                    </a:ext>
                  </a:extLst>
                </a:gridCol>
                <a:gridCol w="460375">
                  <a:extLst>
                    <a:ext uri="{9D8B030D-6E8A-4147-A177-3AD203B41FA5}">
                      <a16:colId xmlns:a16="http://schemas.microsoft.com/office/drawing/2014/main" val="1587306937"/>
                    </a:ext>
                  </a:extLst>
                </a:gridCol>
                <a:gridCol w="460375">
                  <a:extLst>
                    <a:ext uri="{9D8B030D-6E8A-4147-A177-3AD203B41FA5}">
                      <a16:colId xmlns:a16="http://schemas.microsoft.com/office/drawing/2014/main" val="779948218"/>
                    </a:ext>
                  </a:extLst>
                </a:gridCol>
                <a:gridCol w="460375">
                  <a:extLst>
                    <a:ext uri="{9D8B030D-6E8A-4147-A177-3AD203B41FA5}">
                      <a16:colId xmlns:a16="http://schemas.microsoft.com/office/drawing/2014/main" val="3871744289"/>
                    </a:ext>
                  </a:extLst>
                </a:gridCol>
                <a:gridCol w="460375">
                  <a:extLst>
                    <a:ext uri="{9D8B030D-6E8A-4147-A177-3AD203B41FA5}">
                      <a16:colId xmlns:a16="http://schemas.microsoft.com/office/drawing/2014/main" val="819055251"/>
                    </a:ext>
                  </a:extLst>
                </a:gridCol>
                <a:gridCol w="508000">
                  <a:extLst>
                    <a:ext uri="{9D8B030D-6E8A-4147-A177-3AD203B41FA5}">
                      <a16:colId xmlns:a16="http://schemas.microsoft.com/office/drawing/2014/main" val="2024792598"/>
                    </a:ext>
                  </a:extLst>
                </a:gridCol>
                <a:gridCol w="460375">
                  <a:extLst>
                    <a:ext uri="{9D8B030D-6E8A-4147-A177-3AD203B41FA5}">
                      <a16:colId xmlns:a16="http://schemas.microsoft.com/office/drawing/2014/main" val="1369814417"/>
                    </a:ext>
                  </a:extLst>
                </a:gridCol>
                <a:gridCol w="460375">
                  <a:extLst>
                    <a:ext uri="{9D8B030D-6E8A-4147-A177-3AD203B41FA5}">
                      <a16:colId xmlns:a16="http://schemas.microsoft.com/office/drawing/2014/main" val="1458540454"/>
                    </a:ext>
                  </a:extLst>
                </a:gridCol>
                <a:gridCol w="460375">
                  <a:extLst>
                    <a:ext uri="{9D8B030D-6E8A-4147-A177-3AD203B41FA5}">
                      <a16:colId xmlns:a16="http://schemas.microsoft.com/office/drawing/2014/main" val="1646284549"/>
                    </a:ext>
                  </a:extLst>
                </a:gridCol>
                <a:gridCol w="508000">
                  <a:extLst>
                    <a:ext uri="{9D8B030D-6E8A-4147-A177-3AD203B41FA5}">
                      <a16:colId xmlns:a16="http://schemas.microsoft.com/office/drawing/2014/main" val="3078295139"/>
                    </a:ext>
                  </a:extLst>
                </a:gridCol>
                <a:gridCol w="460375">
                  <a:extLst>
                    <a:ext uri="{9D8B030D-6E8A-4147-A177-3AD203B41FA5}">
                      <a16:colId xmlns:a16="http://schemas.microsoft.com/office/drawing/2014/main" val="3231889857"/>
                    </a:ext>
                  </a:extLst>
                </a:gridCol>
                <a:gridCol w="460375">
                  <a:extLst>
                    <a:ext uri="{9D8B030D-6E8A-4147-A177-3AD203B41FA5}">
                      <a16:colId xmlns:a16="http://schemas.microsoft.com/office/drawing/2014/main" val="4027720958"/>
                    </a:ext>
                  </a:extLst>
                </a:gridCol>
                <a:gridCol w="460375">
                  <a:extLst>
                    <a:ext uri="{9D8B030D-6E8A-4147-A177-3AD203B41FA5}">
                      <a16:colId xmlns:a16="http://schemas.microsoft.com/office/drawing/2014/main" val="1235472969"/>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1076974"/>
                  </a:ext>
                </a:extLst>
              </a:tr>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85183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7155">
                                            <p:txEl>
                                              <p:pRg st="6" end="6"/>
                                            </p:txEl>
                                          </p:spTgt>
                                        </p:tgtEl>
                                        <p:attrNameLst>
                                          <p:attrName>style.visibility</p:attrName>
                                        </p:attrNameLst>
                                      </p:cBhvr>
                                      <p:to>
                                        <p:strVal val="visible"/>
                                      </p:to>
                                    </p:set>
                                    <p:animEffect transition="in" filter="fade">
                                      <p:cBhvr>
                                        <p:cTn id="7" dur="1000"/>
                                        <p:tgtEl>
                                          <p:spTgt spid="81715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7155">
                                            <p:txEl>
                                              <p:pRg st="7" end="7"/>
                                            </p:txEl>
                                          </p:spTgt>
                                        </p:tgtEl>
                                        <p:attrNameLst>
                                          <p:attrName>style.visibility</p:attrName>
                                        </p:attrNameLst>
                                      </p:cBhvr>
                                      <p:to>
                                        <p:strVal val="visible"/>
                                      </p:to>
                                    </p:set>
                                    <p:animEffect transition="in" filter="fade">
                                      <p:cBhvr>
                                        <p:cTn id="10" dur="1000"/>
                                        <p:tgtEl>
                                          <p:spTgt spid="81715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7155">
                                            <p:txEl>
                                              <p:pRg st="8" end="8"/>
                                            </p:txEl>
                                          </p:spTgt>
                                        </p:tgtEl>
                                        <p:attrNameLst>
                                          <p:attrName>style.visibility</p:attrName>
                                        </p:attrNameLst>
                                      </p:cBhvr>
                                      <p:to>
                                        <p:strVal val="visible"/>
                                      </p:to>
                                    </p:set>
                                    <p:animEffect transition="in" filter="fade">
                                      <p:cBhvr>
                                        <p:cTn id="13" dur="1000"/>
                                        <p:tgtEl>
                                          <p:spTgt spid="81715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17155">
                                            <p:txEl>
                                              <p:pRg st="9" end="9"/>
                                            </p:txEl>
                                          </p:spTgt>
                                        </p:tgtEl>
                                        <p:attrNameLst>
                                          <p:attrName>style.visibility</p:attrName>
                                        </p:attrNameLst>
                                      </p:cBhvr>
                                      <p:to>
                                        <p:strVal val="visible"/>
                                      </p:to>
                                    </p:set>
                                    <p:animEffect transition="in" filter="fade">
                                      <p:cBhvr>
                                        <p:cTn id="16" dur="1000"/>
                                        <p:tgtEl>
                                          <p:spTgt spid="81715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17155">
                                            <p:txEl>
                                              <p:pRg st="10" end="10"/>
                                            </p:txEl>
                                          </p:spTgt>
                                        </p:tgtEl>
                                        <p:attrNameLst>
                                          <p:attrName>style.visibility</p:attrName>
                                        </p:attrNameLst>
                                      </p:cBhvr>
                                      <p:to>
                                        <p:strVal val="visible"/>
                                      </p:to>
                                    </p:set>
                                    <p:animEffect transition="in" filter="fade">
                                      <p:cBhvr>
                                        <p:cTn id="19" dur="1000"/>
                                        <p:tgtEl>
                                          <p:spTgt spid="817155">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17155">
                                            <p:txEl>
                                              <p:pRg st="11" end="11"/>
                                            </p:txEl>
                                          </p:spTgt>
                                        </p:tgtEl>
                                        <p:attrNameLst>
                                          <p:attrName>style.visibility</p:attrName>
                                        </p:attrNameLst>
                                      </p:cBhvr>
                                      <p:to>
                                        <p:strVal val="visible"/>
                                      </p:to>
                                    </p:set>
                                    <p:animEffect transition="in" filter="fade">
                                      <p:cBhvr>
                                        <p:cTn id="22" dur="1000"/>
                                        <p:tgtEl>
                                          <p:spTgt spid="817155">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17155">
                                            <p:txEl>
                                              <p:pRg st="12" end="12"/>
                                            </p:txEl>
                                          </p:spTgt>
                                        </p:tgtEl>
                                        <p:attrNameLst>
                                          <p:attrName>style.visibility</p:attrName>
                                        </p:attrNameLst>
                                      </p:cBhvr>
                                      <p:to>
                                        <p:strVal val="visible"/>
                                      </p:to>
                                    </p:set>
                                    <p:animEffect transition="in" filter="fade">
                                      <p:cBhvr>
                                        <p:cTn id="25" dur="1000"/>
                                        <p:tgtEl>
                                          <p:spTgt spid="81715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17155">
                                            <p:txEl>
                                              <p:pRg st="13" end="13"/>
                                            </p:txEl>
                                          </p:spTgt>
                                        </p:tgtEl>
                                        <p:attrNameLst>
                                          <p:attrName>style.visibility</p:attrName>
                                        </p:attrNameLst>
                                      </p:cBhvr>
                                      <p:to>
                                        <p:strVal val="visible"/>
                                      </p:to>
                                    </p:set>
                                    <p:animEffect transition="in" filter="fade">
                                      <p:cBhvr>
                                        <p:cTn id="28" dur="1000"/>
                                        <p:tgtEl>
                                          <p:spTgt spid="81715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D535B89-643C-43DF-865F-6C45F17028DC}"/>
              </a:ext>
            </a:extLst>
          </p:cNvPr>
          <p:cNvSpPr>
            <a:spLocks noGrp="1" noChangeArrowheads="1"/>
          </p:cNvSpPr>
          <p:nvPr>
            <p:ph type="title"/>
          </p:nvPr>
        </p:nvSpPr>
        <p:spPr/>
        <p:txBody>
          <a:bodyPr/>
          <a:lstStyle/>
          <a:p>
            <a:pPr eaLnBrk="1" hangingPunct="1"/>
            <a:r>
              <a:rPr lang="en-US" altLang="en-US" sz="4000"/>
              <a:t>Scan</a:t>
            </a:r>
          </a:p>
        </p:txBody>
      </p:sp>
      <p:sp>
        <p:nvSpPr>
          <p:cNvPr id="36867" name="Text Box 4">
            <a:extLst>
              <a:ext uri="{FF2B5EF4-FFF2-40B4-BE49-F238E27FC236}">
                <a16:creationId xmlns:a16="http://schemas.microsoft.com/office/drawing/2014/main" id="{C6BDDDC4-F3CA-4168-AB48-4BA7D1DF55F3}"/>
              </a:ext>
            </a:extLst>
          </p:cNvPr>
          <p:cNvSpPr txBox="1">
            <a:spLocks noChangeArrowheads="1"/>
          </p:cNvSpPr>
          <p:nvPr/>
        </p:nvSpPr>
        <p:spPr bwMode="auto">
          <a:xfrm>
            <a:off x="3032125" y="1828800"/>
            <a:ext cx="306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 1, 4, 2, 3, 1, 5, 7]</a:t>
            </a:r>
          </a:p>
        </p:txBody>
      </p:sp>
      <p:grpSp>
        <p:nvGrpSpPr>
          <p:cNvPr id="2" name="Group 33">
            <a:extLst>
              <a:ext uri="{FF2B5EF4-FFF2-40B4-BE49-F238E27FC236}">
                <a16:creationId xmlns:a16="http://schemas.microsoft.com/office/drawing/2014/main" id="{7AF5AEAB-836F-478C-8F44-1E606C24B969}"/>
              </a:ext>
            </a:extLst>
          </p:cNvPr>
          <p:cNvGrpSpPr>
            <a:grpSpLocks/>
          </p:cNvGrpSpPr>
          <p:nvPr/>
        </p:nvGrpSpPr>
        <p:grpSpPr bwMode="auto">
          <a:xfrm>
            <a:off x="1889125" y="2243138"/>
            <a:ext cx="4130675" cy="762000"/>
            <a:chOff x="1190" y="1413"/>
            <a:chExt cx="2602" cy="480"/>
          </a:xfrm>
        </p:grpSpPr>
        <p:sp>
          <p:nvSpPr>
            <p:cNvPr id="36901" name="Text Box 5">
              <a:extLst>
                <a:ext uri="{FF2B5EF4-FFF2-40B4-BE49-F238E27FC236}">
                  <a16:creationId xmlns:a16="http://schemas.microsoft.com/office/drawing/2014/main" id="{D1F8D64A-B061-4183-B14F-FC5DC37F35A3}"/>
                </a:ext>
              </a:extLst>
            </p:cNvPr>
            <p:cNvSpPr txBox="1">
              <a:spLocks noChangeArrowheads="1"/>
            </p:cNvSpPr>
            <p:nvPr/>
          </p:nvSpPr>
          <p:spPr bwMode="auto">
            <a:xfrm>
              <a:off x="2049" y="1605"/>
              <a:ext cx="1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    6,     4,    12]</a:t>
              </a:r>
            </a:p>
          </p:txBody>
        </p:sp>
        <p:sp>
          <p:nvSpPr>
            <p:cNvPr id="36902" name="Line 6">
              <a:extLst>
                <a:ext uri="{FF2B5EF4-FFF2-40B4-BE49-F238E27FC236}">
                  <a16:creationId xmlns:a16="http://schemas.microsoft.com/office/drawing/2014/main" id="{C1179B17-E7BD-447B-904E-EFC017CBBA70}"/>
                </a:ext>
              </a:extLst>
            </p:cNvPr>
            <p:cNvSpPr>
              <a:spLocks noChangeShapeType="1"/>
            </p:cNvSpPr>
            <p:nvPr/>
          </p:nvSpPr>
          <p:spPr bwMode="auto">
            <a:xfrm>
              <a:off x="2112" y="1440"/>
              <a:ext cx="96"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3" name="Line 7">
              <a:extLst>
                <a:ext uri="{FF2B5EF4-FFF2-40B4-BE49-F238E27FC236}">
                  <a16:creationId xmlns:a16="http://schemas.microsoft.com/office/drawing/2014/main" id="{638360A1-68D2-43AE-BD74-22D1754D6ED5}"/>
                </a:ext>
              </a:extLst>
            </p:cNvPr>
            <p:cNvSpPr>
              <a:spLocks noChangeShapeType="1"/>
            </p:cNvSpPr>
            <p:nvPr/>
          </p:nvSpPr>
          <p:spPr bwMode="auto">
            <a:xfrm flipH="1">
              <a:off x="2256" y="1440"/>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4" name="Line 8">
              <a:extLst>
                <a:ext uri="{FF2B5EF4-FFF2-40B4-BE49-F238E27FC236}">
                  <a16:creationId xmlns:a16="http://schemas.microsoft.com/office/drawing/2014/main" id="{8916358D-6F16-4549-86D2-7AB057E75E1D}"/>
                </a:ext>
              </a:extLst>
            </p:cNvPr>
            <p:cNvSpPr>
              <a:spLocks noChangeShapeType="1"/>
            </p:cNvSpPr>
            <p:nvPr/>
          </p:nvSpPr>
          <p:spPr bwMode="auto">
            <a:xfrm>
              <a:off x="2544" y="1440"/>
              <a:ext cx="96"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5" name="Line 9">
              <a:extLst>
                <a:ext uri="{FF2B5EF4-FFF2-40B4-BE49-F238E27FC236}">
                  <a16:creationId xmlns:a16="http://schemas.microsoft.com/office/drawing/2014/main" id="{91113322-AE06-4B59-A8EE-BBFA104F885E}"/>
                </a:ext>
              </a:extLst>
            </p:cNvPr>
            <p:cNvSpPr>
              <a:spLocks noChangeShapeType="1"/>
            </p:cNvSpPr>
            <p:nvPr/>
          </p:nvSpPr>
          <p:spPr bwMode="auto">
            <a:xfrm flipH="1">
              <a:off x="2688" y="1440"/>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6" name="Line 10">
              <a:extLst>
                <a:ext uri="{FF2B5EF4-FFF2-40B4-BE49-F238E27FC236}">
                  <a16:creationId xmlns:a16="http://schemas.microsoft.com/office/drawing/2014/main" id="{B49D66C7-2D38-481B-B9AE-B625CD2E6CBD}"/>
                </a:ext>
              </a:extLst>
            </p:cNvPr>
            <p:cNvSpPr>
              <a:spLocks noChangeShapeType="1"/>
            </p:cNvSpPr>
            <p:nvPr/>
          </p:nvSpPr>
          <p:spPr bwMode="auto">
            <a:xfrm>
              <a:off x="2976" y="1440"/>
              <a:ext cx="96"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7" name="Line 11">
              <a:extLst>
                <a:ext uri="{FF2B5EF4-FFF2-40B4-BE49-F238E27FC236}">
                  <a16:creationId xmlns:a16="http://schemas.microsoft.com/office/drawing/2014/main" id="{7DE6556F-9AA8-4CDE-B76D-6D0CE3673A3E}"/>
                </a:ext>
              </a:extLst>
            </p:cNvPr>
            <p:cNvSpPr>
              <a:spLocks noChangeShapeType="1"/>
            </p:cNvSpPr>
            <p:nvPr/>
          </p:nvSpPr>
          <p:spPr bwMode="auto">
            <a:xfrm flipH="1">
              <a:off x="3120" y="1440"/>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8" name="Line 12">
              <a:extLst>
                <a:ext uri="{FF2B5EF4-FFF2-40B4-BE49-F238E27FC236}">
                  <a16:creationId xmlns:a16="http://schemas.microsoft.com/office/drawing/2014/main" id="{421FB33A-4192-4799-AFD2-C49CDB94D65F}"/>
                </a:ext>
              </a:extLst>
            </p:cNvPr>
            <p:cNvSpPr>
              <a:spLocks noChangeShapeType="1"/>
            </p:cNvSpPr>
            <p:nvPr/>
          </p:nvSpPr>
          <p:spPr bwMode="auto">
            <a:xfrm>
              <a:off x="3456" y="1440"/>
              <a:ext cx="96"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09" name="Line 13">
              <a:extLst>
                <a:ext uri="{FF2B5EF4-FFF2-40B4-BE49-F238E27FC236}">
                  <a16:creationId xmlns:a16="http://schemas.microsoft.com/office/drawing/2014/main" id="{3F5CF33F-C8DC-48F8-9DFB-88229D60F2B3}"/>
                </a:ext>
              </a:extLst>
            </p:cNvPr>
            <p:cNvSpPr>
              <a:spLocks noChangeShapeType="1"/>
            </p:cNvSpPr>
            <p:nvPr/>
          </p:nvSpPr>
          <p:spPr bwMode="auto">
            <a:xfrm flipH="1">
              <a:off x="3600" y="1440"/>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910" name="Text Box 14">
              <a:extLst>
                <a:ext uri="{FF2B5EF4-FFF2-40B4-BE49-F238E27FC236}">
                  <a16:creationId xmlns:a16="http://schemas.microsoft.com/office/drawing/2014/main" id="{329649F3-AE3B-4100-9926-72A126CF0C21}"/>
                </a:ext>
              </a:extLst>
            </p:cNvPr>
            <p:cNvSpPr txBox="1">
              <a:spLocks noChangeArrowheads="1"/>
            </p:cNvSpPr>
            <p:nvPr/>
          </p:nvSpPr>
          <p:spPr bwMode="auto">
            <a:xfrm>
              <a:off x="1190" y="1413"/>
              <a:ext cx="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sum</a:t>
              </a:r>
            </a:p>
          </p:txBody>
        </p:sp>
      </p:grpSp>
      <p:grpSp>
        <p:nvGrpSpPr>
          <p:cNvPr id="3" name="Group 32">
            <a:extLst>
              <a:ext uri="{FF2B5EF4-FFF2-40B4-BE49-F238E27FC236}">
                <a16:creationId xmlns:a16="http://schemas.microsoft.com/office/drawing/2014/main" id="{0B5FAEF0-CF22-4E37-8F11-26F7C1691DCB}"/>
              </a:ext>
            </a:extLst>
          </p:cNvPr>
          <p:cNvGrpSpPr>
            <a:grpSpLocks/>
          </p:cNvGrpSpPr>
          <p:nvPr/>
        </p:nvGrpSpPr>
        <p:grpSpPr bwMode="auto">
          <a:xfrm>
            <a:off x="1736725" y="2895600"/>
            <a:ext cx="4283075" cy="685800"/>
            <a:chOff x="1094" y="1824"/>
            <a:chExt cx="2698" cy="432"/>
          </a:xfrm>
        </p:grpSpPr>
        <p:sp>
          <p:nvSpPr>
            <p:cNvPr id="36899" name="Text Box 15">
              <a:extLst>
                <a:ext uri="{FF2B5EF4-FFF2-40B4-BE49-F238E27FC236}">
                  <a16:creationId xmlns:a16="http://schemas.microsoft.com/office/drawing/2014/main" id="{3B8057F1-4153-43EC-AE82-48A25F5D6FF3}"/>
                </a:ext>
              </a:extLst>
            </p:cNvPr>
            <p:cNvSpPr txBox="1">
              <a:spLocks noChangeArrowheads="1"/>
            </p:cNvSpPr>
            <p:nvPr/>
          </p:nvSpPr>
          <p:spPr bwMode="auto">
            <a:xfrm>
              <a:off x="1094" y="1824"/>
              <a:ext cx="7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recurse</a:t>
              </a:r>
            </a:p>
          </p:txBody>
        </p:sp>
        <p:sp>
          <p:nvSpPr>
            <p:cNvPr id="36900" name="Text Box 16">
              <a:extLst>
                <a:ext uri="{FF2B5EF4-FFF2-40B4-BE49-F238E27FC236}">
                  <a16:creationId xmlns:a16="http://schemas.microsoft.com/office/drawing/2014/main" id="{854AE828-84F9-4527-946A-0B22EA6023F4}"/>
                </a:ext>
              </a:extLst>
            </p:cNvPr>
            <p:cNvSpPr txBox="1">
              <a:spLocks noChangeArrowheads="1"/>
            </p:cNvSpPr>
            <p:nvPr/>
          </p:nvSpPr>
          <p:spPr bwMode="auto">
            <a:xfrm>
              <a:off x="2049" y="1968"/>
              <a:ext cx="1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    3,     9,    13]</a:t>
              </a:r>
            </a:p>
          </p:txBody>
        </p:sp>
      </p:grpSp>
      <p:grpSp>
        <p:nvGrpSpPr>
          <p:cNvPr id="4" name="Group 31">
            <a:extLst>
              <a:ext uri="{FF2B5EF4-FFF2-40B4-BE49-F238E27FC236}">
                <a16:creationId xmlns:a16="http://schemas.microsoft.com/office/drawing/2014/main" id="{0271047C-D46E-4C5F-A7F9-F25169F68A03}"/>
              </a:ext>
            </a:extLst>
          </p:cNvPr>
          <p:cNvGrpSpPr>
            <a:grpSpLocks/>
          </p:cNvGrpSpPr>
          <p:nvPr/>
        </p:nvGrpSpPr>
        <p:grpSpPr bwMode="auto">
          <a:xfrm>
            <a:off x="1889125" y="2286000"/>
            <a:ext cx="4130675" cy="1981200"/>
            <a:chOff x="1190" y="1440"/>
            <a:chExt cx="2602" cy="1248"/>
          </a:xfrm>
        </p:grpSpPr>
        <p:sp>
          <p:nvSpPr>
            <p:cNvPr id="36889" name="Text Box 18">
              <a:extLst>
                <a:ext uri="{FF2B5EF4-FFF2-40B4-BE49-F238E27FC236}">
                  <a16:creationId xmlns:a16="http://schemas.microsoft.com/office/drawing/2014/main" id="{80A21DFD-2059-469A-A2D4-5ABEA74AA4CF}"/>
                </a:ext>
              </a:extLst>
            </p:cNvPr>
            <p:cNvSpPr txBox="1">
              <a:spLocks noChangeArrowheads="1"/>
            </p:cNvSpPr>
            <p:nvPr/>
          </p:nvSpPr>
          <p:spPr bwMode="auto">
            <a:xfrm>
              <a:off x="2064" y="2400"/>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    7,    12,   18]</a:t>
              </a:r>
            </a:p>
          </p:txBody>
        </p:sp>
        <p:sp>
          <p:nvSpPr>
            <p:cNvPr id="36890" name="Line 19">
              <a:extLst>
                <a:ext uri="{FF2B5EF4-FFF2-40B4-BE49-F238E27FC236}">
                  <a16:creationId xmlns:a16="http://schemas.microsoft.com/office/drawing/2014/main" id="{6AFD49F7-89D3-40F0-9A98-2D9FABD1C3C8}"/>
                </a:ext>
              </a:extLst>
            </p:cNvPr>
            <p:cNvSpPr>
              <a:spLocks noChangeShapeType="1"/>
            </p:cNvSpPr>
            <p:nvPr/>
          </p:nvSpPr>
          <p:spPr bwMode="auto">
            <a:xfrm>
              <a:off x="2256" y="2256"/>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1" name="Freeform 20">
              <a:extLst>
                <a:ext uri="{FF2B5EF4-FFF2-40B4-BE49-F238E27FC236}">
                  <a16:creationId xmlns:a16="http://schemas.microsoft.com/office/drawing/2014/main" id="{07554B54-0979-4545-B2C9-0EDD2467AEA3}"/>
                </a:ext>
              </a:extLst>
            </p:cNvPr>
            <p:cNvSpPr>
              <a:spLocks/>
            </p:cNvSpPr>
            <p:nvPr/>
          </p:nvSpPr>
          <p:spPr bwMode="auto">
            <a:xfrm>
              <a:off x="1896" y="1440"/>
              <a:ext cx="312" cy="1008"/>
            </a:xfrm>
            <a:custGeom>
              <a:avLst/>
              <a:gdLst>
                <a:gd name="T0" fmla="*/ 168 w 312"/>
                <a:gd name="T1" fmla="*/ 0 h 1008"/>
                <a:gd name="T2" fmla="*/ 24 w 312"/>
                <a:gd name="T3" fmla="*/ 672 h 1008"/>
                <a:gd name="T4" fmla="*/ 312 w 312"/>
                <a:gd name="T5" fmla="*/ 1008 h 1008"/>
                <a:gd name="T6" fmla="*/ 0 60000 65536"/>
                <a:gd name="T7" fmla="*/ 0 60000 65536"/>
                <a:gd name="T8" fmla="*/ 0 60000 65536"/>
                <a:gd name="T9" fmla="*/ 0 w 312"/>
                <a:gd name="T10" fmla="*/ 0 h 1008"/>
                <a:gd name="T11" fmla="*/ 312 w 312"/>
                <a:gd name="T12" fmla="*/ 1008 h 1008"/>
              </a:gdLst>
              <a:ahLst/>
              <a:cxnLst>
                <a:cxn ang="T6">
                  <a:pos x="T0" y="T1"/>
                </a:cxn>
                <a:cxn ang="T7">
                  <a:pos x="T2" y="T3"/>
                </a:cxn>
                <a:cxn ang="T8">
                  <a:pos x="T4" y="T5"/>
                </a:cxn>
              </a:cxnLst>
              <a:rect l="T9" t="T10" r="T11" b="T12"/>
              <a:pathLst>
                <a:path w="312" h="1008">
                  <a:moveTo>
                    <a:pt x="168" y="0"/>
                  </a:moveTo>
                  <a:cubicBezTo>
                    <a:pt x="84" y="252"/>
                    <a:pt x="0" y="504"/>
                    <a:pt x="24" y="672"/>
                  </a:cubicBezTo>
                  <a:cubicBezTo>
                    <a:pt x="48" y="840"/>
                    <a:pt x="180" y="924"/>
                    <a:pt x="312" y="1008"/>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2" name="Line 21">
              <a:extLst>
                <a:ext uri="{FF2B5EF4-FFF2-40B4-BE49-F238E27FC236}">
                  <a16:creationId xmlns:a16="http://schemas.microsoft.com/office/drawing/2014/main" id="{F18EA248-8F6A-496A-8EE5-6563A5E7ED31}"/>
                </a:ext>
              </a:extLst>
            </p:cNvPr>
            <p:cNvSpPr>
              <a:spLocks noChangeShapeType="1"/>
            </p:cNvSpPr>
            <p:nvPr/>
          </p:nvSpPr>
          <p:spPr bwMode="auto">
            <a:xfrm>
              <a:off x="2664" y="2256"/>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3" name="Freeform 22">
              <a:extLst>
                <a:ext uri="{FF2B5EF4-FFF2-40B4-BE49-F238E27FC236}">
                  <a16:creationId xmlns:a16="http://schemas.microsoft.com/office/drawing/2014/main" id="{F269C383-71DC-4A7D-B7F8-3F6ABB210221}"/>
                </a:ext>
              </a:extLst>
            </p:cNvPr>
            <p:cNvSpPr>
              <a:spLocks/>
            </p:cNvSpPr>
            <p:nvPr/>
          </p:nvSpPr>
          <p:spPr bwMode="auto">
            <a:xfrm>
              <a:off x="2304" y="1440"/>
              <a:ext cx="312" cy="1008"/>
            </a:xfrm>
            <a:custGeom>
              <a:avLst/>
              <a:gdLst>
                <a:gd name="T0" fmla="*/ 168 w 312"/>
                <a:gd name="T1" fmla="*/ 0 h 1008"/>
                <a:gd name="T2" fmla="*/ 24 w 312"/>
                <a:gd name="T3" fmla="*/ 672 h 1008"/>
                <a:gd name="T4" fmla="*/ 312 w 312"/>
                <a:gd name="T5" fmla="*/ 1008 h 1008"/>
                <a:gd name="T6" fmla="*/ 0 60000 65536"/>
                <a:gd name="T7" fmla="*/ 0 60000 65536"/>
                <a:gd name="T8" fmla="*/ 0 60000 65536"/>
                <a:gd name="T9" fmla="*/ 0 w 312"/>
                <a:gd name="T10" fmla="*/ 0 h 1008"/>
                <a:gd name="T11" fmla="*/ 312 w 312"/>
                <a:gd name="T12" fmla="*/ 1008 h 1008"/>
              </a:gdLst>
              <a:ahLst/>
              <a:cxnLst>
                <a:cxn ang="T6">
                  <a:pos x="T0" y="T1"/>
                </a:cxn>
                <a:cxn ang="T7">
                  <a:pos x="T2" y="T3"/>
                </a:cxn>
                <a:cxn ang="T8">
                  <a:pos x="T4" y="T5"/>
                </a:cxn>
              </a:cxnLst>
              <a:rect l="T9" t="T10" r="T11" b="T12"/>
              <a:pathLst>
                <a:path w="312" h="1008">
                  <a:moveTo>
                    <a:pt x="168" y="0"/>
                  </a:moveTo>
                  <a:cubicBezTo>
                    <a:pt x="84" y="252"/>
                    <a:pt x="0" y="504"/>
                    <a:pt x="24" y="672"/>
                  </a:cubicBezTo>
                  <a:cubicBezTo>
                    <a:pt x="48" y="840"/>
                    <a:pt x="180" y="924"/>
                    <a:pt x="312" y="1008"/>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4" name="Line 23">
              <a:extLst>
                <a:ext uri="{FF2B5EF4-FFF2-40B4-BE49-F238E27FC236}">
                  <a16:creationId xmlns:a16="http://schemas.microsoft.com/office/drawing/2014/main" id="{D79C01BF-C26E-4D59-8D99-F25492D859CB}"/>
                </a:ext>
              </a:extLst>
            </p:cNvPr>
            <p:cNvSpPr>
              <a:spLocks noChangeShapeType="1"/>
            </p:cNvSpPr>
            <p:nvPr/>
          </p:nvSpPr>
          <p:spPr bwMode="auto">
            <a:xfrm>
              <a:off x="3120" y="2256"/>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5" name="Freeform 24">
              <a:extLst>
                <a:ext uri="{FF2B5EF4-FFF2-40B4-BE49-F238E27FC236}">
                  <a16:creationId xmlns:a16="http://schemas.microsoft.com/office/drawing/2014/main" id="{F6F2EFDA-073F-462F-810E-8E19BDB99263}"/>
                </a:ext>
              </a:extLst>
            </p:cNvPr>
            <p:cNvSpPr>
              <a:spLocks/>
            </p:cNvSpPr>
            <p:nvPr/>
          </p:nvSpPr>
          <p:spPr bwMode="auto">
            <a:xfrm>
              <a:off x="2760" y="1440"/>
              <a:ext cx="312" cy="1008"/>
            </a:xfrm>
            <a:custGeom>
              <a:avLst/>
              <a:gdLst>
                <a:gd name="T0" fmla="*/ 168 w 312"/>
                <a:gd name="T1" fmla="*/ 0 h 1008"/>
                <a:gd name="T2" fmla="*/ 24 w 312"/>
                <a:gd name="T3" fmla="*/ 672 h 1008"/>
                <a:gd name="T4" fmla="*/ 312 w 312"/>
                <a:gd name="T5" fmla="*/ 1008 h 1008"/>
                <a:gd name="T6" fmla="*/ 0 60000 65536"/>
                <a:gd name="T7" fmla="*/ 0 60000 65536"/>
                <a:gd name="T8" fmla="*/ 0 60000 65536"/>
                <a:gd name="T9" fmla="*/ 0 w 312"/>
                <a:gd name="T10" fmla="*/ 0 h 1008"/>
                <a:gd name="T11" fmla="*/ 312 w 312"/>
                <a:gd name="T12" fmla="*/ 1008 h 1008"/>
              </a:gdLst>
              <a:ahLst/>
              <a:cxnLst>
                <a:cxn ang="T6">
                  <a:pos x="T0" y="T1"/>
                </a:cxn>
                <a:cxn ang="T7">
                  <a:pos x="T2" y="T3"/>
                </a:cxn>
                <a:cxn ang="T8">
                  <a:pos x="T4" y="T5"/>
                </a:cxn>
              </a:cxnLst>
              <a:rect l="T9" t="T10" r="T11" b="T12"/>
              <a:pathLst>
                <a:path w="312" h="1008">
                  <a:moveTo>
                    <a:pt x="168" y="0"/>
                  </a:moveTo>
                  <a:cubicBezTo>
                    <a:pt x="84" y="252"/>
                    <a:pt x="0" y="504"/>
                    <a:pt x="24" y="672"/>
                  </a:cubicBezTo>
                  <a:cubicBezTo>
                    <a:pt x="48" y="840"/>
                    <a:pt x="180" y="924"/>
                    <a:pt x="312" y="1008"/>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6" name="Line 25">
              <a:extLst>
                <a:ext uri="{FF2B5EF4-FFF2-40B4-BE49-F238E27FC236}">
                  <a16:creationId xmlns:a16="http://schemas.microsoft.com/office/drawing/2014/main" id="{D2570A0D-54DE-4307-A559-279A932587F5}"/>
                </a:ext>
              </a:extLst>
            </p:cNvPr>
            <p:cNvSpPr>
              <a:spLocks noChangeShapeType="1"/>
            </p:cNvSpPr>
            <p:nvPr/>
          </p:nvSpPr>
          <p:spPr bwMode="auto">
            <a:xfrm>
              <a:off x="3600" y="2256"/>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7" name="Freeform 26">
              <a:extLst>
                <a:ext uri="{FF2B5EF4-FFF2-40B4-BE49-F238E27FC236}">
                  <a16:creationId xmlns:a16="http://schemas.microsoft.com/office/drawing/2014/main" id="{4B4D90DF-2AB2-405C-B872-9883E3E91A4E}"/>
                </a:ext>
              </a:extLst>
            </p:cNvPr>
            <p:cNvSpPr>
              <a:spLocks/>
            </p:cNvSpPr>
            <p:nvPr/>
          </p:nvSpPr>
          <p:spPr bwMode="auto">
            <a:xfrm>
              <a:off x="3240" y="1440"/>
              <a:ext cx="312" cy="1008"/>
            </a:xfrm>
            <a:custGeom>
              <a:avLst/>
              <a:gdLst>
                <a:gd name="T0" fmla="*/ 168 w 312"/>
                <a:gd name="T1" fmla="*/ 0 h 1008"/>
                <a:gd name="T2" fmla="*/ 24 w 312"/>
                <a:gd name="T3" fmla="*/ 672 h 1008"/>
                <a:gd name="T4" fmla="*/ 312 w 312"/>
                <a:gd name="T5" fmla="*/ 1008 h 1008"/>
                <a:gd name="T6" fmla="*/ 0 60000 65536"/>
                <a:gd name="T7" fmla="*/ 0 60000 65536"/>
                <a:gd name="T8" fmla="*/ 0 60000 65536"/>
                <a:gd name="T9" fmla="*/ 0 w 312"/>
                <a:gd name="T10" fmla="*/ 0 h 1008"/>
                <a:gd name="T11" fmla="*/ 312 w 312"/>
                <a:gd name="T12" fmla="*/ 1008 h 1008"/>
              </a:gdLst>
              <a:ahLst/>
              <a:cxnLst>
                <a:cxn ang="T6">
                  <a:pos x="T0" y="T1"/>
                </a:cxn>
                <a:cxn ang="T7">
                  <a:pos x="T2" y="T3"/>
                </a:cxn>
                <a:cxn ang="T8">
                  <a:pos x="T4" y="T5"/>
                </a:cxn>
              </a:cxnLst>
              <a:rect l="T9" t="T10" r="T11" b="T12"/>
              <a:pathLst>
                <a:path w="312" h="1008">
                  <a:moveTo>
                    <a:pt x="168" y="0"/>
                  </a:moveTo>
                  <a:cubicBezTo>
                    <a:pt x="84" y="252"/>
                    <a:pt x="0" y="504"/>
                    <a:pt x="24" y="672"/>
                  </a:cubicBezTo>
                  <a:cubicBezTo>
                    <a:pt x="48" y="840"/>
                    <a:pt x="180" y="924"/>
                    <a:pt x="312" y="1008"/>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98" name="Text Box 27">
              <a:extLst>
                <a:ext uri="{FF2B5EF4-FFF2-40B4-BE49-F238E27FC236}">
                  <a16:creationId xmlns:a16="http://schemas.microsoft.com/office/drawing/2014/main" id="{3E543F0F-4E96-43F4-B6FE-61F39A5632FD}"/>
                </a:ext>
              </a:extLst>
            </p:cNvPr>
            <p:cNvSpPr txBox="1">
              <a:spLocks noChangeArrowheads="1"/>
            </p:cNvSpPr>
            <p:nvPr/>
          </p:nvSpPr>
          <p:spPr bwMode="auto">
            <a:xfrm>
              <a:off x="1190" y="2181"/>
              <a:ext cx="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sum</a:t>
              </a:r>
            </a:p>
          </p:txBody>
        </p:sp>
      </p:grpSp>
      <p:grpSp>
        <p:nvGrpSpPr>
          <p:cNvPr id="5" name="Group 43">
            <a:extLst>
              <a:ext uri="{FF2B5EF4-FFF2-40B4-BE49-F238E27FC236}">
                <a16:creationId xmlns:a16="http://schemas.microsoft.com/office/drawing/2014/main" id="{92A56EF1-4F0B-485E-807D-86D1B9DEA1BF}"/>
              </a:ext>
            </a:extLst>
          </p:cNvPr>
          <p:cNvGrpSpPr>
            <a:grpSpLocks/>
          </p:cNvGrpSpPr>
          <p:nvPr/>
        </p:nvGrpSpPr>
        <p:grpSpPr bwMode="auto">
          <a:xfrm>
            <a:off x="1016000" y="3581400"/>
            <a:ext cx="5367338" cy="1371600"/>
            <a:chOff x="640" y="2256"/>
            <a:chExt cx="3381" cy="864"/>
          </a:xfrm>
        </p:grpSpPr>
        <p:sp>
          <p:nvSpPr>
            <p:cNvPr id="36879" name="Text Box 28">
              <a:extLst>
                <a:ext uri="{FF2B5EF4-FFF2-40B4-BE49-F238E27FC236}">
                  <a16:creationId xmlns:a16="http://schemas.microsoft.com/office/drawing/2014/main" id="{16AF3DA1-C1FA-4304-9FC5-3A9468B62285}"/>
                </a:ext>
              </a:extLst>
            </p:cNvPr>
            <p:cNvSpPr txBox="1">
              <a:spLocks noChangeArrowheads="1"/>
            </p:cNvSpPr>
            <p:nvPr/>
          </p:nvSpPr>
          <p:spPr bwMode="auto">
            <a:xfrm>
              <a:off x="640" y="2592"/>
              <a:ext cx="9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interleave</a:t>
              </a:r>
            </a:p>
          </p:txBody>
        </p:sp>
        <p:sp>
          <p:nvSpPr>
            <p:cNvPr id="36880" name="Text Box 29">
              <a:extLst>
                <a:ext uri="{FF2B5EF4-FFF2-40B4-BE49-F238E27FC236}">
                  <a16:creationId xmlns:a16="http://schemas.microsoft.com/office/drawing/2014/main" id="{98DDAA4B-87D2-41A1-A3C0-AC4053D3B0B3}"/>
                </a:ext>
              </a:extLst>
            </p:cNvPr>
            <p:cNvSpPr txBox="1">
              <a:spLocks noChangeArrowheads="1"/>
            </p:cNvSpPr>
            <p:nvPr/>
          </p:nvSpPr>
          <p:spPr bwMode="auto">
            <a:xfrm>
              <a:off x="1776" y="2832"/>
              <a:ext cx="2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 2, 3, 7, 9, 12, 13, 18]</a:t>
              </a:r>
            </a:p>
          </p:txBody>
        </p:sp>
        <p:sp>
          <p:nvSpPr>
            <p:cNvPr id="36881" name="Line 34">
              <a:extLst>
                <a:ext uri="{FF2B5EF4-FFF2-40B4-BE49-F238E27FC236}">
                  <a16:creationId xmlns:a16="http://schemas.microsoft.com/office/drawing/2014/main" id="{D5808FDF-B39A-420F-A686-F04809025CC3}"/>
                </a:ext>
              </a:extLst>
            </p:cNvPr>
            <p:cNvSpPr>
              <a:spLocks noChangeShapeType="1"/>
            </p:cNvSpPr>
            <p:nvPr/>
          </p:nvSpPr>
          <p:spPr bwMode="auto">
            <a:xfrm flipH="1">
              <a:off x="2208" y="2688"/>
              <a:ext cx="48"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2" name="Line 35">
              <a:extLst>
                <a:ext uri="{FF2B5EF4-FFF2-40B4-BE49-F238E27FC236}">
                  <a16:creationId xmlns:a16="http://schemas.microsoft.com/office/drawing/2014/main" id="{A7491FD6-2D1D-4A34-BD54-AAFE350549C2}"/>
                </a:ext>
              </a:extLst>
            </p:cNvPr>
            <p:cNvSpPr>
              <a:spLocks noChangeShapeType="1"/>
            </p:cNvSpPr>
            <p:nvPr/>
          </p:nvSpPr>
          <p:spPr bwMode="auto">
            <a:xfrm flipH="1">
              <a:off x="2640" y="2688"/>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3" name="Line 36">
              <a:extLst>
                <a:ext uri="{FF2B5EF4-FFF2-40B4-BE49-F238E27FC236}">
                  <a16:creationId xmlns:a16="http://schemas.microsoft.com/office/drawing/2014/main" id="{563B925B-8F8B-44BE-9A05-689CECBCEA79}"/>
                </a:ext>
              </a:extLst>
            </p:cNvPr>
            <p:cNvSpPr>
              <a:spLocks noChangeShapeType="1"/>
            </p:cNvSpPr>
            <p:nvPr/>
          </p:nvSpPr>
          <p:spPr bwMode="auto">
            <a:xfrm flipH="1">
              <a:off x="3120" y="2688"/>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4" name="Line 37">
              <a:extLst>
                <a:ext uri="{FF2B5EF4-FFF2-40B4-BE49-F238E27FC236}">
                  <a16:creationId xmlns:a16="http://schemas.microsoft.com/office/drawing/2014/main" id="{806181B4-4FD3-437E-8EF3-24FE502F4FC1}"/>
                </a:ext>
              </a:extLst>
            </p:cNvPr>
            <p:cNvSpPr>
              <a:spLocks noChangeShapeType="1"/>
            </p:cNvSpPr>
            <p:nvPr/>
          </p:nvSpPr>
          <p:spPr bwMode="auto">
            <a:xfrm>
              <a:off x="3600" y="2688"/>
              <a:ext cx="192"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5" name="Freeform 39">
              <a:extLst>
                <a:ext uri="{FF2B5EF4-FFF2-40B4-BE49-F238E27FC236}">
                  <a16:creationId xmlns:a16="http://schemas.microsoft.com/office/drawing/2014/main" id="{023396B0-C88C-4768-A1B1-95022D7EB127}"/>
                </a:ext>
              </a:extLst>
            </p:cNvPr>
            <p:cNvSpPr>
              <a:spLocks/>
            </p:cNvSpPr>
            <p:nvPr/>
          </p:nvSpPr>
          <p:spPr bwMode="auto">
            <a:xfrm>
              <a:off x="1928" y="2256"/>
              <a:ext cx="280" cy="624"/>
            </a:xfrm>
            <a:custGeom>
              <a:avLst/>
              <a:gdLst>
                <a:gd name="T0" fmla="*/ 280 w 280"/>
                <a:gd name="T1" fmla="*/ 0 h 624"/>
                <a:gd name="T2" fmla="*/ 40 w 280"/>
                <a:gd name="T3" fmla="*/ 336 h 624"/>
                <a:gd name="T4" fmla="*/ 40 w 280"/>
                <a:gd name="T5" fmla="*/ 624 h 624"/>
                <a:gd name="T6" fmla="*/ 0 60000 65536"/>
                <a:gd name="T7" fmla="*/ 0 60000 65536"/>
                <a:gd name="T8" fmla="*/ 0 60000 65536"/>
                <a:gd name="T9" fmla="*/ 0 w 280"/>
                <a:gd name="T10" fmla="*/ 0 h 624"/>
                <a:gd name="T11" fmla="*/ 280 w 280"/>
                <a:gd name="T12" fmla="*/ 624 h 624"/>
              </a:gdLst>
              <a:ahLst/>
              <a:cxnLst>
                <a:cxn ang="T6">
                  <a:pos x="T0" y="T1"/>
                </a:cxn>
                <a:cxn ang="T7">
                  <a:pos x="T2" y="T3"/>
                </a:cxn>
                <a:cxn ang="T8">
                  <a:pos x="T4" y="T5"/>
                </a:cxn>
              </a:cxnLst>
              <a:rect l="T9" t="T10" r="T11" b="T12"/>
              <a:pathLst>
                <a:path w="280" h="624">
                  <a:moveTo>
                    <a:pt x="280" y="0"/>
                  </a:moveTo>
                  <a:cubicBezTo>
                    <a:pt x="180" y="116"/>
                    <a:pt x="80" y="232"/>
                    <a:pt x="40" y="336"/>
                  </a:cubicBezTo>
                  <a:cubicBezTo>
                    <a:pt x="0" y="440"/>
                    <a:pt x="20" y="532"/>
                    <a:pt x="40" y="624"/>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6" name="Freeform 40">
              <a:extLst>
                <a:ext uri="{FF2B5EF4-FFF2-40B4-BE49-F238E27FC236}">
                  <a16:creationId xmlns:a16="http://schemas.microsoft.com/office/drawing/2014/main" id="{DFC393AC-A788-4A4E-8D8D-EECC2C39D090}"/>
                </a:ext>
              </a:extLst>
            </p:cNvPr>
            <p:cNvSpPr>
              <a:spLocks/>
            </p:cNvSpPr>
            <p:nvPr/>
          </p:nvSpPr>
          <p:spPr bwMode="auto">
            <a:xfrm>
              <a:off x="2360" y="2256"/>
              <a:ext cx="280" cy="624"/>
            </a:xfrm>
            <a:custGeom>
              <a:avLst/>
              <a:gdLst>
                <a:gd name="T0" fmla="*/ 280 w 280"/>
                <a:gd name="T1" fmla="*/ 0 h 624"/>
                <a:gd name="T2" fmla="*/ 40 w 280"/>
                <a:gd name="T3" fmla="*/ 336 h 624"/>
                <a:gd name="T4" fmla="*/ 40 w 280"/>
                <a:gd name="T5" fmla="*/ 624 h 624"/>
                <a:gd name="T6" fmla="*/ 0 60000 65536"/>
                <a:gd name="T7" fmla="*/ 0 60000 65536"/>
                <a:gd name="T8" fmla="*/ 0 60000 65536"/>
                <a:gd name="T9" fmla="*/ 0 w 280"/>
                <a:gd name="T10" fmla="*/ 0 h 624"/>
                <a:gd name="T11" fmla="*/ 280 w 280"/>
                <a:gd name="T12" fmla="*/ 624 h 624"/>
              </a:gdLst>
              <a:ahLst/>
              <a:cxnLst>
                <a:cxn ang="T6">
                  <a:pos x="T0" y="T1"/>
                </a:cxn>
                <a:cxn ang="T7">
                  <a:pos x="T2" y="T3"/>
                </a:cxn>
                <a:cxn ang="T8">
                  <a:pos x="T4" y="T5"/>
                </a:cxn>
              </a:cxnLst>
              <a:rect l="T9" t="T10" r="T11" b="T12"/>
              <a:pathLst>
                <a:path w="280" h="624">
                  <a:moveTo>
                    <a:pt x="280" y="0"/>
                  </a:moveTo>
                  <a:cubicBezTo>
                    <a:pt x="180" y="116"/>
                    <a:pt x="80" y="232"/>
                    <a:pt x="40" y="336"/>
                  </a:cubicBezTo>
                  <a:cubicBezTo>
                    <a:pt x="0" y="440"/>
                    <a:pt x="20" y="532"/>
                    <a:pt x="40" y="624"/>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7" name="Freeform 41">
              <a:extLst>
                <a:ext uri="{FF2B5EF4-FFF2-40B4-BE49-F238E27FC236}">
                  <a16:creationId xmlns:a16="http://schemas.microsoft.com/office/drawing/2014/main" id="{CA2D60E1-BAF0-4405-AF61-82508F793685}"/>
                </a:ext>
              </a:extLst>
            </p:cNvPr>
            <p:cNvSpPr>
              <a:spLocks/>
            </p:cNvSpPr>
            <p:nvPr/>
          </p:nvSpPr>
          <p:spPr bwMode="auto">
            <a:xfrm>
              <a:off x="2792" y="2256"/>
              <a:ext cx="280" cy="624"/>
            </a:xfrm>
            <a:custGeom>
              <a:avLst/>
              <a:gdLst>
                <a:gd name="T0" fmla="*/ 280 w 280"/>
                <a:gd name="T1" fmla="*/ 0 h 624"/>
                <a:gd name="T2" fmla="*/ 40 w 280"/>
                <a:gd name="T3" fmla="*/ 336 h 624"/>
                <a:gd name="T4" fmla="*/ 40 w 280"/>
                <a:gd name="T5" fmla="*/ 624 h 624"/>
                <a:gd name="T6" fmla="*/ 0 60000 65536"/>
                <a:gd name="T7" fmla="*/ 0 60000 65536"/>
                <a:gd name="T8" fmla="*/ 0 60000 65536"/>
                <a:gd name="T9" fmla="*/ 0 w 280"/>
                <a:gd name="T10" fmla="*/ 0 h 624"/>
                <a:gd name="T11" fmla="*/ 280 w 280"/>
                <a:gd name="T12" fmla="*/ 624 h 624"/>
              </a:gdLst>
              <a:ahLst/>
              <a:cxnLst>
                <a:cxn ang="T6">
                  <a:pos x="T0" y="T1"/>
                </a:cxn>
                <a:cxn ang="T7">
                  <a:pos x="T2" y="T3"/>
                </a:cxn>
                <a:cxn ang="T8">
                  <a:pos x="T4" y="T5"/>
                </a:cxn>
              </a:cxnLst>
              <a:rect l="T9" t="T10" r="T11" b="T12"/>
              <a:pathLst>
                <a:path w="280" h="624">
                  <a:moveTo>
                    <a:pt x="280" y="0"/>
                  </a:moveTo>
                  <a:cubicBezTo>
                    <a:pt x="180" y="116"/>
                    <a:pt x="80" y="232"/>
                    <a:pt x="40" y="336"/>
                  </a:cubicBezTo>
                  <a:cubicBezTo>
                    <a:pt x="0" y="440"/>
                    <a:pt x="20" y="532"/>
                    <a:pt x="40" y="624"/>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88" name="Freeform 42">
              <a:extLst>
                <a:ext uri="{FF2B5EF4-FFF2-40B4-BE49-F238E27FC236}">
                  <a16:creationId xmlns:a16="http://schemas.microsoft.com/office/drawing/2014/main" id="{7EF6E4F7-498E-4335-8852-852E69092DEE}"/>
                </a:ext>
              </a:extLst>
            </p:cNvPr>
            <p:cNvSpPr>
              <a:spLocks/>
            </p:cNvSpPr>
            <p:nvPr/>
          </p:nvSpPr>
          <p:spPr bwMode="auto">
            <a:xfrm>
              <a:off x="3408" y="2256"/>
              <a:ext cx="144" cy="624"/>
            </a:xfrm>
            <a:custGeom>
              <a:avLst/>
              <a:gdLst>
                <a:gd name="T0" fmla="*/ 1 w 280"/>
                <a:gd name="T1" fmla="*/ 0 h 624"/>
                <a:gd name="T2" fmla="*/ 1 w 280"/>
                <a:gd name="T3" fmla="*/ 336 h 624"/>
                <a:gd name="T4" fmla="*/ 1 w 280"/>
                <a:gd name="T5" fmla="*/ 624 h 624"/>
                <a:gd name="T6" fmla="*/ 0 60000 65536"/>
                <a:gd name="T7" fmla="*/ 0 60000 65536"/>
                <a:gd name="T8" fmla="*/ 0 60000 65536"/>
                <a:gd name="T9" fmla="*/ 0 w 280"/>
                <a:gd name="T10" fmla="*/ 0 h 624"/>
                <a:gd name="T11" fmla="*/ 280 w 280"/>
                <a:gd name="T12" fmla="*/ 624 h 624"/>
              </a:gdLst>
              <a:ahLst/>
              <a:cxnLst>
                <a:cxn ang="T6">
                  <a:pos x="T0" y="T1"/>
                </a:cxn>
                <a:cxn ang="T7">
                  <a:pos x="T2" y="T3"/>
                </a:cxn>
                <a:cxn ang="T8">
                  <a:pos x="T4" y="T5"/>
                </a:cxn>
              </a:cxnLst>
              <a:rect l="T9" t="T10" r="T11" b="T12"/>
              <a:pathLst>
                <a:path w="280" h="624">
                  <a:moveTo>
                    <a:pt x="280" y="0"/>
                  </a:moveTo>
                  <a:cubicBezTo>
                    <a:pt x="180" y="116"/>
                    <a:pt x="80" y="232"/>
                    <a:pt x="40" y="336"/>
                  </a:cubicBezTo>
                  <a:cubicBezTo>
                    <a:pt x="0" y="440"/>
                    <a:pt x="20" y="532"/>
                    <a:pt x="40" y="624"/>
                  </a:cubicBezTo>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
        <p:nvSpPr>
          <p:cNvPr id="36872" name="Text Box 4">
            <a:extLst>
              <a:ext uri="{FF2B5EF4-FFF2-40B4-BE49-F238E27FC236}">
                <a16:creationId xmlns:a16="http://schemas.microsoft.com/office/drawing/2014/main" id="{73E5FB44-BD67-408A-8E03-F96609A989F3}"/>
              </a:ext>
            </a:extLst>
          </p:cNvPr>
          <p:cNvSpPr txBox="1">
            <a:spLocks noChangeArrowheads="1"/>
          </p:cNvSpPr>
          <p:nvPr/>
        </p:nvSpPr>
        <p:spPr bwMode="auto">
          <a:xfrm>
            <a:off x="2819400" y="4495800"/>
            <a:ext cx="357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 2, 3, 7, 9, 12, 13, 18]</a:t>
            </a:r>
          </a:p>
        </p:txBody>
      </p:sp>
      <p:grpSp>
        <p:nvGrpSpPr>
          <p:cNvPr id="7" name="Group 6">
            <a:extLst>
              <a:ext uri="{FF2B5EF4-FFF2-40B4-BE49-F238E27FC236}">
                <a16:creationId xmlns:a16="http://schemas.microsoft.com/office/drawing/2014/main" id="{A29170D9-3F34-4AE8-9710-4FBB13B3A970}"/>
              </a:ext>
            </a:extLst>
          </p:cNvPr>
          <p:cNvGrpSpPr>
            <a:grpSpLocks/>
          </p:cNvGrpSpPr>
          <p:nvPr/>
        </p:nvGrpSpPr>
        <p:grpSpPr bwMode="auto">
          <a:xfrm>
            <a:off x="2895600" y="4572000"/>
            <a:ext cx="2819400" cy="381000"/>
            <a:chOff x="2895600" y="4572000"/>
            <a:chExt cx="2819400" cy="381000"/>
          </a:xfrm>
        </p:grpSpPr>
        <p:sp>
          <p:nvSpPr>
            <p:cNvPr id="36875" name="Rectangle 5">
              <a:extLst>
                <a:ext uri="{FF2B5EF4-FFF2-40B4-BE49-F238E27FC236}">
                  <a16:creationId xmlns:a16="http://schemas.microsoft.com/office/drawing/2014/main" id="{959E4394-D424-472D-861E-FAB488E9F71E}"/>
                </a:ext>
              </a:extLst>
            </p:cNvPr>
            <p:cNvSpPr>
              <a:spLocks noChangeArrowheads="1"/>
            </p:cNvSpPr>
            <p:nvPr/>
          </p:nvSpPr>
          <p:spPr bwMode="auto">
            <a:xfrm>
              <a:off x="2895600" y="45720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6" name="Rectangle 43">
              <a:extLst>
                <a:ext uri="{FF2B5EF4-FFF2-40B4-BE49-F238E27FC236}">
                  <a16:creationId xmlns:a16="http://schemas.microsoft.com/office/drawing/2014/main" id="{E2C626B4-0919-4D09-A4A2-8419F583EC4E}"/>
                </a:ext>
              </a:extLst>
            </p:cNvPr>
            <p:cNvSpPr>
              <a:spLocks noChangeArrowheads="1"/>
            </p:cNvSpPr>
            <p:nvPr/>
          </p:nvSpPr>
          <p:spPr bwMode="auto">
            <a:xfrm>
              <a:off x="3657600" y="45720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7" name="Rectangle 44">
              <a:extLst>
                <a:ext uri="{FF2B5EF4-FFF2-40B4-BE49-F238E27FC236}">
                  <a16:creationId xmlns:a16="http://schemas.microsoft.com/office/drawing/2014/main" id="{259CCDE1-E7E2-40EE-8215-33C1BCD27761}"/>
                </a:ext>
              </a:extLst>
            </p:cNvPr>
            <p:cNvSpPr>
              <a:spLocks noChangeArrowheads="1"/>
            </p:cNvSpPr>
            <p:nvPr/>
          </p:nvSpPr>
          <p:spPr bwMode="auto">
            <a:xfrm>
              <a:off x="4343400" y="45720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6878" name="Rectangle 45">
              <a:extLst>
                <a:ext uri="{FF2B5EF4-FFF2-40B4-BE49-F238E27FC236}">
                  <a16:creationId xmlns:a16="http://schemas.microsoft.com/office/drawing/2014/main" id="{B010FD70-E6BB-4896-AA8F-79CDAD97D04B}"/>
                </a:ext>
              </a:extLst>
            </p:cNvPr>
            <p:cNvSpPr>
              <a:spLocks noChangeArrowheads="1"/>
            </p:cNvSpPr>
            <p:nvPr/>
          </p:nvSpPr>
          <p:spPr bwMode="auto">
            <a:xfrm>
              <a:off x="5257800" y="4572000"/>
              <a:ext cx="4572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EB6FCF6-7EEC-493F-A692-01C97BB86684}"/>
              </a:ext>
            </a:extLst>
          </p:cNvPr>
          <p:cNvSpPr>
            <a:spLocks noGrp="1" noChangeArrowheads="1"/>
          </p:cNvSpPr>
          <p:nvPr>
            <p:ph type="title"/>
          </p:nvPr>
        </p:nvSpPr>
        <p:spPr/>
        <p:txBody>
          <a:bodyPr/>
          <a:lstStyle/>
          <a:p>
            <a:pPr eaLnBrk="1" hangingPunct="1"/>
            <a:r>
              <a:rPr lang="en-US" altLang="en-US" sz="4000"/>
              <a:t>Scan code</a:t>
            </a:r>
          </a:p>
        </p:txBody>
      </p:sp>
      <p:sp>
        <p:nvSpPr>
          <p:cNvPr id="40965" name="Rectangle 3">
            <a:extLst>
              <a:ext uri="{FF2B5EF4-FFF2-40B4-BE49-F238E27FC236}">
                <a16:creationId xmlns:a16="http://schemas.microsoft.com/office/drawing/2014/main" id="{08836953-CFB1-425C-BBFD-13EFD912F8EF}"/>
              </a:ext>
            </a:extLst>
          </p:cNvPr>
          <p:cNvSpPr>
            <a:spLocks noChangeArrowheads="1"/>
          </p:cNvSpPr>
          <p:nvPr/>
        </p:nvSpPr>
        <p:spPr bwMode="auto">
          <a:xfrm>
            <a:off x="685800" y="1676400"/>
            <a:ext cx="7772400" cy="4572000"/>
          </a:xfrm>
          <a:prstGeom prst="rect">
            <a:avLst/>
          </a:prstGeom>
          <a:noFill/>
          <a:ln w="9525">
            <a:noFill/>
            <a:miter lim="800000"/>
            <a:headEnd/>
            <a:tailEnd/>
          </a:ln>
        </p:spPr>
        <p:txBody>
          <a:bodyPr/>
          <a:lstStyle/>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function </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addscan(A</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if (#A &lt;= 1) then [0]</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else let</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sums = {A[2*</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i</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 A[2*i+1] : </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i</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in [0:#a/2]};</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evens = </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addscan(sums</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odds = {</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evens[i</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 A[2*</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i</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 </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i</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in [0:#a/2]};</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in </a:t>
            </a:r>
            <a:r>
              <a:rPr kumimoji="0" lang="en-US" sz="2000" b="1" i="0" u="none" strike="noStrike" kern="1200" cap="none" spc="0" normalizeH="0" baseline="0" noProof="0" dirty="0" err="1">
                <a:ln>
                  <a:noFill/>
                </a:ln>
                <a:solidFill>
                  <a:srgbClr val="000000"/>
                </a:solidFill>
                <a:effectLst/>
                <a:uLnTx/>
                <a:uFillTx/>
                <a:latin typeface="Courier New" charset="0"/>
                <a:ea typeface="MS PGothic" panose="020B0600070205080204" pitchFamily="34" charset="-128"/>
                <a:cs typeface="+mn-cs"/>
              </a:rPr>
              <a:t>interleave(evens,odds</a:t>
            </a:r>
            <a:r>
              <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endParaRPr kumimoji="0" lang="en-US" sz="20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endParaRP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400" b="1" i="0" u="none" strike="noStrike" kern="1200" cap="none" spc="0" normalizeH="0" baseline="0" noProof="0" dirty="0" err="1">
                <a:ln>
                  <a:noFill/>
                </a:ln>
                <a:solidFill>
                  <a:srgbClr val="000000"/>
                </a:solidFill>
                <a:effectLst/>
                <a:uLnTx/>
                <a:uFillTx/>
                <a:latin typeface="Comic Sans MS"/>
                <a:ea typeface="MS PGothic" panose="020B0600070205080204" pitchFamily="34" charset="-128"/>
                <a:cs typeface="+mn-cs"/>
              </a:rPr>
              <a:t>W(n</a:t>
            </a:r>
            <a:r>
              <a:rPr kumimoji="0" lang="en-US" sz="2400" b="1" i="0" u="none" strike="noStrike" kern="1200" cap="none" spc="0" normalizeH="0" baseline="0" noProof="0" dirty="0">
                <a:ln>
                  <a:noFill/>
                </a:ln>
                <a:solidFill>
                  <a:srgbClr val="000000"/>
                </a:solidFill>
                <a:effectLst/>
                <a:uLnTx/>
                <a:uFillTx/>
                <a:latin typeface="Comic Sans MS"/>
                <a:ea typeface="MS PGothic" panose="020B0600070205080204" pitchFamily="34" charset="-128"/>
                <a:cs typeface="+mn-cs"/>
              </a:rPr>
              <a:t>) = W(n/2) + </a:t>
            </a:r>
            <a:r>
              <a:rPr kumimoji="0" lang="en-US" sz="2400" b="1" i="0" u="none" strike="noStrike" kern="1200" cap="none" spc="0" normalizeH="0" baseline="0" noProof="0" dirty="0" err="1">
                <a:ln>
                  <a:noFill/>
                </a:ln>
                <a:solidFill>
                  <a:srgbClr val="000000"/>
                </a:solidFill>
                <a:effectLst/>
                <a:uLnTx/>
                <a:uFillTx/>
                <a:latin typeface="Comic Sans MS"/>
                <a:ea typeface="MS PGothic" panose="020B0600070205080204" pitchFamily="34" charset="-128"/>
                <a:cs typeface="+mn-cs"/>
              </a:rPr>
              <a:t>O(n</a:t>
            </a:r>
            <a:r>
              <a:rPr kumimoji="0" lang="en-US" sz="2400" b="1" i="0" u="none" strike="noStrike" kern="1200" cap="none" spc="0" normalizeH="0" baseline="0" noProof="0" dirty="0">
                <a:ln>
                  <a:noFill/>
                </a:ln>
                <a:solidFill>
                  <a:srgbClr val="000000"/>
                </a:solidFill>
                <a:effectLst/>
                <a:uLnTx/>
                <a:uFillTx/>
                <a:latin typeface="Comic Sans MS"/>
                <a:ea typeface="MS PGothic" panose="020B0600070205080204" pitchFamily="34" charset="-128"/>
                <a:cs typeface="+mn-cs"/>
              </a:rPr>
              <a:t>) = </a:t>
            </a:r>
            <a:r>
              <a:rPr kumimoji="0" lang="en-US" sz="2400" b="1" i="0" u="none" strike="noStrike" kern="1200" cap="none" spc="0" normalizeH="0" baseline="0" noProof="0" dirty="0" err="1">
                <a:ln>
                  <a:noFill/>
                </a:ln>
                <a:solidFill>
                  <a:srgbClr val="000000"/>
                </a:solidFill>
                <a:effectLst/>
                <a:uLnTx/>
                <a:uFillTx/>
                <a:latin typeface="Comic Sans MS"/>
                <a:ea typeface="MS PGothic" panose="020B0600070205080204" pitchFamily="34" charset="-128"/>
                <a:cs typeface="+mn-cs"/>
              </a:rPr>
              <a:t>O(n</a:t>
            </a:r>
            <a:r>
              <a:rPr kumimoji="0" lang="en-US" sz="2400" b="1" i="0" u="none" strike="noStrike" kern="1200" cap="none" spc="0" normalizeH="0" baseline="0" noProof="0" dirty="0">
                <a:ln>
                  <a:noFill/>
                </a:ln>
                <a:solidFill>
                  <a:srgbClr val="000000"/>
                </a:solidFill>
                <a:effectLst/>
                <a:uLnTx/>
                <a:uFillTx/>
                <a:latin typeface="Comic Sans MS"/>
                <a:ea typeface="MS PGothic" panose="020B0600070205080204" pitchFamily="34" charset="-128"/>
                <a:cs typeface="+mn-cs"/>
              </a:rPr>
              <a:t>)</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400" b="1" i="0" u="none" strike="noStrike" kern="1200" cap="none" spc="0" normalizeH="0" baseline="0" noProof="0" dirty="0" err="1">
                <a:ln>
                  <a:noFill/>
                </a:ln>
                <a:solidFill>
                  <a:srgbClr val="000000"/>
                </a:solidFill>
                <a:effectLst/>
                <a:uLnTx/>
                <a:uFillTx/>
                <a:latin typeface="Comic Sans MS"/>
                <a:ea typeface="MS PGothic" panose="020B0600070205080204" pitchFamily="34" charset="-128"/>
                <a:cs typeface="+mn-cs"/>
              </a:rPr>
              <a:t>D(n</a:t>
            </a:r>
            <a:r>
              <a:rPr kumimoji="0" lang="en-US" sz="2400" b="1" i="0" u="none" strike="noStrike" kern="1200" cap="none" spc="0" normalizeH="0" baseline="0" noProof="0" dirty="0">
                <a:ln>
                  <a:noFill/>
                </a:ln>
                <a:solidFill>
                  <a:srgbClr val="000000"/>
                </a:solidFill>
                <a:effectLst/>
                <a:uLnTx/>
                <a:uFillTx/>
                <a:latin typeface="Comic Sans MS"/>
                <a:ea typeface="MS PGothic" panose="020B0600070205080204" pitchFamily="34" charset="-128"/>
                <a:cs typeface="+mn-cs"/>
              </a:rPr>
              <a:t>) = D(n/2) + O(1) = </a:t>
            </a:r>
            <a:r>
              <a:rPr kumimoji="0" lang="en-US" sz="2400" b="1" i="0" u="none" strike="noStrike" kern="1200" cap="none" spc="0" normalizeH="0" baseline="0" noProof="0" dirty="0" err="1">
                <a:ln>
                  <a:noFill/>
                </a:ln>
                <a:solidFill>
                  <a:srgbClr val="000000"/>
                </a:solidFill>
                <a:effectLst/>
                <a:uLnTx/>
                <a:uFillTx/>
                <a:latin typeface="Comic Sans MS"/>
                <a:ea typeface="MS PGothic" panose="020B0600070205080204" pitchFamily="34" charset="-128"/>
                <a:cs typeface="+mn-cs"/>
              </a:rPr>
              <a:t>O(log</a:t>
            </a:r>
            <a:r>
              <a:rPr kumimoji="0" lang="en-US" sz="2400" b="1" i="0" u="none" strike="noStrike" kern="1200" cap="none" spc="0" normalizeH="0" baseline="0" noProof="0" dirty="0">
                <a:ln>
                  <a:noFill/>
                </a:ln>
                <a:solidFill>
                  <a:srgbClr val="000000"/>
                </a:solidFill>
                <a:effectLst/>
                <a:uLnTx/>
                <a:uFillTx/>
                <a:latin typeface="Comic Sans MS"/>
                <a:ea typeface="MS PGothic" panose="020B0600070205080204" pitchFamily="34" charset="-128"/>
                <a:cs typeface="+mn-cs"/>
              </a:rPr>
              <a:t> </a:t>
            </a:r>
            <a:r>
              <a:rPr kumimoji="0" lang="en-US" sz="2400" b="1" i="0" u="none" strike="noStrike" kern="1200" cap="none" spc="0" normalizeH="0" baseline="0" noProof="0" dirty="0" err="1">
                <a:ln>
                  <a:noFill/>
                </a:ln>
                <a:solidFill>
                  <a:srgbClr val="000000"/>
                </a:solidFill>
                <a:effectLst/>
                <a:uLnTx/>
                <a:uFillTx/>
                <a:latin typeface="Comic Sans MS"/>
                <a:ea typeface="MS PGothic" panose="020B0600070205080204" pitchFamily="34" charset="-128"/>
                <a:cs typeface="+mn-cs"/>
              </a:rPr>
              <a:t>n</a:t>
            </a:r>
            <a:r>
              <a:rPr kumimoji="0" lang="en-US" sz="2400" b="1" i="0" u="none" strike="noStrike" kern="1200" cap="none" spc="0" normalizeH="0" baseline="0" noProof="0" dirty="0">
                <a:ln>
                  <a:noFill/>
                </a:ln>
                <a:solidFill>
                  <a:srgbClr val="000000"/>
                </a:solidFill>
                <a:effectLst/>
                <a:uLnTx/>
                <a:uFillTx/>
                <a:latin typeface="Comic Sans MS"/>
                <a:ea typeface="MS PGothic" panose="020B0600070205080204" pitchFamily="34" charset="-128"/>
                <a:cs typeface="+mn-cs"/>
              </a:rPr>
              <a:t>)</a:t>
            </a:r>
          </a:p>
          <a:p>
            <a:pPr marL="342900" marR="0" lvl="0" indent="-342900" algn="l" defTabSz="914400" rtl="0" eaLnBrk="0" fontAlgn="base" latinLnBrk="0" hangingPunct="0">
              <a:lnSpc>
                <a:spcPct val="90000"/>
              </a:lnSpc>
              <a:spcBef>
                <a:spcPct val="20000"/>
              </a:spcBef>
              <a:spcAft>
                <a:spcPct val="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Comic Sans MS" charset="0"/>
                <a:ea typeface="MS PGothic" panose="020B0600070205080204" pitchFamily="34" charset="-128"/>
                <a:cs typeface="+mn-cs"/>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CB3EB7EC-FF5C-444D-9D4F-6D13E91E8731}"/>
              </a:ext>
            </a:extLst>
          </p:cNvPr>
          <p:cNvSpPr>
            <a:spLocks noGrp="1"/>
          </p:cNvSpPr>
          <p:nvPr>
            <p:ph type="title"/>
          </p:nvPr>
        </p:nvSpPr>
        <p:spPr/>
        <p:txBody>
          <a:bodyPr/>
          <a:lstStyle/>
          <a:p>
            <a:r>
              <a:rPr lang="en-US" altLang="en-US" dirty="0"/>
              <a:t>Parallel Techniques</a:t>
            </a:r>
          </a:p>
        </p:txBody>
      </p:sp>
      <p:sp>
        <p:nvSpPr>
          <p:cNvPr id="38914" name="Content Placeholder 2">
            <a:extLst>
              <a:ext uri="{FF2B5EF4-FFF2-40B4-BE49-F238E27FC236}">
                <a16:creationId xmlns:a16="http://schemas.microsoft.com/office/drawing/2014/main" id="{4A7BE473-C416-42FF-A6AA-7F7B6BA400DA}"/>
              </a:ext>
            </a:extLst>
          </p:cNvPr>
          <p:cNvSpPr>
            <a:spLocks noGrp="1"/>
          </p:cNvSpPr>
          <p:nvPr>
            <p:ph idx="1"/>
          </p:nvPr>
        </p:nvSpPr>
        <p:spPr/>
        <p:txBody>
          <a:bodyPr/>
          <a:lstStyle/>
          <a:p>
            <a:r>
              <a:rPr lang="en-US" altLang="en-US" dirty="0"/>
              <a:t>Some common themes in </a:t>
            </a:r>
            <a:r>
              <a:rPr lang="ja-JP" altLang="en-US" dirty="0"/>
              <a:t>“</a:t>
            </a:r>
            <a:r>
              <a:rPr lang="en-US" altLang="ja-JP" dirty="0"/>
              <a:t>Thinking Parallel</a:t>
            </a:r>
            <a:r>
              <a:rPr lang="ja-JP" altLang="en-US" dirty="0"/>
              <a:t>”</a:t>
            </a:r>
            <a:endParaRPr lang="en-US" altLang="ja-JP" dirty="0"/>
          </a:p>
          <a:p>
            <a:pPr>
              <a:buFont typeface="Comic Sans MS" panose="030F0702030302020204" pitchFamily="66" charset="0"/>
              <a:buAutoNum type="arabicPeriod"/>
            </a:pPr>
            <a:r>
              <a:rPr lang="en-US" altLang="en-US" dirty="0"/>
              <a:t>Working with collections.</a:t>
            </a:r>
          </a:p>
          <a:p>
            <a:pPr marL="857250" lvl="1" indent="-457200"/>
            <a:r>
              <a:rPr lang="en-US" altLang="en-US" dirty="0"/>
              <a:t>map, selection, reduce, scan, collect</a:t>
            </a:r>
          </a:p>
          <a:p>
            <a:pPr>
              <a:buFont typeface="Comic Sans MS" panose="030F0702030302020204" pitchFamily="66" charset="0"/>
              <a:buAutoNum type="arabicPeriod"/>
            </a:pPr>
            <a:r>
              <a:rPr lang="en-US" altLang="en-US" dirty="0"/>
              <a:t>Divide-and-conquer</a:t>
            </a:r>
          </a:p>
          <a:p>
            <a:pPr marL="857250" lvl="1" indent="-457200"/>
            <a:r>
              <a:rPr lang="en-US" altLang="en-US" dirty="0"/>
              <a:t>Even more important than sequentially</a:t>
            </a:r>
          </a:p>
          <a:p>
            <a:pPr marL="857250" lvl="1" indent="-457200"/>
            <a:r>
              <a:rPr lang="en-US" altLang="en-US" dirty="0"/>
              <a:t>Merging, matrix multiply, FFT, …</a:t>
            </a:r>
          </a:p>
          <a:p>
            <a:pPr>
              <a:buFont typeface="Comic Sans MS" panose="030F0702030302020204" pitchFamily="66" charset="0"/>
              <a:buAutoNum type="arabicPeriod"/>
            </a:pPr>
            <a:r>
              <a:rPr lang="en-US" altLang="en-US" dirty="0"/>
              <a:t>Contraction</a:t>
            </a:r>
          </a:p>
          <a:p>
            <a:pPr marL="857250" lvl="1" indent="-457200"/>
            <a:r>
              <a:rPr lang="en-US" altLang="en-US" dirty="0"/>
              <a:t>Solve single smaller problem</a:t>
            </a:r>
          </a:p>
          <a:p>
            <a:pPr marL="857250" lvl="1" indent="-457200"/>
            <a:r>
              <a:rPr lang="en-US" altLang="en-US" dirty="0"/>
              <a:t>List ranking, graph contraction</a:t>
            </a:r>
          </a:p>
          <a:p>
            <a:pPr>
              <a:buFont typeface="Comic Sans MS" panose="030F0702030302020204" pitchFamily="66" charset="0"/>
              <a:buAutoNum type="arabicPeriod"/>
            </a:pPr>
            <a:r>
              <a:rPr lang="en-US" altLang="en-US" dirty="0"/>
              <a:t>Randomization</a:t>
            </a:r>
          </a:p>
          <a:p>
            <a:pPr marL="857250" lvl="1" indent="-457200"/>
            <a:r>
              <a:rPr lang="en-US" altLang="en-US" dirty="0"/>
              <a:t>Symmetry breaking and random sampling</a:t>
            </a:r>
          </a:p>
          <a:p>
            <a:pPr>
              <a:buFont typeface="Comic Sans MS" panose="030F0702030302020204" pitchFamily="66" charset="0"/>
              <a:buAutoNum type="arabicPeriod"/>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5159AF05-330B-44C5-92A8-88274917616B}"/>
              </a:ext>
            </a:extLst>
          </p:cNvPr>
          <p:cNvSpPr>
            <a:spLocks noGrp="1"/>
          </p:cNvSpPr>
          <p:nvPr>
            <p:ph type="title"/>
          </p:nvPr>
        </p:nvSpPr>
        <p:spPr/>
        <p:txBody>
          <a:bodyPr/>
          <a:lstStyle/>
          <a:p>
            <a:r>
              <a:rPr lang="en-US" altLang="en-US"/>
              <a:t>Working with Collections</a:t>
            </a:r>
          </a:p>
        </p:txBody>
      </p:sp>
      <p:sp>
        <p:nvSpPr>
          <p:cNvPr id="39938" name="Content Placeholder 2">
            <a:extLst>
              <a:ext uri="{FF2B5EF4-FFF2-40B4-BE49-F238E27FC236}">
                <a16:creationId xmlns:a16="http://schemas.microsoft.com/office/drawing/2014/main" id="{6FA3BE4B-F046-455B-8057-05D0CAAAB995}"/>
              </a:ext>
            </a:extLst>
          </p:cNvPr>
          <p:cNvSpPr>
            <a:spLocks noGrp="1"/>
          </p:cNvSpPr>
          <p:nvPr>
            <p:ph idx="1"/>
          </p:nvPr>
        </p:nvSpPr>
        <p:spPr/>
        <p:txBody>
          <a:bodyPr/>
          <a:lstStyle/>
          <a:p>
            <a:r>
              <a:rPr lang="en-US" altLang="en-US"/>
              <a:t>reduce </a:t>
            </a:r>
            <a:r>
              <a:rPr lang="en-US" altLang="en-US">
                <a:latin typeface="Wingdings" panose="05000000000000000000" pitchFamily="2" charset="2"/>
              </a:rPr>
              <a:t></a:t>
            </a:r>
            <a:r>
              <a:rPr lang="en-US" altLang="en-US"/>
              <a:t> [a, b, c, d, …</a:t>
            </a:r>
          </a:p>
          <a:p>
            <a:r>
              <a:rPr lang="en-US" altLang="en-US"/>
              <a:t>   = a </a:t>
            </a:r>
            <a:r>
              <a:rPr lang="en-US" altLang="en-US">
                <a:latin typeface="Wingdings" panose="05000000000000000000" pitchFamily="2" charset="2"/>
              </a:rPr>
              <a:t></a:t>
            </a:r>
            <a:r>
              <a:rPr lang="en-US" altLang="en-US"/>
              <a:t> b </a:t>
            </a:r>
            <a:r>
              <a:rPr lang="en-US" altLang="en-US">
                <a:latin typeface="Wingdings" panose="05000000000000000000" pitchFamily="2" charset="2"/>
              </a:rPr>
              <a:t></a:t>
            </a:r>
            <a:r>
              <a:rPr lang="en-US" altLang="en-US"/>
              <a:t> c </a:t>
            </a:r>
            <a:r>
              <a:rPr lang="en-US" altLang="en-US">
                <a:latin typeface="Wingdings" panose="05000000000000000000" pitchFamily="2" charset="2"/>
              </a:rPr>
              <a:t></a:t>
            </a:r>
            <a:r>
              <a:rPr lang="en-US" altLang="en-US"/>
              <a:t> d + …</a:t>
            </a:r>
          </a:p>
          <a:p>
            <a:endParaRPr lang="en-US" altLang="en-US"/>
          </a:p>
          <a:p>
            <a:r>
              <a:rPr lang="en-US" altLang="en-US"/>
              <a:t>scan </a:t>
            </a:r>
            <a:r>
              <a:rPr lang="en-US" altLang="en-US">
                <a:latin typeface="Wingdings" panose="05000000000000000000" pitchFamily="2" charset="2"/>
              </a:rPr>
              <a:t></a:t>
            </a:r>
            <a:r>
              <a:rPr lang="en-US" altLang="en-US"/>
              <a:t> ident [a, b, c, d, …</a:t>
            </a:r>
          </a:p>
          <a:p>
            <a:r>
              <a:rPr lang="en-US" altLang="en-US"/>
              <a:t>  = [ident, a, a </a:t>
            </a:r>
            <a:r>
              <a:rPr lang="en-US" altLang="en-US">
                <a:latin typeface="Wingdings" panose="05000000000000000000" pitchFamily="2" charset="2"/>
              </a:rPr>
              <a:t></a:t>
            </a:r>
            <a:r>
              <a:rPr lang="en-US" altLang="en-US"/>
              <a:t> b, a </a:t>
            </a:r>
            <a:r>
              <a:rPr lang="en-US" altLang="en-US">
                <a:latin typeface="Wingdings" panose="05000000000000000000" pitchFamily="2" charset="2"/>
              </a:rPr>
              <a:t></a:t>
            </a:r>
            <a:r>
              <a:rPr lang="en-US" altLang="en-US"/>
              <a:t> b </a:t>
            </a:r>
            <a:r>
              <a:rPr lang="en-US" altLang="en-US">
                <a:latin typeface="Wingdings" panose="05000000000000000000" pitchFamily="2" charset="2"/>
              </a:rPr>
              <a:t></a:t>
            </a:r>
            <a:r>
              <a:rPr lang="en-US" altLang="en-US"/>
              <a:t> c, …</a:t>
            </a:r>
          </a:p>
          <a:p>
            <a:endParaRPr lang="en-US" altLang="en-US"/>
          </a:p>
          <a:p>
            <a:r>
              <a:rPr lang="en-US" altLang="en-US"/>
              <a:t>sort compF A</a:t>
            </a:r>
          </a:p>
          <a:p>
            <a:endParaRPr lang="en-US" altLang="en-US"/>
          </a:p>
          <a:p>
            <a:r>
              <a:rPr lang="en-US" altLang="en-US"/>
              <a:t>collect [(2,a), (0,b), (2,c), (3,d), (0,e), (2,f)]</a:t>
            </a:r>
          </a:p>
          <a:p>
            <a:r>
              <a:rPr lang="en-US" altLang="en-US"/>
              <a:t>  = [(0, [b,e]), (2,[a,c,f]), (3,[d])]</a:t>
            </a:r>
          </a:p>
          <a:p>
            <a:endParaRPr lang="en-US" altLang="en-US"/>
          </a:p>
          <a:p>
            <a:endParaRPr lang="en-US" altLang="en-US"/>
          </a:p>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59D5E4AA-5C78-4FFA-9BB1-B6721A04EC31}"/>
              </a:ext>
            </a:extLst>
          </p:cNvPr>
          <p:cNvSpPr>
            <a:spLocks noGrp="1"/>
          </p:cNvSpPr>
          <p:nvPr>
            <p:ph type="title"/>
          </p:nvPr>
        </p:nvSpPr>
        <p:spPr/>
        <p:txBody>
          <a:bodyPr/>
          <a:lstStyle/>
          <a:p>
            <a:r>
              <a:rPr lang="en-US" altLang="en-US"/>
              <a:t>Working with Collections</a:t>
            </a:r>
          </a:p>
        </p:txBody>
      </p:sp>
      <p:sp>
        <p:nvSpPr>
          <p:cNvPr id="17410" name="Content Placeholder 2">
            <a:extLst>
              <a:ext uri="{FF2B5EF4-FFF2-40B4-BE49-F238E27FC236}">
                <a16:creationId xmlns:a16="http://schemas.microsoft.com/office/drawing/2014/main" id="{C99B142D-8DF9-4402-B4BE-6F33A26E0B0B}"/>
              </a:ext>
            </a:extLst>
          </p:cNvPr>
          <p:cNvSpPr>
            <a:spLocks noGrp="1"/>
          </p:cNvSpPr>
          <p:nvPr>
            <p:ph idx="1"/>
          </p:nvPr>
        </p:nvSpPr>
        <p:spPr/>
        <p:txBody>
          <a:bodyPr/>
          <a:lstStyle/>
          <a:p>
            <a:r>
              <a:rPr lang="en-US" altLang="en-US"/>
              <a:t>reduce </a:t>
            </a:r>
            <a:r>
              <a:rPr lang="en-US" altLang="en-US">
                <a:latin typeface="Wingdings" panose="05000000000000000000" pitchFamily="2" charset="2"/>
              </a:rPr>
              <a:t></a:t>
            </a:r>
            <a:r>
              <a:rPr lang="en-US" altLang="en-US"/>
              <a:t> [a, b, c, d, …</a:t>
            </a:r>
          </a:p>
          <a:p>
            <a:r>
              <a:rPr lang="en-US" altLang="en-US"/>
              <a:t>   = a </a:t>
            </a:r>
            <a:r>
              <a:rPr lang="en-US" altLang="en-US">
                <a:latin typeface="Wingdings" panose="05000000000000000000" pitchFamily="2" charset="2"/>
              </a:rPr>
              <a:t></a:t>
            </a:r>
            <a:r>
              <a:rPr lang="en-US" altLang="en-US"/>
              <a:t> b </a:t>
            </a:r>
            <a:r>
              <a:rPr lang="en-US" altLang="en-US">
                <a:latin typeface="Wingdings" panose="05000000000000000000" pitchFamily="2" charset="2"/>
              </a:rPr>
              <a:t></a:t>
            </a:r>
            <a:r>
              <a:rPr lang="en-US" altLang="en-US"/>
              <a:t> c </a:t>
            </a:r>
            <a:r>
              <a:rPr lang="en-US" altLang="en-US">
                <a:latin typeface="Wingdings" panose="05000000000000000000" pitchFamily="2" charset="2"/>
              </a:rPr>
              <a:t></a:t>
            </a:r>
            <a:r>
              <a:rPr lang="en-US" altLang="en-US"/>
              <a:t> d + …</a:t>
            </a:r>
          </a:p>
          <a:p>
            <a:endParaRPr lang="en-US" altLang="en-US"/>
          </a:p>
          <a:p>
            <a:r>
              <a:rPr lang="en-US" altLang="en-US"/>
              <a:t>scan </a:t>
            </a:r>
            <a:r>
              <a:rPr lang="en-US" altLang="en-US">
                <a:latin typeface="Wingdings" panose="05000000000000000000" pitchFamily="2" charset="2"/>
              </a:rPr>
              <a:t></a:t>
            </a:r>
            <a:r>
              <a:rPr lang="en-US" altLang="en-US"/>
              <a:t> ident [a, b, c, d, …</a:t>
            </a:r>
          </a:p>
          <a:p>
            <a:r>
              <a:rPr lang="en-US" altLang="en-US"/>
              <a:t>  = [ident, a, a </a:t>
            </a:r>
            <a:r>
              <a:rPr lang="en-US" altLang="en-US">
                <a:latin typeface="Wingdings" panose="05000000000000000000" pitchFamily="2" charset="2"/>
              </a:rPr>
              <a:t></a:t>
            </a:r>
            <a:r>
              <a:rPr lang="en-US" altLang="en-US"/>
              <a:t> b, a </a:t>
            </a:r>
            <a:r>
              <a:rPr lang="en-US" altLang="en-US">
                <a:latin typeface="Wingdings" panose="05000000000000000000" pitchFamily="2" charset="2"/>
              </a:rPr>
              <a:t></a:t>
            </a:r>
            <a:r>
              <a:rPr lang="en-US" altLang="en-US"/>
              <a:t> b </a:t>
            </a:r>
            <a:r>
              <a:rPr lang="en-US" altLang="en-US">
                <a:latin typeface="Wingdings" panose="05000000000000000000" pitchFamily="2" charset="2"/>
              </a:rPr>
              <a:t></a:t>
            </a:r>
            <a:r>
              <a:rPr lang="en-US" altLang="en-US"/>
              <a:t> c, …</a:t>
            </a:r>
          </a:p>
          <a:p>
            <a:endParaRPr lang="en-US" altLang="en-US"/>
          </a:p>
          <a:p>
            <a:r>
              <a:rPr lang="en-US" altLang="en-US"/>
              <a:t>sort compF A</a:t>
            </a:r>
          </a:p>
          <a:p>
            <a:endParaRPr lang="en-US" altLang="en-US"/>
          </a:p>
          <a:p>
            <a:r>
              <a:rPr lang="en-US" altLang="en-US"/>
              <a:t>collect [(2,a), (0,b), (2,c), (3,d), (0,e), (2,f)]</a:t>
            </a:r>
          </a:p>
          <a:p>
            <a:r>
              <a:rPr lang="en-US" altLang="en-US"/>
              <a:t>  = [(0, [b,e]), (2,[a,c,f]), (3,[d])]</a:t>
            </a:r>
          </a:p>
          <a:p>
            <a:endParaRPr lang="en-US" altLang="en-US"/>
          </a:p>
          <a:p>
            <a:endParaRPr lang="en-US" altLang="en-US"/>
          </a:p>
          <a:p>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F8BD4D93-170E-4F01-BDC1-CFDC4959E934}"/>
              </a:ext>
            </a:extLst>
          </p:cNvPr>
          <p:cNvSpPr>
            <a:spLocks noGrp="1"/>
          </p:cNvSpPr>
          <p:nvPr>
            <p:ph type="title"/>
          </p:nvPr>
        </p:nvSpPr>
        <p:spPr>
          <a:xfrm>
            <a:off x="0" y="457200"/>
            <a:ext cx="9144000" cy="838200"/>
          </a:xfrm>
        </p:spPr>
        <p:txBody>
          <a:bodyPr/>
          <a:lstStyle/>
          <a:p>
            <a:r>
              <a:rPr lang="en-US" altLang="en-US"/>
              <a:t>Example of scan: parentheses matching</a:t>
            </a:r>
          </a:p>
        </p:txBody>
      </p:sp>
      <p:sp>
        <p:nvSpPr>
          <p:cNvPr id="18434" name="Content Placeholder 2">
            <a:extLst>
              <a:ext uri="{FF2B5EF4-FFF2-40B4-BE49-F238E27FC236}">
                <a16:creationId xmlns:a16="http://schemas.microsoft.com/office/drawing/2014/main" id="{35C109EB-4389-4D90-AB8E-51A4D490B9F8}"/>
              </a:ext>
            </a:extLst>
          </p:cNvPr>
          <p:cNvSpPr>
            <a:spLocks noGrp="1"/>
          </p:cNvSpPr>
          <p:nvPr>
            <p:ph idx="1"/>
          </p:nvPr>
        </p:nvSpPr>
        <p:spPr/>
        <p:txBody>
          <a:bodyPr/>
          <a:lstStyle/>
          <a:p>
            <a:r>
              <a:rPr lang="en-US" altLang="en-US"/>
              <a:t>The parentheses matching problem:</a:t>
            </a:r>
          </a:p>
          <a:p>
            <a:pPr lvl="1"/>
            <a:r>
              <a:rPr lang="en-US" altLang="en-US"/>
              <a:t>Check if a set of a single kind of parentheses match</a:t>
            </a:r>
          </a:p>
          <a:p>
            <a:pPr lvl="1"/>
            <a:r>
              <a:rPr lang="en-US" altLang="en-US"/>
              <a:t>E.g. (()(()())) matches ((()())))(()() does not</a:t>
            </a:r>
          </a:p>
          <a:p>
            <a:pPr lvl="1"/>
            <a:r>
              <a:rPr lang="en-US" altLang="en-US"/>
              <a:t>Easy to do serially by scanning left to right keeping a counter.</a:t>
            </a:r>
          </a:p>
          <a:p>
            <a:pPr lvl="1"/>
            <a:r>
              <a:rPr lang="en-US" altLang="en-US"/>
              <a:t>How do we do this in parallel</a:t>
            </a:r>
          </a:p>
          <a:p>
            <a:pPr lvl="1">
              <a:buFontTx/>
              <a:buNone/>
            </a:pPr>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E41F34E-92F1-4E91-9124-187E22D7A5B8}"/>
              </a:ext>
            </a:extLst>
          </p:cNvPr>
          <p:cNvSpPr>
            <a:spLocks noGrp="1"/>
          </p:cNvSpPr>
          <p:nvPr>
            <p:ph type="title"/>
          </p:nvPr>
        </p:nvSpPr>
        <p:spPr>
          <a:xfrm>
            <a:off x="0" y="457200"/>
            <a:ext cx="9144000" cy="838200"/>
          </a:xfrm>
        </p:spPr>
        <p:txBody>
          <a:bodyPr/>
          <a:lstStyle/>
          <a:p>
            <a:r>
              <a:rPr lang="en-US" altLang="en-US"/>
              <a:t>Example of scan: parentheses matching</a:t>
            </a:r>
          </a:p>
        </p:txBody>
      </p:sp>
      <p:sp>
        <p:nvSpPr>
          <p:cNvPr id="19458" name="Content Placeholder 2">
            <a:extLst>
              <a:ext uri="{FF2B5EF4-FFF2-40B4-BE49-F238E27FC236}">
                <a16:creationId xmlns:a16="http://schemas.microsoft.com/office/drawing/2014/main" id="{B27EB857-1FAD-4841-B7EB-4FC6BDD39FBA}"/>
              </a:ext>
            </a:extLst>
          </p:cNvPr>
          <p:cNvSpPr>
            <a:spLocks noGrp="1"/>
          </p:cNvSpPr>
          <p:nvPr>
            <p:ph idx="1"/>
          </p:nvPr>
        </p:nvSpPr>
        <p:spPr/>
        <p:txBody>
          <a:bodyPr/>
          <a:lstStyle/>
          <a:p>
            <a:r>
              <a:rPr lang="en-US" altLang="en-US"/>
              <a:t>The parentheses matching using a scan:</a:t>
            </a:r>
          </a:p>
          <a:p>
            <a:endParaRPr lang="en-US" altLang="en-US" sz="2000">
              <a:latin typeface="Courier" charset="0"/>
            </a:endParaRPr>
          </a:p>
          <a:p>
            <a:r>
              <a:rPr lang="en-US" altLang="en-US" sz="2000">
                <a:latin typeface="Courier" charset="0"/>
              </a:rPr>
              <a:t>function parenthesesMatch(S) =</a:t>
            </a:r>
          </a:p>
          <a:p>
            <a:r>
              <a:rPr lang="en-US" altLang="en-US" sz="2000">
                <a:latin typeface="Courier" charset="0"/>
              </a:rPr>
              <a:t>let</a:t>
            </a:r>
          </a:p>
          <a:p>
            <a:r>
              <a:rPr lang="en-US" altLang="en-US" sz="2000">
                <a:latin typeface="Courier" charset="0"/>
              </a:rPr>
              <a:t>  A = {if c == </a:t>
            </a:r>
            <a:r>
              <a:rPr lang="ja-JP" altLang="en-US" sz="2000">
                <a:latin typeface="Courier" charset="0"/>
              </a:rPr>
              <a:t>‘</a:t>
            </a:r>
            <a:r>
              <a:rPr lang="en-US" altLang="ja-JP" sz="2000">
                <a:latin typeface="Courier" charset="0"/>
              </a:rPr>
              <a:t>( then 1 else -1: c in S};</a:t>
            </a:r>
          </a:p>
          <a:p>
            <a:r>
              <a:rPr lang="en-US" altLang="en-US" sz="2000">
                <a:latin typeface="Courier" charset="0"/>
              </a:rPr>
              <a:t>  Sums = scan(add,0,A);</a:t>
            </a:r>
          </a:p>
          <a:p>
            <a:r>
              <a:rPr lang="en-US" altLang="en-US" sz="2000">
                <a:latin typeface="Courier" charset="0"/>
              </a:rPr>
              <a:t>in</a:t>
            </a:r>
          </a:p>
          <a:p>
            <a:r>
              <a:rPr lang="en-US" altLang="en-US" sz="2000">
                <a:latin typeface="Courier" charset="0"/>
              </a:rPr>
              <a:t>  (reduce(min,Sums) &gt;= 0)</a:t>
            </a:r>
          </a:p>
          <a:p>
            <a:endParaRPr lang="en-US" altLang="en-US" sz="2000">
              <a:latin typeface="Courier" charset="0"/>
            </a:endParaRPr>
          </a:p>
          <a:p>
            <a:r>
              <a:rPr lang="en-US" altLang="en-US"/>
              <a:t>Can also do it with a map and reduce, or with recursion.</a:t>
            </a:r>
          </a:p>
          <a:p>
            <a:r>
              <a:rPr lang="en-US" altLang="en-US"/>
              <a:t>  </a:t>
            </a:r>
          </a:p>
          <a:p>
            <a:pPr lvl="1"/>
            <a:endParaRPr lang="en-US" altLang="en-US"/>
          </a:p>
          <a:p>
            <a:pPr lvl="1">
              <a:buFontTx/>
              <a:buNone/>
            </a:pPr>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55286488-193D-4036-AD20-6530598B1371}"/>
              </a:ext>
            </a:extLst>
          </p:cNvPr>
          <p:cNvSpPr>
            <a:spLocks noGrp="1"/>
          </p:cNvSpPr>
          <p:nvPr>
            <p:ph type="title"/>
          </p:nvPr>
        </p:nvSpPr>
        <p:spPr>
          <a:xfrm>
            <a:off x="152400" y="457200"/>
            <a:ext cx="8839200" cy="838200"/>
          </a:xfrm>
        </p:spPr>
        <p:txBody>
          <a:bodyPr/>
          <a:lstStyle/>
          <a:p>
            <a:r>
              <a:rPr lang="en-US" altLang="en-US"/>
              <a:t>Example of Collect: Building an Index</a:t>
            </a:r>
          </a:p>
        </p:txBody>
      </p:sp>
      <p:sp>
        <p:nvSpPr>
          <p:cNvPr id="20482" name="Content Placeholder 2">
            <a:extLst>
              <a:ext uri="{FF2B5EF4-FFF2-40B4-BE49-F238E27FC236}">
                <a16:creationId xmlns:a16="http://schemas.microsoft.com/office/drawing/2014/main" id="{70DD5E38-B1D2-413E-8394-66ED48D72367}"/>
              </a:ext>
            </a:extLst>
          </p:cNvPr>
          <p:cNvSpPr>
            <a:spLocks noGrp="1"/>
          </p:cNvSpPr>
          <p:nvPr>
            <p:ph idx="1"/>
          </p:nvPr>
        </p:nvSpPr>
        <p:spPr/>
        <p:txBody>
          <a:bodyPr/>
          <a:lstStyle/>
          <a:p>
            <a:r>
              <a:rPr lang="en-US" altLang="en-US"/>
              <a:t>Problem: Given a set of documents each a string, compute an index that maps words to documents.</a:t>
            </a:r>
          </a:p>
          <a:p>
            <a:endParaRPr lang="en-US" altLang="en-US"/>
          </a:p>
          <a:p>
            <a:r>
              <a:rPr lang="en-US" altLang="en-US"/>
              <a:t>    [(1,</a:t>
            </a:r>
            <a:r>
              <a:rPr lang="ja-JP" altLang="en-US"/>
              <a:t>”</a:t>
            </a:r>
            <a:r>
              <a:rPr lang="en-US" altLang="ja-JP"/>
              <a:t>this is the first document</a:t>
            </a:r>
            <a:r>
              <a:rPr lang="ja-JP" altLang="en-US"/>
              <a:t>”</a:t>
            </a:r>
            <a:r>
              <a:rPr lang="en-US" altLang="ja-JP"/>
              <a:t>),</a:t>
            </a:r>
          </a:p>
          <a:p>
            <a:r>
              <a:rPr lang="en-US" altLang="en-US"/>
              <a:t>     (2,</a:t>
            </a:r>
            <a:r>
              <a:rPr lang="ja-JP" altLang="en-US"/>
              <a:t>”</a:t>
            </a:r>
            <a:r>
              <a:rPr lang="en-US" altLang="ja-JP"/>
              <a:t>this is the second</a:t>
            </a:r>
            <a:r>
              <a:rPr lang="ja-JP" altLang="en-US"/>
              <a:t>”</a:t>
            </a:r>
            <a:r>
              <a:rPr lang="en-US" altLang="ja-JP"/>
              <a:t>),</a:t>
            </a:r>
          </a:p>
          <a:p>
            <a:r>
              <a:rPr lang="en-US" altLang="en-US"/>
              <a:t>     (3,</a:t>
            </a:r>
            <a:r>
              <a:rPr lang="ja-JP" altLang="en-US"/>
              <a:t>”</a:t>
            </a:r>
            <a:r>
              <a:rPr lang="en-US" altLang="ja-JP"/>
              <a:t>the third</a:t>
            </a:r>
            <a:r>
              <a:rPr lang="ja-JP" altLang="en-US"/>
              <a:t>”</a:t>
            </a:r>
            <a:r>
              <a:rPr lang="en-US" altLang="ja-JP"/>
              <a:t>),</a:t>
            </a:r>
          </a:p>
          <a:p>
            <a:r>
              <a:rPr lang="en-US" altLang="en-US"/>
              <a:t>     (4,</a:t>
            </a:r>
            <a:r>
              <a:rPr lang="ja-JP" altLang="en-US"/>
              <a:t>”</a:t>
            </a:r>
            <a:r>
              <a:rPr lang="en-US" altLang="ja-JP"/>
              <a:t>and the fourth</a:t>
            </a:r>
            <a:r>
              <a:rPr lang="ja-JP" altLang="en-US"/>
              <a:t>”</a:t>
            </a:r>
            <a:r>
              <a:rPr lang="en-US" altLang="ja-JP"/>
              <a:t>)]</a:t>
            </a:r>
          </a:p>
          <a:p>
            <a:r>
              <a:rPr lang="en-US" altLang="en-US"/>
              <a:t> </a:t>
            </a:r>
          </a:p>
          <a:p>
            <a:r>
              <a:rPr lang="en-US" altLang="en-US"/>
              <a:t>   [(</a:t>
            </a:r>
            <a:r>
              <a:rPr lang="ja-JP" altLang="en-US"/>
              <a:t>“</a:t>
            </a:r>
            <a:r>
              <a:rPr lang="en-US" altLang="ja-JP"/>
              <a:t>and</a:t>
            </a:r>
            <a:r>
              <a:rPr lang="ja-JP" altLang="en-US"/>
              <a:t>”</a:t>
            </a:r>
            <a:r>
              <a:rPr lang="en-US" altLang="ja-JP"/>
              <a:t>,[4]),…,(</a:t>
            </a:r>
            <a:r>
              <a:rPr lang="ja-JP" altLang="en-US"/>
              <a:t>“</a:t>
            </a:r>
            <a:r>
              <a:rPr lang="en-US" altLang="ja-JP"/>
              <a:t>first</a:t>
            </a:r>
            <a:r>
              <a:rPr lang="ja-JP" altLang="en-US"/>
              <a:t>”</a:t>
            </a:r>
            <a:r>
              <a:rPr lang="en-US" altLang="ja-JP"/>
              <a:t>,[1]),…,(</a:t>
            </a:r>
            <a:r>
              <a:rPr lang="ja-JP" altLang="en-US"/>
              <a:t>“</a:t>
            </a:r>
            <a:r>
              <a:rPr lang="en-US" altLang="ja-JP"/>
              <a:t>is</a:t>
            </a:r>
            <a:r>
              <a:rPr lang="ja-JP" altLang="en-US"/>
              <a:t>”</a:t>
            </a:r>
            <a:r>
              <a:rPr lang="en-US" altLang="ja-JP"/>
              <a:t>,[1,2]), …,</a:t>
            </a:r>
          </a:p>
          <a:p>
            <a:r>
              <a:rPr lang="en-US" altLang="en-US"/>
              <a:t>    (</a:t>
            </a:r>
            <a:r>
              <a:rPr lang="ja-JP" altLang="en-US"/>
              <a:t>“</a:t>
            </a:r>
            <a:r>
              <a:rPr lang="en-US" altLang="ja-JP"/>
              <a:t>the</a:t>
            </a:r>
            <a:r>
              <a:rPr lang="ja-JP" altLang="en-US"/>
              <a:t>”</a:t>
            </a:r>
            <a:r>
              <a:rPr lang="en-US" altLang="ja-JP"/>
              <a:t>,[1,2,3,4]),(</a:t>
            </a:r>
            <a:r>
              <a:rPr lang="ja-JP" altLang="en-US"/>
              <a:t>“</a:t>
            </a:r>
            <a:r>
              <a:rPr lang="en-US" altLang="ja-JP"/>
              <a:t>this</a:t>
            </a:r>
            <a:r>
              <a:rPr lang="ja-JP" altLang="en-US"/>
              <a:t>”</a:t>
            </a:r>
            <a:r>
              <a:rPr lang="en-US" altLang="ja-JP"/>
              <a:t>,[1,2]),(</a:t>
            </a:r>
            <a:r>
              <a:rPr lang="ja-JP" altLang="en-US"/>
              <a:t>“</a:t>
            </a:r>
            <a:r>
              <a:rPr lang="en-US" altLang="ja-JP"/>
              <a:t>third</a:t>
            </a:r>
            <a:r>
              <a:rPr lang="ja-JP" altLang="en-US"/>
              <a:t>”</a:t>
            </a:r>
            <a:r>
              <a:rPr lang="en-US" altLang="ja-JP"/>
              <a:t>,[3])]</a:t>
            </a:r>
          </a:p>
          <a:p>
            <a:endParaRPr lang="en-US" altLang="en-US"/>
          </a:p>
          <a:p>
            <a:endParaRPr lang="en-US" altLang="en-US"/>
          </a:p>
          <a:p>
            <a:endParaRPr lang="en-US" altLang="en-US"/>
          </a:p>
          <a:p>
            <a:r>
              <a:rPr lang="en-US" altLang="en-US" sz="2000">
                <a:latin typeface="Courier" charset="0"/>
              </a:rPr>
              <a:t>   </a:t>
            </a:r>
            <a:r>
              <a:rPr lang="en-US" altLang="en-US"/>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3665A6A3-4013-424A-873C-6397E0683488}"/>
              </a:ext>
            </a:extLst>
          </p:cNvPr>
          <p:cNvSpPr>
            <a:spLocks noGrp="1"/>
          </p:cNvSpPr>
          <p:nvPr>
            <p:ph type="title"/>
          </p:nvPr>
        </p:nvSpPr>
        <p:spPr>
          <a:xfrm>
            <a:off x="152400" y="457200"/>
            <a:ext cx="8839200" cy="838200"/>
          </a:xfrm>
        </p:spPr>
        <p:txBody>
          <a:bodyPr/>
          <a:lstStyle/>
          <a:p>
            <a:r>
              <a:rPr lang="en-US" altLang="en-US"/>
              <a:t>Example of Collect: Building an Index</a:t>
            </a:r>
          </a:p>
        </p:txBody>
      </p:sp>
      <p:sp>
        <p:nvSpPr>
          <p:cNvPr id="21506" name="Content Placeholder 2">
            <a:extLst>
              <a:ext uri="{FF2B5EF4-FFF2-40B4-BE49-F238E27FC236}">
                <a16:creationId xmlns:a16="http://schemas.microsoft.com/office/drawing/2014/main" id="{E72682E7-C311-42A1-B73B-AB7A856A61A7}"/>
              </a:ext>
            </a:extLst>
          </p:cNvPr>
          <p:cNvSpPr>
            <a:spLocks noGrp="1"/>
          </p:cNvSpPr>
          <p:nvPr>
            <p:ph idx="1"/>
          </p:nvPr>
        </p:nvSpPr>
        <p:spPr/>
        <p:txBody>
          <a:bodyPr/>
          <a:lstStyle/>
          <a:p>
            <a:r>
              <a:rPr lang="en-US" altLang="en-US"/>
              <a:t>Problem: Given a set of documents each with a sequence of words, compute an index that maps words to documents. </a:t>
            </a:r>
          </a:p>
          <a:p>
            <a:endParaRPr lang="en-US" altLang="en-US"/>
          </a:p>
          <a:p>
            <a:r>
              <a:rPr lang="en-US" altLang="en-US" sz="2000">
                <a:latin typeface="Courier" charset="0"/>
              </a:rPr>
              <a:t> function makeIndex D = </a:t>
            </a:r>
          </a:p>
          <a:p>
            <a:r>
              <a:rPr lang="en-US" altLang="en-US" sz="2000">
                <a:latin typeface="Courier" charset="0"/>
              </a:rPr>
              <a:t>   let </a:t>
            </a:r>
          </a:p>
          <a:p>
            <a:r>
              <a:rPr lang="en-US" altLang="en-US" sz="2000">
                <a:latin typeface="Courier" charset="0"/>
              </a:rPr>
              <a:t>     a = flatten({{(w,i) : w in wordify(d)} </a:t>
            </a:r>
          </a:p>
          <a:p>
            <a:r>
              <a:rPr lang="en-US" altLang="en-US" sz="2000">
                <a:latin typeface="Courier" charset="0"/>
              </a:rPr>
              <a:t>                  : (i,d) in D}) </a:t>
            </a:r>
          </a:p>
          <a:p>
            <a:r>
              <a:rPr lang="en-US" altLang="en-US" sz="2000">
                <a:latin typeface="Courier" charset="0"/>
              </a:rPr>
              <a:t>   in collect(a);</a:t>
            </a:r>
          </a:p>
          <a:p>
            <a:r>
              <a:rPr lang="en-US" altLang="en-US"/>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B8F2707D-E172-4532-807F-10C7F0A52F69}"/>
              </a:ext>
            </a:extLst>
          </p:cNvPr>
          <p:cNvSpPr>
            <a:spLocks noGrp="1"/>
          </p:cNvSpPr>
          <p:nvPr>
            <p:ph type="title"/>
          </p:nvPr>
        </p:nvSpPr>
        <p:spPr/>
        <p:txBody>
          <a:bodyPr/>
          <a:lstStyle/>
          <a:p>
            <a:pPr eaLnBrk="1" hangingPunct="1"/>
            <a:r>
              <a:rPr lang="en-US" altLang="en-US"/>
              <a:t>MapReduce</a:t>
            </a:r>
          </a:p>
        </p:txBody>
      </p:sp>
      <p:sp>
        <p:nvSpPr>
          <p:cNvPr id="22530" name="Content Placeholder 2">
            <a:extLst>
              <a:ext uri="{FF2B5EF4-FFF2-40B4-BE49-F238E27FC236}">
                <a16:creationId xmlns:a16="http://schemas.microsoft.com/office/drawing/2014/main" id="{D8B36E01-19AA-4BEA-B109-9794EB967A4A}"/>
              </a:ext>
            </a:extLst>
          </p:cNvPr>
          <p:cNvSpPr>
            <a:spLocks noGrp="1"/>
          </p:cNvSpPr>
          <p:nvPr>
            <p:ph idx="1"/>
          </p:nvPr>
        </p:nvSpPr>
        <p:spPr>
          <a:xfrm>
            <a:off x="685800" y="1524000"/>
            <a:ext cx="8458200" cy="4419600"/>
          </a:xfrm>
        </p:spPr>
        <p:txBody>
          <a:bodyPr/>
          <a:lstStyle/>
          <a:p>
            <a:pPr eaLnBrk="1" hangingPunct="1">
              <a:lnSpc>
                <a:spcPct val="90000"/>
              </a:lnSpc>
            </a:pPr>
            <a:r>
              <a:rPr lang="en-US" altLang="en-US" sz="2000" b="1">
                <a:latin typeface="Courier New" panose="02070309020205020404" pitchFamily="49" charset="0"/>
              </a:rPr>
              <a:t>function mapReduce(MAP,REDUCE,documents) = </a:t>
            </a:r>
          </a:p>
          <a:p>
            <a:pPr eaLnBrk="1" hangingPunct="1">
              <a:lnSpc>
                <a:spcPct val="90000"/>
              </a:lnSpc>
            </a:pPr>
            <a:r>
              <a:rPr lang="en-US" altLang="en-US" sz="2000" b="1">
                <a:latin typeface="Courier New" panose="02070309020205020404" pitchFamily="49" charset="0"/>
              </a:rPr>
              <a:t> let </a:t>
            </a:r>
          </a:p>
          <a:p>
            <a:pPr eaLnBrk="1" hangingPunct="1">
              <a:lnSpc>
                <a:spcPct val="90000"/>
              </a:lnSpc>
            </a:pPr>
            <a:r>
              <a:rPr lang="en-US" altLang="en-US" sz="2000" b="1">
                <a:latin typeface="Courier New" panose="02070309020205020404" pitchFamily="49" charset="0"/>
              </a:rPr>
              <a:t>    temp = flatten({MAP(d) : d in documents});</a:t>
            </a:r>
          </a:p>
          <a:p>
            <a:pPr eaLnBrk="1" hangingPunct="1">
              <a:lnSpc>
                <a:spcPct val="90000"/>
              </a:lnSpc>
            </a:pPr>
            <a:r>
              <a:rPr lang="en-US" altLang="en-US" sz="2000" b="1">
                <a:latin typeface="Courier New" panose="02070309020205020404" pitchFamily="49" charset="0"/>
              </a:rPr>
              <a:t> in flatten({REDUCE(k,vs) : (k,vs) in collect(temp)});</a:t>
            </a:r>
          </a:p>
          <a:p>
            <a:pPr eaLnBrk="1" hangingPunct="1">
              <a:lnSpc>
                <a:spcPct val="90000"/>
              </a:lnSpc>
            </a:pPr>
            <a:endParaRPr lang="en-US" altLang="en-US" sz="2000" b="1">
              <a:latin typeface="Courier New" panose="02070309020205020404" pitchFamily="49" charset="0"/>
            </a:endParaRPr>
          </a:p>
          <a:p>
            <a:pPr eaLnBrk="1" hangingPunct="1">
              <a:lnSpc>
                <a:spcPct val="90000"/>
              </a:lnSpc>
            </a:pPr>
            <a:r>
              <a:rPr lang="en-US" altLang="en-US" sz="2000" b="1">
                <a:latin typeface="Courier New" panose="02070309020205020404" pitchFamily="49" charset="0"/>
              </a:rPr>
              <a:t>function mapRed(M,R) = (D =&gt; mapReduce(M,R,D));</a:t>
            </a:r>
          </a:p>
          <a:p>
            <a:pPr eaLnBrk="1" hangingPunct="1">
              <a:lnSpc>
                <a:spcPct val="90000"/>
              </a:lnSpc>
            </a:pPr>
            <a:endParaRPr lang="en-US" altLang="en-US" sz="2000" b="1">
              <a:latin typeface="Courier New" panose="02070309020205020404" pitchFamily="49" charset="0"/>
            </a:endParaRPr>
          </a:p>
          <a:p>
            <a:pPr eaLnBrk="1" hangingPunct="1">
              <a:lnSpc>
                <a:spcPct val="90000"/>
              </a:lnSpc>
            </a:pPr>
            <a:r>
              <a:rPr lang="en-US" altLang="en-US" sz="2000" b="1">
                <a:latin typeface="Courier New" panose="02070309020205020404" pitchFamily="49" charset="0"/>
              </a:rPr>
              <a:t>wordcount = mapReduce(d =&gt; {(w,1) : w in wordify(d)},</a:t>
            </a:r>
          </a:p>
          <a:p>
            <a:pPr eaLnBrk="1" hangingPunct="1">
              <a:lnSpc>
                <a:spcPct val="90000"/>
              </a:lnSpc>
            </a:pPr>
            <a:r>
              <a:rPr lang="en-US" altLang="en-US" sz="2000" b="1">
                <a:latin typeface="Courier New" panose="02070309020205020404" pitchFamily="49" charset="0"/>
              </a:rPr>
              <a:t>                      (w,c) =&gt; [(w,sum(c))]);</a:t>
            </a:r>
          </a:p>
          <a:p>
            <a:pPr eaLnBrk="1" hangingPunct="1">
              <a:lnSpc>
                <a:spcPct val="90000"/>
              </a:lnSpc>
            </a:pPr>
            <a:r>
              <a:rPr lang="en-US" altLang="en-US" sz="2000" b="1">
                <a:latin typeface="Courier New" panose="02070309020205020404" pitchFamily="49" charset="0"/>
              </a:rPr>
              <a:t>  </a:t>
            </a:r>
          </a:p>
          <a:p>
            <a:pPr eaLnBrk="1" hangingPunct="1">
              <a:lnSpc>
                <a:spcPct val="90000"/>
              </a:lnSpc>
            </a:pPr>
            <a:r>
              <a:rPr lang="en-US" altLang="en-US" sz="2000" b="1">
                <a:latin typeface="Courier New" panose="02070309020205020404" pitchFamily="49" charset="0"/>
              </a:rPr>
              <a:t>wordcount(["this is is document 1</a:t>
            </a:r>
            <a:r>
              <a:rPr lang="ja-JP" altLang="en-US" sz="2000" b="1">
                <a:latin typeface="Courier New" panose="02070309020205020404" pitchFamily="49" charset="0"/>
              </a:rPr>
              <a:t>”</a:t>
            </a:r>
            <a:r>
              <a:rPr lang="en-US" altLang="ja-JP" sz="2000" b="1">
                <a:latin typeface="Courier New" panose="02070309020205020404" pitchFamily="49" charset="0"/>
              </a:rPr>
              <a:t>, </a:t>
            </a:r>
          </a:p>
          <a:p>
            <a:pPr eaLnBrk="1" hangingPunct="1">
              <a:lnSpc>
                <a:spcPct val="90000"/>
              </a:lnSpc>
            </a:pPr>
            <a:r>
              <a:rPr lang="en-US" altLang="en-US" sz="2000" b="1">
                <a:latin typeface="Courier New" panose="02070309020205020404" pitchFamily="49" charset="0"/>
              </a:rPr>
              <a:t>           "this is document 2"]);</a:t>
            </a:r>
          </a:p>
          <a:p>
            <a:pPr eaLnBrk="1" hangingPunct="1">
              <a:lnSpc>
                <a:spcPct val="90000"/>
              </a:lnSpc>
            </a:pPr>
            <a:endParaRPr lang="en-US" altLang="en-US" sz="2000" b="1">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3278281B-5B89-45E1-9AF8-A175DD051C57}"/>
              </a:ext>
            </a:extLst>
          </p:cNvPr>
          <p:cNvSpPr>
            <a:spLocks noGrp="1" noChangeArrowheads="1"/>
          </p:cNvSpPr>
          <p:nvPr>
            <p:ph type="title"/>
          </p:nvPr>
        </p:nvSpPr>
        <p:spPr/>
        <p:txBody>
          <a:bodyPr/>
          <a:lstStyle/>
          <a:p>
            <a:r>
              <a:rPr lang="en-US" altLang="en-US"/>
              <a:t>Parallelizing the algorithm</a:t>
            </a:r>
          </a:p>
        </p:txBody>
      </p:sp>
      <p:sp>
        <p:nvSpPr>
          <p:cNvPr id="815107" name="Rectangle 3">
            <a:extLst>
              <a:ext uri="{FF2B5EF4-FFF2-40B4-BE49-F238E27FC236}">
                <a16:creationId xmlns:a16="http://schemas.microsoft.com/office/drawing/2014/main" id="{76E7A385-5BD9-48BE-A139-B7A9266C57A4}"/>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Write a method named </a:t>
            </a:r>
            <a:r>
              <a:rPr lang="en-US" altLang="en-US">
                <a:solidFill>
                  <a:srgbClr val="262626"/>
                </a:solidFill>
                <a:latin typeface="Courier New" panose="02070309020205020404" pitchFamily="49" charset="0"/>
                <a:cs typeface="Courier New" panose="02070309020205020404" pitchFamily="49" charset="0"/>
              </a:rPr>
              <a:t>sum</a:t>
            </a:r>
            <a:r>
              <a:rPr lang="en-US" altLang="en-US">
                <a:solidFill>
                  <a:srgbClr val="262626"/>
                </a:solidFill>
              </a:rPr>
              <a:t> that computes the total sum of all elements in an array of integers.</a:t>
            </a:r>
          </a:p>
          <a:p>
            <a:pPr lvl="1"/>
            <a:r>
              <a:rPr lang="en-US" altLang="en-US">
                <a:solidFill>
                  <a:srgbClr val="404040"/>
                </a:solidFill>
              </a:rPr>
              <a:t>How can we parallelize this algorithm if we have 2 CPUs/cores?</a:t>
            </a: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endParaRPr lang="en-US" altLang="en-US">
              <a:solidFill>
                <a:srgbClr val="404040"/>
              </a:solidFill>
            </a:endParaRPr>
          </a:p>
          <a:p>
            <a:pPr lvl="1"/>
            <a:r>
              <a:rPr lang="en-US" altLang="en-US">
                <a:solidFill>
                  <a:srgbClr val="404040"/>
                </a:solidFill>
              </a:rPr>
              <a:t>Compute sum of each half of array in a thread.</a:t>
            </a:r>
          </a:p>
          <a:p>
            <a:pPr lvl="1"/>
            <a:r>
              <a:rPr lang="en-US" altLang="en-US">
                <a:solidFill>
                  <a:srgbClr val="404040"/>
                </a:solidFill>
              </a:rPr>
              <a:t>Add the two sums together.</a:t>
            </a:r>
          </a:p>
        </p:txBody>
      </p:sp>
      <p:graphicFrame>
        <p:nvGraphicFramePr>
          <p:cNvPr id="815167" name="Group 63">
            <a:extLst>
              <a:ext uri="{FF2B5EF4-FFF2-40B4-BE49-F238E27FC236}">
                <a16:creationId xmlns:a16="http://schemas.microsoft.com/office/drawing/2014/main" id="{8F3C9B24-48F1-4758-B6FF-8429F24730EF}"/>
              </a:ext>
            </a:extLst>
          </p:cNvPr>
          <p:cNvGraphicFramePr>
            <a:graphicFrameLocks noGrp="1"/>
          </p:cNvGraphicFramePr>
          <p:nvPr/>
        </p:nvGraphicFramePr>
        <p:xfrm>
          <a:off x="471488" y="2757488"/>
          <a:ext cx="8291512" cy="792480"/>
        </p:xfrm>
        <a:graphic>
          <a:graphicData uri="http://schemas.openxmlformats.org/drawingml/2006/table">
            <a:tbl>
              <a:tblPr/>
              <a:tblGrid>
                <a:gridCol w="782637">
                  <a:extLst>
                    <a:ext uri="{9D8B030D-6E8A-4147-A177-3AD203B41FA5}">
                      <a16:colId xmlns:a16="http://schemas.microsoft.com/office/drawing/2014/main" val="2884814373"/>
                    </a:ext>
                  </a:extLst>
                </a:gridCol>
                <a:gridCol w="460375">
                  <a:extLst>
                    <a:ext uri="{9D8B030D-6E8A-4147-A177-3AD203B41FA5}">
                      <a16:colId xmlns:a16="http://schemas.microsoft.com/office/drawing/2014/main" val="1081085088"/>
                    </a:ext>
                  </a:extLst>
                </a:gridCol>
                <a:gridCol w="460375">
                  <a:extLst>
                    <a:ext uri="{9D8B030D-6E8A-4147-A177-3AD203B41FA5}">
                      <a16:colId xmlns:a16="http://schemas.microsoft.com/office/drawing/2014/main" val="3147994289"/>
                    </a:ext>
                  </a:extLst>
                </a:gridCol>
                <a:gridCol w="460375">
                  <a:extLst>
                    <a:ext uri="{9D8B030D-6E8A-4147-A177-3AD203B41FA5}">
                      <a16:colId xmlns:a16="http://schemas.microsoft.com/office/drawing/2014/main" val="3385012691"/>
                    </a:ext>
                  </a:extLst>
                </a:gridCol>
                <a:gridCol w="508000">
                  <a:extLst>
                    <a:ext uri="{9D8B030D-6E8A-4147-A177-3AD203B41FA5}">
                      <a16:colId xmlns:a16="http://schemas.microsoft.com/office/drawing/2014/main" val="193891691"/>
                    </a:ext>
                  </a:extLst>
                </a:gridCol>
                <a:gridCol w="460375">
                  <a:extLst>
                    <a:ext uri="{9D8B030D-6E8A-4147-A177-3AD203B41FA5}">
                      <a16:colId xmlns:a16="http://schemas.microsoft.com/office/drawing/2014/main" val="1973900945"/>
                    </a:ext>
                  </a:extLst>
                </a:gridCol>
                <a:gridCol w="460375">
                  <a:extLst>
                    <a:ext uri="{9D8B030D-6E8A-4147-A177-3AD203B41FA5}">
                      <a16:colId xmlns:a16="http://schemas.microsoft.com/office/drawing/2014/main" val="3914402282"/>
                    </a:ext>
                  </a:extLst>
                </a:gridCol>
                <a:gridCol w="460375">
                  <a:extLst>
                    <a:ext uri="{9D8B030D-6E8A-4147-A177-3AD203B41FA5}">
                      <a16:colId xmlns:a16="http://schemas.microsoft.com/office/drawing/2014/main" val="2220836584"/>
                    </a:ext>
                  </a:extLst>
                </a:gridCol>
                <a:gridCol w="460375">
                  <a:extLst>
                    <a:ext uri="{9D8B030D-6E8A-4147-A177-3AD203B41FA5}">
                      <a16:colId xmlns:a16="http://schemas.microsoft.com/office/drawing/2014/main" val="3453483918"/>
                    </a:ext>
                  </a:extLst>
                </a:gridCol>
                <a:gridCol w="508000">
                  <a:extLst>
                    <a:ext uri="{9D8B030D-6E8A-4147-A177-3AD203B41FA5}">
                      <a16:colId xmlns:a16="http://schemas.microsoft.com/office/drawing/2014/main" val="3120256905"/>
                    </a:ext>
                  </a:extLst>
                </a:gridCol>
                <a:gridCol w="460375">
                  <a:extLst>
                    <a:ext uri="{9D8B030D-6E8A-4147-A177-3AD203B41FA5}">
                      <a16:colId xmlns:a16="http://schemas.microsoft.com/office/drawing/2014/main" val="490503714"/>
                    </a:ext>
                  </a:extLst>
                </a:gridCol>
                <a:gridCol w="460375">
                  <a:extLst>
                    <a:ext uri="{9D8B030D-6E8A-4147-A177-3AD203B41FA5}">
                      <a16:colId xmlns:a16="http://schemas.microsoft.com/office/drawing/2014/main" val="356029704"/>
                    </a:ext>
                  </a:extLst>
                </a:gridCol>
                <a:gridCol w="460375">
                  <a:extLst>
                    <a:ext uri="{9D8B030D-6E8A-4147-A177-3AD203B41FA5}">
                      <a16:colId xmlns:a16="http://schemas.microsoft.com/office/drawing/2014/main" val="442713761"/>
                    </a:ext>
                  </a:extLst>
                </a:gridCol>
                <a:gridCol w="508000">
                  <a:extLst>
                    <a:ext uri="{9D8B030D-6E8A-4147-A177-3AD203B41FA5}">
                      <a16:colId xmlns:a16="http://schemas.microsoft.com/office/drawing/2014/main" val="1338740326"/>
                    </a:ext>
                  </a:extLst>
                </a:gridCol>
                <a:gridCol w="460375">
                  <a:extLst>
                    <a:ext uri="{9D8B030D-6E8A-4147-A177-3AD203B41FA5}">
                      <a16:colId xmlns:a16="http://schemas.microsoft.com/office/drawing/2014/main" val="886460983"/>
                    </a:ext>
                  </a:extLst>
                </a:gridCol>
                <a:gridCol w="460375">
                  <a:extLst>
                    <a:ext uri="{9D8B030D-6E8A-4147-A177-3AD203B41FA5}">
                      <a16:colId xmlns:a16="http://schemas.microsoft.com/office/drawing/2014/main" val="2205736572"/>
                    </a:ext>
                  </a:extLst>
                </a:gridCol>
                <a:gridCol w="460375">
                  <a:extLst>
                    <a:ext uri="{9D8B030D-6E8A-4147-A177-3AD203B41FA5}">
                      <a16:colId xmlns:a16="http://schemas.microsoft.com/office/drawing/2014/main" val="316918907"/>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2850608"/>
                  </a:ext>
                </a:extLst>
              </a:tr>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7931725" indent="-3747452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eaLnBrk="0" hangingPunct="0">
                        <a:spcBef>
                          <a:spcPct val="20000"/>
                        </a:spcBef>
                        <a:defRPr>
                          <a:solidFill>
                            <a:srgbClr val="4D4D4D"/>
                          </a:solidFill>
                          <a:latin typeface="Calibri" panose="020F0502020204030204" pitchFamily="34" charset="0"/>
                        </a:defRPr>
                      </a:lvl3pPr>
                      <a:lvl4pPr eaLnBrk="0" hangingPunct="0">
                        <a:spcBef>
                          <a:spcPct val="20000"/>
                        </a:spcBef>
                        <a:defRPr>
                          <a:solidFill>
                            <a:srgbClr val="4D4D4D"/>
                          </a:solidFill>
                          <a:latin typeface="Calibri" panose="020F0502020204030204" pitchFamily="34" charset="0"/>
                        </a:defRPr>
                      </a:lvl4pPr>
                      <a:lvl5pPr eaLnBrk="0" hangingPunct="0">
                        <a:spcBef>
                          <a:spcPct val="20000"/>
                        </a:spcBef>
                        <a:defRPr>
                          <a:solidFill>
                            <a:srgbClr val="4D4D4D"/>
                          </a:solidFill>
                          <a:latin typeface="Calibri" panose="020F0502020204030204" pitchFamily="34" charset="0"/>
                        </a:defRPr>
                      </a:lvl5pPr>
                      <a:lvl6pPr marL="457200" eaLnBrk="0" fontAlgn="base" hangingPunct="0">
                        <a:spcBef>
                          <a:spcPct val="20000"/>
                        </a:spcBef>
                        <a:spcAft>
                          <a:spcPct val="0"/>
                        </a:spcAft>
                        <a:defRPr>
                          <a:solidFill>
                            <a:srgbClr val="4D4D4D"/>
                          </a:solidFill>
                          <a:latin typeface="Calibri" panose="020F0502020204030204" pitchFamily="34" charset="0"/>
                        </a:defRPr>
                      </a:lvl6pPr>
                      <a:lvl7pPr marL="914400" eaLnBrk="0" fontAlgn="base" hangingPunct="0">
                        <a:spcBef>
                          <a:spcPct val="20000"/>
                        </a:spcBef>
                        <a:spcAft>
                          <a:spcPct val="0"/>
                        </a:spcAft>
                        <a:defRPr>
                          <a:solidFill>
                            <a:srgbClr val="4D4D4D"/>
                          </a:solidFill>
                          <a:latin typeface="Calibri" panose="020F0502020204030204" pitchFamily="34" charset="0"/>
                        </a:defRPr>
                      </a:lvl7pPr>
                      <a:lvl8pPr marL="1371600" eaLnBrk="0" fontAlgn="base" hangingPunct="0">
                        <a:spcBef>
                          <a:spcPct val="20000"/>
                        </a:spcBef>
                        <a:spcAft>
                          <a:spcPct val="0"/>
                        </a:spcAft>
                        <a:defRPr>
                          <a:solidFill>
                            <a:srgbClr val="4D4D4D"/>
                          </a:solidFill>
                          <a:latin typeface="Calibri" panose="020F0502020204030204" pitchFamily="34" charset="0"/>
                        </a:defRPr>
                      </a:lvl8pPr>
                      <a:lvl9pPr marL="1828800"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Pct val="100000"/>
                        <a:buFontTx/>
                        <a:buNone/>
                        <a:tabLst/>
                      </a:pPr>
                      <a:r>
                        <a:rPr kumimoji="0" lang="en-US" altLang="en-US" sz="2000" b="0" i="0" u="none" strike="noStrike" cap="none" normalizeH="0" baseline="0">
                          <a:ln>
                            <a:noFill/>
                          </a:ln>
                          <a:solidFill>
                            <a:srgbClr val="262626"/>
                          </a:solidFill>
                          <a:effectLst/>
                          <a:latin typeface="Calibri" panose="020F0502020204030204" pitchFamily="34" charset="0"/>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9542661"/>
                  </a:ext>
                </a:extLst>
              </a:tr>
            </a:tbl>
          </a:graphicData>
        </a:graphic>
      </p:graphicFrame>
      <p:grpSp>
        <p:nvGrpSpPr>
          <p:cNvPr id="815175" name="Group 71">
            <a:extLst>
              <a:ext uri="{FF2B5EF4-FFF2-40B4-BE49-F238E27FC236}">
                <a16:creationId xmlns:a16="http://schemas.microsoft.com/office/drawing/2014/main" id="{C1C739E8-2161-4AD6-AAFA-6234AB925F4F}"/>
              </a:ext>
            </a:extLst>
          </p:cNvPr>
          <p:cNvGrpSpPr>
            <a:grpSpLocks/>
          </p:cNvGrpSpPr>
          <p:nvPr/>
        </p:nvGrpSpPr>
        <p:grpSpPr bwMode="auto">
          <a:xfrm>
            <a:off x="457200" y="3671888"/>
            <a:ext cx="8458200" cy="715962"/>
            <a:chOff x="288" y="2313"/>
            <a:chExt cx="5328" cy="451"/>
          </a:xfrm>
        </p:grpSpPr>
        <p:sp>
          <p:nvSpPr>
            <p:cNvPr id="815168" name="AutoShape 64">
              <a:extLst>
                <a:ext uri="{FF2B5EF4-FFF2-40B4-BE49-F238E27FC236}">
                  <a16:creationId xmlns:a16="http://schemas.microsoft.com/office/drawing/2014/main" id="{48409B39-EE51-4296-9098-BD745EB2CD1C}"/>
                </a:ext>
              </a:extLst>
            </p:cNvPr>
            <p:cNvSpPr>
              <a:spLocks/>
            </p:cNvSpPr>
            <p:nvPr/>
          </p:nvSpPr>
          <p:spPr bwMode="auto">
            <a:xfrm rot="-5400000">
              <a:off x="1872" y="1257"/>
              <a:ext cx="192" cy="2304"/>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169" name="AutoShape 65">
              <a:extLst>
                <a:ext uri="{FF2B5EF4-FFF2-40B4-BE49-F238E27FC236}">
                  <a16:creationId xmlns:a16="http://schemas.microsoft.com/office/drawing/2014/main" id="{531024A4-BA1D-4BB9-8C95-FDB886E6D100}"/>
                </a:ext>
              </a:extLst>
            </p:cNvPr>
            <p:cNvSpPr>
              <a:spLocks/>
            </p:cNvSpPr>
            <p:nvPr/>
          </p:nvSpPr>
          <p:spPr bwMode="auto">
            <a:xfrm rot="-5400000">
              <a:off x="4224" y="1257"/>
              <a:ext cx="192" cy="2304"/>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171" name="Text Box 67">
              <a:extLst>
                <a:ext uri="{FF2B5EF4-FFF2-40B4-BE49-F238E27FC236}">
                  <a16:creationId xmlns:a16="http://schemas.microsoft.com/office/drawing/2014/main" id="{5E84197E-799C-4F73-9EA5-055EAAA94869}"/>
                </a:ext>
              </a:extLst>
            </p:cNvPr>
            <p:cNvSpPr txBox="1">
              <a:spLocks noChangeArrowheads="1"/>
            </p:cNvSpPr>
            <p:nvPr/>
          </p:nvSpPr>
          <p:spPr bwMode="auto">
            <a:xfrm>
              <a:off x="288" y="2533"/>
              <a:ext cx="2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0">
                  <a:latin typeface="Calibri" panose="020F0502020204030204" pitchFamily="34" charset="0"/>
                </a:rPr>
                <a:t>sum1 = 22+18+12+-4+27+30+36+50 = </a:t>
              </a:r>
              <a:r>
                <a:rPr lang="en-US" altLang="en-US" b="1" i="0">
                  <a:latin typeface="Calibri" panose="020F0502020204030204" pitchFamily="34" charset="0"/>
                </a:rPr>
                <a:t>191</a:t>
              </a:r>
            </a:p>
          </p:txBody>
        </p:sp>
        <p:sp>
          <p:nvSpPr>
            <p:cNvPr id="815172" name="Text Box 68">
              <a:extLst>
                <a:ext uri="{FF2B5EF4-FFF2-40B4-BE49-F238E27FC236}">
                  <a16:creationId xmlns:a16="http://schemas.microsoft.com/office/drawing/2014/main" id="{8285A624-652D-4EFD-ADA4-FFDAB432C4B5}"/>
                </a:ext>
              </a:extLst>
            </p:cNvPr>
            <p:cNvSpPr txBox="1">
              <a:spLocks noChangeArrowheads="1"/>
            </p:cNvSpPr>
            <p:nvPr/>
          </p:nvSpPr>
          <p:spPr bwMode="auto">
            <a:xfrm>
              <a:off x="3159" y="2533"/>
              <a:ext cx="24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0">
                  <a:latin typeface="Calibri" panose="020F0502020204030204" pitchFamily="34" charset="0"/>
                </a:rPr>
                <a:t>sum2 = 7+68+91+56+2+85+42+98 = </a:t>
              </a:r>
              <a:r>
                <a:rPr lang="en-US" altLang="en-US" b="1" i="0">
                  <a:latin typeface="Calibri" panose="020F0502020204030204" pitchFamily="34" charset="0"/>
                </a:rPr>
                <a:t>449</a:t>
              </a:r>
            </a:p>
          </p:txBody>
        </p:sp>
      </p:grpSp>
      <p:grpSp>
        <p:nvGrpSpPr>
          <p:cNvPr id="815176" name="Group 72">
            <a:extLst>
              <a:ext uri="{FF2B5EF4-FFF2-40B4-BE49-F238E27FC236}">
                <a16:creationId xmlns:a16="http://schemas.microsoft.com/office/drawing/2014/main" id="{2D1AA899-7933-4F5C-89D1-1CCFFC73A1BA}"/>
              </a:ext>
            </a:extLst>
          </p:cNvPr>
          <p:cNvGrpSpPr>
            <a:grpSpLocks/>
          </p:cNvGrpSpPr>
          <p:nvPr/>
        </p:nvGrpSpPr>
        <p:grpSpPr bwMode="auto">
          <a:xfrm>
            <a:off x="3124200" y="4510088"/>
            <a:ext cx="3733800" cy="671512"/>
            <a:chOff x="1968" y="2841"/>
            <a:chExt cx="2352" cy="423"/>
          </a:xfrm>
        </p:grpSpPr>
        <p:sp>
          <p:nvSpPr>
            <p:cNvPr id="815173" name="AutoShape 69">
              <a:extLst>
                <a:ext uri="{FF2B5EF4-FFF2-40B4-BE49-F238E27FC236}">
                  <a16:creationId xmlns:a16="http://schemas.microsoft.com/office/drawing/2014/main" id="{2BB25F4E-572B-4F2F-8886-E5E6B492346F}"/>
                </a:ext>
              </a:extLst>
            </p:cNvPr>
            <p:cNvSpPr>
              <a:spLocks/>
            </p:cNvSpPr>
            <p:nvPr/>
          </p:nvSpPr>
          <p:spPr bwMode="auto">
            <a:xfrm rot="-5400000">
              <a:off x="3048" y="1761"/>
              <a:ext cx="192" cy="2352"/>
            </a:xfrm>
            <a:prstGeom prst="leftBrace">
              <a:avLst>
                <a:gd name="adj1" fmla="val 10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174" name="Text Box 70">
              <a:extLst>
                <a:ext uri="{FF2B5EF4-FFF2-40B4-BE49-F238E27FC236}">
                  <a16:creationId xmlns:a16="http://schemas.microsoft.com/office/drawing/2014/main" id="{3BE64437-2D37-42A4-99D1-0E139CA0AD3C}"/>
                </a:ext>
              </a:extLst>
            </p:cNvPr>
            <p:cNvSpPr txBox="1">
              <a:spLocks noChangeArrowheads="1"/>
            </p:cNvSpPr>
            <p:nvPr/>
          </p:nvSpPr>
          <p:spPr bwMode="auto">
            <a:xfrm>
              <a:off x="2304" y="3033"/>
              <a:ext cx="16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0">
                  <a:latin typeface="Calibri" panose="020F0502020204030204" pitchFamily="34" charset="0"/>
                </a:rPr>
                <a:t>sum = sum1 + sum2 = </a:t>
              </a:r>
              <a:r>
                <a:rPr lang="en-US" altLang="en-US" b="1" i="0">
                  <a:latin typeface="Calibri" panose="020F0502020204030204" pitchFamily="34" charset="0"/>
                </a:rPr>
                <a:t>640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5175"/>
                                        </p:tgtEl>
                                        <p:attrNameLst>
                                          <p:attrName>style.visibility</p:attrName>
                                        </p:attrNameLst>
                                      </p:cBhvr>
                                      <p:to>
                                        <p:strVal val="visible"/>
                                      </p:to>
                                    </p:set>
                                    <p:animEffect transition="in" filter="fade">
                                      <p:cBhvr>
                                        <p:cTn id="7" dur="1000"/>
                                        <p:tgtEl>
                                          <p:spTgt spid="815175"/>
                                        </p:tgtEl>
                                      </p:cBhvr>
                                    </p:animEffect>
                                  </p:childTnLst>
                                </p:cTn>
                              </p:par>
                              <p:par>
                                <p:cTn id="8" presetID="10" presetClass="entr" presetSubtype="0" fill="hold" nodeType="withEffect">
                                  <p:stCondLst>
                                    <p:cond delay="0"/>
                                  </p:stCondLst>
                                  <p:childTnLst>
                                    <p:set>
                                      <p:cBhvr>
                                        <p:cTn id="9" dur="1" fill="hold">
                                          <p:stCondLst>
                                            <p:cond delay="0"/>
                                          </p:stCondLst>
                                        </p:cTn>
                                        <p:tgtEl>
                                          <p:spTgt spid="815107">
                                            <p:txEl>
                                              <p:pRg st="10" end="10"/>
                                            </p:txEl>
                                          </p:spTgt>
                                        </p:tgtEl>
                                        <p:attrNameLst>
                                          <p:attrName>style.visibility</p:attrName>
                                        </p:attrNameLst>
                                      </p:cBhvr>
                                      <p:to>
                                        <p:strVal val="visible"/>
                                      </p:to>
                                    </p:set>
                                    <p:animEffect transition="in" filter="fade">
                                      <p:cBhvr>
                                        <p:cTn id="10" dur="1000"/>
                                        <p:tgtEl>
                                          <p:spTgt spid="815107">
                                            <p:txEl>
                                              <p:pRg st="10" end="1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15176"/>
                                        </p:tgtEl>
                                        <p:attrNameLst>
                                          <p:attrName>style.visibility</p:attrName>
                                        </p:attrNameLst>
                                      </p:cBhvr>
                                      <p:to>
                                        <p:strVal val="visible"/>
                                      </p:to>
                                    </p:set>
                                    <p:animEffect transition="in" filter="fade">
                                      <p:cBhvr>
                                        <p:cTn id="15" dur="1000"/>
                                        <p:tgtEl>
                                          <p:spTgt spid="815176"/>
                                        </p:tgtEl>
                                      </p:cBhvr>
                                    </p:animEffect>
                                  </p:childTnLst>
                                </p:cTn>
                              </p:par>
                              <p:par>
                                <p:cTn id="16" presetID="10" presetClass="entr" presetSubtype="0" fill="hold" nodeType="withEffect">
                                  <p:stCondLst>
                                    <p:cond delay="0"/>
                                  </p:stCondLst>
                                  <p:childTnLst>
                                    <p:set>
                                      <p:cBhvr>
                                        <p:cTn id="17" dur="1" fill="hold">
                                          <p:stCondLst>
                                            <p:cond delay="0"/>
                                          </p:stCondLst>
                                        </p:cTn>
                                        <p:tgtEl>
                                          <p:spTgt spid="815107">
                                            <p:txEl>
                                              <p:pRg st="11" end="11"/>
                                            </p:txEl>
                                          </p:spTgt>
                                        </p:tgtEl>
                                        <p:attrNameLst>
                                          <p:attrName>style.visibility</p:attrName>
                                        </p:attrNameLst>
                                      </p:cBhvr>
                                      <p:to>
                                        <p:strVal val="visible"/>
                                      </p:to>
                                    </p:set>
                                    <p:animEffect transition="in" filter="fade">
                                      <p:cBhvr>
                                        <p:cTn id="18" dur="1000"/>
                                        <p:tgtEl>
                                          <p:spTgt spid="8151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2671B509-BAA9-4A95-A19C-58970C7BFBB6}"/>
              </a:ext>
            </a:extLst>
          </p:cNvPr>
          <p:cNvSpPr>
            <a:spLocks noGrp="1"/>
          </p:cNvSpPr>
          <p:nvPr>
            <p:ph type="title"/>
          </p:nvPr>
        </p:nvSpPr>
        <p:spPr/>
        <p:txBody>
          <a:bodyPr/>
          <a:lstStyle/>
          <a:p>
            <a:r>
              <a:rPr lang="en-US" altLang="en-US"/>
              <a:t>Parallel Techniques</a:t>
            </a:r>
          </a:p>
        </p:txBody>
      </p:sp>
      <p:sp>
        <p:nvSpPr>
          <p:cNvPr id="36866" name="Content Placeholder 2">
            <a:extLst>
              <a:ext uri="{FF2B5EF4-FFF2-40B4-BE49-F238E27FC236}">
                <a16:creationId xmlns:a16="http://schemas.microsoft.com/office/drawing/2014/main" id="{4DDC9468-E698-4A9B-BADF-EEEBE1970AFB}"/>
              </a:ext>
            </a:extLst>
          </p:cNvPr>
          <p:cNvSpPr>
            <a:spLocks noGrp="1"/>
          </p:cNvSpPr>
          <p:nvPr>
            <p:ph idx="1"/>
          </p:nvPr>
        </p:nvSpPr>
        <p:spPr/>
        <p:txBody>
          <a:bodyPr/>
          <a:lstStyle/>
          <a:p>
            <a:r>
              <a:rPr lang="en-US" altLang="en-US"/>
              <a:t>Some common themes in </a:t>
            </a:r>
            <a:r>
              <a:rPr lang="ja-JP" altLang="en-US"/>
              <a:t>“</a:t>
            </a:r>
            <a:r>
              <a:rPr lang="en-US" altLang="ja-JP"/>
              <a:t>Thinking Parallel</a:t>
            </a:r>
            <a:r>
              <a:rPr lang="ja-JP" altLang="en-US"/>
              <a:t>”</a:t>
            </a:r>
            <a:endParaRPr lang="en-US" altLang="ja-JP"/>
          </a:p>
          <a:p>
            <a:pPr>
              <a:buFont typeface="Comic Sans MS" panose="030F0702030302020204" pitchFamily="66" charset="0"/>
              <a:buAutoNum type="arabicPeriod"/>
            </a:pPr>
            <a:r>
              <a:rPr lang="en-US" altLang="en-US"/>
              <a:t>Working with collections.</a:t>
            </a:r>
          </a:p>
          <a:p>
            <a:pPr marL="857250" lvl="1" indent="-457200"/>
            <a:r>
              <a:rPr lang="en-US" altLang="en-US"/>
              <a:t>map, selection, reduce, scan, collect</a:t>
            </a:r>
          </a:p>
          <a:p>
            <a:pPr>
              <a:buFont typeface="Comic Sans MS" panose="030F0702030302020204" pitchFamily="66" charset="0"/>
              <a:buAutoNum type="arabicPeriod"/>
            </a:pPr>
            <a:r>
              <a:rPr lang="en-US" altLang="en-US"/>
              <a:t>Divide-and-conquer</a:t>
            </a:r>
          </a:p>
          <a:p>
            <a:pPr marL="857250" lvl="1" indent="-457200"/>
            <a:r>
              <a:rPr lang="en-US" altLang="en-US"/>
              <a:t>Even more important than sequentially</a:t>
            </a:r>
          </a:p>
          <a:p>
            <a:pPr marL="857250" lvl="1" indent="-457200"/>
            <a:r>
              <a:rPr lang="en-US" altLang="en-US"/>
              <a:t>Merging, matrix multiply, FFT, …</a:t>
            </a:r>
          </a:p>
          <a:p>
            <a:pPr>
              <a:buFont typeface="Comic Sans MS" panose="030F0702030302020204" pitchFamily="66" charset="0"/>
              <a:buAutoNum type="arabicPeriod"/>
            </a:pPr>
            <a:r>
              <a:rPr lang="en-US" altLang="en-US"/>
              <a:t>Contraction</a:t>
            </a:r>
          </a:p>
          <a:p>
            <a:pPr marL="857250" lvl="1" indent="-457200"/>
            <a:r>
              <a:rPr lang="en-US" altLang="en-US"/>
              <a:t>Solve single smaller problem</a:t>
            </a:r>
          </a:p>
          <a:p>
            <a:pPr marL="857250" lvl="1" indent="-457200"/>
            <a:r>
              <a:rPr lang="en-US" altLang="en-US"/>
              <a:t>List ranking, graph contraction</a:t>
            </a:r>
          </a:p>
          <a:p>
            <a:pPr>
              <a:buFont typeface="Comic Sans MS" panose="030F0702030302020204" pitchFamily="66" charset="0"/>
              <a:buAutoNum type="arabicPeriod"/>
            </a:pPr>
            <a:r>
              <a:rPr lang="en-US" altLang="en-US"/>
              <a:t>Randomization</a:t>
            </a:r>
          </a:p>
          <a:p>
            <a:pPr marL="857250" lvl="1" indent="-457200"/>
            <a:r>
              <a:rPr lang="en-US" altLang="en-US"/>
              <a:t>Symmetry breaking and random sampling</a:t>
            </a:r>
          </a:p>
          <a:p>
            <a:pPr>
              <a:buFont typeface="Comic Sans MS" panose="030F0702030302020204" pitchFamily="66" charset="0"/>
              <a:buAutoNum type="arabicPeriod"/>
            </a:pPr>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BFE6EA3B-A459-4655-8031-F09B93ACE01C}"/>
              </a:ext>
            </a:extLst>
          </p:cNvPr>
          <p:cNvSpPr>
            <a:spLocks noGrp="1"/>
          </p:cNvSpPr>
          <p:nvPr>
            <p:ph type="title"/>
          </p:nvPr>
        </p:nvSpPr>
        <p:spPr/>
        <p:txBody>
          <a:bodyPr/>
          <a:lstStyle/>
          <a:p>
            <a:r>
              <a:rPr lang="en-US" altLang="en-US" dirty="0"/>
              <a:t>Technique 2: Divide-And-Conquer</a:t>
            </a:r>
          </a:p>
        </p:txBody>
      </p:sp>
      <p:sp>
        <p:nvSpPr>
          <p:cNvPr id="23554" name="Content Placeholder 2">
            <a:extLst>
              <a:ext uri="{FF2B5EF4-FFF2-40B4-BE49-F238E27FC236}">
                <a16:creationId xmlns:a16="http://schemas.microsoft.com/office/drawing/2014/main" id="{9715006B-E783-4446-889F-47F3BCBC9AAB}"/>
              </a:ext>
            </a:extLst>
          </p:cNvPr>
          <p:cNvSpPr>
            <a:spLocks noGrp="1"/>
          </p:cNvSpPr>
          <p:nvPr>
            <p:ph idx="1"/>
          </p:nvPr>
        </p:nvSpPr>
        <p:spPr/>
        <p:txBody>
          <a:bodyPr/>
          <a:lstStyle/>
          <a:p>
            <a:pPr>
              <a:buFontTx/>
              <a:buChar char="•"/>
            </a:pPr>
            <a:r>
              <a:rPr lang="en-US" altLang="en-US"/>
              <a:t>Merging</a:t>
            </a:r>
          </a:p>
          <a:p>
            <a:pPr>
              <a:buFontTx/>
              <a:buChar char="•"/>
            </a:pPr>
            <a:r>
              <a:rPr lang="en-US" altLang="en-US"/>
              <a:t>Matrix multiplication</a:t>
            </a:r>
          </a:p>
          <a:p>
            <a:pPr>
              <a:buFontTx/>
              <a:buChar char="•"/>
            </a:pPr>
            <a:r>
              <a:rPr lang="en-US" altLang="en-US"/>
              <a:t>Matrix inversion</a:t>
            </a:r>
          </a:p>
          <a:p>
            <a:pPr>
              <a:buFontTx/>
              <a:buChar char="•"/>
            </a:pPr>
            <a:r>
              <a:rPr lang="en-US" altLang="en-US"/>
              <a:t>FFT</a:t>
            </a:r>
          </a:p>
          <a:p>
            <a:pPr>
              <a:buFontTx/>
              <a:buChar char="•"/>
            </a:pPr>
            <a:r>
              <a:rPr lang="en-US" altLang="en-US"/>
              <a:t>K-d trees</a:t>
            </a:r>
          </a:p>
          <a:p>
            <a:pPr>
              <a:buFontTx/>
              <a:buChar char="•"/>
            </a:pPr>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5D08B8-EF15-46F6-BCA3-F8DE2740264B}"/>
              </a:ext>
            </a:extLst>
          </p:cNvPr>
          <p:cNvSpPr>
            <a:spLocks noGrp="1" noChangeArrowheads="1"/>
          </p:cNvSpPr>
          <p:nvPr>
            <p:ph type="title"/>
          </p:nvPr>
        </p:nvSpPr>
        <p:spPr/>
        <p:txBody>
          <a:bodyPr/>
          <a:lstStyle/>
          <a:p>
            <a:pPr eaLnBrk="1" hangingPunct="1"/>
            <a:r>
              <a:rPr lang="en-US" altLang="en-US" sz="4000"/>
              <a:t>Example: Merging</a:t>
            </a:r>
          </a:p>
        </p:txBody>
      </p:sp>
      <p:sp>
        <p:nvSpPr>
          <p:cNvPr id="24579" name="Rectangle 3">
            <a:extLst>
              <a:ext uri="{FF2B5EF4-FFF2-40B4-BE49-F238E27FC236}">
                <a16:creationId xmlns:a16="http://schemas.microsoft.com/office/drawing/2014/main" id="{533E6BD5-63D2-4793-BD64-B62DED721381}"/>
              </a:ext>
            </a:extLst>
          </p:cNvPr>
          <p:cNvSpPr>
            <a:spLocks noGrp="1" noChangeArrowheads="1"/>
          </p:cNvSpPr>
          <p:nvPr>
            <p:ph type="body" idx="1"/>
          </p:nvPr>
        </p:nvSpPr>
        <p:spPr/>
        <p:txBody>
          <a:bodyPr/>
          <a:lstStyle/>
          <a:p>
            <a:pPr eaLnBrk="1" hangingPunct="1"/>
            <a:r>
              <a:rPr lang="en-US" altLang="en-US" b="1">
                <a:latin typeface="Courier New" panose="02070309020205020404" pitchFamily="49" charset="0"/>
              </a:rPr>
              <a:t>Merge(nil,l2) = l2</a:t>
            </a:r>
          </a:p>
          <a:p>
            <a:pPr eaLnBrk="1" hangingPunct="1"/>
            <a:r>
              <a:rPr lang="en-US" altLang="en-US" b="1">
                <a:latin typeface="Courier New" panose="02070309020205020404" pitchFamily="49" charset="0"/>
              </a:rPr>
              <a:t>Merge(l1,nil) = l1</a:t>
            </a:r>
          </a:p>
          <a:p>
            <a:pPr eaLnBrk="1" hangingPunct="1"/>
            <a:r>
              <a:rPr lang="en-US" altLang="en-US" b="1">
                <a:latin typeface="Courier New" panose="02070309020205020404" pitchFamily="49" charset="0"/>
              </a:rPr>
              <a:t>Merge(h1::t1, h2::t2) =</a:t>
            </a:r>
          </a:p>
          <a:p>
            <a:pPr eaLnBrk="1" hangingPunct="1"/>
            <a:r>
              <a:rPr lang="en-US" altLang="en-US" b="1">
                <a:latin typeface="Courier New" panose="02070309020205020404" pitchFamily="49" charset="0"/>
              </a:rPr>
              <a:t>    if (h1 &lt; h2) h1::Merge(t1,h2::t2)</a:t>
            </a:r>
          </a:p>
          <a:p>
            <a:pPr eaLnBrk="1" hangingPunct="1"/>
            <a:r>
              <a:rPr lang="en-US" altLang="en-US" b="1">
                <a:latin typeface="Courier New" panose="02070309020205020404" pitchFamily="49" charset="0"/>
              </a:rPr>
              <a:t>    else h2::Merge(h1::t1,t2)</a:t>
            </a:r>
          </a:p>
          <a:p>
            <a:pPr eaLnBrk="1" hangingPunct="1"/>
            <a:endParaRPr lang="en-US" altLang="en-US" b="1">
              <a:latin typeface="Courier New" panose="02070309020205020404" pitchFamily="49" charset="0"/>
            </a:endParaRPr>
          </a:p>
          <a:p>
            <a:pPr eaLnBrk="1" hangingPunct="1"/>
            <a:r>
              <a:rPr lang="en-US" altLang="en-US"/>
              <a:t>What about in parallel?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7DB22018-4EF6-48E0-B19A-2439529D705C}"/>
              </a:ext>
            </a:extLst>
          </p:cNvPr>
          <p:cNvSpPr>
            <a:spLocks noGrp="1"/>
          </p:cNvSpPr>
          <p:nvPr>
            <p:ph type="title"/>
          </p:nvPr>
        </p:nvSpPr>
        <p:spPr/>
        <p:txBody>
          <a:bodyPr/>
          <a:lstStyle/>
          <a:p>
            <a:pPr eaLnBrk="1" hangingPunct="1"/>
            <a:r>
              <a:rPr lang="en-US" altLang="en-US"/>
              <a:t>The Split Operation</a:t>
            </a:r>
          </a:p>
        </p:txBody>
      </p:sp>
      <p:sp>
        <p:nvSpPr>
          <p:cNvPr id="25602" name="Content Placeholder 2">
            <a:extLst>
              <a:ext uri="{FF2B5EF4-FFF2-40B4-BE49-F238E27FC236}">
                <a16:creationId xmlns:a16="http://schemas.microsoft.com/office/drawing/2014/main" id="{83C4C9F0-86CC-4368-953D-4474C20C6A1D}"/>
              </a:ext>
            </a:extLst>
          </p:cNvPr>
          <p:cNvSpPr>
            <a:spLocks noGrp="1"/>
          </p:cNvSpPr>
          <p:nvPr>
            <p:ph idx="1"/>
          </p:nvPr>
        </p:nvSpPr>
        <p:spPr/>
        <p:txBody>
          <a:bodyPr/>
          <a:lstStyle/>
          <a:p>
            <a:pPr eaLnBrk="1" hangingPunct="1"/>
            <a:r>
              <a:rPr lang="en-US" altLang="en-US" sz="2000" b="1">
                <a:latin typeface="Courier New" panose="02070309020205020404" pitchFamily="49" charset="0"/>
                <a:cs typeface="Courier New" panose="02070309020205020404" pitchFamily="49" charset="0"/>
              </a:rPr>
              <a:t>fun split (p, empty) = (empty ,empty)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split (p, node(v, L, R)) =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if p &lt; v then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let val (L1 ,R1) = split(p ,L)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in (L1,node(v, R1, R)) end</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else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let val (L1,R1) = split(p ,R) </a:t>
            </a:r>
            <a:br>
              <a:rPr lang="en-US" altLang="en-US" sz="2000" b="1">
                <a:latin typeface="Courier New" panose="02070309020205020404" pitchFamily="49" charset="0"/>
                <a:cs typeface="Courier New" panose="02070309020205020404" pitchFamily="49" charset="0"/>
              </a:rPr>
            </a:br>
            <a:r>
              <a:rPr lang="en-US" altLang="en-US" sz="2000" b="1">
                <a:latin typeface="Courier New" panose="02070309020205020404" pitchFamily="49" charset="0"/>
                <a:cs typeface="Courier New" panose="02070309020205020404" pitchFamily="49" charset="0"/>
              </a:rPr>
              <a:t>    in (node (v, L, Ll), R1) end; </a:t>
            </a:r>
          </a:p>
          <a:p>
            <a:pPr eaLnBrk="1" hangingPunct="1"/>
            <a:endParaRPr lang="en-US" altLang="en-US"/>
          </a:p>
        </p:txBody>
      </p:sp>
      <p:sp>
        <p:nvSpPr>
          <p:cNvPr id="25604" name="AutoShape 7">
            <a:extLst>
              <a:ext uri="{FF2B5EF4-FFF2-40B4-BE49-F238E27FC236}">
                <a16:creationId xmlns:a16="http://schemas.microsoft.com/office/drawing/2014/main" id="{51936E21-9B37-4B29-B4C3-56D5E25C89AF}"/>
              </a:ext>
            </a:extLst>
          </p:cNvPr>
          <p:cNvSpPr>
            <a:spLocks noChangeArrowheads="1"/>
          </p:cNvSpPr>
          <p:nvPr/>
        </p:nvSpPr>
        <p:spPr bwMode="auto">
          <a:xfrm>
            <a:off x="2971800" y="4572000"/>
            <a:ext cx="2057400" cy="12192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5" name="Freeform 8">
            <a:extLst>
              <a:ext uri="{FF2B5EF4-FFF2-40B4-BE49-F238E27FC236}">
                <a16:creationId xmlns:a16="http://schemas.microsoft.com/office/drawing/2014/main" id="{D629F24A-026E-46A6-93D4-F3F4EAB6EE94}"/>
              </a:ext>
            </a:extLst>
          </p:cNvPr>
          <p:cNvSpPr>
            <a:spLocks/>
          </p:cNvSpPr>
          <p:nvPr/>
        </p:nvSpPr>
        <p:spPr bwMode="auto">
          <a:xfrm>
            <a:off x="3962400" y="4572000"/>
            <a:ext cx="304800" cy="1219200"/>
          </a:xfrm>
          <a:custGeom>
            <a:avLst/>
            <a:gdLst>
              <a:gd name="T0" fmla="*/ 0 w 192"/>
              <a:gd name="T1" fmla="*/ 0 h 1008"/>
              <a:gd name="T2" fmla="*/ 2147483647 w 192"/>
              <a:gd name="T3" fmla="*/ 2147483647 h 1008"/>
              <a:gd name="T4" fmla="*/ 0 w 192"/>
              <a:gd name="T5" fmla="*/ 2147483647 h 1008"/>
              <a:gd name="T6" fmla="*/ 2147483647 w 192"/>
              <a:gd name="T7" fmla="*/ 2147483647 h 1008"/>
              <a:gd name="T8" fmla="*/ 2147483647 w 192"/>
              <a:gd name="T9" fmla="*/ 2147483647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96" y="336"/>
                </a:lnTo>
                <a:lnTo>
                  <a:pt x="0" y="624"/>
                </a:lnTo>
                <a:lnTo>
                  <a:pt x="192" y="864"/>
                </a:lnTo>
                <a:lnTo>
                  <a:pt x="144" y="1008"/>
                </a:lnTo>
              </a:path>
            </a:pathLst>
          </a:cu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6" name="Text Box 13">
            <a:extLst>
              <a:ext uri="{FF2B5EF4-FFF2-40B4-BE49-F238E27FC236}">
                <a16:creationId xmlns:a16="http://schemas.microsoft.com/office/drawing/2014/main" id="{C10BEB8B-DB9C-4CD4-96D5-425B4BE0BDC4}"/>
              </a:ext>
            </a:extLst>
          </p:cNvPr>
          <p:cNvSpPr txBox="1">
            <a:spLocks noChangeArrowheads="1"/>
          </p:cNvSpPr>
          <p:nvPr/>
        </p:nvSpPr>
        <p:spPr bwMode="auto">
          <a:xfrm>
            <a:off x="3497263" y="5334000"/>
            <a:ext cx="46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L</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7" name="Text Box 15">
            <a:extLst>
              <a:ext uri="{FF2B5EF4-FFF2-40B4-BE49-F238E27FC236}">
                <a16:creationId xmlns:a16="http://schemas.microsoft.com/office/drawing/2014/main" id="{F8EA02CE-20DC-481E-B157-71EDC7C55A5C}"/>
              </a:ext>
            </a:extLst>
          </p:cNvPr>
          <p:cNvSpPr txBox="1">
            <a:spLocks noChangeArrowheads="1"/>
          </p:cNvSpPr>
          <p:nvPr/>
        </p:nvSpPr>
        <p:spPr bwMode="auto">
          <a:xfrm>
            <a:off x="4235450" y="5334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R</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5608" name="Text Box 17">
            <a:extLst>
              <a:ext uri="{FF2B5EF4-FFF2-40B4-BE49-F238E27FC236}">
                <a16:creationId xmlns:a16="http://schemas.microsoft.com/office/drawing/2014/main" id="{2992102C-A2D4-4E9F-81C4-929A6B4AA3CE}"/>
              </a:ext>
            </a:extLst>
          </p:cNvPr>
          <p:cNvSpPr txBox="1">
            <a:spLocks noChangeArrowheads="1"/>
          </p:cNvSpPr>
          <p:nvPr/>
        </p:nvSpPr>
        <p:spPr bwMode="auto">
          <a:xfrm>
            <a:off x="3276600" y="4495800"/>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25609" name="Text Box 17">
            <a:extLst>
              <a:ext uri="{FF2B5EF4-FFF2-40B4-BE49-F238E27FC236}">
                <a16:creationId xmlns:a16="http://schemas.microsoft.com/office/drawing/2014/main" id="{AEE3F84F-4FE1-43CA-8D47-5F46F88660AC}"/>
              </a:ext>
            </a:extLst>
          </p:cNvPr>
          <p:cNvSpPr txBox="1">
            <a:spLocks noChangeArrowheads="1"/>
          </p:cNvSpPr>
          <p:nvPr/>
        </p:nvSpPr>
        <p:spPr bwMode="auto">
          <a:xfrm>
            <a:off x="4056063" y="5791200"/>
            <a:ext cx="363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ECCB433-1525-437C-B2CB-223BF11C58BA}"/>
              </a:ext>
            </a:extLst>
          </p:cNvPr>
          <p:cNvSpPr>
            <a:spLocks noGrp="1" noChangeArrowheads="1"/>
          </p:cNvSpPr>
          <p:nvPr>
            <p:ph type="title"/>
          </p:nvPr>
        </p:nvSpPr>
        <p:spPr/>
        <p:txBody>
          <a:bodyPr/>
          <a:lstStyle/>
          <a:p>
            <a:pPr eaLnBrk="1" hangingPunct="1"/>
            <a:r>
              <a:rPr lang="en-US" altLang="en-US" sz="4000"/>
              <a:t>Merging</a:t>
            </a:r>
          </a:p>
        </p:txBody>
      </p:sp>
      <p:sp>
        <p:nvSpPr>
          <p:cNvPr id="26627" name="Rectangle 3">
            <a:extLst>
              <a:ext uri="{FF2B5EF4-FFF2-40B4-BE49-F238E27FC236}">
                <a16:creationId xmlns:a16="http://schemas.microsoft.com/office/drawing/2014/main" id="{170F34E8-54DB-454D-8AB1-2CD234681262}"/>
              </a:ext>
            </a:extLst>
          </p:cNvPr>
          <p:cNvSpPr>
            <a:spLocks noGrp="1" noChangeArrowheads="1"/>
          </p:cNvSpPr>
          <p:nvPr>
            <p:ph type="body" idx="1"/>
          </p:nvPr>
        </p:nvSpPr>
        <p:spPr>
          <a:xfrm>
            <a:off x="685800" y="1676400"/>
            <a:ext cx="7772400" cy="2209800"/>
          </a:xfrm>
        </p:spPr>
        <p:txBody>
          <a:bodyPr/>
          <a:lstStyle/>
          <a:p>
            <a:pPr eaLnBrk="1" hangingPunct="1">
              <a:lnSpc>
                <a:spcPct val="90000"/>
              </a:lnSpc>
            </a:pPr>
            <a:r>
              <a:rPr lang="en-US" altLang="en-US" b="1">
                <a:latin typeface="Courier New" panose="02070309020205020404" pitchFamily="49" charset="0"/>
              </a:rPr>
              <a:t>Merge(A,B) =</a:t>
            </a:r>
            <a:br>
              <a:rPr lang="en-US" altLang="en-US" b="1">
                <a:latin typeface="Courier New" panose="02070309020205020404" pitchFamily="49" charset="0"/>
              </a:rPr>
            </a:br>
            <a:r>
              <a:rPr lang="en-US" altLang="en-US" b="1">
                <a:latin typeface="Courier New" panose="02070309020205020404" pitchFamily="49" charset="0"/>
              </a:rPr>
              <a:t>let</a:t>
            </a:r>
            <a:br>
              <a:rPr lang="en-US" altLang="en-US" b="1">
                <a:latin typeface="Courier New" panose="02070309020205020404" pitchFamily="49" charset="0"/>
              </a:rPr>
            </a:br>
            <a:r>
              <a:rPr lang="en-US" altLang="en-US" b="1">
                <a:latin typeface="Courier New" panose="02070309020205020404" pitchFamily="49" charset="0"/>
              </a:rPr>
              <a:t>  Node(A</a:t>
            </a:r>
            <a:r>
              <a:rPr lang="en-US" altLang="en-US" b="1" baseline="-25000">
                <a:latin typeface="Courier New" panose="02070309020205020404" pitchFamily="49" charset="0"/>
              </a:rPr>
              <a:t>L</a:t>
            </a:r>
            <a:r>
              <a:rPr lang="en-US" altLang="en-US" b="1">
                <a:latin typeface="Courier New" panose="02070309020205020404" pitchFamily="49" charset="0"/>
              </a:rPr>
              <a:t>, m, A</a:t>
            </a:r>
            <a:r>
              <a:rPr lang="en-US" altLang="en-US" b="1" baseline="-25000">
                <a:latin typeface="Courier New" panose="02070309020205020404" pitchFamily="49" charset="0"/>
              </a:rPr>
              <a:t>R</a:t>
            </a:r>
            <a:r>
              <a:rPr lang="en-US" altLang="en-US" b="1">
                <a:latin typeface="Courier New" panose="02070309020205020404" pitchFamily="49" charset="0"/>
              </a:rPr>
              <a:t>) = A</a:t>
            </a:r>
            <a:br>
              <a:rPr lang="en-US" altLang="en-US" b="1">
                <a:latin typeface="Courier New" panose="02070309020205020404" pitchFamily="49" charset="0"/>
              </a:rPr>
            </a:br>
            <a:r>
              <a:rPr lang="en-US" altLang="en-US" b="1">
                <a:latin typeface="Courier New" panose="02070309020205020404" pitchFamily="49" charset="0"/>
              </a:rPr>
              <a:t>  (B</a:t>
            </a:r>
            <a:r>
              <a:rPr lang="en-US" altLang="en-US" b="1" baseline="-25000">
                <a:latin typeface="Courier New" panose="02070309020205020404" pitchFamily="49" charset="0"/>
              </a:rPr>
              <a:t>L</a:t>
            </a:r>
            <a:r>
              <a:rPr lang="en-US" altLang="en-US" b="1">
                <a:latin typeface="Courier New" panose="02070309020205020404" pitchFamily="49" charset="0"/>
              </a:rPr>
              <a:t> ,B</a:t>
            </a:r>
            <a:r>
              <a:rPr lang="en-US" altLang="en-US" b="1" baseline="-25000">
                <a:latin typeface="Courier New" panose="02070309020205020404" pitchFamily="49" charset="0"/>
              </a:rPr>
              <a:t>R</a:t>
            </a:r>
            <a:r>
              <a:rPr lang="en-US" altLang="en-US" b="1">
                <a:latin typeface="Courier New" panose="02070309020205020404" pitchFamily="49" charset="0"/>
              </a:rPr>
              <a:t>) = split(B, m)</a:t>
            </a:r>
            <a:br>
              <a:rPr lang="en-US" altLang="en-US" b="1">
                <a:latin typeface="Courier New" panose="02070309020205020404" pitchFamily="49" charset="0"/>
              </a:rPr>
            </a:br>
            <a:r>
              <a:rPr lang="en-US" altLang="en-US" b="1">
                <a:latin typeface="Courier New" panose="02070309020205020404" pitchFamily="49" charset="0"/>
              </a:rPr>
              <a:t>in</a:t>
            </a:r>
            <a:br>
              <a:rPr lang="en-US" altLang="en-US" b="1">
                <a:latin typeface="Courier New" panose="02070309020205020404" pitchFamily="49" charset="0"/>
              </a:rPr>
            </a:br>
            <a:r>
              <a:rPr lang="en-US" altLang="en-US" b="1">
                <a:latin typeface="Courier New" panose="02070309020205020404" pitchFamily="49" charset="0"/>
              </a:rPr>
              <a:t>  Node(Merge(A</a:t>
            </a:r>
            <a:r>
              <a:rPr lang="en-US" altLang="en-US" b="1" baseline="-25000">
                <a:latin typeface="Courier New" panose="02070309020205020404" pitchFamily="49" charset="0"/>
              </a:rPr>
              <a:t>L</a:t>
            </a:r>
            <a:r>
              <a:rPr lang="en-US" altLang="en-US" b="1">
                <a:latin typeface="Courier New" panose="02070309020205020404" pitchFamily="49" charset="0"/>
              </a:rPr>
              <a:t>,B</a:t>
            </a:r>
            <a:r>
              <a:rPr lang="en-US" altLang="en-US" b="1" baseline="-25000">
                <a:latin typeface="Courier New" panose="02070309020205020404" pitchFamily="49" charset="0"/>
              </a:rPr>
              <a:t>L</a:t>
            </a:r>
            <a:r>
              <a:rPr lang="en-US" altLang="en-US" b="1">
                <a:latin typeface="Courier New" panose="02070309020205020404" pitchFamily="49" charset="0"/>
              </a:rPr>
              <a:t>), m, Merge(A</a:t>
            </a:r>
            <a:r>
              <a:rPr lang="en-US" altLang="en-US" b="1" baseline="-25000">
                <a:latin typeface="Courier New" panose="02070309020205020404" pitchFamily="49" charset="0"/>
              </a:rPr>
              <a:t>R</a:t>
            </a:r>
            <a:r>
              <a:rPr lang="en-US" altLang="en-US" b="1">
                <a:latin typeface="Courier New" panose="02070309020205020404" pitchFamily="49" charset="0"/>
              </a:rPr>
              <a:t>,B</a:t>
            </a:r>
            <a:r>
              <a:rPr lang="en-US" altLang="en-US" b="1" baseline="-25000">
                <a:latin typeface="Courier New" panose="02070309020205020404" pitchFamily="49" charset="0"/>
              </a:rPr>
              <a:t>R</a:t>
            </a:r>
            <a:r>
              <a:rPr lang="en-US" altLang="en-US" b="1">
                <a:latin typeface="Courier New" panose="02070309020205020404" pitchFamily="49" charset="0"/>
              </a:rPr>
              <a:t>))</a:t>
            </a:r>
            <a:r>
              <a:rPr lang="en-US" altLang="en-US" b="1"/>
              <a:t>  </a:t>
            </a:r>
          </a:p>
        </p:txBody>
      </p:sp>
      <p:sp>
        <p:nvSpPr>
          <p:cNvPr id="26628" name="Oval 4">
            <a:extLst>
              <a:ext uri="{FF2B5EF4-FFF2-40B4-BE49-F238E27FC236}">
                <a16:creationId xmlns:a16="http://schemas.microsoft.com/office/drawing/2014/main" id="{EC8DD92E-DD94-448E-B095-4F733B070F1B}"/>
              </a:ext>
            </a:extLst>
          </p:cNvPr>
          <p:cNvSpPr>
            <a:spLocks noChangeArrowheads="1"/>
          </p:cNvSpPr>
          <p:nvPr/>
        </p:nvSpPr>
        <p:spPr bwMode="auto">
          <a:xfrm>
            <a:off x="1371600" y="41148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m</a:t>
            </a:r>
          </a:p>
        </p:txBody>
      </p:sp>
      <p:sp>
        <p:nvSpPr>
          <p:cNvPr id="26629" name="AutoShape 5">
            <a:extLst>
              <a:ext uri="{FF2B5EF4-FFF2-40B4-BE49-F238E27FC236}">
                <a16:creationId xmlns:a16="http://schemas.microsoft.com/office/drawing/2014/main" id="{54213880-6480-43D3-BD4F-9E0C3005BE80}"/>
              </a:ext>
            </a:extLst>
          </p:cNvPr>
          <p:cNvSpPr>
            <a:spLocks noChangeArrowheads="1"/>
          </p:cNvSpPr>
          <p:nvPr/>
        </p:nvSpPr>
        <p:spPr bwMode="auto">
          <a:xfrm>
            <a:off x="533400" y="4800600"/>
            <a:ext cx="914400" cy="990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L</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0" name="AutoShape 6">
            <a:extLst>
              <a:ext uri="{FF2B5EF4-FFF2-40B4-BE49-F238E27FC236}">
                <a16:creationId xmlns:a16="http://schemas.microsoft.com/office/drawing/2014/main" id="{B8B620D5-5FBD-4753-B7D9-9EA84CC15D81}"/>
              </a:ext>
            </a:extLst>
          </p:cNvPr>
          <p:cNvSpPr>
            <a:spLocks noChangeArrowheads="1"/>
          </p:cNvSpPr>
          <p:nvPr/>
        </p:nvSpPr>
        <p:spPr bwMode="auto">
          <a:xfrm>
            <a:off x="1676400" y="4800600"/>
            <a:ext cx="914400" cy="990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R</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1" name="AutoShape 7">
            <a:extLst>
              <a:ext uri="{FF2B5EF4-FFF2-40B4-BE49-F238E27FC236}">
                <a16:creationId xmlns:a16="http://schemas.microsoft.com/office/drawing/2014/main" id="{D84596A7-CD85-4065-80EE-EE23E91EA98A}"/>
              </a:ext>
            </a:extLst>
          </p:cNvPr>
          <p:cNvSpPr>
            <a:spLocks noChangeArrowheads="1"/>
          </p:cNvSpPr>
          <p:nvPr/>
        </p:nvSpPr>
        <p:spPr bwMode="auto">
          <a:xfrm>
            <a:off x="2971800" y="4114800"/>
            <a:ext cx="2057400" cy="16764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2" name="Freeform 8">
            <a:extLst>
              <a:ext uri="{FF2B5EF4-FFF2-40B4-BE49-F238E27FC236}">
                <a16:creationId xmlns:a16="http://schemas.microsoft.com/office/drawing/2014/main" id="{CF007E7E-9A1B-4860-AB1A-CF4FC27E2302}"/>
              </a:ext>
            </a:extLst>
          </p:cNvPr>
          <p:cNvSpPr>
            <a:spLocks/>
          </p:cNvSpPr>
          <p:nvPr/>
        </p:nvSpPr>
        <p:spPr bwMode="auto">
          <a:xfrm>
            <a:off x="3962400" y="4114800"/>
            <a:ext cx="304800" cy="1676400"/>
          </a:xfrm>
          <a:custGeom>
            <a:avLst/>
            <a:gdLst>
              <a:gd name="T0" fmla="*/ 0 w 192"/>
              <a:gd name="T1" fmla="*/ 0 h 1008"/>
              <a:gd name="T2" fmla="*/ 2147483647 w 192"/>
              <a:gd name="T3" fmla="*/ 2147483647 h 1008"/>
              <a:gd name="T4" fmla="*/ 0 w 192"/>
              <a:gd name="T5" fmla="*/ 2147483647 h 1008"/>
              <a:gd name="T6" fmla="*/ 2147483647 w 192"/>
              <a:gd name="T7" fmla="*/ 2147483647 h 1008"/>
              <a:gd name="T8" fmla="*/ 2147483647 w 192"/>
              <a:gd name="T9" fmla="*/ 2147483647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96" y="336"/>
                </a:lnTo>
                <a:lnTo>
                  <a:pt x="0" y="624"/>
                </a:lnTo>
                <a:lnTo>
                  <a:pt x="192" y="864"/>
                </a:lnTo>
                <a:lnTo>
                  <a:pt x="144" y="1008"/>
                </a:lnTo>
              </a:path>
            </a:pathLst>
          </a:cu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33" name="AutoShape 9">
            <a:extLst>
              <a:ext uri="{FF2B5EF4-FFF2-40B4-BE49-F238E27FC236}">
                <a16:creationId xmlns:a16="http://schemas.microsoft.com/office/drawing/2014/main" id="{C56EB524-4DC8-43EB-B350-D5922F963E39}"/>
              </a:ext>
            </a:extLst>
          </p:cNvPr>
          <p:cNvCxnSpPr>
            <a:cxnSpLocks noChangeShapeType="1"/>
            <a:stCxn id="26628" idx="3"/>
            <a:endCxn id="26629" idx="0"/>
          </p:cNvCxnSpPr>
          <p:nvPr/>
        </p:nvCxnSpPr>
        <p:spPr bwMode="auto">
          <a:xfrm flipH="1">
            <a:off x="990600" y="4440238"/>
            <a:ext cx="436563" cy="36036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34" name="AutoShape 10">
            <a:extLst>
              <a:ext uri="{FF2B5EF4-FFF2-40B4-BE49-F238E27FC236}">
                <a16:creationId xmlns:a16="http://schemas.microsoft.com/office/drawing/2014/main" id="{D73A75A3-58F9-4A9D-9868-54E8A4429A8A}"/>
              </a:ext>
            </a:extLst>
          </p:cNvPr>
          <p:cNvCxnSpPr>
            <a:cxnSpLocks noChangeShapeType="1"/>
            <a:stCxn id="26628" idx="5"/>
            <a:endCxn id="26630" idx="0"/>
          </p:cNvCxnSpPr>
          <p:nvPr/>
        </p:nvCxnSpPr>
        <p:spPr bwMode="auto">
          <a:xfrm>
            <a:off x="1697038" y="4440238"/>
            <a:ext cx="436562" cy="36036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35" name="Text Box 13">
            <a:extLst>
              <a:ext uri="{FF2B5EF4-FFF2-40B4-BE49-F238E27FC236}">
                <a16:creationId xmlns:a16="http://schemas.microsoft.com/office/drawing/2014/main" id="{7CE145AF-007D-4282-9E3F-CD4EB1B28ECC}"/>
              </a:ext>
            </a:extLst>
          </p:cNvPr>
          <p:cNvSpPr txBox="1">
            <a:spLocks noChangeArrowheads="1"/>
          </p:cNvSpPr>
          <p:nvPr/>
        </p:nvSpPr>
        <p:spPr bwMode="auto">
          <a:xfrm>
            <a:off x="3497263" y="5181600"/>
            <a:ext cx="46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L</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6" name="Text Box 15">
            <a:extLst>
              <a:ext uri="{FF2B5EF4-FFF2-40B4-BE49-F238E27FC236}">
                <a16:creationId xmlns:a16="http://schemas.microsoft.com/office/drawing/2014/main" id="{0077C2DA-0F66-4D6B-ABE8-A0BE76E4395C}"/>
              </a:ext>
            </a:extLst>
          </p:cNvPr>
          <p:cNvSpPr txBox="1">
            <a:spLocks noChangeArrowheads="1"/>
          </p:cNvSpPr>
          <p:nvPr/>
        </p:nvSpPr>
        <p:spPr bwMode="auto">
          <a:xfrm>
            <a:off x="4106863" y="4876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r>
              <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R</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37" name="Text Box 16">
            <a:extLst>
              <a:ext uri="{FF2B5EF4-FFF2-40B4-BE49-F238E27FC236}">
                <a16:creationId xmlns:a16="http://schemas.microsoft.com/office/drawing/2014/main" id="{3B88C467-DD10-4630-B72E-8F68E4EC9239}"/>
              </a:ext>
            </a:extLst>
          </p:cNvPr>
          <p:cNvSpPr txBox="1">
            <a:spLocks noChangeArrowheads="1"/>
          </p:cNvSpPr>
          <p:nvPr/>
        </p:nvSpPr>
        <p:spPr bwMode="auto">
          <a:xfrm>
            <a:off x="1355725" y="5867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a:t>
            </a:r>
          </a:p>
        </p:txBody>
      </p:sp>
      <p:sp>
        <p:nvSpPr>
          <p:cNvPr id="26638" name="Text Box 17">
            <a:extLst>
              <a:ext uri="{FF2B5EF4-FFF2-40B4-BE49-F238E27FC236}">
                <a16:creationId xmlns:a16="http://schemas.microsoft.com/office/drawing/2014/main" id="{99A0048E-C54C-4DF2-86A9-179DEE498F30}"/>
              </a:ext>
            </a:extLst>
          </p:cNvPr>
          <p:cNvSpPr txBox="1">
            <a:spLocks noChangeArrowheads="1"/>
          </p:cNvSpPr>
          <p:nvPr/>
        </p:nvSpPr>
        <p:spPr bwMode="auto">
          <a:xfrm>
            <a:off x="3870325" y="5867400"/>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B</a:t>
            </a:r>
          </a:p>
        </p:txBody>
      </p:sp>
      <p:sp>
        <p:nvSpPr>
          <p:cNvPr id="26639" name="Oval 18">
            <a:extLst>
              <a:ext uri="{FF2B5EF4-FFF2-40B4-BE49-F238E27FC236}">
                <a16:creationId xmlns:a16="http://schemas.microsoft.com/office/drawing/2014/main" id="{27ED815A-CCAC-41D6-8F63-378B0C57BEC8}"/>
              </a:ext>
            </a:extLst>
          </p:cNvPr>
          <p:cNvSpPr>
            <a:spLocks noChangeArrowheads="1"/>
          </p:cNvSpPr>
          <p:nvPr/>
        </p:nvSpPr>
        <p:spPr bwMode="auto">
          <a:xfrm>
            <a:off x="6934200" y="3962400"/>
            <a:ext cx="381000" cy="3810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m</a:t>
            </a:r>
          </a:p>
        </p:txBody>
      </p:sp>
      <p:sp>
        <p:nvSpPr>
          <p:cNvPr id="26640" name="AutoShape 19">
            <a:extLst>
              <a:ext uri="{FF2B5EF4-FFF2-40B4-BE49-F238E27FC236}">
                <a16:creationId xmlns:a16="http://schemas.microsoft.com/office/drawing/2014/main" id="{17B771F7-812C-428D-BFC2-FC8E13A840C2}"/>
              </a:ext>
            </a:extLst>
          </p:cNvPr>
          <p:cNvSpPr>
            <a:spLocks noChangeArrowheads="1"/>
          </p:cNvSpPr>
          <p:nvPr/>
        </p:nvSpPr>
        <p:spPr bwMode="auto">
          <a:xfrm>
            <a:off x="5562600" y="4648200"/>
            <a:ext cx="1600200" cy="16764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41" name="AutoShape 20">
            <a:extLst>
              <a:ext uri="{FF2B5EF4-FFF2-40B4-BE49-F238E27FC236}">
                <a16:creationId xmlns:a16="http://schemas.microsoft.com/office/drawing/2014/main" id="{77FD3FA5-4B72-4E75-82AC-8E15E2FF5F57}"/>
              </a:ext>
            </a:extLst>
          </p:cNvPr>
          <p:cNvSpPr>
            <a:spLocks noChangeArrowheads="1"/>
          </p:cNvSpPr>
          <p:nvPr/>
        </p:nvSpPr>
        <p:spPr bwMode="auto">
          <a:xfrm>
            <a:off x="7239000" y="4648200"/>
            <a:ext cx="1371600" cy="15240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6642" name="AutoShape 21">
            <a:extLst>
              <a:ext uri="{FF2B5EF4-FFF2-40B4-BE49-F238E27FC236}">
                <a16:creationId xmlns:a16="http://schemas.microsoft.com/office/drawing/2014/main" id="{4BADF8D3-23EB-495C-B359-2C0F4DA491CA}"/>
              </a:ext>
            </a:extLst>
          </p:cNvPr>
          <p:cNvCxnSpPr>
            <a:cxnSpLocks noChangeShapeType="1"/>
            <a:stCxn id="26639" idx="3"/>
            <a:endCxn id="26640" idx="0"/>
          </p:cNvCxnSpPr>
          <p:nvPr/>
        </p:nvCxnSpPr>
        <p:spPr bwMode="auto">
          <a:xfrm flipH="1">
            <a:off x="6362700" y="4287838"/>
            <a:ext cx="627063" cy="36036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43" name="AutoShape 22">
            <a:extLst>
              <a:ext uri="{FF2B5EF4-FFF2-40B4-BE49-F238E27FC236}">
                <a16:creationId xmlns:a16="http://schemas.microsoft.com/office/drawing/2014/main" id="{572CC36C-501F-4FA7-B23B-CF54F3C43FBD}"/>
              </a:ext>
            </a:extLst>
          </p:cNvPr>
          <p:cNvCxnSpPr>
            <a:cxnSpLocks noChangeShapeType="1"/>
            <a:stCxn id="26639" idx="5"/>
            <a:endCxn id="26641" idx="0"/>
          </p:cNvCxnSpPr>
          <p:nvPr/>
        </p:nvCxnSpPr>
        <p:spPr bwMode="auto">
          <a:xfrm>
            <a:off x="7259638" y="4287838"/>
            <a:ext cx="665162" cy="36036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44" name="Text Box 24">
            <a:extLst>
              <a:ext uri="{FF2B5EF4-FFF2-40B4-BE49-F238E27FC236}">
                <a16:creationId xmlns:a16="http://schemas.microsoft.com/office/drawing/2014/main" id="{ABDDA035-C095-433B-905C-FBEA501DFCCF}"/>
              </a:ext>
            </a:extLst>
          </p:cNvPr>
          <p:cNvSpPr txBox="1">
            <a:spLocks noChangeArrowheads="1"/>
          </p:cNvSpPr>
          <p:nvPr/>
        </p:nvSpPr>
        <p:spPr bwMode="auto">
          <a:xfrm>
            <a:off x="5486400" y="6324600"/>
            <a:ext cx="169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Merge(A</a:t>
            </a:r>
            <a:r>
              <a:rPr kumimoji="0" lang="en-US" altLang="en-US" sz="20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L</a:t>
            </a: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,B</a:t>
            </a:r>
            <a:r>
              <a:rPr kumimoji="0" lang="en-US" altLang="en-US" sz="2000" b="0" i="0" u="none" strike="noStrike" kern="1200" cap="none" spc="0" normalizeH="0" baseline="-25000" noProof="0">
                <a:ln>
                  <a:noFill/>
                </a:ln>
                <a:solidFill>
                  <a:srgbClr val="000000"/>
                </a:solidFill>
                <a:effectLst/>
                <a:uLnTx/>
                <a:uFillTx/>
                <a:latin typeface="Comic Sans MS" panose="030F0702030302020204" pitchFamily="66" charset="0"/>
                <a:ea typeface="MS PGothic" panose="020B0600070205080204" pitchFamily="34" charset="-128"/>
                <a:cs typeface="+mn-cs"/>
              </a:rPr>
              <a:t>L</a:t>
            </a: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t>
            </a:r>
          </a:p>
        </p:txBody>
      </p:sp>
      <p:sp>
        <p:nvSpPr>
          <p:cNvPr id="26645" name="Text Box 25">
            <a:extLst>
              <a:ext uri="{FF2B5EF4-FFF2-40B4-BE49-F238E27FC236}">
                <a16:creationId xmlns:a16="http://schemas.microsoft.com/office/drawing/2014/main" id="{A5EF9FBA-A627-49F5-AF70-D0BC24C2E0C1}"/>
              </a:ext>
            </a:extLst>
          </p:cNvPr>
          <p:cNvSpPr txBox="1">
            <a:spLocks noChangeArrowheads="1"/>
          </p:cNvSpPr>
          <p:nvPr/>
        </p:nvSpPr>
        <p:spPr bwMode="auto">
          <a:xfrm>
            <a:off x="7303294" y="6253262"/>
            <a:ext cx="173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Merge(A</a:t>
            </a:r>
            <a:r>
              <a:rPr kumimoji="0" lang="en-US" altLang="en-US" sz="2000" b="0" i="0" u="none" strike="noStrike" kern="1200" cap="none" spc="0" normalizeH="0" baseline="-2500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R</a:t>
            </a: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 ,B</a:t>
            </a:r>
            <a:r>
              <a:rPr kumimoji="0" lang="en-US" altLang="en-US" sz="2000" b="0" i="0" u="none" strike="noStrike" kern="1200" cap="none" spc="0" normalizeH="0" baseline="-2500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R</a:t>
            </a:r>
            <a:r>
              <a:rPr kumimoji="0" lang="en-US"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a:t>
            </a:r>
          </a:p>
        </p:txBody>
      </p:sp>
      <p:sp>
        <p:nvSpPr>
          <p:cNvPr id="26646" name="Line 26">
            <a:extLst>
              <a:ext uri="{FF2B5EF4-FFF2-40B4-BE49-F238E27FC236}">
                <a16:creationId xmlns:a16="http://schemas.microsoft.com/office/drawing/2014/main" id="{DFE600E2-981A-4F0B-8316-994C0CFF9C01}"/>
              </a:ext>
            </a:extLst>
          </p:cNvPr>
          <p:cNvSpPr>
            <a:spLocks noChangeShapeType="1"/>
          </p:cNvSpPr>
          <p:nvPr/>
        </p:nvSpPr>
        <p:spPr bwMode="auto">
          <a:xfrm>
            <a:off x="4953000" y="4724400"/>
            <a:ext cx="685800" cy="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33179" name="Text Box 27">
            <a:extLst>
              <a:ext uri="{FF2B5EF4-FFF2-40B4-BE49-F238E27FC236}">
                <a16:creationId xmlns:a16="http://schemas.microsoft.com/office/drawing/2014/main" id="{27436256-3B57-472D-AE25-2EC60BC7A216}"/>
              </a:ext>
            </a:extLst>
          </p:cNvPr>
          <p:cNvSpPr txBox="1">
            <a:spLocks noChangeArrowheads="1"/>
          </p:cNvSpPr>
          <p:nvPr/>
        </p:nvSpPr>
        <p:spPr bwMode="auto">
          <a:xfrm>
            <a:off x="6003925" y="1709738"/>
            <a:ext cx="2495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Span = O(log</a:t>
            </a:r>
            <a:r>
              <a:rPr kumimoji="0" lang="en-US" altLang="en-US" sz="2400" b="0" i="0" u="none" strike="noStrike" kern="1200" cap="none" spc="0" normalizeH="0" baseline="3000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Work = O(n)</a:t>
            </a:r>
          </a:p>
        </p:txBody>
      </p:sp>
      <p:grpSp>
        <p:nvGrpSpPr>
          <p:cNvPr id="2" name="Group 31">
            <a:extLst>
              <a:ext uri="{FF2B5EF4-FFF2-40B4-BE49-F238E27FC236}">
                <a16:creationId xmlns:a16="http://schemas.microsoft.com/office/drawing/2014/main" id="{C688C81D-5E4D-4438-B9C5-3AE1B2D40B8D}"/>
              </a:ext>
            </a:extLst>
          </p:cNvPr>
          <p:cNvGrpSpPr>
            <a:grpSpLocks/>
          </p:cNvGrpSpPr>
          <p:nvPr/>
        </p:nvGrpSpPr>
        <p:grpSpPr bwMode="auto">
          <a:xfrm>
            <a:off x="3124200" y="2895600"/>
            <a:ext cx="5143500" cy="533400"/>
            <a:chOff x="1968" y="1824"/>
            <a:chExt cx="3240" cy="336"/>
          </a:xfrm>
        </p:grpSpPr>
        <p:sp>
          <p:nvSpPr>
            <p:cNvPr id="26650" name="Line 28">
              <a:extLst>
                <a:ext uri="{FF2B5EF4-FFF2-40B4-BE49-F238E27FC236}">
                  <a16:creationId xmlns:a16="http://schemas.microsoft.com/office/drawing/2014/main" id="{27F719A3-5854-4F17-834B-AD768CD402EE}"/>
                </a:ext>
              </a:extLst>
            </p:cNvPr>
            <p:cNvSpPr>
              <a:spLocks noChangeShapeType="1"/>
            </p:cNvSpPr>
            <p:nvPr/>
          </p:nvSpPr>
          <p:spPr bwMode="auto">
            <a:xfrm flipH="1">
              <a:off x="3552" y="1968"/>
              <a:ext cx="144"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51" name="Line 29">
              <a:extLst>
                <a:ext uri="{FF2B5EF4-FFF2-40B4-BE49-F238E27FC236}">
                  <a16:creationId xmlns:a16="http://schemas.microsoft.com/office/drawing/2014/main" id="{4159F2A4-1326-4BAD-8935-4EFF9FAE7AD7}"/>
                </a:ext>
              </a:extLst>
            </p:cNvPr>
            <p:cNvSpPr>
              <a:spLocks noChangeShapeType="1"/>
            </p:cNvSpPr>
            <p:nvPr/>
          </p:nvSpPr>
          <p:spPr bwMode="auto">
            <a:xfrm flipH="1">
              <a:off x="1968" y="1968"/>
              <a:ext cx="168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6652" name="Text Box 30">
              <a:extLst>
                <a:ext uri="{FF2B5EF4-FFF2-40B4-BE49-F238E27FC236}">
                  <a16:creationId xmlns:a16="http://schemas.microsoft.com/office/drawing/2014/main" id="{5D39F940-D304-47FD-B42B-F938E932BD14}"/>
                </a:ext>
              </a:extLst>
            </p:cNvPr>
            <p:cNvSpPr txBox="1">
              <a:spLocks noChangeArrowheads="1"/>
            </p:cNvSpPr>
            <p:nvPr/>
          </p:nvSpPr>
          <p:spPr bwMode="auto">
            <a:xfrm>
              <a:off x="3686" y="1824"/>
              <a:ext cx="1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Merge in parallel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3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7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5296165-B738-4094-8E5D-08F430C5FDB4}"/>
              </a:ext>
            </a:extLst>
          </p:cNvPr>
          <p:cNvSpPr>
            <a:spLocks noGrp="1"/>
          </p:cNvSpPr>
          <p:nvPr>
            <p:ph type="title"/>
          </p:nvPr>
        </p:nvSpPr>
        <p:spPr/>
        <p:txBody>
          <a:bodyPr/>
          <a:lstStyle/>
          <a:p>
            <a:r>
              <a:rPr lang="en-US" altLang="en-US"/>
              <a:t>MergeSort</a:t>
            </a:r>
          </a:p>
        </p:txBody>
      </p:sp>
      <p:sp>
        <p:nvSpPr>
          <p:cNvPr id="27650" name="Content Placeholder 2">
            <a:extLst>
              <a:ext uri="{FF2B5EF4-FFF2-40B4-BE49-F238E27FC236}">
                <a16:creationId xmlns:a16="http://schemas.microsoft.com/office/drawing/2014/main" id="{2674AA55-550B-458C-AFE1-86D6BD5A7E13}"/>
              </a:ext>
            </a:extLst>
          </p:cNvPr>
          <p:cNvSpPr>
            <a:spLocks noGrp="1"/>
          </p:cNvSpPr>
          <p:nvPr>
            <p:ph idx="1"/>
          </p:nvPr>
        </p:nvSpPr>
        <p:spPr/>
        <p:txBody>
          <a:bodyPr/>
          <a:lstStyle/>
          <a:p>
            <a:r>
              <a:rPr lang="en-US" altLang="en-US" sz="2000">
                <a:latin typeface="Courier" charset="0"/>
              </a:rPr>
              <a:t>function mergeSort(S) =</a:t>
            </a:r>
          </a:p>
          <a:p>
            <a:r>
              <a:rPr lang="en-US" altLang="en-US" sz="2000">
                <a:latin typeface="Courier" charset="0"/>
              </a:rPr>
              <a:t>if (#S &lt; 2) S</a:t>
            </a:r>
          </a:p>
          <a:p>
            <a:r>
              <a:rPr lang="en-US" altLang="en-US" sz="2000">
                <a:latin typeface="Courier" charset="0"/>
              </a:rPr>
              <a:t>else merge(mergesort(S[0:#S/2]),</a:t>
            </a:r>
          </a:p>
          <a:p>
            <a:r>
              <a:rPr lang="en-US" altLang="en-US" sz="2000">
                <a:latin typeface="Courier" charset="0"/>
              </a:rPr>
              <a:t>           mergesort(S[#S/2:#S]))</a:t>
            </a:r>
          </a:p>
          <a:p>
            <a:endParaRPr lang="en-US" altLang="en-US" sz="2000">
              <a:latin typeface="Courier" charset="0"/>
            </a:endParaRPr>
          </a:p>
          <a:p>
            <a:r>
              <a:rPr lang="en-US" altLang="en-US"/>
              <a:t>W(n) = 2 W(n/2) + O(n) = O(n log n)</a:t>
            </a:r>
          </a:p>
          <a:p>
            <a:endParaRPr lang="en-US" altLang="en-US"/>
          </a:p>
          <a:p>
            <a:r>
              <a:rPr lang="en-US" altLang="en-US"/>
              <a:t>What about the span?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23102B45-9580-44C0-8222-F8A56D51E316}"/>
              </a:ext>
            </a:extLst>
          </p:cNvPr>
          <p:cNvSpPr>
            <a:spLocks noGrp="1"/>
          </p:cNvSpPr>
          <p:nvPr>
            <p:ph type="title"/>
          </p:nvPr>
        </p:nvSpPr>
        <p:spPr/>
        <p:txBody>
          <a:bodyPr/>
          <a:lstStyle/>
          <a:p>
            <a:pPr eaLnBrk="1" hangingPunct="1"/>
            <a:r>
              <a:rPr lang="en-US" altLang="en-US"/>
              <a:t>Matrix Multiplication</a:t>
            </a:r>
          </a:p>
        </p:txBody>
      </p:sp>
      <p:sp>
        <p:nvSpPr>
          <p:cNvPr id="28674" name="Content Placeholder 2">
            <a:extLst>
              <a:ext uri="{FF2B5EF4-FFF2-40B4-BE49-F238E27FC236}">
                <a16:creationId xmlns:a16="http://schemas.microsoft.com/office/drawing/2014/main" id="{2489364A-147F-446C-80DD-0BD5324BFB88}"/>
              </a:ext>
            </a:extLst>
          </p:cNvPr>
          <p:cNvSpPr>
            <a:spLocks noGrp="1"/>
          </p:cNvSpPr>
          <p:nvPr>
            <p:ph idx="1"/>
          </p:nvPr>
        </p:nvSpPr>
        <p:spPr>
          <a:xfrm>
            <a:off x="685800" y="1676400"/>
            <a:ext cx="7772400" cy="2819400"/>
          </a:xfrm>
        </p:spPr>
        <p:txBody>
          <a:bodyPr/>
          <a:lstStyle/>
          <a:p>
            <a:pPr eaLnBrk="1" hangingPunct="1">
              <a:lnSpc>
                <a:spcPct val="90000"/>
              </a:lnSpc>
            </a:pPr>
            <a:r>
              <a:rPr lang="en-US" altLang="en-US" sz="2000" b="1">
                <a:latin typeface="Courier New" panose="02070309020205020404" pitchFamily="49" charset="0"/>
              </a:rPr>
              <a:t>Fun A*B {</a:t>
            </a:r>
          </a:p>
          <a:p>
            <a:pPr eaLnBrk="1" hangingPunct="1">
              <a:lnSpc>
                <a:spcPct val="90000"/>
              </a:lnSpc>
            </a:pPr>
            <a:r>
              <a:rPr lang="en-US" altLang="en-US" sz="2000" b="1">
                <a:latin typeface="Courier New" panose="02070309020205020404" pitchFamily="49" charset="0"/>
              </a:rPr>
              <a:t>  if #A &lt; k then baseCase..</a:t>
            </a:r>
          </a:p>
          <a:p>
            <a:pPr eaLnBrk="1" hangingPunct="1">
              <a:lnSpc>
                <a:spcPct val="90000"/>
              </a:lnSpc>
            </a:pPr>
            <a:r>
              <a:rPr lang="en-US" altLang="en-US" sz="2000" b="1">
                <a:latin typeface="Courier New" panose="02070309020205020404" pitchFamily="49" charset="0"/>
              </a:rPr>
              <a:t>  C</a:t>
            </a:r>
            <a:r>
              <a:rPr lang="en-US" altLang="en-US" sz="2000" b="1" baseline="-25000">
                <a:latin typeface="Courier New" panose="02070309020205020404" pitchFamily="49" charset="0"/>
              </a:rPr>
              <a:t>11</a:t>
            </a:r>
            <a:r>
              <a:rPr lang="en-US" altLang="en-US" sz="2000" b="1">
                <a:latin typeface="Courier New" panose="02070309020205020404" pitchFamily="49" charset="0"/>
              </a:rPr>
              <a:t> = A</a:t>
            </a:r>
            <a:r>
              <a:rPr lang="en-US" altLang="en-US" sz="2000" b="1" baseline="-25000">
                <a:latin typeface="Courier New" panose="02070309020205020404" pitchFamily="49" charset="0"/>
              </a:rPr>
              <a:t>11</a:t>
            </a:r>
            <a:r>
              <a:rPr lang="en-US" altLang="en-US" sz="2000" b="1">
                <a:latin typeface="Courier New" panose="02070309020205020404" pitchFamily="49" charset="0"/>
              </a:rPr>
              <a:t>*B</a:t>
            </a:r>
            <a:r>
              <a:rPr lang="en-US" altLang="en-US" sz="2000" b="1" baseline="-25000">
                <a:latin typeface="Courier New" panose="02070309020205020404" pitchFamily="49" charset="0"/>
              </a:rPr>
              <a:t>11</a:t>
            </a:r>
            <a:r>
              <a:rPr lang="en-US" altLang="en-US" sz="2000" b="1">
                <a:latin typeface="Courier New" panose="02070309020205020404" pitchFamily="49" charset="0"/>
              </a:rPr>
              <a:t> + A</a:t>
            </a:r>
            <a:r>
              <a:rPr lang="en-US" altLang="en-US" sz="2000" b="1" baseline="-25000">
                <a:latin typeface="Courier New" panose="02070309020205020404" pitchFamily="49" charset="0"/>
              </a:rPr>
              <a:t>12</a:t>
            </a:r>
            <a:r>
              <a:rPr lang="en-US" altLang="en-US" sz="2000" b="1">
                <a:latin typeface="Courier New" panose="02070309020205020404" pitchFamily="49" charset="0"/>
              </a:rPr>
              <a:t>*B</a:t>
            </a:r>
            <a:r>
              <a:rPr lang="en-US" altLang="en-US" sz="2000" b="1" baseline="-25000">
                <a:latin typeface="Courier New" panose="02070309020205020404" pitchFamily="49" charset="0"/>
              </a:rPr>
              <a:t>21</a:t>
            </a:r>
            <a:endParaRPr lang="en-US" altLang="en-US" sz="2000" b="1">
              <a:latin typeface="Courier New" panose="02070309020205020404" pitchFamily="49" charset="0"/>
            </a:endParaRPr>
          </a:p>
          <a:p>
            <a:pPr eaLnBrk="1" hangingPunct="1">
              <a:lnSpc>
                <a:spcPct val="90000"/>
              </a:lnSpc>
            </a:pPr>
            <a:r>
              <a:rPr lang="en-US" altLang="en-US" sz="2000" b="1">
                <a:latin typeface="Courier New" panose="02070309020205020404" pitchFamily="49" charset="0"/>
              </a:rPr>
              <a:t>  C</a:t>
            </a:r>
            <a:r>
              <a:rPr lang="en-US" altLang="en-US" sz="2000" b="1" baseline="-25000">
                <a:latin typeface="Courier New" panose="02070309020205020404" pitchFamily="49" charset="0"/>
              </a:rPr>
              <a:t>12</a:t>
            </a:r>
            <a:r>
              <a:rPr lang="en-US" altLang="en-US" sz="2000" b="1">
                <a:latin typeface="Courier New" panose="02070309020205020404" pitchFamily="49" charset="0"/>
              </a:rPr>
              <a:t> = A</a:t>
            </a:r>
            <a:r>
              <a:rPr lang="en-US" altLang="en-US" sz="2000" b="1" baseline="-25000">
                <a:latin typeface="Courier New" panose="02070309020205020404" pitchFamily="49" charset="0"/>
              </a:rPr>
              <a:t>11</a:t>
            </a:r>
            <a:r>
              <a:rPr lang="en-US" altLang="en-US" sz="2000" b="1">
                <a:latin typeface="Courier New" panose="02070309020205020404" pitchFamily="49" charset="0"/>
              </a:rPr>
              <a:t>*B</a:t>
            </a:r>
            <a:r>
              <a:rPr lang="en-US" altLang="en-US" sz="2000" b="1" baseline="-25000">
                <a:latin typeface="Courier New" panose="02070309020205020404" pitchFamily="49" charset="0"/>
              </a:rPr>
              <a:t>12</a:t>
            </a:r>
            <a:r>
              <a:rPr lang="en-US" altLang="en-US" sz="2000" b="1">
                <a:latin typeface="Courier New" panose="02070309020205020404" pitchFamily="49" charset="0"/>
              </a:rPr>
              <a:t> + A</a:t>
            </a:r>
            <a:r>
              <a:rPr lang="en-US" altLang="en-US" sz="2000" b="1" baseline="-25000">
                <a:latin typeface="Courier New" panose="02070309020205020404" pitchFamily="49" charset="0"/>
              </a:rPr>
              <a:t>12</a:t>
            </a:r>
            <a:r>
              <a:rPr lang="en-US" altLang="en-US" sz="2000" b="1">
                <a:latin typeface="Courier New" panose="02070309020205020404" pitchFamily="49" charset="0"/>
              </a:rPr>
              <a:t>*B</a:t>
            </a:r>
            <a:r>
              <a:rPr lang="en-US" altLang="en-US" sz="2000" b="1" baseline="-25000">
                <a:latin typeface="Courier New" panose="02070309020205020404" pitchFamily="49" charset="0"/>
              </a:rPr>
              <a:t>22</a:t>
            </a:r>
          </a:p>
          <a:p>
            <a:pPr eaLnBrk="1" hangingPunct="1">
              <a:lnSpc>
                <a:spcPct val="90000"/>
              </a:lnSpc>
            </a:pPr>
            <a:r>
              <a:rPr lang="en-US" altLang="en-US" sz="2000" b="1">
                <a:latin typeface="Courier New" panose="02070309020205020404" pitchFamily="49" charset="0"/>
              </a:rPr>
              <a:t>  C</a:t>
            </a:r>
            <a:r>
              <a:rPr lang="en-US" altLang="en-US" sz="2000" b="1" baseline="-25000">
                <a:latin typeface="Courier New" panose="02070309020205020404" pitchFamily="49" charset="0"/>
              </a:rPr>
              <a:t>21</a:t>
            </a:r>
            <a:r>
              <a:rPr lang="en-US" altLang="en-US" sz="2000" b="1">
                <a:latin typeface="Courier New" panose="02070309020205020404" pitchFamily="49" charset="0"/>
              </a:rPr>
              <a:t> = A</a:t>
            </a:r>
            <a:r>
              <a:rPr lang="en-US" altLang="en-US" sz="2000" b="1" baseline="-25000">
                <a:latin typeface="Courier New" panose="02070309020205020404" pitchFamily="49" charset="0"/>
              </a:rPr>
              <a:t>21</a:t>
            </a:r>
            <a:r>
              <a:rPr lang="en-US" altLang="en-US" sz="2000" b="1">
                <a:latin typeface="Courier New" panose="02070309020205020404" pitchFamily="49" charset="0"/>
              </a:rPr>
              <a:t>*B</a:t>
            </a:r>
            <a:r>
              <a:rPr lang="en-US" altLang="en-US" sz="2000" b="1" baseline="-25000">
                <a:latin typeface="Courier New" panose="02070309020205020404" pitchFamily="49" charset="0"/>
              </a:rPr>
              <a:t>11</a:t>
            </a:r>
            <a:r>
              <a:rPr lang="en-US" altLang="en-US" sz="2000" b="1">
                <a:latin typeface="Courier New" panose="02070309020205020404" pitchFamily="49" charset="0"/>
              </a:rPr>
              <a:t> + A</a:t>
            </a:r>
            <a:r>
              <a:rPr lang="en-US" altLang="en-US" sz="2000" b="1" baseline="-25000">
                <a:latin typeface="Courier New" panose="02070309020205020404" pitchFamily="49" charset="0"/>
              </a:rPr>
              <a:t>22</a:t>
            </a:r>
            <a:r>
              <a:rPr lang="en-US" altLang="en-US" sz="2000" b="1">
                <a:latin typeface="Courier New" panose="02070309020205020404" pitchFamily="49" charset="0"/>
              </a:rPr>
              <a:t>*B</a:t>
            </a:r>
            <a:r>
              <a:rPr lang="en-US" altLang="en-US" sz="2000" b="1" baseline="-25000">
                <a:latin typeface="Courier New" panose="02070309020205020404" pitchFamily="49" charset="0"/>
              </a:rPr>
              <a:t>21</a:t>
            </a:r>
          </a:p>
          <a:p>
            <a:pPr eaLnBrk="1" hangingPunct="1">
              <a:lnSpc>
                <a:spcPct val="90000"/>
              </a:lnSpc>
            </a:pPr>
            <a:r>
              <a:rPr lang="en-US" altLang="en-US" sz="2000" b="1">
                <a:latin typeface="Courier New" panose="02070309020205020404" pitchFamily="49" charset="0"/>
              </a:rPr>
              <a:t>  C</a:t>
            </a:r>
            <a:r>
              <a:rPr lang="en-US" altLang="en-US" sz="2000" b="1" baseline="-25000">
                <a:latin typeface="Courier New" panose="02070309020205020404" pitchFamily="49" charset="0"/>
              </a:rPr>
              <a:t>22</a:t>
            </a:r>
            <a:r>
              <a:rPr lang="en-US" altLang="en-US" sz="2000" b="1">
                <a:latin typeface="Courier New" panose="02070309020205020404" pitchFamily="49" charset="0"/>
              </a:rPr>
              <a:t> = A</a:t>
            </a:r>
            <a:r>
              <a:rPr lang="en-US" altLang="en-US" sz="2000" b="1" baseline="-25000">
                <a:latin typeface="Courier New" panose="02070309020205020404" pitchFamily="49" charset="0"/>
              </a:rPr>
              <a:t>21</a:t>
            </a:r>
            <a:r>
              <a:rPr lang="en-US" altLang="en-US" sz="2000" b="1">
                <a:latin typeface="Courier New" panose="02070309020205020404" pitchFamily="49" charset="0"/>
              </a:rPr>
              <a:t>*B</a:t>
            </a:r>
            <a:r>
              <a:rPr lang="en-US" altLang="en-US" sz="2000" b="1" baseline="-25000">
                <a:latin typeface="Courier New" panose="02070309020205020404" pitchFamily="49" charset="0"/>
              </a:rPr>
              <a:t>12</a:t>
            </a:r>
            <a:r>
              <a:rPr lang="en-US" altLang="en-US" sz="2000" b="1">
                <a:latin typeface="Courier New" panose="02070309020205020404" pitchFamily="49" charset="0"/>
              </a:rPr>
              <a:t> + A</a:t>
            </a:r>
            <a:r>
              <a:rPr lang="en-US" altLang="en-US" sz="2000" b="1" baseline="-25000">
                <a:latin typeface="Courier New" panose="02070309020205020404" pitchFamily="49" charset="0"/>
              </a:rPr>
              <a:t>22</a:t>
            </a:r>
            <a:r>
              <a:rPr lang="en-US" altLang="en-US" sz="2000" b="1">
                <a:latin typeface="Courier New" panose="02070309020205020404" pitchFamily="49" charset="0"/>
              </a:rPr>
              <a:t>*B</a:t>
            </a:r>
            <a:r>
              <a:rPr lang="en-US" altLang="en-US" sz="2000" b="1" baseline="-25000">
                <a:latin typeface="Courier New" panose="02070309020205020404" pitchFamily="49" charset="0"/>
              </a:rPr>
              <a:t>22</a:t>
            </a:r>
          </a:p>
          <a:p>
            <a:pPr eaLnBrk="1" hangingPunct="1">
              <a:lnSpc>
                <a:spcPct val="90000"/>
              </a:lnSpc>
            </a:pPr>
            <a:r>
              <a:rPr lang="en-US" altLang="en-US" sz="2000" b="1">
                <a:latin typeface="Courier New" panose="02070309020205020404" pitchFamily="49" charset="0"/>
              </a:rPr>
              <a:t>  return C</a:t>
            </a:r>
          </a:p>
          <a:p>
            <a:pPr eaLnBrk="1" hangingPunct="1">
              <a:lnSpc>
                <a:spcPct val="90000"/>
              </a:lnSpc>
            </a:pPr>
            <a:r>
              <a:rPr lang="en-US" altLang="en-US" sz="2000" b="1">
                <a:latin typeface="Courier New" panose="02070309020205020404" pitchFamily="49" charset="0"/>
              </a:rPr>
              <a:t>}</a:t>
            </a:r>
            <a:endParaRPr lang="en-US" altLang="en-US" sz="2000"/>
          </a:p>
          <a:p>
            <a:pPr eaLnBrk="1" hangingPunct="1"/>
            <a:endParaRPr lang="en-US" altLang="en-US"/>
          </a:p>
        </p:txBody>
      </p:sp>
      <p:graphicFrame>
        <p:nvGraphicFramePr>
          <p:cNvPr id="28676" name="Object 2">
            <a:extLst>
              <a:ext uri="{FF2B5EF4-FFF2-40B4-BE49-F238E27FC236}">
                <a16:creationId xmlns:a16="http://schemas.microsoft.com/office/drawing/2014/main" id="{B4A5D059-027C-43B5-B137-03BC0876A327}"/>
              </a:ext>
            </a:extLst>
          </p:cNvPr>
          <p:cNvGraphicFramePr>
            <a:graphicFrameLocks noChangeAspect="1"/>
          </p:cNvGraphicFramePr>
          <p:nvPr/>
        </p:nvGraphicFramePr>
        <p:xfrm>
          <a:off x="5257800" y="1752600"/>
          <a:ext cx="2070100" cy="977900"/>
        </p:xfrm>
        <a:graphic>
          <a:graphicData uri="http://schemas.openxmlformats.org/presentationml/2006/ole">
            <mc:AlternateContent xmlns:mc="http://schemas.openxmlformats.org/markup-compatibility/2006">
              <mc:Choice xmlns:v="urn:schemas-microsoft-com:vml" Requires="v">
                <p:oleObj spid="_x0000_s2065" name="Equation" r:id="rId3" imgW="914400" imgH="431800" progId="Equation.3">
                  <p:embed/>
                </p:oleObj>
              </mc:Choice>
              <mc:Fallback>
                <p:oleObj name="Equation" r:id="rId3" imgW="914400" imgH="431800" progId="Equation.3">
                  <p:embed/>
                  <p:pic>
                    <p:nvPicPr>
                      <p:cNvPr id="28676" name="Object 2">
                        <a:extLst>
                          <a:ext uri="{FF2B5EF4-FFF2-40B4-BE49-F238E27FC236}">
                            <a16:creationId xmlns:a16="http://schemas.microsoft.com/office/drawing/2014/main" id="{B4A5D059-027C-43B5-B137-03BC0876A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752600"/>
                        <a:ext cx="20701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77" name="Object 3">
            <a:extLst>
              <a:ext uri="{FF2B5EF4-FFF2-40B4-BE49-F238E27FC236}">
                <a16:creationId xmlns:a16="http://schemas.microsoft.com/office/drawing/2014/main" id="{5C1E4CFC-00EF-4263-8FA5-44BA40C3838E}"/>
              </a:ext>
            </a:extLst>
          </p:cNvPr>
          <p:cNvGraphicFramePr>
            <a:graphicFrameLocks noChangeAspect="1"/>
          </p:cNvGraphicFramePr>
          <p:nvPr/>
        </p:nvGraphicFramePr>
        <p:xfrm>
          <a:off x="782638" y="4495800"/>
          <a:ext cx="3582987" cy="846138"/>
        </p:xfrm>
        <a:graphic>
          <a:graphicData uri="http://schemas.openxmlformats.org/presentationml/2006/ole">
            <mc:AlternateContent xmlns:mc="http://schemas.openxmlformats.org/markup-compatibility/2006">
              <mc:Choice xmlns:v="urn:schemas-microsoft-com:vml" Requires="v">
                <p:oleObj spid="_x0000_s2066" name="Equation" r:id="rId5" imgW="1828800" imgH="431800" progId="Equation.3">
                  <p:embed/>
                </p:oleObj>
              </mc:Choice>
              <mc:Fallback>
                <p:oleObj name="Equation" r:id="rId5" imgW="1828800" imgH="431800" progId="Equation.3">
                  <p:embed/>
                  <p:pic>
                    <p:nvPicPr>
                      <p:cNvPr id="28677" name="Object 3">
                        <a:extLst>
                          <a:ext uri="{FF2B5EF4-FFF2-40B4-BE49-F238E27FC236}">
                            <a16:creationId xmlns:a16="http://schemas.microsoft.com/office/drawing/2014/main" id="{5C1E4CFC-00EF-4263-8FA5-44BA40C383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638" y="4495800"/>
                        <a:ext cx="3582987"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78" name="Object 4">
            <a:extLst>
              <a:ext uri="{FF2B5EF4-FFF2-40B4-BE49-F238E27FC236}">
                <a16:creationId xmlns:a16="http://schemas.microsoft.com/office/drawing/2014/main" id="{6B4716CA-AA49-4B07-9F53-925E535E59BB}"/>
              </a:ext>
            </a:extLst>
          </p:cNvPr>
          <p:cNvGraphicFramePr>
            <a:graphicFrameLocks noChangeAspect="1"/>
          </p:cNvGraphicFramePr>
          <p:nvPr/>
        </p:nvGraphicFramePr>
        <p:xfrm>
          <a:off x="5367338" y="4595813"/>
          <a:ext cx="3054350" cy="808037"/>
        </p:xfrm>
        <a:graphic>
          <a:graphicData uri="http://schemas.openxmlformats.org/presentationml/2006/ole">
            <mc:AlternateContent xmlns:mc="http://schemas.openxmlformats.org/markup-compatibility/2006">
              <mc:Choice xmlns:v="urn:schemas-microsoft-com:vml" Requires="v">
                <p:oleObj spid="_x0000_s2067" name="Equation" r:id="rId7" imgW="1536700" imgH="406400" progId="Equation.3">
                  <p:embed/>
                </p:oleObj>
              </mc:Choice>
              <mc:Fallback>
                <p:oleObj name="Equation" r:id="rId7" imgW="1536700" imgH="406400" progId="Equation.3">
                  <p:embed/>
                  <p:pic>
                    <p:nvPicPr>
                      <p:cNvPr id="28678" name="Object 4">
                        <a:extLst>
                          <a:ext uri="{FF2B5EF4-FFF2-40B4-BE49-F238E27FC236}">
                            <a16:creationId xmlns:a16="http://schemas.microsoft.com/office/drawing/2014/main" id="{6B4716CA-AA49-4B07-9F53-925E535E59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7338" y="4595813"/>
                        <a:ext cx="3054350"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79" name="Object 5">
            <a:extLst>
              <a:ext uri="{FF2B5EF4-FFF2-40B4-BE49-F238E27FC236}">
                <a16:creationId xmlns:a16="http://schemas.microsoft.com/office/drawing/2014/main" id="{EEE9A396-E4EB-4150-AC9F-2BD216326202}"/>
              </a:ext>
            </a:extLst>
          </p:cNvPr>
          <p:cNvGraphicFramePr>
            <a:graphicFrameLocks noChangeAspect="1"/>
          </p:cNvGraphicFramePr>
          <p:nvPr/>
        </p:nvGraphicFramePr>
        <p:xfrm>
          <a:off x="5257800" y="2819400"/>
          <a:ext cx="2041525" cy="977900"/>
        </p:xfrm>
        <a:graphic>
          <a:graphicData uri="http://schemas.openxmlformats.org/presentationml/2006/ole">
            <mc:AlternateContent xmlns:mc="http://schemas.openxmlformats.org/markup-compatibility/2006">
              <mc:Choice xmlns:v="urn:schemas-microsoft-com:vml" Requires="v">
                <p:oleObj spid="_x0000_s2068" name="Equation" r:id="rId9" imgW="901700" imgH="431800" progId="Equation.3">
                  <p:embed/>
                </p:oleObj>
              </mc:Choice>
              <mc:Fallback>
                <p:oleObj name="Equation" r:id="rId9" imgW="901700" imgH="431800" progId="Equation.3">
                  <p:embed/>
                  <p:pic>
                    <p:nvPicPr>
                      <p:cNvPr id="28679" name="Object 5">
                        <a:extLst>
                          <a:ext uri="{FF2B5EF4-FFF2-40B4-BE49-F238E27FC236}">
                            <a16:creationId xmlns:a16="http://schemas.microsoft.com/office/drawing/2014/main" id="{EEE9A396-E4EB-4150-AC9F-2BD2163262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2819400"/>
                        <a:ext cx="20415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80" name="Object 6">
            <a:extLst>
              <a:ext uri="{FF2B5EF4-FFF2-40B4-BE49-F238E27FC236}">
                <a16:creationId xmlns:a16="http://schemas.microsoft.com/office/drawing/2014/main" id="{BC0A72C1-AF9C-4B14-885F-400FB734AF4E}"/>
              </a:ext>
            </a:extLst>
          </p:cNvPr>
          <p:cNvGraphicFramePr>
            <a:graphicFrameLocks noChangeAspect="1"/>
          </p:cNvGraphicFramePr>
          <p:nvPr/>
        </p:nvGraphicFramePr>
        <p:xfrm>
          <a:off x="2366963" y="5441950"/>
          <a:ext cx="3451225" cy="822325"/>
        </p:xfrm>
        <a:graphic>
          <a:graphicData uri="http://schemas.openxmlformats.org/presentationml/2006/ole">
            <mc:AlternateContent xmlns:mc="http://schemas.openxmlformats.org/markup-compatibility/2006">
              <mc:Choice xmlns:v="urn:schemas-microsoft-com:vml" Requires="v">
                <p:oleObj spid="_x0000_s2069" name="Equation" r:id="rId11" imgW="1765300" imgH="457200" progId="Equation.3">
                  <p:embed/>
                </p:oleObj>
              </mc:Choice>
              <mc:Fallback>
                <p:oleObj name="Equation" r:id="rId11" imgW="1765300" imgH="457200" progId="Equation.3">
                  <p:embed/>
                  <p:pic>
                    <p:nvPicPr>
                      <p:cNvPr id="28680" name="Object 6">
                        <a:extLst>
                          <a:ext uri="{FF2B5EF4-FFF2-40B4-BE49-F238E27FC236}">
                            <a16:creationId xmlns:a16="http://schemas.microsoft.com/office/drawing/2014/main" id="{BC0A72C1-AF9C-4B14-885F-400FB734AF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963" y="5441950"/>
                        <a:ext cx="34512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FEDE64CC-664A-4759-A4D0-DD0BAC5EFFF4}"/>
              </a:ext>
            </a:extLst>
          </p:cNvPr>
          <p:cNvSpPr>
            <a:spLocks noGrp="1"/>
          </p:cNvSpPr>
          <p:nvPr>
            <p:ph type="title"/>
          </p:nvPr>
        </p:nvSpPr>
        <p:spPr/>
        <p:txBody>
          <a:bodyPr/>
          <a:lstStyle/>
          <a:p>
            <a:pPr eaLnBrk="1" hangingPunct="1"/>
            <a:r>
              <a:rPr lang="en-US" altLang="en-US"/>
              <a:t>Matrix Inversion</a:t>
            </a:r>
          </a:p>
        </p:txBody>
      </p:sp>
      <p:sp>
        <p:nvSpPr>
          <p:cNvPr id="29698" name="Content Placeholder 2">
            <a:extLst>
              <a:ext uri="{FF2B5EF4-FFF2-40B4-BE49-F238E27FC236}">
                <a16:creationId xmlns:a16="http://schemas.microsoft.com/office/drawing/2014/main" id="{170E1D86-9EE0-4740-9D69-AA2B7B5C7CBE}"/>
              </a:ext>
            </a:extLst>
          </p:cNvPr>
          <p:cNvSpPr>
            <a:spLocks noGrp="1"/>
          </p:cNvSpPr>
          <p:nvPr>
            <p:ph idx="1"/>
          </p:nvPr>
        </p:nvSpPr>
        <p:spPr/>
        <p:txBody>
          <a:bodyPr/>
          <a:lstStyle/>
          <a:p>
            <a:pPr eaLnBrk="1" hangingPunct="1">
              <a:lnSpc>
                <a:spcPct val="90000"/>
              </a:lnSpc>
            </a:pPr>
            <a:r>
              <a:rPr lang="en-US" altLang="en-US" sz="2000" b="1">
                <a:latin typeface="Courier New" panose="02070309020205020404" pitchFamily="49" charset="0"/>
              </a:rPr>
              <a:t>fun invert(M) {</a:t>
            </a:r>
          </a:p>
          <a:p>
            <a:pPr eaLnBrk="1" hangingPunct="1">
              <a:lnSpc>
                <a:spcPct val="90000"/>
              </a:lnSpc>
            </a:pPr>
            <a:r>
              <a:rPr lang="en-US" altLang="en-US" sz="2000" b="1">
                <a:latin typeface="Courier New" panose="02070309020205020404" pitchFamily="49" charset="0"/>
              </a:rPr>
              <a:t>  if small baseCase</a:t>
            </a:r>
          </a:p>
          <a:p>
            <a:pPr eaLnBrk="1" hangingPunct="1">
              <a:lnSpc>
                <a:spcPct val="90000"/>
              </a:lnSpc>
            </a:pPr>
            <a:r>
              <a:rPr lang="en-US" altLang="en-US" sz="2000" b="1">
                <a:latin typeface="Courier New" panose="02070309020205020404" pitchFamily="49" charset="0"/>
              </a:rPr>
              <a:t>  D</a:t>
            </a:r>
            <a:r>
              <a:rPr lang="en-US" altLang="en-US" sz="2000" b="1" baseline="30000">
                <a:latin typeface="Courier New" panose="02070309020205020404" pitchFamily="49" charset="0"/>
              </a:rPr>
              <a:t>-1</a:t>
            </a:r>
            <a:r>
              <a:rPr lang="en-US" altLang="en-US" sz="2000" b="1">
                <a:latin typeface="Courier New" panose="02070309020205020404" pitchFamily="49" charset="0"/>
              </a:rPr>
              <a:t> = invert(D) </a:t>
            </a:r>
          </a:p>
          <a:p>
            <a:pPr eaLnBrk="1" hangingPunct="1">
              <a:lnSpc>
                <a:spcPct val="90000"/>
              </a:lnSpc>
            </a:pPr>
            <a:r>
              <a:rPr lang="en-US" altLang="en-US" sz="2000" b="1">
                <a:latin typeface="Courier New" panose="02070309020205020404" pitchFamily="49" charset="0"/>
              </a:rPr>
              <a:t>  S</a:t>
            </a:r>
            <a:r>
              <a:rPr lang="en-US" altLang="en-US" sz="2000" b="1" baseline="30000">
                <a:latin typeface="Courier New" panose="02070309020205020404" pitchFamily="49" charset="0"/>
              </a:rPr>
              <a:t> </a:t>
            </a:r>
            <a:r>
              <a:rPr lang="en-US" altLang="en-US" sz="2000" b="1">
                <a:latin typeface="Courier New" panose="02070309020205020404" pitchFamily="49" charset="0"/>
              </a:rPr>
              <a:t> = A – BD</a:t>
            </a:r>
            <a:r>
              <a:rPr lang="en-US" altLang="en-US" sz="2000" b="1" baseline="30000">
                <a:latin typeface="Courier New" panose="02070309020205020404" pitchFamily="49" charset="0"/>
              </a:rPr>
              <a:t>-1</a:t>
            </a:r>
            <a:r>
              <a:rPr lang="en-US" altLang="en-US" sz="2000" b="1">
                <a:latin typeface="Courier New" panose="02070309020205020404" pitchFamily="49" charset="0"/>
              </a:rPr>
              <a:t>C</a:t>
            </a:r>
          </a:p>
          <a:p>
            <a:pPr eaLnBrk="1" hangingPunct="1">
              <a:lnSpc>
                <a:spcPct val="90000"/>
              </a:lnSpc>
            </a:pPr>
            <a:r>
              <a:rPr lang="en-US" altLang="en-US" sz="2000" b="1">
                <a:latin typeface="Courier New" panose="02070309020205020404" pitchFamily="49" charset="0"/>
              </a:rPr>
              <a:t>  S</a:t>
            </a:r>
            <a:r>
              <a:rPr lang="en-US" altLang="en-US" sz="2000" b="1" baseline="30000">
                <a:latin typeface="Courier New" panose="02070309020205020404" pitchFamily="49" charset="0"/>
              </a:rPr>
              <a:t>-1</a:t>
            </a:r>
            <a:r>
              <a:rPr lang="en-US" altLang="en-US" sz="2000" b="1">
                <a:latin typeface="Courier New" panose="02070309020205020404" pitchFamily="49" charset="0"/>
              </a:rPr>
              <a:t> = invert(S)</a:t>
            </a:r>
          </a:p>
          <a:p>
            <a:pPr eaLnBrk="1" hangingPunct="1">
              <a:lnSpc>
                <a:spcPct val="90000"/>
              </a:lnSpc>
            </a:pPr>
            <a:r>
              <a:rPr lang="en-US" altLang="en-US" sz="2000" b="1">
                <a:latin typeface="Courier New" panose="02070309020205020404" pitchFamily="49" charset="0"/>
              </a:rPr>
              <a:t>  E = S</a:t>
            </a:r>
            <a:r>
              <a:rPr lang="en-US" altLang="en-US" sz="2000" b="1" baseline="30000">
                <a:latin typeface="Courier New" panose="02070309020205020404" pitchFamily="49" charset="0"/>
              </a:rPr>
              <a:t>-1</a:t>
            </a:r>
            <a:endParaRPr lang="en-US" altLang="en-US" sz="2000" b="1">
              <a:latin typeface="Courier New" panose="02070309020205020404" pitchFamily="49" charset="0"/>
            </a:endParaRPr>
          </a:p>
          <a:p>
            <a:pPr eaLnBrk="1" hangingPunct="1">
              <a:lnSpc>
                <a:spcPct val="90000"/>
              </a:lnSpc>
            </a:pPr>
            <a:r>
              <a:rPr lang="en-US" altLang="en-US" sz="2000" b="1">
                <a:latin typeface="Courier New" panose="02070309020205020404" pitchFamily="49" charset="0"/>
              </a:rPr>
              <a:t>  F = S</a:t>
            </a:r>
            <a:r>
              <a:rPr lang="en-US" altLang="en-US" sz="2000" b="1" baseline="30000">
                <a:latin typeface="Courier New" panose="02070309020205020404" pitchFamily="49" charset="0"/>
              </a:rPr>
              <a:t>-1</a:t>
            </a:r>
            <a:r>
              <a:rPr lang="en-US" altLang="en-US" sz="2000" b="1">
                <a:latin typeface="Courier New" panose="02070309020205020404" pitchFamily="49" charset="0"/>
              </a:rPr>
              <a:t>BD</a:t>
            </a:r>
            <a:r>
              <a:rPr lang="en-US" altLang="en-US" sz="2000" b="1" baseline="30000">
                <a:latin typeface="Courier New" panose="02070309020205020404" pitchFamily="49" charset="0"/>
              </a:rPr>
              <a:t>-1</a:t>
            </a:r>
            <a:r>
              <a:rPr lang="en-US" altLang="en-US" sz="2000" b="1">
                <a:latin typeface="Courier New" panose="02070309020205020404" pitchFamily="49" charset="0"/>
              </a:rPr>
              <a:t>  </a:t>
            </a:r>
          </a:p>
          <a:p>
            <a:pPr eaLnBrk="1" hangingPunct="1">
              <a:lnSpc>
                <a:spcPct val="90000"/>
              </a:lnSpc>
            </a:pPr>
            <a:r>
              <a:rPr lang="en-US" altLang="en-US" sz="2000" b="1">
                <a:latin typeface="Courier New" panose="02070309020205020404" pitchFamily="49" charset="0"/>
              </a:rPr>
              <a:t>  G = -D</a:t>
            </a:r>
            <a:r>
              <a:rPr lang="en-US" altLang="en-US" sz="2000" b="1" baseline="30000">
                <a:latin typeface="Courier New" panose="02070309020205020404" pitchFamily="49" charset="0"/>
              </a:rPr>
              <a:t>-1</a:t>
            </a:r>
            <a:r>
              <a:rPr lang="en-US" altLang="en-US" sz="2000" b="1">
                <a:latin typeface="Courier New" panose="02070309020205020404" pitchFamily="49" charset="0"/>
              </a:rPr>
              <a:t>CS</a:t>
            </a:r>
            <a:r>
              <a:rPr lang="en-US" altLang="en-US" sz="2000" b="1" baseline="30000">
                <a:latin typeface="Courier New" panose="02070309020205020404" pitchFamily="49" charset="0"/>
              </a:rPr>
              <a:t>-1</a:t>
            </a:r>
            <a:endParaRPr lang="en-US" altLang="en-US" sz="2000" b="1">
              <a:latin typeface="Courier New" panose="02070309020205020404" pitchFamily="49" charset="0"/>
            </a:endParaRPr>
          </a:p>
          <a:p>
            <a:pPr eaLnBrk="1" hangingPunct="1">
              <a:lnSpc>
                <a:spcPct val="90000"/>
              </a:lnSpc>
            </a:pPr>
            <a:r>
              <a:rPr lang="en-US" altLang="en-US" sz="2000" b="1">
                <a:latin typeface="Courier New" panose="02070309020205020404" pitchFamily="49" charset="0"/>
              </a:rPr>
              <a:t>  H = D</a:t>
            </a:r>
            <a:r>
              <a:rPr lang="en-US" altLang="en-US" sz="2000" b="1" baseline="30000">
                <a:latin typeface="Courier New" panose="02070309020205020404" pitchFamily="49" charset="0"/>
              </a:rPr>
              <a:t>-1</a:t>
            </a:r>
            <a:r>
              <a:rPr lang="en-US" altLang="en-US" sz="2000" b="1">
                <a:latin typeface="Courier New" panose="02070309020205020404" pitchFamily="49" charset="0"/>
              </a:rPr>
              <a:t> + D</a:t>
            </a:r>
            <a:r>
              <a:rPr lang="en-US" altLang="en-US" sz="2000" b="1" baseline="30000">
                <a:latin typeface="Courier New" panose="02070309020205020404" pitchFamily="49" charset="0"/>
              </a:rPr>
              <a:t>-1</a:t>
            </a:r>
            <a:r>
              <a:rPr lang="en-US" altLang="en-US" sz="2000" b="1">
                <a:latin typeface="Courier New" panose="02070309020205020404" pitchFamily="49" charset="0"/>
              </a:rPr>
              <a:t>CS</a:t>
            </a:r>
            <a:r>
              <a:rPr lang="en-US" altLang="en-US" sz="2000" b="1" baseline="30000">
                <a:latin typeface="Courier New" panose="02070309020205020404" pitchFamily="49" charset="0"/>
              </a:rPr>
              <a:t>-1</a:t>
            </a:r>
            <a:r>
              <a:rPr lang="en-US" altLang="en-US" sz="2000" b="1">
                <a:latin typeface="Courier New" panose="02070309020205020404" pitchFamily="49" charset="0"/>
              </a:rPr>
              <a:t>BD</a:t>
            </a:r>
            <a:r>
              <a:rPr lang="en-US" altLang="en-US" sz="2000" b="1" baseline="30000">
                <a:latin typeface="Courier New" panose="02070309020205020404" pitchFamily="49" charset="0"/>
              </a:rPr>
              <a:t>-1</a:t>
            </a:r>
            <a:r>
              <a:rPr lang="en-US" altLang="en-US" sz="2000" b="1">
                <a:latin typeface="Courier New" panose="02070309020205020404" pitchFamily="49" charset="0"/>
              </a:rPr>
              <a:t>}</a:t>
            </a:r>
            <a:endParaRPr lang="en-US" altLang="en-US" sz="2000"/>
          </a:p>
          <a:p>
            <a:pPr eaLnBrk="1" hangingPunct="1"/>
            <a:endParaRPr lang="en-US" altLang="en-US"/>
          </a:p>
        </p:txBody>
      </p:sp>
      <p:graphicFrame>
        <p:nvGraphicFramePr>
          <p:cNvPr id="29700" name="Object 2">
            <a:extLst>
              <a:ext uri="{FF2B5EF4-FFF2-40B4-BE49-F238E27FC236}">
                <a16:creationId xmlns:a16="http://schemas.microsoft.com/office/drawing/2014/main" id="{9FB07411-C2DE-4F51-992F-6BBBB63A9784}"/>
              </a:ext>
            </a:extLst>
          </p:cNvPr>
          <p:cNvGraphicFramePr>
            <a:graphicFrameLocks noChangeAspect="1"/>
          </p:cNvGraphicFramePr>
          <p:nvPr/>
        </p:nvGraphicFramePr>
        <p:xfrm>
          <a:off x="5486400" y="2133600"/>
          <a:ext cx="1754188" cy="977900"/>
        </p:xfrm>
        <a:graphic>
          <a:graphicData uri="http://schemas.openxmlformats.org/presentationml/2006/ole">
            <mc:AlternateContent xmlns:mc="http://schemas.openxmlformats.org/markup-compatibility/2006">
              <mc:Choice xmlns:v="urn:schemas-microsoft-com:vml" Requires="v">
                <p:oleObj spid="_x0000_s3089" name="Equation" r:id="rId3" imgW="774700" imgH="431800" progId="Equation.3">
                  <p:embed/>
                </p:oleObj>
              </mc:Choice>
              <mc:Fallback>
                <p:oleObj name="Equation" r:id="rId3" imgW="774700" imgH="431800" progId="Equation.3">
                  <p:embed/>
                  <p:pic>
                    <p:nvPicPr>
                      <p:cNvPr id="29700" name="Object 2">
                        <a:extLst>
                          <a:ext uri="{FF2B5EF4-FFF2-40B4-BE49-F238E27FC236}">
                            <a16:creationId xmlns:a16="http://schemas.microsoft.com/office/drawing/2014/main" id="{9FB07411-C2DE-4F51-992F-6BBBB63A9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133600"/>
                        <a:ext cx="1754188"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1" name="Object 3">
            <a:extLst>
              <a:ext uri="{FF2B5EF4-FFF2-40B4-BE49-F238E27FC236}">
                <a16:creationId xmlns:a16="http://schemas.microsoft.com/office/drawing/2014/main" id="{BF117B2C-BB4D-4680-BBE8-03DD82116582}"/>
              </a:ext>
            </a:extLst>
          </p:cNvPr>
          <p:cNvGraphicFramePr>
            <a:graphicFrameLocks noChangeAspect="1"/>
          </p:cNvGraphicFramePr>
          <p:nvPr/>
        </p:nvGraphicFramePr>
        <p:xfrm>
          <a:off x="5267325" y="3505200"/>
          <a:ext cx="2041525" cy="977900"/>
        </p:xfrm>
        <a:graphic>
          <a:graphicData uri="http://schemas.openxmlformats.org/presentationml/2006/ole">
            <mc:AlternateContent xmlns:mc="http://schemas.openxmlformats.org/markup-compatibility/2006">
              <mc:Choice xmlns:v="urn:schemas-microsoft-com:vml" Requires="v">
                <p:oleObj spid="_x0000_s3090" name="Equation" r:id="rId5" imgW="901700" imgH="431800" progId="Equation.3">
                  <p:embed/>
                </p:oleObj>
              </mc:Choice>
              <mc:Fallback>
                <p:oleObj name="Equation" r:id="rId5" imgW="901700" imgH="431800" progId="Equation.3">
                  <p:embed/>
                  <p:pic>
                    <p:nvPicPr>
                      <p:cNvPr id="29701" name="Object 3">
                        <a:extLst>
                          <a:ext uri="{FF2B5EF4-FFF2-40B4-BE49-F238E27FC236}">
                            <a16:creationId xmlns:a16="http://schemas.microsoft.com/office/drawing/2014/main" id="{BF117B2C-BB4D-4680-BBE8-03DD821165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7325" y="3505200"/>
                        <a:ext cx="20415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2" name="Object 4">
            <a:extLst>
              <a:ext uri="{FF2B5EF4-FFF2-40B4-BE49-F238E27FC236}">
                <a16:creationId xmlns:a16="http://schemas.microsoft.com/office/drawing/2014/main" id="{95239DAA-188E-4862-B6BA-17CE29F52366}"/>
              </a:ext>
            </a:extLst>
          </p:cNvPr>
          <p:cNvGraphicFramePr>
            <a:graphicFrameLocks noChangeAspect="1"/>
          </p:cNvGraphicFramePr>
          <p:nvPr/>
        </p:nvGraphicFramePr>
        <p:xfrm>
          <a:off x="490538" y="4830763"/>
          <a:ext cx="3983037" cy="796925"/>
        </p:xfrm>
        <a:graphic>
          <a:graphicData uri="http://schemas.openxmlformats.org/presentationml/2006/ole">
            <mc:AlternateContent xmlns:mc="http://schemas.openxmlformats.org/markup-compatibility/2006">
              <mc:Choice xmlns:v="urn:schemas-microsoft-com:vml" Requires="v">
                <p:oleObj spid="_x0000_s3091" name="Equation" r:id="rId7" imgW="2032000" imgH="406400" progId="Equation.3">
                  <p:embed/>
                </p:oleObj>
              </mc:Choice>
              <mc:Fallback>
                <p:oleObj name="Equation" r:id="rId7" imgW="2032000" imgH="406400" progId="Equation.3">
                  <p:embed/>
                  <p:pic>
                    <p:nvPicPr>
                      <p:cNvPr id="29702" name="Object 4">
                        <a:extLst>
                          <a:ext uri="{FF2B5EF4-FFF2-40B4-BE49-F238E27FC236}">
                            <a16:creationId xmlns:a16="http://schemas.microsoft.com/office/drawing/2014/main" id="{95239DAA-188E-4862-B6BA-17CE29F523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538" y="4830763"/>
                        <a:ext cx="3983037"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3" name="Object 5">
            <a:extLst>
              <a:ext uri="{FF2B5EF4-FFF2-40B4-BE49-F238E27FC236}">
                <a16:creationId xmlns:a16="http://schemas.microsoft.com/office/drawing/2014/main" id="{FAD42C92-C680-4F22-8121-A8C7A0D269CB}"/>
              </a:ext>
            </a:extLst>
          </p:cNvPr>
          <p:cNvGraphicFramePr>
            <a:graphicFrameLocks noChangeAspect="1"/>
          </p:cNvGraphicFramePr>
          <p:nvPr/>
        </p:nvGraphicFramePr>
        <p:xfrm>
          <a:off x="4976813" y="4830763"/>
          <a:ext cx="3836987" cy="808037"/>
        </p:xfrm>
        <a:graphic>
          <a:graphicData uri="http://schemas.openxmlformats.org/presentationml/2006/ole">
            <mc:AlternateContent xmlns:mc="http://schemas.openxmlformats.org/markup-compatibility/2006">
              <mc:Choice xmlns:v="urn:schemas-microsoft-com:vml" Requires="v">
                <p:oleObj spid="_x0000_s3092" name="Equation" r:id="rId9" imgW="1930400" imgH="406400" progId="Equation.3">
                  <p:embed/>
                </p:oleObj>
              </mc:Choice>
              <mc:Fallback>
                <p:oleObj name="Equation" r:id="rId9" imgW="1930400" imgH="406400" progId="Equation.3">
                  <p:embed/>
                  <p:pic>
                    <p:nvPicPr>
                      <p:cNvPr id="29703" name="Object 5">
                        <a:extLst>
                          <a:ext uri="{FF2B5EF4-FFF2-40B4-BE49-F238E27FC236}">
                            <a16:creationId xmlns:a16="http://schemas.microsoft.com/office/drawing/2014/main" id="{FAD42C92-C680-4F22-8121-A8C7A0D269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6813" y="4830763"/>
                        <a:ext cx="3836987"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4" name="Object 6">
            <a:extLst>
              <a:ext uri="{FF2B5EF4-FFF2-40B4-BE49-F238E27FC236}">
                <a16:creationId xmlns:a16="http://schemas.microsoft.com/office/drawing/2014/main" id="{E6040862-AA2B-43E6-8AFC-22E004FC5BCE}"/>
              </a:ext>
            </a:extLst>
          </p:cNvPr>
          <p:cNvGraphicFramePr>
            <a:graphicFrameLocks noChangeAspect="1"/>
          </p:cNvGraphicFramePr>
          <p:nvPr/>
        </p:nvGraphicFramePr>
        <p:xfrm>
          <a:off x="2552700" y="5521325"/>
          <a:ext cx="3078163" cy="663575"/>
        </p:xfrm>
        <a:graphic>
          <a:graphicData uri="http://schemas.openxmlformats.org/presentationml/2006/ole">
            <mc:AlternateContent xmlns:mc="http://schemas.openxmlformats.org/markup-compatibility/2006">
              <mc:Choice xmlns:v="urn:schemas-microsoft-com:vml" Requires="v">
                <p:oleObj spid="_x0000_s3093" name="Equation" r:id="rId11" imgW="1574800" imgH="368300" progId="Equation.3">
                  <p:embed/>
                </p:oleObj>
              </mc:Choice>
              <mc:Fallback>
                <p:oleObj name="Equation" r:id="rId11" imgW="1574800" imgH="368300" progId="Equation.3">
                  <p:embed/>
                  <p:pic>
                    <p:nvPicPr>
                      <p:cNvPr id="29704" name="Object 6">
                        <a:extLst>
                          <a:ext uri="{FF2B5EF4-FFF2-40B4-BE49-F238E27FC236}">
                            <a16:creationId xmlns:a16="http://schemas.microsoft.com/office/drawing/2014/main" id="{E6040862-AA2B-43E6-8AFC-22E004FC5B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2700" y="5521325"/>
                        <a:ext cx="3078163"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4AFD99FD-694D-4155-8807-FE290EA3E6E4}"/>
              </a:ext>
            </a:extLst>
          </p:cNvPr>
          <p:cNvSpPr>
            <a:spLocks noGrp="1"/>
          </p:cNvSpPr>
          <p:nvPr>
            <p:ph type="title"/>
          </p:nvPr>
        </p:nvSpPr>
        <p:spPr/>
        <p:txBody>
          <a:bodyPr/>
          <a:lstStyle/>
          <a:p>
            <a:pPr eaLnBrk="1" hangingPunct="1"/>
            <a:r>
              <a:rPr lang="en-US" altLang="en-US"/>
              <a:t>Fourier Transform</a:t>
            </a:r>
          </a:p>
        </p:txBody>
      </p:sp>
      <p:sp>
        <p:nvSpPr>
          <p:cNvPr id="30722" name="Content Placeholder 2">
            <a:extLst>
              <a:ext uri="{FF2B5EF4-FFF2-40B4-BE49-F238E27FC236}">
                <a16:creationId xmlns:a16="http://schemas.microsoft.com/office/drawing/2014/main" id="{A0D69E51-3CE1-4AE9-B911-069C4F198C61}"/>
              </a:ext>
            </a:extLst>
          </p:cNvPr>
          <p:cNvSpPr>
            <a:spLocks noGrp="1"/>
          </p:cNvSpPr>
          <p:nvPr>
            <p:ph idx="1"/>
          </p:nvPr>
        </p:nvSpPr>
        <p:spPr/>
        <p:txBody>
          <a:bodyPr/>
          <a:lstStyle/>
          <a:p>
            <a:pPr eaLnBrk="1" hangingPunct="1">
              <a:lnSpc>
                <a:spcPct val="90000"/>
              </a:lnSpc>
            </a:pPr>
            <a:r>
              <a:rPr lang="en-US" altLang="en-US" sz="2000" b="1">
                <a:latin typeface="Courier New" panose="02070309020205020404" pitchFamily="49" charset="0"/>
              </a:rPr>
              <a:t>function fft(a,w) =</a:t>
            </a:r>
          </a:p>
          <a:p>
            <a:pPr eaLnBrk="1" hangingPunct="1">
              <a:lnSpc>
                <a:spcPct val="90000"/>
              </a:lnSpc>
            </a:pPr>
            <a:r>
              <a:rPr lang="en-US" altLang="en-US" sz="2000" b="1">
                <a:latin typeface="Courier New" panose="02070309020205020404" pitchFamily="49" charset="0"/>
              </a:rPr>
              <a:t>if #a == 1 then a</a:t>
            </a:r>
          </a:p>
          <a:p>
            <a:pPr eaLnBrk="1" hangingPunct="1">
              <a:lnSpc>
                <a:spcPct val="90000"/>
              </a:lnSpc>
            </a:pPr>
            <a:r>
              <a:rPr lang="en-US" altLang="en-US" sz="2000" b="1">
                <a:latin typeface="Courier New" panose="02070309020205020404" pitchFamily="49" charset="0"/>
              </a:rPr>
              <a:t>else</a:t>
            </a:r>
          </a:p>
          <a:p>
            <a:pPr eaLnBrk="1" hangingPunct="1">
              <a:lnSpc>
                <a:spcPct val="90000"/>
              </a:lnSpc>
            </a:pPr>
            <a:r>
              <a:rPr lang="en-US" altLang="en-US" sz="2000" b="1">
                <a:latin typeface="Courier New" panose="02070309020205020404" pitchFamily="49" charset="0"/>
              </a:rPr>
              <a:t>  let r = {fft(b, even_elts(w)):</a:t>
            </a:r>
          </a:p>
          <a:p>
            <a:pPr eaLnBrk="1" hangingPunct="1">
              <a:lnSpc>
                <a:spcPct val="90000"/>
              </a:lnSpc>
            </a:pPr>
            <a:r>
              <a:rPr lang="en-US" altLang="en-US" sz="2000" b="1">
                <a:latin typeface="Courier New" panose="02070309020205020404" pitchFamily="49" charset="0"/>
              </a:rPr>
              <a:t>           b in [even_elts(a),odd_elts(a)]}</a:t>
            </a:r>
          </a:p>
          <a:p>
            <a:pPr eaLnBrk="1" hangingPunct="1">
              <a:lnSpc>
                <a:spcPct val="90000"/>
              </a:lnSpc>
            </a:pPr>
            <a:r>
              <a:rPr lang="en-US" altLang="en-US" sz="2000" b="1">
                <a:latin typeface="Courier New" panose="02070309020205020404" pitchFamily="49" charset="0"/>
              </a:rPr>
              <a:t>  in {a + b * w : a in r[0] ++ r[0]; </a:t>
            </a:r>
          </a:p>
          <a:p>
            <a:pPr eaLnBrk="1" hangingPunct="1">
              <a:lnSpc>
                <a:spcPct val="90000"/>
              </a:lnSpc>
            </a:pPr>
            <a:r>
              <a:rPr lang="en-US" altLang="en-US" sz="2000" b="1">
                <a:latin typeface="Courier New" panose="02070309020205020404" pitchFamily="49" charset="0"/>
              </a:rPr>
              <a:t>                  b in r[1] ++ r[1];</a:t>
            </a:r>
          </a:p>
          <a:p>
            <a:pPr eaLnBrk="1" hangingPunct="1">
              <a:lnSpc>
                <a:spcPct val="90000"/>
              </a:lnSpc>
            </a:pPr>
            <a:r>
              <a:rPr lang="en-US" altLang="en-US" sz="2000" b="1">
                <a:latin typeface="Courier New" panose="02070309020205020404" pitchFamily="49" charset="0"/>
              </a:rPr>
              <a:t>                  w in w};</a:t>
            </a:r>
            <a:endParaRPr lang="en-US" altLang="en-US" sz="2000"/>
          </a:p>
          <a:p>
            <a:pPr eaLnBrk="1" hangingPunct="1"/>
            <a:endParaRPr lang="en-US" altLang="en-US"/>
          </a:p>
        </p:txBody>
      </p:sp>
      <p:graphicFrame>
        <p:nvGraphicFramePr>
          <p:cNvPr id="30724" name="Object 2">
            <a:extLst>
              <a:ext uri="{FF2B5EF4-FFF2-40B4-BE49-F238E27FC236}">
                <a16:creationId xmlns:a16="http://schemas.microsoft.com/office/drawing/2014/main" id="{4D33CB5B-D4B9-441D-9C6D-3B12AC6F3E7F}"/>
              </a:ext>
            </a:extLst>
          </p:cNvPr>
          <p:cNvGraphicFramePr>
            <a:graphicFrameLocks noChangeAspect="1"/>
          </p:cNvGraphicFramePr>
          <p:nvPr/>
        </p:nvGraphicFramePr>
        <p:xfrm>
          <a:off x="788988" y="4648200"/>
          <a:ext cx="3384550" cy="796925"/>
        </p:xfrm>
        <a:graphic>
          <a:graphicData uri="http://schemas.openxmlformats.org/presentationml/2006/ole">
            <mc:AlternateContent xmlns:mc="http://schemas.openxmlformats.org/markup-compatibility/2006">
              <mc:Choice xmlns:v="urn:schemas-microsoft-com:vml" Requires="v">
                <p:oleObj spid="_x0000_s4107" name="Equation" r:id="rId3" imgW="1727200" imgH="406400" progId="Equation.3">
                  <p:embed/>
                </p:oleObj>
              </mc:Choice>
              <mc:Fallback>
                <p:oleObj name="Equation" r:id="rId3" imgW="1727200" imgH="406400" progId="Equation.3">
                  <p:embed/>
                  <p:pic>
                    <p:nvPicPr>
                      <p:cNvPr id="30724" name="Object 2">
                        <a:extLst>
                          <a:ext uri="{FF2B5EF4-FFF2-40B4-BE49-F238E27FC236}">
                            <a16:creationId xmlns:a16="http://schemas.microsoft.com/office/drawing/2014/main" id="{4D33CB5B-D4B9-441D-9C6D-3B12AC6F3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4648200"/>
                        <a:ext cx="33845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25" name="Object 3">
            <a:extLst>
              <a:ext uri="{FF2B5EF4-FFF2-40B4-BE49-F238E27FC236}">
                <a16:creationId xmlns:a16="http://schemas.microsoft.com/office/drawing/2014/main" id="{10CD840E-F0CA-4DE0-A72B-03B131B69CF8}"/>
              </a:ext>
            </a:extLst>
          </p:cNvPr>
          <p:cNvGraphicFramePr>
            <a:graphicFrameLocks noChangeAspect="1"/>
          </p:cNvGraphicFramePr>
          <p:nvPr/>
        </p:nvGraphicFramePr>
        <p:xfrm>
          <a:off x="5392738" y="4714875"/>
          <a:ext cx="3003550" cy="733425"/>
        </p:xfrm>
        <a:graphic>
          <a:graphicData uri="http://schemas.openxmlformats.org/presentationml/2006/ole">
            <mc:AlternateContent xmlns:mc="http://schemas.openxmlformats.org/markup-compatibility/2006">
              <mc:Choice xmlns:v="urn:schemas-microsoft-com:vml" Requires="v">
                <p:oleObj spid="_x0000_s4108" name="Equation" r:id="rId5" imgW="1536700" imgH="406400" progId="Equation.3">
                  <p:embed/>
                </p:oleObj>
              </mc:Choice>
              <mc:Fallback>
                <p:oleObj name="Equation" r:id="rId5" imgW="1536700" imgH="406400" progId="Equation.3">
                  <p:embed/>
                  <p:pic>
                    <p:nvPicPr>
                      <p:cNvPr id="30725" name="Object 3">
                        <a:extLst>
                          <a:ext uri="{FF2B5EF4-FFF2-40B4-BE49-F238E27FC236}">
                            <a16:creationId xmlns:a16="http://schemas.microsoft.com/office/drawing/2014/main" id="{10CD840E-F0CA-4DE0-A72B-03B131B69C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2738" y="4714875"/>
                        <a:ext cx="30035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26" name="Object 4">
            <a:extLst>
              <a:ext uri="{FF2B5EF4-FFF2-40B4-BE49-F238E27FC236}">
                <a16:creationId xmlns:a16="http://schemas.microsoft.com/office/drawing/2014/main" id="{17E2CBB4-B520-404A-BF08-503472AC893D}"/>
              </a:ext>
            </a:extLst>
          </p:cNvPr>
          <p:cNvGraphicFramePr>
            <a:graphicFrameLocks noChangeAspect="1"/>
          </p:cNvGraphicFramePr>
          <p:nvPr/>
        </p:nvGraphicFramePr>
        <p:xfrm>
          <a:off x="2614613" y="5521325"/>
          <a:ext cx="2954337" cy="663575"/>
        </p:xfrm>
        <a:graphic>
          <a:graphicData uri="http://schemas.openxmlformats.org/presentationml/2006/ole">
            <mc:AlternateContent xmlns:mc="http://schemas.openxmlformats.org/markup-compatibility/2006">
              <mc:Choice xmlns:v="urn:schemas-microsoft-com:vml" Requires="v">
                <p:oleObj spid="_x0000_s4109" name="Equation" r:id="rId7" imgW="1511300" imgH="368300" progId="Equation.3">
                  <p:embed/>
                </p:oleObj>
              </mc:Choice>
              <mc:Fallback>
                <p:oleObj name="Equation" r:id="rId7" imgW="1511300" imgH="368300" progId="Equation.3">
                  <p:embed/>
                  <p:pic>
                    <p:nvPicPr>
                      <p:cNvPr id="30726" name="Object 4">
                        <a:extLst>
                          <a:ext uri="{FF2B5EF4-FFF2-40B4-BE49-F238E27FC236}">
                            <a16:creationId xmlns:a16="http://schemas.microsoft.com/office/drawing/2014/main" id="{17E2CBB4-B520-404A-BF08-503472AC89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4613" y="5521325"/>
                        <a:ext cx="2954337"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A21B34E3-35BE-4C9D-AC3D-A7C688EB99FB}"/>
              </a:ext>
            </a:extLst>
          </p:cNvPr>
          <p:cNvSpPr>
            <a:spLocks noGrp="1"/>
          </p:cNvSpPr>
          <p:nvPr>
            <p:ph type="title"/>
          </p:nvPr>
        </p:nvSpPr>
        <p:spPr/>
        <p:txBody>
          <a:bodyPr/>
          <a:lstStyle/>
          <a:p>
            <a:r>
              <a:rPr lang="en-US" altLang="en-US"/>
              <a:t>Spatial Decompositions: Revisited</a:t>
            </a:r>
          </a:p>
        </p:txBody>
      </p:sp>
      <p:sp>
        <p:nvSpPr>
          <p:cNvPr id="31746" name="Content Placeholder 2">
            <a:extLst>
              <a:ext uri="{FF2B5EF4-FFF2-40B4-BE49-F238E27FC236}">
                <a16:creationId xmlns:a16="http://schemas.microsoft.com/office/drawing/2014/main" id="{8D917142-4A3D-47A4-A35A-14D144E63D7A}"/>
              </a:ext>
            </a:extLst>
          </p:cNvPr>
          <p:cNvSpPr>
            <a:spLocks noGrp="1"/>
          </p:cNvSpPr>
          <p:nvPr>
            <p:ph idx="1"/>
          </p:nvPr>
        </p:nvSpPr>
        <p:spPr/>
        <p:txBody>
          <a:bodyPr/>
          <a:lstStyle/>
          <a:p>
            <a:r>
              <a:rPr lang="en-US" altLang="en-US"/>
              <a:t>Typically consist of:</a:t>
            </a:r>
          </a:p>
          <a:p>
            <a:pPr lvl="1"/>
            <a:r>
              <a:rPr lang="en-US" altLang="en-US"/>
              <a:t>Split the data points into some constant number of parts.  This is similar to the selection in Quicksort.</a:t>
            </a:r>
          </a:p>
          <a:p>
            <a:pPr lvl="1"/>
            <a:r>
              <a:rPr lang="en-US" altLang="en-US"/>
              <a:t>Recursively subdivide within each part.</a:t>
            </a:r>
          </a:p>
          <a:p>
            <a:r>
              <a:rPr lang="en-US" altLang="en-US"/>
              <a:t>Both of these are easy to parallelize, but problematic if highly imbalanced.</a:t>
            </a:r>
          </a:p>
          <a:p>
            <a:endParaRPr lang="en-US" altLang="en-US"/>
          </a:p>
          <a:p>
            <a:r>
              <a:rPr lang="en-US" alt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a:extLst>
              <a:ext uri="{FF2B5EF4-FFF2-40B4-BE49-F238E27FC236}">
                <a16:creationId xmlns:a16="http://schemas.microsoft.com/office/drawing/2014/main" id="{11F8F0D3-63F1-4F05-921D-9680F3581209}"/>
              </a:ext>
            </a:extLst>
          </p:cNvPr>
          <p:cNvSpPr>
            <a:spLocks noGrp="1" noChangeArrowheads="1"/>
          </p:cNvSpPr>
          <p:nvPr>
            <p:ph type="title"/>
          </p:nvPr>
        </p:nvSpPr>
        <p:spPr/>
        <p:txBody>
          <a:bodyPr/>
          <a:lstStyle/>
          <a:p>
            <a:r>
              <a:rPr lang="en-US" altLang="en-US"/>
              <a:t>Initial steps</a:t>
            </a:r>
          </a:p>
        </p:txBody>
      </p:sp>
      <p:sp>
        <p:nvSpPr>
          <p:cNvPr id="818179" name="Rectangle 3">
            <a:extLst>
              <a:ext uri="{FF2B5EF4-FFF2-40B4-BE49-F238E27FC236}">
                <a16:creationId xmlns:a16="http://schemas.microsoft.com/office/drawing/2014/main" id="{7AF1AE6A-B170-4041-B64F-13BE2C3F2F3F}"/>
              </a:ext>
            </a:extLst>
          </p:cNvPr>
          <p:cNvSpPr>
            <a:spLocks noGrp="1" noChangeArrowheads="1"/>
          </p:cNvSpPr>
          <p:nvPr>
            <p:ph type="body" idx="1"/>
          </p:nvPr>
        </p:nvSpPr>
        <p:spPr>
          <a:xfrm>
            <a:off x="0" y="1295400"/>
            <a:ext cx="9144000" cy="4696838"/>
          </a:xfrm>
        </p:spPr>
        <p:txBody>
          <a:bodyPr/>
          <a:lstStyle/>
          <a:p>
            <a:r>
              <a:rPr lang="en-US" altLang="en-US" dirty="0">
                <a:solidFill>
                  <a:srgbClr val="262626"/>
                </a:solidFill>
              </a:rPr>
              <a:t>First, write a method that sums a partial range of the array:</a:t>
            </a:r>
          </a:p>
          <a:p>
            <a:pPr lvl="1">
              <a:lnSpc>
                <a:spcPct val="80000"/>
              </a:lnSpc>
              <a:buFont typeface="Wingdings" panose="05000000000000000000" pitchFamily="2" charset="2"/>
              <a:buNone/>
            </a:pPr>
            <a:endParaRPr lang="en-US" altLang="en-US" dirty="0">
              <a:solidFill>
                <a:srgbClr val="404040"/>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en-US" dirty="0">
                <a:solidFill>
                  <a:srgbClr val="008000"/>
                </a:solidFill>
                <a:latin typeface="Courier New" panose="02070309020205020404" pitchFamily="49" charset="0"/>
                <a:cs typeface="Courier New" panose="02070309020205020404" pitchFamily="49" charset="0"/>
              </a:rPr>
              <a:t>// normal sequential solution</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public static int </a:t>
            </a:r>
            <a:r>
              <a:rPr lang="en-US" altLang="en-US" b="1" dirty="0" err="1">
                <a:solidFill>
                  <a:schemeClr val="accent2"/>
                </a:solidFill>
                <a:latin typeface="Courier New" panose="02070309020205020404" pitchFamily="49" charset="0"/>
                <a:cs typeface="Courier New" panose="02070309020205020404" pitchFamily="49" charset="0"/>
              </a:rPr>
              <a:t>sumRange</a:t>
            </a:r>
            <a:r>
              <a:rPr lang="en-US" altLang="en-US" dirty="0">
                <a:solidFill>
                  <a:srgbClr val="404040"/>
                </a:solidFill>
                <a:latin typeface="Courier New" panose="02070309020205020404" pitchFamily="49" charset="0"/>
                <a:cs typeface="Courier New" panose="02070309020205020404" pitchFamily="49" charset="0"/>
              </a:rPr>
              <a:t>(int[] a</a:t>
            </a:r>
            <a:r>
              <a:rPr lang="en-US" altLang="en-US" b="1" dirty="0">
                <a:solidFill>
                  <a:schemeClr val="accent2"/>
                </a:solidFill>
                <a:latin typeface="Courier New" panose="02070309020205020404" pitchFamily="49" charset="0"/>
                <a:cs typeface="Courier New" panose="02070309020205020404" pitchFamily="49" charset="0"/>
              </a:rPr>
              <a:t>, int min, int max</a:t>
            </a:r>
            <a:r>
              <a:rPr lang="en-US" altLang="en-US" dirty="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    int total = 0;</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    for (int </a:t>
            </a:r>
            <a:r>
              <a:rPr lang="en-US" altLang="en-US" dirty="0" err="1">
                <a:solidFill>
                  <a:srgbClr val="404040"/>
                </a:solidFill>
                <a:latin typeface="Courier New" panose="02070309020205020404" pitchFamily="49" charset="0"/>
                <a:cs typeface="Courier New" panose="02070309020205020404" pitchFamily="49" charset="0"/>
              </a:rPr>
              <a:t>i</a:t>
            </a:r>
            <a:r>
              <a:rPr lang="en-US" altLang="en-US" dirty="0">
                <a:solidFill>
                  <a:srgbClr val="404040"/>
                </a:solidFill>
                <a:latin typeface="Courier New" panose="02070309020205020404" pitchFamily="49" charset="0"/>
                <a:cs typeface="Courier New" panose="02070309020205020404" pitchFamily="49" charset="0"/>
              </a:rPr>
              <a:t> = </a:t>
            </a:r>
            <a:r>
              <a:rPr lang="en-US" altLang="en-US" b="1" dirty="0">
                <a:solidFill>
                  <a:schemeClr val="accent2"/>
                </a:solidFill>
                <a:latin typeface="Courier New" panose="02070309020205020404" pitchFamily="49" charset="0"/>
                <a:cs typeface="Courier New" panose="02070309020205020404" pitchFamily="49" charset="0"/>
              </a:rPr>
              <a:t>min</a:t>
            </a:r>
            <a:r>
              <a:rPr lang="en-US" altLang="en-US" dirty="0">
                <a:solidFill>
                  <a:srgbClr val="404040"/>
                </a:solidFill>
                <a:latin typeface="Courier New" panose="02070309020205020404" pitchFamily="49" charset="0"/>
                <a:cs typeface="Courier New" panose="02070309020205020404" pitchFamily="49" charset="0"/>
              </a:rPr>
              <a:t>; </a:t>
            </a:r>
            <a:r>
              <a:rPr lang="en-US" altLang="en-US" dirty="0" err="1">
                <a:solidFill>
                  <a:srgbClr val="404040"/>
                </a:solidFill>
                <a:latin typeface="Courier New" panose="02070309020205020404" pitchFamily="49" charset="0"/>
                <a:cs typeface="Courier New" panose="02070309020205020404" pitchFamily="49" charset="0"/>
              </a:rPr>
              <a:t>i</a:t>
            </a:r>
            <a:r>
              <a:rPr lang="en-US" altLang="en-US" dirty="0">
                <a:solidFill>
                  <a:srgbClr val="404040"/>
                </a:solidFill>
                <a:latin typeface="Courier New" panose="02070309020205020404" pitchFamily="49" charset="0"/>
                <a:cs typeface="Courier New" panose="02070309020205020404" pitchFamily="49" charset="0"/>
              </a:rPr>
              <a:t> &lt; </a:t>
            </a:r>
            <a:r>
              <a:rPr lang="en-US" altLang="en-US" b="1" dirty="0">
                <a:solidFill>
                  <a:schemeClr val="accent2"/>
                </a:solidFill>
                <a:latin typeface="Courier New" panose="02070309020205020404" pitchFamily="49" charset="0"/>
                <a:cs typeface="Courier New" panose="02070309020205020404" pitchFamily="49" charset="0"/>
              </a:rPr>
              <a:t>max</a:t>
            </a:r>
            <a:r>
              <a:rPr lang="en-US" altLang="en-US" dirty="0">
                <a:solidFill>
                  <a:srgbClr val="404040"/>
                </a:solidFill>
                <a:latin typeface="Courier New" panose="02070309020205020404" pitchFamily="49" charset="0"/>
                <a:cs typeface="Courier New" panose="02070309020205020404" pitchFamily="49" charset="0"/>
              </a:rPr>
              <a:t>; </a:t>
            </a:r>
            <a:r>
              <a:rPr lang="en-US" altLang="en-US" dirty="0" err="1">
                <a:solidFill>
                  <a:srgbClr val="404040"/>
                </a:solidFill>
                <a:latin typeface="Courier New" panose="02070309020205020404" pitchFamily="49" charset="0"/>
                <a:cs typeface="Courier New" panose="02070309020205020404" pitchFamily="49" charset="0"/>
              </a:rPr>
              <a:t>i</a:t>
            </a:r>
            <a:r>
              <a:rPr lang="en-US" altLang="en-US" dirty="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        total += a[</a:t>
            </a:r>
            <a:r>
              <a:rPr lang="en-US" altLang="en-US" dirty="0" err="1">
                <a:solidFill>
                  <a:srgbClr val="404040"/>
                </a:solidFill>
                <a:latin typeface="Courier New" panose="02070309020205020404" pitchFamily="49" charset="0"/>
                <a:cs typeface="Courier New" panose="02070309020205020404" pitchFamily="49" charset="0"/>
              </a:rPr>
              <a:t>i</a:t>
            </a:r>
            <a:r>
              <a:rPr lang="en-US" altLang="en-US" dirty="0">
                <a:solidFill>
                  <a:srgbClr val="404040"/>
                </a:solidFill>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    return total;</a:t>
            </a:r>
          </a:p>
          <a:p>
            <a:pPr lvl="1">
              <a:lnSpc>
                <a:spcPct val="80000"/>
              </a:lnSpc>
              <a:buFont typeface="Wingdings" panose="05000000000000000000" pitchFamily="2" charset="2"/>
              <a:buNone/>
            </a:pPr>
            <a:r>
              <a:rPr lang="en-US" altLang="en-US" dirty="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406C790B-3AB2-4AC9-8349-5066247DE557}"/>
              </a:ext>
            </a:extLst>
          </p:cNvPr>
          <p:cNvSpPr>
            <a:spLocks noGrp="1"/>
          </p:cNvSpPr>
          <p:nvPr>
            <p:ph type="title"/>
          </p:nvPr>
        </p:nvSpPr>
        <p:spPr/>
        <p:txBody>
          <a:bodyPr/>
          <a:lstStyle/>
          <a:p>
            <a:r>
              <a:rPr lang="en-US" altLang="en-US"/>
              <a:t>Callahan-Kosaraju: Build Tree</a:t>
            </a:r>
          </a:p>
        </p:txBody>
      </p:sp>
      <p:sp>
        <p:nvSpPr>
          <p:cNvPr id="32770" name="Content Placeholder 2">
            <a:extLst>
              <a:ext uri="{FF2B5EF4-FFF2-40B4-BE49-F238E27FC236}">
                <a16:creationId xmlns:a16="http://schemas.microsoft.com/office/drawing/2014/main" id="{6DD72041-BCD9-4B27-99D5-DA23CA74EAFE}"/>
              </a:ext>
            </a:extLst>
          </p:cNvPr>
          <p:cNvSpPr>
            <a:spLocks noGrp="1"/>
          </p:cNvSpPr>
          <p:nvPr>
            <p:ph idx="1"/>
          </p:nvPr>
        </p:nvSpPr>
        <p:spPr>
          <a:xfrm>
            <a:off x="685800" y="1447800"/>
            <a:ext cx="7772400" cy="2819400"/>
          </a:xfrm>
        </p:spPr>
        <p:txBody>
          <a:bodyPr/>
          <a:lstStyle/>
          <a:p>
            <a:r>
              <a:rPr lang="en-US" altLang="en-US"/>
              <a:t>Function Tree(P)</a:t>
            </a:r>
          </a:p>
          <a:p>
            <a:r>
              <a:rPr lang="en-US" altLang="en-US"/>
              <a:t>if |P| = 1 then </a:t>
            </a:r>
            <a:r>
              <a:rPr lang="en-US" altLang="en-US" b="1"/>
              <a:t>return</a:t>
            </a:r>
            <a:r>
              <a:rPr lang="en-US" altLang="en-US"/>
              <a:t> leaf(P)</a:t>
            </a:r>
          </a:p>
          <a:p>
            <a:r>
              <a:rPr lang="en-US" altLang="en-US"/>
              <a:t>else</a:t>
            </a:r>
          </a:p>
          <a:p>
            <a:pPr lvl="1">
              <a:buFontTx/>
              <a:buNone/>
            </a:pPr>
            <a:r>
              <a:rPr lang="en-US" altLang="en-US"/>
              <a:t>d</a:t>
            </a:r>
            <a:r>
              <a:rPr lang="en-US" altLang="en-US" baseline="-25000"/>
              <a:t>max</a:t>
            </a:r>
            <a:r>
              <a:rPr lang="en-US" altLang="en-US"/>
              <a:t> = dimension of l</a:t>
            </a:r>
            <a:r>
              <a:rPr lang="en-US" altLang="en-US" baseline="-25000"/>
              <a:t>max</a:t>
            </a:r>
          </a:p>
          <a:p>
            <a:pPr lvl="1">
              <a:buFontTx/>
              <a:buNone/>
            </a:pPr>
            <a:r>
              <a:rPr lang="en-US" altLang="en-US"/>
              <a:t>P</a:t>
            </a:r>
            <a:r>
              <a:rPr lang="en-US" altLang="en-US" baseline="-25000"/>
              <a:t>1</a:t>
            </a:r>
            <a:r>
              <a:rPr lang="en-US" altLang="en-US"/>
              <a:t>, P</a:t>
            </a:r>
            <a:r>
              <a:rPr lang="en-US" altLang="en-US" baseline="-25000"/>
              <a:t>2</a:t>
            </a:r>
            <a:r>
              <a:rPr lang="en-US" altLang="en-US"/>
              <a:t> = split P along d</a:t>
            </a:r>
            <a:r>
              <a:rPr lang="en-US" altLang="en-US" baseline="-25000"/>
              <a:t>max</a:t>
            </a:r>
            <a:r>
              <a:rPr lang="en-US" altLang="en-US"/>
              <a:t> at midpoint</a:t>
            </a:r>
          </a:p>
          <a:p>
            <a:pPr lvl="1">
              <a:buFontTx/>
              <a:buNone/>
            </a:pPr>
            <a:r>
              <a:rPr lang="en-US" altLang="en-US" b="1"/>
              <a:t>Return</a:t>
            </a:r>
            <a:r>
              <a:rPr lang="en-US" altLang="en-US"/>
              <a:t> Node(Tree(P</a:t>
            </a:r>
            <a:r>
              <a:rPr lang="en-US" altLang="en-US" baseline="-25000"/>
              <a:t>1</a:t>
            </a:r>
            <a:r>
              <a:rPr lang="en-US" altLang="en-US"/>
              <a:t>),Tree(P</a:t>
            </a:r>
            <a:r>
              <a:rPr lang="en-US" altLang="en-US" baseline="-25000"/>
              <a:t>2</a:t>
            </a:r>
            <a:r>
              <a:rPr lang="en-US" altLang="en-US"/>
              <a:t>), l</a:t>
            </a:r>
            <a:r>
              <a:rPr lang="en-US" altLang="en-US" baseline="-25000"/>
              <a:t>max</a:t>
            </a:r>
            <a:r>
              <a:rPr lang="en-US" altLang="en-US"/>
              <a:t>)</a:t>
            </a:r>
            <a:endParaRPr lang="en-US" altLang="en-US" b="1"/>
          </a:p>
        </p:txBody>
      </p:sp>
      <p:sp>
        <p:nvSpPr>
          <p:cNvPr id="32773" name="Oval 6">
            <a:extLst>
              <a:ext uri="{FF2B5EF4-FFF2-40B4-BE49-F238E27FC236}">
                <a16:creationId xmlns:a16="http://schemas.microsoft.com/office/drawing/2014/main" id="{9650BBE8-C3F5-4DAF-B5C6-A9350B1E1D14}"/>
              </a:ext>
            </a:extLst>
          </p:cNvPr>
          <p:cNvSpPr>
            <a:spLocks noChangeArrowheads="1"/>
          </p:cNvSpPr>
          <p:nvPr/>
        </p:nvSpPr>
        <p:spPr bwMode="auto">
          <a:xfrm>
            <a:off x="3429000" y="5181600"/>
            <a:ext cx="152400" cy="152400"/>
          </a:xfrm>
          <a:prstGeom prst="ellipse">
            <a:avLst/>
          </a:prstGeom>
          <a:solidFill>
            <a:srgbClr val="FF0000"/>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4" name="Oval 7">
            <a:extLst>
              <a:ext uri="{FF2B5EF4-FFF2-40B4-BE49-F238E27FC236}">
                <a16:creationId xmlns:a16="http://schemas.microsoft.com/office/drawing/2014/main" id="{92CBD6F5-10A3-4D1F-B2FC-B2E1E0E131AA}"/>
              </a:ext>
            </a:extLst>
          </p:cNvPr>
          <p:cNvSpPr>
            <a:spLocks noChangeArrowheads="1"/>
          </p:cNvSpPr>
          <p:nvPr/>
        </p:nvSpPr>
        <p:spPr bwMode="auto">
          <a:xfrm>
            <a:off x="3581400" y="6019800"/>
            <a:ext cx="152400" cy="152400"/>
          </a:xfrm>
          <a:prstGeom prst="ellipse">
            <a:avLst/>
          </a:prstGeom>
          <a:solidFill>
            <a:srgbClr val="FF0000"/>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5" name="Oval 8">
            <a:extLst>
              <a:ext uri="{FF2B5EF4-FFF2-40B4-BE49-F238E27FC236}">
                <a16:creationId xmlns:a16="http://schemas.microsoft.com/office/drawing/2014/main" id="{FFCB6AB2-E0AE-42BC-ADAB-FC7A1432F925}"/>
              </a:ext>
            </a:extLst>
          </p:cNvPr>
          <p:cNvSpPr>
            <a:spLocks noChangeArrowheads="1"/>
          </p:cNvSpPr>
          <p:nvPr/>
        </p:nvSpPr>
        <p:spPr bwMode="auto">
          <a:xfrm>
            <a:off x="4648200" y="5715000"/>
            <a:ext cx="152400" cy="152400"/>
          </a:xfrm>
          <a:prstGeom prst="ellipse">
            <a:avLst/>
          </a:prstGeom>
          <a:solidFill>
            <a:srgbClr val="FF0000"/>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6" name="Oval 9">
            <a:extLst>
              <a:ext uri="{FF2B5EF4-FFF2-40B4-BE49-F238E27FC236}">
                <a16:creationId xmlns:a16="http://schemas.microsoft.com/office/drawing/2014/main" id="{860C6704-DBE3-4F69-A749-50D12240E755}"/>
              </a:ext>
            </a:extLst>
          </p:cNvPr>
          <p:cNvSpPr>
            <a:spLocks noChangeArrowheads="1"/>
          </p:cNvSpPr>
          <p:nvPr/>
        </p:nvSpPr>
        <p:spPr bwMode="auto">
          <a:xfrm>
            <a:off x="5638800" y="5257800"/>
            <a:ext cx="152400" cy="152400"/>
          </a:xfrm>
          <a:prstGeom prst="ellipse">
            <a:avLst/>
          </a:prstGeom>
          <a:solidFill>
            <a:srgbClr val="FF0000"/>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7" name="Oval 10">
            <a:extLst>
              <a:ext uri="{FF2B5EF4-FFF2-40B4-BE49-F238E27FC236}">
                <a16:creationId xmlns:a16="http://schemas.microsoft.com/office/drawing/2014/main" id="{7F46E98A-0A03-4798-AA76-5E12B3B0D7BA}"/>
              </a:ext>
            </a:extLst>
          </p:cNvPr>
          <p:cNvSpPr>
            <a:spLocks noChangeArrowheads="1"/>
          </p:cNvSpPr>
          <p:nvPr/>
        </p:nvSpPr>
        <p:spPr bwMode="auto">
          <a:xfrm>
            <a:off x="5257800" y="4419600"/>
            <a:ext cx="152400" cy="152400"/>
          </a:xfrm>
          <a:prstGeom prst="ellipse">
            <a:avLst/>
          </a:prstGeom>
          <a:solidFill>
            <a:srgbClr val="FF0000"/>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2778" name="Oval 11">
            <a:extLst>
              <a:ext uri="{FF2B5EF4-FFF2-40B4-BE49-F238E27FC236}">
                <a16:creationId xmlns:a16="http://schemas.microsoft.com/office/drawing/2014/main" id="{30292790-F5B2-4C67-A6C4-FD229AA0202F}"/>
              </a:ext>
            </a:extLst>
          </p:cNvPr>
          <p:cNvSpPr>
            <a:spLocks noChangeArrowheads="1"/>
          </p:cNvSpPr>
          <p:nvPr/>
        </p:nvSpPr>
        <p:spPr bwMode="auto">
          <a:xfrm>
            <a:off x="2971800" y="4876800"/>
            <a:ext cx="152400" cy="152400"/>
          </a:xfrm>
          <a:prstGeom prst="ellipse">
            <a:avLst/>
          </a:prstGeom>
          <a:solidFill>
            <a:srgbClr val="FF0000"/>
          </a:solidFill>
          <a:ln w="9525">
            <a:solidFill>
              <a:schemeClr val="tx1"/>
            </a:solidFill>
            <a:round/>
            <a:headEnd/>
            <a:tailEnd/>
          </a:ln>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nvGrpSpPr>
          <p:cNvPr id="2" name="Group 31">
            <a:extLst>
              <a:ext uri="{FF2B5EF4-FFF2-40B4-BE49-F238E27FC236}">
                <a16:creationId xmlns:a16="http://schemas.microsoft.com/office/drawing/2014/main" id="{F16A83D8-1A5A-4C3D-88DA-225EEE5564DC}"/>
              </a:ext>
            </a:extLst>
          </p:cNvPr>
          <p:cNvGrpSpPr>
            <a:grpSpLocks/>
          </p:cNvGrpSpPr>
          <p:nvPr/>
        </p:nvGrpSpPr>
        <p:grpSpPr bwMode="auto">
          <a:xfrm>
            <a:off x="3048000" y="4495800"/>
            <a:ext cx="2667000" cy="1601788"/>
            <a:chOff x="3048000" y="4495800"/>
            <a:chExt cx="2667000" cy="1600994"/>
          </a:xfrm>
        </p:grpSpPr>
        <p:sp>
          <p:nvSpPr>
            <p:cNvPr id="32788" name="Rectangle 5">
              <a:extLst>
                <a:ext uri="{FF2B5EF4-FFF2-40B4-BE49-F238E27FC236}">
                  <a16:creationId xmlns:a16="http://schemas.microsoft.com/office/drawing/2014/main" id="{E7594F6A-8200-4EDE-B728-03E18C6D7D3F}"/>
                </a:ext>
              </a:extLst>
            </p:cNvPr>
            <p:cNvSpPr>
              <a:spLocks noChangeArrowheads="1"/>
            </p:cNvSpPr>
            <p:nvPr/>
          </p:nvSpPr>
          <p:spPr bwMode="auto">
            <a:xfrm>
              <a:off x="3048000" y="4495800"/>
              <a:ext cx="2667000" cy="16002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2789" name="Straight Connector 16">
              <a:extLst>
                <a:ext uri="{FF2B5EF4-FFF2-40B4-BE49-F238E27FC236}">
                  <a16:creationId xmlns:a16="http://schemas.microsoft.com/office/drawing/2014/main" id="{9B05EFB6-C3FE-4115-81F1-350257907E5A}"/>
                </a:ext>
              </a:extLst>
            </p:cNvPr>
            <p:cNvCxnSpPr>
              <a:cxnSpLocks noChangeShapeType="1"/>
              <a:stCxn id="32788" idx="0"/>
              <a:endCxn id="32788" idx="2"/>
            </p:cNvCxnSpPr>
            <p:nvPr/>
          </p:nvCxnSpPr>
          <p:spPr bwMode="auto">
            <a:xfrm rot="16200000" flipH="1">
              <a:off x="3581400" y="5295900"/>
              <a:ext cx="1600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29">
            <a:extLst>
              <a:ext uri="{FF2B5EF4-FFF2-40B4-BE49-F238E27FC236}">
                <a16:creationId xmlns:a16="http://schemas.microsoft.com/office/drawing/2014/main" id="{438FB1E1-B5F2-4C0C-BE5E-ED55DF0EC7B6}"/>
              </a:ext>
            </a:extLst>
          </p:cNvPr>
          <p:cNvGrpSpPr>
            <a:grpSpLocks/>
          </p:cNvGrpSpPr>
          <p:nvPr/>
        </p:nvGrpSpPr>
        <p:grpSpPr bwMode="auto">
          <a:xfrm>
            <a:off x="3048000" y="4953000"/>
            <a:ext cx="609600" cy="1143000"/>
            <a:chOff x="3048000" y="4953000"/>
            <a:chExt cx="609600" cy="1143000"/>
          </a:xfrm>
        </p:grpSpPr>
        <p:sp>
          <p:nvSpPr>
            <p:cNvPr id="32786" name="Rectangle 18">
              <a:extLst>
                <a:ext uri="{FF2B5EF4-FFF2-40B4-BE49-F238E27FC236}">
                  <a16:creationId xmlns:a16="http://schemas.microsoft.com/office/drawing/2014/main" id="{D97AA615-95A4-4842-BD57-6165F5E76373}"/>
                </a:ext>
              </a:extLst>
            </p:cNvPr>
            <p:cNvSpPr>
              <a:spLocks noChangeArrowheads="1"/>
            </p:cNvSpPr>
            <p:nvPr/>
          </p:nvSpPr>
          <p:spPr bwMode="auto">
            <a:xfrm>
              <a:off x="3048000" y="4953000"/>
              <a:ext cx="609600" cy="1143000"/>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2787" name="Straight Connector 22">
              <a:extLst>
                <a:ext uri="{FF2B5EF4-FFF2-40B4-BE49-F238E27FC236}">
                  <a16:creationId xmlns:a16="http://schemas.microsoft.com/office/drawing/2014/main" id="{A623DEE2-82B7-4C43-9D12-17E84E6520A3}"/>
                </a:ext>
              </a:extLst>
            </p:cNvPr>
            <p:cNvCxnSpPr>
              <a:cxnSpLocks noChangeShapeType="1"/>
              <a:stCxn id="32786" idx="1"/>
              <a:endCxn id="32786" idx="3"/>
            </p:cNvCxnSpPr>
            <p:nvPr/>
          </p:nvCxnSpPr>
          <p:spPr bwMode="auto">
            <a:xfrm rot="10800000" flipH="1">
              <a:off x="3048000" y="5524500"/>
              <a:ext cx="609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4" name="Group 30">
            <a:extLst>
              <a:ext uri="{FF2B5EF4-FFF2-40B4-BE49-F238E27FC236}">
                <a16:creationId xmlns:a16="http://schemas.microsoft.com/office/drawing/2014/main" id="{C8837D5A-E6D3-49E0-A4A4-DE26E454700C}"/>
              </a:ext>
            </a:extLst>
          </p:cNvPr>
          <p:cNvGrpSpPr>
            <a:grpSpLocks/>
          </p:cNvGrpSpPr>
          <p:nvPr/>
        </p:nvGrpSpPr>
        <p:grpSpPr bwMode="auto">
          <a:xfrm>
            <a:off x="4724400" y="4495800"/>
            <a:ext cx="990600" cy="1295400"/>
            <a:chOff x="4724400" y="4495800"/>
            <a:chExt cx="990600" cy="1295400"/>
          </a:xfrm>
        </p:grpSpPr>
        <p:sp>
          <p:nvSpPr>
            <p:cNvPr id="32784" name="Rectangle 20">
              <a:extLst>
                <a:ext uri="{FF2B5EF4-FFF2-40B4-BE49-F238E27FC236}">
                  <a16:creationId xmlns:a16="http://schemas.microsoft.com/office/drawing/2014/main" id="{E97ACF1D-4750-4446-BB9B-10F99B45192B}"/>
                </a:ext>
              </a:extLst>
            </p:cNvPr>
            <p:cNvSpPr>
              <a:spLocks noChangeArrowheads="1"/>
            </p:cNvSpPr>
            <p:nvPr/>
          </p:nvSpPr>
          <p:spPr bwMode="auto">
            <a:xfrm>
              <a:off x="4724400" y="4495800"/>
              <a:ext cx="990600" cy="1295400"/>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32785" name="Straight Connector 24">
              <a:extLst>
                <a:ext uri="{FF2B5EF4-FFF2-40B4-BE49-F238E27FC236}">
                  <a16:creationId xmlns:a16="http://schemas.microsoft.com/office/drawing/2014/main" id="{9700640D-A0B6-4A2E-A1D4-E19D97EA816C}"/>
                </a:ext>
              </a:extLst>
            </p:cNvPr>
            <p:cNvCxnSpPr>
              <a:cxnSpLocks noChangeShapeType="1"/>
              <a:stCxn id="32784" idx="1"/>
              <a:endCxn id="32784" idx="3"/>
            </p:cNvCxnSpPr>
            <p:nvPr/>
          </p:nvCxnSpPr>
          <p:spPr bwMode="auto">
            <a:xfrm rot="10800000" flipH="1">
              <a:off x="4724400" y="5143500"/>
              <a:ext cx="990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8" name="Rectangle 27">
            <a:extLst>
              <a:ext uri="{FF2B5EF4-FFF2-40B4-BE49-F238E27FC236}">
                <a16:creationId xmlns:a16="http://schemas.microsoft.com/office/drawing/2014/main" id="{9F92E016-D92C-43B6-9A33-FEEB75DEA2D9}"/>
              </a:ext>
            </a:extLst>
          </p:cNvPr>
          <p:cNvSpPr>
            <a:spLocks noChangeArrowheads="1"/>
          </p:cNvSpPr>
          <p:nvPr/>
        </p:nvSpPr>
        <p:spPr bwMode="auto">
          <a:xfrm>
            <a:off x="3048000" y="4953000"/>
            <a:ext cx="457200" cy="304800"/>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9" name="Rectangle 28">
            <a:extLst>
              <a:ext uri="{FF2B5EF4-FFF2-40B4-BE49-F238E27FC236}">
                <a16:creationId xmlns:a16="http://schemas.microsoft.com/office/drawing/2014/main" id="{2069696B-647D-4952-A066-629E55433B77}"/>
              </a:ext>
            </a:extLst>
          </p:cNvPr>
          <p:cNvSpPr>
            <a:spLocks noChangeArrowheads="1"/>
          </p:cNvSpPr>
          <p:nvPr/>
        </p:nvSpPr>
        <p:spPr bwMode="auto">
          <a:xfrm>
            <a:off x="4724400" y="5334000"/>
            <a:ext cx="990600" cy="457200"/>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B0AA841-2DEC-4B98-A121-7458A956454A}"/>
              </a:ext>
            </a:extLst>
          </p:cNvPr>
          <p:cNvSpPr>
            <a:spLocks noGrp="1"/>
          </p:cNvSpPr>
          <p:nvPr>
            <p:ph type="title"/>
          </p:nvPr>
        </p:nvSpPr>
        <p:spPr>
          <a:xfrm>
            <a:off x="381000" y="457200"/>
            <a:ext cx="8305800" cy="838200"/>
          </a:xfrm>
        </p:spPr>
        <p:txBody>
          <a:bodyPr/>
          <a:lstStyle/>
          <a:p>
            <a:r>
              <a:rPr lang="en-US" altLang="en-US"/>
              <a:t>KK: Generating the Realization</a:t>
            </a:r>
          </a:p>
        </p:txBody>
      </p:sp>
      <p:sp>
        <p:nvSpPr>
          <p:cNvPr id="33794" name="Content Placeholder 2">
            <a:extLst>
              <a:ext uri="{FF2B5EF4-FFF2-40B4-BE49-F238E27FC236}">
                <a16:creationId xmlns:a16="http://schemas.microsoft.com/office/drawing/2014/main" id="{04214BE0-B0B0-4A3F-A674-AA9E127E7172}"/>
              </a:ext>
            </a:extLst>
          </p:cNvPr>
          <p:cNvSpPr>
            <a:spLocks noGrp="1"/>
          </p:cNvSpPr>
          <p:nvPr>
            <p:ph idx="1"/>
          </p:nvPr>
        </p:nvSpPr>
        <p:spPr>
          <a:xfrm>
            <a:off x="685800" y="1447800"/>
            <a:ext cx="7772400" cy="4800600"/>
          </a:xfrm>
        </p:spPr>
        <p:txBody>
          <a:bodyPr/>
          <a:lstStyle/>
          <a:p>
            <a:r>
              <a:rPr lang="en-US" altLang="en-US" b="1"/>
              <a:t>function </a:t>
            </a:r>
            <a:r>
              <a:rPr lang="en-US" altLang="en-US"/>
              <a:t>wsr(T)</a:t>
            </a:r>
          </a:p>
          <a:p>
            <a:r>
              <a:rPr lang="en-US" altLang="en-US" b="1"/>
              <a:t>if</a:t>
            </a:r>
            <a:r>
              <a:rPr lang="en-US" altLang="en-US"/>
              <a:t> leaf(T) </a:t>
            </a:r>
            <a:r>
              <a:rPr lang="en-US" altLang="en-US" b="1"/>
              <a:t>return</a:t>
            </a:r>
            <a:r>
              <a:rPr lang="en-US" altLang="en-US"/>
              <a:t> </a:t>
            </a:r>
            <a:r>
              <a:rPr lang="en-US" altLang="en-US" b="1"/>
              <a:t>∅</a:t>
            </a:r>
          </a:p>
          <a:p>
            <a:r>
              <a:rPr lang="en-US" altLang="en-US" b="1"/>
              <a:t>else return </a:t>
            </a:r>
            <a:r>
              <a:rPr lang="en-US" altLang="en-US"/>
              <a:t>wsr(left(T)) ∪ wsr(right(T))</a:t>
            </a:r>
            <a:br>
              <a:rPr lang="en-US" altLang="en-US"/>
            </a:br>
            <a:r>
              <a:rPr lang="en-US" altLang="en-US"/>
              <a:t>               ∪ wsrP(left(T),right(T)</a:t>
            </a:r>
          </a:p>
          <a:p>
            <a:endParaRPr lang="en-US" altLang="en-US" b="1"/>
          </a:p>
          <a:p>
            <a:r>
              <a:rPr lang="en-US" altLang="en-US" b="1"/>
              <a:t>function </a:t>
            </a:r>
            <a:r>
              <a:rPr lang="en-US" altLang="en-US"/>
              <a:t>wsrP(T</a:t>
            </a:r>
            <a:r>
              <a:rPr lang="en-US" altLang="en-US" baseline="-25000"/>
              <a:t>1</a:t>
            </a:r>
            <a:r>
              <a:rPr lang="en-US" altLang="en-US"/>
              <a:t>, T</a:t>
            </a:r>
            <a:r>
              <a:rPr lang="en-US" altLang="en-US" baseline="-25000"/>
              <a:t>2</a:t>
            </a:r>
            <a:r>
              <a:rPr lang="en-US" altLang="en-US"/>
              <a:t>)</a:t>
            </a:r>
          </a:p>
          <a:p>
            <a:r>
              <a:rPr lang="en-US" altLang="en-US" b="1"/>
              <a:t>if</a:t>
            </a:r>
            <a:r>
              <a:rPr lang="en-US" altLang="en-US"/>
              <a:t> wellSep(T</a:t>
            </a:r>
            <a:r>
              <a:rPr lang="en-US" altLang="en-US" baseline="-25000"/>
              <a:t>1</a:t>
            </a:r>
            <a:r>
              <a:rPr lang="en-US" altLang="en-US"/>
              <a:t>,T</a:t>
            </a:r>
            <a:r>
              <a:rPr lang="en-US" altLang="en-US" baseline="-25000"/>
              <a:t>2</a:t>
            </a:r>
            <a:r>
              <a:rPr lang="en-US" altLang="en-US"/>
              <a:t>) </a:t>
            </a:r>
            <a:r>
              <a:rPr lang="en-US" altLang="en-US" b="1"/>
              <a:t>return</a:t>
            </a:r>
            <a:r>
              <a:rPr lang="en-US" altLang="en-US"/>
              <a:t> {(T</a:t>
            </a:r>
            <a:r>
              <a:rPr lang="en-US" altLang="en-US" baseline="-25000"/>
              <a:t>1</a:t>
            </a:r>
            <a:r>
              <a:rPr lang="en-US" altLang="en-US"/>
              <a:t>,T</a:t>
            </a:r>
            <a:r>
              <a:rPr lang="en-US" altLang="en-US" baseline="-25000"/>
              <a:t>2</a:t>
            </a:r>
            <a:r>
              <a:rPr lang="en-US" altLang="en-US"/>
              <a:t>)}</a:t>
            </a:r>
          </a:p>
          <a:p>
            <a:r>
              <a:rPr lang="en-US" altLang="en-US" b="1"/>
              <a:t>else if</a:t>
            </a:r>
            <a:r>
              <a:rPr lang="en-US" altLang="en-US"/>
              <a:t> l</a:t>
            </a:r>
            <a:r>
              <a:rPr lang="en-US" altLang="en-US" baseline="-25000"/>
              <a:t>max</a:t>
            </a:r>
            <a:r>
              <a:rPr lang="en-US" altLang="en-US"/>
              <a:t>(T</a:t>
            </a:r>
            <a:r>
              <a:rPr lang="en-US" altLang="en-US" baseline="-25000"/>
              <a:t>1</a:t>
            </a:r>
            <a:r>
              <a:rPr lang="en-US" altLang="en-US"/>
              <a:t>) &gt; l</a:t>
            </a:r>
            <a:r>
              <a:rPr lang="en-US" altLang="en-US" baseline="-25000"/>
              <a:t>max</a:t>
            </a:r>
            <a:r>
              <a:rPr lang="en-US" altLang="en-US"/>
              <a:t>(T</a:t>
            </a:r>
            <a:r>
              <a:rPr lang="en-US" altLang="en-US" baseline="-25000"/>
              <a:t>2</a:t>
            </a:r>
            <a:r>
              <a:rPr lang="en-US" altLang="en-US"/>
              <a:t>) </a:t>
            </a:r>
            <a:r>
              <a:rPr lang="en-US" altLang="en-US" b="1"/>
              <a:t>then</a:t>
            </a:r>
          </a:p>
          <a:p>
            <a:r>
              <a:rPr lang="en-US" altLang="en-US" b="1"/>
              <a:t>  return</a:t>
            </a:r>
            <a:r>
              <a:rPr lang="en-US" altLang="en-US"/>
              <a:t> wsrP(left(T</a:t>
            </a:r>
            <a:r>
              <a:rPr lang="en-US" altLang="en-US" baseline="-25000"/>
              <a:t>1</a:t>
            </a:r>
            <a:r>
              <a:rPr lang="en-US" altLang="en-US"/>
              <a:t>), T</a:t>
            </a:r>
            <a:r>
              <a:rPr lang="en-US" altLang="en-US" baseline="-25000"/>
              <a:t>2</a:t>
            </a:r>
            <a:r>
              <a:rPr lang="en-US" altLang="en-US"/>
              <a:t>) ∪ wsrP(right(T</a:t>
            </a:r>
            <a:r>
              <a:rPr lang="en-US" altLang="en-US" baseline="-25000"/>
              <a:t>1</a:t>
            </a:r>
            <a:r>
              <a:rPr lang="en-US" altLang="en-US"/>
              <a:t>), T</a:t>
            </a:r>
            <a:r>
              <a:rPr lang="en-US" altLang="en-US" baseline="-25000"/>
              <a:t>2</a:t>
            </a:r>
            <a:r>
              <a:rPr lang="en-US" altLang="en-US"/>
              <a:t>)</a:t>
            </a:r>
          </a:p>
          <a:p>
            <a:r>
              <a:rPr lang="en-US" altLang="en-US" b="1"/>
              <a:t>else</a:t>
            </a:r>
          </a:p>
          <a:p>
            <a:r>
              <a:rPr lang="en-US" altLang="en-US" b="1"/>
              <a:t>  return </a:t>
            </a:r>
            <a:r>
              <a:rPr lang="en-US" altLang="en-US"/>
              <a:t>wsrP(T</a:t>
            </a:r>
            <a:r>
              <a:rPr lang="en-US" altLang="en-US" baseline="-25000"/>
              <a:t>1</a:t>
            </a:r>
            <a:r>
              <a:rPr lang="en-US" altLang="en-US"/>
              <a:t>, left(T</a:t>
            </a:r>
            <a:r>
              <a:rPr lang="en-US" altLang="en-US" baseline="-25000"/>
              <a:t>2</a:t>
            </a:r>
            <a:r>
              <a:rPr lang="en-US" altLang="en-US"/>
              <a:t>)) ∪ wsrP(T</a:t>
            </a:r>
            <a:r>
              <a:rPr lang="en-US" altLang="en-US" baseline="-25000"/>
              <a:t>1</a:t>
            </a:r>
            <a:r>
              <a:rPr lang="en-US" altLang="en-US"/>
              <a:t>, right(T</a:t>
            </a:r>
            <a:r>
              <a:rPr lang="en-US" altLang="en-US" baseline="-25000"/>
              <a:t>2</a:t>
            </a:r>
            <a:r>
              <a:rPr lang="en-US" altLang="en-US"/>
              <a:t>))</a:t>
            </a:r>
            <a:endParaRPr lang="en-US" altLang="en-US"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DED3B232-37E9-41BF-8C23-8FB6D5B3B753}"/>
              </a:ext>
            </a:extLst>
          </p:cNvPr>
          <p:cNvSpPr>
            <a:spLocks noChangeArrowheads="1"/>
          </p:cNvSpPr>
          <p:nvPr/>
        </p:nvSpPr>
        <p:spPr bwMode="auto">
          <a:xfrm>
            <a:off x="2133600" y="2916238"/>
            <a:ext cx="4875213" cy="3254375"/>
          </a:xfrm>
          <a:prstGeom prst="rect">
            <a:avLst/>
          </a:prstGeom>
          <a:solidFill>
            <a:srgbClr val="DDDDDD"/>
          </a:solidFill>
          <a:ln w="38100">
            <a:solidFill>
              <a:srgbClr val="FF0000"/>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18" name="Rectangle 3">
            <a:extLst>
              <a:ext uri="{FF2B5EF4-FFF2-40B4-BE49-F238E27FC236}">
                <a16:creationId xmlns:a16="http://schemas.microsoft.com/office/drawing/2014/main" id="{42FC3F01-9A56-4C5D-A824-6B6D6B82886F}"/>
              </a:ext>
            </a:extLst>
          </p:cNvPr>
          <p:cNvSpPr>
            <a:spLocks noGrp="1" noChangeArrowheads="1"/>
          </p:cNvSpPr>
          <p:nvPr>
            <p:ph type="title"/>
          </p:nvPr>
        </p:nvSpPr>
        <p:spPr>
          <a:xfrm>
            <a:off x="685800" y="457200"/>
            <a:ext cx="8458200" cy="838200"/>
          </a:xfrm>
        </p:spPr>
        <p:txBody>
          <a:bodyPr/>
          <a:lstStyle/>
          <a:p>
            <a:r>
              <a:rPr lang="en-US" altLang="en-US"/>
              <a:t>Bounding Volume Hierarchy: Top Down</a:t>
            </a:r>
          </a:p>
        </p:txBody>
      </p:sp>
      <p:sp>
        <p:nvSpPr>
          <p:cNvPr id="34819" name="AutoShape 4">
            <a:extLst>
              <a:ext uri="{FF2B5EF4-FFF2-40B4-BE49-F238E27FC236}">
                <a16:creationId xmlns:a16="http://schemas.microsoft.com/office/drawing/2014/main" id="{93FD4285-AADB-4EC7-9ABB-329517F393EB}"/>
              </a:ext>
            </a:extLst>
          </p:cNvPr>
          <p:cNvSpPr>
            <a:spLocks noChangeArrowheads="1"/>
          </p:cNvSpPr>
          <p:nvPr/>
        </p:nvSpPr>
        <p:spPr bwMode="auto">
          <a:xfrm rot="-7542037">
            <a:off x="5144294" y="3196432"/>
            <a:ext cx="831850" cy="392112"/>
          </a:xfrm>
          <a:prstGeom prst="triangle">
            <a:avLst>
              <a:gd name="adj" fmla="val 79583"/>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0" name="AutoShape 5">
            <a:extLst>
              <a:ext uri="{FF2B5EF4-FFF2-40B4-BE49-F238E27FC236}">
                <a16:creationId xmlns:a16="http://schemas.microsoft.com/office/drawing/2014/main" id="{D2079055-A43B-4330-A6FC-8DCAFE213A78}"/>
              </a:ext>
            </a:extLst>
          </p:cNvPr>
          <p:cNvSpPr>
            <a:spLocks noChangeArrowheads="1"/>
          </p:cNvSpPr>
          <p:nvPr/>
        </p:nvSpPr>
        <p:spPr bwMode="auto">
          <a:xfrm rot="18271187" flipV="1">
            <a:off x="5074444" y="3864769"/>
            <a:ext cx="2305050" cy="398462"/>
          </a:xfrm>
          <a:prstGeom prst="triangle">
            <a:avLst>
              <a:gd name="adj" fmla="val 80282"/>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1" name="AutoShape 6">
            <a:extLst>
              <a:ext uri="{FF2B5EF4-FFF2-40B4-BE49-F238E27FC236}">
                <a16:creationId xmlns:a16="http://schemas.microsoft.com/office/drawing/2014/main" id="{1F1B9362-1F27-4BC9-BC74-C9729694D55E}"/>
              </a:ext>
            </a:extLst>
          </p:cNvPr>
          <p:cNvSpPr>
            <a:spLocks noChangeArrowheads="1"/>
          </p:cNvSpPr>
          <p:nvPr/>
        </p:nvSpPr>
        <p:spPr bwMode="auto">
          <a:xfrm rot="16448725" flipH="1">
            <a:off x="2332832" y="2763044"/>
            <a:ext cx="1392237" cy="1660525"/>
          </a:xfrm>
          <a:prstGeom prst="triangle">
            <a:avLst>
              <a:gd name="adj" fmla="val 59935"/>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2" name="AutoShape 7">
            <a:extLst>
              <a:ext uri="{FF2B5EF4-FFF2-40B4-BE49-F238E27FC236}">
                <a16:creationId xmlns:a16="http://schemas.microsoft.com/office/drawing/2014/main" id="{7C42E647-0868-45C2-A9A8-752E7C12C08B}"/>
              </a:ext>
            </a:extLst>
          </p:cNvPr>
          <p:cNvSpPr>
            <a:spLocks noChangeArrowheads="1"/>
          </p:cNvSpPr>
          <p:nvPr/>
        </p:nvSpPr>
        <p:spPr bwMode="auto">
          <a:xfrm rot="-4643578">
            <a:off x="3136900" y="4364038"/>
            <a:ext cx="1841500" cy="1181100"/>
          </a:xfrm>
          <a:prstGeom prst="triangle">
            <a:avLst>
              <a:gd name="adj" fmla="val 19736"/>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3" name="AutoShape 8">
            <a:extLst>
              <a:ext uri="{FF2B5EF4-FFF2-40B4-BE49-F238E27FC236}">
                <a16:creationId xmlns:a16="http://schemas.microsoft.com/office/drawing/2014/main" id="{3E7D92AD-E036-4D0B-8CA8-00BC4B8ACE97}"/>
              </a:ext>
            </a:extLst>
          </p:cNvPr>
          <p:cNvSpPr>
            <a:spLocks noChangeArrowheads="1"/>
          </p:cNvSpPr>
          <p:nvPr/>
        </p:nvSpPr>
        <p:spPr bwMode="auto">
          <a:xfrm rot="-1690914">
            <a:off x="2036763" y="4703763"/>
            <a:ext cx="757237" cy="319087"/>
          </a:xfrm>
          <a:prstGeom prst="triangle">
            <a:avLst>
              <a:gd name="adj" fmla="val 79583"/>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4" name="AutoShape 9">
            <a:extLst>
              <a:ext uri="{FF2B5EF4-FFF2-40B4-BE49-F238E27FC236}">
                <a16:creationId xmlns:a16="http://schemas.microsoft.com/office/drawing/2014/main" id="{CBB1064C-8B20-4AE7-8773-F5DC973742EA}"/>
              </a:ext>
            </a:extLst>
          </p:cNvPr>
          <p:cNvSpPr>
            <a:spLocks noChangeArrowheads="1"/>
          </p:cNvSpPr>
          <p:nvPr/>
        </p:nvSpPr>
        <p:spPr bwMode="auto">
          <a:xfrm rot="-4879155">
            <a:off x="6269832" y="5079206"/>
            <a:ext cx="711200" cy="598487"/>
          </a:xfrm>
          <a:prstGeom prst="triangle">
            <a:avLst>
              <a:gd name="adj" fmla="val 19736"/>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5" name="AutoShape 10">
            <a:extLst>
              <a:ext uri="{FF2B5EF4-FFF2-40B4-BE49-F238E27FC236}">
                <a16:creationId xmlns:a16="http://schemas.microsoft.com/office/drawing/2014/main" id="{E80A183B-7144-4896-B229-853E492896F8}"/>
              </a:ext>
            </a:extLst>
          </p:cNvPr>
          <p:cNvSpPr>
            <a:spLocks noChangeArrowheads="1"/>
          </p:cNvSpPr>
          <p:nvPr/>
        </p:nvSpPr>
        <p:spPr bwMode="auto">
          <a:xfrm rot="-3008873">
            <a:off x="2209007" y="5382419"/>
            <a:ext cx="711200" cy="598487"/>
          </a:xfrm>
          <a:prstGeom prst="triangle">
            <a:avLst>
              <a:gd name="adj" fmla="val 19736"/>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6" name="Line 11">
            <a:extLst>
              <a:ext uri="{FF2B5EF4-FFF2-40B4-BE49-F238E27FC236}">
                <a16:creationId xmlns:a16="http://schemas.microsoft.com/office/drawing/2014/main" id="{FA06C838-8639-4891-9760-A54DFD945C88}"/>
              </a:ext>
            </a:extLst>
          </p:cNvPr>
          <p:cNvSpPr>
            <a:spLocks noChangeShapeType="1"/>
          </p:cNvSpPr>
          <p:nvPr/>
        </p:nvSpPr>
        <p:spPr bwMode="auto">
          <a:xfrm>
            <a:off x="5027613" y="2592388"/>
            <a:ext cx="0" cy="3871912"/>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4827" name="Rectangle 12">
            <a:extLst>
              <a:ext uri="{FF2B5EF4-FFF2-40B4-BE49-F238E27FC236}">
                <a16:creationId xmlns:a16="http://schemas.microsoft.com/office/drawing/2014/main" id="{869C9B94-03CD-4439-ADF7-2EE2022062DD}"/>
              </a:ext>
            </a:extLst>
          </p:cNvPr>
          <p:cNvSpPr>
            <a:spLocks noGrp="1" noChangeArrowheads="1"/>
          </p:cNvSpPr>
          <p:nvPr>
            <p:ph type="body" sz="half" idx="1"/>
          </p:nvPr>
        </p:nvSpPr>
        <p:spPr>
          <a:xfrm>
            <a:off x="381000" y="1066800"/>
            <a:ext cx="8440738" cy="5249863"/>
          </a:xfrm>
        </p:spPr>
        <p:txBody>
          <a:bodyPr/>
          <a:lstStyle/>
          <a:p>
            <a:pPr marL="0" indent="0"/>
            <a:r>
              <a:rPr lang="en-US" altLang="en-US" dirty="0"/>
              <a:t>Find bounding box of objects</a:t>
            </a:r>
          </a:p>
          <a:p>
            <a:pPr marL="0" indent="0"/>
            <a:r>
              <a:rPr lang="en-US" altLang="en-US" dirty="0"/>
              <a:t>Split objects into two groups</a:t>
            </a:r>
          </a:p>
          <a:p>
            <a:pPr marL="0" indent="0"/>
            <a:r>
              <a:rPr lang="en-US" altLang="en-US" dirty="0"/>
              <a:t>Recurse</a:t>
            </a:r>
          </a:p>
        </p:txBody>
      </p:sp>
      <p:sp>
        <p:nvSpPr>
          <p:cNvPr id="34828" name="Rectangle 12">
            <a:extLst>
              <a:ext uri="{FF2B5EF4-FFF2-40B4-BE49-F238E27FC236}">
                <a16:creationId xmlns:a16="http://schemas.microsoft.com/office/drawing/2014/main" id="{F8D2CA71-B409-4B44-A5EB-0ED2DCB6B188}"/>
              </a:ext>
            </a:extLst>
          </p:cNvPr>
          <p:cNvSpPr>
            <a:spLocks noChangeArrowheads="1"/>
          </p:cNvSpPr>
          <p:nvPr/>
        </p:nvSpPr>
        <p:spPr bwMode="auto">
          <a:xfrm>
            <a:off x="2286000" y="6396038"/>
            <a:ext cx="3813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From: Durand and Cutler, MIT</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AB4D58BB-8D10-41CF-8F04-D14EF6BB236C}"/>
              </a:ext>
            </a:extLst>
          </p:cNvPr>
          <p:cNvSpPr>
            <a:spLocks noChangeArrowheads="1"/>
          </p:cNvSpPr>
          <p:nvPr/>
        </p:nvSpPr>
        <p:spPr bwMode="auto">
          <a:xfrm>
            <a:off x="2133600" y="2906713"/>
            <a:ext cx="4875213" cy="3254375"/>
          </a:xfrm>
          <a:prstGeom prst="rect">
            <a:avLst/>
          </a:prstGeom>
          <a:solidFill>
            <a:srgbClr val="DDDDDD"/>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2" name="Rectangle 3">
            <a:extLst>
              <a:ext uri="{FF2B5EF4-FFF2-40B4-BE49-F238E27FC236}">
                <a16:creationId xmlns:a16="http://schemas.microsoft.com/office/drawing/2014/main" id="{5121391B-8CF9-4C6F-B56F-1F4563E1A146}"/>
              </a:ext>
            </a:extLst>
          </p:cNvPr>
          <p:cNvSpPr>
            <a:spLocks noChangeArrowheads="1"/>
          </p:cNvSpPr>
          <p:nvPr/>
        </p:nvSpPr>
        <p:spPr bwMode="auto">
          <a:xfrm>
            <a:off x="2133600" y="2925763"/>
            <a:ext cx="2722563" cy="3235325"/>
          </a:xfrm>
          <a:prstGeom prst="rect">
            <a:avLst/>
          </a:prstGeom>
          <a:solidFill>
            <a:srgbClr val="C0C0C0"/>
          </a:solidFill>
          <a:ln w="38100">
            <a:solidFill>
              <a:srgbClr val="FF0000"/>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3" name="Rectangle 4">
            <a:extLst>
              <a:ext uri="{FF2B5EF4-FFF2-40B4-BE49-F238E27FC236}">
                <a16:creationId xmlns:a16="http://schemas.microsoft.com/office/drawing/2014/main" id="{9D68AE67-0431-4F07-92B2-06043F2BEB32}"/>
              </a:ext>
            </a:extLst>
          </p:cNvPr>
          <p:cNvSpPr>
            <a:spLocks noChangeArrowheads="1"/>
          </p:cNvSpPr>
          <p:nvPr/>
        </p:nvSpPr>
        <p:spPr bwMode="auto">
          <a:xfrm>
            <a:off x="5226050" y="2906713"/>
            <a:ext cx="1765300" cy="2882900"/>
          </a:xfrm>
          <a:prstGeom prst="rect">
            <a:avLst/>
          </a:prstGeom>
          <a:solidFill>
            <a:srgbClr val="C0C0C0"/>
          </a:solidFill>
          <a:ln w="38100">
            <a:solidFill>
              <a:srgbClr val="FF0000"/>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4" name="Rectangle 5">
            <a:extLst>
              <a:ext uri="{FF2B5EF4-FFF2-40B4-BE49-F238E27FC236}">
                <a16:creationId xmlns:a16="http://schemas.microsoft.com/office/drawing/2014/main" id="{2C8B8608-2D2B-41F3-A738-BAB3FF1D8135}"/>
              </a:ext>
            </a:extLst>
          </p:cNvPr>
          <p:cNvSpPr>
            <a:spLocks noGrp="1" noChangeArrowheads="1"/>
          </p:cNvSpPr>
          <p:nvPr>
            <p:ph type="title"/>
          </p:nvPr>
        </p:nvSpPr>
        <p:spPr/>
        <p:txBody>
          <a:bodyPr/>
          <a:lstStyle/>
          <a:p>
            <a:r>
              <a:rPr lang="en-US" altLang="en-US"/>
              <a:t>Bounding Volume Hierarchy</a:t>
            </a:r>
          </a:p>
        </p:txBody>
      </p:sp>
      <p:sp>
        <p:nvSpPr>
          <p:cNvPr id="35845" name="AutoShape 6">
            <a:extLst>
              <a:ext uri="{FF2B5EF4-FFF2-40B4-BE49-F238E27FC236}">
                <a16:creationId xmlns:a16="http://schemas.microsoft.com/office/drawing/2014/main" id="{800CC9EE-A40C-4771-A572-F062B1ABEDC5}"/>
              </a:ext>
            </a:extLst>
          </p:cNvPr>
          <p:cNvSpPr>
            <a:spLocks noChangeArrowheads="1"/>
          </p:cNvSpPr>
          <p:nvPr/>
        </p:nvSpPr>
        <p:spPr bwMode="auto">
          <a:xfrm rot="-7542037">
            <a:off x="5144294" y="3186907"/>
            <a:ext cx="831850" cy="392112"/>
          </a:xfrm>
          <a:prstGeom prst="triangle">
            <a:avLst>
              <a:gd name="adj" fmla="val 79583"/>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6" name="AutoShape 7">
            <a:extLst>
              <a:ext uri="{FF2B5EF4-FFF2-40B4-BE49-F238E27FC236}">
                <a16:creationId xmlns:a16="http://schemas.microsoft.com/office/drawing/2014/main" id="{DBE90FD2-5ECB-4561-91DF-B4B89E418F5B}"/>
              </a:ext>
            </a:extLst>
          </p:cNvPr>
          <p:cNvSpPr>
            <a:spLocks noChangeArrowheads="1"/>
          </p:cNvSpPr>
          <p:nvPr/>
        </p:nvSpPr>
        <p:spPr bwMode="auto">
          <a:xfrm rot="18271187" flipV="1">
            <a:off x="5074444" y="3855244"/>
            <a:ext cx="2305050" cy="398462"/>
          </a:xfrm>
          <a:prstGeom prst="triangle">
            <a:avLst>
              <a:gd name="adj" fmla="val 80282"/>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7" name="AutoShape 8">
            <a:extLst>
              <a:ext uri="{FF2B5EF4-FFF2-40B4-BE49-F238E27FC236}">
                <a16:creationId xmlns:a16="http://schemas.microsoft.com/office/drawing/2014/main" id="{B902062D-9F0F-4DB1-B25F-698F20CF4303}"/>
              </a:ext>
            </a:extLst>
          </p:cNvPr>
          <p:cNvSpPr>
            <a:spLocks noChangeArrowheads="1"/>
          </p:cNvSpPr>
          <p:nvPr/>
        </p:nvSpPr>
        <p:spPr bwMode="auto">
          <a:xfrm rot="16448725" flipH="1">
            <a:off x="2332832" y="2753519"/>
            <a:ext cx="1392237" cy="1660525"/>
          </a:xfrm>
          <a:prstGeom prst="triangle">
            <a:avLst>
              <a:gd name="adj" fmla="val 59935"/>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8" name="AutoShape 9">
            <a:extLst>
              <a:ext uri="{FF2B5EF4-FFF2-40B4-BE49-F238E27FC236}">
                <a16:creationId xmlns:a16="http://schemas.microsoft.com/office/drawing/2014/main" id="{B418C7AA-AAA2-4B51-A512-3E5A670E93CC}"/>
              </a:ext>
            </a:extLst>
          </p:cNvPr>
          <p:cNvSpPr>
            <a:spLocks noChangeArrowheads="1"/>
          </p:cNvSpPr>
          <p:nvPr/>
        </p:nvSpPr>
        <p:spPr bwMode="auto">
          <a:xfrm rot="-4643578">
            <a:off x="3136900" y="4354513"/>
            <a:ext cx="1841500" cy="1181100"/>
          </a:xfrm>
          <a:prstGeom prst="triangle">
            <a:avLst>
              <a:gd name="adj" fmla="val 19736"/>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49" name="AutoShape 10">
            <a:extLst>
              <a:ext uri="{FF2B5EF4-FFF2-40B4-BE49-F238E27FC236}">
                <a16:creationId xmlns:a16="http://schemas.microsoft.com/office/drawing/2014/main" id="{1D393859-989F-48C0-90C2-E4DFF497E563}"/>
              </a:ext>
            </a:extLst>
          </p:cNvPr>
          <p:cNvSpPr>
            <a:spLocks noChangeArrowheads="1"/>
          </p:cNvSpPr>
          <p:nvPr/>
        </p:nvSpPr>
        <p:spPr bwMode="auto">
          <a:xfrm rot="-1690914">
            <a:off x="2036763" y="4694238"/>
            <a:ext cx="757237" cy="319087"/>
          </a:xfrm>
          <a:prstGeom prst="triangle">
            <a:avLst>
              <a:gd name="adj" fmla="val 79583"/>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50" name="AutoShape 11">
            <a:extLst>
              <a:ext uri="{FF2B5EF4-FFF2-40B4-BE49-F238E27FC236}">
                <a16:creationId xmlns:a16="http://schemas.microsoft.com/office/drawing/2014/main" id="{16395434-F8F3-45A6-A4E8-5FB2CD6A3DA2}"/>
              </a:ext>
            </a:extLst>
          </p:cNvPr>
          <p:cNvSpPr>
            <a:spLocks noChangeArrowheads="1"/>
          </p:cNvSpPr>
          <p:nvPr/>
        </p:nvSpPr>
        <p:spPr bwMode="auto">
          <a:xfrm rot="-4879155">
            <a:off x="6269832" y="5069681"/>
            <a:ext cx="711200" cy="598487"/>
          </a:xfrm>
          <a:prstGeom prst="triangle">
            <a:avLst>
              <a:gd name="adj" fmla="val 19736"/>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51" name="AutoShape 12">
            <a:extLst>
              <a:ext uri="{FF2B5EF4-FFF2-40B4-BE49-F238E27FC236}">
                <a16:creationId xmlns:a16="http://schemas.microsoft.com/office/drawing/2014/main" id="{34DF3AE1-1F5A-49E1-806B-FAB661D1C127}"/>
              </a:ext>
            </a:extLst>
          </p:cNvPr>
          <p:cNvSpPr>
            <a:spLocks noChangeArrowheads="1"/>
          </p:cNvSpPr>
          <p:nvPr/>
        </p:nvSpPr>
        <p:spPr bwMode="auto">
          <a:xfrm rot="-3008873">
            <a:off x="2209007" y="5372894"/>
            <a:ext cx="711200" cy="598487"/>
          </a:xfrm>
          <a:prstGeom prst="triangle">
            <a:avLst>
              <a:gd name="adj" fmla="val 19736"/>
            </a:avLst>
          </a:prstGeom>
          <a:solidFill>
            <a:srgbClr val="33CCCC"/>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52" name="Line 13">
            <a:extLst>
              <a:ext uri="{FF2B5EF4-FFF2-40B4-BE49-F238E27FC236}">
                <a16:creationId xmlns:a16="http://schemas.microsoft.com/office/drawing/2014/main" id="{B83EB679-ECD3-467A-BB5E-CBF0F245FBCD}"/>
              </a:ext>
            </a:extLst>
          </p:cNvPr>
          <p:cNvSpPr>
            <a:spLocks noChangeShapeType="1"/>
          </p:cNvSpPr>
          <p:nvPr/>
        </p:nvSpPr>
        <p:spPr bwMode="auto">
          <a:xfrm flipH="1">
            <a:off x="5027613" y="4935538"/>
            <a:ext cx="2276475"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53" name="Line 14">
            <a:extLst>
              <a:ext uri="{FF2B5EF4-FFF2-40B4-BE49-F238E27FC236}">
                <a16:creationId xmlns:a16="http://schemas.microsoft.com/office/drawing/2014/main" id="{73B91108-878E-4A8C-A8C6-CCDEE67A184E}"/>
              </a:ext>
            </a:extLst>
          </p:cNvPr>
          <p:cNvSpPr>
            <a:spLocks noChangeShapeType="1"/>
          </p:cNvSpPr>
          <p:nvPr/>
        </p:nvSpPr>
        <p:spPr bwMode="auto">
          <a:xfrm flipH="1">
            <a:off x="1839913" y="4252913"/>
            <a:ext cx="3187700"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35854" name="Rectangle 15">
            <a:extLst>
              <a:ext uri="{FF2B5EF4-FFF2-40B4-BE49-F238E27FC236}">
                <a16:creationId xmlns:a16="http://schemas.microsoft.com/office/drawing/2014/main" id="{605E92B6-3E18-4BC0-AE93-357EC6AFAA22}"/>
              </a:ext>
            </a:extLst>
          </p:cNvPr>
          <p:cNvSpPr>
            <a:spLocks noGrp="1" noChangeArrowheads="1"/>
          </p:cNvSpPr>
          <p:nvPr>
            <p:ph type="body" sz="half" idx="1"/>
          </p:nvPr>
        </p:nvSpPr>
        <p:spPr>
          <a:xfrm>
            <a:off x="381000" y="1066800"/>
            <a:ext cx="8440738" cy="5249863"/>
          </a:xfrm>
        </p:spPr>
        <p:txBody>
          <a:bodyPr/>
          <a:lstStyle/>
          <a:p>
            <a:pPr marL="0" indent="0"/>
            <a:r>
              <a:rPr lang="en-US" altLang="en-US"/>
              <a:t>Find bounding box of objects</a:t>
            </a:r>
          </a:p>
          <a:p>
            <a:pPr marL="0" indent="0"/>
            <a:r>
              <a:rPr lang="en-US" altLang="en-US"/>
              <a:t>Split objects into two groups</a:t>
            </a:r>
          </a:p>
          <a:p>
            <a:pPr marL="0" indent="0"/>
            <a:r>
              <a:rPr lang="en-US" altLang="en-US"/>
              <a:t>Recurse</a:t>
            </a:r>
          </a:p>
        </p:txBody>
      </p:sp>
      <p:sp>
        <p:nvSpPr>
          <p:cNvPr id="35855" name="TextBox 15">
            <a:extLst>
              <a:ext uri="{FF2B5EF4-FFF2-40B4-BE49-F238E27FC236}">
                <a16:creationId xmlns:a16="http://schemas.microsoft.com/office/drawing/2014/main" id="{B29094F6-000F-4653-81AD-179B458516FD}"/>
              </a:ext>
            </a:extLst>
          </p:cNvPr>
          <p:cNvSpPr txBox="1">
            <a:spLocks noChangeArrowheads="1"/>
          </p:cNvSpPr>
          <p:nvPr/>
        </p:nvSpPr>
        <p:spPr bwMode="auto">
          <a:xfrm>
            <a:off x="838200" y="6477000"/>
            <a:ext cx="2138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Durand and Cutler</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CE3823B3-8BD5-4440-837E-2A9F254CBF53}"/>
              </a:ext>
            </a:extLst>
          </p:cNvPr>
          <p:cNvSpPr>
            <a:spLocks noGrp="1"/>
          </p:cNvSpPr>
          <p:nvPr>
            <p:ph type="title"/>
          </p:nvPr>
        </p:nvSpPr>
        <p:spPr/>
        <p:txBody>
          <a:bodyPr/>
          <a:lstStyle/>
          <a:p>
            <a:r>
              <a:rPr lang="en-US" altLang="en-US"/>
              <a:t>Parallel Techniques</a:t>
            </a:r>
          </a:p>
        </p:txBody>
      </p:sp>
      <p:sp>
        <p:nvSpPr>
          <p:cNvPr id="16386" name="Content Placeholder 2">
            <a:extLst>
              <a:ext uri="{FF2B5EF4-FFF2-40B4-BE49-F238E27FC236}">
                <a16:creationId xmlns:a16="http://schemas.microsoft.com/office/drawing/2014/main" id="{E91DFDA7-FB85-4B56-AD7F-2DA07B52B4C8}"/>
              </a:ext>
            </a:extLst>
          </p:cNvPr>
          <p:cNvSpPr>
            <a:spLocks noGrp="1"/>
          </p:cNvSpPr>
          <p:nvPr>
            <p:ph idx="1"/>
          </p:nvPr>
        </p:nvSpPr>
        <p:spPr/>
        <p:txBody>
          <a:bodyPr/>
          <a:lstStyle/>
          <a:p>
            <a:r>
              <a:rPr lang="en-US" altLang="en-US"/>
              <a:t>Some common themes in </a:t>
            </a:r>
            <a:r>
              <a:rPr lang="ja-JP" altLang="en-US"/>
              <a:t>“</a:t>
            </a:r>
            <a:r>
              <a:rPr lang="en-US" altLang="ja-JP"/>
              <a:t>Thinking Parallel</a:t>
            </a:r>
            <a:r>
              <a:rPr lang="ja-JP" altLang="en-US"/>
              <a:t>”</a:t>
            </a:r>
            <a:endParaRPr lang="en-US" altLang="ja-JP"/>
          </a:p>
          <a:p>
            <a:pPr>
              <a:buFont typeface="Comic Sans MS" panose="030F0702030302020204" pitchFamily="66" charset="0"/>
              <a:buAutoNum type="arabicPeriod"/>
            </a:pPr>
            <a:r>
              <a:rPr lang="en-US" altLang="en-US"/>
              <a:t>Working with collections.</a:t>
            </a:r>
          </a:p>
          <a:p>
            <a:pPr marL="857250" lvl="1" indent="-457200"/>
            <a:r>
              <a:rPr lang="en-US" altLang="en-US"/>
              <a:t>map, selection, reduce, scan, collect</a:t>
            </a:r>
          </a:p>
          <a:p>
            <a:pPr>
              <a:buFont typeface="Comic Sans MS" panose="030F0702030302020204" pitchFamily="66" charset="0"/>
              <a:buAutoNum type="arabicPeriod"/>
            </a:pPr>
            <a:r>
              <a:rPr lang="en-US" altLang="en-US"/>
              <a:t>Divide-and-conquer</a:t>
            </a:r>
          </a:p>
          <a:p>
            <a:pPr marL="857250" lvl="1" indent="-457200"/>
            <a:r>
              <a:rPr lang="en-US" altLang="en-US"/>
              <a:t>Even more important than sequentially</a:t>
            </a:r>
          </a:p>
          <a:p>
            <a:pPr marL="857250" lvl="1" indent="-457200"/>
            <a:r>
              <a:rPr lang="en-US" altLang="en-US"/>
              <a:t>Merging, matrix multiply, FFT, …</a:t>
            </a:r>
          </a:p>
          <a:p>
            <a:pPr>
              <a:buFont typeface="Comic Sans MS" panose="030F0702030302020204" pitchFamily="66" charset="0"/>
              <a:buAutoNum type="arabicPeriod"/>
            </a:pPr>
            <a:r>
              <a:rPr lang="en-US" altLang="en-US"/>
              <a:t>Contraction</a:t>
            </a:r>
          </a:p>
          <a:p>
            <a:pPr marL="857250" lvl="1" indent="-457200"/>
            <a:r>
              <a:rPr lang="en-US" altLang="en-US"/>
              <a:t>Solve single smaller problem</a:t>
            </a:r>
          </a:p>
          <a:p>
            <a:pPr marL="857250" lvl="1" indent="-457200"/>
            <a:r>
              <a:rPr lang="en-US" altLang="en-US"/>
              <a:t>List ranking, graph contraction, Huffman codes</a:t>
            </a:r>
          </a:p>
          <a:p>
            <a:pPr>
              <a:buFont typeface="Comic Sans MS" panose="030F0702030302020204" pitchFamily="66" charset="0"/>
              <a:buAutoNum type="arabicPeriod"/>
            </a:pPr>
            <a:r>
              <a:rPr lang="en-US" altLang="en-US"/>
              <a:t>Randomization</a:t>
            </a:r>
          </a:p>
          <a:p>
            <a:pPr marL="857250" lvl="1" indent="-457200"/>
            <a:r>
              <a:rPr lang="en-US" altLang="en-US"/>
              <a:t>Symmetry breaking and random sampling</a:t>
            </a:r>
          </a:p>
          <a:p>
            <a:pPr>
              <a:buFont typeface="Comic Sans MS" panose="030F0702030302020204" pitchFamily="66" charset="0"/>
              <a:buAutoNum type="arabicPeriod"/>
            </a:pPr>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ECB5C387-6689-4AF7-86D0-6907F86005FD}"/>
              </a:ext>
            </a:extLst>
          </p:cNvPr>
          <p:cNvSpPr>
            <a:spLocks noGrp="1"/>
          </p:cNvSpPr>
          <p:nvPr>
            <p:ph type="title"/>
          </p:nvPr>
        </p:nvSpPr>
        <p:spPr/>
        <p:txBody>
          <a:bodyPr/>
          <a:lstStyle/>
          <a:p>
            <a:r>
              <a:rPr lang="en-US" altLang="en-US" dirty="0"/>
              <a:t>Technique 3: Contraction</a:t>
            </a:r>
          </a:p>
        </p:txBody>
      </p:sp>
      <p:sp>
        <p:nvSpPr>
          <p:cNvPr id="17410" name="Content Placeholder 2">
            <a:extLst>
              <a:ext uri="{FF2B5EF4-FFF2-40B4-BE49-F238E27FC236}">
                <a16:creationId xmlns:a16="http://schemas.microsoft.com/office/drawing/2014/main" id="{6BDF18D4-86D0-47A7-AE62-A98E86AD93AF}"/>
              </a:ext>
            </a:extLst>
          </p:cNvPr>
          <p:cNvSpPr>
            <a:spLocks noGrp="1"/>
          </p:cNvSpPr>
          <p:nvPr>
            <p:ph idx="1"/>
          </p:nvPr>
        </p:nvSpPr>
        <p:spPr/>
        <p:txBody>
          <a:bodyPr/>
          <a:lstStyle/>
          <a:p>
            <a:r>
              <a:rPr lang="en-US" altLang="en-US"/>
              <a:t>Consists of:</a:t>
            </a:r>
          </a:p>
          <a:p>
            <a:pPr lvl="1"/>
            <a:r>
              <a:rPr lang="en-US" altLang="en-US"/>
              <a:t>Do some work to make a smaller problem</a:t>
            </a:r>
          </a:p>
          <a:p>
            <a:pPr lvl="1"/>
            <a:r>
              <a:rPr lang="en-US" altLang="en-US"/>
              <a:t>Solve smaller problem recursively</a:t>
            </a:r>
          </a:p>
          <a:p>
            <a:pPr lvl="1"/>
            <a:r>
              <a:rPr lang="en-US" altLang="en-US"/>
              <a:t>Use result to create solution of full problem</a:t>
            </a:r>
          </a:p>
          <a:p>
            <a:r>
              <a:rPr lang="en-US" altLang="en-US"/>
              <a:t>The code for scan was based on this, i.e.:</a:t>
            </a:r>
          </a:p>
          <a:p>
            <a:pPr lvl="1"/>
            <a:r>
              <a:rPr lang="en-US" altLang="en-US"/>
              <a:t>Pairwise add neighbors in array</a:t>
            </a:r>
          </a:p>
          <a:p>
            <a:pPr lvl="1"/>
            <a:r>
              <a:rPr lang="en-US" altLang="en-US"/>
              <a:t>Solve scan that is half as large</a:t>
            </a:r>
          </a:p>
          <a:p>
            <a:pPr lvl="1"/>
            <a:r>
              <a:rPr lang="en-US" altLang="en-US"/>
              <a:t>Use results along with original values to generate overall result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70E03E-523E-4ADC-9A3B-B02A92D7DAC3}"/>
              </a:ext>
            </a:extLst>
          </p:cNvPr>
          <p:cNvSpPr>
            <a:spLocks noGrp="1" noChangeArrowheads="1"/>
          </p:cNvSpPr>
          <p:nvPr>
            <p:ph type="title"/>
          </p:nvPr>
        </p:nvSpPr>
        <p:spPr>
          <a:xfrm>
            <a:off x="381000" y="457200"/>
            <a:ext cx="8077200" cy="838200"/>
          </a:xfrm>
        </p:spPr>
        <p:txBody>
          <a:bodyPr/>
          <a:lstStyle/>
          <a:p>
            <a:pPr eaLnBrk="1" hangingPunct="1"/>
            <a:r>
              <a:rPr lang="en-US" altLang="en-US" sz="4000"/>
              <a:t>Contraction : Graph Connectivity</a:t>
            </a:r>
          </a:p>
        </p:txBody>
      </p:sp>
      <p:sp>
        <p:nvSpPr>
          <p:cNvPr id="18435" name="Oval 4">
            <a:extLst>
              <a:ext uri="{FF2B5EF4-FFF2-40B4-BE49-F238E27FC236}">
                <a16:creationId xmlns:a16="http://schemas.microsoft.com/office/drawing/2014/main" id="{4EF74BC1-C56E-47A9-8EDE-CC76E43AFBFC}"/>
              </a:ext>
            </a:extLst>
          </p:cNvPr>
          <p:cNvSpPr>
            <a:spLocks noChangeArrowheads="1"/>
          </p:cNvSpPr>
          <p:nvPr/>
        </p:nvSpPr>
        <p:spPr bwMode="auto">
          <a:xfrm>
            <a:off x="655638" y="17526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36" name="Oval 5">
            <a:extLst>
              <a:ext uri="{FF2B5EF4-FFF2-40B4-BE49-F238E27FC236}">
                <a16:creationId xmlns:a16="http://schemas.microsoft.com/office/drawing/2014/main" id="{0F2ECDE9-D801-4CC9-8A54-0D57150469C4}"/>
              </a:ext>
            </a:extLst>
          </p:cNvPr>
          <p:cNvSpPr>
            <a:spLocks noChangeArrowheads="1"/>
          </p:cNvSpPr>
          <p:nvPr/>
        </p:nvSpPr>
        <p:spPr bwMode="auto">
          <a:xfrm>
            <a:off x="655638" y="25908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37" name="AutoShape 6">
            <a:extLst>
              <a:ext uri="{FF2B5EF4-FFF2-40B4-BE49-F238E27FC236}">
                <a16:creationId xmlns:a16="http://schemas.microsoft.com/office/drawing/2014/main" id="{110FE4A9-69CF-4679-BCD1-668C504ABAD1}"/>
              </a:ext>
            </a:extLst>
          </p:cNvPr>
          <p:cNvCxnSpPr>
            <a:cxnSpLocks noChangeShapeType="1"/>
            <a:stCxn id="18435" idx="4"/>
            <a:endCxn id="18436" idx="0"/>
          </p:cNvCxnSpPr>
          <p:nvPr/>
        </p:nvCxnSpPr>
        <p:spPr bwMode="auto">
          <a:xfrm>
            <a:off x="731838" y="19050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38" name="Oval 7">
            <a:extLst>
              <a:ext uri="{FF2B5EF4-FFF2-40B4-BE49-F238E27FC236}">
                <a16:creationId xmlns:a16="http://schemas.microsoft.com/office/drawing/2014/main" id="{2816C782-F13C-4CCF-A636-E4F10CF480AB}"/>
              </a:ext>
            </a:extLst>
          </p:cNvPr>
          <p:cNvSpPr>
            <a:spLocks noChangeArrowheads="1"/>
          </p:cNvSpPr>
          <p:nvPr/>
        </p:nvSpPr>
        <p:spPr bwMode="auto">
          <a:xfrm>
            <a:off x="1493838" y="17526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39" name="Oval 8">
            <a:extLst>
              <a:ext uri="{FF2B5EF4-FFF2-40B4-BE49-F238E27FC236}">
                <a16:creationId xmlns:a16="http://schemas.microsoft.com/office/drawing/2014/main" id="{71031A67-2658-4B94-AC1C-9B68280DFB27}"/>
              </a:ext>
            </a:extLst>
          </p:cNvPr>
          <p:cNvSpPr>
            <a:spLocks noChangeArrowheads="1"/>
          </p:cNvSpPr>
          <p:nvPr/>
        </p:nvSpPr>
        <p:spPr bwMode="auto">
          <a:xfrm>
            <a:off x="1493838" y="25908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40" name="AutoShape 9">
            <a:extLst>
              <a:ext uri="{FF2B5EF4-FFF2-40B4-BE49-F238E27FC236}">
                <a16:creationId xmlns:a16="http://schemas.microsoft.com/office/drawing/2014/main" id="{065D4E26-CBA7-4A19-AD8B-DFFE3C230ED5}"/>
              </a:ext>
            </a:extLst>
          </p:cNvPr>
          <p:cNvCxnSpPr>
            <a:cxnSpLocks noChangeShapeType="1"/>
            <a:stCxn id="18438" idx="4"/>
            <a:endCxn id="18439" idx="0"/>
          </p:cNvCxnSpPr>
          <p:nvPr/>
        </p:nvCxnSpPr>
        <p:spPr bwMode="auto">
          <a:xfrm>
            <a:off x="1570038" y="19050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41" name="AutoShape 10">
            <a:extLst>
              <a:ext uri="{FF2B5EF4-FFF2-40B4-BE49-F238E27FC236}">
                <a16:creationId xmlns:a16="http://schemas.microsoft.com/office/drawing/2014/main" id="{503CFE94-CC67-446A-9E88-1EF787607C85}"/>
              </a:ext>
            </a:extLst>
          </p:cNvPr>
          <p:cNvCxnSpPr>
            <a:cxnSpLocks noChangeShapeType="1"/>
            <a:stCxn id="18435" idx="6"/>
            <a:endCxn id="18438" idx="2"/>
          </p:cNvCxnSpPr>
          <p:nvPr/>
        </p:nvCxnSpPr>
        <p:spPr bwMode="auto">
          <a:xfrm>
            <a:off x="808038" y="18288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42" name="AutoShape 11">
            <a:extLst>
              <a:ext uri="{FF2B5EF4-FFF2-40B4-BE49-F238E27FC236}">
                <a16:creationId xmlns:a16="http://schemas.microsoft.com/office/drawing/2014/main" id="{6C986362-CABB-4796-9705-D643ADAE6533}"/>
              </a:ext>
            </a:extLst>
          </p:cNvPr>
          <p:cNvCxnSpPr>
            <a:cxnSpLocks noChangeShapeType="1"/>
            <a:stCxn id="18436" idx="6"/>
            <a:endCxn id="18439" idx="2"/>
          </p:cNvCxnSpPr>
          <p:nvPr/>
        </p:nvCxnSpPr>
        <p:spPr bwMode="auto">
          <a:xfrm>
            <a:off x="808038" y="26670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43" name="Oval 12">
            <a:extLst>
              <a:ext uri="{FF2B5EF4-FFF2-40B4-BE49-F238E27FC236}">
                <a16:creationId xmlns:a16="http://schemas.microsoft.com/office/drawing/2014/main" id="{C62C2BD2-1356-4E39-8F01-21DA5E780F11}"/>
              </a:ext>
            </a:extLst>
          </p:cNvPr>
          <p:cNvSpPr>
            <a:spLocks noChangeArrowheads="1"/>
          </p:cNvSpPr>
          <p:nvPr/>
        </p:nvSpPr>
        <p:spPr bwMode="auto">
          <a:xfrm>
            <a:off x="2332038" y="25908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44" name="AutoShape 13">
            <a:extLst>
              <a:ext uri="{FF2B5EF4-FFF2-40B4-BE49-F238E27FC236}">
                <a16:creationId xmlns:a16="http://schemas.microsoft.com/office/drawing/2014/main" id="{2CED76D6-0A95-405D-BC1A-20F80E536806}"/>
              </a:ext>
            </a:extLst>
          </p:cNvPr>
          <p:cNvCxnSpPr>
            <a:cxnSpLocks noChangeShapeType="1"/>
            <a:stCxn id="18439" idx="6"/>
            <a:endCxn id="18443" idx="2"/>
          </p:cNvCxnSpPr>
          <p:nvPr/>
        </p:nvCxnSpPr>
        <p:spPr bwMode="auto">
          <a:xfrm>
            <a:off x="1646238" y="26670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45" name="Text Box 14">
            <a:extLst>
              <a:ext uri="{FF2B5EF4-FFF2-40B4-BE49-F238E27FC236}">
                <a16:creationId xmlns:a16="http://schemas.microsoft.com/office/drawing/2014/main" id="{7D0B8B43-DCB2-4377-AF42-A8C6A319CF78}"/>
              </a:ext>
            </a:extLst>
          </p:cNvPr>
          <p:cNvSpPr txBox="1">
            <a:spLocks noChangeArrowheads="1"/>
          </p:cNvSpPr>
          <p:nvPr/>
        </p:nvSpPr>
        <p:spPr bwMode="auto">
          <a:xfrm>
            <a:off x="304800" y="1600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18446" name="Text Box 15">
            <a:extLst>
              <a:ext uri="{FF2B5EF4-FFF2-40B4-BE49-F238E27FC236}">
                <a16:creationId xmlns:a16="http://schemas.microsoft.com/office/drawing/2014/main" id="{0E0EE808-0B3A-47E9-B7C5-A75D1E5E0050}"/>
              </a:ext>
            </a:extLst>
          </p:cNvPr>
          <p:cNvSpPr txBox="1">
            <a:spLocks noChangeArrowheads="1"/>
          </p:cNvSpPr>
          <p:nvPr/>
        </p:nvSpPr>
        <p:spPr bwMode="auto">
          <a:xfrm>
            <a:off x="304800" y="2438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447" name="Text Box 16">
            <a:extLst>
              <a:ext uri="{FF2B5EF4-FFF2-40B4-BE49-F238E27FC236}">
                <a16:creationId xmlns:a16="http://schemas.microsoft.com/office/drawing/2014/main" id="{24FF0513-FF2E-4DB3-8E00-AF017EA5FD67}"/>
              </a:ext>
            </a:extLst>
          </p:cNvPr>
          <p:cNvSpPr txBox="1">
            <a:spLocks noChangeArrowheads="1"/>
          </p:cNvSpPr>
          <p:nvPr/>
        </p:nvSpPr>
        <p:spPr bwMode="auto">
          <a:xfrm>
            <a:off x="1600200" y="2209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18448" name="Text Box 17">
            <a:extLst>
              <a:ext uri="{FF2B5EF4-FFF2-40B4-BE49-F238E27FC236}">
                <a16:creationId xmlns:a16="http://schemas.microsoft.com/office/drawing/2014/main" id="{B0F64DC9-1BEE-4A7A-B1AB-49A342DB8616}"/>
              </a:ext>
            </a:extLst>
          </p:cNvPr>
          <p:cNvSpPr txBox="1">
            <a:spLocks noChangeArrowheads="1"/>
          </p:cNvSpPr>
          <p:nvPr/>
        </p:nvSpPr>
        <p:spPr bwMode="auto">
          <a:xfrm>
            <a:off x="1600200" y="1600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18449" name="Text Box 18">
            <a:extLst>
              <a:ext uri="{FF2B5EF4-FFF2-40B4-BE49-F238E27FC236}">
                <a16:creationId xmlns:a16="http://schemas.microsoft.com/office/drawing/2014/main" id="{7472946C-AA74-4FB8-898E-125F4CB75D38}"/>
              </a:ext>
            </a:extLst>
          </p:cNvPr>
          <p:cNvSpPr txBox="1">
            <a:spLocks noChangeArrowheads="1"/>
          </p:cNvSpPr>
          <p:nvPr/>
        </p:nvSpPr>
        <p:spPr bwMode="auto">
          <a:xfrm>
            <a:off x="2438400" y="2438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18450" name="Oval 71">
            <a:extLst>
              <a:ext uri="{FF2B5EF4-FFF2-40B4-BE49-F238E27FC236}">
                <a16:creationId xmlns:a16="http://schemas.microsoft.com/office/drawing/2014/main" id="{D23744E5-A407-44C4-AF59-B04E3D48688A}"/>
              </a:ext>
            </a:extLst>
          </p:cNvPr>
          <p:cNvSpPr>
            <a:spLocks noChangeArrowheads="1"/>
          </p:cNvSpPr>
          <p:nvPr/>
        </p:nvSpPr>
        <p:spPr bwMode="auto">
          <a:xfrm>
            <a:off x="1036638" y="3429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51" name="Oval 72">
            <a:extLst>
              <a:ext uri="{FF2B5EF4-FFF2-40B4-BE49-F238E27FC236}">
                <a16:creationId xmlns:a16="http://schemas.microsoft.com/office/drawing/2014/main" id="{951866B5-EB8D-4B78-820A-97259D4F1CA8}"/>
              </a:ext>
            </a:extLst>
          </p:cNvPr>
          <p:cNvSpPr>
            <a:spLocks noChangeArrowheads="1"/>
          </p:cNvSpPr>
          <p:nvPr/>
        </p:nvSpPr>
        <p:spPr bwMode="auto">
          <a:xfrm>
            <a:off x="1874838" y="3429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52" name="AutoShape 73">
            <a:extLst>
              <a:ext uri="{FF2B5EF4-FFF2-40B4-BE49-F238E27FC236}">
                <a16:creationId xmlns:a16="http://schemas.microsoft.com/office/drawing/2014/main" id="{2418B12D-DDA8-4A8D-A4BE-F26710B559DD}"/>
              </a:ext>
            </a:extLst>
          </p:cNvPr>
          <p:cNvCxnSpPr>
            <a:cxnSpLocks noChangeShapeType="1"/>
            <a:stCxn id="18450" idx="6"/>
            <a:endCxn id="18451" idx="2"/>
          </p:cNvCxnSpPr>
          <p:nvPr/>
        </p:nvCxnSpPr>
        <p:spPr bwMode="auto">
          <a:xfrm>
            <a:off x="1189038" y="3505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53" name="AutoShape 74">
            <a:extLst>
              <a:ext uri="{FF2B5EF4-FFF2-40B4-BE49-F238E27FC236}">
                <a16:creationId xmlns:a16="http://schemas.microsoft.com/office/drawing/2014/main" id="{863E4936-E558-4CD6-A8E0-6D53A41C2D0D}"/>
              </a:ext>
            </a:extLst>
          </p:cNvPr>
          <p:cNvCxnSpPr>
            <a:cxnSpLocks noChangeShapeType="1"/>
            <a:stCxn id="18436" idx="5"/>
            <a:endCxn id="18450" idx="1"/>
          </p:cNvCxnSpPr>
          <p:nvPr/>
        </p:nvCxnSpPr>
        <p:spPr bwMode="auto">
          <a:xfrm>
            <a:off x="785813" y="27209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54" name="AutoShape 75">
            <a:extLst>
              <a:ext uri="{FF2B5EF4-FFF2-40B4-BE49-F238E27FC236}">
                <a16:creationId xmlns:a16="http://schemas.microsoft.com/office/drawing/2014/main" id="{D8C2A7FF-5EBC-4037-AF19-6F6C5CE8B0ED}"/>
              </a:ext>
            </a:extLst>
          </p:cNvPr>
          <p:cNvCxnSpPr>
            <a:cxnSpLocks noChangeShapeType="1"/>
            <a:stCxn id="18450" idx="7"/>
            <a:endCxn id="18439" idx="3"/>
          </p:cNvCxnSpPr>
          <p:nvPr/>
        </p:nvCxnSpPr>
        <p:spPr bwMode="auto">
          <a:xfrm flipV="1">
            <a:off x="1166813" y="27209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55" name="AutoShape 76">
            <a:extLst>
              <a:ext uri="{FF2B5EF4-FFF2-40B4-BE49-F238E27FC236}">
                <a16:creationId xmlns:a16="http://schemas.microsoft.com/office/drawing/2014/main" id="{2CCC1777-3A0B-4F15-851D-DC0BC913800B}"/>
              </a:ext>
            </a:extLst>
          </p:cNvPr>
          <p:cNvCxnSpPr>
            <a:cxnSpLocks noChangeShapeType="1"/>
            <a:stCxn id="18443" idx="3"/>
            <a:endCxn id="18451" idx="7"/>
          </p:cNvCxnSpPr>
          <p:nvPr/>
        </p:nvCxnSpPr>
        <p:spPr bwMode="auto">
          <a:xfrm flipH="1">
            <a:off x="2005013" y="27209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56" name="AutoShape 77">
            <a:extLst>
              <a:ext uri="{FF2B5EF4-FFF2-40B4-BE49-F238E27FC236}">
                <a16:creationId xmlns:a16="http://schemas.microsoft.com/office/drawing/2014/main" id="{8BD5C5A0-6DFA-49E1-8B15-14DA6E3250AF}"/>
              </a:ext>
            </a:extLst>
          </p:cNvPr>
          <p:cNvCxnSpPr>
            <a:cxnSpLocks noChangeShapeType="1"/>
            <a:stCxn id="18451" idx="1"/>
            <a:endCxn id="18439" idx="5"/>
          </p:cNvCxnSpPr>
          <p:nvPr/>
        </p:nvCxnSpPr>
        <p:spPr bwMode="auto">
          <a:xfrm flipH="1" flipV="1">
            <a:off x="1624013" y="27209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57" name="Text Box 78">
            <a:extLst>
              <a:ext uri="{FF2B5EF4-FFF2-40B4-BE49-F238E27FC236}">
                <a16:creationId xmlns:a16="http://schemas.microsoft.com/office/drawing/2014/main" id="{97F5641F-82DD-42C4-889F-766E3B8EAAE0}"/>
              </a:ext>
            </a:extLst>
          </p:cNvPr>
          <p:cNvSpPr txBox="1">
            <a:spLocks noChangeArrowheads="1"/>
          </p:cNvSpPr>
          <p:nvPr/>
        </p:nvSpPr>
        <p:spPr bwMode="auto">
          <a:xfrm>
            <a:off x="884238" y="35814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18458" name="Text Box 79">
            <a:extLst>
              <a:ext uri="{FF2B5EF4-FFF2-40B4-BE49-F238E27FC236}">
                <a16:creationId xmlns:a16="http://schemas.microsoft.com/office/drawing/2014/main" id="{7A36FAC8-8108-447D-9C6A-885677DB1721}"/>
              </a:ext>
            </a:extLst>
          </p:cNvPr>
          <p:cNvSpPr txBox="1">
            <a:spLocks noChangeArrowheads="1"/>
          </p:cNvSpPr>
          <p:nvPr/>
        </p:nvSpPr>
        <p:spPr bwMode="auto">
          <a:xfrm>
            <a:off x="1874838" y="35814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grpSp>
        <p:nvGrpSpPr>
          <p:cNvPr id="2" name="Group 209">
            <a:extLst>
              <a:ext uri="{FF2B5EF4-FFF2-40B4-BE49-F238E27FC236}">
                <a16:creationId xmlns:a16="http://schemas.microsoft.com/office/drawing/2014/main" id="{ED46CCD5-933E-461C-AD5D-058845BB5823}"/>
              </a:ext>
            </a:extLst>
          </p:cNvPr>
          <p:cNvGrpSpPr>
            <a:grpSpLocks/>
          </p:cNvGrpSpPr>
          <p:nvPr/>
        </p:nvGrpSpPr>
        <p:grpSpPr bwMode="auto">
          <a:xfrm>
            <a:off x="3230563" y="1600200"/>
            <a:ext cx="2484437" cy="2438400"/>
            <a:chOff x="2035" y="1200"/>
            <a:chExt cx="1565" cy="1536"/>
          </a:xfrm>
        </p:grpSpPr>
        <p:sp>
          <p:nvSpPr>
            <p:cNvPr id="18521" name="Oval 80">
              <a:extLst>
                <a:ext uri="{FF2B5EF4-FFF2-40B4-BE49-F238E27FC236}">
                  <a16:creationId xmlns:a16="http://schemas.microsoft.com/office/drawing/2014/main" id="{A1BEF0BA-72AE-4316-A722-CE212288378F}"/>
                </a:ext>
              </a:extLst>
            </p:cNvPr>
            <p:cNvSpPr>
              <a:spLocks noChangeArrowheads="1"/>
            </p:cNvSpPr>
            <p:nvPr/>
          </p:nvSpPr>
          <p:spPr bwMode="auto">
            <a:xfrm>
              <a:off x="2256" y="1296"/>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22" name="Oval 81">
              <a:extLst>
                <a:ext uri="{FF2B5EF4-FFF2-40B4-BE49-F238E27FC236}">
                  <a16:creationId xmlns:a16="http://schemas.microsoft.com/office/drawing/2014/main" id="{8B1FFDEF-5402-4BD8-AE9A-8C7B24589AA8}"/>
                </a:ext>
              </a:extLst>
            </p:cNvPr>
            <p:cNvSpPr>
              <a:spLocks noChangeArrowheads="1"/>
            </p:cNvSpPr>
            <p:nvPr/>
          </p:nvSpPr>
          <p:spPr bwMode="auto">
            <a:xfrm>
              <a:off x="2256" y="1824"/>
              <a:ext cx="96" cy="96"/>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23" name="AutoShape 82">
              <a:extLst>
                <a:ext uri="{FF2B5EF4-FFF2-40B4-BE49-F238E27FC236}">
                  <a16:creationId xmlns:a16="http://schemas.microsoft.com/office/drawing/2014/main" id="{F7AAAD1E-01FB-42A2-BD09-376E8099CA7B}"/>
                </a:ext>
              </a:extLst>
            </p:cNvPr>
            <p:cNvCxnSpPr>
              <a:cxnSpLocks noChangeShapeType="1"/>
              <a:stCxn id="18521" idx="4"/>
              <a:endCxn id="18522" idx="0"/>
            </p:cNvCxnSpPr>
            <p:nvPr/>
          </p:nvCxnSpPr>
          <p:spPr bwMode="auto">
            <a:xfrm>
              <a:off x="2304" y="1392"/>
              <a:ext cx="0" cy="432"/>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8524" name="Oval 83">
              <a:extLst>
                <a:ext uri="{FF2B5EF4-FFF2-40B4-BE49-F238E27FC236}">
                  <a16:creationId xmlns:a16="http://schemas.microsoft.com/office/drawing/2014/main" id="{CFD7E7F0-57BA-48E4-ABCD-7631FB6A6E00}"/>
                </a:ext>
              </a:extLst>
            </p:cNvPr>
            <p:cNvSpPr>
              <a:spLocks noChangeArrowheads="1"/>
            </p:cNvSpPr>
            <p:nvPr/>
          </p:nvSpPr>
          <p:spPr bwMode="auto">
            <a:xfrm>
              <a:off x="2784" y="1296"/>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25" name="Oval 84">
              <a:extLst>
                <a:ext uri="{FF2B5EF4-FFF2-40B4-BE49-F238E27FC236}">
                  <a16:creationId xmlns:a16="http://schemas.microsoft.com/office/drawing/2014/main" id="{F88F5270-4FC4-42F1-8018-005A99F7B1D2}"/>
                </a:ext>
              </a:extLst>
            </p:cNvPr>
            <p:cNvSpPr>
              <a:spLocks noChangeArrowheads="1"/>
            </p:cNvSpPr>
            <p:nvPr/>
          </p:nvSpPr>
          <p:spPr bwMode="auto">
            <a:xfrm>
              <a:off x="2784" y="1824"/>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26" name="AutoShape 85">
              <a:extLst>
                <a:ext uri="{FF2B5EF4-FFF2-40B4-BE49-F238E27FC236}">
                  <a16:creationId xmlns:a16="http://schemas.microsoft.com/office/drawing/2014/main" id="{80FF4C00-C2D6-488F-A1DC-D198D166853F}"/>
                </a:ext>
              </a:extLst>
            </p:cNvPr>
            <p:cNvCxnSpPr>
              <a:cxnSpLocks noChangeShapeType="1"/>
              <a:stCxn id="18524" idx="4"/>
              <a:endCxn id="18525" idx="0"/>
            </p:cNvCxnSpPr>
            <p:nvPr/>
          </p:nvCxnSpPr>
          <p:spPr bwMode="auto">
            <a:xfrm>
              <a:off x="2832" y="1392"/>
              <a:ext cx="0" cy="43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527" name="AutoShape 86">
              <a:extLst>
                <a:ext uri="{FF2B5EF4-FFF2-40B4-BE49-F238E27FC236}">
                  <a16:creationId xmlns:a16="http://schemas.microsoft.com/office/drawing/2014/main" id="{05CEBB20-E9F6-411C-8592-729557EBAED9}"/>
                </a:ext>
              </a:extLst>
            </p:cNvPr>
            <p:cNvCxnSpPr>
              <a:cxnSpLocks noChangeShapeType="1"/>
              <a:stCxn id="18521" idx="6"/>
              <a:endCxn id="18524" idx="2"/>
            </p:cNvCxnSpPr>
            <p:nvPr/>
          </p:nvCxnSpPr>
          <p:spPr bwMode="auto">
            <a:xfrm>
              <a:off x="2352" y="1344"/>
              <a:ext cx="432"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528" name="AutoShape 87">
              <a:extLst>
                <a:ext uri="{FF2B5EF4-FFF2-40B4-BE49-F238E27FC236}">
                  <a16:creationId xmlns:a16="http://schemas.microsoft.com/office/drawing/2014/main" id="{B0774A73-5A58-44A1-81DE-3AD937886025}"/>
                </a:ext>
              </a:extLst>
            </p:cNvPr>
            <p:cNvCxnSpPr>
              <a:cxnSpLocks noChangeShapeType="1"/>
              <a:stCxn id="18522" idx="6"/>
              <a:endCxn id="18525" idx="2"/>
            </p:cNvCxnSpPr>
            <p:nvPr/>
          </p:nvCxnSpPr>
          <p:spPr bwMode="auto">
            <a:xfrm>
              <a:off x="2352" y="1872"/>
              <a:ext cx="432" cy="0"/>
            </a:xfrm>
            <a:prstGeom prst="straightConnector1">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18529" name="Oval 88">
              <a:extLst>
                <a:ext uri="{FF2B5EF4-FFF2-40B4-BE49-F238E27FC236}">
                  <a16:creationId xmlns:a16="http://schemas.microsoft.com/office/drawing/2014/main" id="{2FAAC083-2E9B-4F4B-BBE4-B5B634B6D123}"/>
                </a:ext>
              </a:extLst>
            </p:cNvPr>
            <p:cNvSpPr>
              <a:spLocks noChangeArrowheads="1"/>
            </p:cNvSpPr>
            <p:nvPr/>
          </p:nvSpPr>
          <p:spPr bwMode="auto">
            <a:xfrm>
              <a:off x="3312" y="1824"/>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30" name="AutoShape 89">
              <a:extLst>
                <a:ext uri="{FF2B5EF4-FFF2-40B4-BE49-F238E27FC236}">
                  <a16:creationId xmlns:a16="http://schemas.microsoft.com/office/drawing/2014/main" id="{B27AE42E-76E6-4B37-A923-C3064904DADF}"/>
                </a:ext>
              </a:extLst>
            </p:cNvPr>
            <p:cNvCxnSpPr>
              <a:cxnSpLocks noChangeShapeType="1"/>
              <a:stCxn id="18525" idx="6"/>
              <a:endCxn id="18529" idx="2"/>
            </p:cNvCxnSpPr>
            <p:nvPr/>
          </p:nvCxnSpPr>
          <p:spPr bwMode="auto">
            <a:xfrm>
              <a:off x="2880" y="1872"/>
              <a:ext cx="432"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531" name="Text Box 90">
              <a:extLst>
                <a:ext uri="{FF2B5EF4-FFF2-40B4-BE49-F238E27FC236}">
                  <a16:creationId xmlns:a16="http://schemas.microsoft.com/office/drawing/2014/main" id="{5BA00E94-55C5-44D0-9DDE-625E218BC7EA}"/>
                </a:ext>
              </a:extLst>
            </p:cNvPr>
            <p:cNvSpPr txBox="1">
              <a:spLocks noChangeArrowheads="1"/>
            </p:cNvSpPr>
            <p:nvPr/>
          </p:nvSpPr>
          <p:spPr bwMode="auto">
            <a:xfrm>
              <a:off x="2035"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18532" name="Text Box 91">
              <a:extLst>
                <a:ext uri="{FF2B5EF4-FFF2-40B4-BE49-F238E27FC236}">
                  <a16:creationId xmlns:a16="http://schemas.microsoft.com/office/drawing/2014/main" id="{8808299F-01D9-427E-99F2-D40EDA7F9F0B}"/>
                </a:ext>
              </a:extLst>
            </p:cNvPr>
            <p:cNvSpPr txBox="1">
              <a:spLocks noChangeArrowheads="1"/>
            </p:cNvSpPr>
            <p:nvPr/>
          </p:nvSpPr>
          <p:spPr bwMode="auto">
            <a:xfrm>
              <a:off x="2035"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533" name="Text Box 92">
              <a:extLst>
                <a:ext uri="{FF2B5EF4-FFF2-40B4-BE49-F238E27FC236}">
                  <a16:creationId xmlns:a16="http://schemas.microsoft.com/office/drawing/2014/main" id="{7DD6B290-0998-49D0-ACC3-E293BF5EE53F}"/>
                </a:ext>
              </a:extLst>
            </p:cNvPr>
            <p:cNvSpPr txBox="1">
              <a:spLocks noChangeArrowheads="1"/>
            </p:cNvSpPr>
            <p:nvPr/>
          </p:nvSpPr>
          <p:spPr bwMode="auto">
            <a:xfrm>
              <a:off x="2851"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18534" name="Text Box 93">
              <a:extLst>
                <a:ext uri="{FF2B5EF4-FFF2-40B4-BE49-F238E27FC236}">
                  <a16:creationId xmlns:a16="http://schemas.microsoft.com/office/drawing/2014/main" id="{8410E360-F859-4199-9D36-24D1ED5BE333}"/>
                </a:ext>
              </a:extLst>
            </p:cNvPr>
            <p:cNvSpPr txBox="1">
              <a:spLocks noChangeArrowheads="1"/>
            </p:cNvSpPr>
            <p:nvPr/>
          </p:nvSpPr>
          <p:spPr bwMode="auto">
            <a:xfrm>
              <a:off x="2851"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18535" name="Text Box 94">
              <a:extLst>
                <a:ext uri="{FF2B5EF4-FFF2-40B4-BE49-F238E27FC236}">
                  <a16:creationId xmlns:a16="http://schemas.microsoft.com/office/drawing/2014/main" id="{C381CFAA-4142-4AC2-B077-5D819F919FF5}"/>
                </a:ext>
              </a:extLst>
            </p:cNvPr>
            <p:cNvSpPr txBox="1">
              <a:spLocks noChangeArrowheads="1"/>
            </p:cNvSpPr>
            <p:nvPr/>
          </p:nvSpPr>
          <p:spPr bwMode="auto">
            <a:xfrm>
              <a:off x="3379"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18536" name="Oval 95">
              <a:extLst>
                <a:ext uri="{FF2B5EF4-FFF2-40B4-BE49-F238E27FC236}">
                  <a16:creationId xmlns:a16="http://schemas.microsoft.com/office/drawing/2014/main" id="{36BE492E-E085-4A5F-BB76-C1C39417F14E}"/>
                </a:ext>
              </a:extLst>
            </p:cNvPr>
            <p:cNvSpPr>
              <a:spLocks noChangeArrowheads="1"/>
            </p:cNvSpPr>
            <p:nvPr/>
          </p:nvSpPr>
          <p:spPr bwMode="auto">
            <a:xfrm>
              <a:off x="2496" y="2352"/>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37" name="Oval 96">
              <a:extLst>
                <a:ext uri="{FF2B5EF4-FFF2-40B4-BE49-F238E27FC236}">
                  <a16:creationId xmlns:a16="http://schemas.microsoft.com/office/drawing/2014/main" id="{4030D0F8-EEAF-413A-A104-20272C89BE62}"/>
                </a:ext>
              </a:extLst>
            </p:cNvPr>
            <p:cNvSpPr>
              <a:spLocks noChangeArrowheads="1"/>
            </p:cNvSpPr>
            <p:nvPr/>
          </p:nvSpPr>
          <p:spPr bwMode="auto">
            <a:xfrm>
              <a:off x="3024" y="2352"/>
              <a:ext cx="96" cy="96"/>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38" name="AutoShape 97">
              <a:extLst>
                <a:ext uri="{FF2B5EF4-FFF2-40B4-BE49-F238E27FC236}">
                  <a16:creationId xmlns:a16="http://schemas.microsoft.com/office/drawing/2014/main" id="{7DC8CFAA-2A9A-44CF-9972-32A33596D208}"/>
                </a:ext>
              </a:extLst>
            </p:cNvPr>
            <p:cNvCxnSpPr>
              <a:cxnSpLocks noChangeShapeType="1"/>
              <a:stCxn id="18536" idx="6"/>
              <a:endCxn id="18537" idx="2"/>
            </p:cNvCxnSpPr>
            <p:nvPr/>
          </p:nvCxnSpPr>
          <p:spPr bwMode="auto">
            <a:xfrm>
              <a:off x="2592" y="2400"/>
              <a:ext cx="432"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539" name="AutoShape 98">
              <a:extLst>
                <a:ext uri="{FF2B5EF4-FFF2-40B4-BE49-F238E27FC236}">
                  <a16:creationId xmlns:a16="http://schemas.microsoft.com/office/drawing/2014/main" id="{5E797384-F2EB-4BBB-A75E-AF3A313C2482}"/>
                </a:ext>
              </a:extLst>
            </p:cNvPr>
            <p:cNvCxnSpPr>
              <a:cxnSpLocks noChangeShapeType="1"/>
              <a:stCxn id="18522" idx="5"/>
              <a:endCxn id="18536" idx="1"/>
            </p:cNvCxnSpPr>
            <p:nvPr/>
          </p:nvCxnSpPr>
          <p:spPr bwMode="auto">
            <a:xfrm>
              <a:off x="2338" y="1906"/>
              <a:ext cx="172" cy="460"/>
            </a:xfrm>
            <a:prstGeom prst="straightConnector1">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cxnSp>
        <p:cxnSp>
          <p:nvCxnSpPr>
            <p:cNvPr id="18540" name="AutoShape 99">
              <a:extLst>
                <a:ext uri="{FF2B5EF4-FFF2-40B4-BE49-F238E27FC236}">
                  <a16:creationId xmlns:a16="http://schemas.microsoft.com/office/drawing/2014/main" id="{BCC1B156-EC8F-4A42-930B-4674ABCCC1FC}"/>
                </a:ext>
              </a:extLst>
            </p:cNvPr>
            <p:cNvCxnSpPr>
              <a:cxnSpLocks noChangeShapeType="1"/>
              <a:stCxn id="18536" idx="7"/>
              <a:endCxn id="18525" idx="3"/>
            </p:cNvCxnSpPr>
            <p:nvPr/>
          </p:nvCxnSpPr>
          <p:spPr bwMode="auto">
            <a:xfrm flipV="1">
              <a:off x="2578" y="1906"/>
              <a:ext cx="220" cy="46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541" name="AutoShape 100">
              <a:extLst>
                <a:ext uri="{FF2B5EF4-FFF2-40B4-BE49-F238E27FC236}">
                  <a16:creationId xmlns:a16="http://schemas.microsoft.com/office/drawing/2014/main" id="{C3D347AA-A83A-416F-B3C8-89F2078D7168}"/>
                </a:ext>
              </a:extLst>
            </p:cNvPr>
            <p:cNvCxnSpPr>
              <a:cxnSpLocks noChangeShapeType="1"/>
              <a:stCxn id="18529" idx="3"/>
              <a:endCxn id="18537" idx="7"/>
            </p:cNvCxnSpPr>
            <p:nvPr/>
          </p:nvCxnSpPr>
          <p:spPr bwMode="auto">
            <a:xfrm flipH="1">
              <a:off x="3106" y="1906"/>
              <a:ext cx="220" cy="46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8542" name="AutoShape 101">
              <a:extLst>
                <a:ext uri="{FF2B5EF4-FFF2-40B4-BE49-F238E27FC236}">
                  <a16:creationId xmlns:a16="http://schemas.microsoft.com/office/drawing/2014/main" id="{691832E4-B610-4089-B892-974CCE674F5F}"/>
                </a:ext>
              </a:extLst>
            </p:cNvPr>
            <p:cNvCxnSpPr>
              <a:cxnSpLocks noChangeShapeType="1"/>
              <a:stCxn id="18537" idx="1"/>
              <a:endCxn id="18525" idx="5"/>
            </p:cNvCxnSpPr>
            <p:nvPr/>
          </p:nvCxnSpPr>
          <p:spPr bwMode="auto">
            <a:xfrm flipH="1" flipV="1">
              <a:off x="2866" y="1906"/>
              <a:ext cx="172" cy="46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543" name="Text Box 102">
              <a:extLst>
                <a:ext uri="{FF2B5EF4-FFF2-40B4-BE49-F238E27FC236}">
                  <a16:creationId xmlns:a16="http://schemas.microsoft.com/office/drawing/2014/main" id="{068A572D-5313-47F6-B275-3083D56EFBB0}"/>
                </a:ext>
              </a:extLst>
            </p:cNvPr>
            <p:cNvSpPr txBox="1">
              <a:spLocks noChangeArrowheads="1"/>
            </p:cNvSpPr>
            <p:nvPr/>
          </p:nvSpPr>
          <p:spPr bwMode="auto">
            <a:xfrm>
              <a:off x="2400" y="244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18544" name="Text Box 103">
              <a:extLst>
                <a:ext uri="{FF2B5EF4-FFF2-40B4-BE49-F238E27FC236}">
                  <a16:creationId xmlns:a16="http://schemas.microsoft.com/office/drawing/2014/main" id="{85A8A9B9-B636-4AA0-BC1E-E75BA93E99F0}"/>
                </a:ext>
              </a:extLst>
            </p:cNvPr>
            <p:cNvSpPr txBox="1">
              <a:spLocks noChangeArrowheads="1"/>
            </p:cNvSpPr>
            <p:nvPr/>
          </p:nvSpPr>
          <p:spPr bwMode="auto">
            <a:xfrm>
              <a:off x="3024" y="244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grpSp>
      <p:sp>
        <p:nvSpPr>
          <p:cNvPr id="18460" name="Freeform 107">
            <a:extLst>
              <a:ext uri="{FF2B5EF4-FFF2-40B4-BE49-F238E27FC236}">
                <a16:creationId xmlns:a16="http://schemas.microsoft.com/office/drawing/2014/main" id="{8C8D74A3-2190-402C-BAB0-BC7DF4764EA6}"/>
              </a:ext>
            </a:extLst>
          </p:cNvPr>
          <p:cNvSpPr>
            <a:spLocks/>
          </p:cNvSpPr>
          <p:nvPr/>
        </p:nvSpPr>
        <p:spPr bwMode="auto">
          <a:xfrm>
            <a:off x="7810500" y="2286000"/>
            <a:ext cx="914400" cy="1651000"/>
          </a:xfrm>
          <a:custGeom>
            <a:avLst/>
            <a:gdLst>
              <a:gd name="T0" fmla="*/ 2147483647 w 576"/>
              <a:gd name="T1" fmla="*/ 2147483647 h 1040"/>
              <a:gd name="T2" fmla="*/ 2147483647 w 576"/>
              <a:gd name="T3" fmla="*/ 2147483647 h 1040"/>
              <a:gd name="T4" fmla="*/ 2147483647 w 576"/>
              <a:gd name="T5" fmla="*/ 2147483647 h 1040"/>
              <a:gd name="T6" fmla="*/ 2147483647 w 576"/>
              <a:gd name="T7" fmla="*/ 2147483647 h 1040"/>
              <a:gd name="T8" fmla="*/ 2147483647 w 576"/>
              <a:gd name="T9" fmla="*/ 2147483647 h 1040"/>
              <a:gd name="T10" fmla="*/ 0 60000 65536"/>
              <a:gd name="T11" fmla="*/ 0 60000 65536"/>
              <a:gd name="T12" fmla="*/ 0 60000 65536"/>
              <a:gd name="T13" fmla="*/ 0 60000 65536"/>
              <a:gd name="T14" fmla="*/ 0 60000 65536"/>
              <a:gd name="T15" fmla="*/ 0 w 576"/>
              <a:gd name="T16" fmla="*/ 0 h 1040"/>
              <a:gd name="T17" fmla="*/ 576 w 576"/>
              <a:gd name="T18" fmla="*/ 1040 h 1040"/>
            </a:gdLst>
            <a:ahLst/>
            <a:cxnLst>
              <a:cxn ang="T10">
                <a:pos x="T0" y="T1"/>
              </a:cxn>
              <a:cxn ang="T11">
                <a:pos x="T2" y="T3"/>
              </a:cxn>
              <a:cxn ang="T12">
                <a:pos x="T4" y="T5"/>
              </a:cxn>
              <a:cxn ang="T13">
                <a:pos x="T6" y="T7"/>
              </a:cxn>
              <a:cxn ang="T14">
                <a:pos x="T8" y="T9"/>
              </a:cxn>
            </a:cxnLst>
            <a:rect l="T15" t="T16" r="T17" b="T18"/>
            <a:pathLst>
              <a:path w="576" h="1040">
                <a:moveTo>
                  <a:pt x="72" y="1024"/>
                </a:moveTo>
                <a:cubicBezTo>
                  <a:pt x="144" y="1040"/>
                  <a:pt x="432" y="712"/>
                  <a:pt x="504" y="544"/>
                </a:cubicBezTo>
                <a:cubicBezTo>
                  <a:pt x="576" y="376"/>
                  <a:pt x="576" y="32"/>
                  <a:pt x="504" y="16"/>
                </a:cubicBezTo>
                <a:cubicBezTo>
                  <a:pt x="432" y="0"/>
                  <a:pt x="144" y="280"/>
                  <a:pt x="72" y="448"/>
                </a:cubicBezTo>
                <a:cubicBezTo>
                  <a:pt x="0" y="616"/>
                  <a:pt x="0" y="1008"/>
                  <a:pt x="72" y="1024"/>
                </a:cubicBezTo>
                <a:close/>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61" name="Freeform 108">
            <a:extLst>
              <a:ext uri="{FF2B5EF4-FFF2-40B4-BE49-F238E27FC236}">
                <a16:creationId xmlns:a16="http://schemas.microsoft.com/office/drawing/2014/main" id="{3AF9E616-7C55-4AC8-8BB1-9450AB51370E}"/>
              </a:ext>
            </a:extLst>
          </p:cNvPr>
          <p:cNvSpPr>
            <a:spLocks/>
          </p:cNvSpPr>
          <p:nvPr/>
        </p:nvSpPr>
        <p:spPr bwMode="auto">
          <a:xfrm>
            <a:off x="6286500" y="1447800"/>
            <a:ext cx="1612900" cy="2616200"/>
          </a:xfrm>
          <a:custGeom>
            <a:avLst/>
            <a:gdLst>
              <a:gd name="T0" fmla="*/ 2147483647 w 1016"/>
              <a:gd name="T1" fmla="*/ 2147483647 h 1648"/>
              <a:gd name="T2" fmla="*/ 2147483647 w 1016"/>
              <a:gd name="T3" fmla="*/ 2147483647 h 1648"/>
              <a:gd name="T4" fmla="*/ 2147483647 w 1016"/>
              <a:gd name="T5" fmla="*/ 2147483647 h 1648"/>
              <a:gd name="T6" fmla="*/ 2147483647 w 1016"/>
              <a:gd name="T7" fmla="*/ 2147483647 h 1648"/>
              <a:gd name="T8" fmla="*/ 2147483647 w 1016"/>
              <a:gd name="T9" fmla="*/ 2147483647 h 1648"/>
              <a:gd name="T10" fmla="*/ 0 60000 65536"/>
              <a:gd name="T11" fmla="*/ 0 60000 65536"/>
              <a:gd name="T12" fmla="*/ 0 60000 65536"/>
              <a:gd name="T13" fmla="*/ 0 60000 65536"/>
              <a:gd name="T14" fmla="*/ 0 60000 65536"/>
              <a:gd name="T15" fmla="*/ 0 w 1016"/>
              <a:gd name="T16" fmla="*/ 0 h 1648"/>
              <a:gd name="T17" fmla="*/ 1016 w 1016"/>
              <a:gd name="T18" fmla="*/ 1648 h 1648"/>
            </a:gdLst>
            <a:ahLst/>
            <a:cxnLst>
              <a:cxn ang="T10">
                <a:pos x="T0" y="T1"/>
              </a:cxn>
              <a:cxn ang="T11">
                <a:pos x="T2" y="T3"/>
              </a:cxn>
              <a:cxn ang="T12">
                <a:pos x="T4" y="T5"/>
              </a:cxn>
              <a:cxn ang="T13">
                <a:pos x="T6" y="T7"/>
              </a:cxn>
              <a:cxn ang="T14">
                <a:pos x="T8" y="T9"/>
              </a:cxn>
            </a:cxnLst>
            <a:rect l="T15" t="T16" r="T17" b="T18"/>
            <a:pathLst>
              <a:path w="1016" h="1648">
                <a:moveTo>
                  <a:pt x="504" y="1600"/>
                </a:moveTo>
                <a:cubicBezTo>
                  <a:pt x="760" y="1300"/>
                  <a:pt x="1016" y="1000"/>
                  <a:pt x="984" y="736"/>
                </a:cubicBezTo>
                <a:cubicBezTo>
                  <a:pt x="952" y="472"/>
                  <a:pt x="472" y="0"/>
                  <a:pt x="312" y="16"/>
                </a:cubicBezTo>
                <a:cubicBezTo>
                  <a:pt x="152" y="32"/>
                  <a:pt x="0" y="560"/>
                  <a:pt x="24" y="832"/>
                </a:cubicBezTo>
                <a:cubicBezTo>
                  <a:pt x="48" y="1104"/>
                  <a:pt x="252" y="1376"/>
                  <a:pt x="456" y="1648"/>
                </a:cubicBezTo>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62" name="Oval 109">
            <a:extLst>
              <a:ext uri="{FF2B5EF4-FFF2-40B4-BE49-F238E27FC236}">
                <a16:creationId xmlns:a16="http://schemas.microsoft.com/office/drawing/2014/main" id="{DE4E63E3-38B7-4AEA-8F0E-E5A307754CB0}"/>
              </a:ext>
            </a:extLst>
          </p:cNvPr>
          <p:cNvSpPr>
            <a:spLocks noChangeArrowheads="1"/>
          </p:cNvSpPr>
          <p:nvPr/>
        </p:nvSpPr>
        <p:spPr bwMode="auto">
          <a:xfrm>
            <a:off x="6705600" y="1778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63" name="Oval 110">
            <a:extLst>
              <a:ext uri="{FF2B5EF4-FFF2-40B4-BE49-F238E27FC236}">
                <a16:creationId xmlns:a16="http://schemas.microsoft.com/office/drawing/2014/main" id="{ACF84A3B-9F1D-4308-95FE-ED965916DB2D}"/>
              </a:ext>
            </a:extLst>
          </p:cNvPr>
          <p:cNvSpPr>
            <a:spLocks noChangeArrowheads="1"/>
          </p:cNvSpPr>
          <p:nvPr/>
        </p:nvSpPr>
        <p:spPr bwMode="auto">
          <a:xfrm>
            <a:off x="6705600" y="2616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64" name="AutoShape 111">
            <a:extLst>
              <a:ext uri="{FF2B5EF4-FFF2-40B4-BE49-F238E27FC236}">
                <a16:creationId xmlns:a16="http://schemas.microsoft.com/office/drawing/2014/main" id="{74431F5F-44E0-41AD-9BDA-2CB36461B763}"/>
              </a:ext>
            </a:extLst>
          </p:cNvPr>
          <p:cNvCxnSpPr>
            <a:cxnSpLocks noChangeShapeType="1"/>
            <a:stCxn id="18462" idx="4"/>
            <a:endCxn id="18463" idx="0"/>
          </p:cNvCxnSpPr>
          <p:nvPr/>
        </p:nvCxnSpPr>
        <p:spPr bwMode="auto">
          <a:xfrm>
            <a:off x="6781800" y="1930400"/>
            <a:ext cx="0" cy="68580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8465" name="Oval 112">
            <a:extLst>
              <a:ext uri="{FF2B5EF4-FFF2-40B4-BE49-F238E27FC236}">
                <a16:creationId xmlns:a16="http://schemas.microsoft.com/office/drawing/2014/main" id="{FB3B1102-4B2B-431C-B17F-2D47239ED17C}"/>
              </a:ext>
            </a:extLst>
          </p:cNvPr>
          <p:cNvSpPr>
            <a:spLocks noChangeArrowheads="1"/>
          </p:cNvSpPr>
          <p:nvPr/>
        </p:nvSpPr>
        <p:spPr bwMode="auto">
          <a:xfrm>
            <a:off x="7543800" y="1778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66" name="Oval 113">
            <a:extLst>
              <a:ext uri="{FF2B5EF4-FFF2-40B4-BE49-F238E27FC236}">
                <a16:creationId xmlns:a16="http://schemas.microsoft.com/office/drawing/2014/main" id="{6FFB6B51-ABF9-4B0A-A02C-BE63BE57DC6A}"/>
              </a:ext>
            </a:extLst>
          </p:cNvPr>
          <p:cNvSpPr>
            <a:spLocks noChangeArrowheads="1"/>
          </p:cNvSpPr>
          <p:nvPr/>
        </p:nvSpPr>
        <p:spPr bwMode="auto">
          <a:xfrm>
            <a:off x="7543800" y="2616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67" name="AutoShape 114">
            <a:extLst>
              <a:ext uri="{FF2B5EF4-FFF2-40B4-BE49-F238E27FC236}">
                <a16:creationId xmlns:a16="http://schemas.microsoft.com/office/drawing/2014/main" id="{73066055-8F50-4D4A-A008-B3C1F4FFE225}"/>
              </a:ext>
            </a:extLst>
          </p:cNvPr>
          <p:cNvCxnSpPr>
            <a:cxnSpLocks noChangeShapeType="1"/>
            <a:stCxn id="18465" idx="4"/>
            <a:endCxn id="18466" idx="0"/>
          </p:cNvCxnSpPr>
          <p:nvPr/>
        </p:nvCxnSpPr>
        <p:spPr bwMode="auto">
          <a:xfrm>
            <a:off x="7620000" y="1930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68" name="AutoShape 115">
            <a:extLst>
              <a:ext uri="{FF2B5EF4-FFF2-40B4-BE49-F238E27FC236}">
                <a16:creationId xmlns:a16="http://schemas.microsoft.com/office/drawing/2014/main" id="{F0C96692-7BC3-4D99-BB48-5C6678FE2E5B}"/>
              </a:ext>
            </a:extLst>
          </p:cNvPr>
          <p:cNvCxnSpPr>
            <a:cxnSpLocks noChangeShapeType="1"/>
            <a:stCxn id="18462" idx="6"/>
            <a:endCxn id="18465" idx="2"/>
          </p:cNvCxnSpPr>
          <p:nvPr/>
        </p:nvCxnSpPr>
        <p:spPr bwMode="auto">
          <a:xfrm>
            <a:off x="6858000" y="1854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69" name="AutoShape 116">
            <a:extLst>
              <a:ext uri="{FF2B5EF4-FFF2-40B4-BE49-F238E27FC236}">
                <a16:creationId xmlns:a16="http://schemas.microsoft.com/office/drawing/2014/main" id="{D94B93C0-ACAB-4475-AA22-37CD82EC8A82}"/>
              </a:ext>
            </a:extLst>
          </p:cNvPr>
          <p:cNvCxnSpPr>
            <a:cxnSpLocks noChangeShapeType="1"/>
            <a:stCxn id="18463" idx="6"/>
            <a:endCxn id="18466" idx="2"/>
          </p:cNvCxnSpPr>
          <p:nvPr/>
        </p:nvCxnSpPr>
        <p:spPr bwMode="auto">
          <a:xfrm>
            <a:off x="6858000" y="2692400"/>
            <a:ext cx="685800" cy="0"/>
          </a:xfrm>
          <a:prstGeom prst="straightConnector1">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18470" name="Oval 117">
            <a:extLst>
              <a:ext uri="{FF2B5EF4-FFF2-40B4-BE49-F238E27FC236}">
                <a16:creationId xmlns:a16="http://schemas.microsoft.com/office/drawing/2014/main" id="{05CCB3A9-4421-4A5A-B679-105189C24A89}"/>
              </a:ext>
            </a:extLst>
          </p:cNvPr>
          <p:cNvSpPr>
            <a:spLocks noChangeArrowheads="1"/>
          </p:cNvSpPr>
          <p:nvPr/>
        </p:nvSpPr>
        <p:spPr bwMode="auto">
          <a:xfrm>
            <a:off x="8382000" y="2616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71" name="AutoShape 118">
            <a:extLst>
              <a:ext uri="{FF2B5EF4-FFF2-40B4-BE49-F238E27FC236}">
                <a16:creationId xmlns:a16="http://schemas.microsoft.com/office/drawing/2014/main" id="{8C887C50-ACF7-45A7-8C72-ECDC4CA993C3}"/>
              </a:ext>
            </a:extLst>
          </p:cNvPr>
          <p:cNvCxnSpPr>
            <a:cxnSpLocks noChangeShapeType="1"/>
            <a:stCxn id="18466" idx="6"/>
            <a:endCxn id="18470" idx="2"/>
          </p:cNvCxnSpPr>
          <p:nvPr/>
        </p:nvCxnSpPr>
        <p:spPr bwMode="auto">
          <a:xfrm>
            <a:off x="7696200" y="2692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72" name="Text Box 119">
            <a:extLst>
              <a:ext uri="{FF2B5EF4-FFF2-40B4-BE49-F238E27FC236}">
                <a16:creationId xmlns:a16="http://schemas.microsoft.com/office/drawing/2014/main" id="{1BAADE0A-220E-42DD-9FDC-EED802F74744}"/>
              </a:ext>
            </a:extLst>
          </p:cNvPr>
          <p:cNvSpPr txBox="1">
            <a:spLocks noChangeArrowheads="1"/>
          </p:cNvSpPr>
          <p:nvPr/>
        </p:nvSpPr>
        <p:spPr bwMode="auto">
          <a:xfrm>
            <a:off x="6354763" y="16256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473" name="Text Box 120">
            <a:extLst>
              <a:ext uri="{FF2B5EF4-FFF2-40B4-BE49-F238E27FC236}">
                <a16:creationId xmlns:a16="http://schemas.microsoft.com/office/drawing/2014/main" id="{9FE9C8C4-8979-4E8A-818B-1D9074062EEF}"/>
              </a:ext>
            </a:extLst>
          </p:cNvPr>
          <p:cNvSpPr txBox="1">
            <a:spLocks noChangeArrowheads="1"/>
          </p:cNvSpPr>
          <p:nvPr/>
        </p:nvSpPr>
        <p:spPr bwMode="auto">
          <a:xfrm>
            <a:off x="6354763" y="2463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474" name="Text Box 121">
            <a:extLst>
              <a:ext uri="{FF2B5EF4-FFF2-40B4-BE49-F238E27FC236}">
                <a16:creationId xmlns:a16="http://schemas.microsoft.com/office/drawing/2014/main" id="{77249791-FE6F-44EE-8033-9082F235E6A4}"/>
              </a:ext>
            </a:extLst>
          </p:cNvPr>
          <p:cNvSpPr txBox="1">
            <a:spLocks noChangeArrowheads="1"/>
          </p:cNvSpPr>
          <p:nvPr/>
        </p:nvSpPr>
        <p:spPr bwMode="auto">
          <a:xfrm>
            <a:off x="7650163" y="22352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475" name="Text Box 122">
            <a:extLst>
              <a:ext uri="{FF2B5EF4-FFF2-40B4-BE49-F238E27FC236}">
                <a16:creationId xmlns:a16="http://schemas.microsoft.com/office/drawing/2014/main" id="{2603019C-35C8-4AB1-9B59-09E1B9D798F5}"/>
              </a:ext>
            </a:extLst>
          </p:cNvPr>
          <p:cNvSpPr txBox="1">
            <a:spLocks noChangeArrowheads="1"/>
          </p:cNvSpPr>
          <p:nvPr/>
        </p:nvSpPr>
        <p:spPr bwMode="auto">
          <a:xfrm>
            <a:off x="7650163" y="16256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18476" name="Text Box 123">
            <a:extLst>
              <a:ext uri="{FF2B5EF4-FFF2-40B4-BE49-F238E27FC236}">
                <a16:creationId xmlns:a16="http://schemas.microsoft.com/office/drawing/2014/main" id="{A395D1DF-06AA-40F6-AAF8-BE1601622ADC}"/>
              </a:ext>
            </a:extLst>
          </p:cNvPr>
          <p:cNvSpPr txBox="1">
            <a:spLocks noChangeArrowheads="1"/>
          </p:cNvSpPr>
          <p:nvPr/>
        </p:nvSpPr>
        <p:spPr bwMode="auto">
          <a:xfrm>
            <a:off x="8488363" y="2463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18477" name="Oval 124">
            <a:extLst>
              <a:ext uri="{FF2B5EF4-FFF2-40B4-BE49-F238E27FC236}">
                <a16:creationId xmlns:a16="http://schemas.microsoft.com/office/drawing/2014/main" id="{BFB134A2-26C2-48CF-84D2-AF29A93284C8}"/>
              </a:ext>
            </a:extLst>
          </p:cNvPr>
          <p:cNvSpPr>
            <a:spLocks noChangeArrowheads="1"/>
          </p:cNvSpPr>
          <p:nvPr/>
        </p:nvSpPr>
        <p:spPr bwMode="auto">
          <a:xfrm>
            <a:off x="7086600" y="3454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78" name="Oval 125">
            <a:extLst>
              <a:ext uri="{FF2B5EF4-FFF2-40B4-BE49-F238E27FC236}">
                <a16:creationId xmlns:a16="http://schemas.microsoft.com/office/drawing/2014/main" id="{8E2185D2-6EED-412C-9FCB-5DDB820299DA}"/>
              </a:ext>
            </a:extLst>
          </p:cNvPr>
          <p:cNvSpPr>
            <a:spLocks noChangeArrowheads="1"/>
          </p:cNvSpPr>
          <p:nvPr/>
        </p:nvSpPr>
        <p:spPr bwMode="auto">
          <a:xfrm>
            <a:off x="7924800" y="3454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79" name="AutoShape 126">
            <a:extLst>
              <a:ext uri="{FF2B5EF4-FFF2-40B4-BE49-F238E27FC236}">
                <a16:creationId xmlns:a16="http://schemas.microsoft.com/office/drawing/2014/main" id="{A65D6D99-AD51-4B9B-BECE-53D61FCC4FFF}"/>
              </a:ext>
            </a:extLst>
          </p:cNvPr>
          <p:cNvCxnSpPr>
            <a:cxnSpLocks noChangeShapeType="1"/>
            <a:stCxn id="18477" idx="6"/>
            <a:endCxn id="18478" idx="2"/>
          </p:cNvCxnSpPr>
          <p:nvPr/>
        </p:nvCxnSpPr>
        <p:spPr bwMode="auto">
          <a:xfrm>
            <a:off x="7239000" y="3530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80" name="AutoShape 127">
            <a:extLst>
              <a:ext uri="{FF2B5EF4-FFF2-40B4-BE49-F238E27FC236}">
                <a16:creationId xmlns:a16="http://schemas.microsoft.com/office/drawing/2014/main" id="{0ECB27BF-4DEC-4B9F-A956-0986A673387D}"/>
              </a:ext>
            </a:extLst>
          </p:cNvPr>
          <p:cNvCxnSpPr>
            <a:cxnSpLocks noChangeShapeType="1"/>
            <a:stCxn id="18463" idx="5"/>
            <a:endCxn id="18477" idx="1"/>
          </p:cNvCxnSpPr>
          <p:nvPr/>
        </p:nvCxnSpPr>
        <p:spPr bwMode="auto">
          <a:xfrm>
            <a:off x="6835775" y="2746375"/>
            <a:ext cx="273050" cy="730250"/>
          </a:xfrm>
          <a:prstGeom prst="straightConnector1">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cxnSp>
      <p:cxnSp>
        <p:nvCxnSpPr>
          <p:cNvPr id="18481" name="AutoShape 128">
            <a:extLst>
              <a:ext uri="{FF2B5EF4-FFF2-40B4-BE49-F238E27FC236}">
                <a16:creationId xmlns:a16="http://schemas.microsoft.com/office/drawing/2014/main" id="{CDFBC9F7-7677-4855-A88E-13F6D5F7A97F}"/>
              </a:ext>
            </a:extLst>
          </p:cNvPr>
          <p:cNvCxnSpPr>
            <a:cxnSpLocks noChangeShapeType="1"/>
            <a:stCxn id="18477" idx="7"/>
            <a:endCxn id="18466" idx="3"/>
          </p:cNvCxnSpPr>
          <p:nvPr/>
        </p:nvCxnSpPr>
        <p:spPr bwMode="auto">
          <a:xfrm flipV="1">
            <a:off x="7216775" y="2746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8482" name="AutoShape 129">
            <a:extLst>
              <a:ext uri="{FF2B5EF4-FFF2-40B4-BE49-F238E27FC236}">
                <a16:creationId xmlns:a16="http://schemas.microsoft.com/office/drawing/2014/main" id="{E0608825-5415-4D1D-BFFD-8E7059E28C25}"/>
              </a:ext>
            </a:extLst>
          </p:cNvPr>
          <p:cNvCxnSpPr>
            <a:cxnSpLocks noChangeShapeType="1"/>
            <a:stCxn id="18470" idx="3"/>
            <a:endCxn id="18478" idx="7"/>
          </p:cNvCxnSpPr>
          <p:nvPr/>
        </p:nvCxnSpPr>
        <p:spPr bwMode="auto">
          <a:xfrm flipH="1">
            <a:off x="8054975" y="2746375"/>
            <a:ext cx="349250" cy="730250"/>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18483" name="AutoShape 130">
            <a:extLst>
              <a:ext uri="{FF2B5EF4-FFF2-40B4-BE49-F238E27FC236}">
                <a16:creationId xmlns:a16="http://schemas.microsoft.com/office/drawing/2014/main" id="{7B872490-E0C5-4B99-8E4D-0169F7AD0D8B}"/>
              </a:ext>
            </a:extLst>
          </p:cNvPr>
          <p:cNvCxnSpPr>
            <a:cxnSpLocks noChangeShapeType="1"/>
            <a:stCxn id="18478" idx="1"/>
            <a:endCxn id="18466" idx="5"/>
          </p:cNvCxnSpPr>
          <p:nvPr/>
        </p:nvCxnSpPr>
        <p:spPr bwMode="auto">
          <a:xfrm flipH="1" flipV="1">
            <a:off x="7673975" y="2746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484" name="Text Box 131">
            <a:extLst>
              <a:ext uri="{FF2B5EF4-FFF2-40B4-BE49-F238E27FC236}">
                <a16:creationId xmlns:a16="http://schemas.microsoft.com/office/drawing/2014/main" id="{7EC6E8C8-BDBB-4D26-A46B-1342295D713F}"/>
              </a:ext>
            </a:extLst>
          </p:cNvPr>
          <p:cNvSpPr txBox="1">
            <a:spLocks noChangeArrowheads="1"/>
          </p:cNvSpPr>
          <p:nvPr/>
        </p:nvSpPr>
        <p:spPr bwMode="auto">
          <a:xfrm>
            <a:off x="6934200" y="3606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485" name="Text Box 132">
            <a:extLst>
              <a:ext uri="{FF2B5EF4-FFF2-40B4-BE49-F238E27FC236}">
                <a16:creationId xmlns:a16="http://schemas.microsoft.com/office/drawing/2014/main" id="{41A100A9-5EEC-4854-9456-D7A317B14C8E}"/>
              </a:ext>
            </a:extLst>
          </p:cNvPr>
          <p:cNvSpPr txBox="1">
            <a:spLocks noChangeArrowheads="1"/>
          </p:cNvSpPr>
          <p:nvPr/>
        </p:nvSpPr>
        <p:spPr bwMode="auto">
          <a:xfrm>
            <a:off x="7924800" y="3606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grpSp>
        <p:nvGrpSpPr>
          <p:cNvPr id="3" name="Group 211">
            <a:extLst>
              <a:ext uri="{FF2B5EF4-FFF2-40B4-BE49-F238E27FC236}">
                <a16:creationId xmlns:a16="http://schemas.microsoft.com/office/drawing/2014/main" id="{39092152-AE96-42B3-90DB-28CD6CFA2516}"/>
              </a:ext>
            </a:extLst>
          </p:cNvPr>
          <p:cNvGrpSpPr>
            <a:grpSpLocks/>
          </p:cNvGrpSpPr>
          <p:nvPr/>
        </p:nvGrpSpPr>
        <p:grpSpPr bwMode="auto">
          <a:xfrm>
            <a:off x="685800" y="4691063"/>
            <a:ext cx="1646238" cy="1295400"/>
            <a:chOff x="432" y="2928"/>
            <a:chExt cx="1037" cy="816"/>
          </a:xfrm>
        </p:grpSpPr>
        <p:sp>
          <p:nvSpPr>
            <p:cNvPr id="18513" name="Oval 161">
              <a:extLst>
                <a:ext uri="{FF2B5EF4-FFF2-40B4-BE49-F238E27FC236}">
                  <a16:creationId xmlns:a16="http://schemas.microsoft.com/office/drawing/2014/main" id="{4EE7D6C0-37EF-4173-B11C-1C8503E233CF}"/>
                </a:ext>
              </a:extLst>
            </p:cNvPr>
            <p:cNvSpPr>
              <a:spLocks noChangeArrowheads="1"/>
            </p:cNvSpPr>
            <p:nvPr/>
          </p:nvSpPr>
          <p:spPr bwMode="auto">
            <a:xfrm>
              <a:off x="653" y="3552"/>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14" name="Oval 163">
              <a:extLst>
                <a:ext uri="{FF2B5EF4-FFF2-40B4-BE49-F238E27FC236}">
                  <a16:creationId xmlns:a16="http://schemas.microsoft.com/office/drawing/2014/main" id="{BC695733-06D5-4014-B424-FEBB9CAA55E2}"/>
                </a:ext>
              </a:extLst>
            </p:cNvPr>
            <p:cNvSpPr>
              <a:spLocks noChangeArrowheads="1"/>
            </p:cNvSpPr>
            <p:nvPr/>
          </p:nvSpPr>
          <p:spPr bwMode="auto">
            <a:xfrm>
              <a:off x="653" y="3024"/>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15" name="AutoShape 165">
              <a:extLst>
                <a:ext uri="{FF2B5EF4-FFF2-40B4-BE49-F238E27FC236}">
                  <a16:creationId xmlns:a16="http://schemas.microsoft.com/office/drawing/2014/main" id="{6240E0E8-32C7-4D27-96B3-23D1605E9EE8}"/>
                </a:ext>
              </a:extLst>
            </p:cNvPr>
            <p:cNvCxnSpPr>
              <a:cxnSpLocks noChangeShapeType="1"/>
              <a:stCxn id="18514" idx="4"/>
            </p:cNvCxnSpPr>
            <p:nvPr/>
          </p:nvCxnSpPr>
          <p:spPr bwMode="auto">
            <a:xfrm>
              <a:off x="701" y="3120"/>
              <a:ext cx="0" cy="43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516" name="Oval 168">
              <a:extLst>
                <a:ext uri="{FF2B5EF4-FFF2-40B4-BE49-F238E27FC236}">
                  <a16:creationId xmlns:a16="http://schemas.microsoft.com/office/drawing/2014/main" id="{CF93201B-FB2C-4FC4-A741-B24D9B64D4DE}"/>
                </a:ext>
              </a:extLst>
            </p:cNvPr>
            <p:cNvSpPr>
              <a:spLocks noChangeArrowheads="1"/>
            </p:cNvSpPr>
            <p:nvPr/>
          </p:nvSpPr>
          <p:spPr bwMode="auto">
            <a:xfrm>
              <a:off x="1181" y="3552"/>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17" name="AutoShape 169">
              <a:extLst>
                <a:ext uri="{FF2B5EF4-FFF2-40B4-BE49-F238E27FC236}">
                  <a16:creationId xmlns:a16="http://schemas.microsoft.com/office/drawing/2014/main" id="{9F24120F-5321-4BDD-A22B-2F09BB2F5D54}"/>
                </a:ext>
              </a:extLst>
            </p:cNvPr>
            <p:cNvCxnSpPr>
              <a:cxnSpLocks noChangeShapeType="1"/>
              <a:endCxn id="18516" idx="2"/>
            </p:cNvCxnSpPr>
            <p:nvPr/>
          </p:nvCxnSpPr>
          <p:spPr bwMode="auto">
            <a:xfrm>
              <a:off x="749" y="3600"/>
              <a:ext cx="432"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8518" name="Text Box 171">
              <a:extLst>
                <a:ext uri="{FF2B5EF4-FFF2-40B4-BE49-F238E27FC236}">
                  <a16:creationId xmlns:a16="http://schemas.microsoft.com/office/drawing/2014/main" id="{69F315E4-B04B-436D-882B-302D6CD0A462}"/>
                </a:ext>
              </a:extLst>
            </p:cNvPr>
            <p:cNvSpPr txBox="1">
              <a:spLocks noChangeArrowheads="1"/>
            </p:cNvSpPr>
            <p:nvPr/>
          </p:nvSpPr>
          <p:spPr bwMode="auto">
            <a:xfrm>
              <a:off x="432" y="34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519" name="Text Box 173">
              <a:extLst>
                <a:ext uri="{FF2B5EF4-FFF2-40B4-BE49-F238E27FC236}">
                  <a16:creationId xmlns:a16="http://schemas.microsoft.com/office/drawing/2014/main" id="{8439664D-0C04-4B92-8B24-E7F3D0E78389}"/>
                </a:ext>
              </a:extLst>
            </p:cNvPr>
            <p:cNvSpPr txBox="1">
              <a:spLocks noChangeArrowheads="1"/>
            </p:cNvSpPr>
            <p:nvPr/>
          </p:nvSpPr>
          <p:spPr bwMode="auto">
            <a:xfrm>
              <a:off x="720" y="29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18520" name="Text Box 174">
              <a:extLst>
                <a:ext uri="{FF2B5EF4-FFF2-40B4-BE49-F238E27FC236}">
                  <a16:creationId xmlns:a16="http://schemas.microsoft.com/office/drawing/2014/main" id="{1DFBA678-0789-4D1F-9C63-D46C36D73189}"/>
                </a:ext>
              </a:extLst>
            </p:cNvPr>
            <p:cNvSpPr txBox="1">
              <a:spLocks noChangeArrowheads="1"/>
            </p:cNvSpPr>
            <p:nvPr/>
          </p:nvSpPr>
          <p:spPr bwMode="auto">
            <a:xfrm>
              <a:off x="1248" y="34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grpSp>
      <p:grpSp>
        <p:nvGrpSpPr>
          <p:cNvPr id="4" name="Group 212">
            <a:extLst>
              <a:ext uri="{FF2B5EF4-FFF2-40B4-BE49-F238E27FC236}">
                <a16:creationId xmlns:a16="http://schemas.microsoft.com/office/drawing/2014/main" id="{0001A184-5B7E-486C-8B7E-2E93C4D0EC96}"/>
              </a:ext>
            </a:extLst>
          </p:cNvPr>
          <p:cNvGrpSpPr>
            <a:grpSpLocks/>
          </p:cNvGrpSpPr>
          <p:nvPr/>
        </p:nvGrpSpPr>
        <p:grpSpPr bwMode="auto">
          <a:xfrm>
            <a:off x="2743200" y="4691063"/>
            <a:ext cx="1646238" cy="1295400"/>
            <a:chOff x="1728" y="2928"/>
            <a:chExt cx="1037" cy="816"/>
          </a:xfrm>
        </p:grpSpPr>
        <p:sp>
          <p:nvSpPr>
            <p:cNvPr id="18505" name="Oval 189">
              <a:extLst>
                <a:ext uri="{FF2B5EF4-FFF2-40B4-BE49-F238E27FC236}">
                  <a16:creationId xmlns:a16="http://schemas.microsoft.com/office/drawing/2014/main" id="{01A5C117-D04E-485F-8FC5-0C434E44EE27}"/>
                </a:ext>
              </a:extLst>
            </p:cNvPr>
            <p:cNvSpPr>
              <a:spLocks noChangeArrowheads="1"/>
            </p:cNvSpPr>
            <p:nvPr/>
          </p:nvSpPr>
          <p:spPr bwMode="auto">
            <a:xfrm>
              <a:off x="1949" y="3552"/>
              <a:ext cx="96" cy="96"/>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506" name="Oval 190">
              <a:extLst>
                <a:ext uri="{FF2B5EF4-FFF2-40B4-BE49-F238E27FC236}">
                  <a16:creationId xmlns:a16="http://schemas.microsoft.com/office/drawing/2014/main" id="{F3C05C67-97E0-4DB0-8DAB-2A7E9A8478FD}"/>
                </a:ext>
              </a:extLst>
            </p:cNvPr>
            <p:cNvSpPr>
              <a:spLocks noChangeArrowheads="1"/>
            </p:cNvSpPr>
            <p:nvPr/>
          </p:nvSpPr>
          <p:spPr bwMode="auto">
            <a:xfrm>
              <a:off x="1949" y="3024"/>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07" name="AutoShape 191">
              <a:extLst>
                <a:ext uri="{FF2B5EF4-FFF2-40B4-BE49-F238E27FC236}">
                  <a16:creationId xmlns:a16="http://schemas.microsoft.com/office/drawing/2014/main" id="{6AD67709-EB05-4D9A-B229-73952F67A85B}"/>
                </a:ext>
              </a:extLst>
            </p:cNvPr>
            <p:cNvCxnSpPr>
              <a:cxnSpLocks noChangeShapeType="1"/>
              <a:stCxn id="18506" idx="4"/>
            </p:cNvCxnSpPr>
            <p:nvPr/>
          </p:nvCxnSpPr>
          <p:spPr bwMode="auto">
            <a:xfrm>
              <a:off x="1997" y="3120"/>
              <a:ext cx="0" cy="432"/>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8508" name="Oval 192">
              <a:extLst>
                <a:ext uri="{FF2B5EF4-FFF2-40B4-BE49-F238E27FC236}">
                  <a16:creationId xmlns:a16="http://schemas.microsoft.com/office/drawing/2014/main" id="{1D7FDFC0-06C8-4C9D-806E-1BA0175E88A1}"/>
                </a:ext>
              </a:extLst>
            </p:cNvPr>
            <p:cNvSpPr>
              <a:spLocks noChangeArrowheads="1"/>
            </p:cNvSpPr>
            <p:nvPr/>
          </p:nvSpPr>
          <p:spPr bwMode="auto">
            <a:xfrm>
              <a:off x="2477" y="3552"/>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09" name="AutoShape 193">
              <a:extLst>
                <a:ext uri="{FF2B5EF4-FFF2-40B4-BE49-F238E27FC236}">
                  <a16:creationId xmlns:a16="http://schemas.microsoft.com/office/drawing/2014/main" id="{5FC1F65A-58EA-4549-B5D6-F580CCC58A8B}"/>
                </a:ext>
              </a:extLst>
            </p:cNvPr>
            <p:cNvCxnSpPr>
              <a:cxnSpLocks noChangeShapeType="1"/>
              <a:endCxn id="18508" idx="2"/>
            </p:cNvCxnSpPr>
            <p:nvPr/>
          </p:nvCxnSpPr>
          <p:spPr bwMode="auto">
            <a:xfrm>
              <a:off x="2045" y="3600"/>
              <a:ext cx="432" cy="0"/>
            </a:xfrm>
            <a:prstGeom prst="straightConnector1">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18510" name="Text Box 194">
              <a:extLst>
                <a:ext uri="{FF2B5EF4-FFF2-40B4-BE49-F238E27FC236}">
                  <a16:creationId xmlns:a16="http://schemas.microsoft.com/office/drawing/2014/main" id="{57C9B606-A3D7-48E4-A409-3DE74420D668}"/>
                </a:ext>
              </a:extLst>
            </p:cNvPr>
            <p:cNvSpPr txBox="1">
              <a:spLocks noChangeArrowheads="1"/>
            </p:cNvSpPr>
            <p:nvPr/>
          </p:nvSpPr>
          <p:spPr bwMode="auto">
            <a:xfrm>
              <a:off x="1728" y="34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511" name="Text Box 195">
              <a:extLst>
                <a:ext uri="{FF2B5EF4-FFF2-40B4-BE49-F238E27FC236}">
                  <a16:creationId xmlns:a16="http://schemas.microsoft.com/office/drawing/2014/main" id="{204B5CC6-EEEB-4147-B154-02D0E51AC765}"/>
                </a:ext>
              </a:extLst>
            </p:cNvPr>
            <p:cNvSpPr txBox="1">
              <a:spLocks noChangeArrowheads="1"/>
            </p:cNvSpPr>
            <p:nvPr/>
          </p:nvSpPr>
          <p:spPr bwMode="auto">
            <a:xfrm>
              <a:off x="2016" y="29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18512" name="Text Box 196">
              <a:extLst>
                <a:ext uri="{FF2B5EF4-FFF2-40B4-BE49-F238E27FC236}">
                  <a16:creationId xmlns:a16="http://schemas.microsoft.com/office/drawing/2014/main" id="{C78498FB-6907-44EC-B89E-A6A54FE3E334}"/>
                </a:ext>
              </a:extLst>
            </p:cNvPr>
            <p:cNvSpPr txBox="1">
              <a:spLocks noChangeArrowheads="1"/>
            </p:cNvSpPr>
            <p:nvPr/>
          </p:nvSpPr>
          <p:spPr bwMode="auto">
            <a:xfrm>
              <a:off x="2544" y="34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grpSp>
      <p:grpSp>
        <p:nvGrpSpPr>
          <p:cNvPr id="5" name="Group 213">
            <a:extLst>
              <a:ext uri="{FF2B5EF4-FFF2-40B4-BE49-F238E27FC236}">
                <a16:creationId xmlns:a16="http://schemas.microsoft.com/office/drawing/2014/main" id="{96F7D66E-9C97-4E1B-AC2B-B693122840FF}"/>
              </a:ext>
            </a:extLst>
          </p:cNvPr>
          <p:cNvGrpSpPr>
            <a:grpSpLocks/>
          </p:cNvGrpSpPr>
          <p:nvPr/>
        </p:nvGrpSpPr>
        <p:grpSpPr bwMode="auto">
          <a:xfrm>
            <a:off x="4660900" y="4513263"/>
            <a:ext cx="1968500" cy="1854200"/>
            <a:chOff x="2936" y="2816"/>
            <a:chExt cx="1240" cy="1168"/>
          </a:xfrm>
        </p:grpSpPr>
        <p:sp>
          <p:nvSpPr>
            <p:cNvPr id="18496" name="Freeform 198">
              <a:extLst>
                <a:ext uri="{FF2B5EF4-FFF2-40B4-BE49-F238E27FC236}">
                  <a16:creationId xmlns:a16="http://schemas.microsoft.com/office/drawing/2014/main" id="{0E6EE61E-5040-4BE7-85AF-A96DD4FAC9DF}"/>
                </a:ext>
              </a:extLst>
            </p:cNvPr>
            <p:cNvSpPr>
              <a:spLocks/>
            </p:cNvSpPr>
            <p:nvPr/>
          </p:nvSpPr>
          <p:spPr bwMode="auto">
            <a:xfrm>
              <a:off x="2936" y="2816"/>
              <a:ext cx="1240" cy="1168"/>
            </a:xfrm>
            <a:custGeom>
              <a:avLst/>
              <a:gdLst>
                <a:gd name="T0" fmla="*/ 648 w 1240"/>
                <a:gd name="T1" fmla="*/ 1088 h 1168"/>
                <a:gd name="T2" fmla="*/ 72 w 1240"/>
                <a:gd name="T3" fmla="*/ 992 h 1168"/>
                <a:gd name="T4" fmla="*/ 216 w 1240"/>
                <a:gd name="T5" fmla="*/ 32 h 1168"/>
                <a:gd name="T6" fmla="*/ 1176 w 1240"/>
                <a:gd name="T7" fmla="*/ 800 h 1168"/>
                <a:gd name="T8" fmla="*/ 648 w 1240"/>
                <a:gd name="T9" fmla="*/ 1088 h 1168"/>
                <a:gd name="T10" fmla="*/ 0 60000 65536"/>
                <a:gd name="T11" fmla="*/ 0 60000 65536"/>
                <a:gd name="T12" fmla="*/ 0 60000 65536"/>
                <a:gd name="T13" fmla="*/ 0 60000 65536"/>
                <a:gd name="T14" fmla="*/ 0 60000 65536"/>
                <a:gd name="T15" fmla="*/ 0 w 1240"/>
                <a:gd name="T16" fmla="*/ 0 h 1168"/>
                <a:gd name="T17" fmla="*/ 1240 w 1240"/>
                <a:gd name="T18" fmla="*/ 1168 h 1168"/>
              </a:gdLst>
              <a:ahLst/>
              <a:cxnLst>
                <a:cxn ang="T10">
                  <a:pos x="T0" y="T1"/>
                </a:cxn>
                <a:cxn ang="T11">
                  <a:pos x="T2" y="T3"/>
                </a:cxn>
                <a:cxn ang="T12">
                  <a:pos x="T4" y="T5"/>
                </a:cxn>
                <a:cxn ang="T13">
                  <a:pos x="T6" y="T7"/>
                </a:cxn>
                <a:cxn ang="T14">
                  <a:pos x="T8" y="T9"/>
                </a:cxn>
              </a:cxnLst>
              <a:rect l="T15" t="T16" r="T17" b="T18"/>
              <a:pathLst>
                <a:path w="1240" h="1168">
                  <a:moveTo>
                    <a:pt x="648" y="1088"/>
                  </a:moveTo>
                  <a:cubicBezTo>
                    <a:pt x="464" y="1120"/>
                    <a:pt x="144" y="1168"/>
                    <a:pt x="72" y="992"/>
                  </a:cubicBezTo>
                  <a:cubicBezTo>
                    <a:pt x="0" y="816"/>
                    <a:pt x="32" y="64"/>
                    <a:pt x="216" y="32"/>
                  </a:cubicBezTo>
                  <a:cubicBezTo>
                    <a:pt x="400" y="0"/>
                    <a:pt x="1112" y="624"/>
                    <a:pt x="1176" y="800"/>
                  </a:cubicBezTo>
                  <a:cubicBezTo>
                    <a:pt x="1240" y="976"/>
                    <a:pt x="832" y="1056"/>
                    <a:pt x="648" y="1088"/>
                  </a:cubicBezTo>
                  <a:close/>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7" name="Oval 199">
              <a:extLst>
                <a:ext uri="{FF2B5EF4-FFF2-40B4-BE49-F238E27FC236}">
                  <a16:creationId xmlns:a16="http://schemas.microsoft.com/office/drawing/2014/main" id="{34266624-0C24-4BE5-9E00-1CCFF182EEEA}"/>
                </a:ext>
              </a:extLst>
            </p:cNvPr>
            <p:cNvSpPr>
              <a:spLocks noChangeArrowheads="1"/>
            </p:cNvSpPr>
            <p:nvPr/>
          </p:nvSpPr>
          <p:spPr bwMode="auto">
            <a:xfrm>
              <a:off x="3248" y="3568"/>
              <a:ext cx="96" cy="96"/>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8" name="Oval 200">
              <a:extLst>
                <a:ext uri="{FF2B5EF4-FFF2-40B4-BE49-F238E27FC236}">
                  <a16:creationId xmlns:a16="http://schemas.microsoft.com/office/drawing/2014/main" id="{731D4904-BBF1-4D70-80E7-B38326F0E534}"/>
                </a:ext>
              </a:extLst>
            </p:cNvPr>
            <p:cNvSpPr>
              <a:spLocks noChangeArrowheads="1"/>
            </p:cNvSpPr>
            <p:nvPr/>
          </p:nvSpPr>
          <p:spPr bwMode="auto">
            <a:xfrm>
              <a:off x="3248" y="3040"/>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499" name="AutoShape 201">
              <a:extLst>
                <a:ext uri="{FF2B5EF4-FFF2-40B4-BE49-F238E27FC236}">
                  <a16:creationId xmlns:a16="http://schemas.microsoft.com/office/drawing/2014/main" id="{97FBEA18-0FBC-4F46-BA31-54DDEA36BC91}"/>
                </a:ext>
              </a:extLst>
            </p:cNvPr>
            <p:cNvCxnSpPr>
              <a:cxnSpLocks noChangeShapeType="1"/>
              <a:stCxn id="18498" idx="4"/>
            </p:cNvCxnSpPr>
            <p:nvPr/>
          </p:nvCxnSpPr>
          <p:spPr bwMode="auto">
            <a:xfrm>
              <a:off x="3296" y="3136"/>
              <a:ext cx="0" cy="432"/>
            </a:xfrm>
            <a:prstGeom prst="straightConnector1">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18500" name="Oval 202">
              <a:extLst>
                <a:ext uri="{FF2B5EF4-FFF2-40B4-BE49-F238E27FC236}">
                  <a16:creationId xmlns:a16="http://schemas.microsoft.com/office/drawing/2014/main" id="{08D7930E-2FAB-4F86-A5C1-005441AFCC50}"/>
                </a:ext>
              </a:extLst>
            </p:cNvPr>
            <p:cNvSpPr>
              <a:spLocks noChangeArrowheads="1"/>
            </p:cNvSpPr>
            <p:nvPr/>
          </p:nvSpPr>
          <p:spPr bwMode="auto">
            <a:xfrm>
              <a:off x="3776" y="3568"/>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8501" name="AutoShape 203">
              <a:extLst>
                <a:ext uri="{FF2B5EF4-FFF2-40B4-BE49-F238E27FC236}">
                  <a16:creationId xmlns:a16="http://schemas.microsoft.com/office/drawing/2014/main" id="{EDCA1714-07C9-4EF0-816C-6E12C0FEEC51}"/>
                </a:ext>
              </a:extLst>
            </p:cNvPr>
            <p:cNvCxnSpPr>
              <a:cxnSpLocks noChangeShapeType="1"/>
              <a:endCxn id="18500" idx="2"/>
            </p:cNvCxnSpPr>
            <p:nvPr/>
          </p:nvCxnSpPr>
          <p:spPr bwMode="auto">
            <a:xfrm>
              <a:off x="3344" y="3616"/>
              <a:ext cx="432" cy="0"/>
            </a:xfrm>
            <a:prstGeom prst="straightConnector1">
              <a:avLst/>
            </a:prstGeom>
            <a:noFill/>
            <a:ln w="9525">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18502" name="Text Box 204">
              <a:extLst>
                <a:ext uri="{FF2B5EF4-FFF2-40B4-BE49-F238E27FC236}">
                  <a16:creationId xmlns:a16="http://schemas.microsoft.com/office/drawing/2014/main" id="{23162E4F-C660-411E-B7A2-9D8BAFB4ED9A}"/>
                </a:ext>
              </a:extLst>
            </p:cNvPr>
            <p:cNvSpPr txBox="1">
              <a:spLocks noChangeArrowheads="1"/>
            </p:cNvSpPr>
            <p:nvPr/>
          </p:nvSpPr>
          <p:spPr bwMode="auto">
            <a:xfrm>
              <a:off x="3027" y="347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503" name="Text Box 205">
              <a:extLst>
                <a:ext uri="{FF2B5EF4-FFF2-40B4-BE49-F238E27FC236}">
                  <a16:creationId xmlns:a16="http://schemas.microsoft.com/office/drawing/2014/main" id="{CB644618-F6D2-4E23-8CC4-6FB0D2C453D6}"/>
                </a:ext>
              </a:extLst>
            </p:cNvPr>
            <p:cNvSpPr txBox="1">
              <a:spLocks noChangeArrowheads="1"/>
            </p:cNvSpPr>
            <p:nvPr/>
          </p:nvSpPr>
          <p:spPr bwMode="auto">
            <a:xfrm>
              <a:off x="3315" y="294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8504" name="Text Box 206">
              <a:extLst>
                <a:ext uri="{FF2B5EF4-FFF2-40B4-BE49-F238E27FC236}">
                  <a16:creationId xmlns:a16="http://schemas.microsoft.com/office/drawing/2014/main" id="{60C0EDE9-4A11-445B-919A-19C0C0836420}"/>
                </a:ext>
              </a:extLst>
            </p:cNvPr>
            <p:cNvSpPr txBox="1">
              <a:spLocks noChangeArrowheads="1"/>
            </p:cNvSpPr>
            <p:nvPr/>
          </p:nvSpPr>
          <p:spPr bwMode="auto">
            <a:xfrm>
              <a:off x="3843" y="347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grpSp>
      <p:grpSp>
        <p:nvGrpSpPr>
          <p:cNvPr id="6" name="Group 214">
            <a:extLst>
              <a:ext uri="{FF2B5EF4-FFF2-40B4-BE49-F238E27FC236}">
                <a16:creationId xmlns:a16="http://schemas.microsoft.com/office/drawing/2014/main" id="{1B2F8A61-7AD0-4479-A23C-A9F17908BE00}"/>
              </a:ext>
            </a:extLst>
          </p:cNvPr>
          <p:cNvGrpSpPr>
            <a:grpSpLocks/>
          </p:cNvGrpSpPr>
          <p:nvPr/>
        </p:nvGrpSpPr>
        <p:grpSpPr bwMode="auto">
          <a:xfrm>
            <a:off x="7467600" y="5148263"/>
            <a:ext cx="503238" cy="457200"/>
            <a:chOff x="4704" y="3216"/>
            <a:chExt cx="317" cy="288"/>
          </a:xfrm>
        </p:grpSpPr>
        <p:sp>
          <p:nvSpPr>
            <p:cNvPr id="18494" name="Oval 207">
              <a:extLst>
                <a:ext uri="{FF2B5EF4-FFF2-40B4-BE49-F238E27FC236}">
                  <a16:creationId xmlns:a16="http://schemas.microsoft.com/office/drawing/2014/main" id="{9C31A5A8-90A9-4AC5-8A7A-F4CBF461D54A}"/>
                </a:ext>
              </a:extLst>
            </p:cNvPr>
            <p:cNvSpPr>
              <a:spLocks noChangeArrowheads="1"/>
            </p:cNvSpPr>
            <p:nvPr/>
          </p:nvSpPr>
          <p:spPr bwMode="auto">
            <a:xfrm>
              <a:off x="4925" y="3312"/>
              <a:ext cx="96" cy="96"/>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8495" name="Text Box 208">
              <a:extLst>
                <a:ext uri="{FF2B5EF4-FFF2-40B4-BE49-F238E27FC236}">
                  <a16:creationId xmlns:a16="http://schemas.microsoft.com/office/drawing/2014/main" id="{5E3E1451-429C-42B3-A4A3-C224E7AFD542}"/>
                </a:ext>
              </a:extLst>
            </p:cNvPr>
            <p:cNvSpPr txBox="1">
              <a:spLocks noChangeArrowheads="1"/>
            </p:cNvSpPr>
            <p:nvPr/>
          </p:nvSpPr>
          <p:spPr bwMode="auto">
            <a:xfrm>
              <a:off x="4704" y="321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grpSp>
      <p:sp>
        <p:nvSpPr>
          <p:cNvPr id="18490" name="Text Box 215">
            <a:extLst>
              <a:ext uri="{FF2B5EF4-FFF2-40B4-BE49-F238E27FC236}">
                <a16:creationId xmlns:a16="http://schemas.microsoft.com/office/drawing/2014/main" id="{4C640F6C-4228-43D0-96F1-C60F3DF0C991}"/>
              </a:ext>
            </a:extLst>
          </p:cNvPr>
          <p:cNvSpPr txBox="1">
            <a:spLocks noChangeArrowheads="1"/>
          </p:cNvSpPr>
          <p:nvPr/>
        </p:nvSpPr>
        <p:spPr bwMode="auto">
          <a:xfrm>
            <a:off x="3336925" y="3995738"/>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Form stars</a:t>
            </a:r>
          </a:p>
        </p:txBody>
      </p:sp>
      <p:sp>
        <p:nvSpPr>
          <p:cNvPr id="18491" name="Text Box 216">
            <a:extLst>
              <a:ext uri="{FF2B5EF4-FFF2-40B4-BE49-F238E27FC236}">
                <a16:creationId xmlns:a16="http://schemas.microsoft.com/office/drawing/2014/main" id="{2C6A6D39-CBD0-40EC-A659-BF8FA6543B65}"/>
              </a:ext>
            </a:extLst>
          </p:cNvPr>
          <p:cNvSpPr txBox="1">
            <a:spLocks noChangeArrowheads="1"/>
          </p:cNvSpPr>
          <p:nvPr/>
        </p:nvSpPr>
        <p:spPr bwMode="auto">
          <a:xfrm>
            <a:off x="6765925" y="4300538"/>
            <a:ext cx="108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relabel</a:t>
            </a:r>
          </a:p>
        </p:txBody>
      </p:sp>
      <p:sp>
        <p:nvSpPr>
          <p:cNvPr id="18492" name="Text Box 217">
            <a:extLst>
              <a:ext uri="{FF2B5EF4-FFF2-40B4-BE49-F238E27FC236}">
                <a16:creationId xmlns:a16="http://schemas.microsoft.com/office/drawing/2014/main" id="{5B9BD908-1341-4FDE-A361-6717850828C1}"/>
              </a:ext>
            </a:extLst>
          </p:cNvPr>
          <p:cNvSpPr txBox="1">
            <a:spLocks noChangeArrowheads="1"/>
          </p:cNvSpPr>
          <p:nvPr/>
        </p:nvSpPr>
        <p:spPr bwMode="auto">
          <a:xfrm>
            <a:off x="746125" y="58674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contract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87F5784-0BD1-4545-88BD-77929CA18229}"/>
              </a:ext>
            </a:extLst>
          </p:cNvPr>
          <p:cNvSpPr>
            <a:spLocks noGrp="1" noChangeArrowheads="1"/>
          </p:cNvSpPr>
          <p:nvPr>
            <p:ph type="title"/>
          </p:nvPr>
        </p:nvSpPr>
        <p:spPr>
          <a:xfrm>
            <a:off x="685800" y="152400"/>
            <a:ext cx="7772400" cy="838200"/>
          </a:xfrm>
        </p:spPr>
        <p:txBody>
          <a:bodyPr/>
          <a:lstStyle/>
          <a:p>
            <a:pPr eaLnBrk="1" hangingPunct="1"/>
            <a:r>
              <a:rPr lang="en-US" altLang="en-US" sz="4000"/>
              <a:t>Graph Connectivity</a:t>
            </a:r>
          </a:p>
        </p:txBody>
      </p:sp>
      <p:sp>
        <p:nvSpPr>
          <p:cNvPr id="19459" name="Rectangle 3">
            <a:extLst>
              <a:ext uri="{FF2B5EF4-FFF2-40B4-BE49-F238E27FC236}">
                <a16:creationId xmlns:a16="http://schemas.microsoft.com/office/drawing/2014/main" id="{AD62550D-0645-4249-8D5D-7E6458C5FE67}"/>
              </a:ext>
            </a:extLst>
          </p:cNvPr>
          <p:cNvSpPr>
            <a:spLocks noChangeArrowheads="1"/>
          </p:cNvSpPr>
          <p:nvPr/>
        </p:nvSpPr>
        <p:spPr bwMode="auto">
          <a:xfrm>
            <a:off x="228600" y="4419600"/>
            <a:ext cx="883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t>E = [(0,1),(0,2),(1,0),(1,3),(1,5),(2,0),(2,3),</a:t>
            </a:r>
            <a:b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t>  (3,1),(3,2),(3,4),(3,5),(3,6),(4,3),(4,6),</a:t>
            </a:r>
            <a:b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t>  (5,1),(5,3),(5,6),(6,3),(6,4),(6,5)]</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8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Here every edge is represented once in each direction</a:t>
            </a:r>
          </a:p>
        </p:txBody>
      </p:sp>
      <p:sp>
        <p:nvSpPr>
          <p:cNvPr id="19460" name="Oval 71">
            <a:extLst>
              <a:ext uri="{FF2B5EF4-FFF2-40B4-BE49-F238E27FC236}">
                <a16:creationId xmlns:a16="http://schemas.microsoft.com/office/drawing/2014/main" id="{9D350C52-0D81-4340-A4F1-2E5A85D5EB00}"/>
              </a:ext>
            </a:extLst>
          </p:cNvPr>
          <p:cNvSpPr>
            <a:spLocks noChangeArrowheads="1"/>
          </p:cNvSpPr>
          <p:nvPr/>
        </p:nvSpPr>
        <p:spPr bwMode="auto">
          <a:xfrm>
            <a:off x="3352800" y="1981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9461" name="Oval 72">
            <a:extLst>
              <a:ext uri="{FF2B5EF4-FFF2-40B4-BE49-F238E27FC236}">
                <a16:creationId xmlns:a16="http://schemas.microsoft.com/office/drawing/2014/main" id="{1103C1AD-1D60-4E49-9DAF-B4B0DE760CC9}"/>
              </a:ext>
            </a:extLst>
          </p:cNvPr>
          <p:cNvSpPr>
            <a:spLocks noChangeArrowheads="1"/>
          </p:cNvSpPr>
          <p:nvPr/>
        </p:nvSpPr>
        <p:spPr bwMode="auto">
          <a:xfrm>
            <a:off x="3352800" y="2819400"/>
            <a:ext cx="152400" cy="152400"/>
          </a:xfrm>
          <a:prstGeom prst="ellipse">
            <a:avLst/>
          </a:prstGeom>
          <a:solidFill>
            <a:schemeClr val="tx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9462" name="AutoShape 73">
            <a:extLst>
              <a:ext uri="{FF2B5EF4-FFF2-40B4-BE49-F238E27FC236}">
                <a16:creationId xmlns:a16="http://schemas.microsoft.com/office/drawing/2014/main" id="{089B8B2C-7806-4EC7-9FC9-D1FE50132FEE}"/>
              </a:ext>
            </a:extLst>
          </p:cNvPr>
          <p:cNvCxnSpPr>
            <a:cxnSpLocks noChangeShapeType="1"/>
            <a:stCxn id="19460" idx="4"/>
            <a:endCxn id="19461" idx="0"/>
          </p:cNvCxnSpPr>
          <p:nvPr/>
        </p:nvCxnSpPr>
        <p:spPr bwMode="auto">
          <a:xfrm rot="5400000">
            <a:off x="3086101" y="2476500"/>
            <a:ext cx="685800" cy="31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3" name="Oval 74">
            <a:extLst>
              <a:ext uri="{FF2B5EF4-FFF2-40B4-BE49-F238E27FC236}">
                <a16:creationId xmlns:a16="http://schemas.microsoft.com/office/drawing/2014/main" id="{5D20F6EC-7A25-42FE-9782-14AB574B3004}"/>
              </a:ext>
            </a:extLst>
          </p:cNvPr>
          <p:cNvSpPr>
            <a:spLocks noChangeArrowheads="1"/>
          </p:cNvSpPr>
          <p:nvPr/>
        </p:nvSpPr>
        <p:spPr bwMode="auto">
          <a:xfrm>
            <a:off x="4191000" y="1981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9464" name="Oval 75">
            <a:extLst>
              <a:ext uri="{FF2B5EF4-FFF2-40B4-BE49-F238E27FC236}">
                <a16:creationId xmlns:a16="http://schemas.microsoft.com/office/drawing/2014/main" id="{821AB2B4-1FD6-403C-B8BA-21D78147834D}"/>
              </a:ext>
            </a:extLst>
          </p:cNvPr>
          <p:cNvSpPr>
            <a:spLocks noChangeArrowheads="1"/>
          </p:cNvSpPr>
          <p:nvPr/>
        </p:nvSpPr>
        <p:spPr bwMode="auto">
          <a:xfrm>
            <a:off x="4191000" y="2819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9465" name="AutoShape 76">
            <a:extLst>
              <a:ext uri="{FF2B5EF4-FFF2-40B4-BE49-F238E27FC236}">
                <a16:creationId xmlns:a16="http://schemas.microsoft.com/office/drawing/2014/main" id="{AEF99456-AAF3-416D-8CB1-C6B27BC3E666}"/>
              </a:ext>
            </a:extLst>
          </p:cNvPr>
          <p:cNvCxnSpPr>
            <a:cxnSpLocks noChangeShapeType="1"/>
            <a:stCxn id="19463" idx="4"/>
            <a:endCxn id="19464" idx="0"/>
          </p:cNvCxnSpPr>
          <p:nvPr/>
        </p:nvCxnSpPr>
        <p:spPr bwMode="auto">
          <a:xfrm>
            <a:off x="4267200" y="21336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77">
            <a:extLst>
              <a:ext uri="{FF2B5EF4-FFF2-40B4-BE49-F238E27FC236}">
                <a16:creationId xmlns:a16="http://schemas.microsoft.com/office/drawing/2014/main" id="{E1A4A942-3125-439B-A8EA-113D632739B8}"/>
              </a:ext>
            </a:extLst>
          </p:cNvPr>
          <p:cNvCxnSpPr>
            <a:cxnSpLocks noChangeShapeType="1"/>
            <a:stCxn id="19460" idx="6"/>
            <a:endCxn id="19463" idx="2"/>
          </p:cNvCxnSpPr>
          <p:nvPr/>
        </p:nvCxnSpPr>
        <p:spPr bwMode="auto">
          <a:xfrm>
            <a:off x="3505200" y="2057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7" name="AutoShape 78">
            <a:extLst>
              <a:ext uri="{FF2B5EF4-FFF2-40B4-BE49-F238E27FC236}">
                <a16:creationId xmlns:a16="http://schemas.microsoft.com/office/drawing/2014/main" id="{7B07D8E4-9C7A-44CE-B4DA-584E8C7D48A0}"/>
              </a:ext>
            </a:extLst>
          </p:cNvPr>
          <p:cNvCxnSpPr>
            <a:cxnSpLocks noChangeShapeType="1"/>
            <a:stCxn id="19461" idx="6"/>
            <a:endCxn id="19464" idx="2"/>
          </p:cNvCxnSpPr>
          <p:nvPr/>
        </p:nvCxnSpPr>
        <p:spPr bwMode="auto">
          <a:xfrm>
            <a:off x="3505200" y="2895600"/>
            <a:ext cx="685800"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8" name="Oval 79">
            <a:extLst>
              <a:ext uri="{FF2B5EF4-FFF2-40B4-BE49-F238E27FC236}">
                <a16:creationId xmlns:a16="http://schemas.microsoft.com/office/drawing/2014/main" id="{D439EB13-D9E2-41F7-8D94-F24A59A7E06D}"/>
              </a:ext>
            </a:extLst>
          </p:cNvPr>
          <p:cNvSpPr>
            <a:spLocks noChangeArrowheads="1"/>
          </p:cNvSpPr>
          <p:nvPr/>
        </p:nvSpPr>
        <p:spPr bwMode="auto">
          <a:xfrm>
            <a:off x="5029200" y="2819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9469" name="AutoShape 80">
            <a:extLst>
              <a:ext uri="{FF2B5EF4-FFF2-40B4-BE49-F238E27FC236}">
                <a16:creationId xmlns:a16="http://schemas.microsoft.com/office/drawing/2014/main" id="{3D89C22D-6C91-4572-8965-C606B610E40F}"/>
              </a:ext>
            </a:extLst>
          </p:cNvPr>
          <p:cNvCxnSpPr>
            <a:cxnSpLocks noChangeShapeType="1"/>
            <a:stCxn id="19464" idx="6"/>
            <a:endCxn id="19468" idx="2"/>
          </p:cNvCxnSpPr>
          <p:nvPr/>
        </p:nvCxnSpPr>
        <p:spPr bwMode="auto">
          <a:xfrm>
            <a:off x="4343400" y="2895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70" name="Text Box 81">
            <a:extLst>
              <a:ext uri="{FF2B5EF4-FFF2-40B4-BE49-F238E27FC236}">
                <a16:creationId xmlns:a16="http://schemas.microsoft.com/office/drawing/2014/main" id="{DBC57C83-5EBC-4A58-881F-8F03715B4C58}"/>
              </a:ext>
            </a:extLst>
          </p:cNvPr>
          <p:cNvSpPr txBox="1">
            <a:spLocks noChangeArrowheads="1"/>
          </p:cNvSpPr>
          <p:nvPr/>
        </p:nvSpPr>
        <p:spPr bwMode="auto">
          <a:xfrm>
            <a:off x="3001963" y="1828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19471" name="Text Box 82">
            <a:extLst>
              <a:ext uri="{FF2B5EF4-FFF2-40B4-BE49-F238E27FC236}">
                <a16:creationId xmlns:a16="http://schemas.microsoft.com/office/drawing/2014/main" id="{14C520E8-5A66-433C-9A7A-15C61618961B}"/>
              </a:ext>
            </a:extLst>
          </p:cNvPr>
          <p:cNvSpPr txBox="1">
            <a:spLocks noChangeArrowheads="1"/>
          </p:cNvSpPr>
          <p:nvPr/>
        </p:nvSpPr>
        <p:spPr bwMode="auto">
          <a:xfrm>
            <a:off x="3001963" y="26670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19472" name="Text Box 83">
            <a:extLst>
              <a:ext uri="{FF2B5EF4-FFF2-40B4-BE49-F238E27FC236}">
                <a16:creationId xmlns:a16="http://schemas.microsoft.com/office/drawing/2014/main" id="{0D01D709-0FBF-4A27-93BD-6DA2AAB7F78E}"/>
              </a:ext>
            </a:extLst>
          </p:cNvPr>
          <p:cNvSpPr txBox="1">
            <a:spLocks noChangeArrowheads="1"/>
          </p:cNvSpPr>
          <p:nvPr/>
        </p:nvSpPr>
        <p:spPr bwMode="auto">
          <a:xfrm>
            <a:off x="4297363" y="24384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19473" name="Text Box 84">
            <a:extLst>
              <a:ext uri="{FF2B5EF4-FFF2-40B4-BE49-F238E27FC236}">
                <a16:creationId xmlns:a16="http://schemas.microsoft.com/office/drawing/2014/main" id="{9CEE8571-5610-4DCE-8F2D-9B89A848C5F2}"/>
              </a:ext>
            </a:extLst>
          </p:cNvPr>
          <p:cNvSpPr txBox="1">
            <a:spLocks noChangeArrowheads="1"/>
          </p:cNvSpPr>
          <p:nvPr/>
        </p:nvSpPr>
        <p:spPr bwMode="auto">
          <a:xfrm>
            <a:off x="4297363" y="1828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19474" name="Text Box 85">
            <a:extLst>
              <a:ext uri="{FF2B5EF4-FFF2-40B4-BE49-F238E27FC236}">
                <a16:creationId xmlns:a16="http://schemas.microsoft.com/office/drawing/2014/main" id="{F5E0CFE2-D8CB-40C5-9CBC-0C63F1AB1160}"/>
              </a:ext>
            </a:extLst>
          </p:cNvPr>
          <p:cNvSpPr txBox="1">
            <a:spLocks noChangeArrowheads="1"/>
          </p:cNvSpPr>
          <p:nvPr/>
        </p:nvSpPr>
        <p:spPr bwMode="auto">
          <a:xfrm>
            <a:off x="5135563" y="26670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19475" name="Oval 86">
            <a:extLst>
              <a:ext uri="{FF2B5EF4-FFF2-40B4-BE49-F238E27FC236}">
                <a16:creationId xmlns:a16="http://schemas.microsoft.com/office/drawing/2014/main" id="{C753BEFD-DFA2-4109-8D78-0E7491EA2FAD}"/>
              </a:ext>
            </a:extLst>
          </p:cNvPr>
          <p:cNvSpPr>
            <a:spLocks noChangeArrowheads="1"/>
          </p:cNvSpPr>
          <p:nvPr/>
        </p:nvSpPr>
        <p:spPr bwMode="auto">
          <a:xfrm>
            <a:off x="3733800" y="36576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19476" name="Oval 87">
            <a:extLst>
              <a:ext uri="{FF2B5EF4-FFF2-40B4-BE49-F238E27FC236}">
                <a16:creationId xmlns:a16="http://schemas.microsoft.com/office/drawing/2014/main" id="{5EB74C89-2C3F-41D4-BC4F-370D349D41F6}"/>
              </a:ext>
            </a:extLst>
          </p:cNvPr>
          <p:cNvSpPr>
            <a:spLocks noChangeArrowheads="1"/>
          </p:cNvSpPr>
          <p:nvPr/>
        </p:nvSpPr>
        <p:spPr bwMode="auto">
          <a:xfrm>
            <a:off x="4572000" y="3657600"/>
            <a:ext cx="152400" cy="152400"/>
          </a:xfrm>
          <a:prstGeom prst="ellipse">
            <a:avLst/>
          </a:prstGeom>
          <a:solidFill>
            <a:schemeClr val="tx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19477" name="AutoShape 88">
            <a:extLst>
              <a:ext uri="{FF2B5EF4-FFF2-40B4-BE49-F238E27FC236}">
                <a16:creationId xmlns:a16="http://schemas.microsoft.com/office/drawing/2014/main" id="{71882162-2621-445B-B0C9-892357CAE3C2}"/>
              </a:ext>
            </a:extLst>
          </p:cNvPr>
          <p:cNvCxnSpPr>
            <a:cxnSpLocks noChangeShapeType="1"/>
            <a:stCxn id="19475" idx="6"/>
            <a:endCxn id="19476" idx="2"/>
          </p:cNvCxnSpPr>
          <p:nvPr/>
        </p:nvCxnSpPr>
        <p:spPr bwMode="auto">
          <a:xfrm>
            <a:off x="3886200" y="37338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8" name="AutoShape 89">
            <a:extLst>
              <a:ext uri="{FF2B5EF4-FFF2-40B4-BE49-F238E27FC236}">
                <a16:creationId xmlns:a16="http://schemas.microsoft.com/office/drawing/2014/main" id="{100ED590-8311-417A-AE4C-58038FCB0CB4}"/>
              </a:ext>
            </a:extLst>
          </p:cNvPr>
          <p:cNvCxnSpPr>
            <a:cxnSpLocks noChangeShapeType="1"/>
            <a:stCxn id="19461" idx="5"/>
            <a:endCxn id="19475" idx="1"/>
          </p:cNvCxnSpPr>
          <p:nvPr/>
        </p:nvCxnSpPr>
        <p:spPr bwMode="auto">
          <a:xfrm rot="16200000" flipH="1">
            <a:off x="3254375" y="3178175"/>
            <a:ext cx="730250" cy="2730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9" name="AutoShape 90">
            <a:extLst>
              <a:ext uri="{FF2B5EF4-FFF2-40B4-BE49-F238E27FC236}">
                <a16:creationId xmlns:a16="http://schemas.microsoft.com/office/drawing/2014/main" id="{87CD02A2-22F9-4DCF-A14A-103A19C6813A}"/>
              </a:ext>
            </a:extLst>
          </p:cNvPr>
          <p:cNvCxnSpPr>
            <a:cxnSpLocks noChangeShapeType="1"/>
            <a:stCxn id="19475" idx="7"/>
            <a:endCxn id="19464" idx="3"/>
          </p:cNvCxnSpPr>
          <p:nvPr/>
        </p:nvCxnSpPr>
        <p:spPr bwMode="auto">
          <a:xfrm flipV="1">
            <a:off x="3863975" y="29495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80" name="AutoShape 91">
            <a:extLst>
              <a:ext uri="{FF2B5EF4-FFF2-40B4-BE49-F238E27FC236}">
                <a16:creationId xmlns:a16="http://schemas.microsoft.com/office/drawing/2014/main" id="{4C61FBFD-68D2-46E6-932A-DEE6D7D6EC7F}"/>
              </a:ext>
            </a:extLst>
          </p:cNvPr>
          <p:cNvCxnSpPr>
            <a:cxnSpLocks noChangeShapeType="1"/>
            <a:stCxn id="19468" idx="3"/>
            <a:endCxn id="19476" idx="7"/>
          </p:cNvCxnSpPr>
          <p:nvPr/>
        </p:nvCxnSpPr>
        <p:spPr bwMode="auto">
          <a:xfrm flipH="1">
            <a:off x="4702175" y="29495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81" name="AutoShape 92">
            <a:extLst>
              <a:ext uri="{FF2B5EF4-FFF2-40B4-BE49-F238E27FC236}">
                <a16:creationId xmlns:a16="http://schemas.microsoft.com/office/drawing/2014/main" id="{6DD829E3-3EF4-4E42-9B1C-80D183A05F89}"/>
              </a:ext>
            </a:extLst>
          </p:cNvPr>
          <p:cNvCxnSpPr>
            <a:cxnSpLocks noChangeShapeType="1"/>
            <a:stCxn id="19476" idx="1"/>
            <a:endCxn id="19464" idx="5"/>
          </p:cNvCxnSpPr>
          <p:nvPr/>
        </p:nvCxnSpPr>
        <p:spPr bwMode="auto">
          <a:xfrm flipH="1" flipV="1">
            <a:off x="4321175" y="29495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82" name="Text Box 93">
            <a:extLst>
              <a:ext uri="{FF2B5EF4-FFF2-40B4-BE49-F238E27FC236}">
                <a16:creationId xmlns:a16="http://schemas.microsoft.com/office/drawing/2014/main" id="{0BA0E1EC-2643-4712-BE39-3761FF2647B6}"/>
              </a:ext>
            </a:extLst>
          </p:cNvPr>
          <p:cNvSpPr txBox="1">
            <a:spLocks noChangeArrowheads="1"/>
          </p:cNvSpPr>
          <p:nvPr/>
        </p:nvSpPr>
        <p:spPr bwMode="auto">
          <a:xfrm>
            <a:off x="3581400" y="38100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19483" name="Text Box 94">
            <a:extLst>
              <a:ext uri="{FF2B5EF4-FFF2-40B4-BE49-F238E27FC236}">
                <a16:creationId xmlns:a16="http://schemas.microsoft.com/office/drawing/2014/main" id="{B268C5CC-CC3A-473A-8DFB-186C02B424C7}"/>
              </a:ext>
            </a:extLst>
          </p:cNvPr>
          <p:cNvSpPr txBox="1">
            <a:spLocks noChangeArrowheads="1"/>
          </p:cNvSpPr>
          <p:nvPr/>
        </p:nvSpPr>
        <p:spPr bwMode="auto">
          <a:xfrm>
            <a:off x="4572000" y="38100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19485" name="Rectangle 3">
            <a:extLst>
              <a:ext uri="{FF2B5EF4-FFF2-40B4-BE49-F238E27FC236}">
                <a16:creationId xmlns:a16="http://schemas.microsoft.com/office/drawing/2014/main" id="{31415460-A237-49C5-83B8-648DAF789D44}"/>
              </a:ext>
            </a:extLst>
          </p:cNvPr>
          <p:cNvSpPr>
            <a:spLocks noChangeArrowheads="1"/>
          </p:cNvSpPr>
          <p:nvPr/>
        </p:nvSpPr>
        <p:spPr bwMode="auto">
          <a:xfrm>
            <a:off x="381000" y="106680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Representing a graph as an edge list:  </a:t>
            </a:r>
            <a:endPar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ABC0B3B-9BCB-4097-9CA7-A22DC002DE51}"/>
              </a:ext>
            </a:extLst>
          </p:cNvPr>
          <p:cNvSpPr>
            <a:spLocks noGrp="1" noChangeArrowheads="1"/>
          </p:cNvSpPr>
          <p:nvPr>
            <p:ph type="title"/>
          </p:nvPr>
        </p:nvSpPr>
        <p:spPr>
          <a:xfrm>
            <a:off x="685800" y="152400"/>
            <a:ext cx="7772400" cy="838200"/>
          </a:xfrm>
        </p:spPr>
        <p:txBody>
          <a:bodyPr/>
          <a:lstStyle/>
          <a:p>
            <a:pPr eaLnBrk="1" hangingPunct="1"/>
            <a:r>
              <a:rPr lang="en-US" altLang="en-US" sz="4000"/>
              <a:t>Graph Connectivity</a:t>
            </a:r>
          </a:p>
        </p:txBody>
      </p:sp>
      <p:sp>
        <p:nvSpPr>
          <p:cNvPr id="20483" name="Rectangle 3">
            <a:extLst>
              <a:ext uri="{FF2B5EF4-FFF2-40B4-BE49-F238E27FC236}">
                <a16:creationId xmlns:a16="http://schemas.microsoft.com/office/drawing/2014/main" id="{D3C9013A-A4CE-4B53-B01B-7EA3626D3E53}"/>
              </a:ext>
            </a:extLst>
          </p:cNvPr>
          <p:cNvSpPr>
            <a:spLocks noChangeArrowheads="1"/>
          </p:cNvSpPr>
          <p:nvPr/>
        </p:nvSpPr>
        <p:spPr bwMode="auto">
          <a:xfrm>
            <a:off x="228600" y="4724400"/>
            <a:ext cx="883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 = [0,1,2,3,4,5,6]  (initially)</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 = [1,1,1,1,1,1,1]  (possible final)</a:t>
            </a:r>
          </a:p>
        </p:txBody>
      </p:sp>
      <p:sp>
        <p:nvSpPr>
          <p:cNvPr id="20484" name="Oval 71">
            <a:extLst>
              <a:ext uri="{FF2B5EF4-FFF2-40B4-BE49-F238E27FC236}">
                <a16:creationId xmlns:a16="http://schemas.microsoft.com/office/drawing/2014/main" id="{A87BF6E5-236E-4094-A2E6-2C55FCE9262E}"/>
              </a:ext>
            </a:extLst>
          </p:cNvPr>
          <p:cNvSpPr>
            <a:spLocks noChangeArrowheads="1"/>
          </p:cNvSpPr>
          <p:nvPr/>
        </p:nvSpPr>
        <p:spPr bwMode="auto">
          <a:xfrm>
            <a:off x="3352800" y="2286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485" name="Oval 72">
            <a:extLst>
              <a:ext uri="{FF2B5EF4-FFF2-40B4-BE49-F238E27FC236}">
                <a16:creationId xmlns:a16="http://schemas.microsoft.com/office/drawing/2014/main" id="{1810639A-6C45-431F-83E3-E1FCF6FA1D1E}"/>
              </a:ext>
            </a:extLst>
          </p:cNvPr>
          <p:cNvSpPr>
            <a:spLocks noChangeArrowheads="1"/>
          </p:cNvSpPr>
          <p:nvPr/>
        </p:nvSpPr>
        <p:spPr bwMode="auto">
          <a:xfrm>
            <a:off x="3352800" y="3124200"/>
            <a:ext cx="152400" cy="152400"/>
          </a:xfrm>
          <a:prstGeom prst="ellipse">
            <a:avLst/>
          </a:prstGeom>
          <a:solidFill>
            <a:schemeClr val="tx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0486" name="AutoShape 73">
            <a:extLst>
              <a:ext uri="{FF2B5EF4-FFF2-40B4-BE49-F238E27FC236}">
                <a16:creationId xmlns:a16="http://schemas.microsoft.com/office/drawing/2014/main" id="{52CCB479-2141-441D-BB8E-0E1D28C80F9F}"/>
              </a:ext>
            </a:extLst>
          </p:cNvPr>
          <p:cNvCxnSpPr>
            <a:cxnSpLocks noChangeShapeType="1"/>
            <a:stCxn id="20484" idx="4"/>
            <a:endCxn id="20485" idx="0"/>
          </p:cNvCxnSpPr>
          <p:nvPr/>
        </p:nvCxnSpPr>
        <p:spPr bwMode="auto">
          <a:xfrm rot="5400000">
            <a:off x="3086101" y="2781300"/>
            <a:ext cx="685800" cy="31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0487" name="Oval 74">
            <a:extLst>
              <a:ext uri="{FF2B5EF4-FFF2-40B4-BE49-F238E27FC236}">
                <a16:creationId xmlns:a16="http://schemas.microsoft.com/office/drawing/2014/main" id="{8F39B2DD-7250-42D4-95E6-9FE90BB03050}"/>
              </a:ext>
            </a:extLst>
          </p:cNvPr>
          <p:cNvSpPr>
            <a:spLocks noChangeArrowheads="1"/>
          </p:cNvSpPr>
          <p:nvPr/>
        </p:nvSpPr>
        <p:spPr bwMode="auto">
          <a:xfrm>
            <a:off x="4191000" y="2286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488" name="Oval 75">
            <a:extLst>
              <a:ext uri="{FF2B5EF4-FFF2-40B4-BE49-F238E27FC236}">
                <a16:creationId xmlns:a16="http://schemas.microsoft.com/office/drawing/2014/main" id="{A0159CC1-3DC7-41F0-A83F-C83F9C57A987}"/>
              </a:ext>
            </a:extLst>
          </p:cNvPr>
          <p:cNvSpPr>
            <a:spLocks noChangeArrowheads="1"/>
          </p:cNvSpPr>
          <p:nvPr/>
        </p:nvSpPr>
        <p:spPr bwMode="auto">
          <a:xfrm>
            <a:off x="4191000" y="3124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0489" name="AutoShape 76">
            <a:extLst>
              <a:ext uri="{FF2B5EF4-FFF2-40B4-BE49-F238E27FC236}">
                <a16:creationId xmlns:a16="http://schemas.microsoft.com/office/drawing/2014/main" id="{A9D90421-E74A-4FC9-B8C7-67768DABA8C4}"/>
              </a:ext>
            </a:extLst>
          </p:cNvPr>
          <p:cNvCxnSpPr>
            <a:cxnSpLocks noChangeShapeType="1"/>
            <a:stCxn id="20487" idx="4"/>
            <a:endCxn id="20488" idx="0"/>
          </p:cNvCxnSpPr>
          <p:nvPr/>
        </p:nvCxnSpPr>
        <p:spPr bwMode="auto">
          <a:xfrm>
            <a:off x="4267200" y="2438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490" name="AutoShape 77">
            <a:extLst>
              <a:ext uri="{FF2B5EF4-FFF2-40B4-BE49-F238E27FC236}">
                <a16:creationId xmlns:a16="http://schemas.microsoft.com/office/drawing/2014/main" id="{A8E7BDEB-2F78-4A7A-AB55-840316B31624}"/>
              </a:ext>
            </a:extLst>
          </p:cNvPr>
          <p:cNvCxnSpPr>
            <a:cxnSpLocks noChangeShapeType="1"/>
            <a:stCxn id="20484" idx="6"/>
            <a:endCxn id="20487" idx="2"/>
          </p:cNvCxnSpPr>
          <p:nvPr/>
        </p:nvCxnSpPr>
        <p:spPr bwMode="auto">
          <a:xfrm>
            <a:off x="3505200" y="2362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491" name="AutoShape 78">
            <a:extLst>
              <a:ext uri="{FF2B5EF4-FFF2-40B4-BE49-F238E27FC236}">
                <a16:creationId xmlns:a16="http://schemas.microsoft.com/office/drawing/2014/main" id="{E4367C27-E469-46BF-8DBB-A0C2ECFC978B}"/>
              </a:ext>
            </a:extLst>
          </p:cNvPr>
          <p:cNvCxnSpPr>
            <a:cxnSpLocks noChangeShapeType="1"/>
            <a:stCxn id="20485" idx="6"/>
            <a:endCxn id="20488" idx="2"/>
          </p:cNvCxnSpPr>
          <p:nvPr/>
        </p:nvCxnSpPr>
        <p:spPr bwMode="auto">
          <a:xfrm>
            <a:off x="3505200" y="3200400"/>
            <a:ext cx="685800"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0492" name="Oval 79">
            <a:extLst>
              <a:ext uri="{FF2B5EF4-FFF2-40B4-BE49-F238E27FC236}">
                <a16:creationId xmlns:a16="http://schemas.microsoft.com/office/drawing/2014/main" id="{5C4C561D-B17D-44E8-8FDD-A4B1EF37515A}"/>
              </a:ext>
            </a:extLst>
          </p:cNvPr>
          <p:cNvSpPr>
            <a:spLocks noChangeArrowheads="1"/>
          </p:cNvSpPr>
          <p:nvPr/>
        </p:nvSpPr>
        <p:spPr bwMode="auto">
          <a:xfrm>
            <a:off x="5029200" y="3124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0493" name="AutoShape 80">
            <a:extLst>
              <a:ext uri="{FF2B5EF4-FFF2-40B4-BE49-F238E27FC236}">
                <a16:creationId xmlns:a16="http://schemas.microsoft.com/office/drawing/2014/main" id="{92121F60-463D-4F1A-8E7B-240E07AF1C9B}"/>
              </a:ext>
            </a:extLst>
          </p:cNvPr>
          <p:cNvCxnSpPr>
            <a:cxnSpLocks noChangeShapeType="1"/>
            <a:stCxn id="20488" idx="6"/>
            <a:endCxn id="20492" idx="2"/>
          </p:cNvCxnSpPr>
          <p:nvPr/>
        </p:nvCxnSpPr>
        <p:spPr bwMode="auto">
          <a:xfrm>
            <a:off x="4343400" y="3200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0494" name="Text Box 81">
            <a:extLst>
              <a:ext uri="{FF2B5EF4-FFF2-40B4-BE49-F238E27FC236}">
                <a16:creationId xmlns:a16="http://schemas.microsoft.com/office/drawing/2014/main" id="{8E2F153B-35FF-4D89-B030-1E14032F855E}"/>
              </a:ext>
            </a:extLst>
          </p:cNvPr>
          <p:cNvSpPr txBox="1">
            <a:spLocks noChangeArrowheads="1"/>
          </p:cNvSpPr>
          <p:nvPr/>
        </p:nvSpPr>
        <p:spPr bwMode="auto">
          <a:xfrm>
            <a:off x="3001963" y="21336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0495" name="Text Box 82">
            <a:extLst>
              <a:ext uri="{FF2B5EF4-FFF2-40B4-BE49-F238E27FC236}">
                <a16:creationId xmlns:a16="http://schemas.microsoft.com/office/drawing/2014/main" id="{CA1C32FD-3D5B-44F8-8769-F761ADB34655}"/>
              </a:ext>
            </a:extLst>
          </p:cNvPr>
          <p:cNvSpPr txBox="1">
            <a:spLocks noChangeArrowheads="1"/>
          </p:cNvSpPr>
          <p:nvPr/>
        </p:nvSpPr>
        <p:spPr bwMode="auto">
          <a:xfrm>
            <a:off x="3001963" y="2971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0496" name="Text Box 83">
            <a:extLst>
              <a:ext uri="{FF2B5EF4-FFF2-40B4-BE49-F238E27FC236}">
                <a16:creationId xmlns:a16="http://schemas.microsoft.com/office/drawing/2014/main" id="{9363A395-9CB8-42E2-93A6-84C184E8CFC6}"/>
              </a:ext>
            </a:extLst>
          </p:cNvPr>
          <p:cNvSpPr txBox="1">
            <a:spLocks noChangeArrowheads="1"/>
          </p:cNvSpPr>
          <p:nvPr/>
        </p:nvSpPr>
        <p:spPr bwMode="auto">
          <a:xfrm>
            <a:off x="4297363" y="27432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0497" name="Text Box 84">
            <a:extLst>
              <a:ext uri="{FF2B5EF4-FFF2-40B4-BE49-F238E27FC236}">
                <a16:creationId xmlns:a16="http://schemas.microsoft.com/office/drawing/2014/main" id="{60637250-AE4F-435E-BA1D-3CCAA2B034FB}"/>
              </a:ext>
            </a:extLst>
          </p:cNvPr>
          <p:cNvSpPr txBox="1">
            <a:spLocks noChangeArrowheads="1"/>
          </p:cNvSpPr>
          <p:nvPr/>
        </p:nvSpPr>
        <p:spPr bwMode="auto">
          <a:xfrm>
            <a:off x="4297363" y="21336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0498" name="Text Box 85">
            <a:extLst>
              <a:ext uri="{FF2B5EF4-FFF2-40B4-BE49-F238E27FC236}">
                <a16:creationId xmlns:a16="http://schemas.microsoft.com/office/drawing/2014/main" id="{1A5BE4BB-BB80-44DC-AB7A-B85079FE3660}"/>
              </a:ext>
            </a:extLst>
          </p:cNvPr>
          <p:cNvSpPr txBox="1">
            <a:spLocks noChangeArrowheads="1"/>
          </p:cNvSpPr>
          <p:nvPr/>
        </p:nvSpPr>
        <p:spPr bwMode="auto">
          <a:xfrm>
            <a:off x="5135563" y="2971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0499" name="Oval 86">
            <a:extLst>
              <a:ext uri="{FF2B5EF4-FFF2-40B4-BE49-F238E27FC236}">
                <a16:creationId xmlns:a16="http://schemas.microsoft.com/office/drawing/2014/main" id="{FB8791DD-56AA-4B51-BF43-0F0B8F19F0F0}"/>
              </a:ext>
            </a:extLst>
          </p:cNvPr>
          <p:cNvSpPr>
            <a:spLocks noChangeArrowheads="1"/>
          </p:cNvSpPr>
          <p:nvPr/>
        </p:nvSpPr>
        <p:spPr bwMode="auto">
          <a:xfrm>
            <a:off x="3733800" y="3962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0500" name="Oval 87">
            <a:extLst>
              <a:ext uri="{FF2B5EF4-FFF2-40B4-BE49-F238E27FC236}">
                <a16:creationId xmlns:a16="http://schemas.microsoft.com/office/drawing/2014/main" id="{00A01135-A28D-43D1-8BFA-38CEE91B0FF1}"/>
              </a:ext>
            </a:extLst>
          </p:cNvPr>
          <p:cNvSpPr>
            <a:spLocks noChangeArrowheads="1"/>
          </p:cNvSpPr>
          <p:nvPr/>
        </p:nvSpPr>
        <p:spPr bwMode="auto">
          <a:xfrm>
            <a:off x="4572000" y="3962400"/>
            <a:ext cx="152400" cy="152400"/>
          </a:xfrm>
          <a:prstGeom prst="ellipse">
            <a:avLst/>
          </a:prstGeom>
          <a:solidFill>
            <a:schemeClr val="tx1"/>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0501" name="AutoShape 88">
            <a:extLst>
              <a:ext uri="{FF2B5EF4-FFF2-40B4-BE49-F238E27FC236}">
                <a16:creationId xmlns:a16="http://schemas.microsoft.com/office/drawing/2014/main" id="{B2EB4525-D7F9-4FB6-93D7-9236FF054939}"/>
              </a:ext>
            </a:extLst>
          </p:cNvPr>
          <p:cNvCxnSpPr>
            <a:cxnSpLocks noChangeShapeType="1"/>
            <a:stCxn id="20499" idx="6"/>
            <a:endCxn id="20500" idx="2"/>
          </p:cNvCxnSpPr>
          <p:nvPr/>
        </p:nvCxnSpPr>
        <p:spPr bwMode="auto">
          <a:xfrm>
            <a:off x="3886200" y="4038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502" name="AutoShape 89">
            <a:extLst>
              <a:ext uri="{FF2B5EF4-FFF2-40B4-BE49-F238E27FC236}">
                <a16:creationId xmlns:a16="http://schemas.microsoft.com/office/drawing/2014/main" id="{7BB2EA6D-E68E-4663-AA0E-8294D9119DB8}"/>
              </a:ext>
            </a:extLst>
          </p:cNvPr>
          <p:cNvCxnSpPr>
            <a:cxnSpLocks noChangeShapeType="1"/>
            <a:stCxn id="20485" idx="5"/>
            <a:endCxn id="20499" idx="1"/>
          </p:cNvCxnSpPr>
          <p:nvPr/>
        </p:nvCxnSpPr>
        <p:spPr bwMode="auto">
          <a:xfrm rot="16200000" flipH="1">
            <a:off x="3254375" y="3482975"/>
            <a:ext cx="730250" cy="2730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503" name="AutoShape 90">
            <a:extLst>
              <a:ext uri="{FF2B5EF4-FFF2-40B4-BE49-F238E27FC236}">
                <a16:creationId xmlns:a16="http://schemas.microsoft.com/office/drawing/2014/main" id="{082848D1-C5FA-42A0-B28B-9E14B8EAC113}"/>
              </a:ext>
            </a:extLst>
          </p:cNvPr>
          <p:cNvCxnSpPr>
            <a:cxnSpLocks noChangeShapeType="1"/>
            <a:stCxn id="20499" idx="7"/>
            <a:endCxn id="20488" idx="3"/>
          </p:cNvCxnSpPr>
          <p:nvPr/>
        </p:nvCxnSpPr>
        <p:spPr bwMode="auto">
          <a:xfrm flipV="1">
            <a:off x="3863975" y="3254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504" name="AutoShape 91">
            <a:extLst>
              <a:ext uri="{FF2B5EF4-FFF2-40B4-BE49-F238E27FC236}">
                <a16:creationId xmlns:a16="http://schemas.microsoft.com/office/drawing/2014/main" id="{C04DD302-C462-458E-86D9-C0CCDE0825D0}"/>
              </a:ext>
            </a:extLst>
          </p:cNvPr>
          <p:cNvCxnSpPr>
            <a:cxnSpLocks noChangeShapeType="1"/>
            <a:stCxn id="20492" idx="3"/>
            <a:endCxn id="20500" idx="7"/>
          </p:cNvCxnSpPr>
          <p:nvPr/>
        </p:nvCxnSpPr>
        <p:spPr bwMode="auto">
          <a:xfrm flipH="1">
            <a:off x="4702175" y="3254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505" name="AutoShape 92">
            <a:extLst>
              <a:ext uri="{FF2B5EF4-FFF2-40B4-BE49-F238E27FC236}">
                <a16:creationId xmlns:a16="http://schemas.microsoft.com/office/drawing/2014/main" id="{4563DFDF-5045-47CA-BF40-C759A9288EFB}"/>
              </a:ext>
            </a:extLst>
          </p:cNvPr>
          <p:cNvCxnSpPr>
            <a:cxnSpLocks noChangeShapeType="1"/>
            <a:stCxn id="20500" idx="1"/>
            <a:endCxn id="20488" idx="5"/>
          </p:cNvCxnSpPr>
          <p:nvPr/>
        </p:nvCxnSpPr>
        <p:spPr bwMode="auto">
          <a:xfrm flipH="1" flipV="1">
            <a:off x="4321175" y="3254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0506" name="Text Box 93">
            <a:extLst>
              <a:ext uri="{FF2B5EF4-FFF2-40B4-BE49-F238E27FC236}">
                <a16:creationId xmlns:a16="http://schemas.microsoft.com/office/drawing/2014/main" id="{AE42DE6A-DA8C-48D8-8DAF-1D75C1D426ED}"/>
              </a:ext>
            </a:extLst>
          </p:cNvPr>
          <p:cNvSpPr txBox="1">
            <a:spLocks noChangeArrowheads="1"/>
          </p:cNvSpPr>
          <p:nvPr/>
        </p:nvSpPr>
        <p:spPr bwMode="auto">
          <a:xfrm>
            <a:off x="3581400" y="4114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0507" name="Text Box 94">
            <a:extLst>
              <a:ext uri="{FF2B5EF4-FFF2-40B4-BE49-F238E27FC236}">
                <a16:creationId xmlns:a16="http://schemas.microsoft.com/office/drawing/2014/main" id="{7DC482BE-4D97-4DEF-9402-7F234D49E5CA}"/>
              </a:ext>
            </a:extLst>
          </p:cNvPr>
          <p:cNvSpPr txBox="1">
            <a:spLocks noChangeArrowheads="1"/>
          </p:cNvSpPr>
          <p:nvPr/>
        </p:nvSpPr>
        <p:spPr bwMode="auto">
          <a:xfrm>
            <a:off x="4572000" y="4114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0509" name="Rectangle 3">
            <a:extLst>
              <a:ext uri="{FF2B5EF4-FFF2-40B4-BE49-F238E27FC236}">
                <a16:creationId xmlns:a16="http://schemas.microsoft.com/office/drawing/2014/main" id="{58D7FA8B-A575-4D62-AA8D-1CD26C30EE4F}"/>
              </a:ext>
            </a:extLst>
          </p:cNvPr>
          <p:cNvSpPr>
            <a:spLocks noChangeArrowheads="1"/>
          </p:cNvSpPr>
          <p:nvPr/>
        </p:nvSpPr>
        <p:spPr bwMode="auto">
          <a:xfrm>
            <a:off x="152400" y="1066800"/>
            <a:ext cx="876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Use an array of pointers, one per vertex to point to parent in connected tree. Initially everyone points to self. </a:t>
            </a:r>
            <a:endParaRPr kumimoji="0" lang="en-US" altLang="en-US" sz="2400" b="0"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850DA6B-8BE8-47AB-9E71-207EF0348AE6}"/>
              </a:ext>
            </a:extLst>
          </p:cNvPr>
          <p:cNvSpPr>
            <a:spLocks noGrp="1" noChangeArrowheads="1"/>
          </p:cNvSpPr>
          <p:nvPr>
            <p:ph type="title"/>
          </p:nvPr>
        </p:nvSpPr>
        <p:spPr>
          <a:xfrm>
            <a:off x="685800" y="152400"/>
            <a:ext cx="7772400" cy="838200"/>
          </a:xfrm>
        </p:spPr>
        <p:txBody>
          <a:bodyPr/>
          <a:lstStyle/>
          <a:p>
            <a:pPr eaLnBrk="1" hangingPunct="1"/>
            <a:r>
              <a:rPr lang="en-US" altLang="en-US" sz="4000"/>
              <a:t>Graph Connectivity</a:t>
            </a:r>
          </a:p>
        </p:txBody>
      </p:sp>
      <p:sp>
        <p:nvSpPr>
          <p:cNvPr id="21507" name="Oval 71">
            <a:extLst>
              <a:ext uri="{FF2B5EF4-FFF2-40B4-BE49-F238E27FC236}">
                <a16:creationId xmlns:a16="http://schemas.microsoft.com/office/drawing/2014/main" id="{0B8FED34-4741-4C73-BA80-8D6AA77546C8}"/>
              </a:ext>
            </a:extLst>
          </p:cNvPr>
          <p:cNvSpPr>
            <a:spLocks noChangeArrowheads="1"/>
          </p:cNvSpPr>
          <p:nvPr/>
        </p:nvSpPr>
        <p:spPr bwMode="auto">
          <a:xfrm>
            <a:off x="5032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08" name="Oval 72">
            <a:extLst>
              <a:ext uri="{FF2B5EF4-FFF2-40B4-BE49-F238E27FC236}">
                <a16:creationId xmlns:a16="http://schemas.microsoft.com/office/drawing/2014/main" id="{069658C7-2A50-4670-AE01-F30AE44D4D14}"/>
              </a:ext>
            </a:extLst>
          </p:cNvPr>
          <p:cNvSpPr>
            <a:spLocks noChangeArrowheads="1"/>
          </p:cNvSpPr>
          <p:nvPr/>
        </p:nvSpPr>
        <p:spPr bwMode="auto">
          <a:xfrm>
            <a:off x="5032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1509" name="AutoShape 73">
            <a:extLst>
              <a:ext uri="{FF2B5EF4-FFF2-40B4-BE49-F238E27FC236}">
                <a16:creationId xmlns:a16="http://schemas.microsoft.com/office/drawing/2014/main" id="{8D430F1B-3AF8-497C-A9D7-8B9934D104D7}"/>
              </a:ext>
            </a:extLst>
          </p:cNvPr>
          <p:cNvCxnSpPr>
            <a:cxnSpLocks noChangeShapeType="1"/>
            <a:stCxn id="21507" idx="4"/>
            <a:endCxn id="21508" idx="0"/>
          </p:cNvCxnSpPr>
          <p:nvPr/>
        </p:nvCxnSpPr>
        <p:spPr bwMode="auto">
          <a:xfrm>
            <a:off x="5794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1510" name="Oval 74">
            <a:extLst>
              <a:ext uri="{FF2B5EF4-FFF2-40B4-BE49-F238E27FC236}">
                <a16:creationId xmlns:a16="http://schemas.microsoft.com/office/drawing/2014/main" id="{CF67DDA9-C006-463C-AA94-631E2D012102}"/>
              </a:ext>
            </a:extLst>
          </p:cNvPr>
          <p:cNvSpPr>
            <a:spLocks noChangeArrowheads="1"/>
          </p:cNvSpPr>
          <p:nvPr/>
        </p:nvSpPr>
        <p:spPr bwMode="auto">
          <a:xfrm>
            <a:off x="1341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11" name="Oval 75">
            <a:extLst>
              <a:ext uri="{FF2B5EF4-FFF2-40B4-BE49-F238E27FC236}">
                <a16:creationId xmlns:a16="http://schemas.microsoft.com/office/drawing/2014/main" id="{682288C2-5387-4CF9-BF25-AF1E97E12BA3}"/>
              </a:ext>
            </a:extLst>
          </p:cNvPr>
          <p:cNvSpPr>
            <a:spLocks noChangeArrowheads="1"/>
          </p:cNvSpPr>
          <p:nvPr/>
        </p:nvSpPr>
        <p:spPr bwMode="auto">
          <a:xfrm>
            <a:off x="13414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1512" name="AutoShape 76">
            <a:extLst>
              <a:ext uri="{FF2B5EF4-FFF2-40B4-BE49-F238E27FC236}">
                <a16:creationId xmlns:a16="http://schemas.microsoft.com/office/drawing/2014/main" id="{74536E1E-7637-43D1-8AD2-C4C0BA0EA7B7}"/>
              </a:ext>
            </a:extLst>
          </p:cNvPr>
          <p:cNvCxnSpPr>
            <a:cxnSpLocks noChangeShapeType="1"/>
            <a:stCxn id="21510" idx="4"/>
            <a:endCxn id="21511" idx="0"/>
          </p:cNvCxnSpPr>
          <p:nvPr/>
        </p:nvCxnSpPr>
        <p:spPr bwMode="auto">
          <a:xfrm>
            <a:off x="14176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3" name="AutoShape 77">
            <a:extLst>
              <a:ext uri="{FF2B5EF4-FFF2-40B4-BE49-F238E27FC236}">
                <a16:creationId xmlns:a16="http://schemas.microsoft.com/office/drawing/2014/main" id="{D0877872-F33E-46F5-8048-E585183142B0}"/>
              </a:ext>
            </a:extLst>
          </p:cNvPr>
          <p:cNvCxnSpPr>
            <a:cxnSpLocks noChangeShapeType="1"/>
            <a:stCxn id="21507" idx="6"/>
            <a:endCxn id="21510" idx="2"/>
          </p:cNvCxnSpPr>
          <p:nvPr/>
        </p:nvCxnSpPr>
        <p:spPr bwMode="auto">
          <a:xfrm>
            <a:off x="6556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14" name="AutoShape 78">
            <a:extLst>
              <a:ext uri="{FF2B5EF4-FFF2-40B4-BE49-F238E27FC236}">
                <a16:creationId xmlns:a16="http://schemas.microsoft.com/office/drawing/2014/main" id="{C9DE3E86-AC95-451C-A88B-DFE6DCF0981A}"/>
              </a:ext>
            </a:extLst>
          </p:cNvPr>
          <p:cNvCxnSpPr>
            <a:cxnSpLocks noChangeShapeType="1"/>
            <a:stCxn id="21508" idx="6"/>
            <a:endCxn id="21511" idx="2"/>
          </p:cNvCxnSpPr>
          <p:nvPr/>
        </p:nvCxnSpPr>
        <p:spPr bwMode="auto">
          <a:xfrm>
            <a:off x="6556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1515" name="Oval 79">
            <a:extLst>
              <a:ext uri="{FF2B5EF4-FFF2-40B4-BE49-F238E27FC236}">
                <a16:creationId xmlns:a16="http://schemas.microsoft.com/office/drawing/2014/main" id="{3640EA82-440D-42FA-B70A-E06AF77D75E3}"/>
              </a:ext>
            </a:extLst>
          </p:cNvPr>
          <p:cNvSpPr>
            <a:spLocks noChangeArrowheads="1"/>
          </p:cNvSpPr>
          <p:nvPr/>
        </p:nvSpPr>
        <p:spPr bwMode="auto">
          <a:xfrm>
            <a:off x="2179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1516" name="AutoShape 80">
            <a:extLst>
              <a:ext uri="{FF2B5EF4-FFF2-40B4-BE49-F238E27FC236}">
                <a16:creationId xmlns:a16="http://schemas.microsoft.com/office/drawing/2014/main" id="{76514C11-8613-4186-B77F-9BE70B277755}"/>
              </a:ext>
            </a:extLst>
          </p:cNvPr>
          <p:cNvCxnSpPr>
            <a:cxnSpLocks noChangeShapeType="1"/>
            <a:stCxn id="21511" idx="6"/>
            <a:endCxn id="21515" idx="2"/>
          </p:cNvCxnSpPr>
          <p:nvPr/>
        </p:nvCxnSpPr>
        <p:spPr bwMode="auto">
          <a:xfrm>
            <a:off x="14938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1517" name="Text Box 81">
            <a:extLst>
              <a:ext uri="{FF2B5EF4-FFF2-40B4-BE49-F238E27FC236}">
                <a16:creationId xmlns:a16="http://schemas.microsoft.com/office/drawing/2014/main" id="{27817021-F7C7-43EF-988B-E07E902A17D0}"/>
              </a:ext>
            </a:extLst>
          </p:cNvPr>
          <p:cNvSpPr txBox="1">
            <a:spLocks noChangeArrowheads="1"/>
          </p:cNvSpPr>
          <p:nvPr/>
        </p:nvSpPr>
        <p:spPr bwMode="auto">
          <a:xfrm>
            <a:off x="1524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1518" name="Text Box 82">
            <a:extLst>
              <a:ext uri="{FF2B5EF4-FFF2-40B4-BE49-F238E27FC236}">
                <a16:creationId xmlns:a16="http://schemas.microsoft.com/office/drawing/2014/main" id="{40D649D7-6D38-4B9B-995B-A97EAAD8A2BB}"/>
              </a:ext>
            </a:extLst>
          </p:cNvPr>
          <p:cNvSpPr txBox="1">
            <a:spLocks noChangeArrowheads="1"/>
          </p:cNvSpPr>
          <p:nvPr/>
        </p:nvSpPr>
        <p:spPr bwMode="auto">
          <a:xfrm>
            <a:off x="1524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1519" name="Text Box 83">
            <a:extLst>
              <a:ext uri="{FF2B5EF4-FFF2-40B4-BE49-F238E27FC236}">
                <a16:creationId xmlns:a16="http://schemas.microsoft.com/office/drawing/2014/main" id="{895F5A85-F331-4E1A-A066-520D23864FBD}"/>
              </a:ext>
            </a:extLst>
          </p:cNvPr>
          <p:cNvSpPr txBox="1">
            <a:spLocks noChangeArrowheads="1"/>
          </p:cNvSpPr>
          <p:nvPr/>
        </p:nvSpPr>
        <p:spPr bwMode="auto">
          <a:xfrm>
            <a:off x="14478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1520" name="Text Box 84">
            <a:extLst>
              <a:ext uri="{FF2B5EF4-FFF2-40B4-BE49-F238E27FC236}">
                <a16:creationId xmlns:a16="http://schemas.microsoft.com/office/drawing/2014/main" id="{EA38605E-27AE-4DC9-B742-1E2AA0A875EF}"/>
              </a:ext>
            </a:extLst>
          </p:cNvPr>
          <p:cNvSpPr txBox="1">
            <a:spLocks noChangeArrowheads="1"/>
          </p:cNvSpPr>
          <p:nvPr/>
        </p:nvSpPr>
        <p:spPr bwMode="auto">
          <a:xfrm>
            <a:off x="14478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1521" name="Text Box 85">
            <a:extLst>
              <a:ext uri="{FF2B5EF4-FFF2-40B4-BE49-F238E27FC236}">
                <a16:creationId xmlns:a16="http://schemas.microsoft.com/office/drawing/2014/main" id="{C8B783BA-0AAB-4AD8-BD2F-6899D614F044}"/>
              </a:ext>
            </a:extLst>
          </p:cNvPr>
          <p:cNvSpPr txBox="1">
            <a:spLocks noChangeArrowheads="1"/>
          </p:cNvSpPr>
          <p:nvPr/>
        </p:nvSpPr>
        <p:spPr bwMode="auto">
          <a:xfrm>
            <a:off x="22860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1522" name="Oval 86">
            <a:extLst>
              <a:ext uri="{FF2B5EF4-FFF2-40B4-BE49-F238E27FC236}">
                <a16:creationId xmlns:a16="http://schemas.microsoft.com/office/drawing/2014/main" id="{940DA48C-637A-4A8D-A962-065B11FEC636}"/>
              </a:ext>
            </a:extLst>
          </p:cNvPr>
          <p:cNvSpPr>
            <a:spLocks noChangeArrowheads="1"/>
          </p:cNvSpPr>
          <p:nvPr/>
        </p:nvSpPr>
        <p:spPr bwMode="auto">
          <a:xfrm>
            <a:off x="8842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1523" name="Oval 87">
            <a:extLst>
              <a:ext uri="{FF2B5EF4-FFF2-40B4-BE49-F238E27FC236}">
                <a16:creationId xmlns:a16="http://schemas.microsoft.com/office/drawing/2014/main" id="{1B63435B-7FDD-4827-B687-F677BC3AC9CF}"/>
              </a:ext>
            </a:extLst>
          </p:cNvPr>
          <p:cNvSpPr>
            <a:spLocks noChangeArrowheads="1"/>
          </p:cNvSpPr>
          <p:nvPr/>
        </p:nvSpPr>
        <p:spPr bwMode="auto">
          <a:xfrm>
            <a:off x="17224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1524" name="AutoShape 88">
            <a:extLst>
              <a:ext uri="{FF2B5EF4-FFF2-40B4-BE49-F238E27FC236}">
                <a16:creationId xmlns:a16="http://schemas.microsoft.com/office/drawing/2014/main" id="{CE3D27FE-D709-40F1-9225-DA30F88561B8}"/>
              </a:ext>
            </a:extLst>
          </p:cNvPr>
          <p:cNvCxnSpPr>
            <a:cxnSpLocks noChangeShapeType="1"/>
            <a:stCxn id="21522" idx="6"/>
            <a:endCxn id="21523" idx="2"/>
          </p:cNvCxnSpPr>
          <p:nvPr/>
        </p:nvCxnSpPr>
        <p:spPr bwMode="auto">
          <a:xfrm>
            <a:off x="1036638"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25" name="AutoShape 89">
            <a:extLst>
              <a:ext uri="{FF2B5EF4-FFF2-40B4-BE49-F238E27FC236}">
                <a16:creationId xmlns:a16="http://schemas.microsoft.com/office/drawing/2014/main" id="{79FA59EA-2534-49CA-A623-3711B7DE01F5}"/>
              </a:ext>
            </a:extLst>
          </p:cNvPr>
          <p:cNvCxnSpPr>
            <a:cxnSpLocks noChangeShapeType="1"/>
            <a:stCxn id="21508" idx="5"/>
            <a:endCxn id="21522" idx="1"/>
          </p:cNvCxnSpPr>
          <p:nvPr/>
        </p:nvCxnSpPr>
        <p:spPr bwMode="auto">
          <a:xfrm>
            <a:off x="6334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26" name="AutoShape 90">
            <a:extLst>
              <a:ext uri="{FF2B5EF4-FFF2-40B4-BE49-F238E27FC236}">
                <a16:creationId xmlns:a16="http://schemas.microsoft.com/office/drawing/2014/main" id="{4AA7FFD6-B8F4-4FE1-8628-79F56E9A60A8}"/>
              </a:ext>
            </a:extLst>
          </p:cNvPr>
          <p:cNvCxnSpPr>
            <a:cxnSpLocks noChangeShapeType="1"/>
            <a:stCxn id="21522" idx="7"/>
            <a:endCxn id="21511" idx="3"/>
          </p:cNvCxnSpPr>
          <p:nvPr/>
        </p:nvCxnSpPr>
        <p:spPr bwMode="auto">
          <a:xfrm flipV="1">
            <a:off x="10144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27" name="AutoShape 91">
            <a:extLst>
              <a:ext uri="{FF2B5EF4-FFF2-40B4-BE49-F238E27FC236}">
                <a16:creationId xmlns:a16="http://schemas.microsoft.com/office/drawing/2014/main" id="{16FDF60A-605F-4997-85AD-CDA692DCDE4C}"/>
              </a:ext>
            </a:extLst>
          </p:cNvPr>
          <p:cNvCxnSpPr>
            <a:cxnSpLocks noChangeShapeType="1"/>
            <a:stCxn id="21515" idx="3"/>
            <a:endCxn id="21523" idx="7"/>
          </p:cNvCxnSpPr>
          <p:nvPr/>
        </p:nvCxnSpPr>
        <p:spPr bwMode="auto">
          <a:xfrm flipH="1">
            <a:off x="1852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528" name="AutoShape 92">
            <a:extLst>
              <a:ext uri="{FF2B5EF4-FFF2-40B4-BE49-F238E27FC236}">
                <a16:creationId xmlns:a16="http://schemas.microsoft.com/office/drawing/2014/main" id="{79F9C083-B04F-4F02-8264-71781FE8710F}"/>
              </a:ext>
            </a:extLst>
          </p:cNvPr>
          <p:cNvCxnSpPr>
            <a:cxnSpLocks noChangeShapeType="1"/>
            <a:stCxn id="21523" idx="1"/>
            <a:endCxn id="21511" idx="5"/>
          </p:cNvCxnSpPr>
          <p:nvPr/>
        </p:nvCxnSpPr>
        <p:spPr bwMode="auto">
          <a:xfrm flipH="1" flipV="1">
            <a:off x="14716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1529" name="Text Box 93">
            <a:extLst>
              <a:ext uri="{FF2B5EF4-FFF2-40B4-BE49-F238E27FC236}">
                <a16:creationId xmlns:a16="http://schemas.microsoft.com/office/drawing/2014/main" id="{2FD651DE-2A7E-438A-862D-6C9408D98EAD}"/>
              </a:ext>
            </a:extLst>
          </p:cNvPr>
          <p:cNvSpPr txBox="1">
            <a:spLocks noChangeArrowheads="1"/>
          </p:cNvSpPr>
          <p:nvPr/>
        </p:nvSpPr>
        <p:spPr bwMode="auto">
          <a:xfrm>
            <a:off x="7318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1530" name="Text Box 94">
            <a:extLst>
              <a:ext uri="{FF2B5EF4-FFF2-40B4-BE49-F238E27FC236}">
                <a16:creationId xmlns:a16="http://schemas.microsoft.com/office/drawing/2014/main" id="{FDB301B1-B86B-460F-9887-A734F89EC315}"/>
              </a:ext>
            </a:extLst>
          </p:cNvPr>
          <p:cNvSpPr txBox="1">
            <a:spLocks noChangeArrowheads="1"/>
          </p:cNvSpPr>
          <p:nvPr/>
        </p:nvSpPr>
        <p:spPr bwMode="auto">
          <a:xfrm>
            <a:off x="17224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1532" name="Rectangle 95">
            <a:extLst>
              <a:ext uri="{FF2B5EF4-FFF2-40B4-BE49-F238E27FC236}">
                <a16:creationId xmlns:a16="http://schemas.microsoft.com/office/drawing/2014/main" id="{6344D70D-8FCA-4623-A734-032DEBEDE85D}"/>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FL = {coinToss(.5) : x in [0:#L]};</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FL = [0, 1, 0, 0, 0, 0, 1]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endParaRPr>
          </a:p>
        </p:txBody>
      </p:sp>
      <p:sp>
        <p:nvSpPr>
          <p:cNvPr id="21533" name="TextBox 62">
            <a:extLst>
              <a:ext uri="{FF2B5EF4-FFF2-40B4-BE49-F238E27FC236}">
                <a16:creationId xmlns:a16="http://schemas.microsoft.com/office/drawing/2014/main" id="{0FC484D9-FDC9-4951-B4A1-5ACA5ADBE012}"/>
              </a:ext>
            </a:extLst>
          </p:cNvPr>
          <p:cNvSpPr txBox="1">
            <a:spLocks noChangeArrowheads="1"/>
          </p:cNvSpPr>
          <p:nvPr/>
        </p:nvSpPr>
        <p:spPr bwMode="auto">
          <a:xfrm>
            <a:off x="0" y="3810000"/>
            <a:ext cx="291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Randomly flip coins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E4AFE5E3-151E-4356-BD49-3503382E832B}"/>
              </a:ext>
            </a:extLst>
          </p:cNvPr>
          <p:cNvSpPr>
            <a:spLocks noGrp="1" noChangeArrowheads="1"/>
          </p:cNvSpPr>
          <p:nvPr>
            <p:ph type="title"/>
          </p:nvPr>
        </p:nvSpPr>
        <p:spPr/>
        <p:txBody>
          <a:bodyPr/>
          <a:lstStyle/>
          <a:p>
            <a:r>
              <a:rPr lang="en-US" altLang="en-US"/>
              <a:t>Runnable partial sum</a:t>
            </a:r>
          </a:p>
        </p:txBody>
      </p:sp>
      <p:sp>
        <p:nvSpPr>
          <p:cNvPr id="819203" name="Rectangle 3">
            <a:extLst>
              <a:ext uri="{FF2B5EF4-FFF2-40B4-BE49-F238E27FC236}">
                <a16:creationId xmlns:a16="http://schemas.microsoft.com/office/drawing/2014/main" id="{E3D2D78E-7F22-40B3-9087-484BD429BA8B}"/>
              </a:ext>
            </a:extLst>
          </p:cNvPr>
          <p:cNvSpPr>
            <a:spLocks noGrp="1" noChangeArrowheads="1"/>
          </p:cNvSpPr>
          <p:nvPr>
            <p:ph type="body" idx="1"/>
          </p:nvPr>
        </p:nvSpPr>
        <p:spPr>
          <a:xfrm>
            <a:off x="0" y="1295400"/>
            <a:ext cx="9144000" cy="5562600"/>
          </a:xfrm>
        </p:spPr>
        <p:txBody>
          <a:bodyPr/>
          <a:lstStyle/>
          <a:p>
            <a:r>
              <a:rPr lang="en-US" altLang="en-US">
                <a:solidFill>
                  <a:srgbClr val="262626"/>
                </a:solidFill>
              </a:rPr>
              <a:t>Now write a runnable class that can sum a partial array:</a:t>
            </a:r>
          </a:p>
          <a:p>
            <a:pPr lvl="1">
              <a:lnSpc>
                <a:spcPct val="80000"/>
              </a:lnSpc>
              <a:buFont typeface="Wingdings" panose="05000000000000000000" pitchFamily="2" charset="2"/>
              <a:buNone/>
            </a:pPr>
            <a:endParaRPr lang="en-US" altLang="en-US">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public class Summer </a:t>
            </a:r>
            <a:r>
              <a:rPr lang="en-US" altLang="en-US" sz="1800" b="1">
                <a:solidFill>
                  <a:srgbClr val="404040"/>
                </a:solidFill>
                <a:latin typeface="Courier New" panose="02070309020205020404" pitchFamily="49" charset="0"/>
                <a:cs typeface="Courier New" panose="02070309020205020404" pitchFamily="49" charset="0"/>
              </a:rPr>
              <a:t>implements Runnable</a:t>
            </a:r>
            <a:r>
              <a:rPr lang="en-US" altLang="en-US" sz="1800">
                <a:solidFill>
                  <a:srgbClr val="404040"/>
                </a:solidFill>
                <a:latin typeface="Courier New" panose="02070309020205020404" pitchFamily="49" charset="0"/>
                <a:cs typeface="Courier New" panose="02070309020205020404" pitchFamily="49" charset="0"/>
              </a:rPr>
              <a:t>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private int[] a;</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private int min, max, sum;</a:t>
            </a:r>
          </a:p>
          <a:p>
            <a:pPr lvl="1">
              <a:lnSpc>
                <a:spcPct val="7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Summer(int[] a, int min, int max)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this.a = a;</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this.min = min;</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this.max = Math.min(max, a.length);</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7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public int getSum()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return sum;</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    }</a:t>
            </a:r>
          </a:p>
          <a:p>
            <a:pPr lvl="1">
              <a:lnSpc>
                <a:spcPct val="70000"/>
              </a:lnSpc>
              <a:buFont typeface="Wingdings" panose="05000000000000000000" pitchFamily="2" charset="2"/>
              <a:buNone/>
            </a:pPr>
            <a:endParaRPr lang="en-US" altLang="en-US" sz="1800">
              <a:solidFill>
                <a:srgbClr val="404040"/>
              </a:solidFill>
              <a:latin typeface="Courier New" panose="02070309020205020404" pitchFamily="49" charset="0"/>
              <a:cs typeface="Courier New" panose="02070309020205020404" pitchFamily="49" charset="0"/>
            </a:endParaRPr>
          </a:p>
          <a:p>
            <a:pPr lvl="1">
              <a:lnSpc>
                <a:spcPct val="70000"/>
              </a:lnSpc>
              <a:buFont typeface="Wingdings" panose="05000000000000000000" pitchFamily="2" charset="2"/>
              <a:buNone/>
            </a:pPr>
            <a:r>
              <a:rPr lang="en-US" altLang="en-US" sz="1800" b="1">
                <a:solidFill>
                  <a:srgbClr val="404040"/>
                </a:solidFill>
                <a:latin typeface="Courier New" panose="02070309020205020404" pitchFamily="49" charset="0"/>
                <a:cs typeface="Courier New" panose="02070309020205020404" pitchFamily="49" charset="0"/>
              </a:rPr>
              <a:t>    public void run() {</a:t>
            </a:r>
          </a:p>
          <a:p>
            <a:pPr lvl="1">
              <a:lnSpc>
                <a:spcPct val="70000"/>
              </a:lnSpc>
              <a:buFont typeface="Wingdings" panose="05000000000000000000" pitchFamily="2" charset="2"/>
              <a:buNone/>
            </a:pPr>
            <a:r>
              <a:rPr lang="en-US" altLang="en-US" sz="1800" b="1">
                <a:solidFill>
                  <a:srgbClr val="404040"/>
                </a:solidFill>
                <a:latin typeface="Courier New" panose="02070309020205020404" pitchFamily="49" charset="0"/>
                <a:cs typeface="Courier New" panose="02070309020205020404" pitchFamily="49" charset="0"/>
              </a:rPr>
              <a:t>        sum = Sorting.sumRange(a, min, max);</a:t>
            </a:r>
          </a:p>
          <a:p>
            <a:pPr lvl="1">
              <a:lnSpc>
                <a:spcPct val="70000"/>
              </a:lnSpc>
              <a:buFont typeface="Wingdings" panose="05000000000000000000" pitchFamily="2" charset="2"/>
              <a:buNone/>
            </a:pPr>
            <a:r>
              <a:rPr lang="en-US" altLang="en-US" sz="1800" b="1">
                <a:solidFill>
                  <a:srgbClr val="404040"/>
                </a:solidFill>
                <a:latin typeface="Courier New" panose="02070309020205020404" pitchFamily="49" charset="0"/>
                <a:cs typeface="Courier New" panose="02070309020205020404" pitchFamily="49" charset="0"/>
              </a:rPr>
              <a:t>    }</a:t>
            </a:r>
          </a:p>
          <a:p>
            <a:pPr lvl="1">
              <a:lnSpc>
                <a:spcPct val="70000"/>
              </a:lnSpc>
              <a:buFont typeface="Wingdings" panose="05000000000000000000" pitchFamily="2" charset="2"/>
              <a:buNone/>
            </a:pPr>
            <a:r>
              <a:rPr lang="en-US" altLang="en-US" sz="1800">
                <a:solidFill>
                  <a:srgbClr val="404040"/>
                </a:solidFill>
                <a:latin typeface="Courier New" panose="02070309020205020404" pitchFamily="49" charset="0"/>
                <a:cs typeface="Courier New" panose="02070309020205020404" pitchFamily="49"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5001331-40B0-4B0A-87C5-B35BA1961F87}"/>
              </a:ext>
            </a:extLst>
          </p:cNvPr>
          <p:cNvSpPr>
            <a:spLocks noGrp="1" noChangeArrowheads="1"/>
          </p:cNvSpPr>
          <p:nvPr>
            <p:ph type="title"/>
          </p:nvPr>
        </p:nvSpPr>
        <p:spPr>
          <a:xfrm>
            <a:off x="685800" y="152400"/>
            <a:ext cx="7772400" cy="838200"/>
          </a:xfrm>
        </p:spPr>
        <p:txBody>
          <a:bodyPr/>
          <a:lstStyle/>
          <a:p>
            <a:pPr eaLnBrk="1" hangingPunct="1"/>
            <a:r>
              <a:rPr lang="en-US" altLang="en-US" sz="4000"/>
              <a:t>Graph Connectivity</a:t>
            </a:r>
          </a:p>
        </p:txBody>
      </p:sp>
      <p:sp>
        <p:nvSpPr>
          <p:cNvPr id="22531" name="Oval 71">
            <a:extLst>
              <a:ext uri="{FF2B5EF4-FFF2-40B4-BE49-F238E27FC236}">
                <a16:creationId xmlns:a16="http://schemas.microsoft.com/office/drawing/2014/main" id="{BD5731E2-9719-48C3-968B-077B03052695}"/>
              </a:ext>
            </a:extLst>
          </p:cNvPr>
          <p:cNvSpPr>
            <a:spLocks noChangeArrowheads="1"/>
          </p:cNvSpPr>
          <p:nvPr/>
        </p:nvSpPr>
        <p:spPr bwMode="auto">
          <a:xfrm>
            <a:off x="5032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32" name="Oval 72">
            <a:extLst>
              <a:ext uri="{FF2B5EF4-FFF2-40B4-BE49-F238E27FC236}">
                <a16:creationId xmlns:a16="http://schemas.microsoft.com/office/drawing/2014/main" id="{0FD8FA29-430A-493C-A07D-469595B6F51C}"/>
              </a:ext>
            </a:extLst>
          </p:cNvPr>
          <p:cNvSpPr>
            <a:spLocks noChangeArrowheads="1"/>
          </p:cNvSpPr>
          <p:nvPr/>
        </p:nvSpPr>
        <p:spPr bwMode="auto">
          <a:xfrm>
            <a:off x="5032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33" name="AutoShape 73">
            <a:extLst>
              <a:ext uri="{FF2B5EF4-FFF2-40B4-BE49-F238E27FC236}">
                <a16:creationId xmlns:a16="http://schemas.microsoft.com/office/drawing/2014/main" id="{0CF41D00-56E9-4D26-981A-76BBA6023004}"/>
              </a:ext>
            </a:extLst>
          </p:cNvPr>
          <p:cNvCxnSpPr>
            <a:cxnSpLocks noChangeShapeType="1"/>
            <a:stCxn id="22531" idx="4"/>
            <a:endCxn id="22532" idx="0"/>
          </p:cNvCxnSpPr>
          <p:nvPr/>
        </p:nvCxnSpPr>
        <p:spPr bwMode="auto">
          <a:xfrm>
            <a:off x="5794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34" name="Oval 74">
            <a:extLst>
              <a:ext uri="{FF2B5EF4-FFF2-40B4-BE49-F238E27FC236}">
                <a16:creationId xmlns:a16="http://schemas.microsoft.com/office/drawing/2014/main" id="{3A5C4007-22D7-4D3D-904F-71AFB775C922}"/>
              </a:ext>
            </a:extLst>
          </p:cNvPr>
          <p:cNvSpPr>
            <a:spLocks noChangeArrowheads="1"/>
          </p:cNvSpPr>
          <p:nvPr/>
        </p:nvSpPr>
        <p:spPr bwMode="auto">
          <a:xfrm>
            <a:off x="1341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35" name="Oval 75">
            <a:extLst>
              <a:ext uri="{FF2B5EF4-FFF2-40B4-BE49-F238E27FC236}">
                <a16:creationId xmlns:a16="http://schemas.microsoft.com/office/drawing/2014/main" id="{B51ABE24-B260-4FA5-A4DC-B2852E5D6D03}"/>
              </a:ext>
            </a:extLst>
          </p:cNvPr>
          <p:cNvSpPr>
            <a:spLocks noChangeArrowheads="1"/>
          </p:cNvSpPr>
          <p:nvPr/>
        </p:nvSpPr>
        <p:spPr bwMode="auto">
          <a:xfrm>
            <a:off x="13414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36" name="AutoShape 76">
            <a:extLst>
              <a:ext uri="{FF2B5EF4-FFF2-40B4-BE49-F238E27FC236}">
                <a16:creationId xmlns:a16="http://schemas.microsoft.com/office/drawing/2014/main" id="{D936155A-0402-4A0C-B9A3-2A20AB494F9B}"/>
              </a:ext>
            </a:extLst>
          </p:cNvPr>
          <p:cNvCxnSpPr>
            <a:cxnSpLocks noChangeShapeType="1"/>
            <a:stCxn id="22534" idx="4"/>
            <a:endCxn id="22535" idx="0"/>
          </p:cNvCxnSpPr>
          <p:nvPr/>
        </p:nvCxnSpPr>
        <p:spPr bwMode="auto">
          <a:xfrm>
            <a:off x="14176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37" name="AutoShape 77">
            <a:extLst>
              <a:ext uri="{FF2B5EF4-FFF2-40B4-BE49-F238E27FC236}">
                <a16:creationId xmlns:a16="http://schemas.microsoft.com/office/drawing/2014/main" id="{A6AD8FDC-3252-444C-B64B-1FFB7F68D797}"/>
              </a:ext>
            </a:extLst>
          </p:cNvPr>
          <p:cNvCxnSpPr>
            <a:cxnSpLocks noChangeShapeType="1"/>
            <a:stCxn id="22531" idx="6"/>
            <a:endCxn id="22534" idx="2"/>
          </p:cNvCxnSpPr>
          <p:nvPr/>
        </p:nvCxnSpPr>
        <p:spPr bwMode="auto">
          <a:xfrm>
            <a:off x="6556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38" name="AutoShape 78">
            <a:extLst>
              <a:ext uri="{FF2B5EF4-FFF2-40B4-BE49-F238E27FC236}">
                <a16:creationId xmlns:a16="http://schemas.microsoft.com/office/drawing/2014/main" id="{1BE57AAA-61C9-42F3-B844-C3414F17E449}"/>
              </a:ext>
            </a:extLst>
          </p:cNvPr>
          <p:cNvCxnSpPr>
            <a:cxnSpLocks noChangeShapeType="1"/>
            <a:stCxn id="22532" idx="6"/>
            <a:endCxn id="22535" idx="2"/>
          </p:cNvCxnSpPr>
          <p:nvPr/>
        </p:nvCxnSpPr>
        <p:spPr bwMode="auto">
          <a:xfrm>
            <a:off x="6556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39" name="Oval 79">
            <a:extLst>
              <a:ext uri="{FF2B5EF4-FFF2-40B4-BE49-F238E27FC236}">
                <a16:creationId xmlns:a16="http://schemas.microsoft.com/office/drawing/2014/main" id="{AE8C5088-7669-425F-96D9-3F32E9B2B23F}"/>
              </a:ext>
            </a:extLst>
          </p:cNvPr>
          <p:cNvSpPr>
            <a:spLocks noChangeArrowheads="1"/>
          </p:cNvSpPr>
          <p:nvPr/>
        </p:nvSpPr>
        <p:spPr bwMode="auto">
          <a:xfrm>
            <a:off x="2179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40" name="AutoShape 80">
            <a:extLst>
              <a:ext uri="{FF2B5EF4-FFF2-40B4-BE49-F238E27FC236}">
                <a16:creationId xmlns:a16="http://schemas.microsoft.com/office/drawing/2014/main" id="{339041DF-438F-41EE-81DC-C5F8781B56A9}"/>
              </a:ext>
            </a:extLst>
          </p:cNvPr>
          <p:cNvCxnSpPr>
            <a:cxnSpLocks noChangeShapeType="1"/>
            <a:stCxn id="22535" idx="6"/>
            <a:endCxn id="22539" idx="2"/>
          </p:cNvCxnSpPr>
          <p:nvPr/>
        </p:nvCxnSpPr>
        <p:spPr bwMode="auto">
          <a:xfrm>
            <a:off x="14938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41" name="Text Box 81">
            <a:extLst>
              <a:ext uri="{FF2B5EF4-FFF2-40B4-BE49-F238E27FC236}">
                <a16:creationId xmlns:a16="http://schemas.microsoft.com/office/drawing/2014/main" id="{D59863E6-5423-43DF-B2B1-AD1A311509EF}"/>
              </a:ext>
            </a:extLst>
          </p:cNvPr>
          <p:cNvSpPr txBox="1">
            <a:spLocks noChangeArrowheads="1"/>
          </p:cNvSpPr>
          <p:nvPr/>
        </p:nvSpPr>
        <p:spPr bwMode="auto">
          <a:xfrm>
            <a:off x="1524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2542" name="Text Box 82">
            <a:extLst>
              <a:ext uri="{FF2B5EF4-FFF2-40B4-BE49-F238E27FC236}">
                <a16:creationId xmlns:a16="http://schemas.microsoft.com/office/drawing/2014/main" id="{9ADABFBA-9603-4C80-931E-5A54C7087AE5}"/>
              </a:ext>
            </a:extLst>
          </p:cNvPr>
          <p:cNvSpPr txBox="1">
            <a:spLocks noChangeArrowheads="1"/>
          </p:cNvSpPr>
          <p:nvPr/>
        </p:nvSpPr>
        <p:spPr bwMode="auto">
          <a:xfrm>
            <a:off x="1524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2543" name="Text Box 83">
            <a:extLst>
              <a:ext uri="{FF2B5EF4-FFF2-40B4-BE49-F238E27FC236}">
                <a16:creationId xmlns:a16="http://schemas.microsoft.com/office/drawing/2014/main" id="{5211E901-C3D5-402A-815A-8FDD9046F6E8}"/>
              </a:ext>
            </a:extLst>
          </p:cNvPr>
          <p:cNvSpPr txBox="1">
            <a:spLocks noChangeArrowheads="1"/>
          </p:cNvSpPr>
          <p:nvPr/>
        </p:nvSpPr>
        <p:spPr bwMode="auto">
          <a:xfrm>
            <a:off x="14478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2544" name="Text Box 84">
            <a:extLst>
              <a:ext uri="{FF2B5EF4-FFF2-40B4-BE49-F238E27FC236}">
                <a16:creationId xmlns:a16="http://schemas.microsoft.com/office/drawing/2014/main" id="{DFEA4EDA-2AC1-4CE8-9786-A9F9E06B5A2D}"/>
              </a:ext>
            </a:extLst>
          </p:cNvPr>
          <p:cNvSpPr txBox="1">
            <a:spLocks noChangeArrowheads="1"/>
          </p:cNvSpPr>
          <p:nvPr/>
        </p:nvSpPr>
        <p:spPr bwMode="auto">
          <a:xfrm>
            <a:off x="14478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2545" name="Text Box 85">
            <a:extLst>
              <a:ext uri="{FF2B5EF4-FFF2-40B4-BE49-F238E27FC236}">
                <a16:creationId xmlns:a16="http://schemas.microsoft.com/office/drawing/2014/main" id="{25FDB474-54C5-4C7F-9131-B544DF116FEC}"/>
              </a:ext>
            </a:extLst>
          </p:cNvPr>
          <p:cNvSpPr txBox="1">
            <a:spLocks noChangeArrowheads="1"/>
          </p:cNvSpPr>
          <p:nvPr/>
        </p:nvSpPr>
        <p:spPr bwMode="auto">
          <a:xfrm>
            <a:off x="22860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2546" name="Oval 86">
            <a:extLst>
              <a:ext uri="{FF2B5EF4-FFF2-40B4-BE49-F238E27FC236}">
                <a16:creationId xmlns:a16="http://schemas.microsoft.com/office/drawing/2014/main" id="{07A79328-BDDB-4F70-A198-2AD05A034293}"/>
              </a:ext>
            </a:extLst>
          </p:cNvPr>
          <p:cNvSpPr>
            <a:spLocks noChangeArrowheads="1"/>
          </p:cNvSpPr>
          <p:nvPr/>
        </p:nvSpPr>
        <p:spPr bwMode="auto">
          <a:xfrm>
            <a:off x="8842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47" name="Oval 87">
            <a:extLst>
              <a:ext uri="{FF2B5EF4-FFF2-40B4-BE49-F238E27FC236}">
                <a16:creationId xmlns:a16="http://schemas.microsoft.com/office/drawing/2014/main" id="{9A11A06F-9A55-4B24-B8D2-B5F90DFAA13C}"/>
              </a:ext>
            </a:extLst>
          </p:cNvPr>
          <p:cNvSpPr>
            <a:spLocks noChangeArrowheads="1"/>
          </p:cNvSpPr>
          <p:nvPr/>
        </p:nvSpPr>
        <p:spPr bwMode="auto">
          <a:xfrm>
            <a:off x="17224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48" name="AutoShape 88">
            <a:extLst>
              <a:ext uri="{FF2B5EF4-FFF2-40B4-BE49-F238E27FC236}">
                <a16:creationId xmlns:a16="http://schemas.microsoft.com/office/drawing/2014/main" id="{D00B23A3-BF40-4940-A53E-35E74866CF34}"/>
              </a:ext>
            </a:extLst>
          </p:cNvPr>
          <p:cNvCxnSpPr>
            <a:cxnSpLocks noChangeShapeType="1"/>
            <a:stCxn id="22546" idx="6"/>
            <a:endCxn id="22547" idx="2"/>
          </p:cNvCxnSpPr>
          <p:nvPr/>
        </p:nvCxnSpPr>
        <p:spPr bwMode="auto">
          <a:xfrm>
            <a:off x="1036638"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49" name="AutoShape 89">
            <a:extLst>
              <a:ext uri="{FF2B5EF4-FFF2-40B4-BE49-F238E27FC236}">
                <a16:creationId xmlns:a16="http://schemas.microsoft.com/office/drawing/2014/main" id="{36B46397-999A-4C70-A218-1FB8A6FBD74C}"/>
              </a:ext>
            </a:extLst>
          </p:cNvPr>
          <p:cNvCxnSpPr>
            <a:cxnSpLocks noChangeShapeType="1"/>
            <a:stCxn id="22532" idx="5"/>
            <a:endCxn id="22546" idx="1"/>
          </p:cNvCxnSpPr>
          <p:nvPr/>
        </p:nvCxnSpPr>
        <p:spPr bwMode="auto">
          <a:xfrm>
            <a:off x="6334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50" name="AutoShape 90">
            <a:extLst>
              <a:ext uri="{FF2B5EF4-FFF2-40B4-BE49-F238E27FC236}">
                <a16:creationId xmlns:a16="http://schemas.microsoft.com/office/drawing/2014/main" id="{70FA4A7E-BC03-4B78-BCC5-8EE0913D2BFD}"/>
              </a:ext>
            </a:extLst>
          </p:cNvPr>
          <p:cNvCxnSpPr>
            <a:cxnSpLocks noChangeShapeType="1"/>
            <a:stCxn id="22546" idx="7"/>
            <a:endCxn id="22535" idx="3"/>
          </p:cNvCxnSpPr>
          <p:nvPr/>
        </p:nvCxnSpPr>
        <p:spPr bwMode="auto">
          <a:xfrm flipV="1">
            <a:off x="10144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51" name="AutoShape 91">
            <a:extLst>
              <a:ext uri="{FF2B5EF4-FFF2-40B4-BE49-F238E27FC236}">
                <a16:creationId xmlns:a16="http://schemas.microsoft.com/office/drawing/2014/main" id="{D12C75D7-175E-43C0-A318-C7E09EC4911E}"/>
              </a:ext>
            </a:extLst>
          </p:cNvPr>
          <p:cNvCxnSpPr>
            <a:cxnSpLocks noChangeShapeType="1"/>
            <a:stCxn id="22539" idx="3"/>
            <a:endCxn id="22547" idx="7"/>
          </p:cNvCxnSpPr>
          <p:nvPr/>
        </p:nvCxnSpPr>
        <p:spPr bwMode="auto">
          <a:xfrm flipH="1">
            <a:off x="1852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52" name="AutoShape 92">
            <a:extLst>
              <a:ext uri="{FF2B5EF4-FFF2-40B4-BE49-F238E27FC236}">
                <a16:creationId xmlns:a16="http://schemas.microsoft.com/office/drawing/2014/main" id="{1E82249B-4222-4C07-B267-1F218DFE2CAF}"/>
              </a:ext>
            </a:extLst>
          </p:cNvPr>
          <p:cNvCxnSpPr>
            <a:cxnSpLocks noChangeShapeType="1"/>
            <a:stCxn id="22547" idx="1"/>
            <a:endCxn id="22535" idx="5"/>
          </p:cNvCxnSpPr>
          <p:nvPr/>
        </p:nvCxnSpPr>
        <p:spPr bwMode="auto">
          <a:xfrm flipH="1" flipV="1">
            <a:off x="14716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53" name="Text Box 93">
            <a:extLst>
              <a:ext uri="{FF2B5EF4-FFF2-40B4-BE49-F238E27FC236}">
                <a16:creationId xmlns:a16="http://schemas.microsoft.com/office/drawing/2014/main" id="{3128C49B-92E4-4B8D-9709-49A4ADEFD54B}"/>
              </a:ext>
            </a:extLst>
          </p:cNvPr>
          <p:cNvSpPr txBox="1">
            <a:spLocks noChangeArrowheads="1"/>
          </p:cNvSpPr>
          <p:nvPr/>
        </p:nvSpPr>
        <p:spPr bwMode="auto">
          <a:xfrm>
            <a:off x="7318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2554" name="Text Box 94">
            <a:extLst>
              <a:ext uri="{FF2B5EF4-FFF2-40B4-BE49-F238E27FC236}">
                <a16:creationId xmlns:a16="http://schemas.microsoft.com/office/drawing/2014/main" id="{4C3B6AF1-1BBE-4A12-BCE6-CC5E06037EC8}"/>
              </a:ext>
            </a:extLst>
          </p:cNvPr>
          <p:cNvSpPr txBox="1">
            <a:spLocks noChangeArrowheads="1"/>
          </p:cNvSpPr>
          <p:nvPr/>
        </p:nvSpPr>
        <p:spPr bwMode="auto">
          <a:xfrm>
            <a:off x="17224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2555" name="Rectangle 95">
            <a:extLst>
              <a:ext uri="{FF2B5EF4-FFF2-40B4-BE49-F238E27FC236}">
                <a16:creationId xmlns:a16="http://schemas.microsoft.com/office/drawing/2014/main" id="{3164219B-CDD0-46DC-8AE5-9F42AB8F7ED3}"/>
              </a:ext>
            </a:extLst>
          </p:cNvPr>
          <p:cNvSpPr>
            <a:spLocks noChangeArrowheads="1"/>
          </p:cNvSpPr>
          <p:nvPr/>
        </p:nvSpPr>
        <p:spPr bwMode="auto">
          <a:xfrm>
            <a:off x="228600" y="4648200"/>
            <a:ext cx="891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FL = [0, 1, 0, 0, 0, 0, 1]</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H = {(u,v) in E | not(Fl[u]) and Fl[v]} </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H = [(0,1), (3,1), (5,1), (3,6), (4,6), (5,6)]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endParaRPr>
          </a:p>
        </p:txBody>
      </p:sp>
      <p:cxnSp>
        <p:nvCxnSpPr>
          <p:cNvPr id="22556" name="AutoShape 96">
            <a:extLst>
              <a:ext uri="{FF2B5EF4-FFF2-40B4-BE49-F238E27FC236}">
                <a16:creationId xmlns:a16="http://schemas.microsoft.com/office/drawing/2014/main" id="{6903C43C-C417-4BFF-844D-475F6062020F}"/>
              </a:ext>
            </a:extLst>
          </p:cNvPr>
          <p:cNvCxnSpPr>
            <a:cxnSpLocks noChangeShapeType="1"/>
          </p:cNvCxnSpPr>
          <p:nvPr/>
        </p:nvCxnSpPr>
        <p:spPr bwMode="auto">
          <a:xfrm>
            <a:off x="3711575" y="1549400"/>
            <a:ext cx="0" cy="68580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2557" name="AutoShape 97">
            <a:extLst>
              <a:ext uri="{FF2B5EF4-FFF2-40B4-BE49-F238E27FC236}">
                <a16:creationId xmlns:a16="http://schemas.microsoft.com/office/drawing/2014/main" id="{D4705604-C241-4FDC-A1A8-C2590E8C8CE4}"/>
              </a:ext>
            </a:extLst>
          </p:cNvPr>
          <p:cNvCxnSpPr>
            <a:cxnSpLocks noChangeShapeType="1"/>
          </p:cNvCxnSpPr>
          <p:nvPr/>
        </p:nvCxnSpPr>
        <p:spPr bwMode="auto">
          <a:xfrm>
            <a:off x="3787775" y="2311400"/>
            <a:ext cx="685800" cy="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2558" name="AutoShape 98">
            <a:extLst>
              <a:ext uri="{FF2B5EF4-FFF2-40B4-BE49-F238E27FC236}">
                <a16:creationId xmlns:a16="http://schemas.microsoft.com/office/drawing/2014/main" id="{5B4D7E5F-F23C-45C5-8342-5CDE9C17B2AE}"/>
              </a:ext>
            </a:extLst>
          </p:cNvPr>
          <p:cNvCxnSpPr>
            <a:cxnSpLocks noChangeShapeType="1"/>
          </p:cNvCxnSpPr>
          <p:nvPr/>
        </p:nvCxnSpPr>
        <p:spPr bwMode="auto">
          <a:xfrm>
            <a:off x="3765550"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2559" name="AutoShape 99">
            <a:extLst>
              <a:ext uri="{FF2B5EF4-FFF2-40B4-BE49-F238E27FC236}">
                <a16:creationId xmlns:a16="http://schemas.microsoft.com/office/drawing/2014/main" id="{AB8D5FDC-F442-4BAE-A5DB-71D80985432C}"/>
              </a:ext>
            </a:extLst>
          </p:cNvPr>
          <p:cNvCxnSpPr>
            <a:cxnSpLocks noChangeShapeType="1"/>
          </p:cNvCxnSpPr>
          <p:nvPr/>
        </p:nvCxnSpPr>
        <p:spPr bwMode="auto">
          <a:xfrm flipH="1">
            <a:off x="4984750" y="2365375"/>
            <a:ext cx="349250" cy="73025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2560" name="AutoShape 100">
            <a:extLst>
              <a:ext uri="{FF2B5EF4-FFF2-40B4-BE49-F238E27FC236}">
                <a16:creationId xmlns:a16="http://schemas.microsoft.com/office/drawing/2014/main" id="{743CFDA7-557B-4CBD-8A4A-40F29620B41A}"/>
              </a:ext>
            </a:extLst>
          </p:cNvPr>
          <p:cNvCxnSpPr>
            <a:cxnSpLocks noChangeShapeType="1"/>
          </p:cNvCxnSpPr>
          <p:nvPr/>
        </p:nvCxnSpPr>
        <p:spPr bwMode="auto">
          <a:xfrm flipH="1" flipV="1">
            <a:off x="4603750"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sp>
        <p:nvSpPr>
          <p:cNvPr id="22562" name="Oval 71">
            <a:extLst>
              <a:ext uri="{FF2B5EF4-FFF2-40B4-BE49-F238E27FC236}">
                <a16:creationId xmlns:a16="http://schemas.microsoft.com/office/drawing/2014/main" id="{3152846D-DE92-461C-A51F-3AE9F19A8569}"/>
              </a:ext>
            </a:extLst>
          </p:cNvPr>
          <p:cNvSpPr>
            <a:spLocks noChangeArrowheads="1"/>
          </p:cNvSpPr>
          <p:nvPr/>
        </p:nvSpPr>
        <p:spPr bwMode="auto">
          <a:xfrm>
            <a:off x="3627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63" name="Oval 72">
            <a:extLst>
              <a:ext uri="{FF2B5EF4-FFF2-40B4-BE49-F238E27FC236}">
                <a16:creationId xmlns:a16="http://schemas.microsoft.com/office/drawing/2014/main" id="{5EDE9814-7FAA-4BAA-841B-30CF2C80AF93}"/>
              </a:ext>
            </a:extLst>
          </p:cNvPr>
          <p:cNvSpPr>
            <a:spLocks noChangeArrowheads="1"/>
          </p:cNvSpPr>
          <p:nvPr/>
        </p:nvSpPr>
        <p:spPr bwMode="auto">
          <a:xfrm>
            <a:off x="36274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64" name="Oval 74">
            <a:extLst>
              <a:ext uri="{FF2B5EF4-FFF2-40B4-BE49-F238E27FC236}">
                <a16:creationId xmlns:a16="http://schemas.microsoft.com/office/drawing/2014/main" id="{7BF38A00-3473-4ED5-A3F1-6FFEA88ACDEE}"/>
              </a:ext>
            </a:extLst>
          </p:cNvPr>
          <p:cNvSpPr>
            <a:spLocks noChangeArrowheads="1"/>
          </p:cNvSpPr>
          <p:nvPr/>
        </p:nvSpPr>
        <p:spPr bwMode="auto">
          <a:xfrm>
            <a:off x="44656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65" name="Oval 75">
            <a:extLst>
              <a:ext uri="{FF2B5EF4-FFF2-40B4-BE49-F238E27FC236}">
                <a16:creationId xmlns:a16="http://schemas.microsoft.com/office/drawing/2014/main" id="{35E953B7-D770-41C6-914E-0B149E1ACD06}"/>
              </a:ext>
            </a:extLst>
          </p:cNvPr>
          <p:cNvSpPr>
            <a:spLocks noChangeArrowheads="1"/>
          </p:cNvSpPr>
          <p:nvPr/>
        </p:nvSpPr>
        <p:spPr bwMode="auto">
          <a:xfrm>
            <a:off x="4465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66" name="AutoShape 76">
            <a:extLst>
              <a:ext uri="{FF2B5EF4-FFF2-40B4-BE49-F238E27FC236}">
                <a16:creationId xmlns:a16="http://schemas.microsoft.com/office/drawing/2014/main" id="{95BA582A-96B3-4650-A4D3-B619E51D1931}"/>
              </a:ext>
            </a:extLst>
          </p:cNvPr>
          <p:cNvCxnSpPr>
            <a:cxnSpLocks noChangeShapeType="1"/>
            <a:stCxn id="22564" idx="4"/>
            <a:endCxn id="22565" idx="0"/>
          </p:cNvCxnSpPr>
          <p:nvPr/>
        </p:nvCxnSpPr>
        <p:spPr bwMode="auto">
          <a:xfrm>
            <a:off x="45418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67" name="AutoShape 77">
            <a:extLst>
              <a:ext uri="{FF2B5EF4-FFF2-40B4-BE49-F238E27FC236}">
                <a16:creationId xmlns:a16="http://schemas.microsoft.com/office/drawing/2014/main" id="{9F5F63FE-BEAB-4BBC-A635-664887BC4C8F}"/>
              </a:ext>
            </a:extLst>
          </p:cNvPr>
          <p:cNvCxnSpPr>
            <a:cxnSpLocks noChangeShapeType="1"/>
            <a:stCxn id="22562" idx="6"/>
            <a:endCxn id="22564" idx="2"/>
          </p:cNvCxnSpPr>
          <p:nvPr/>
        </p:nvCxnSpPr>
        <p:spPr bwMode="auto">
          <a:xfrm>
            <a:off x="37798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68" name="Oval 79">
            <a:extLst>
              <a:ext uri="{FF2B5EF4-FFF2-40B4-BE49-F238E27FC236}">
                <a16:creationId xmlns:a16="http://schemas.microsoft.com/office/drawing/2014/main" id="{26D80864-DF22-475B-B1A5-BCD943EB0172}"/>
              </a:ext>
            </a:extLst>
          </p:cNvPr>
          <p:cNvSpPr>
            <a:spLocks noChangeArrowheads="1"/>
          </p:cNvSpPr>
          <p:nvPr/>
        </p:nvSpPr>
        <p:spPr bwMode="auto">
          <a:xfrm>
            <a:off x="53038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69" name="AutoShape 80">
            <a:extLst>
              <a:ext uri="{FF2B5EF4-FFF2-40B4-BE49-F238E27FC236}">
                <a16:creationId xmlns:a16="http://schemas.microsoft.com/office/drawing/2014/main" id="{007E310C-FB67-4A77-BBF4-5B9E29AEFC85}"/>
              </a:ext>
            </a:extLst>
          </p:cNvPr>
          <p:cNvCxnSpPr>
            <a:cxnSpLocks noChangeShapeType="1"/>
            <a:stCxn id="22565" idx="6"/>
            <a:endCxn id="22568" idx="2"/>
          </p:cNvCxnSpPr>
          <p:nvPr/>
        </p:nvCxnSpPr>
        <p:spPr bwMode="auto">
          <a:xfrm>
            <a:off x="46180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70" name="Text Box 81">
            <a:extLst>
              <a:ext uri="{FF2B5EF4-FFF2-40B4-BE49-F238E27FC236}">
                <a16:creationId xmlns:a16="http://schemas.microsoft.com/office/drawing/2014/main" id="{91DFC7D6-2ECE-46D8-97FD-B01F36F794D4}"/>
              </a:ext>
            </a:extLst>
          </p:cNvPr>
          <p:cNvSpPr txBox="1">
            <a:spLocks noChangeArrowheads="1"/>
          </p:cNvSpPr>
          <p:nvPr/>
        </p:nvSpPr>
        <p:spPr bwMode="auto">
          <a:xfrm>
            <a:off x="32766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2571" name="Text Box 82">
            <a:extLst>
              <a:ext uri="{FF2B5EF4-FFF2-40B4-BE49-F238E27FC236}">
                <a16:creationId xmlns:a16="http://schemas.microsoft.com/office/drawing/2014/main" id="{E1294990-9222-4E40-87C3-2CA44A884107}"/>
              </a:ext>
            </a:extLst>
          </p:cNvPr>
          <p:cNvSpPr txBox="1">
            <a:spLocks noChangeArrowheads="1"/>
          </p:cNvSpPr>
          <p:nvPr/>
        </p:nvSpPr>
        <p:spPr bwMode="auto">
          <a:xfrm>
            <a:off x="32766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2572" name="Text Box 83">
            <a:extLst>
              <a:ext uri="{FF2B5EF4-FFF2-40B4-BE49-F238E27FC236}">
                <a16:creationId xmlns:a16="http://schemas.microsoft.com/office/drawing/2014/main" id="{20FBCE34-66E4-4E2C-B437-27652E7A40C7}"/>
              </a:ext>
            </a:extLst>
          </p:cNvPr>
          <p:cNvSpPr txBox="1">
            <a:spLocks noChangeArrowheads="1"/>
          </p:cNvSpPr>
          <p:nvPr/>
        </p:nvSpPr>
        <p:spPr bwMode="auto">
          <a:xfrm>
            <a:off x="45720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2573" name="Text Box 84">
            <a:extLst>
              <a:ext uri="{FF2B5EF4-FFF2-40B4-BE49-F238E27FC236}">
                <a16:creationId xmlns:a16="http://schemas.microsoft.com/office/drawing/2014/main" id="{B0563E0E-BCA9-444C-ABAA-C6A3EFA314BA}"/>
              </a:ext>
            </a:extLst>
          </p:cNvPr>
          <p:cNvSpPr txBox="1">
            <a:spLocks noChangeArrowheads="1"/>
          </p:cNvSpPr>
          <p:nvPr/>
        </p:nvSpPr>
        <p:spPr bwMode="auto">
          <a:xfrm>
            <a:off x="45720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2574" name="Text Box 85">
            <a:extLst>
              <a:ext uri="{FF2B5EF4-FFF2-40B4-BE49-F238E27FC236}">
                <a16:creationId xmlns:a16="http://schemas.microsoft.com/office/drawing/2014/main" id="{B9B52CE1-CAD7-470F-ADE2-3CFAE97343EC}"/>
              </a:ext>
            </a:extLst>
          </p:cNvPr>
          <p:cNvSpPr txBox="1">
            <a:spLocks noChangeArrowheads="1"/>
          </p:cNvSpPr>
          <p:nvPr/>
        </p:nvSpPr>
        <p:spPr bwMode="auto">
          <a:xfrm>
            <a:off x="54102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2575" name="Oval 86">
            <a:extLst>
              <a:ext uri="{FF2B5EF4-FFF2-40B4-BE49-F238E27FC236}">
                <a16:creationId xmlns:a16="http://schemas.microsoft.com/office/drawing/2014/main" id="{70E85427-E33D-4420-B6BA-485F15C51864}"/>
              </a:ext>
            </a:extLst>
          </p:cNvPr>
          <p:cNvSpPr>
            <a:spLocks noChangeArrowheads="1"/>
          </p:cNvSpPr>
          <p:nvPr/>
        </p:nvSpPr>
        <p:spPr bwMode="auto">
          <a:xfrm>
            <a:off x="40084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2576" name="Oval 87">
            <a:extLst>
              <a:ext uri="{FF2B5EF4-FFF2-40B4-BE49-F238E27FC236}">
                <a16:creationId xmlns:a16="http://schemas.microsoft.com/office/drawing/2014/main" id="{35E6BB63-A4E6-4C21-A42A-073C3C9D3C44}"/>
              </a:ext>
            </a:extLst>
          </p:cNvPr>
          <p:cNvSpPr>
            <a:spLocks noChangeArrowheads="1"/>
          </p:cNvSpPr>
          <p:nvPr/>
        </p:nvSpPr>
        <p:spPr bwMode="auto">
          <a:xfrm>
            <a:off x="48466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2577" name="AutoShape 90">
            <a:extLst>
              <a:ext uri="{FF2B5EF4-FFF2-40B4-BE49-F238E27FC236}">
                <a16:creationId xmlns:a16="http://schemas.microsoft.com/office/drawing/2014/main" id="{5A0AF16D-D273-4FC8-914A-D49C97C87DA2}"/>
              </a:ext>
            </a:extLst>
          </p:cNvPr>
          <p:cNvCxnSpPr>
            <a:cxnSpLocks noChangeShapeType="1"/>
            <a:stCxn id="22575" idx="7"/>
            <a:endCxn id="22565" idx="3"/>
          </p:cNvCxnSpPr>
          <p:nvPr/>
        </p:nvCxnSpPr>
        <p:spPr bwMode="auto">
          <a:xfrm flipV="1">
            <a:off x="4138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78" name="Text Box 93">
            <a:extLst>
              <a:ext uri="{FF2B5EF4-FFF2-40B4-BE49-F238E27FC236}">
                <a16:creationId xmlns:a16="http://schemas.microsoft.com/office/drawing/2014/main" id="{7A0AEF46-F759-4E63-8361-608839AE858E}"/>
              </a:ext>
            </a:extLst>
          </p:cNvPr>
          <p:cNvSpPr txBox="1">
            <a:spLocks noChangeArrowheads="1"/>
          </p:cNvSpPr>
          <p:nvPr/>
        </p:nvSpPr>
        <p:spPr bwMode="auto">
          <a:xfrm>
            <a:off x="38560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2579" name="Text Box 94">
            <a:extLst>
              <a:ext uri="{FF2B5EF4-FFF2-40B4-BE49-F238E27FC236}">
                <a16:creationId xmlns:a16="http://schemas.microsoft.com/office/drawing/2014/main" id="{1525FABE-62CE-4B60-977A-32890DC75793}"/>
              </a:ext>
            </a:extLst>
          </p:cNvPr>
          <p:cNvSpPr txBox="1">
            <a:spLocks noChangeArrowheads="1"/>
          </p:cNvSpPr>
          <p:nvPr/>
        </p:nvSpPr>
        <p:spPr bwMode="auto">
          <a:xfrm>
            <a:off x="48466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2580" name="TextBox 62">
            <a:extLst>
              <a:ext uri="{FF2B5EF4-FFF2-40B4-BE49-F238E27FC236}">
                <a16:creationId xmlns:a16="http://schemas.microsoft.com/office/drawing/2014/main" id="{9D636EC4-209B-4E51-8EAC-349B10BEBAD3}"/>
              </a:ext>
            </a:extLst>
          </p:cNvPr>
          <p:cNvSpPr txBox="1">
            <a:spLocks noChangeArrowheads="1"/>
          </p:cNvSpPr>
          <p:nvPr/>
        </p:nvSpPr>
        <p:spPr bwMode="auto">
          <a:xfrm>
            <a:off x="0" y="3810000"/>
            <a:ext cx="291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Randomly flip coins</a:t>
            </a:r>
          </a:p>
        </p:txBody>
      </p:sp>
      <p:sp>
        <p:nvSpPr>
          <p:cNvPr id="22581" name="TextBox 63">
            <a:extLst>
              <a:ext uri="{FF2B5EF4-FFF2-40B4-BE49-F238E27FC236}">
                <a16:creationId xmlns:a16="http://schemas.microsoft.com/office/drawing/2014/main" id="{C206F495-456E-495E-8321-43E1AD3F24EE}"/>
              </a:ext>
            </a:extLst>
          </p:cNvPr>
          <p:cNvSpPr txBox="1">
            <a:spLocks noChangeArrowheads="1"/>
          </p:cNvSpPr>
          <p:nvPr/>
        </p:nvSpPr>
        <p:spPr bwMode="auto">
          <a:xfrm>
            <a:off x="3200400" y="3690938"/>
            <a:ext cx="27193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Every edge link</a:t>
            </a:r>
            <a:b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b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from black to red</a:t>
            </a:r>
          </a:p>
        </p:txBody>
      </p:sp>
      <p:cxnSp>
        <p:nvCxnSpPr>
          <p:cNvPr id="22582" name="AutoShape 100">
            <a:extLst>
              <a:ext uri="{FF2B5EF4-FFF2-40B4-BE49-F238E27FC236}">
                <a16:creationId xmlns:a16="http://schemas.microsoft.com/office/drawing/2014/main" id="{1AB2950F-22D3-465C-B4C5-6274ADBAC30C}"/>
              </a:ext>
            </a:extLst>
          </p:cNvPr>
          <p:cNvCxnSpPr>
            <a:cxnSpLocks noChangeShapeType="1"/>
            <a:stCxn id="22576" idx="2"/>
            <a:endCxn id="22575" idx="6"/>
          </p:cNvCxnSpPr>
          <p:nvPr/>
        </p:nvCxnSpPr>
        <p:spPr bwMode="auto">
          <a:xfrm rot="10800000">
            <a:off x="4160838" y="3149600"/>
            <a:ext cx="685800" cy="1588"/>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reeform 107">
            <a:extLst>
              <a:ext uri="{FF2B5EF4-FFF2-40B4-BE49-F238E27FC236}">
                <a16:creationId xmlns:a16="http://schemas.microsoft.com/office/drawing/2014/main" id="{6FBB9787-EAF6-4828-ABDD-34D65E95C7C0}"/>
              </a:ext>
            </a:extLst>
          </p:cNvPr>
          <p:cNvSpPr>
            <a:spLocks/>
          </p:cNvSpPr>
          <p:nvPr/>
        </p:nvSpPr>
        <p:spPr bwMode="auto">
          <a:xfrm>
            <a:off x="7543800" y="1905000"/>
            <a:ext cx="914400" cy="1651000"/>
          </a:xfrm>
          <a:custGeom>
            <a:avLst/>
            <a:gdLst>
              <a:gd name="T0" fmla="*/ 2147483647 w 576"/>
              <a:gd name="T1" fmla="*/ 2147483647 h 1040"/>
              <a:gd name="T2" fmla="*/ 2147483647 w 576"/>
              <a:gd name="T3" fmla="*/ 2147483647 h 1040"/>
              <a:gd name="T4" fmla="*/ 2147483647 w 576"/>
              <a:gd name="T5" fmla="*/ 2147483647 h 1040"/>
              <a:gd name="T6" fmla="*/ 2147483647 w 576"/>
              <a:gd name="T7" fmla="*/ 2147483647 h 1040"/>
              <a:gd name="T8" fmla="*/ 2147483647 w 576"/>
              <a:gd name="T9" fmla="*/ 2147483647 h 1040"/>
              <a:gd name="T10" fmla="*/ 0 60000 65536"/>
              <a:gd name="T11" fmla="*/ 0 60000 65536"/>
              <a:gd name="T12" fmla="*/ 0 60000 65536"/>
              <a:gd name="T13" fmla="*/ 0 60000 65536"/>
              <a:gd name="T14" fmla="*/ 0 60000 65536"/>
              <a:gd name="T15" fmla="*/ 0 w 576"/>
              <a:gd name="T16" fmla="*/ 0 h 1040"/>
              <a:gd name="T17" fmla="*/ 576 w 576"/>
              <a:gd name="T18" fmla="*/ 1040 h 1040"/>
            </a:gdLst>
            <a:ahLst/>
            <a:cxnLst>
              <a:cxn ang="T10">
                <a:pos x="T0" y="T1"/>
              </a:cxn>
              <a:cxn ang="T11">
                <a:pos x="T2" y="T3"/>
              </a:cxn>
              <a:cxn ang="T12">
                <a:pos x="T4" y="T5"/>
              </a:cxn>
              <a:cxn ang="T13">
                <a:pos x="T6" y="T7"/>
              </a:cxn>
              <a:cxn ang="T14">
                <a:pos x="T8" y="T9"/>
              </a:cxn>
            </a:cxnLst>
            <a:rect l="T15" t="T16" r="T17" b="T18"/>
            <a:pathLst>
              <a:path w="576" h="1040">
                <a:moveTo>
                  <a:pt x="72" y="1024"/>
                </a:moveTo>
                <a:cubicBezTo>
                  <a:pt x="144" y="1040"/>
                  <a:pt x="432" y="712"/>
                  <a:pt x="504" y="544"/>
                </a:cubicBezTo>
                <a:cubicBezTo>
                  <a:pt x="576" y="376"/>
                  <a:pt x="576" y="32"/>
                  <a:pt x="504" y="16"/>
                </a:cubicBezTo>
                <a:cubicBezTo>
                  <a:pt x="432" y="0"/>
                  <a:pt x="144" y="280"/>
                  <a:pt x="72" y="448"/>
                </a:cubicBezTo>
                <a:cubicBezTo>
                  <a:pt x="0" y="616"/>
                  <a:pt x="0" y="1008"/>
                  <a:pt x="72" y="1024"/>
                </a:cubicBezTo>
                <a:close/>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54" name="Freeform 108">
            <a:extLst>
              <a:ext uri="{FF2B5EF4-FFF2-40B4-BE49-F238E27FC236}">
                <a16:creationId xmlns:a16="http://schemas.microsoft.com/office/drawing/2014/main" id="{14F08BB1-FE2A-4AD2-A66A-C31BEEBB169D}"/>
              </a:ext>
            </a:extLst>
          </p:cNvPr>
          <p:cNvSpPr>
            <a:spLocks/>
          </p:cNvSpPr>
          <p:nvPr/>
        </p:nvSpPr>
        <p:spPr bwMode="auto">
          <a:xfrm>
            <a:off x="6019800" y="1066800"/>
            <a:ext cx="1612900" cy="2616200"/>
          </a:xfrm>
          <a:custGeom>
            <a:avLst/>
            <a:gdLst>
              <a:gd name="T0" fmla="*/ 2147483647 w 1016"/>
              <a:gd name="T1" fmla="*/ 2147483647 h 1648"/>
              <a:gd name="T2" fmla="*/ 2147483647 w 1016"/>
              <a:gd name="T3" fmla="*/ 2147483647 h 1648"/>
              <a:gd name="T4" fmla="*/ 2147483647 w 1016"/>
              <a:gd name="T5" fmla="*/ 2147483647 h 1648"/>
              <a:gd name="T6" fmla="*/ 2147483647 w 1016"/>
              <a:gd name="T7" fmla="*/ 2147483647 h 1648"/>
              <a:gd name="T8" fmla="*/ 2147483647 w 1016"/>
              <a:gd name="T9" fmla="*/ 2147483647 h 1648"/>
              <a:gd name="T10" fmla="*/ 0 60000 65536"/>
              <a:gd name="T11" fmla="*/ 0 60000 65536"/>
              <a:gd name="T12" fmla="*/ 0 60000 65536"/>
              <a:gd name="T13" fmla="*/ 0 60000 65536"/>
              <a:gd name="T14" fmla="*/ 0 60000 65536"/>
              <a:gd name="T15" fmla="*/ 0 w 1016"/>
              <a:gd name="T16" fmla="*/ 0 h 1648"/>
              <a:gd name="T17" fmla="*/ 1016 w 1016"/>
              <a:gd name="T18" fmla="*/ 1648 h 1648"/>
            </a:gdLst>
            <a:ahLst/>
            <a:cxnLst>
              <a:cxn ang="T10">
                <a:pos x="T0" y="T1"/>
              </a:cxn>
              <a:cxn ang="T11">
                <a:pos x="T2" y="T3"/>
              </a:cxn>
              <a:cxn ang="T12">
                <a:pos x="T4" y="T5"/>
              </a:cxn>
              <a:cxn ang="T13">
                <a:pos x="T6" y="T7"/>
              </a:cxn>
              <a:cxn ang="T14">
                <a:pos x="T8" y="T9"/>
              </a:cxn>
            </a:cxnLst>
            <a:rect l="T15" t="T16" r="T17" b="T18"/>
            <a:pathLst>
              <a:path w="1016" h="1648">
                <a:moveTo>
                  <a:pt x="504" y="1600"/>
                </a:moveTo>
                <a:cubicBezTo>
                  <a:pt x="760" y="1300"/>
                  <a:pt x="1016" y="1000"/>
                  <a:pt x="984" y="736"/>
                </a:cubicBezTo>
                <a:cubicBezTo>
                  <a:pt x="952" y="472"/>
                  <a:pt x="472" y="0"/>
                  <a:pt x="312" y="16"/>
                </a:cubicBezTo>
                <a:cubicBezTo>
                  <a:pt x="152" y="32"/>
                  <a:pt x="0" y="560"/>
                  <a:pt x="24" y="832"/>
                </a:cubicBezTo>
                <a:cubicBezTo>
                  <a:pt x="48" y="1104"/>
                  <a:pt x="252" y="1376"/>
                  <a:pt x="456" y="1648"/>
                </a:cubicBezTo>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56" name="Rectangle 2">
            <a:extLst>
              <a:ext uri="{FF2B5EF4-FFF2-40B4-BE49-F238E27FC236}">
                <a16:creationId xmlns:a16="http://schemas.microsoft.com/office/drawing/2014/main" id="{785B0E3A-25E6-4FD7-B730-F2DBE653CCA2}"/>
              </a:ext>
            </a:extLst>
          </p:cNvPr>
          <p:cNvSpPr>
            <a:spLocks noGrp="1" noChangeArrowheads="1"/>
          </p:cNvSpPr>
          <p:nvPr>
            <p:ph type="title"/>
          </p:nvPr>
        </p:nvSpPr>
        <p:spPr>
          <a:xfrm>
            <a:off x="685800" y="152400"/>
            <a:ext cx="7772400" cy="838200"/>
          </a:xfrm>
        </p:spPr>
        <p:txBody>
          <a:bodyPr/>
          <a:lstStyle/>
          <a:p>
            <a:pPr eaLnBrk="1" hangingPunct="1"/>
            <a:r>
              <a:rPr lang="en-US" altLang="en-US" sz="4000"/>
              <a:t>Graph Connectivity</a:t>
            </a:r>
          </a:p>
        </p:txBody>
      </p:sp>
      <p:sp>
        <p:nvSpPr>
          <p:cNvPr id="23557" name="Oval 71">
            <a:extLst>
              <a:ext uri="{FF2B5EF4-FFF2-40B4-BE49-F238E27FC236}">
                <a16:creationId xmlns:a16="http://schemas.microsoft.com/office/drawing/2014/main" id="{CD817526-FB69-4B68-8FCC-8841BF13A851}"/>
              </a:ext>
            </a:extLst>
          </p:cNvPr>
          <p:cNvSpPr>
            <a:spLocks noChangeArrowheads="1"/>
          </p:cNvSpPr>
          <p:nvPr/>
        </p:nvSpPr>
        <p:spPr bwMode="auto">
          <a:xfrm>
            <a:off x="5032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58" name="Oval 72">
            <a:extLst>
              <a:ext uri="{FF2B5EF4-FFF2-40B4-BE49-F238E27FC236}">
                <a16:creationId xmlns:a16="http://schemas.microsoft.com/office/drawing/2014/main" id="{C189EC15-5745-45E7-8A88-C0E85D17E4D4}"/>
              </a:ext>
            </a:extLst>
          </p:cNvPr>
          <p:cNvSpPr>
            <a:spLocks noChangeArrowheads="1"/>
          </p:cNvSpPr>
          <p:nvPr/>
        </p:nvSpPr>
        <p:spPr bwMode="auto">
          <a:xfrm>
            <a:off x="5032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559" name="AutoShape 73">
            <a:extLst>
              <a:ext uri="{FF2B5EF4-FFF2-40B4-BE49-F238E27FC236}">
                <a16:creationId xmlns:a16="http://schemas.microsoft.com/office/drawing/2014/main" id="{22AAE3B2-452B-4D48-AF91-654795B1FAF5}"/>
              </a:ext>
            </a:extLst>
          </p:cNvPr>
          <p:cNvCxnSpPr>
            <a:cxnSpLocks noChangeShapeType="1"/>
            <a:stCxn id="23557" idx="4"/>
            <a:endCxn id="23558" idx="0"/>
          </p:cNvCxnSpPr>
          <p:nvPr/>
        </p:nvCxnSpPr>
        <p:spPr bwMode="auto">
          <a:xfrm>
            <a:off x="5794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0" name="Oval 74">
            <a:extLst>
              <a:ext uri="{FF2B5EF4-FFF2-40B4-BE49-F238E27FC236}">
                <a16:creationId xmlns:a16="http://schemas.microsoft.com/office/drawing/2014/main" id="{2F1A96A5-B634-4B61-B80A-234A9F0E98A3}"/>
              </a:ext>
            </a:extLst>
          </p:cNvPr>
          <p:cNvSpPr>
            <a:spLocks noChangeArrowheads="1"/>
          </p:cNvSpPr>
          <p:nvPr/>
        </p:nvSpPr>
        <p:spPr bwMode="auto">
          <a:xfrm>
            <a:off x="1341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61" name="Oval 75">
            <a:extLst>
              <a:ext uri="{FF2B5EF4-FFF2-40B4-BE49-F238E27FC236}">
                <a16:creationId xmlns:a16="http://schemas.microsoft.com/office/drawing/2014/main" id="{273E3EC1-E41B-4227-9196-FC13466FEF38}"/>
              </a:ext>
            </a:extLst>
          </p:cNvPr>
          <p:cNvSpPr>
            <a:spLocks noChangeArrowheads="1"/>
          </p:cNvSpPr>
          <p:nvPr/>
        </p:nvSpPr>
        <p:spPr bwMode="auto">
          <a:xfrm>
            <a:off x="13414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562" name="AutoShape 76">
            <a:extLst>
              <a:ext uri="{FF2B5EF4-FFF2-40B4-BE49-F238E27FC236}">
                <a16:creationId xmlns:a16="http://schemas.microsoft.com/office/drawing/2014/main" id="{2F13D69A-57CE-43DD-8D22-476CA9439802}"/>
              </a:ext>
            </a:extLst>
          </p:cNvPr>
          <p:cNvCxnSpPr>
            <a:cxnSpLocks noChangeShapeType="1"/>
            <a:stCxn id="23560" idx="4"/>
            <a:endCxn id="23561" idx="0"/>
          </p:cNvCxnSpPr>
          <p:nvPr/>
        </p:nvCxnSpPr>
        <p:spPr bwMode="auto">
          <a:xfrm>
            <a:off x="14176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63" name="AutoShape 77">
            <a:extLst>
              <a:ext uri="{FF2B5EF4-FFF2-40B4-BE49-F238E27FC236}">
                <a16:creationId xmlns:a16="http://schemas.microsoft.com/office/drawing/2014/main" id="{4FCCE72D-FE30-4667-AA3E-47E039BC8617}"/>
              </a:ext>
            </a:extLst>
          </p:cNvPr>
          <p:cNvCxnSpPr>
            <a:cxnSpLocks noChangeShapeType="1"/>
            <a:stCxn id="23557" idx="6"/>
            <a:endCxn id="23560" idx="2"/>
          </p:cNvCxnSpPr>
          <p:nvPr/>
        </p:nvCxnSpPr>
        <p:spPr bwMode="auto">
          <a:xfrm>
            <a:off x="6556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64" name="AutoShape 78">
            <a:extLst>
              <a:ext uri="{FF2B5EF4-FFF2-40B4-BE49-F238E27FC236}">
                <a16:creationId xmlns:a16="http://schemas.microsoft.com/office/drawing/2014/main" id="{0B3A107E-C3FE-41A2-BA81-8358A761CC8C}"/>
              </a:ext>
            </a:extLst>
          </p:cNvPr>
          <p:cNvCxnSpPr>
            <a:cxnSpLocks noChangeShapeType="1"/>
            <a:stCxn id="23558" idx="6"/>
            <a:endCxn id="23561" idx="2"/>
          </p:cNvCxnSpPr>
          <p:nvPr/>
        </p:nvCxnSpPr>
        <p:spPr bwMode="auto">
          <a:xfrm>
            <a:off x="6556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5" name="Oval 79">
            <a:extLst>
              <a:ext uri="{FF2B5EF4-FFF2-40B4-BE49-F238E27FC236}">
                <a16:creationId xmlns:a16="http://schemas.microsoft.com/office/drawing/2014/main" id="{BC1E810F-5E3D-4D7F-9DCB-256E5D8B35D6}"/>
              </a:ext>
            </a:extLst>
          </p:cNvPr>
          <p:cNvSpPr>
            <a:spLocks noChangeArrowheads="1"/>
          </p:cNvSpPr>
          <p:nvPr/>
        </p:nvSpPr>
        <p:spPr bwMode="auto">
          <a:xfrm>
            <a:off x="2179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566" name="AutoShape 80">
            <a:extLst>
              <a:ext uri="{FF2B5EF4-FFF2-40B4-BE49-F238E27FC236}">
                <a16:creationId xmlns:a16="http://schemas.microsoft.com/office/drawing/2014/main" id="{B852CB8C-8E03-48C0-99CA-8C808DC2E15A}"/>
              </a:ext>
            </a:extLst>
          </p:cNvPr>
          <p:cNvCxnSpPr>
            <a:cxnSpLocks noChangeShapeType="1"/>
            <a:stCxn id="23561" idx="6"/>
            <a:endCxn id="23565" idx="2"/>
          </p:cNvCxnSpPr>
          <p:nvPr/>
        </p:nvCxnSpPr>
        <p:spPr bwMode="auto">
          <a:xfrm>
            <a:off x="14938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7" name="Text Box 81">
            <a:extLst>
              <a:ext uri="{FF2B5EF4-FFF2-40B4-BE49-F238E27FC236}">
                <a16:creationId xmlns:a16="http://schemas.microsoft.com/office/drawing/2014/main" id="{2CD09283-B683-440F-A3C8-F42798CE342D}"/>
              </a:ext>
            </a:extLst>
          </p:cNvPr>
          <p:cNvSpPr txBox="1">
            <a:spLocks noChangeArrowheads="1"/>
          </p:cNvSpPr>
          <p:nvPr/>
        </p:nvSpPr>
        <p:spPr bwMode="auto">
          <a:xfrm>
            <a:off x="1524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3568" name="Text Box 82">
            <a:extLst>
              <a:ext uri="{FF2B5EF4-FFF2-40B4-BE49-F238E27FC236}">
                <a16:creationId xmlns:a16="http://schemas.microsoft.com/office/drawing/2014/main" id="{5E86ECEA-168E-4AE9-B5B5-891E3B7187DC}"/>
              </a:ext>
            </a:extLst>
          </p:cNvPr>
          <p:cNvSpPr txBox="1">
            <a:spLocks noChangeArrowheads="1"/>
          </p:cNvSpPr>
          <p:nvPr/>
        </p:nvSpPr>
        <p:spPr bwMode="auto">
          <a:xfrm>
            <a:off x="1524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3569" name="Text Box 83">
            <a:extLst>
              <a:ext uri="{FF2B5EF4-FFF2-40B4-BE49-F238E27FC236}">
                <a16:creationId xmlns:a16="http://schemas.microsoft.com/office/drawing/2014/main" id="{DFBDE1CB-130E-437C-857F-E010FD160131}"/>
              </a:ext>
            </a:extLst>
          </p:cNvPr>
          <p:cNvSpPr txBox="1">
            <a:spLocks noChangeArrowheads="1"/>
          </p:cNvSpPr>
          <p:nvPr/>
        </p:nvSpPr>
        <p:spPr bwMode="auto">
          <a:xfrm>
            <a:off x="14478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3570" name="Text Box 84">
            <a:extLst>
              <a:ext uri="{FF2B5EF4-FFF2-40B4-BE49-F238E27FC236}">
                <a16:creationId xmlns:a16="http://schemas.microsoft.com/office/drawing/2014/main" id="{7A717943-6B4D-4CCB-9942-AB1CE04CC613}"/>
              </a:ext>
            </a:extLst>
          </p:cNvPr>
          <p:cNvSpPr txBox="1">
            <a:spLocks noChangeArrowheads="1"/>
          </p:cNvSpPr>
          <p:nvPr/>
        </p:nvSpPr>
        <p:spPr bwMode="auto">
          <a:xfrm>
            <a:off x="14478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3571" name="Text Box 85">
            <a:extLst>
              <a:ext uri="{FF2B5EF4-FFF2-40B4-BE49-F238E27FC236}">
                <a16:creationId xmlns:a16="http://schemas.microsoft.com/office/drawing/2014/main" id="{C849CD60-86DC-4484-9C33-E853BECB7976}"/>
              </a:ext>
            </a:extLst>
          </p:cNvPr>
          <p:cNvSpPr txBox="1">
            <a:spLocks noChangeArrowheads="1"/>
          </p:cNvSpPr>
          <p:nvPr/>
        </p:nvSpPr>
        <p:spPr bwMode="auto">
          <a:xfrm>
            <a:off x="22860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3572" name="Oval 86">
            <a:extLst>
              <a:ext uri="{FF2B5EF4-FFF2-40B4-BE49-F238E27FC236}">
                <a16:creationId xmlns:a16="http://schemas.microsoft.com/office/drawing/2014/main" id="{BC98E69C-6765-4EA2-A107-D7F1B3ECDCC6}"/>
              </a:ext>
            </a:extLst>
          </p:cNvPr>
          <p:cNvSpPr>
            <a:spLocks noChangeArrowheads="1"/>
          </p:cNvSpPr>
          <p:nvPr/>
        </p:nvSpPr>
        <p:spPr bwMode="auto">
          <a:xfrm>
            <a:off x="8842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73" name="Oval 87">
            <a:extLst>
              <a:ext uri="{FF2B5EF4-FFF2-40B4-BE49-F238E27FC236}">
                <a16:creationId xmlns:a16="http://schemas.microsoft.com/office/drawing/2014/main" id="{0DF7807C-1CDA-45C2-BBFD-3984AF9F76EA}"/>
              </a:ext>
            </a:extLst>
          </p:cNvPr>
          <p:cNvSpPr>
            <a:spLocks noChangeArrowheads="1"/>
          </p:cNvSpPr>
          <p:nvPr/>
        </p:nvSpPr>
        <p:spPr bwMode="auto">
          <a:xfrm>
            <a:off x="17224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574" name="AutoShape 88">
            <a:extLst>
              <a:ext uri="{FF2B5EF4-FFF2-40B4-BE49-F238E27FC236}">
                <a16:creationId xmlns:a16="http://schemas.microsoft.com/office/drawing/2014/main" id="{923BE90D-4AC2-41FD-986E-68CB26C90AAB}"/>
              </a:ext>
            </a:extLst>
          </p:cNvPr>
          <p:cNvCxnSpPr>
            <a:cxnSpLocks noChangeShapeType="1"/>
            <a:stCxn id="23572" idx="6"/>
            <a:endCxn id="23573" idx="2"/>
          </p:cNvCxnSpPr>
          <p:nvPr/>
        </p:nvCxnSpPr>
        <p:spPr bwMode="auto">
          <a:xfrm>
            <a:off x="1036638"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75" name="AutoShape 89">
            <a:extLst>
              <a:ext uri="{FF2B5EF4-FFF2-40B4-BE49-F238E27FC236}">
                <a16:creationId xmlns:a16="http://schemas.microsoft.com/office/drawing/2014/main" id="{976334CA-C0FA-478D-967C-1B99333CAA11}"/>
              </a:ext>
            </a:extLst>
          </p:cNvPr>
          <p:cNvCxnSpPr>
            <a:cxnSpLocks noChangeShapeType="1"/>
            <a:stCxn id="23558" idx="5"/>
            <a:endCxn id="23572" idx="1"/>
          </p:cNvCxnSpPr>
          <p:nvPr/>
        </p:nvCxnSpPr>
        <p:spPr bwMode="auto">
          <a:xfrm>
            <a:off x="6334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76" name="AutoShape 90">
            <a:extLst>
              <a:ext uri="{FF2B5EF4-FFF2-40B4-BE49-F238E27FC236}">
                <a16:creationId xmlns:a16="http://schemas.microsoft.com/office/drawing/2014/main" id="{F8C14950-9495-4323-A398-7C62EFAFE79E}"/>
              </a:ext>
            </a:extLst>
          </p:cNvPr>
          <p:cNvCxnSpPr>
            <a:cxnSpLocks noChangeShapeType="1"/>
            <a:stCxn id="23572" idx="7"/>
            <a:endCxn id="23561" idx="3"/>
          </p:cNvCxnSpPr>
          <p:nvPr/>
        </p:nvCxnSpPr>
        <p:spPr bwMode="auto">
          <a:xfrm flipV="1">
            <a:off x="10144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77" name="AutoShape 91">
            <a:extLst>
              <a:ext uri="{FF2B5EF4-FFF2-40B4-BE49-F238E27FC236}">
                <a16:creationId xmlns:a16="http://schemas.microsoft.com/office/drawing/2014/main" id="{DDAAF648-A8B1-4BF5-A70F-BF2893B5620C}"/>
              </a:ext>
            </a:extLst>
          </p:cNvPr>
          <p:cNvCxnSpPr>
            <a:cxnSpLocks noChangeShapeType="1"/>
            <a:stCxn id="23565" idx="3"/>
            <a:endCxn id="23573" idx="7"/>
          </p:cNvCxnSpPr>
          <p:nvPr/>
        </p:nvCxnSpPr>
        <p:spPr bwMode="auto">
          <a:xfrm flipH="1">
            <a:off x="1852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78" name="AutoShape 92">
            <a:extLst>
              <a:ext uri="{FF2B5EF4-FFF2-40B4-BE49-F238E27FC236}">
                <a16:creationId xmlns:a16="http://schemas.microsoft.com/office/drawing/2014/main" id="{DE9368D2-93F4-4D32-9ECD-FB0B460CFA46}"/>
              </a:ext>
            </a:extLst>
          </p:cNvPr>
          <p:cNvCxnSpPr>
            <a:cxnSpLocks noChangeShapeType="1"/>
            <a:stCxn id="23573" idx="1"/>
            <a:endCxn id="23561" idx="5"/>
          </p:cNvCxnSpPr>
          <p:nvPr/>
        </p:nvCxnSpPr>
        <p:spPr bwMode="auto">
          <a:xfrm flipH="1" flipV="1">
            <a:off x="14716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79" name="Text Box 93">
            <a:extLst>
              <a:ext uri="{FF2B5EF4-FFF2-40B4-BE49-F238E27FC236}">
                <a16:creationId xmlns:a16="http://schemas.microsoft.com/office/drawing/2014/main" id="{A10B3CB3-3B24-44C1-8A5F-D965B2D79F57}"/>
              </a:ext>
            </a:extLst>
          </p:cNvPr>
          <p:cNvSpPr txBox="1">
            <a:spLocks noChangeArrowheads="1"/>
          </p:cNvSpPr>
          <p:nvPr/>
        </p:nvSpPr>
        <p:spPr bwMode="auto">
          <a:xfrm>
            <a:off x="7318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3580" name="Text Box 94">
            <a:extLst>
              <a:ext uri="{FF2B5EF4-FFF2-40B4-BE49-F238E27FC236}">
                <a16:creationId xmlns:a16="http://schemas.microsoft.com/office/drawing/2014/main" id="{7BAABD8F-71F0-4218-BBEA-39C62B5231EF}"/>
              </a:ext>
            </a:extLst>
          </p:cNvPr>
          <p:cNvSpPr txBox="1">
            <a:spLocks noChangeArrowheads="1"/>
          </p:cNvSpPr>
          <p:nvPr/>
        </p:nvSpPr>
        <p:spPr bwMode="auto">
          <a:xfrm>
            <a:off x="17224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44062" name="Rectangle 95">
            <a:extLst>
              <a:ext uri="{FF2B5EF4-FFF2-40B4-BE49-F238E27FC236}">
                <a16:creationId xmlns:a16="http://schemas.microsoft.com/office/drawing/2014/main" id="{FAFBF92B-B5D8-478E-B19F-F554B693BB54}"/>
              </a:ext>
            </a:extLst>
          </p:cNvPr>
          <p:cNvSpPr>
            <a:spLocks noChangeArrowheads="1"/>
          </p:cNvSpPr>
          <p:nvPr/>
        </p:nvSpPr>
        <p:spPr bwMode="auto">
          <a:xfrm>
            <a:off x="228600" y="4648200"/>
            <a:ext cx="8915400" cy="1600200"/>
          </a:xfrm>
          <a:prstGeom prst="rect">
            <a:avLst/>
          </a:prstGeom>
          <a:noFill/>
          <a:ln w="9525">
            <a:noFill/>
            <a:miter lim="800000"/>
            <a:headEnd/>
            <a:tailEnd/>
          </a:ln>
        </p:spPr>
        <p:txBody>
          <a:body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H = [</a:t>
            </a:r>
            <a:r>
              <a:rPr kumimoji="0" lang="en-US" sz="2400" b="1" i="0" u="none" strike="noStrike" kern="1200" cap="none" spc="0" normalizeH="0" baseline="0" noProof="0" dirty="0">
                <a:ln>
                  <a:solidFill>
                    <a:srgbClr val="FF0000"/>
                  </a:solidFill>
                </a:ln>
                <a:solidFill>
                  <a:srgbClr val="000000"/>
                </a:solidFill>
                <a:effectLst/>
                <a:uLnTx/>
                <a:uFillTx/>
                <a:latin typeface="Courier New" charset="0"/>
                <a:ea typeface="MS PGothic" panose="020B0600070205080204" pitchFamily="34" charset="-128"/>
                <a:cs typeface="+mn-cs"/>
              </a:rPr>
              <a:t>(0,1)</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none" strike="noStrike" kern="1200" cap="none" spc="0" normalizeH="0" baseline="0" noProof="0" dirty="0">
                <a:ln>
                  <a:solidFill>
                    <a:srgbClr val="FF0000"/>
                  </a:solidFill>
                </a:ln>
                <a:solidFill>
                  <a:srgbClr val="000000"/>
                </a:solidFill>
                <a:effectLst/>
                <a:uLnTx/>
                <a:uFillTx/>
                <a:latin typeface="Courier New" charset="0"/>
                <a:ea typeface="MS PGothic" panose="020B0600070205080204" pitchFamily="34" charset="-128"/>
                <a:cs typeface="+mn-cs"/>
              </a:rPr>
              <a:t>(3,1)</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none" strike="noStrike" kern="1200" cap="none" spc="0" normalizeH="0" baseline="0" noProof="0" dirty="0">
                <a:ln>
                  <a:solidFill>
                    <a:srgbClr val="FF0000"/>
                  </a:solidFill>
                </a:ln>
                <a:solidFill>
                  <a:srgbClr val="000000"/>
                </a:solidFill>
                <a:effectLst/>
                <a:uLnTx/>
                <a:uFillTx/>
                <a:latin typeface="Courier New" charset="0"/>
                <a:ea typeface="MS PGothic" panose="020B0600070205080204" pitchFamily="34" charset="-128"/>
                <a:cs typeface="+mn-cs"/>
              </a:rPr>
              <a:t>(5,1)</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none" strike="noStrike" kern="1200" cap="none" spc="0" normalizeH="0" baseline="0" noProof="0" dirty="0">
                <a:ln>
                  <a:solidFill>
                    <a:srgbClr val="0000FF"/>
                  </a:solidFill>
                </a:ln>
                <a:solidFill>
                  <a:srgbClr val="000000"/>
                </a:solidFill>
                <a:effectLst/>
                <a:uLnTx/>
                <a:uFillTx/>
                <a:latin typeface="Courier New" charset="0"/>
                <a:ea typeface="MS PGothic" panose="020B0600070205080204" pitchFamily="34" charset="-128"/>
                <a:cs typeface="+mn-cs"/>
              </a:rPr>
              <a:t>(3,6)</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none" strike="noStrike" kern="1200" cap="none" spc="0" normalizeH="0" baseline="0" noProof="0" dirty="0">
                <a:ln>
                  <a:solidFill>
                    <a:srgbClr val="FF0000"/>
                  </a:solidFill>
                </a:ln>
                <a:solidFill>
                  <a:srgbClr val="000000"/>
                </a:solidFill>
                <a:effectLst/>
                <a:uLnTx/>
                <a:uFillTx/>
                <a:latin typeface="Courier New" charset="0"/>
                <a:ea typeface="MS PGothic" panose="020B0600070205080204" pitchFamily="34" charset="-128"/>
                <a:cs typeface="+mn-cs"/>
              </a:rPr>
              <a:t>(4,6)</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none" strike="noStrike" kern="1200" cap="none" spc="0" normalizeH="0" baseline="0" noProof="0" dirty="0">
                <a:ln>
                  <a:solidFill>
                    <a:srgbClr val="0000FF"/>
                  </a:solidFill>
                </a:ln>
                <a:solidFill>
                  <a:srgbClr val="000000"/>
                </a:solidFill>
                <a:effectLst/>
                <a:uLnTx/>
                <a:uFillTx/>
                <a:latin typeface="Courier New" charset="0"/>
                <a:ea typeface="MS PGothic" panose="020B0600070205080204" pitchFamily="34" charset="-128"/>
                <a:cs typeface="+mn-cs"/>
              </a:rPr>
              <a:t>(5,6)</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L = L &lt;- H</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L = [</a:t>
            </a:r>
            <a:r>
              <a:rPr kumimoji="0" lang="en-US" sz="2400" b="1" i="0" u="sng"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1</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1, 2, </a:t>
            </a:r>
            <a:r>
              <a:rPr kumimoji="0" lang="en-US" sz="2400" b="1" i="0" u="sng"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1</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sng"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6</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a:t>
            </a:r>
            <a:r>
              <a:rPr kumimoji="0" lang="en-US" sz="2400" b="1" i="0" u="sng"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1</a:t>
            </a:r>
            <a:r>
              <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rPr>
              <a:t>, 6]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sz="2400" b="1" i="0" u="none" strike="noStrike" kern="1200" cap="none" spc="0" normalizeH="0" baseline="0" noProof="0" dirty="0">
              <a:ln>
                <a:noFill/>
              </a:ln>
              <a:solidFill>
                <a:srgbClr val="000000"/>
              </a:solidFill>
              <a:effectLst/>
              <a:uLnTx/>
              <a:uFillTx/>
              <a:latin typeface="Courier New" charset="0"/>
              <a:ea typeface="MS PGothic" panose="020B0600070205080204" pitchFamily="34" charset="-128"/>
              <a:cs typeface="+mn-cs"/>
            </a:endParaRPr>
          </a:p>
        </p:txBody>
      </p:sp>
      <p:cxnSp>
        <p:nvCxnSpPr>
          <p:cNvPr id="23582" name="AutoShape 96">
            <a:extLst>
              <a:ext uri="{FF2B5EF4-FFF2-40B4-BE49-F238E27FC236}">
                <a16:creationId xmlns:a16="http://schemas.microsoft.com/office/drawing/2014/main" id="{FB079103-D858-4FF5-8D1B-01D7DC591005}"/>
              </a:ext>
            </a:extLst>
          </p:cNvPr>
          <p:cNvCxnSpPr>
            <a:cxnSpLocks noChangeShapeType="1"/>
          </p:cNvCxnSpPr>
          <p:nvPr/>
        </p:nvCxnSpPr>
        <p:spPr bwMode="auto">
          <a:xfrm>
            <a:off x="3711575" y="1549400"/>
            <a:ext cx="0" cy="68580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3583" name="AutoShape 97">
            <a:extLst>
              <a:ext uri="{FF2B5EF4-FFF2-40B4-BE49-F238E27FC236}">
                <a16:creationId xmlns:a16="http://schemas.microsoft.com/office/drawing/2014/main" id="{BF326BA6-6C03-4FBC-AFD3-AFA4E7495AD9}"/>
              </a:ext>
            </a:extLst>
          </p:cNvPr>
          <p:cNvCxnSpPr>
            <a:cxnSpLocks noChangeShapeType="1"/>
          </p:cNvCxnSpPr>
          <p:nvPr/>
        </p:nvCxnSpPr>
        <p:spPr bwMode="auto">
          <a:xfrm>
            <a:off x="3787775" y="2311400"/>
            <a:ext cx="685800" cy="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3584" name="AutoShape 98">
            <a:extLst>
              <a:ext uri="{FF2B5EF4-FFF2-40B4-BE49-F238E27FC236}">
                <a16:creationId xmlns:a16="http://schemas.microsoft.com/office/drawing/2014/main" id="{82176201-0DE4-489C-B394-6C7D5AA7F269}"/>
              </a:ext>
            </a:extLst>
          </p:cNvPr>
          <p:cNvCxnSpPr>
            <a:cxnSpLocks noChangeShapeType="1"/>
          </p:cNvCxnSpPr>
          <p:nvPr/>
        </p:nvCxnSpPr>
        <p:spPr bwMode="auto">
          <a:xfrm>
            <a:off x="3765550"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3585" name="AutoShape 99">
            <a:extLst>
              <a:ext uri="{FF2B5EF4-FFF2-40B4-BE49-F238E27FC236}">
                <a16:creationId xmlns:a16="http://schemas.microsoft.com/office/drawing/2014/main" id="{232EF294-6467-4531-ACA2-AEBE3C9AD01C}"/>
              </a:ext>
            </a:extLst>
          </p:cNvPr>
          <p:cNvCxnSpPr>
            <a:cxnSpLocks noChangeShapeType="1"/>
          </p:cNvCxnSpPr>
          <p:nvPr/>
        </p:nvCxnSpPr>
        <p:spPr bwMode="auto">
          <a:xfrm flipH="1">
            <a:off x="4984750" y="2365375"/>
            <a:ext cx="349250" cy="73025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3586" name="AutoShape 100">
            <a:extLst>
              <a:ext uri="{FF2B5EF4-FFF2-40B4-BE49-F238E27FC236}">
                <a16:creationId xmlns:a16="http://schemas.microsoft.com/office/drawing/2014/main" id="{31F88B87-A0EF-4EA0-B1A7-81416CCB999A}"/>
              </a:ext>
            </a:extLst>
          </p:cNvPr>
          <p:cNvCxnSpPr>
            <a:cxnSpLocks noChangeShapeType="1"/>
          </p:cNvCxnSpPr>
          <p:nvPr/>
        </p:nvCxnSpPr>
        <p:spPr bwMode="auto">
          <a:xfrm flipH="1" flipV="1">
            <a:off x="4603750"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sp>
        <p:nvSpPr>
          <p:cNvPr id="23588" name="Oval 71">
            <a:extLst>
              <a:ext uri="{FF2B5EF4-FFF2-40B4-BE49-F238E27FC236}">
                <a16:creationId xmlns:a16="http://schemas.microsoft.com/office/drawing/2014/main" id="{EFFADC45-8C10-427A-8603-0853C7322817}"/>
              </a:ext>
            </a:extLst>
          </p:cNvPr>
          <p:cNvSpPr>
            <a:spLocks noChangeArrowheads="1"/>
          </p:cNvSpPr>
          <p:nvPr/>
        </p:nvSpPr>
        <p:spPr bwMode="auto">
          <a:xfrm>
            <a:off x="3627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89" name="Oval 72">
            <a:extLst>
              <a:ext uri="{FF2B5EF4-FFF2-40B4-BE49-F238E27FC236}">
                <a16:creationId xmlns:a16="http://schemas.microsoft.com/office/drawing/2014/main" id="{9D3EDF28-D2F7-46FC-A5E6-18021C933454}"/>
              </a:ext>
            </a:extLst>
          </p:cNvPr>
          <p:cNvSpPr>
            <a:spLocks noChangeArrowheads="1"/>
          </p:cNvSpPr>
          <p:nvPr/>
        </p:nvSpPr>
        <p:spPr bwMode="auto">
          <a:xfrm>
            <a:off x="36274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90" name="Oval 74">
            <a:extLst>
              <a:ext uri="{FF2B5EF4-FFF2-40B4-BE49-F238E27FC236}">
                <a16:creationId xmlns:a16="http://schemas.microsoft.com/office/drawing/2014/main" id="{82BB1AAC-6D3E-4A72-B73A-300B1CDEEF6D}"/>
              </a:ext>
            </a:extLst>
          </p:cNvPr>
          <p:cNvSpPr>
            <a:spLocks noChangeArrowheads="1"/>
          </p:cNvSpPr>
          <p:nvPr/>
        </p:nvSpPr>
        <p:spPr bwMode="auto">
          <a:xfrm>
            <a:off x="44656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91" name="Oval 75">
            <a:extLst>
              <a:ext uri="{FF2B5EF4-FFF2-40B4-BE49-F238E27FC236}">
                <a16:creationId xmlns:a16="http://schemas.microsoft.com/office/drawing/2014/main" id="{A8FAA3EA-8B02-4ADC-855A-4EE8508A35D8}"/>
              </a:ext>
            </a:extLst>
          </p:cNvPr>
          <p:cNvSpPr>
            <a:spLocks noChangeArrowheads="1"/>
          </p:cNvSpPr>
          <p:nvPr/>
        </p:nvSpPr>
        <p:spPr bwMode="auto">
          <a:xfrm>
            <a:off x="4465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592" name="AutoShape 76">
            <a:extLst>
              <a:ext uri="{FF2B5EF4-FFF2-40B4-BE49-F238E27FC236}">
                <a16:creationId xmlns:a16="http://schemas.microsoft.com/office/drawing/2014/main" id="{C1BC1175-4F91-4419-9D2D-9CFC7506FB2D}"/>
              </a:ext>
            </a:extLst>
          </p:cNvPr>
          <p:cNvCxnSpPr>
            <a:cxnSpLocks noChangeShapeType="1"/>
            <a:stCxn id="23590" idx="4"/>
            <a:endCxn id="23591" idx="0"/>
          </p:cNvCxnSpPr>
          <p:nvPr/>
        </p:nvCxnSpPr>
        <p:spPr bwMode="auto">
          <a:xfrm>
            <a:off x="45418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593" name="AutoShape 77">
            <a:extLst>
              <a:ext uri="{FF2B5EF4-FFF2-40B4-BE49-F238E27FC236}">
                <a16:creationId xmlns:a16="http://schemas.microsoft.com/office/drawing/2014/main" id="{88C07C6C-8930-420A-B233-C14DB54C9206}"/>
              </a:ext>
            </a:extLst>
          </p:cNvPr>
          <p:cNvCxnSpPr>
            <a:cxnSpLocks noChangeShapeType="1"/>
            <a:stCxn id="23588" idx="6"/>
            <a:endCxn id="23590" idx="2"/>
          </p:cNvCxnSpPr>
          <p:nvPr/>
        </p:nvCxnSpPr>
        <p:spPr bwMode="auto">
          <a:xfrm>
            <a:off x="37798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94" name="Oval 79">
            <a:extLst>
              <a:ext uri="{FF2B5EF4-FFF2-40B4-BE49-F238E27FC236}">
                <a16:creationId xmlns:a16="http://schemas.microsoft.com/office/drawing/2014/main" id="{829791A4-6EED-495D-A1DD-B5D31F897EAE}"/>
              </a:ext>
            </a:extLst>
          </p:cNvPr>
          <p:cNvSpPr>
            <a:spLocks noChangeArrowheads="1"/>
          </p:cNvSpPr>
          <p:nvPr/>
        </p:nvSpPr>
        <p:spPr bwMode="auto">
          <a:xfrm>
            <a:off x="53038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595" name="AutoShape 80">
            <a:extLst>
              <a:ext uri="{FF2B5EF4-FFF2-40B4-BE49-F238E27FC236}">
                <a16:creationId xmlns:a16="http://schemas.microsoft.com/office/drawing/2014/main" id="{E6A2DBC4-B342-474C-9E59-006ED7EA88CA}"/>
              </a:ext>
            </a:extLst>
          </p:cNvPr>
          <p:cNvCxnSpPr>
            <a:cxnSpLocks noChangeShapeType="1"/>
            <a:stCxn id="23591" idx="6"/>
            <a:endCxn id="23594" idx="2"/>
          </p:cNvCxnSpPr>
          <p:nvPr/>
        </p:nvCxnSpPr>
        <p:spPr bwMode="auto">
          <a:xfrm>
            <a:off x="46180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96" name="Text Box 81">
            <a:extLst>
              <a:ext uri="{FF2B5EF4-FFF2-40B4-BE49-F238E27FC236}">
                <a16:creationId xmlns:a16="http://schemas.microsoft.com/office/drawing/2014/main" id="{8B9FD8B4-215C-4F2B-AB66-9CFA7CE853F1}"/>
              </a:ext>
            </a:extLst>
          </p:cNvPr>
          <p:cNvSpPr txBox="1">
            <a:spLocks noChangeArrowheads="1"/>
          </p:cNvSpPr>
          <p:nvPr/>
        </p:nvSpPr>
        <p:spPr bwMode="auto">
          <a:xfrm>
            <a:off x="32766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3597" name="Text Box 82">
            <a:extLst>
              <a:ext uri="{FF2B5EF4-FFF2-40B4-BE49-F238E27FC236}">
                <a16:creationId xmlns:a16="http://schemas.microsoft.com/office/drawing/2014/main" id="{74AC25B2-A3BD-4213-86CD-BEE36EB8EBE8}"/>
              </a:ext>
            </a:extLst>
          </p:cNvPr>
          <p:cNvSpPr txBox="1">
            <a:spLocks noChangeArrowheads="1"/>
          </p:cNvSpPr>
          <p:nvPr/>
        </p:nvSpPr>
        <p:spPr bwMode="auto">
          <a:xfrm>
            <a:off x="32766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3598" name="Text Box 83">
            <a:extLst>
              <a:ext uri="{FF2B5EF4-FFF2-40B4-BE49-F238E27FC236}">
                <a16:creationId xmlns:a16="http://schemas.microsoft.com/office/drawing/2014/main" id="{3DA7F006-DA4D-4617-B501-D436426035EA}"/>
              </a:ext>
            </a:extLst>
          </p:cNvPr>
          <p:cNvSpPr txBox="1">
            <a:spLocks noChangeArrowheads="1"/>
          </p:cNvSpPr>
          <p:nvPr/>
        </p:nvSpPr>
        <p:spPr bwMode="auto">
          <a:xfrm>
            <a:off x="45720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3599" name="Text Box 84">
            <a:extLst>
              <a:ext uri="{FF2B5EF4-FFF2-40B4-BE49-F238E27FC236}">
                <a16:creationId xmlns:a16="http://schemas.microsoft.com/office/drawing/2014/main" id="{ED304397-9436-422A-A14C-647E18BA738E}"/>
              </a:ext>
            </a:extLst>
          </p:cNvPr>
          <p:cNvSpPr txBox="1">
            <a:spLocks noChangeArrowheads="1"/>
          </p:cNvSpPr>
          <p:nvPr/>
        </p:nvSpPr>
        <p:spPr bwMode="auto">
          <a:xfrm>
            <a:off x="45720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3600" name="Text Box 85">
            <a:extLst>
              <a:ext uri="{FF2B5EF4-FFF2-40B4-BE49-F238E27FC236}">
                <a16:creationId xmlns:a16="http://schemas.microsoft.com/office/drawing/2014/main" id="{D459F6A7-84A9-4773-9C9D-C0512FFA4CDA}"/>
              </a:ext>
            </a:extLst>
          </p:cNvPr>
          <p:cNvSpPr txBox="1">
            <a:spLocks noChangeArrowheads="1"/>
          </p:cNvSpPr>
          <p:nvPr/>
        </p:nvSpPr>
        <p:spPr bwMode="auto">
          <a:xfrm>
            <a:off x="54102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3601" name="Oval 86">
            <a:extLst>
              <a:ext uri="{FF2B5EF4-FFF2-40B4-BE49-F238E27FC236}">
                <a16:creationId xmlns:a16="http://schemas.microsoft.com/office/drawing/2014/main" id="{582529A3-F909-46FA-BE89-A5CF12DCED54}"/>
              </a:ext>
            </a:extLst>
          </p:cNvPr>
          <p:cNvSpPr>
            <a:spLocks noChangeArrowheads="1"/>
          </p:cNvSpPr>
          <p:nvPr/>
        </p:nvSpPr>
        <p:spPr bwMode="auto">
          <a:xfrm>
            <a:off x="40084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02" name="Oval 87">
            <a:extLst>
              <a:ext uri="{FF2B5EF4-FFF2-40B4-BE49-F238E27FC236}">
                <a16:creationId xmlns:a16="http://schemas.microsoft.com/office/drawing/2014/main" id="{87875025-7B1D-465C-BD94-A90649D464EB}"/>
              </a:ext>
            </a:extLst>
          </p:cNvPr>
          <p:cNvSpPr>
            <a:spLocks noChangeArrowheads="1"/>
          </p:cNvSpPr>
          <p:nvPr/>
        </p:nvSpPr>
        <p:spPr bwMode="auto">
          <a:xfrm>
            <a:off x="48466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603" name="AutoShape 88">
            <a:extLst>
              <a:ext uri="{FF2B5EF4-FFF2-40B4-BE49-F238E27FC236}">
                <a16:creationId xmlns:a16="http://schemas.microsoft.com/office/drawing/2014/main" id="{AAB65B28-A0CB-4FC7-BAAE-220173FBBCBB}"/>
              </a:ext>
            </a:extLst>
          </p:cNvPr>
          <p:cNvCxnSpPr>
            <a:cxnSpLocks noChangeShapeType="1"/>
            <a:stCxn id="23601" idx="6"/>
            <a:endCxn id="23602" idx="2"/>
          </p:cNvCxnSpPr>
          <p:nvPr/>
        </p:nvCxnSpPr>
        <p:spPr bwMode="auto">
          <a:xfrm>
            <a:off x="4160838"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604" name="AutoShape 90">
            <a:extLst>
              <a:ext uri="{FF2B5EF4-FFF2-40B4-BE49-F238E27FC236}">
                <a16:creationId xmlns:a16="http://schemas.microsoft.com/office/drawing/2014/main" id="{426ED428-8548-4079-8C42-5B77EB3F7199}"/>
              </a:ext>
            </a:extLst>
          </p:cNvPr>
          <p:cNvCxnSpPr>
            <a:cxnSpLocks noChangeShapeType="1"/>
            <a:stCxn id="23601" idx="7"/>
            <a:endCxn id="23591" idx="3"/>
          </p:cNvCxnSpPr>
          <p:nvPr/>
        </p:nvCxnSpPr>
        <p:spPr bwMode="auto">
          <a:xfrm flipV="1">
            <a:off x="4138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605" name="Text Box 93">
            <a:extLst>
              <a:ext uri="{FF2B5EF4-FFF2-40B4-BE49-F238E27FC236}">
                <a16:creationId xmlns:a16="http://schemas.microsoft.com/office/drawing/2014/main" id="{7A97433C-5AD1-493F-8FEC-35D3401B4BEC}"/>
              </a:ext>
            </a:extLst>
          </p:cNvPr>
          <p:cNvSpPr txBox="1">
            <a:spLocks noChangeArrowheads="1"/>
          </p:cNvSpPr>
          <p:nvPr/>
        </p:nvSpPr>
        <p:spPr bwMode="auto">
          <a:xfrm>
            <a:off x="38560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3606" name="Text Box 94">
            <a:extLst>
              <a:ext uri="{FF2B5EF4-FFF2-40B4-BE49-F238E27FC236}">
                <a16:creationId xmlns:a16="http://schemas.microsoft.com/office/drawing/2014/main" id="{04262F3B-19CF-4479-9FDB-0590405EDAD6}"/>
              </a:ext>
            </a:extLst>
          </p:cNvPr>
          <p:cNvSpPr txBox="1">
            <a:spLocks noChangeArrowheads="1"/>
          </p:cNvSpPr>
          <p:nvPr/>
        </p:nvSpPr>
        <p:spPr bwMode="auto">
          <a:xfrm>
            <a:off x="48466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3607" name="TextBox 62">
            <a:extLst>
              <a:ext uri="{FF2B5EF4-FFF2-40B4-BE49-F238E27FC236}">
                <a16:creationId xmlns:a16="http://schemas.microsoft.com/office/drawing/2014/main" id="{CC958AFB-718E-4267-8E07-D36C7692F919}"/>
              </a:ext>
            </a:extLst>
          </p:cNvPr>
          <p:cNvSpPr txBox="1">
            <a:spLocks noChangeArrowheads="1"/>
          </p:cNvSpPr>
          <p:nvPr/>
        </p:nvSpPr>
        <p:spPr bwMode="auto">
          <a:xfrm>
            <a:off x="0" y="3810000"/>
            <a:ext cx="291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Randomly flip coins</a:t>
            </a:r>
          </a:p>
        </p:txBody>
      </p:sp>
      <p:sp>
        <p:nvSpPr>
          <p:cNvPr id="23608" name="TextBox 63">
            <a:extLst>
              <a:ext uri="{FF2B5EF4-FFF2-40B4-BE49-F238E27FC236}">
                <a16:creationId xmlns:a16="http://schemas.microsoft.com/office/drawing/2014/main" id="{B19A1A91-D0AD-416B-8AF6-F85CAD70B219}"/>
              </a:ext>
            </a:extLst>
          </p:cNvPr>
          <p:cNvSpPr txBox="1">
            <a:spLocks noChangeArrowheads="1"/>
          </p:cNvSpPr>
          <p:nvPr/>
        </p:nvSpPr>
        <p:spPr bwMode="auto">
          <a:xfrm>
            <a:off x="3200400" y="3690938"/>
            <a:ext cx="27193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Every edge link</a:t>
            </a:r>
            <a:b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b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from black to red</a:t>
            </a:r>
          </a:p>
        </p:txBody>
      </p:sp>
      <p:cxnSp>
        <p:nvCxnSpPr>
          <p:cNvPr id="23609" name="AutoShape 96">
            <a:extLst>
              <a:ext uri="{FF2B5EF4-FFF2-40B4-BE49-F238E27FC236}">
                <a16:creationId xmlns:a16="http://schemas.microsoft.com/office/drawing/2014/main" id="{979EA642-22E0-4EB4-97F0-C55ECC96F8B2}"/>
              </a:ext>
            </a:extLst>
          </p:cNvPr>
          <p:cNvCxnSpPr>
            <a:cxnSpLocks noChangeShapeType="1"/>
          </p:cNvCxnSpPr>
          <p:nvPr/>
        </p:nvCxnSpPr>
        <p:spPr bwMode="auto">
          <a:xfrm>
            <a:off x="6561138" y="1549400"/>
            <a:ext cx="0" cy="68580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3610" name="AutoShape 97">
            <a:extLst>
              <a:ext uri="{FF2B5EF4-FFF2-40B4-BE49-F238E27FC236}">
                <a16:creationId xmlns:a16="http://schemas.microsoft.com/office/drawing/2014/main" id="{9E122C9B-19BA-4F40-8FBB-B8AADA780306}"/>
              </a:ext>
            </a:extLst>
          </p:cNvPr>
          <p:cNvCxnSpPr>
            <a:cxnSpLocks noChangeShapeType="1"/>
          </p:cNvCxnSpPr>
          <p:nvPr/>
        </p:nvCxnSpPr>
        <p:spPr bwMode="auto">
          <a:xfrm>
            <a:off x="6637338" y="2311400"/>
            <a:ext cx="685800" cy="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3611" name="AutoShape 98">
            <a:extLst>
              <a:ext uri="{FF2B5EF4-FFF2-40B4-BE49-F238E27FC236}">
                <a16:creationId xmlns:a16="http://schemas.microsoft.com/office/drawing/2014/main" id="{C4B7A35E-42CF-49D4-9E64-4E037226E4CB}"/>
              </a:ext>
            </a:extLst>
          </p:cNvPr>
          <p:cNvCxnSpPr>
            <a:cxnSpLocks noChangeShapeType="1"/>
          </p:cNvCxnSpPr>
          <p:nvPr/>
        </p:nvCxnSpPr>
        <p:spPr bwMode="auto">
          <a:xfrm>
            <a:off x="6615113"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3612" name="AutoShape 99">
            <a:extLst>
              <a:ext uri="{FF2B5EF4-FFF2-40B4-BE49-F238E27FC236}">
                <a16:creationId xmlns:a16="http://schemas.microsoft.com/office/drawing/2014/main" id="{AE2AF509-6E5B-4E27-8DB7-C6F6D021295E}"/>
              </a:ext>
            </a:extLst>
          </p:cNvPr>
          <p:cNvCxnSpPr>
            <a:cxnSpLocks noChangeShapeType="1"/>
          </p:cNvCxnSpPr>
          <p:nvPr/>
        </p:nvCxnSpPr>
        <p:spPr bwMode="auto">
          <a:xfrm flipH="1">
            <a:off x="7834313" y="2365375"/>
            <a:ext cx="349250" cy="73025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3613" name="AutoShape 100">
            <a:extLst>
              <a:ext uri="{FF2B5EF4-FFF2-40B4-BE49-F238E27FC236}">
                <a16:creationId xmlns:a16="http://schemas.microsoft.com/office/drawing/2014/main" id="{455724F8-FE23-4DB8-BB4C-F69F54994286}"/>
              </a:ext>
            </a:extLst>
          </p:cNvPr>
          <p:cNvCxnSpPr>
            <a:cxnSpLocks noChangeShapeType="1"/>
          </p:cNvCxnSpPr>
          <p:nvPr/>
        </p:nvCxnSpPr>
        <p:spPr bwMode="auto">
          <a:xfrm flipH="1" flipV="1">
            <a:off x="7453313" y="2365375"/>
            <a:ext cx="273050" cy="730250"/>
          </a:xfrm>
          <a:prstGeom prst="straightConnector1">
            <a:avLst/>
          </a:prstGeom>
          <a:noFill/>
          <a:ln w="28575">
            <a:solidFill>
              <a:srgbClr val="0000FF"/>
            </a:solidFill>
            <a:miter lim="800000"/>
            <a:headEnd type="triangle" w="lg" len="med"/>
            <a:tailEnd/>
          </a:ln>
          <a:extLst>
            <a:ext uri="{909E8E84-426E-40DD-AFC4-6F175D3DCCD1}">
              <a14:hiddenFill xmlns:a14="http://schemas.microsoft.com/office/drawing/2010/main">
                <a:noFill/>
              </a14:hiddenFill>
            </a:ext>
          </a:extLst>
        </p:spPr>
      </p:cxnSp>
      <p:sp>
        <p:nvSpPr>
          <p:cNvPr id="23614" name="Oval 71">
            <a:extLst>
              <a:ext uri="{FF2B5EF4-FFF2-40B4-BE49-F238E27FC236}">
                <a16:creationId xmlns:a16="http://schemas.microsoft.com/office/drawing/2014/main" id="{17A0B390-D259-4693-86CB-7BB49E8F8FB0}"/>
              </a:ext>
            </a:extLst>
          </p:cNvPr>
          <p:cNvSpPr>
            <a:spLocks noChangeArrowheads="1"/>
          </p:cNvSpPr>
          <p:nvPr/>
        </p:nvSpPr>
        <p:spPr bwMode="auto">
          <a:xfrm>
            <a:off x="6477000"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5" name="Oval 72">
            <a:extLst>
              <a:ext uri="{FF2B5EF4-FFF2-40B4-BE49-F238E27FC236}">
                <a16:creationId xmlns:a16="http://schemas.microsoft.com/office/drawing/2014/main" id="{1F154C92-A740-4EAD-9335-8318E3E649F6}"/>
              </a:ext>
            </a:extLst>
          </p:cNvPr>
          <p:cNvSpPr>
            <a:spLocks noChangeArrowheads="1"/>
          </p:cNvSpPr>
          <p:nvPr/>
        </p:nvSpPr>
        <p:spPr bwMode="auto">
          <a:xfrm>
            <a:off x="6477000"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6" name="Oval 74">
            <a:extLst>
              <a:ext uri="{FF2B5EF4-FFF2-40B4-BE49-F238E27FC236}">
                <a16:creationId xmlns:a16="http://schemas.microsoft.com/office/drawing/2014/main" id="{2DFE8D0B-0CB5-4AD0-9FB9-FC92E9873EA1}"/>
              </a:ext>
            </a:extLst>
          </p:cNvPr>
          <p:cNvSpPr>
            <a:spLocks noChangeArrowheads="1"/>
          </p:cNvSpPr>
          <p:nvPr/>
        </p:nvSpPr>
        <p:spPr bwMode="auto">
          <a:xfrm>
            <a:off x="7315200"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7" name="Oval 75">
            <a:extLst>
              <a:ext uri="{FF2B5EF4-FFF2-40B4-BE49-F238E27FC236}">
                <a16:creationId xmlns:a16="http://schemas.microsoft.com/office/drawing/2014/main" id="{19F7FC15-7FC2-4A6E-9E7D-4A3B29070B82}"/>
              </a:ext>
            </a:extLst>
          </p:cNvPr>
          <p:cNvSpPr>
            <a:spLocks noChangeArrowheads="1"/>
          </p:cNvSpPr>
          <p:nvPr/>
        </p:nvSpPr>
        <p:spPr bwMode="auto">
          <a:xfrm>
            <a:off x="7315200"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618" name="AutoShape 76">
            <a:extLst>
              <a:ext uri="{FF2B5EF4-FFF2-40B4-BE49-F238E27FC236}">
                <a16:creationId xmlns:a16="http://schemas.microsoft.com/office/drawing/2014/main" id="{3B88AB26-2470-4997-A68F-1EEF982BDF83}"/>
              </a:ext>
            </a:extLst>
          </p:cNvPr>
          <p:cNvCxnSpPr>
            <a:cxnSpLocks noChangeShapeType="1"/>
            <a:stCxn id="23616" idx="4"/>
            <a:endCxn id="23617" idx="0"/>
          </p:cNvCxnSpPr>
          <p:nvPr/>
        </p:nvCxnSpPr>
        <p:spPr bwMode="auto">
          <a:xfrm>
            <a:off x="7391400"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619" name="AutoShape 77">
            <a:extLst>
              <a:ext uri="{FF2B5EF4-FFF2-40B4-BE49-F238E27FC236}">
                <a16:creationId xmlns:a16="http://schemas.microsoft.com/office/drawing/2014/main" id="{26062C4A-1416-420A-B7E6-0B2F25D6CF95}"/>
              </a:ext>
            </a:extLst>
          </p:cNvPr>
          <p:cNvCxnSpPr>
            <a:cxnSpLocks noChangeShapeType="1"/>
            <a:stCxn id="23614" idx="6"/>
            <a:endCxn id="23616" idx="2"/>
          </p:cNvCxnSpPr>
          <p:nvPr/>
        </p:nvCxnSpPr>
        <p:spPr bwMode="auto">
          <a:xfrm>
            <a:off x="6629400"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620" name="Oval 79">
            <a:extLst>
              <a:ext uri="{FF2B5EF4-FFF2-40B4-BE49-F238E27FC236}">
                <a16:creationId xmlns:a16="http://schemas.microsoft.com/office/drawing/2014/main" id="{A49465C2-5AEC-4CB0-89DB-73DC85109C3B}"/>
              </a:ext>
            </a:extLst>
          </p:cNvPr>
          <p:cNvSpPr>
            <a:spLocks noChangeArrowheads="1"/>
          </p:cNvSpPr>
          <p:nvPr/>
        </p:nvSpPr>
        <p:spPr bwMode="auto">
          <a:xfrm>
            <a:off x="8153400"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621" name="AutoShape 80">
            <a:extLst>
              <a:ext uri="{FF2B5EF4-FFF2-40B4-BE49-F238E27FC236}">
                <a16:creationId xmlns:a16="http://schemas.microsoft.com/office/drawing/2014/main" id="{CD8E9234-893C-48D6-865E-5E4CF68083CB}"/>
              </a:ext>
            </a:extLst>
          </p:cNvPr>
          <p:cNvCxnSpPr>
            <a:cxnSpLocks noChangeShapeType="1"/>
            <a:stCxn id="23617" idx="6"/>
            <a:endCxn id="23620" idx="2"/>
          </p:cNvCxnSpPr>
          <p:nvPr/>
        </p:nvCxnSpPr>
        <p:spPr bwMode="auto">
          <a:xfrm>
            <a:off x="7467600"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622" name="Text Box 81">
            <a:extLst>
              <a:ext uri="{FF2B5EF4-FFF2-40B4-BE49-F238E27FC236}">
                <a16:creationId xmlns:a16="http://schemas.microsoft.com/office/drawing/2014/main" id="{9CBB341F-390F-4967-939D-BA3D5FD2F8C7}"/>
              </a:ext>
            </a:extLst>
          </p:cNvPr>
          <p:cNvSpPr txBox="1">
            <a:spLocks noChangeArrowheads="1"/>
          </p:cNvSpPr>
          <p:nvPr/>
        </p:nvSpPr>
        <p:spPr bwMode="auto">
          <a:xfrm>
            <a:off x="6126163" y="1244600"/>
            <a:ext cx="32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3623" name="Text Box 82">
            <a:extLst>
              <a:ext uri="{FF2B5EF4-FFF2-40B4-BE49-F238E27FC236}">
                <a16:creationId xmlns:a16="http://schemas.microsoft.com/office/drawing/2014/main" id="{57C46DBF-F1DE-4E40-95EC-F40F6F244B30}"/>
              </a:ext>
            </a:extLst>
          </p:cNvPr>
          <p:cNvSpPr txBox="1">
            <a:spLocks noChangeArrowheads="1"/>
          </p:cNvSpPr>
          <p:nvPr/>
        </p:nvSpPr>
        <p:spPr bwMode="auto">
          <a:xfrm>
            <a:off x="6126163" y="2082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3624" name="Text Box 83">
            <a:extLst>
              <a:ext uri="{FF2B5EF4-FFF2-40B4-BE49-F238E27FC236}">
                <a16:creationId xmlns:a16="http://schemas.microsoft.com/office/drawing/2014/main" id="{AC213A12-DBA1-4FD9-8E83-93311FFA8D53}"/>
              </a:ext>
            </a:extLst>
          </p:cNvPr>
          <p:cNvSpPr txBox="1">
            <a:spLocks noChangeArrowheads="1"/>
          </p:cNvSpPr>
          <p:nvPr/>
        </p:nvSpPr>
        <p:spPr bwMode="auto">
          <a:xfrm>
            <a:off x="7421563" y="1854200"/>
            <a:ext cx="32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3625" name="Text Box 85">
            <a:extLst>
              <a:ext uri="{FF2B5EF4-FFF2-40B4-BE49-F238E27FC236}">
                <a16:creationId xmlns:a16="http://schemas.microsoft.com/office/drawing/2014/main" id="{D7E8E177-153C-4F2B-9772-6C53656F103F}"/>
              </a:ext>
            </a:extLst>
          </p:cNvPr>
          <p:cNvSpPr txBox="1">
            <a:spLocks noChangeArrowheads="1"/>
          </p:cNvSpPr>
          <p:nvPr/>
        </p:nvSpPr>
        <p:spPr bwMode="auto">
          <a:xfrm>
            <a:off x="8259763" y="2082800"/>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3626" name="Oval 86">
            <a:extLst>
              <a:ext uri="{FF2B5EF4-FFF2-40B4-BE49-F238E27FC236}">
                <a16:creationId xmlns:a16="http://schemas.microsoft.com/office/drawing/2014/main" id="{ECFB2F88-4070-4928-B08A-A28AD66F1088}"/>
              </a:ext>
            </a:extLst>
          </p:cNvPr>
          <p:cNvSpPr>
            <a:spLocks noChangeArrowheads="1"/>
          </p:cNvSpPr>
          <p:nvPr/>
        </p:nvSpPr>
        <p:spPr bwMode="auto">
          <a:xfrm>
            <a:off x="6858000"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27" name="Oval 87">
            <a:extLst>
              <a:ext uri="{FF2B5EF4-FFF2-40B4-BE49-F238E27FC236}">
                <a16:creationId xmlns:a16="http://schemas.microsoft.com/office/drawing/2014/main" id="{4ABBE4EA-1DC1-491C-BC80-D04B0EA26FFB}"/>
              </a:ext>
            </a:extLst>
          </p:cNvPr>
          <p:cNvSpPr>
            <a:spLocks noChangeArrowheads="1"/>
          </p:cNvSpPr>
          <p:nvPr/>
        </p:nvSpPr>
        <p:spPr bwMode="auto">
          <a:xfrm>
            <a:off x="7696200"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3628" name="AutoShape 90">
            <a:extLst>
              <a:ext uri="{FF2B5EF4-FFF2-40B4-BE49-F238E27FC236}">
                <a16:creationId xmlns:a16="http://schemas.microsoft.com/office/drawing/2014/main" id="{DEF73B7F-FA3E-4E8E-979E-6292F85B679F}"/>
              </a:ext>
            </a:extLst>
          </p:cNvPr>
          <p:cNvCxnSpPr>
            <a:cxnSpLocks noChangeShapeType="1"/>
            <a:stCxn id="23626" idx="7"/>
            <a:endCxn id="23617" idx="3"/>
          </p:cNvCxnSpPr>
          <p:nvPr/>
        </p:nvCxnSpPr>
        <p:spPr bwMode="auto">
          <a:xfrm flipV="1">
            <a:off x="6988175"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629" name="Text Box 93">
            <a:extLst>
              <a:ext uri="{FF2B5EF4-FFF2-40B4-BE49-F238E27FC236}">
                <a16:creationId xmlns:a16="http://schemas.microsoft.com/office/drawing/2014/main" id="{5CA6B173-6BB3-4DC8-9EA3-6565537E855D}"/>
              </a:ext>
            </a:extLst>
          </p:cNvPr>
          <p:cNvSpPr txBox="1">
            <a:spLocks noChangeArrowheads="1"/>
          </p:cNvSpPr>
          <p:nvPr/>
        </p:nvSpPr>
        <p:spPr bwMode="auto">
          <a:xfrm>
            <a:off x="6705600" y="3225800"/>
            <a:ext cx="32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3630" name="Text Box 94">
            <a:extLst>
              <a:ext uri="{FF2B5EF4-FFF2-40B4-BE49-F238E27FC236}">
                <a16:creationId xmlns:a16="http://schemas.microsoft.com/office/drawing/2014/main" id="{72F435E0-34AE-46FD-B458-CFC67BC3A8C3}"/>
              </a:ext>
            </a:extLst>
          </p:cNvPr>
          <p:cNvSpPr txBox="1">
            <a:spLocks noChangeArrowheads="1"/>
          </p:cNvSpPr>
          <p:nvPr/>
        </p:nvSpPr>
        <p:spPr bwMode="auto">
          <a:xfrm>
            <a:off x="7696200" y="3225800"/>
            <a:ext cx="373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3631" name="Text Box 66">
            <a:extLst>
              <a:ext uri="{FF2B5EF4-FFF2-40B4-BE49-F238E27FC236}">
                <a16:creationId xmlns:a16="http://schemas.microsoft.com/office/drawing/2014/main" id="{663D4F6F-A730-41AF-B39B-E305C0F0D4FC}"/>
              </a:ext>
            </a:extLst>
          </p:cNvPr>
          <p:cNvSpPr txBox="1">
            <a:spLocks noChangeArrowheads="1"/>
          </p:cNvSpPr>
          <p:nvPr/>
        </p:nvSpPr>
        <p:spPr bwMode="auto">
          <a:xfrm>
            <a:off x="6858000" y="3759200"/>
            <a:ext cx="116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t>
            </a:r>
            <a:r>
              <a:rPr kumimoji="0" lang="en-US" altLang="ja-JP"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Hook</a:t>
            </a:r>
            <a:r>
              <a:rPr kumimoji="0" lang="ja-JP"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t>
            </a: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32" name="Oval 72">
            <a:extLst>
              <a:ext uri="{FF2B5EF4-FFF2-40B4-BE49-F238E27FC236}">
                <a16:creationId xmlns:a16="http://schemas.microsoft.com/office/drawing/2014/main" id="{367B1C79-B92E-41CE-8874-E91B7BAED32A}"/>
              </a:ext>
            </a:extLst>
          </p:cNvPr>
          <p:cNvSpPr>
            <a:spLocks noChangeArrowheads="1"/>
          </p:cNvSpPr>
          <p:nvPr/>
        </p:nvSpPr>
        <p:spPr bwMode="auto">
          <a:xfrm>
            <a:off x="6477000"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33" name="Oval 87">
            <a:extLst>
              <a:ext uri="{FF2B5EF4-FFF2-40B4-BE49-F238E27FC236}">
                <a16:creationId xmlns:a16="http://schemas.microsoft.com/office/drawing/2014/main" id="{F9A8BE52-A578-4834-BB5A-0C1C2D45E759}"/>
              </a:ext>
            </a:extLst>
          </p:cNvPr>
          <p:cNvSpPr>
            <a:spLocks noChangeArrowheads="1"/>
          </p:cNvSpPr>
          <p:nvPr/>
        </p:nvSpPr>
        <p:spPr bwMode="auto">
          <a:xfrm>
            <a:off x="7696200"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34" name="Text Box 84">
            <a:extLst>
              <a:ext uri="{FF2B5EF4-FFF2-40B4-BE49-F238E27FC236}">
                <a16:creationId xmlns:a16="http://schemas.microsoft.com/office/drawing/2014/main" id="{1BD2EB41-7664-48A3-B748-37D2FB9C0088}"/>
              </a:ext>
            </a:extLst>
          </p:cNvPr>
          <p:cNvSpPr txBox="1">
            <a:spLocks noChangeArrowheads="1"/>
          </p:cNvSpPr>
          <p:nvPr/>
        </p:nvSpPr>
        <p:spPr bwMode="auto">
          <a:xfrm>
            <a:off x="7391400" y="1219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cxnSp>
        <p:nvCxnSpPr>
          <p:cNvPr id="23635" name="AutoShape 100">
            <a:extLst>
              <a:ext uri="{FF2B5EF4-FFF2-40B4-BE49-F238E27FC236}">
                <a16:creationId xmlns:a16="http://schemas.microsoft.com/office/drawing/2014/main" id="{E1A4B24E-6D91-48D7-8B60-2B45748C1737}"/>
              </a:ext>
            </a:extLst>
          </p:cNvPr>
          <p:cNvCxnSpPr>
            <a:cxnSpLocks noChangeShapeType="1"/>
            <a:stCxn id="23633" idx="2"/>
            <a:endCxn id="23626" idx="6"/>
          </p:cNvCxnSpPr>
          <p:nvPr/>
        </p:nvCxnSpPr>
        <p:spPr bwMode="auto">
          <a:xfrm rot="10800000">
            <a:off x="7010400" y="3149600"/>
            <a:ext cx="685800" cy="1588"/>
          </a:xfrm>
          <a:prstGeom prst="straightConnector1">
            <a:avLst/>
          </a:prstGeom>
          <a:noFill/>
          <a:ln w="28575">
            <a:solidFill>
              <a:srgbClr val="0000FF"/>
            </a:solidFill>
            <a:miter lim="800000"/>
            <a:headEnd type="triangle" w="lg" len="med"/>
            <a:tailEnd/>
          </a:ln>
          <a:extLst>
            <a:ext uri="{909E8E84-426E-40DD-AFC4-6F175D3DCCD1}">
              <a14:hiddenFill xmlns:a14="http://schemas.microsoft.com/office/drawing/2010/main">
                <a:noFill/>
              </a14:hiddenFill>
            </a:ext>
          </a:extLst>
        </p:spPr>
      </p:cxn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reeform 107">
            <a:extLst>
              <a:ext uri="{FF2B5EF4-FFF2-40B4-BE49-F238E27FC236}">
                <a16:creationId xmlns:a16="http://schemas.microsoft.com/office/drawing/2014/main" id="{2944F9D2-1D7C-4C7C-8E3C-ADD517E68442}"/>
              </a:ext>
            </a:extLst>
          </p:cNvPr>
          <p:cNvSpPr>
            <a:spLocks/>
          </p:cNvSpPr>
          <p:nvPr/>
        </p:nvSpPr>
        <p:spPr bwMode="auto">
          <a:xfrm>
            <a:off x="7543800" y="1905000"/>
            <a:ext cx="914400" cy="1651000"/>
          </a:xfrm>
          <a:custGeom>
            <a:avLst/>
            <a:gdLst>
              <a:gd name="T0" fmla="*/ 2147483647 w 576"/>
              <a:gd name="T1" fmla="*/ 2147483647 h 1040"/>
              <a:gd name="T2" fmla="*/ 2147483647 w 576"/>
              <a:gd name="T3" fmla="*/ 2147483647 h 1040"/>
              <a:gd name="T4" fmla="*/ 2147483647 w 576"/>
              <a:gd name="T5" fmla="*/ 2147483647 h 1040"/>
              <a:gd name="T6" fmla="*/ 2147483647 w 576"/>
              <a:gd name="T7" fmla="*/ 2147483647 h 1040"/>
              <a:gd name="T8" fmla="*/ 2147483647 w 576"/>
              <a:gd name="T9" fmla="*/ 2147483647 h 1040"/>
              <a:gd name="T10" fmla="*/ 0 60000 65536"/>
              <a:gd name="T11" fmla="*/ 0 60000 65536"/>
              <a:gd name="T12" fmla="*/ 0 60000 65536"/>
              <a:gd name="T13" fmla="*/ 0 60000 65536"/>
              <a:gd name="T14" fmla="*/ 0 60000 65536"/>
              <a:gd name="T15" fmla="*/ 0 w 576"/>
              <a:gd name="T16" fmla="*/ 0 h 1040"/>
              <a:gd name="T17" fmla="*/ 576 w 576"/>
              <a:gd name="T18" fmla="*/ 1040 h 1040"/>
            </a:gdLst>
            <a:ahLst/>
            <a:cxnLst>
              <a:cxn ang="T10">
                <a:pos x="T0" y="T1"/>
              </a:cxn>
              <a:cxn ang="T11">
                <a:pos x="T2" y="T3"/>
              </a:cxn>
              <a:cxn ang="T12">
                <a:pos x="T4" y="T5"/>
              </a:cxn>
              <a:cxn ang="T13">
                <a:pos x="T6" y="T7"/>
              </a:cxn>
              <a:cxn ang="T14">
                <a:pos x="T8" y="T9"/>
              </a:cxn>
            </a:cxnLst>
            <a:rect l="T15" t="T16" r="T17" b="T18"/>
            <a:pathLst>
              <a:path w="576" h="1040">
                <a:moveTo>
                  <a:pt x="72" y="1024"/>
                </a:moveTo>
                <a:cubicBezTo>
                  <a:pt x="144" y="1040"/>
                  <a:pt x="432" y="712"/>
                  <a:pt x="504" y="544"/>
                </a:cubicBezTo>
                <a:cubicBezTo>
                  <a:pt x="576" y="376"/>
                  <a:pt x="576" y="32"/>
                  <a:pt x="504" y="16"/>
                </a:cubicBezTo>
                <a:cubicBezTo>
                  <a:pt x="432" y="0"/>
                  <a:pt x="144" y="280"/>
                  <a:pt x="72" y="448"/>
                </a:cubicBezTo>
                <a:cubicBezTo>
                  <a:pt x="0" y="616"/>
                  <a:pt x="0" y="1008"/>
                  <a:pt x="72" y="1024"/>
                </a:cubicBezTo>
                <a:close/>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578" name="Freeform 108">
            <a:extLst>
              <a:ext uri="{FF2B5EF4-FFF2-40B4-BE49-F238E27FC236}">
                <a16:creationId xmlns:a16="http://schemas.microsoft.com/office/drawing/2014/main" id="{DF9911B2-F37C-4CC7-8E33-CC92B97FB104}"/>
              </a:ext>
            </a:extLst>
          </p:cNvPr>
          <p:cNvSpPr>
            <a:spLocks/>
          </p:cNvSpPr>
          <p:nvPr/>
        </p:nvSpPr>
        <p:spPr bwMode="auto">
          <a:xfrm>
            <a:off x="6019800" y="1066800"/>
            <a:ext cx="1612900" cy="2616200"/>
          </a:xfrm>
          <a:custGeom>
            <a:avLst/>
            <a:gdLst>
              <a:gd name="T0" fmla="*/ 2147483647 w 1016"/>
              <a:gd name="T1" fmla="*/ 2147483647 h 1648"/>
              <a:gd name="T2" fmla="*/ 2147483647 w 1016"/>
              <a:gd name="T3" fmla="*/ 2147483647 h 1648"/>
              <a:gd name="T4" fmla="*/ 2147483647 w 1016"/>
              <a:gd name="T5" fmla="*/ 2147483647 h 1648"/>
              <a:gd name="T6" fmla="*/ 2147483647 w 1016"/>
              <a:gd name="T7" fmla="*/ 2147483647 h 1648"/>
              <a:gd name="T8" fmla="*/ 2147483647 w 1016"/>
              <a:gd name="T9" fmla="*/ 2147483647 h 1648"/>
              <a:gd name="T10" fmla="*/ 0 60000 65536"/>
              <a:gd name="T11" fmla="*/ 0 60000 65536"/>
              <a:gd name="T12" fmla="*/ 0 60000 65536"/>
              <a:gd name="T13" fmla="*/ 0 60000 65536"/>
              <a:gd name="T14" fmla="*/ 0 60000 65536"/>
              <a:gd name="T15" fmla="*/ 0 w 1016"/>
              <a:gd name="T16" fmla="*/ 0 h 1648"/>
              <a:gd name="T17" fmla="*/ 1016 w 1016"/>
              <a:gd name="T18" fmla="*/ 1648 h 1648"/>
            </a:gdLst>
            <a:ahLst/>
            <a:cxnLst>
              <a:cxn ang="T10">
                <a:pos x="T0" y="T1"/>
              </a:cxn>
              <a:cxn ang="T11">
                <a:pos x="T2" y="T3"/>
              </a:cxn>
              <a:cxn ang="T12">
                <a:pos x="T4" y="T5"/>
              </a:cxn>
              <a:cxn ang="T13">
                <a:pos x="T6" y="T7"/>
              </a:cxn>
              <a:cxn ang="T14">
                <a:pos x="T8" y="T9"/>
              </a:cxn>
            </a:cxnLst>
            <a:rect l="T15" t="T16" r="T17" b="T18"/>
            <a:pathLst>
              <a:path w="1016" h="1648">
                <a:moveTo>
                  <a:pt x="504" y="1600"/>
                </a:moveTo>
                <a:cubicBezTo>
                  <a:pt x="760" y="1300"/>
                  <a:pt x="1016" y="1000"/>
                  <a:pt x="984" y="736"/>
                </a:cubicBezTo>
                <a:cubicBezTo>
                  <a:pt x="952" y="472"/>
                  <a:pt x="472" y="0"/>
                  <a:pt x="312" y="16"/>
                </a:cubicBezTo>
                <a:cubicBezTo>
                  <a:pt x="152" y="32"/>
                  <a:pt x="0" y="560"/>
                  <a:pt x="24" y="832"/>
                </a:cubicBezTo>
                <a:cubicBezTo>
                  <a:pt x="48" y="1104"/>
                  <a:pt x="252" y="1376"/>
                  <a:pt x="456" y="1648"/>
                </a:cubicBezTo>
              </a:path>
            </a:pathLst>
          </a:custGeom>
          <a:solidFill>
            <a:srgbClr val="CCFF99"/>
          </a:solidFill>
          <a:ln w="9525">
            <a:solidFill>
              <a:schemeClr val="tx1"/>
            </a:solidFill>
            <a:miter lim="800000"/>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580" name="Rectangle 2">
            <a:extLst>
              <a:ext uri="{FF2B5EF4-FFF2-40B4-BE49-F238E27FC236}">
                <a16:creationId xmlns:a16="http://schemas.microsoft.com/office/drawing/2014/main" id="{F0BD2477-386E-4967-875C-FC742F0F92F1}"/>
              </a:ext>
            </a:extLst>
          </p:cNvPr>
          <p:cNvSpPr>
            <a:spLocks noGrp="1" noChangeArrowheads="1"/>
          </p:cNvSpPr>
          <p:nvPr>
            <p:ph type="title"/>
          </p:nvPr>
        </p:nvSpPr>
        <p:spPr>
          <a:xfrm>
            <a:off x="685800" y="152400"/>
            <a:ext cx="7772400" cy="838200"/>
          </a:xfrm>
        </p:spPr>
        <p:txBody>
          <a:bodyPr/>
          <a:lstStyle/>
          <a:p>
            <a:pPr eaLnBrk="1" hangingPunct="1"/>
            <a:r>
              <a:rPr lang="en-US" altLang="en-US" sz="4000"/>
              <a:t>Graph Connectivity</a:t>
            </a:r>
          </a:p>
        </p:txBody>
      </p:sp>
      <p:sp>
        <p:nvSpPr>
          <p:cNvPr id="24581" name="Oval 71">
            <a:extLst>
              <a:ext uri="{FF2B5EF4-FFF2-40B4-BE49-F238E27FC236}">
                <a16:creationId xmlns:a16="http://schemas.microsoft.com/office/drawing/2014/main" id="{6F56BD7A-11CD-4938-835A-05DD1C9BB8C4}"/>
              </a:ext>
            </a:extLst>
          </p:cNvPr>
          <p:cNvSpPr>
            <a:spLocks noChangeArrowheads="1"/>
          </p:cNvSpPr>
          <p:nvPr/>
        </p:nvSpPr>
        <p:spPr bwMode="auto">
          <a:xfrm>
            <a:off x="5032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582" name="Oval 72">
            <a:extLst>
              <a:ext uri="{FF2B5EF4-FFF2-40B4-BE49-F238E27FC236}">
                <a16:creationId xmlns:a16="http://schemas.microsoft.com/office/drawing/2014/main" id="{7AE539E0-F92D-46A3-BCFD-E426421A8921}"/>
              </a:ext>
            </a:extLst>
          </p:cNvPr>
          <p:cNvSpPr>
            <a:spLocks noChangeArrowheads="1"/>
          </p:cNvSpPr>
          <p:nvPr/>
        </p:nvSpPr>
        <p:spPr bwMode="auto">
          <a:xfrm>
            <a:off x="5032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583" name="AutoShape 73">
            <a:extLst>
              <a:ext uri="{FF2B5EF4-FFF2-40B4-BE49-F238E27FC236}">
                <a16:creationId xmlns:a16="http://schemas.microsoft.com/office/drawing/2014/main" id="{8886CC54-FFDC-41B4-8D0C-6E31ECDB24DD}"/>
              </a:ext>
            </a:extLst>
          </p:cNvPr>
          <p:cNvCxnSpPr>
            <a:cxnSpLocks noChangeShapeType="1"/>
            <a:stCxn id="24581" idx="4"/>
            <a:endCxn id="24582" idx="0"/>
          </p:cNvCxnSpPr>
          <p:nvPr/>
        </p:nvCxnSpPr>
        <p:spPr bwMode="auto">
          <a:xfrm>
            <a:off x="5794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584" name="Oval 74">
            <a:extLst>
              <a:ext uri="{FF2B5EF4-FFF2-40B4-BE49-F238E27FC236}">
                <a16:creationId xmlns:a16="http://schemas.microsoft.com/office/drawing/2014/main" id="{C4796D49-9692-410C-BB03-5EB486E7CC79}"/>
              </a:ext>
            </a:extLst>
          </p:cNvPr>
          <p:cNvSpPr>
            <a:spLocks noChangeArrowheads="1"/>
          </p:cNvSpPr>
          <p:nvPr/>
        </p:nvSpPr>
        <p:spPr bwMode="auto">
          <a:xfrm>
            <a:off x="1341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585" name="Oval 75">
            <a:extLst>
              <a:ext uri="{FF2B5EF4-FFF2-40B4-BE49-F238E27FC236}">
                <a16:creationId xmlns:a16="http://schemas.microsoft.com/office/drawing/2014/main" id="{F8DE7B83-D29A-48DA-984E-48BA7648254A}"/>
              </a:ext>
            </a:extLst>
          </p:cNvPr>
          <p:cNvSpPr>
            <a:spLocks noChangeArrowheads="1"/>
          </p:cNvSpPr>
          <p:nvPr/>
        </p:nvSpPr>
        <p:spPr bwMode="auto">
          <a:xfrm>
            <a:off x="13414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586" name="AutoShape 76">
            <a:extLst>
              <a:ext uri="{FF2B5EF4-FFF2-40B4-BE49-F238E27FC236}">
                <a16:creationId xmlns:a16="http://schemas.microsoft.com/office/drawing/2014/main" id="{6997BD65-DD87-4A31-ACE1-7848390719A9}"/>
              </a:ext>
            </a:extLst>
          </p:cNvPr>
          <p:cNvCxnSpPr>
            <a:cxnSpLocks noChangeShapeType="1"/>
            <a:stCxn id="24584" idx="4"/>
            <a:endCxn id="24585" idx="0"/>
          </p:cNvCxnSpPr>
          <p:nvPr/>
        </p:nvCxnSpPr>
        <p:spPr bwMode="auto">
          <a:xfrm>
            <a:off x="14176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587" name="AutoShape 77">
            <a:extLst>
              <a:ext uri="{FF2B5EF4-FFF2-40B4-BE49-F238E27FC236}">
                <a16:creationId xmlns:a16="http://schemas.microsoft.com/office/drawing/2014/main" id="{FFF1F476-F15B-493A-93EF-6932072C74CE}"/>
              </a:ext>
            </a:extLst>
          </p:cNvPr>
          <p:cNvCxnSpPr>
            <a:cxnSpLocks noChangeShapeType="1"/>
            <a:stCxn id="24581" idx="6"/>
            <a:endCxn id="24584" idx="2"/>
          </p:cNvCxnSpPr>
          <p:nvPr/>
        </p:nvCxnSpPr>
        <p:spPr bwMode="auto">
          <a:xfrm>
            <a:off x="6556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588" name="AutoShape 78">
            <a:extLst>
              <a:ext uri="{FF2B5EF4-FFF2-40B4-BE49-F238E27FC236}">
                <a16:creationId xmlns:a16="http://schemas.microsoft.com/office/drawing/2014/main" id="{DC8CC858-8DD1-4A6C-AF56-93FE5EC93258}"/>
              </a:ext>
            </a:extLst>
          </p:cNvPr>
          <p:cNvCxnSpPr>
            <a:cxnSpLocks noChangeShapeType="1"/>
            <a:stCxn id="24582" idx="6"/>
            <a:endCxn id="24585" idx="2"/>
          </p:cNvCxnSpPr>
          <p:nvPr/>
        </p:nvCxnSpPr>
        <p:spPr bwMode="auto">
          <a:xfrm>
            <a:off x="6556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589" name="Oval 79">
            <a:extLst>
              <a:ext uri="{FF2B5EF4-FFF2-40B4-BE49-F238E27FC236}">
                <a16:creationId xmlns:a16="http://schemas.microsoft.com/office/drawing/2014/main" id="{CCFD6511-48C2-4908-AEC7-E0E1FD1DB3C5}"/>
              </a:ext>
            </a:extLst>
          </p:cNvPr>
          <p:cNvSpPr>
            <a:spLocks noChangeArrowheads="1"/>
          </p:cNvSpPr>
          <p:nvPr/>
        </p:nvSpPr>
        <p:spPr bwMode="auto">
          <a:xfrm>
            <a:off x="2179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590" name="AutoShape 80">
            <a:extLst>
              <a:ext uri="{FF2B5EF4-FFF2-40B4-BE49-F238E27FC236}">
                <a16:creationId xmlns:a16="http://schemas.microsoft.com/office/drawing/2014/main" id="{848DAC25-F36C-45F0-B655-201F827C82D3}"/>
              </a:ext>
            </a:extLst>
          </p:cNvPr>
          <p:cNvCxnSpPr>
            <a:cxnSpLocks noChangeShapeType="1"/>
            <a:stCxn id="24585" idx="6"/>
            <a:endCxn id="24589" idx="2"/>
          </p:cNvCxnSpPr>
          <p:nvPr/>
        </p:nvCxnSpPr>
        <p:spPr bwMode="auto">
          <a:xfrm>
            <a:off x="14938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591" name="Text Box 81">
            <a:extLst>
              <a:ext uri="{FF2B5EF4-FFF2-40B4-BE49-F238E27FC236}">
                <a16:creationId xmlns:a16="http://schemas.microsoft.com/office/drawing/2014/main" id="{F43AFFE5-92E3-407A-926C-E732441D620E}"/>
              </a:ext>
            </a:extLst>
          </p:cNvPr>
          <p:cNvSpPr txBox="1">
            <a:spLocks noChangeArrowheads="1"/>
          </p:cNvSpPr>
          <p:nvPr/>
        </p:nvSpPr>
        <p:spPr bwMode="auto">
          <a:xfrm>
            <a:off x="1524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4592" name="Text Box 82">
            <a:extLst>
              <a:ext uri="{FF2B5EF4-FFF2-40B4-BE49-F238E27FC236}">
                <a16:creationId xmlns:a16="http://schemas.microsoft.com/office/drawing/2014/main" id="{FEFDF8DE-94F3-4D11-9AB2-FED6485C3258}"/>
              </a:ext>
            </a:extLst>
          </p:cNvPr>
          <p:cNvSpPr txBox="1">
            <a:spLocks noChangeArrowheads="1"/>
          </p:cNvSpPr>
          <p:nvPr/>
        </p:nvSpPr>
        <p:spPr bwMode="auto">
          <a:xfrm>
            <a:off x="1524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4593" name="Text Box 83">
            <a:extLst>
              <a:ext uri="{FF2B5EF4-FFF2-40B4-BE49-F238E27FC236}">
                <a16:creationId xmlns:a16="http://schemas.microsoft.com/office/drawing/2014/main" id="{DCB9E970-ED0A-4299-98EE-63AF65A7DAC7}"/>
              </a:ext>
            </a:extLst>
          </p:cNvPr>
          <p:cNvSpPr txBox="1">
            <a:spLocks noChangeArrowheads="1"/>
          </p:cNvSpPr>
          <p:nvPr/>
        </p:nvSpPr>
        <p:spPr bwMode="auto">
          <a:xfrm>
            <a:off x="14478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4594" name="Text Box 84">
            <a:extLst>
              <a:ext uri="{FF2B5EF4-FFF2-40B4-BE49-F238E27FC236}">
                <a16:creationId xmlns:a16="http://schemas.microsoft.com/office/drawing/2014/main" id="{C77F7A72-6113-4994-BE3E-C1B533416A40}"/>
              </a:ext>
            </a:extLst>
          </p:cNvPr>
          <p:cNvSpPr txBox="1">
            <a:spLocks noChangeArrowheads="1"/>
          </p:cNvSpPr>
          <p:nvPr/>
        </p:nvSpPr>
        <p:spPr bwMode="auto">
          <a:xfrm>
            <a:off x="14478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4595" name="Text Box 85">
            <a:extLst>
              <a:ext uri="{FF2B5EF4-FFF2-40B4-BE49-F238E27FC236}">
                <a16:creationId xmlns:a16="http://schemas.microsoft.com/office/drawing/2014/main" id="{E73321FD-EC82-4942-B30E-269CDE04C7AD}"/>
              </a:ext>
            </a:extLst>
          </p:cNvPr>
          <p:cNvSpPr txBox="1">
            <a:spLocks noChangeArrowheads="1"/>
          </p:cNvSpPr>
          <p:nvPr/>
        </p:nvSpPr>
        <p:spPr bwMode="auto">
          <a:xfrm>
            <a:off x="22860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4596" name="Oval 86">
            <a:extLst>
              <a:ext uri="{FF2B5EF4-FFF2-40B4-BE49-F238E27FC236}">
                <a16:creationId xmlns:a16="http://schemas.microsoft.com/office/drawing/2014/main" id="{03012C1D-DFBF-433E-894C-36590999C50E}"/>
              </a:ext>
            </a:extLst>
          </p:cNvPr>
          <p:cNvSpPr>
            <a:spLocks noChangeArrowheads="1"/>
          </p:cNvSpPr>
          <p:nvPr/>
        </p:nvSpPr>
        <p:spPr bwMode="auto">
          <a:xfrm>
            <a:off x="8842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597" name="Oval 87">
            <a:extLst>
              <a:ext uri="{FF2B5EF4-FFF2-40B4-BE49-F238E27FC236}">
                <a16:creationId xmlns:a16="http://schemas.microsoft.com/office/drawing/2014/main" id="{F89678AB-D4F4-4F2C-B38D-02D6C94CE48F}"/>
              </a:ext>
            </a:extLst>
          </p:cNvPr>
          <p:cNvSpPr>
            <a:spLocks noChangeArrowheads="1"/>
          </p:cNvSpPr>
          <p:nvPr/>
        </p:nvSpPr>
        <p:spPr bwMode="auto">
          <a:xfrm>
            <a:off x="17224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598" name="AutoShape 88">
            <a:extLst>
              <a:ext uri="{FF2B5EF4-FFF2-40B4-BE49-F238E27FC236}">
                <a16:creationId xmlns:a16="http://schemas.microsoft.com/office/drawing/2014/main" id="{EFEB3EDF-C7E1-4AB9-B706-0631CE81EDA6}"/>
              </a:ext>
            </a:extLst>
          </p:cNvPr>
          <p:cNvCxnSpPr>
            <a:cxnSpLocks noChangeShapeType="1"/>
            <a:stCxn id="24596" idx="6"/>
            <a:endCxn id="24597" idx="2"/>
          </p:cNvCxnSpPr>
          <p:nvPr/>
        </p:nvCxnSpPr>
        <p:spPr bwMode="auto">
          <a:xfrm>
            <a:off x="1036638"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599" name="AutoShape 89">
            <a:extLst>
              <a:ext uri="{FF2B5EF4-FFF2-40B4-BE49-F238E27FC236}">
                <a16:creationId xmlns:a16="http://schemas.microsoft.com/office/drawing/2014/main" id="{B617A800-A21C-4645-AB45-2BC5B20B29A5}"/>
              </a:ext>
            </a:extLst>
          </p:cNvPr>
          <p:cNvCxnSpPr>
            <a:cxnSpLocks noChangeShapeType="1"/>
            <a:stCxn id="24582" idx="5"/>
            <a:endCxn id="24596" idx="1"/>
          </p:cNvCxnSpPr>
          <p:nvPr/>
        </p:nvCxnSpPr>
        <p:spPr bwMode="auto">
          <a:xfrm>
            <a:off x="6334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00" name="AutoShape 90">
            <a:extLst>
              <a:ext uri="{FF2B5EF4-FFF2-40B4-BE49-F238E27FC236}">
                <a16:creationId xmlns:a16="http://schemas.microsoft.com/office/drawing/2014/main" id="{65AA3895-538A-4BC2-8113-FE91E09362AE}"/>
              </a:ext>
            </a:extLst>
          </p:cNvPr>
          <p:cNvCxnSpPr>
            <a:cxnSpLocks noChangeShapeType="1"/>
            <a:stCxn id="24596" idx="7"/>
            <a:endCxn id="24585" idx="3"/>
          </p:cNvCxnSpPr>
          <p:nvPr/>
        </p:nvCxnSpPr>
        <p:spPr bwMode="auto">
          <a:xfrm flipV="1">
            <a:off x="10144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01" name="AutoShape 91">
            <a:extLst>
              <a:ext uri="{FF2B5EF4-FFF2-40B4-BE49-F238E27FC236}">
                <a16:creationId xmlns:a16="http://schemas.microsoft.com/office/drawing/2014/main" id="{CF8B3983-D395-4ABA-AEBB-FF6D12995F2B}"/>
              </a:ext>
            </a:extLst>
          </p:cNvPr>
          <p:cNvCxnSpPr>
            <a:cxnSpLocks noChangeShapeType="1"/>
            <a:stCxn id="24589" idx="3"/>
            <a:endCxn id="24597" idx="7"/>
          </p:cNvCxnSpPr>
          <p:nvPr/>
        </p:nvCxnSpPr>
        <p:spPr bwMode="auto">
          <a:xfrm flipH="1">
            <a:off x="1852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02" name="AutoShape 92">
            <a:extLst>
              <a:ext uri="{FF2B5EF4-FFF2-40B4-BE49-F238E27FC236}">
                <a16:creationId xmlns:a16="http://schemas.microsoft.com/office/drawing/2014/main" id="{BC39CC73-7850-4DD4-A6D0-F98033972772}"/>
              </a:ext>
            </a:extLst>
          </p:cNvPr>
          <p:cNvCxnSpPr>
            <a:cxnSpLocks noChangeShapeType="1"/>
            <a:stCxn id="24597" idx="1"/>
            <a:endCxn id="24585" idx="5"/>
          </p:cNvCxnSpPr>
          <p:nvPr/>
        </p:nvCxnSpPr>
        <p:spPr bwMode="auto">
          <a:xfrm flipH="1" flipV="1">
            <a:off x="1471613"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03" name="Text Box 93">
            <a:extLst>
              <a:ext uri="{FF2B5EF4-FFF2-40B4-BE49-F238E27FC236}">
                <a16:creationId xmlns:a16="http://schemas.microsoft.com/office/drawing/2014/main" id="{A75063FF-B573-4C8C-84B2-AAEF574F1622}"/>
              </a:ext>
            </a:extLst>
          </p:cNvPr>
          <p:cNvSpPr txBox="1">
            <a:spLocks noChangeArrowheads="1"/>
          </p:cNvSpPr>
          <p:nvPr/>
        </p:nvSpPr>
        <p:spPr bwMode="auto">
          <a:xfrm>
            <a:off x="7318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4604" name="Text Box 94">
            <a:extLst>
              <a:ext uri="{FF2B5EF4-FFF2-40B4-BE49-F238E27FC236}">
                <a16:creationId xmlns:a16="http://schemas.microsoft.com/office/drawing/2014/main" id="{FE3C0F17-4962-4DE3-A920-1F8EB533D30E}"/>
              </a:ext>
            </a:extLst>
          </p:cNvPr>
          <p:cNvSpPr txBox="1">
            <a:spLocks noChangeArrowheads="1"/>
          </p:cNvSpPr>
          <p:nvPr/>
        </p:nvSpPr>
        <p:spPr bwMode="auto">
          <a:xfrm>
            <a:off x="17224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4605" name="Rectangle 95">
            <a:extLst>
              <a:ext uri="{FF2B5EF4-FFF2-40B4-BE49-F238E27FC236}">
                <a16:creationId xmlns:a16="http://schemas.microsoft.com/office/drawing/2014/main" id="{8A287FD2-542A-406D-94D0-21D4892A58E0}"/>
              </a:ext>
            </a:extLst>
          </p:cNvPr>
          <p:cNvSpPr>
            <a:spLocks noChangeArrowheads="1"/>
          </p:cNvSpPr>
          <p:nvPr/>
        </p:nvSpPr>
        <p:spPr bwMode="auto">
          <a:xfrm>
            <a:off x="228600" y="4648200"/>
            <a:ext cx="8915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L =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1, 2,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6</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1</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6] </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E = {(L[u],L[v]): (u,v) in E | L[u]\=L[v]}</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E = [(1,2),(2,1),(2,1),(1,2),(1,6),(1,6),</a:t>
            </a:r>
            <a:b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b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(6,1),(1,6),(6,1),(6,1)]</a:t>
            </a:r>
          </a:p>
        </p:txBody>
      </p:sp>
      <p:cxnSp>
        <p:nvCxnSpPr>
          <p:cNvPr id="24606" name="AutoShape 96">
            <a:extLst>
              <a:ext uri="{FF2B5EF4-FFF2-40B4-BE49-F238E27FC236}">
                <a16:creationId xmlns:a16="http://schemas.microsoft.com/office/drawing/2014/main" id="{D77B2C31-2B3C-4CDE-B330-0DB06A0F8451}"/>
              </a:ext>
            </a:extLst>
          </p:cNvPr>
          <p:cNvCxnSpPr>
            <a:cxnSpLocks noChangeShapeType="1"/>
          </p:cNvCxnSpPr>
          <p:nvPr/>
        </p:nvCxnSpPr>
        <p:spPr bwMode="auto">
          <a:xfrm>
            <a:off x="3711575" y="1549400"/>
            <a:ext cx="0" cy="68580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4607" name="AutoShape 97">
            <a:extLst>
              <a:ext uri="{FF2B5EF4-FFF2-40B4-BE49-F238E27FC236}">
                <a16:creationId xmlns:a16="http://schemas.microsoft.com/office/drawing/2014/main" id="{4C84DA3E-77FF-4C66-9095-D5F5E983446B}"/>
              </a:ext>
            </a:extLst>
          </p:cNvPr>
          <p:cNvCxnSpPr>
            <a:cxnSpLocks noChangeShapeType="1"/>
          </p:cNvCxnSpPr>
          <p:nvPr/>
        </p:nvCxnSpPr>
        <p:spPr bwMode="auto">
          <a:xfrm>
            <a:off x="3787775" y="2311400"/>
            <a:ext cx="685800" cy="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4608" name="AutoShape 98">
            <a:extLst>
              <a:ext uri="{FF2B5EF4-FFF2-40B4-BE49-F238E27FC236}">
                <a16:creationId xmlns:a16="http://schemas.microsoft.com/office/drawing/2014/main" id="{EF18E945-38A3-4F2F-B3C9-C693627D4539}"/>
              </a:ext>
            </a:extLst>
          </p:cNvPr>
          <p:cNvCxnSpPr>
            <a:cxnSpLocks noChangeShapeType="1"/>
          </p:cNvCxnSpPr>
          <p:nvPr/>
        </p:nvCxnSpPr>
        <p:spPr bwMode="auto">
          <a:xfrm>
            <a:off x="3765550"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4609" name="AutoShape 99">
            <a:extLst>
              <a:ext uri="{FF2B5EF4-FFF2-40B4-BE49-F238E27FC236}">
                <a16:creationId xmlns:a16="http://schemas.microsoft.com/office/drawing/2014/main" id="{EFC04669-2440-4303-928B-A29F4D294E09}"/>
              </a:ext>
            </a:extLst>
          </p:cNvPr>
          <p:cNvCxnSpPr>
            <a:cxnSpLocks noChangeShapeType="1"/>
          </p:cNvCxnSpPr>
          <p:nvPr/>
        </p:nvCxnSpPr>
        <p:spPr bwMode="auto">
          <a:xfrm flipH="1">
            <a:off x="4984750" y="2365375"/>
            <a:ext cx="349250" cy="73025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4610" name="AutoShape 100">
            <a:extLst>
              <a:ext uri="{FF2B5EF4-FFF2-40B4-BE49-F238E27FC236}">
                <a16:creationId xmlns:a16="http://schemas.microsoft.com/office/drawing/2014/main" id="{1128E281-89E7-4662-BC7E-041FE948B724}"/>
              </a:ext>
            </a:extLst>
          </p:cNvPr>
          <p:cNvCxnSpPr>
            <a:cxnSpLocks noChangeShapeType="1"/>
          </p:cNvCxnSpPr>
          <p:nvPr/>
        </p:nvCxnSpPr>
        <p:spPr bwMode="auto">
          <a:xfrm flipH="1" flipV="1">
            <a:off x="4603750"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sp>
        <p:nvSpPr>
          <p:cNvPr id="24612" name="Oval 71">
            <a:extLst>
              <a:ext uri="{FF2B5EF4-FFF2-40B4-BE49-F238E27FC236}">
                <a16:creationId xmlns:a16="http://schemas.microsoft.com/office/drawing/2014/main" id="{9E41799F-BDF4-4F77-97FF-D793F8AE137C}"/>
              </a:ext>
            </a:extLst>
          </p:cNvPr>
          <p:cNvSpPr>
            <a:spLocks noChangeArrowheads="1"/>
          </p:cNvSpPr>
          <p:nvPr/>
        </p:nvSpPr>
        <p:spPr bwMode="auto">
          <a:xfrm>
            <a:off x="36274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13" name="Oval 72">
            <a:extLst>
              <a:ext uri="{FF2B5EF4-FFF2-40B4-BE49-F238E27FC236}">
                <a16:creationId xmlns:a16="http://schemas.microsoft.com/office/drawing/2014/main" id="{1E0F91F9-3A94-4C44-B1C2-5EDE79C963C7}"/>
              </a:ext>
            </a:extLst>
          </p:cNvPr>
          <p:cNvSpPr>
            <a:spLocks noChangeArrowheads="1"/>
          </p:cNvSpPr>
          <p:nvPr/>
        </p:nvSpPr>
        <p:spPr bwMode="auto">
          <a:xfrm>
            <a:off x="3627438"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14" name="Oval 74">
            <a:extLst>
              <a:ext uri="{FF2B5EF4-FFF2-40B4-BE49-F238E27FC236}">
                <a16:creationId xmlns:a16="http://schemas.microsoft.com/office/drawing/2014/main" id="{AB943B0B-38D7-4E6B-A20A-02EFBF473602}"/>
              </a:ext>
            </a:extLst>
          </p:cNvPr>
          <p:cNvSpPr>
            <a:spLocks noChangeArrowheads="1"/>
          </p:cNvSpPr>
          <p:nvPr/>
        </p:nvSpPr>
        <p:spPr bwMode="auto">
          <a:xfrm>
            <a:off x="4465638"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15" name="Oval 75">
            <a:extLst>
              <a:ext uri="{FF2B5EF4-FFF2-40B4-BE49-F238E27FC236}">
                <a16:creationId xmlns:a16="http://schemas.microsoft.com/office/drawing/2014/main" id="{71B2B831-4EF4-4369-9D78-765F1BC9AEC4}"/>
              </a:ext>
            </a:extLst>
          </p:cNvPr>
          <p:cNvSpPr>
            <a:spLocks noChangeArrowheads="1"/>
          </p:cNvSpPr>
          <p:nvPr/>
        </p:nvSpPr>
        <p:spPr bwMode="auto">
          <a:xfrm>
            <a:off x="44656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616" name="AutoShape 76">
            <a:extLst>
              <a:ext uri="{FF2B5EF4-FFF2-40B4-BE49-F238E27FC236}">
                <a16:creationId xmlns:a16="http://schemas.microsoft.com/office/drawing/2014/main" id="{9F580B72-711E-4511-A469-B7FF453A14F6}"/>
              </a:ext>
            </a:extLst>
          </p:cNvPr>
          <p:cNvCxnSpPr>
            <a:cxnSpLocks noChangeShapeType="1"/>
            <a:stCxn id="24614" idx="4"/>
            <a:endCxn id="24615" idx="0"/>
          </p:cNvCxnSpPr>
          <p:nvPr/>
        </p:nvCxnSpPr>
        <p:spPr bwMode="auto">
          <a:xfrm>
            <a:off x="4541838"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17" name="AutoShape 77">
            <a:extLst>
              <a:ext uri="{FF2B5EF4-FFF2-40B4-BE49-F238E27FC236}">
                <a16:creationId xmlns:a16="http://schemas.microsoft.com/office/drawing/2014/main" id="{08EA0549-054C-4A76-B6A1-1AF733E4F932}"/>
              </a:ext>
            </a:extLst>
          </p:cNvPr>
          <p:cNvCxnSpPr>
            <a:cxnSpLocks noChangeShapeType="1"/>
            <a:stCxn id="24612" idx="6"/>
            <a:endCxn id="24614" idx="2"/>
          </p:cNvCxnSpPr>
          <p:nvPr/>
        </p:nvCxnSpPr>
        <p:spPr bwMode="auto">
          <a:xfrm>
            <a:off x="3779838"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18" name="Oval 79">
            <a:extLst>
              <a:ext uri="{FF2B5EF4-FFF2-40B4-BE49-F238E27FC236}">
                <a16:creationId xmlns:a16="http://schemas.microsoft.com/office/drawing/2014/main" id="{D93123EE-A9B4-4BDF-90E0-2FBE29AF04B2}"/>
              </a:ext>
            </a:extLst>
          </p:cNvPr>
          <p:cNvSpPr>
            <a:spLocks noChangeArrowheads="1"/>
          </p:cNvSpPr>
          <p:nvPr/>
        </p:nvSpPr>
        <p:spPr bwMode="auto">
          <a:xfrm>
            <a:off x="5303838"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619" name="AutoShape 80">
            <a:extLst>
              <a:ext uri="{FF2B5EF4-FFF2-40B4-BE49-F238E27FC236}">
                <a16:creationId xmlns:a16="http://schemas.microsoft.com/office/drawing/2014/main" id="{C7536EE7-54FB-4850-A580-EC37FC31A061}"/>
              </a:ext>
            </a:extLst>
          </p:cNvPr>
          <p:cNvCxnSpPr>
            <a:cxnSpLocks noChangeShapeType="1"/>
            <a:stCxn id="24615" idx="6"/>
            <a:endCxn id="24618" idx="2"/>
          </p:cNvCxnSpPr>
          <p:nvPr/>
        </p:nvCxnSpPr>
        <p:spPr bwMode="auto">
          <a:xfrm>
            <a:off x="4618038"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20" name="Text Box 81">
            <a:extLst>
              <a:ext uri="{FF2B5EF4-FFF2-40B4-BE49-F238E27FC236}">
                <a16:creationId xmlns:a16="http://schemas.microsoft.com/office/drawing/2014/main" id="{B4BAC6F1-DAA1-46A5-B7C4-A736010BBB50}"/>
              </a:ext>
            </a:extLst>
          </p:cNvPr>
          <p:cNvSpPr txBox="1">
            <a:spLocks noChangeArrowheads="1"/>
          </p:cNvSpPr>
          <p:nvPr/>
        </p:nvSpPr>
        <p:spPr bwMode="auto">
          <a:xfrm>
            <a:off x="32766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4621" name="Text Box 82">
            <a:extLst>
              <a:ext uri="{FF2B5EF4-FFF2-40B4-BE49-F238E27FC236}">
                <a16:creationId xmlns:a16="http://schemas.microsoft.com/office/drawing/2014/main" id="{ACC81DC0-11F2-47EA-8C41-B9EC8E12CD86}"/>
              </a:ext>
            </a:extLst>
          </p:cNvPr>
          <p:cNvSpPr txBox="1">
            <a:spLocks noChangeArrowheads="1"/>
          </p:cNvSpPr>
          <p:nvPr/>
        </p:nvSpPr>
        <p:spPr bwMode="auto">
          <a:xfrm>
            <a:off x="32766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4622" name="Text Box 83">
            <a:extLst>
              <a:ext uri="{FF2B5EF4-FFF2-40B4-BE49-F238E27FC236}">
                <a16:creationId xmlns:a16="http://schemas.microsoft.com/office/drawing/2014/main" id="{65318E98-5246-4E5B-BBC0-FCF82B0ADB94}"/>
              </a:ext>
            </a:extLst>
          </p:cNvPr>
          <p:cNvSpPr txBox="1">
            <a:spLocks noChangeArrowheads="1"/>
          </p:cNvSpPr>
          <p:nvPr/>
        </p:nvSpPr>
        <p:spPr bwMode="auto">
          <a:xfrm>
            <a:off x="4572000" y="1854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4623" name="Text Box 84">
            <a:extLst>
              <a:ext uri="{FF2B5EF4-FFF2-40B4-BE49-F238E27FC236}">
                <a16:creationId xmlns:a16="http://schemas.microsoft.com/office/drawing/2014/main" id="{1E77E7F5-BCF3-4369-9106-B509A42588A5}"/>
              </a:ext>
            </a:extLst>
          </p:cNvPr>
          <p:cNvSpPr txBox="1">
            <a:spLocks noChangeArrowheads="1"/>
          </p:cNvSpPr>
          <p:nvPr/>
        </p:nvSpPr>
        <p:spPr bwMode="auto">
          <a:xfrm>
            <a:off x="4572000" y="1244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4624" name="Text Box 85">
            <a:extLst>
              <a:ext uri="{FF2B5EF4-FFF2-40B4-BE49-F238E27FC236}">
                <a16:creationId xmlns:a16="http://schemas.microsoft.com/office/drawing/2014/main" id="{5650C4BF-FB26-42EB-A12C-DB5D8F510F48}"/>
              </a:ext>
            </a:extLst>
          </p:cNvPr>
          <p:cNvSpPr txBox="1">
            <a:spLocks noChangeArrowheads="1"/>
          </p:cNvSpPr>
          <p:nvPr/>
        </p:nvSpPr>
        <p:spPr bwMode="auto">
          <a:xfrm>
            <a:off x="5410200" y="2082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4625" name="Oval 86">
            <a:extLst>
              <a:ext uri="{FF2B5EF4-FFF2-40B4-BE49-F238E27FC236}">
                <a16:creationId xmlns:a16="http://schemas.microsoft.com/office/drawing/2014/main" id="{BA5AE60C-4913-4468-AE76-9C292BFFC10D}"/>
              </a:ext>
            </a:extLst>
          </p:cNvPr>
          <p:cNvSpPr>
            <a:spLocks noChangeArrowheads="1"/>
          </p:cNvSpPr>
          <p:nvPr/>
        </p:nvSpPr>
        <p:spPr bwMode="auto">
          <a:xfrm>
            <a:off x="4008438"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26" name="Oval 87">
            <a:extLst>
              <a:ext uri="{FF2B5EF4-FFF2-40B4-BE49-F238E27FC236}">
                <a16:creationId xmlns:a16="http://schemas.microsoft.com/office/drawing/2014/main" id="{AAE7FDEE-A107-400B-8158-64150886CDB5}"/>
              </a:ext>
            </a:extLst>
          </p:cNvPr>
          <p:cNvSpPr>
            <a:spLocks noChangeArrowheads="1"/>
          </p:cNvSpPr>
          <p:nvPr/>
        </p:nvSpPr>
        <p:spPr bwMode="auto">
          <a:xfrm>
            <a:off x="4846638"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627" name="AutoShape 88">
            <a:extLst>
              <a:ext uri="{FF2B5EF4-FFF2-40B4-BE49-F238E27FC236}">
                <a16:creationId xmlns:a16="http://schemas.microsoft.com/office/drawing/2014/main" id="{4DBE9B83-E336-47AF-8F1C-E52AFB7FEB2F}"/>
              </a:ext>
            </a:extLst>
          </p:cNvPr>
          <p:cNvCxnSpPr>
            <a:cxnSpLocks noChangeShapeType="1"/>
            <a:stCxn id="24625" idx="6"/>
            <a:endCxn id="24626" idx="2"/>
          </p:cNvCxnSpPr>
          <p:nvPr/>
        </p:nvCxnSpPr>
        <p:spPr bwMode="auto">
          <a:xfrm>
            <a:off x="4160838"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28" name="AutoShape 90">
            <a:extLst>
              <a:ext uri="{FF2B5EF4-FFF2-40B4-BE49-F238E27FC236}">
                <a16:creationId xmlns:a16="http://schemas.microsoft.com/office/drawing/2014/main" id="{1F4C3559-10FE-45FE-9D04-0B2033900353}"/>
              </a:ext>
            </a:extLst>
          </p:cNvPr>
          <p:cNvCxnSpPr>
            <a:cxnSpLocks noChangeShapeType="1"/>
            <a:stCxn id="24625" idx="7"/>
            <a:endCxn id="24615" idx="3"/>
          </p:cNvCxnSpPr>
          <p:nvPr/>
        </p:nvCxnSpPr>
        <p:spPr bwMode="auto">
          <a:xfrm flipV="1">
            <a:off x="4138613"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29" name="Text Box 93">
            <a:extLst>
              <a:ext uri="{FF2B5EF4-FFF2-40B4-BE49-F238E27FC236}">
                <a16:creationId xmlns:a16="http://schemas.microsoft.com/office/drawing/2014/main" id="{67849ECB-A67B-4416-B043-23F9CA6BDEA4}"/>
              </a:ext>
            </a:extLst>
          </p:cNvPr>
          <p:cNvSpPr txBox="1">
            <a:spLocks noChangeArrowheads="1"/>
          </p:cNvSpPr>
          <p:nvPr/>
        </p:nvSpPr>
        <p:spPr bwMode="auto">
          <a:xfrm>
            <a:off x="38560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4630" name="Text Box 94">
            <a:extLst>
              <a:ext uri="{FF2B5EF4-FFF2-40B4-BE49-F238E27FC236}">
                <a16:creationId xmlns:a16="http://schemas.microsoft.com/office/drawing/2014/main" id="{1EBBE39D-0D12-4E82-9659-B2899F01CC41}"/>
              </a:ext>
            </a:extLst>
          </p:cNvPr>
          <p:cNvSpPr txBox="1">
            <a:spLocks noChangeArrowheads="1"/>
          </p:cNvSpPr>
          <p:nvPr/>
        </p:nvSpPr>
        <p:spPr bwMode="auto">
          <a:xfrm>
            <a:off x="4846638" y="3225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4631" name="TextBox 62">
            <a:extLst>
              <a:ext uri="{FF2B5EF4-FFF2-40B4-BE49-F238E27FC236}">
                <a16:creationId xmlns:a16="http://schemas.microsoft.com/office/drawing/2014/main" id="{99E46E48-A84E-4475-86FE-44A5B7BABF0B}"/>
              </a:ext>
            </a:extLst>
          </p:cNvPr>
          <p:cNvSpPr txBox="1">
            <a:spLocks noChangeArrowheads="1"/>
          </p:cNvSpPr>
          <p:nvPr/>
        </p:nvSpPr>
        <p:spPr bwMode="auto">
          <a:xfrm>
            <a:off x="0" y="3810000"/>
            <a:ext cx="291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Randomly flip coins</a:t>
            </a:r>
          </a:p>
        </p:txBody>
      </p:sp>
      <p:sp>
        <p:nvSpPr>
          <p:cNvPr id="24632" name="TextBox 63">
            <a:extLst>
              <a:ext uri="{FF2B5EF4-FFF2-40B4-BE49-F238E27FC236}">
                <a16:creationId xmlns:a16="http://schemas.microsoft.com/office/drawing/2014/main" id="{AAB4BD4E-3142-4EA9-B754-7DBC85D9CB93}"/>
              </a:ext>
            </a:extLst>
          </p:cNvPr>
          <p:cNvSpPr txBox="1">
            <a:spLocks noChangeArrowheads="1"/>
          </p:cNvSpPr>
          <p:nvPr/>
        </p:nvSpPr>
        <p:spPr bwMode="auto">
          <a:xfrm>
            <a:off x="3200400" y="3690938"/>
            <a:ext cx="27193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Every edge link</a:t>
            </a:r>
            <a:b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b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from black to red</a:t>
            </a:r>
          </a:p>
        </p:txBody>
      </p:sp>
      <p:cxnSp>
        <p:nvCxnSpPr>
          <p:cNvPr id="24633" name="AutoShape 96">
            <a:extLst>
              <a:ext uri="{FF2B5EF4-FFF2-40B4-BE49-F238E27FC236}">
                <a16:creationId xmlns:a16="http://schemas.microsoft.com/office/drawing/2014/main" id="{B5549857-08B1-4CF2-964F-101E4878FCBB}"/>
              </a:ext>
            </a:extLst>
          </p:cNvPr>
          <p:cNvCxnSpPr>
            <a:cxnSpLocks noChangeShapeType="1"/>
          </p:cNvCxnSpPr>
          <p:nvPr/>
        </p:nvCxnSpPr>
        <p:spPr bwMode="auto">
          <a:xfrm>
            <a:off x="6561138" y="1549400"/>
            <a:ext cx="0" cy="68580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4634" name="AutoShape 97">
            <a:extLst>
              <a:ext uri="{FF2B5EF4-FFF2-40B4-BE49-F238E27FC236}">
                <a16:creationId xmlns:a16="http://schemas.microsoft.com/office/drawing/2014/main" id="{6F68E66D-0633-4E12-B436-3026C4B70046}"/>
              </a:ext>
            </a:extLst>
          </p:cNvPr>
          <p:cNvCxnSpPr>
            <a:cxnSpLocks noChangeShapeType="1"/>
          </p:cNvCxnSpPr>
          <p:nvPr/>
        </p:nvCxnSpPr>
        <p:spPr bwMode="auto">
          <a:xfrm>
            <a:off x="6637338" y="2311400"/>
            <a:ext cx="685800" cy="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4635" name="AutoShape 98">
            <a:extLst>
              <a:ext uri="{FF2B5EF4-FFF2-40B4-BE49-F238E27FC236}">
                <a16:creationId xmlns:a16="http://schemas.microsoft.com/office/drawing/2014/main" id="{1EDAFA79-6570-4153-AB62-178954992D18}"/>
              </a:ext>
            </a:extLst>
          </p:cNvPr>
          <p:cNvCxnSpPr>
            <a:cxnSpLocks noChangeShapeType="1"/>
          </p:cNvCxnSpPr>
          <p:nvPr/>
        </p:nvCxnSpPr>
        <p:spPr bwMode="auto">
          <a:xfrm>
            <a:off x="6615113" y="2365375"/>
            <a:ext cx="273050" cy="730250"/>
          </a:xfrm>
          <a:prstGeom prst="straightConnector1">
            <a:avLst/>
          </a:prstGeom>
          <a:noFill/>
          <a:ln w="28575">
            <a:solidFill>
              <a:srgbClr val="FF0000"/>
            </a:solidFill>
            <a:miter lim="800000"/>
            <a:headEnd type="triangle" w="lg" len="med"/>
            <a:tailEnd/>
          </a:ln>
          <a:extLst>
            <a:ext uri="{909E8E84-426E-40DD-AFC4-6F175D3DCCD1}">
              <a14:hiddenFill xmlns:a14="http://schemas.microsoft.com/office/drawing/2010/main">
                <a:noFill/>
              </a14:hiddenFill>
            </a:ext>
          </a:extLst>
        </p:spPr>
      </p:cxnSp>
      <p:cxnSp>
        <p:nvCxnSpPr>
          <p:cNvPr id="24636" name="AutoShape 99">
            <a:extLst>
              <a:ext uri="{FF2B5EF4-FFF2-40B4-BE49-F238E27FC236}">
                <a16:creationId xmlns:a16="http://schemas.microsoft.com/office/drawing/2014/main" id="{C76EE614-549A-4C31-8DBC-57A018984376}"/>
              </a:ext>
            </a:extLst>
          </p:cNvPr>
          <p:cNvCxnSpPr>
            <a:cxnSpLocks noChangeShapeType="1"/>
          </p:cNvCxnSpPr>
          <p:nvPr/>
        </p:nvCxnSpPr>
        <p:spPr bwMode="auto">
          <a:xfrm flipH="1">
            <a:off x="7834313" y="2365375"/>
            <a:ext cx="349250" cy="730250"/>
          </a:xfrm>
          <a:prstGeom prst="straightConnector1">
            <a:avLst/>
          </a:prstGeom>
          <a:noFill/>
          <a:ln w="28575">
            <a:solidFill>
              <a:srgbClr val="FF0000"/>
            </a:solidFill>
            <a:miter lim="800000"/>
            <a:headEnd/>
            <a:tailEnd type="triangle" w="lg" len="med"/>
          </a:ln>
          <a:extLst>
            <a:ext uri="{909E8E84-426E-40DD-AFC4-6F175D3DCCD1}">
              <a14:hiddenFill xmlns:a14="http://schemas.microsoft.com/office/drawing/2010/main">
                <a:noFill/>
              </a14:hiddenFill>
            </a:ext>
          </a:extLst>
        </p:spPr>
      </p:cxnSp>
      <p:sp>
        <p:nvSpPr>
          <p:cNvPr id="24637" name="Oval 71">
            <a:extLst>
              <a:ext uri="{FF2B5EF4-FFF2-40B4-BE49-F238E27FC236}">
                <a16:creationId xmlns:a16="http://schemas.microsoft.com/office/drawing/2014/main" id="{A81EFD7B-DE5E-4582-BBB7-3C5BB990950E}"/>
              </a:ext>
            </a:extLst>
          </p:cNvPr>
          <p:cNvSpPr>
            <a:spLocks noChangeArrowheads="1"/>
          </p:cNvSpPr>
          <p:nvPr/>
        </p:nvSpPr>
        <p:spPr bwMode="auto">
          <a:xfrm>
            <a:off x="6477000"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38" name="Oval 72">
            <a:extLst>
              <a:ext uri="{FF2B5EF4-FFF2-40B4-BE49-F238E27FC236}">
                <a16:creationId xmlns:a16="http://schemas.microsoft.com/office/drawing/2014/main" id="{BA5F3DA0-16A2-4A4D-AACC-1CDBB069944E}"/>
              </a:ext>
            </a:extLst>
          </p:cNvPr>
          <p:cNvSpPr>
            <a:spLocks noChangeArrowheads="1"/>
          </p:cNvSpPr>
          <p:nvPr/>
        </p:nvSpPr>
        <p:spPr bwMode="auto">
          <a:xfrm>
            <a:off x="6477000"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39" name="Oval 74">
            <a:extLst>
              <a:ext uri="{FF2B5EF4-FFF2-40B4-BE49-F238E27FC236}">
                <a16:creationId xmlns:a16="http://schemas.microsoft.com/office/drawing/2014/main" id="{9DA534FB-61E9-4B4D-9F7C-BC18305DBCA9}"/>
              </a:ext>
            </a:extLst>
          </p:cNvPr>
          <p:cNvSpPr>
            <a:spLocks noChangeArrowheads="1"/>
          </p:cNvSpPr>
          <p:nvPr/>
        </p:nvSpPr>
        <p:spPr bwMode="auto">
          <a:xfrm>
            <a:off x="7315200" y="13970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40" name="Oval 75">
            <a:extLst>
              <a:ext uri="{FF2B5EF4-FFF2-40B4-BE49-F238E27FC236}">
                <a16:creationId xmlns:a16="http://schemas.microsoft.com/office/drawing/2014/main" id="{92F284E5-6942-4113-B694-EB42EADD6CFE}"/>
              </a:ext>
            </a:extLst>
          </p:cNvPr>
          <p:cNvSpPr>
            <a:spLocks noChangeArrowheads="1"/>
          </p:cNvSpPr>
          <p:nvPr/>
        </p:nvSpPr>
        <p:spPr bwMode="auto">
          <a:xfrm>
            <a:off x="7315200"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641" name="AutoShape 76">
            <a:extLst>
              <a:ext uri="{FF2B5EF4-FFF2-40B4-BE49-F238E27FC236}">
                <a16:creationId xmlns:a16="http://schemas.microsoft.com/office/drawing/2014/main" id="{FC6BF4EE-E028-487A-B84C-260E54CC13C2}"/>
              </a:ext>
            </a:extLst>
          </p:cNvPr>
          <p:cNvCxnSpPr>
            <a:cxnSpLocks noChangeShapeType="1"/>
            <a:stCxn id="24639" idx="4"/>
            <a:endCxn id="24640" idx="0"/>
          </p:cNvCxnSpPr>
          <p:nvPr/>
        </p:nvCxnSpPr>
        <p:spPr bwMode="auto">
          <a:xfrm>
            <a:off x="7391400" y="1549400"/>
            <a:ext cx="0" cy="68580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42" name="AutoShape 77">
            <a:extLst>
              <a:ext uri="{FF2B5EF4-FFF2-40B4-BE49-F238E27FC236}">
                <a16:creationId xmlns:a16="http://schemas.microsoft.com/office/drawing/2014/main" id="{BFDC4D16-EB21-4747-A1DA-9170B7090946}"/>
              </a:ext>
            </a:extLst>
          </p:cNvPr>
          <p:cNvCxnSpPr>
            <a:cxnSpLocks noChangeShapeType="1"/>
            <a:stCxn id="24637" idx="6"/>
            <a:endCxn id="24639" idx="2"/>
          </p:cNvCxnSpPr>
          <p:nvPr/>
        </p:nvCxnSpPr>
        <p:spPr bwMode="auto">
          <a:xfrm>
            <a:off x="6629400" y="14732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43" name="Oval 79">
            <a:extLst>
              <a:ext uri="{FF2B5EF4-FFF2-40B4-BE49-F238E27FC236}">
                <a16:creationId xmlns:a16="http://schemas.microsoft.com/office/drawing/2014/main" id="{27C0E04C-1283-481A-93CD-635D6CCA30BE}"/>
              </a:ext>
            </a:extLst>
          </p:cNvPr>
          <p:cNvSpPr>
            <a:spLocks noChangeArrowheads="1"/>
          </p:cNvSpPr>
          <p:nvPr/>
        </p:nvSpPr>
        <p:spPr bwMode="auto">
          <a:xfrm>
            <a:off x="8153400" y="22352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644" name="AutoShape 80">
            <a:extLst>
              <a:ext uri="{FF2B5EF4-FFF2-40B4-BE49-F238E27FC236}">
                <a16:creationId xmlns:a16="http://schemas.microsoft.com/office/drawing/2014/main" id="{F2A228C3-4C1A-4241-AD26-1314E5CE6952}"/>
              </a:ext>
            </a:extLst>
          </p:cNvPr>
          <p:cNvCxnSpPr>
            <a:cxnSpLocks noChangeShapeType="1"/>
            <a:stCxn id="24640" idx="6"/>
            <a:endCxn id="24643" idx="2"/>
          </p:cNvCxnSpPr>
          <p:nvPr/>
        </p:nvCxnSpPr>
        <p:spPr bwMode="auto">
          <a:xfrm>
            <a:off x="7467600" y="23114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45" name="Text Box 81">
            <a:extLst>
              <a:ext uri="{FF2B5EF4-FFF2-40B4-BE49-F238E27FC236}">
                <a16:creationId xmlns:a16="http://schemas.microsoft.com/office/drawing/2014/main" id="{FD733683-763B-4166-9A26-AB180634A236}"/>
              </a:ext>
            </a:extLst>
          </p:cNvPr>
          <p:cNvSpPr txBox="1">
            <a:spLocks noChangeArrowheads="1"/>
          </p:cNvSpPr>
          <p:nvPr/>
        </p:nvSpPr>
        <p:spPr bwMode="auto">
          <a:xfrm>
            <a:off x="6126163" y="1244600"/>
            <a:ext cx="32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4646" name="Text Box 82">
            <a:extLst>
              <a:ext uri="{FF2B5EF4-FFF2-40B4-BE49-F238E27FC236}">
                <a16:creationId xmlns:a16="http://schemas.microsoft.com/office/drawing/2014/main" id="{C26358F8-8A95-45DE-B97C-F9393A29843A}"/>
              </a:ext>
            </a:extLst>
          </p:cNvPr>
          <p:cNvSpPr txBox="1">
            <a:spLocks noChangeArrowheads="1"/>
          </p:cNvSpPr>
          <p:nvPr/>
        </p:nvSpPr>
        <p:spPr bwMode="auto">
          <a:xfrm>
            <a:off x="6126163" y="2082800"/>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4647" name="Text Box 83">
            <a:extLst>
              <a:ext uri="{FF2B5EF4-FFF2-40B4-BE49-F238E27FC236}">
                <a16:creationId xmlns:a16="http://schemas.microsoft.com/office/drawing/2014/main" id="{AEB68FE3-9C7E-45B1-92C1-BDA6064F4D24}"/>
              </a:ext>
            </a:extLst>
          </p:cNvPr>
          <p:cNvSpPr txBox="1">
            <a:spLocks noChangeArrowheads="1"/>
          </p:cNvSpPr>
          <p:nvPr/>
        </p:nvSpPr>
        <p:spPr bwMode="auto">
          <a:xfrm>
            <a:off x="7421563" y="1854200"/>
            <a:ext cx="32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4648" name="Text Box 85">
            <a:extLst>
              <a:ext uri="{FF2B5EF4-FFF2-40B4-BE49-F238E27FC236}">
                <a16:creationId xmlns:a16="http://schemas.microsoft.com/office/drawing/2014/main" id="{0C883598-1F3C-4E44-8FF2-2B8561D4D8A8}"/>
              </a:ext>
            </a:extLst>
          </p:cNvPr>
          <p:cNvSpPr txBox="1">
            <a:spLocks noChangeArrowheads="1"/>
          </p:cNvSpPr>
          <p:nvPr/>
        </p:nvSpPr>
        <p:spPr bwMode="auto">
          <a:xfrm>
            <a:off x="8259763" y="2082800"/>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4649" name="Oval 86">
            <a:extLst>
              <a:ext uri="{FF2B5EF4-FFF2-40B4-BE49-F238E27FC236}">
                <a16:creationId xmlns:a16="http://schemas.microsoft.com/office/drawing/2014/main" id="{912C2ECF-6F53-4FF8-BF5B-FC7E2EDDBF17}"/>
              </a:ext>
            </a:extLst>
          </p:cNvPr>
          <p:cNvSpPr>
            <a:spLocks noChangeArrowheads="1"/>
          </p:cNvSpPr>
          <p:nvPr/>
        </p:nvSpPr>
        <p:spPr bwMode="auto">
          <a:xfrm>
            <a:off x="6858000"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50" name="Oval 87">
            <a:extLst>
              <a:ext uri="{FF2B5EF4-FFF2-40B4-BE49-F238E27FC236}">
                <a16:creationId xmlns:a16="http://schemas.microsoft.com/office/drawing/2014/main" id="{91197EFD-7914-4C5C-9CE4-A3DE470146DD}"/>
              </a:ext>
            </a:extLst>
          </p:cNvPr>
          <p:cNvSpPr>
            <a:spLocks noChangeArrowheads="1"/>
          </p:cNvSpPr>
          <p:nvPr/>
        </p:nvSpPr>
        <p:spPr bwMode="auto">
          <a:xfrm>
            <a:off x="7696200" y="3073400"/>
            <a:ext cx="152400" cy="152400"/>
          </a:xfrm>
          <a:prstGeom prst="ellipse">
            <a:avLst/>
          </a:prstGeom>
          <a:solidFill>
            <a:srgbClr val="00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cxnSp>
        <p:nvCxnSpPr>
          <p:cNvPr id="24651" name="AutoShape 88">
            <a:extLst>
              <a:ext uri="{FF2B5EF4-FFF2-40B4-BE49-F238E27FC236}">
                <a16:creationId xmlns:a16="http://schemas.microsoft.com/office/drawing/2014/main" id="{9CF7E63F-4C4F-4F4A-9EB7-7C1D5B835DCD}"/>
              </a:ext>
            </a:extLst>
          </p:cNvPr>
          <p:cNvCxnSpPr>
            <a:cxnSpLocks noChangeShapeType="1"/>
            <a:stCxn id="24649" idx="6"/>
            <a:endCxn id="24650" idx="2"/>
          </p:cNvCxnSpPr>
          <p:nvPr/>
        </p:nvCxnSpPr>
        <p:spPr bwMode="auto">
          <a:xfrm>
            <a:off x="7010400" y="3149600"/>
            <a:ext cx="685800"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4652" name="AutoShape 90">
            <a:extLst>
              <a:ext uri="{FF2B5EF4-FFF2-40B4-BE49-F238E27FC236}">
                <a16:creationId xmlns:a16="http://schemas.microsoft.com/office/drawing/2014/main" id="{0C38268C-3422-45AC-846A-16C44CF94C38}"/>
              </a:ext>
            </a:extLst>
          </p:cNvPr>
          <p:cNvCxnSpPr>
            <a:cxnSpLocks noChangeShapeType="1"/>
            <a:stCxn id="24649" idx="7"/>
            <a:endCxn id="24640" idx="3"/>
          </p:cNvCxnSpPr>
          <p:nvPr/>
        </p:nvCxnSpPr>
        <p:spPr bwMode="auto">
          <a:xfrm flipV="1">
            <a:off x="6988175" y="2365375"/>
            <a:ext cx="3492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653" name="Text Box 93">
            <a:extLst>
              <a:ext uri="{FF2B5EF4-FFF2-40B4-BE49-F238E27FC236}">
                <a16:creationId xmlns:a16="http://schemas.microsoft.com/office/drawing/2014/main" id="{71D8EFBD-1752-47C8-A0F9-3EA0BA293C93}"/>
              </a:ext>
            </a:extLst>
          </p:cNvPr>
          <p:cNvSpPr txBox="1">
            <a:spLocks noChangeArrowheads="1"/>
          </p:cNvSpPr>
          <p:nvPr/>
        </p:nvSpPr>
        <p:spPr bwMode="auto">
          <a:xfrm>
            <a:off x="6705600" y="3225800"/>
            <a:ext cx="32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4654" name="Text Box 94">
            <a:extLst>
              <a:ext uri="{FF2B5EF4-FFF2-40B4-BE49-F238E27FC236}">
                <a16:creationId xmlns:a16="http://schemas.microsoft.com/office/drawing/2014/main" id="{F4A49E32-132B-48E5-84CB-A3CA295D7624}"/>
              </a:ext>
            </a:extLst>
          </p:cNvPr>
          <p:cNvSpPr txBox="1">
            <a:spLocks noChangeArrowheads="1"/>
          </p:cNvSpPr>
          <p:nvPr/>
        </p:nvSpPr>
        <p:spPr bwMode="auto">
          <a:xfrm>
            <a:off x="7696200" y="3225800"/>
            <a:ext cx="373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sp>
        <p:nvSpPr>
          <p:cNvPr id="24655" name="Text Box 66">
            <a:extLst>
              <a:ext uri="{FF2B5EF4-FFF2-40B4-BE49-F238E27FC236}">
                <a16:creationId xmlns:a16="http://schemas.microsoft.com/office/drawing/2014/main" id="{FEB70529-1DCC-4C97-8F31-5C6660044002}"/>
              </a:ext>
            </a:extLst>
          </p:cNvPr>
          <p:cNvSpPr txBox="1">
            <a:spLocks noChangeArrowheads="1"/>
          </p:cNvSpPr>
          <p:nvPr/>
        </p:nvSpPr>
        <p:spPr bwMode="auto">
          <a:xfrm>
            <a:off x="6096000" y="3759200"/>
            <a:ext cx="279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Relabel edges and</a:t>
            </a:r>
            <a:b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b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remove self edges</a:t>
            </a:r>
          </a:p>
        </p:txBody>
      </p:sp>
      <p:sp>
        <p:nvSpPr>
          <p:cNvPr id="24656" name="Oval 72">
            <a:extLst>
              <a:ext uri="{FF2B5EF4-FFF2-40B4-BE49-F238E27FC236}">
                <a16:creationId xmlns:a16="http://schemas.microsoft.com/office/drawing/2014/main" id="{0AB99B37-241B-47C0-8407-551C45BF18AF}"/>
              </a:ext>
            </a:extLst>
          </p:cNvPr>
          <p:cNvSpPr>
            <a:spLocks noChangeArrowheads="1"/>
          </p:cNvSpPr>
          <p:nvPr/>
        </p:nvSpPr>
        <p:spPr bwMode="auto">
          <a:xfrm>
            <a:off x="6477000" y="22352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57" name="Oval 87">
            <a:extLst>
              <a:ext uri="{FF2B5EF4-FFF2-40B4-BE49-F238E27FC236}">
                <a16:creationId xmlns:a16="http://schemas.microsoft.com/office/drawing/2014/main" id="{3EAD5274-E02E-486B-A2DB-7C0CE627BE2F}"/>
              </a:ext>
            </a:extLst>
          </p:cNvPr>
          <p:cNvSpPr>
            <a:spLocks noChangeArrowheads="1"/>
          </p:cNvSpPr>
          <p:nvPr/>
        </p:nvSpPr>
        <p:spPr bwMode="auto">
          <a:xfrm>
            <a:off x="7696200" y="3073400"/>
            <a:ext cx="152400" cy="152400"/>
          </a:xfrm>
          <a:prstGeom prst="ellipse">
            <a:avLst/>
          </a:prstGeom>
          <a:solidFill>
            <a:srgbClr val="FF0000"/>
          </a:solidFill>
          <a:ln w="9525">
            <a:solidFill>
              <a:schemeClr val="tx1"/>
            </a:solidFill>
            <a:miter lim="800000"/>
            <a:headEnd/>
            <a:tailEnd/>
          </a:ln>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4658" name="Text Box 84">
            <a:extLst>
              <a:ext uri="{FF2B5EF4-FFF2-40B4-BE49-F238E27FC236}">
                <a16:creationId xmlns:a16="http://schemas.microsoft.com/office/drawing/2014/main" id="{753CBD89-693A-49C2-9D01-7347F3A3EF59}"/>
              </a:ext>
            </a:extLst>
          </p:cNvPr>
          <p:cNvSpPr txBox="1">
            <a:spLocks noChangeArrowheads="1"/>
          </p:cNvSpPr>
          <p:nvPr/>
        </p:nvSpPr>
        <p:spPr bwMode="auto">
          <a:xfrm>
            <a:off x="7391400" y="1219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cxnSp>
        <p:nvCxnSpPr>
          <p:cNvPr id="24659" name="AutoShape 80">
            <a:extLst>
              <a:ext uri="{FF2B5EF4-FFF2-40B4-BE49-F238E27FC236}">
                <a16:creationId xmlns:a16="http://schemas.microsoft.com/office/drawing/2014/main" id="{46EE86CC-6741-4294-BA0D-F5DD1CF1BAD7}"/>
              </a:ext>
            </a:extLst>
          </p:cNvPr>
          <p:cNvCxnSpPr>
            <a:cxnSpLocks noChangeShapeType="1"/>
            <a:stCxn id="24640" idx="5"/>
            <a:endCxn id="24657" idx="1"/>
          </p:cNvCxnSpPr>
          <p:nvPr/>
        </p:nvCxnSpPr>
        <p:spPr bwMode="auto">
          <a:xfrm>
            <a:off x="7445375" y="2365375"/>
            <a:ext cx="273050" cy="7302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5D11253-DD29-4504-AF4C-CF69B2F13A28}"/>
              </a:ext>
            </a:extLst>
          </p:cNvPr>
          <p:cNvSpPr>
            <a:spLocks noGrp="1" noChangeArrowheads="1"/>
          </p:cNvSpPr>
          <p:nvPr>
            <p:ph type="title"/>
          </p:nvPr>
        </p:nvSpPr>
        <p:spPr/>
        <p:txBody>
          <a:bodyPr/>
          <a:lstStyle/>
          <a:p>
            <a:pPr eaLnBrk="1" hangingPunct="1"/>
            <a:r>
              <a:rPr lang="en-US" altLang="en-US" sz="4000"/>
              <a:t>Graph Connectivity</a:t>
            </a:r>
          </a:p>
        </p:txBody>
      </p:sp>
      <p:sp>
        <p:nvSpPr>
          <p:cNvPr id="25603" name="Rectangle 3">
            <a:extLst>
              <a:ext uri="{FF2B5EF4-FFF2-40B4-BE49-F238E27FC236}">
                <a16:creationId xmlns:a16="http://schemas.microsoft.com/office/drawing/2014/main" id="{29B4C2F1-9783-474F-B237-2604CAF7267F}"/>
              </a:ext>
            </a:extLst>
          </p:cNvPr>
          <p:cNvSpPr>
            <a:spLocks noChangeArrowheads="1"/>
          </p:cNvSpPr>
          <p:nvPr/>
        </p:nvSpPr>
        <p:spPr bwMode="auto">
          <a:xfrm>
            <a:off x="609600" y="1676400"/>
            <a:ext cx="8534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8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L = Vertex Labels,  E = Edge List</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endPar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endParaRP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function connectivity(L, E) =</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if #E = 0 then L</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else let</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FL = {coinToss(.5) : x in [0:#L]};</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H = {(u,v) in E | not(Fl[u]) and Fl[v]}</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L = L &lt;- H;</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  E = {(L[u],L[v]): (u,v) in E | L[u]\=L[v]};</a:t>
            </a:r>
          </a:p>
          <a:p>
            <a:pPr marL="533400" marR="0" lvl="0" indent="-533400" algn="l" defTabSz="914400" rtl="0" eaLnBrk="0" fontAlgn="base" latinLnBrk="0" hangingPunct="0">
              <a:lnSpc>
                <a:spcPct val="100000"/>
              </a:lnSpc>
              <a:spcBef>
                <a:spcPct val="5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in connectivity(L,E);</a:t>
            </a:r>
          </a:p>
        </p:txBody>
      </p:sp>
      <p:sp>
        <p:nvSpPr>
          <p:cNvPr id="437252" name="Text Box 4">
            <a:extLst>
              <a:ext uri="{FF2B5EF4-FFF2-40B4-BE49-F238E27FC236}">
                <a16:creationId xmlns:a16="http://schemas.microsoft.com/office/drawing/2014/main" id="{747958D5-5239-41C7-8234-4BA74DE2300B}"/>
              </a:ext>
            </a:extLst>
          </p:cNvPr>
          <p:cNvSpPr txBox="1">
            <a:spLocks noChangeArrowheads="1"/>
          </p:cNvSpPr>
          <p:nvPr/>
        </p:nvSpPr>
        <p:spPr bwMode="auto">
          <a:xfrm>
            <a:off x="5334000" y="5334000"/>
            <a:ext cx="2341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D = O(log 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W = O(m log 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D6AB11CA-C6B9-4F94-8A32-1C52AE3C9A1E}"/>
              </a:ext>
            </a:extLst>
          </p:cNvPr>
          <p:cNvSpPr>
            <a:spLocks noGrp="1"/>
          </p:cNvSpPr>
          <p:nvPr>
            <p:ph type="title"/>
          </p:nvPr>
        </p:nvSpPr>
        <p:spPr/>
        <p:txBody>
          <a:bodyPr/>
          <a:lstStyle/>
          <a:p>
            <a:r>
              <a:rPr lang="en-US" altLang="en-US"/>
              <a:t>List Ranking (again)</a:t>
            </a:r>
          </a:p>
        </p:txBody>
      </p:sp>
      <p:sp>
        <p:nvSpPr>
          <p:cNvPr id="26629" name="Rectangle 5">
            <a:extLst>
              <a:ext uri="{FF2B5EF4-FFF2-40B4-BE49-F238E27FC236}">
                <a16:creationId xmlns:a16="http://schemas.microsoft.com/office/drawing/2014/main" id="{B0E997DB-206F-47F7-9D5E-C090CBB44C24}"/>
              </a:ext>
            </a:extLst>
          </p:cNvPr>
          <p:cNvSpPr>
            <a:spLocks noChangeArrowheads="1"/>
          </p:cNvSpPr>
          <p:nvPr/>
        </p:nvSpPr>
        <p:spPr bwMode="auto">
          <a:xfrm>
            <a:off x="990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0" name="Rectangle 5">
            <a:extLst>
              <a:ext uri="{FF2B5EF4-FFF2-40B4-BE49-F238E27FC236}">
                <a16:creationId xmlns:a16="http://schemas.microsoft.com/office/drawing/2014/main" id="{2D3DE90A-E56F-4ED8-8130-7D6391394B25}"/>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1" name="Rectangle 5">
            <a:extLst>
              <a:ext uri="{FF2B5EF4-FFF2-40B4-BE49-F238E27FC236}">
                <a16:creationId xmlns:a16="http://schemas.microsoft.com/office/drawing/2014/main" id="{9D385C1F-09BF-46FA-A9F2-0C90917C359C}"/>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2" name="Rectangle 5">
            <a:extLst>
              <a:ext uri="{FF2B5EF4-FFF2-40B4-BE49-F238E27FC236}">
                <a16:creationId xmlns:a16="http://schemas.microsoft.com/office/drawing/2014/main" id="{B1FAA818-F6E0-4584-BF79-D21FCA19AC9E}"/>
              </a:ext>
            </a:extLst>
          </p:cNvPr>
          <p:cNvSpPr>
            <a:spLocks noChangeArrowheads="1"/>
          </p:cNvSpPr>
          <p:nvPr/>
        </p:nvSpPr>
        <p:spPr bwMode="auto">
          <a:xfrm>
            <a:off x="30480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3" name="Rectangle 5">
            <a:extLst>
              <a:ext uri="{FF2B5EF4-FFF2-40B4-BE49-F238E27FC236}">
                <a16:creationId xmlns:a16="http://schemas.microsoft.com/office/drawing/2014/main" id="{0756C4C7-D9E2-42D5-88D4-206FB06145DE}"/>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4" name="Rectangle 5">
            <a:extLst>
              <a:ext uri="{FF2B5EF4-FFF2-40B4-BE49-F238E27FC236}">
                <a16:creationId xmlns:a16="http://schemas.microsoft.com/office/drawing/2014/main" id="{9A4D0B57-2508-4DCD-BF05-755D334E3070}"/>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5" name="Rectangle 5">
            <a:extLst>
              <a:ext uri="{FF2B5EF4-FFF2-40B4-BE49-F238E27FC236}">
                <a16:creationId xmlns:a16="http://schemas.microsoft.com/office/drawing/2014/main" id="{A44227A7-06D0-4ADB-89A4-A54D595B510D}"/>
              </a:ext>
            </a:extLst>
          </p:cNvPr>
          <p:cNvSpPr>
            <a:spLocks noChangeArrowheads="1"/>
          </p:cNvSpPr>
          <p:nvPr/>
        </p:nvSpPr>
        <p:spPr bwMode="auto">
          <a:xfrm>
            <a:off x="5105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6" name="Rectangle 5">
            <a:extLst>
              <a:ext uri="{FF2B5EF4-FFF2-40B4-BE49-F238E27FC236}">
                <a16:creationId xmlns:a16="http://schemas.microsoft.com/office/drawing/2014/main" id="{1ABBFF06-0EE4-4D90-809B-CEBE167C76D3}"/>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7" name="Rectangle 5">
            <a:extLst>
              <a:ext uri="{FF2B5EF4-FFF2-40B4-BE49-F238E27FC236}">
                <a16:creationId xmlns:a16="http://schemas.microsoft.com/office/drawing/2014/main" id="{3C97F725-F260-497A-8BF0-D802DE009496}"/>
              </a:ext>
            </a:extLst>
          </p:cNvPr>
          <p:cNvSpPr>
            <a:spLocks noChangeArrowheads="1"/>
          </p:cNvSpPr>
          <p:nvPr/>
        </p:nvSpPr>
        <p:spPr bwMode="auto">
          <a:xfrm>
            <a:off x="64770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6638" name="Rectangle 5">
            <a:extLst>
              <a:ext uri="{FF2B5EF4-FFF2-40B4-BE49-F238E27FC236}">
                <a16:creationId xmlns:a16="http://schemas.microsoft.com/office/drawing/2014/main" id="{7961B50D-BB46-488E-9F0F-315B29E4109E}"/>
              </a:ext>
            </a:extLst>
          </p:cNvPr>
          <p:cNvSpPr>
            <a:spLocks noChangeArrowheads="1"/>
          </p:cNvSpPr>
          <p:nvPr/>
        </p:nvSpPr>
        <p:spPr bwMode="auto">
          <a:xfrm>
            <a:off x="7162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cxnSp>
        <p:nvCxnSpPr>
          <p:cNvPr id="26639" name="Straight Arrow Connector 47">
            <a:extLst>
              <a:ext uri="{FF2B5EF4-FFF2-40B4-BE49-F238E27FC236}">
                <a16:creationId xmlns:a16="http://schemas.microsoft.com/office/drawing/2014/main" id="{C5C559D7-9CF6-4266-9082-06954A23B99C}"/>
              </a:ext>
            </a:extLst>
          </p:cNvPr>
          <p:cNvCxnSpPr>
            <a:cxnSpLocks noChangeShapeType="1"/>
            <a:stCxn id="26640" idx="0"/>
            <a:endCxn id="26634" idx="2"/>
          </p:cNvCxnSpPr>
          <p:nvPr/>
        </p:nvCxnSpPr>
        <p:spPr bwMode="auto">
          <a:xfrm rot="16200000" flipV="1">
            <a:off x="4427538" y="3306762"/>
            <a:ext cx="533400" cy="15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0" name="TextBox 49">
            <a:extLst>
              <a:ext uri="{FF2B5EF4-FFF2-40B4-BE49-F238E27FC236}">
                <a16:creationId xmlns:a16="http://schemas.microsoft.com/office/drawing/2014/main" id="{19EE270F-DD05-45DE-B891-7CF1DCF3057E}"/>
              </a:ext>
            </a:extLst>
          </p:cNvPr>
          <p:cNvSpPr txBox="1">
            <a:spLocks noChangeArrowheads="1"/>
          </p:cNvSpPr>
          <p:nvPr/>
        </p:nvSpPr>
        <p:spPr bwMode="auto">
          <a:xfrm>
            <a:off x="4298950" y="3581400"/>
            <a:ext cx="80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start</a:t>
            </a:r>
          </a:p>
        </p:txBody>
      </p:sp>
      <p:sp>
        <p:nvSpPr>
          <p:cNvPr id="26641" name="Rectangle 95">
            <a:extLst>
              <a:ext uri="{FF2B5EF4-FFF2-40B4-BE49-F238E27FC236}">
                <a16:creationId xmlns:a16="http://schemas.microsoft.com/office/drawing/2014/main" id="{46244336-0DB4-432E-94BE-847E897E4A23}"/>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t>P = [7, 6, 0, 1, 3, 2, 9, 8, 4, 9]</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t>W = [1, 1, 1, 1, 1, 1, 1, 1, 1, 1]</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rPr>
              <a:t>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mn-cs"/>
            </a:endParaRPr>
          </a:p>
        </p:txBody>
      </p:sp>
      <p:cxnSp>
        <p:nvCxnSpPr>
          <p:cNvPr id="26642" name="Curved Connector 16">
            <a:extLst>
              <a:ext uri="{FF2B5EF4-FFF2-40B4-BE49-F238E27FC236}">
                <a16:creationId xmlns:a16="http://schemas.microsoft.com/office/drawing/2014/main" id="{A72F423F-C885-4D71-959A-97E89D784E89}"/>
              </a:ext>
            </a:extLst>
          </p:cNvPr>
          <p:cNvCxnSpPr>
            <a:cxnSpLocks noChangeShapeType="1"/>
          </p:cNvCxnSpPr>
          <p:nvPr/>
        </p:nvCxnSpPr>
        <p:spPr bwMode="auto">
          <a:xfrm rot="16200000" flipV="1">
            <a:off x="2628900" y="1981201"/>
            <a:ext cx="3175" cy="1371600"/>
          </a:xfrm>
          <a:prstGeom prst="curvedConnector3">
            <a:avLst>
              <a:gd name="adj1" fmla="val 8577199"/>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3" name="Curved Connector 18">
            <a:extLst>
              <a:ext uri="{FF2B5EF4-FFF2-40B4-BE49-F238E27FC236}">
                <a16:creationId xmlns:a16="http://schemas.microsoft.com/office/drawing/2014/main" id="{8B3FB534-B259-4B1B-A1C8-0B4FBD0FC70C}"/>
              </a:ext>
            </a:extLst>
          </p:cNvPr>
          <p:cNvCxnSpPr>
            <a:cxnSpLocks noChangeShapeType="1"/>
          </p:cNvCxnSpPr>
          <p:nvPr/>
        </p:nvCxnSpPr>
        <p:spPr bwMode="auto">
          <a:xfrm rot="16200000" flipV="1">
            <a:off x="3657600" y="1638301"/>
            <a:ext cx="3175" cy="2057400"/>
          </a:xfrm>
          <a:prstGeom prst="curvedConnector3">
            <a:avLst>
              <a:gd name="adj1" fmla="val 176645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4" name="Curved Connector 21">
            <a:extLst>
              <a:ext uri="{FF2B5EF4-FFF2-40B4-BE49-F238E27FC236}">
                <a16:creationId xmlns:a16="http://schemas.microsoft.com/office/drawing/2014/main" id="{8F83F288-8ED2-4261-87E9-A4AB39D07186}"/>
              </a:ext>
            </a:extLst>
          </p:cNvPr>
          <p:cNvCxnSpPr>
            <a:cxnSpLocks noChangeShapeType="1"/>
          </p:cNvCxnSpPr>
          <p:nvPr/>
        </p:nvCxnSpPr>
        <p:spPr bwMode="auto">
          <a:xfrm rot="16200000" flipV="1">
            <a:off x="5372100" y="1295401"/>
            <a:ext cx="3175" cy="2743200"/>
          </a:xfrm>
          <a:prstGeom prst="curvedConnector3">
            <a:avLst>
              <a:gd name="adj1" fmla="val 1802494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5" name="Curved Connector 23">
            <a:extLst>
              <a:ext uri="{FF2B5EF4-FFF2-40B4-BE49-F238E27FC236}">
                <a16:creationId xmlns:a16="http://schemas.microsoft.com/office/drawing/2014/main" id="{5362371B-2CA4-4AE6-BAC2-2D31D327BAA3}"/>
              </a:ext>
            </a:extLst>
          </p:cNvPr>
          <p:cNvCxnSpPr>
            <a:cxnSpLocks noChangeShapeType="1"/>
          </p:cNvCxnSpPr>
          <p:nvPr/>
        </p:nvCxnSpPr>
        <p:spPr bwMode="auto">
          <a:xfrm rot="16200000" flipH="1">
            <a:off x="6400800" y="2705101"/>
            <a:ext cx="3175" cy="685800"/>
          </a:xfrm>
          <a:prstGeom prst="curvedConnector3">
            <a:avLst>
              <a:gd name="adj1" fmla="val 785001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6" name="Curved Connector 32">
            <a:extLst>
              <a:ext uri="{FF2B5EF4-FFF2-40B4-BE49-F238E27FC236}">
                <a16:creationId xmlns:a16="http://schemas.microsoft.com/office/drawing/2014/main" id="{E9E239FE-2301-409B-9883-82BE43082CE8}"/>
              </a:ext>
            </a:extLst>
          </p:cNvPr>
          <p:cNvCxnSpPr>
            <a:cxnSpLocks noChangeShapeType="1"/>
          </p:cNvCxnSpPr>
          <p:nvPr/>
        </p:nvCxnSpPr>
        <p:spPr bwMode="auto">
          <a:xfrm rot="5400000" flipH="1" flipV="1">
            <a:off x="3657600" y="266701"/>
            <a:ext cx="3175" cy="4800600"/>
          </a:xfrm>
          <a:prstGeom prst="curvedConnector3">
            <a:avLst>
              <a:gd name="adj1" fmla="val 2020488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7" name="Curved Connector 36">
            <a:extLst>
              <a:ext uri="{FF2B5EF4-FFF2-40B4-BE49-F238E27FC236}">
                <a16:creationId xmlns:a16="http://schemas.microsoft.com/office/drawing/2014/main" id="{E833A402-F2C8-4040-8005-A42856BED149}"/>
              </a:ext>
            </a:extLst>
          </p:cNvPr>
          <p:cNvCxnSpPr>
            <a:cxnSpLocks noChangeShapeType="1"/>
          </p:cNvCxnSpPr>
          <p:nvPr/>
        </p:nvCxnSpPr>
        <p:spPr bwMode="auto">
          <a:xfrm rot="5400000">
            <a:off x="3657600" y="2705101"/>
            <a:ext cx="3175" cy="685800"/>
          </a:xfrm>
          <a:prstGeom prst="curvedConnector3">
            <a:avLst>
              <a:gd name="adj1" fmla="val 784995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8" name="Curved Connector 38">
            <a:extLst>
              <a:ext uri="{FF2B5EF4-FFF2-40B4-BE49-F238E27FC236}">
                <a16:creationId xmlns:a16="http://schemas.microsoft.com/office/drawing/2014/main" id="{C5541FA8-2D16-4B66-B577-BA367A24A333}"/>
              </a:ext>
            </a:extLst>
          </p:cNvPr>
          <p:cNvCxnSpPr>
            <a:cxnSpLocks noChangeShapeType="1"/>
          </p:cNvCxnSpPr>
          <p:nvPr/>
        </p:nvCxnSpPr>
        <p:spPr bwMode="auto">
          <a:xfrm rot="16200000" flipH="1">
            <a:off x="3657600" y="1333501"/>
            <a:ext cx="3175" cy="3429000"/>
          </a:xfrm>
          <a:prstGeom prst="curvedConnector3">
            <a:avLst>
              <a:gd name="adj1" fmla="val 16209037"/>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9" name="Curved Connector 41">
            <a:extLst>
              <a:ext uri="{FF2B5EF4-FFF2-40B4-BE49-F238E27FC236}">
                <a16:creationId xmlns:a16="http://schemas.microsoft.com/office/drawing/2014/main" id="{8AE3EDAD-69A4-4628-AE70-3DFBE91B109B}"/>
              </a:ext>
            </a:extLst>
          </p:cNvPr>
          <p:cNvCxnSpPr>
            <a:cxnSpLocks noChangeShapeType="1"/>
          </p:cNvCxnSpPr>
          <p:nvPr/>
        </p:nvCxnSpPr>
        <p:spPr bwMode="auto">
          <a:xfrm rot="5400000">
            <a:off x="1943100" y="2362201"/>
            <a:ext cx="3175" cy="1371600"/>
          </a:xfrm>
          <a:prstGeom prst="curvedConnector3">
            <a:avLst>
              <a:gd name="adj1" fmla="val 966819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50" name="Curved Connector 27">
            <a:extLst>
              <a:ext uri="{FF2B5EF4-FFF2-40B4-BE49-F238E27FC236}">
                <a16:creationId xmlns:a16="http://schemas.microsoft.com/office/drawing/2014/main" id="{822876D6-3F23-48CE-AE60-AC84ED50B435}"/>
              </a:ext>
            </a:extLst>
          </p:cNvPr>
          <p:cNvCxnSpPr>
            <a:cxnSpLocks noChangeShapeType="1"/>
          </p:cNvCxnSpPr>
          <p:nvPr/>
        </p:nvCxnSpPr>
        <p:spPr bwMode="auto">
          <a:xfrm rot="5400000" flipH="1" flipV="1">
            <a:off x="6400800" y="1638301"/>
            <a:ext cx="3175" cy="2057400"/>
          </a:xfrm>
          <a:prstGeom prst="curvedConnector3">
            <a:avLst>
              <a:gd name="adj1" fmla="val 1221159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51" name="Curved Connector 37">
            <a:extLst>
              <a:ext uri="{FF2B5EF4-FFF2-40B4-BE49-F238E27FC236}">
                <a16:creationId xmlns:a16="http://schemas.microsoft.com/office/drawing/2014/main" id="{4C1F28E5-8FE9-41E4-9351-9483D0AEFDFB}"/>
              </a:ext>
            </a:extLst>
          </p:cNvPr>
          <p:cNvCxnSpPr>
            <a:cxnSpLocks noChangeShapeType="1"/>
            <a:stCxn id="26638" idx="2"/>
            <a:endCxn id="26638" idx="3"/>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8FCD0715-E57D-4014-993E-0EB4B3501FC4}"/>
              </a:ext>
            </a:extLst>
          </p:cNvPr>
          <p:cNvSpPr>
            <a:spLocks noGrp="1"/>
          </p:cNvSpPr>
          <p:nvPr>
            <p:ph type="title"/>
          </p:nvPr>
        </p:nvSpPr>
        <p:spPr/>
        <p:txBody>
          <a:bodyPr/>
          <a:lstStyle/>
          <a:p>
            <a:r>
              <a:rPr lang="en-US" altLang="en-US"/>
              <a:t>List Ranking</a:t>
            </a:r>
          </a:p>
        </p:txBody>
      </p:sp>
      <p:sp>
        <p:nvSpPr>
          <p:cNvPr id="27653" name="Rectangle 5">
            <a:extLst>
              <a:ext uri="{FF2B5EF4-FFF2-40B4-BE49-F238E27FC236}">
                <a16:creationId xmlns:a16="http://schemas.microsoft.com/office/drawing/2014/main" id="{DFCE48D4-DA6C-4079-A898-406881F0758B}"/>
              </a:ext>
            </a:extLst>
          </p:cNvPr>
          <p:cNvSpPr>
            <a:spLocks noChangeArrowheads="1"/>
          </p:cNvSpPr>
          <p:nvPr/>
        </p:nvSpPr>
        <p:spPr bwMode="auto">
          <a:xfrm>
            <a:off x="9906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54" name="Rectangle 5">
            <a:extLst>
              <a:ext uri="{FF2B5EF4-FFF2-40B4-BE49-F238E27FC236}">
                <a16:creationId xmlns:a16="http://schemas.microsoft.com/office/drawing/2014/main" id="{0C95A150-D2CF-4B4E-A3E3-D3448F3DE7AD}"/>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55" name="Rectangle 5">
            <a:extLst>
              <a:ext uri="{FF2B5EF4-FFF2-40B4-BE49-F238E27FC236}">
                <a16:creationId xmlns:a16="http://schemas.microsoft.com/office/drawing/2014/main" id="{58DCEED4-8D55-4181-B6B1-FA88F7D917A8}"/>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56" name="Rectangle 5">
            <a:extLst>
              <a:ext uri="{FF2B5EF4-FFF2-40B4-BE49-F238E27FC236}">
                <a16:creationId xmlns:a16="http://schemas.microsoft.com/office/drawing/2014/main" id="{455B059D-E5E3-4B44-BA2C-24FDE1E15F45}"/>
              </a:ext>
            </a:extLst>
          </p:cNvPr>
          <p:cNvSpPr>
            <a:spLocks noChangeArrowheads="1"/>
          </p:cNvSpPr>
          <p:nvPr/>
        </p:nvSpPr>
        <p:spPr bwMode="auto">
          <a:xfrm>
            <a:off x="30480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57" name="Rectangle 5">
            <a:extLst>
              <a:ext uri="{FF2B5EF4-FFF2-40B4-BE49-F238E27FC236}">
                <a16:creationId xmlns:a16="http://schemas.microsoft.com/office/drawing/2014/main" id="{B086511F-BEFE-4983-9AE3-16CD4C69E4DC}"/>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58" name="Rectangle 5">
            <a:extLst>
              <a:ext uri="{FF2B5EF4-FFF2-40B4-BE49-F238E27FC236}">
                <a16:creationId xmlns:a16="http://schemas.microsoft.com/office/drawing/2014/main" id="{449C1FF4-226A-41F9-8314-4B07B26A929A}"/>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59" name="Rectangle 5">
            <a:extLst>
              <a:ext uri="{FF2B5EF4-FFF2-40B4-BE49-F238E27FC236}">
                <a16:creationId xmlns:a16="http://schemas.microsoft.com/office/drawing/2014/main" id="{C3CC6822-30A3-4A2C-A62A-3D8D47EE2151}"/>
              </a:ext>
            </a:extLst>
          </p:cNvPr>
          <p:cNvSpPr>
            <a:spLocks noChangeArrowheads="1"/>
          </p:cNvSpPr>
          <p:nvPr/>
        </p:nvSpPr>
        <p:spPr bwMode="auto">
          <a:xfrm>
            <a:off x="51054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60" name="Rectangle 5">
            <a:extLst>
              <a:ext uri="{FF2B5EF4-FFF2-40B4-BE49-F238E27FC236}">
                <a16:creationId xmlns:a16="http://schemas.microsoft.com/office/drawing/2014/main" id="{3E6B6D08-31F4-49CE-8022-E28E2D5D72D1}"/>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61" name="Rectangle 5">
            <a:extLst>
              <a:ext uri="{FF2B5EF4-FFF2-40B4-BE49-F238E27FC236}">
                <a16:creationId xmlns:a16="http://schemas.microsoft.com/office/drawing/2014/main" id="{BB0FEA03-387A-4E63-96EB-8F2C2845BBF0}"/>
              </a:ext>
            </a:extLst>
          </p:cNvPr>
          <p:cNvSpPr>
            <a:spLocks noChangeArrowheads="1"/>
          </p:cNvSpPr>
          <p:nvPr/>
        </p:nvSpPr>
        <p:spPr bwMode="auto">
          <a:xfrm>
            <a:off x="64770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62" name="Rectangle 5">
            <a:extLst>
              <a:ext uri="{FF2B5EF4-FFF2-40B4-BE49-F238E27FC236}">
                <a16:creationId xmlns:a16="http://schemas.microsoft.com/office/drawing/2014/main" id="{0C4C9EEC-A4FF-47B5-B94B-88D0E3BEB9D7}"/>
              </a:ext>
            </a:extLst>
          </p:cNvPr>
          <p:cNvSpPr>
            <a:spLocks noChangeArrowheads="1"/>
          </p:cNvSpPr>
          <p:nvPr/>
        </p:nvSpPr>
        <p:spPr bwMode="auto">
          <a:xfrm>
            <a:off x="71628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7663" name="TextBox 49">
            <a:extLst>
              <a:ext uri="{FF2B5EF4-FFF2-40B4-BE49-F238E27FC236}">
                <a16:creationId xmlns:a16="http://schemas.microsoft.com/office/drawing/2014/main" id="{1F66586D-9DB1-4308-9BAC-2AA9C603F8EA}"/>
              </a:ext>
            </a:extLst>
          </p:cNvPr>
          <p:cNvSpPr txBox="1">
            <a:spLocks noChangeArrowheads="1"/>
          </p:cNvSpPr>
          <p:nvPr/>
        </p:nvSpPr>
        <p:spPr bwMode="auto">
          <a:xfrm>
            <a:off x="4298950" y="3581400"/>
            <a:ext cx="80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start</a:t>
            </a:r>
          </a:p>
        </p:txBody>
      </p:sp>
      <p:sp>
        <p:nvSpPr>
          <p:cNvPr id="27664" name="Rectangle 95">
            <a:extLst>
              <a:ext uri="{FF2B5EF4-FFF2-40B4-BE49-F238E27FC236}">
                <a16:creationId xmlns:a16="http://schemas.microsoft.com/office/drawing/2014/main" id="{35621D08-3FA6-4DE4-9C17-6C289DD79601}"/>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FL = {coinToss(.5) : x in [0:#P]};</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    </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FL = [1, 0, 0, 1, 0, 0, 1, 0, 1, 1]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endParaRPr>
          </a:p>
        </p:txBody>
      </p:sp>
      <p:cxnSp>
        <p:nvCxnSpPr>
          <p:cNvPr id="27665" name="Curved Connector 16">
            <a:extLst>
              <a:ext uri="{FF2B5EF4-FFF2-40B4-BE49-F238E27FC236}">
                <a16:creationId xmlns:a16="http://schemas.microsoft.com/office/drawing/2014/main" id="{09189DAA-DD24-4AD7-BC94-028BA50FEF4F}"/>
              </a:ext>
            </a:extLst>
          </p:cNvPr>
          <p:cNvCxnSpPr>
            <a:cxnSpLocks noChangeShapeType="1"/>
          </p:cNvCxnSpPr>
          <p:nvPr/>
        </p:nvCxnSpPr>
        <p:spPr bwMode="auto">
          <a:xfrm rot="16200000" flipV="1">
            <a:off x="2628900" y="1981201"/>
            <a:ext cx="3175" cy="1371600"/>
          </a:xfrm>
          <a:prstGeom prst="curvedConnector3">
            <a:avLst>
              <a:gd name="adj1" fmla="val 8577199"/>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6" name="Curved Connector 18">
            <a:extLst>
              <a:ext uri="{FF2B5EF4-FFF2-40B4-BE49-F238E27FC236}">
                <a16:creationId xmlns:a16="http://schemas.microsoft.com/office/drawing/2014/main" id="{E35C7CD3-59EF-459B-B4CA-D286D80FC0FA}"/>
              </a:ext>
            </a:extLst>
          </p:cNvPr>
          <p:cNvCxnSpPr>
            <a:cxnSpLocks noChangeShapeType="1"/>
          </p:cNvCxnSpPr>
          <p:nvPr/>
        </p:nvCxnSpPr>
        <p:spPr bwMode="auto">
          <a:xfrm rot="16200000" flipV="1">
            <a:off x="3657600" y="1638301"/>
            <a:ext cx="3175" cy="2057400"/>
          </a:xfrm>
          <a:prstGeom prst="curvedConnector3">
            <a:avLst>
              <a:gd name="adj1" fmla="val 176645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7" name="Curved Connector 21">
            <a:extLst>
              <a:ext uri="{FF2B5EF4-FFF2-40B4-BE49-F238E27FC236}">
                <a16:creationId xmlns:a16="http://schemas.microsoft.com/office/drawing/2014/main" id="{5B798D15-E8C1-4CD4-B2D8-591E9870319A}"/>
              </a:ext>
            </a:extLst>
          </p:cNvPr>
          <p:cNvCxnSpPr>
            <a:cxnSpLocks noChangeShapeType="1"/>
          </p:cNvCxnSpPr>
          <p:nvPr/>
        </p:nvCxnSpPr>
        <p:spPr bwMode="auto">
          <a:xfrm rot="16200000" flipV="1">
            <a:off x="5372100" y="1295401"/>
            <a:ext cx="3175" cy="2743200"/>
          </a:xfrm>
          <a:prstGeom prst="curvedConnector3">
            <a:avLst>
              <a:gd name="adj1" fmla="val 1802494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8" name="Curved Connector 23">
            <a:extLst>
              <a:ext uri="{FF2B5EF4-FFF2-40B4-BE49-F238E27FC236}">
                <a16:creationId xmlns:a16="http://schemas.microsoft.com/office/drawing/2014/main" id="{1F32356F-4E07-4743-BDB7-D23E984ED97F}"/>
              </a:ext>
            </a:extLst>
          </p:cNvPr>
          <p:cNvCxnSpPr>
            <a:cxnSpLocks noChangeShapeType="1"/>
          </p:cNvCxnSpPr>
          <p:nvPr/>
        </p:nvCxnSpPr>
        <p:spPr bwMode="auto">
          <a:xfrm rot="16200000" flipH="1">
            <a:off x="6400800" y="2705101"/>
            <a:ext cx="3175" cy="685800"/>
          </a:xfrm>
          <a:prstGeom prst="curvedConnector3">
            <a:avLst>
              <a:gd name="adj1" fmla="val 785001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9" name="Curved Connector 32">
            <a:extLst>
              <a:ext uri="{FF2B5EF4-FFF2-40B4-BE49-F238E27FC236}">
                <a16:creationId xmlns:a16="http://schemas.microsoft.com/office/drawing/2014/main" id="{3C9E26E6-2014-4153-8BA7-527E02EEFF91}"/>
              </a:ext>
            </a:extLst>
          </p:cNvPr>
          <p:cNvCxnSpPr>
            <a:cxnSpLocks noChangeShapeType="1"/>
          </p:cNvCxnSpPr>
          <p:nvPr/>
        </p:nvCxnSpPr>
        <p:spPr bwMode="auto">
          <a:xfrm rot="5400000" flipH="1" flipV="1">
            <a:off x="3657600" y="266701"/>
            <a:ext cx="3175" cy="4800600"/>
          </a:xfrm>
          <a:prstGeom prst="curvedConnector3">
            <a:avLst>
              <a:gd name="adj1" fmla="val 2020488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70" name="Curved Connector 36">
            <a:extLst>
              <a:ext uri="{FF2B5EF4-FFF2-40B4-BE49-F238E27FC236}">
                <a16:creationId xmlns:a16="http://schemas.microsoft.com/office/drawing/2014/main" id="{0521C050-C15C-4567-B331-F7C3654BA7CC}"/>
              </a:ext>
            </a:extLst>
          </p:cNvPr>
          <p:cNvCxnSpPr>
            <a:cxnSpLocks noChangeShapeType="1"/>
          </p:cNvCxnSpPr>
          <p:nvPr/>
        </p:nvCxnSpPr>
        <p:spPr bwMode="auto">
          <a:xfrm rot="5400000">
            <a:off x="3657600" y="2705101"/>
            <a:ext cx="3175" cy="685800"/>
          </a:xfrm>
          <a:prstGeom prst="curvedConnector3">
            <a:avLst>
              <a:gd name="adj1" fmla="val 784995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71" name="Curved Connector 38">
            <a:extLst>
              <a:ext uri="{FF2B5EF4-FFF2-40B4-BE49-F238E27FC236}">
                <a16:creationId xmlns:a16="http://schemas.microsoft.com/office/drawing/2014/main" id="{E2C50443-038F-4AC3-AADB-113DD455DDF2}"/>
              </a:ext>
            </a:extLst>
          </p:cNvPr>
          <p:cNvCxnSpPr>
            <a:cxnSpLocks noChangeShapeType="1"/>
          </p:cNvCxnSpPr>
          <p:nvPr/>
        </p:nvCxnSpPr>
        <p:spPr bwMode="auto">
          <a:xfrm rot="16200000" flipH="1">
            <a:off x="3657600" y="1333501"/>
            <a:ext cx="3175" cy="3429000"/>
          </a:xfrm>
          <a:prstGeom prst="curvedConnector3">
            <a:avLst>
              <a:gd name="adj1" fmla="val 16209037"/>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72" name="Curved Connector 41">
            <a:extLst>
              <a:ext uri="{FF2B5EF4-FFF2-40B4-BE49-F238E27FC236}">
                <a16:creationId xmlns:a16="http://schemas.microsoft.com/office/drawing/2014/main" id="{4D951318-E68F-4E18-BDBC-C4D28BD3F77C}"/>
              </a:ext>
            </a:extLst>
          </p:cNvPr>
          <p:cNvCxnSpPr>
            <a:cxnSpLocks noChangeShapeType="1"/>
          </p:cNvCxnSpPr>
          <p:nvPr/>
        </p:nvCxnSpPr>
        <p:spPr bwMode="auto">
          <a:xfrm rot="5400000">
            <a:off x="1943100" y="2362201"/>
            <a:ext cx="3175" cy="1371600"/>
          </a:xfrm>
          <a:prstGeom prst="curvedConnector3">
            <a:avLst>
              <a:gd name="adj1" fmla="val 966819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73" name="Curved Connector 27">
            <a:extLst>
              <a:ext uri="{FF2B5EF4-FFF2-40B4-BE49-F238E27FC236}">
                <a16:creationId xmlns:a16="http://schemas.microsoft.com/office/drawing/2014/main" id="{D18D0A79-02F8-4689-A277-A5E7019A55D1}"/>
              </a:ext>
            </a:extLst>
          </p:cNvPr>
          <p:cNvCxnSpPr>
            <a:cxnSpLocks noChangeShapeType="1"/>
          </p:cNvCxnSpPr>
          <p:nvPr/>
        </p:nvCxnSpPr>
        <p:spPr bwMode="auto">
          <a:xfrm rot="5400000" flipH="1" flipV="1">
            <a:off x="6400800" y="1638301"/>
            <a:ext cx="3175" cy="2057400"/>
          </a:xfrm>
          <a:prstGeom prst="curvedConnector3">
            <a:avLst>
              <a:gd name="adj1" fmla="val 1221159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74" name="Curved Connector 37">
            <a:extLst>
              <a:ext uri="{FF2B5EF4-FFF2-40B4-BE49-F238E27FC236}">
                <a16:creationId xmlns:a16="http://schemas.microsoft.com/office/drawing/2014/main" id="{853F5E84-B1E1-41CC-9BD4-D394D9718386}"/>
              </a:ext>
            </a:extLst>
          </p:cNvPr>
          <p:cNvCxnSpPr>
            <a:cxnSpLocks noChangeShapeType="1"/>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75" name="Straight Arrow Connector 47">
            <a:extLst>
              <a:ext uri="{FF2B5EF4-FFF2-40B4-BE49-F238E27FC236}">
                <a16:creationId xmlns:a16="http://schemas.microsoft.com/office/drawing/2014/main" id="{A0893BB7-DFD9-4A3C-BD07-9C3F970B1BFA}"/>
              </a:ext>
            </a:extLst>
          </p:cNvPr>
          <p:cNvCxnSpPr>
            <a:cxnSpLocks noChangeShapeType="1"/>
            <a:endCxn id="27658" idx="2"/>
          </p:cNvCxnSpPr>
          <p:nvPr/>
        </p:nvCxnSpPr>
        <p:spPr bwMode="auto">
          <a:xfrm rot="16200000" flipV="1">
            <a:off x="4427538" y="3306762"/>
            <a:ext cx="533400" cy="15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4001A94-0636-428F-8775-FA5565A77020}"/>
              </a:ext>
            </a:extLst>
          </p:cNvPr>
          <p:cNvSpPr>
            <a:spLocks noGrp="1"/>
          </p:cNvSpPr>
          <p:nvPr>
            <p:ph type="title"/>
          </p:nvPr>
        </p:nvSpPr>
        <p:spPr/>
        <p:txBody>
          <a:bodyPr/>
          <a:lstStyle/>
          <a:p>
            <a:r>
              <a:rPr lang="en-US" altLang="en-US"/>
              <a:t>List Ranking</a:t>
            </a:r>
          </a:p>
        </p:txBody>
      </p:sp>
      <p:sp>
        <p:nvSpPr>
          <p:cNvPr id="28677" name="Rectangle 5">
            <a:extLst>
              <a:ext uri="{FF2B5EF4-FFF2-40B4-BE49-F238E27FC236}">
                <a16:creationId xmlns:a16="http://schemas.microsoft.com/office/drawing/2014/main" id="{5509CFFE-51DF-4BA4-8028-ED458EFCC2CD}"/>
              </a:ext>
            </a:extLst>
          </p:cNvPr>
          <p:cNvSpPr>
            <a:spLocks noChangeArrowheads="1"/>
          </p:cNvSpPr>
          <p:nvPr/>
        </p:nvSpPr>
        <p:spPr bwMode="auto">
          <a:xfrm>
            <a:off x="9906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78" name="Rectangle 5">
            <a:extLst>
              <a:ext uri="{FF2B5EF4-FFF2-40B4-BE49-F238E27FC236}">
                <a16:creationId xmlns:a16="http://schemas.microsoft.com/office/drawing/2014/main" id="{E067E89E-A80D-4FFE-A1B5-41F54A25F94A}"/>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79" name="Rectangle 5">
            <a:extLst>
              <a:ext uri="{FF2B5EF4-FFF2-40B4-BE49-F238E27FC236}">
                <a16:creationId xmlns:a16="http://schemas.microsoft.com/office/drawing/2014/main" id="{CD2376CA-D4D4-4172-B2E1-E12677AE8E27}"/>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0" name="Rectangle 5">
            <a:extLst>
              <a:ext uri="{FF2B5EF4-FFF2-40B4-BE49-F238E27FC236}">
                <a16:creationId xmlns:a16="http://schemas.microsoft.com/office/drawing/2014/main" id="{5B753848-A0E4-4F16-A836-B5D89496E067}"/>
              </a:ext>
            </a:extLst>
          </p:cNvPr>
          <p:cNvSpPr>
            <a:spLocks noChangeArrowheads="1"/>
          </p:cNvSpPr>
          <p:nvPr/>
        </p:nvSpPr>
        <p:spPr bwMode="auto">
          <a:xfrm>
            <a:off x="30480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1" name="Rectangle 5">
            <a:extLst>
              <a:ext uri="{FF2B5EF4-FFF2-40B4-BE49-F238E27FC236}">
                <a16:creationId xmlns:a16="http://schemas.microsoft.com/office/drawing/2014/main" id="{05816F71-B975-4969-A306-10EB31193400}"/>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2" name="Rectangle 5">
            <a:extLst>
              <a:ext uri="{FF2B5EF4-FFF2-40B4-BE49-F238E27FC236}">
                <a16:creationId xmlns:a16="http://schemas.microsoft.com/office/drawing/2014/main" id="{1FCFED02-9347-40BB-8CB5-54A16EFAC96A}"/>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3" name="Rectangle 5">
            <a:extLst>
              <a:ext uri="{FF2B5EF4-FFF2-40B4-BE49-F238E27FC236}">
                <a16:creationId xmlns:a16="http://schemas.microsoft.com/office/drawing/2014/main" id="{DA435AD1-1D06-4A56-8544-157C6E1DD0E4}"/>
              </a:ext>
            </a:extLst>
          </p:cNvPr>
          <p:cNvSpPr>
            <a:spLocks noChangeArrowheads="1"/>
          </p:cNvSpPr>
          <p:nvPr/>
        </p:nvSpPr>
        <p:spPr bwMode="auto">
          <a:xfrm>
            <a:off x="51054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4" name="Rectangle 5">
            <a:extLst>
              <a:ext uri="{FF2B5EF4-FFF2-40B4-BE49-F238E27FC236}">
                <a16:creationId xmlns:a16="http://schemas.microsoft.com/office/drawing/2014/main" id="{4734E2B2-F8EC-4F07-BB28-6A6030B6625C}"/>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5" name="Rectangle 5">
            <a:extLst>
              <a:ext uri="{FF2B5EF4-FFF2-40B4-BE49-F238E27FC236}">
                <a16:creationId xmlns:a16="http://schemas.microsoft.com/office/drawing/2014/main" id="{1D3A6CB2-2288-4031-956D-56B096C1ED76}"/>
              </a:ext>
            </a:extLst>
          </p:cNvPr>
          <p:cNvSpPr>
            <a:spLocks noChangeArrowheads="1"/>
          </p:cNvSpPr>
          <p:nvPr/>
        </p:nvSpPr>
        <p:spPr bwMode="auto">
          <a:xfrm>
            <a:off x="64770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8686" name="Rectangle 5">
            <a:extLst>
              <a:ext uri="{FF2B5EF4-FFF2-40B4-BE49-F238E27FC236}">
                <a16:creationId xmlns:a16="http://schemas.microsoft.com/office/drawing/2014/main" id="{933276E1-9EEE-4213-94BB-E7AF66ABFC9E}"/>
              </a:ext>
            </a:extLst>
          </p:cNvPr>
          <p:cNvSpPr>
            <a:spLocks noChangeArrowheads="1"/>
          </p:cNvSpPr>
          <p:nvPr/>
        </p:nvSpPr>
        <p:spPr bwMode="auto">
          <a:xfrm>
            <a:off x="71628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cxnSp>
        <p:nvCxnSpPr>
          <p:cNvPr id="28687" name="Straight Arrow Connector 47">
            <a:extLst>
              <a:ext uri="{FF2B5EF4-FFF2-40B4-BE49-F238E27FC236}">
                <a16:creationId xmlns:a16="http://schemas.microsoft.com/office/drawing/2014/main" id="{BF04D7E6-177C-4F09-AA3A-D9E4AF82FE0F}"/>
              </a:ext>
            </a:extLst>
          </p:cNvPr>
          <p:cNvCxnSpPr>
            <a:cxnSpLocks noChangeShapeType="1"/>
            <a:endCxn id="28682" idx="2"/>
          </p:cNvCxnSpPr>
          <p:nvPr/>
        </p:nvCxnSpPr>
        <p:spPr bwMode="auto">
          <a:xfrm rot="5400000" flipH="1" flipV="1">
            <a:off x="4408488" y="3303587"/>
            <a:ext cx="533400" cy="222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8688" name="TextBox 49">
            <a:extLst>
              <a:ext uri="{FF2B5EF4-FFF2-40B4-BE49-F238E27FC236}">
                <a16:creationId xmlns:a16="http://schemas.microsoft.com/office/drawing/2014/main" id="{B276CBDA-56E0-484F-9C06-F455703207B5}"/>
              </a:ext>
            </a:extLst>
          </p:cNvPr>
          <p:cNvSpPr txBox="1">
            <a:spLocks noChangeArrowheads="1"/>
          </p:cNvSpPr>
          <p:nvPr/>
        </p:nvSpPr>
        <p:spPr bwMode="auto">
          <a:xfrm>
            <a:off x="4298950" y="3581400"/>
            <a:ext cx="80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start</a:t>
            </a:r>
          </a:p>
        </p:txBody>
      </p:sp>
      <p:sp>
        <p:nvSpPr>
          <p:cNvPr id="28689" name="Rectangle 95">
            <a:extLst>
              <a:ext uri="{FF2B5EF4-FFF2-40B4-BE49-F238E27FC236}">
                <a16:creationId xmlns:a16="http://schemas.microsoft.com/office/drawing/2014/main" id="{0709B0CE-7191-497B-A54A-586FF0F79BC8}"/>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D = {FL[</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i</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and not(FL[P[</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i</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 </a:t>
            </a:r>
            <a:r>
              <a:rPr kumimoji="0" lang="en-US" altLang="en-US" sz="2400" b="1" i="0" u="none" strike="noStrike" kern="1200" cap="none" spc="0" normalizeH="0" baseline="0" noProof="0" dirty="0" err="1">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i</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in [0:#P]};</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Courier New" panose="02070309020205020404" pitchFamily="49" charset="0"/>
              </a:rPr>
              <a:t>    </a:t>
            </a:r>
            <a:r>
              <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D = [1, 0, 0, 1, 0, 0, 0, 0, 1, 0]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cxnSp>
        <p:nvCxnSpPr>
          <p:cNvPr id="28690" name="Curved Connector 16">
            <a:extLst>
              <a:ext uri="{FF2B5EF4-FFF2-40B4-BE49-F238E27FC236}">
                <a16:creationId xmlns:a16="http://schemas.microsoft.com/office/drawing/2014/main" id="{BA0E0681-2F27-48E5-BED5-45D0A3B47C78}"/>
              </a:ext>
            </a:extLst>
          </p:cNvPr>
          <p:cNvCxnSpPr>
            <a:cxnSpLocks noChangeShapeType="1"/>
          </p:cNvCxnSpPr>
          <p:nvPr/>
        </p:nvCxnSpPr>
        <p:spPr bwMode="auto">
          <a:xfrm rot="16200000" flipV="1">
            <a:off x="2665412" y="1982788"/>
            <a:ext cx="3175" cy="1371600"/>
          </a:xfrm>
          <a:prstGeom prst="curvedConnector3">
            <a:avLst>
              <a:gd name="adj1" fmla="val 8577199"/>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1" name="Curved Connector 18">
            <a:extLst>
              <a:ext uri="{FF2B5EF4-FFF2-40B4-BE49-F238E27FC236}">
                <a16:creationId xmlns:a16="http://schemas.microsoft.com/office/drawing/2014/main" id="{5B5CC72E-AFD3-40AB-989E-A959FC679AB9}"/>
              </a:ext>
            </a:extLst>
          </p:cNvPr>
          <p:cNvCxnSpPr>
            <a:cxnSpLocks noChangeShapeType="1"/>
          </p:cNvCxnSpPr>
          <p:nvPr/>
        </p:nvCxnSpPr>
        <p:spPr bwMode="auto">
          <a:xfrm rot="16200000" flipV="1">
            <a:off x="3694112" y="1639888"/>
            <a:ext cx="3175" cy="2057400"/>
          </a:xfrm>
          <a:prstGeom prst="curvedConnector3">
            <a:avLst>
              <a:gd name="adj1" fmla="val 176645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2" name="Curved Connector 21">
            <a:extLst>
              <a:ext uri="{FF2B5EF4-FFF2-40B4-BE49-F238E27FC236}">
                <a16:creationId xmlns:a16="http://schemas.microsoft.com/office/drawing/2014/main" id="{799872AE-A845-4EC3-B866-0F4EC3D03D54}"/>
              </a:ext>
            </a:extLst>
          </p:cNvPr>
          <p:cNvCxnSpPr>
            <a:cxnSpLocks noChangeShapeType="1"/>
          </p:cNvCxnSpPr>
          <p:nvPr/>
        </p:nvCxnSpPr>
        <p:spPr bwMode="auto">
          <a:xfrm rot="16200000" flipV="1">
            <a:off x="5408612" y="1296988"/>
            <a:ext cx="3175" cy="2743200"/>
          </a:xfrm>
          <a:prstGeom prst="curvedConnector3">
            <a:avLst>
              <a:gd name="adj1" fmla="val 1802494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3" name="Curved Connector 23">
            <a:extLst>
              <a:ext uri="{FF2B5EF4-FFF2-40B4-BE49-F238E27FC236}">
                <a16:creationId xmlns:a16="http://schemas.microsoft.com/office/drawing/2014/main" id="{D6113EA0-B7D8-4FD1-825A-137A7CF3AAE3}"/>
              </a:ext>
            </a:extLst>
          </p:cNvPr>
          <p:cNvCxnSpPr>
            <a:cxnSpLocks noChangeShapeType="1"/>
          </p:cNvCxnSpPr>
          <p:nvPr/>
        </p:nvCxnSpPr>
        <p:spPr bwMode="auto">
          <a:xfrm rot="16200000" flipH="1">
            <a:off x="6437312" y="2705101"/>
            <a:ext cx="3175" cy="685800"/>
          </a:xfrm>
          <a:prstGeom prst="curvedConnector3">
            <a:avLst>
              <a:gd name="adj1" fmla="val 785001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4" name="Curved Connector 32">
            <a:extLst>
              <a:ext uri="{FF2B5EF4-FFF2-40B4-BE49-F238E27FC236}">
                <a16:creationId xmlns:a16="http://schemas.microsoft.com/office/drawing/2014/main" id="{14603862-8456-4EB6-BF4F-FC5E1B761E85}"/>
              </a:ext>
            </a:extLst>
          </p:cNvPr>
          <p:cNvCxnSpPr>
            <a:cxnSpLocks noChangeShapeType="1"/>
          </p:cNvCxnSpPr>
          <p:nvPr/>
        </p:nvCxnSpPr>
        <p:spPr bwMode="auto">
          <a:xfrm rot="5400000" flipH="1" flipV="1">
            <a:off x="3694112" y="268288"/>
            <a:ext cx="3175" cy="4800600"/>
          </a:xfrm>
          <a:prstGeom prst="curvedConnector3">
            <a:avLst>
              <a:gd name="adj1" fmla="val 2020488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5" name="Curved Connector 36">
            <a:extLst>
              <a:ext uri="{FF2B5EF4-FFF2-40B4-BE49-F238E27FC236}">
                <a16:creationId xmlns:a16="http://schemas.microsoft.com/office/drawing/2014/main" id="{0B56066F-BCC5-4D86-9155-41997DAE171E}"/>
              </a:ext>
            </a:extLst>
          </p:cNvPr>
          <p:cNvCxnSpPr>
            <a:cxnSpLocks noChangeShapeType="1"/>
          </p:cNvCxnSpPr>
          <p:nvPr/>
        </p:nvCxnSpPr>
        <p:spPr bwMode="auto">
          <a:xfrm rot="5400000">
            <a:off x="3694112" y="2705101"/>
            <a:ext cx="3175" cy="685800"/>
          </a:xfrm>
          <a:prstGeom prst="curvedConnector3">
            <a:avLst>
              <a:gd name="adj1" fmla="val 784995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6" name="Curved Connector 38">
            <a:extLst>
              <a:ext uri="{FF2B5EF4-FFF2-40B4-BE49-F238E27FC236}">
                <a16:creationId xmlns:a16="http://schemas.microsoft.com/office/drawing/2014/main" id="{ED8D4113-37A0-44DC-944F-31807A1FAF7F}"/>
              </a:ext>
            </a:extLst>
          </p:cNvPr>
          <p:cNvCxnSpPr>
            <a:cxnSpLocks noChangeShapeType="1"/>
          </p:cNvCxnSpPr>
          <p:nvPr/>
        </p:nvCxnSpPr>
        <p:spPr bwMode="auto">
          <a:xfrm rot="16200000" flipH="1">
            <a:off x="3694112" y="1333501"/>
            <a:ext cx="3175" cy="3429000"/>
          </a:xfrm>
          <a:prstGeom prst="curvedConnector3">
            <a:avLst>
              <a:gd name="adj1" fmla="val 16209037"/>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7" name="Curved Connector 41">
            <a:extLst>
              <a:ext uri="{FF2B5EF4-FFF2-40B4-BE49-F238E27FC236}">
                <a16:creationId xmlns:a16="http://schemas.microsoft.com/office/drawing/2014/main" id="{93894A33-D855-4C59-9063-0CE688CA1E9C}"/>
              </a:ext>
            </a:extLst>
          </p:cNvPr>
          <p:cNvCxnSpPr>
            <a:cxnSpLocks noChangeShapeType="1"/>
          </p:cNvCxnSpPr>
          <p:nvPr/>
        </p:nvCxnSpPr>
        <p:spPr bwMode="auto">
          <a:xfrm rot="5400000">
            <a:off x="1979612" y="2362201"/>
            <a:ext cx="3175" cy="1371600"/>
          </a:xfrm>
          <a:prstGeom prst="curvedConnector3">
            <a:avLst>
              <a:gd name="adj1" fmla="val 966819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8" name="Curved Connector 27">
            <a:extLst>
              <a:ext uri="{FF2B5EF4-FFF2-40B4-BE49-F238E27FC236}">
                <a16:creationId xmlns:a16="http://schemas.microsoft.com/office/drawing/2014/main" id="{A80CCD44-8835-495E-A450-F8882306284D}"/>
              </a:ext>
            </a:extLst>
          </p:cNvPr>
          <p:cNvCxnSpPr>
            <a:cxnSpLocks noChangeShapeType="1"/>
          </p:cNvCxnSpPr>
          <p:nvPr/>
        </p:nvCxnSpPr>
        <p:spPr bwMode="auto">
          <a:xfrm rot="5400000" flipH="1" flipV="1">
            <a:off x="6437312" y="1639888"/>
            <a:ext cx="3175" cy="2057400"/>
          </a:xfrm>
          <a:prstGeom prst="curvedConnector3">
            <a:avLst>
              <a:gd name="adj1" fmla="val 1221159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99" name="Curved Connector 37">
            <a:extLst>
              <a:ext uri="{FF2B5EF4-FFF2-40B4-BE49-F238E27FC236}">
                <a16:creationId xmlns:a16="http://schemas.microsoft.com/office/drawing/2014/main" id="{4FA2D239-3404-4081-B118-AE5A443A43A9}"/>
              </a:ext>
            </a:extLst>
          </p:cNvPr>
          <p:cNvCxnSpPr>
            <a:cxnSpLocks noChangeShapeType="1"/>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BF915E2-C643-4216-908A-9E76F1F4184C}"/>
              </a:ext>
            </a:extLst>
          </p:cNvPr>
          <p:cNvSpPr>
            <a:spLocks noGrp="1"/>
          </p:cNvSpPr>
          <p:nvPr>
            <p:ph type="title"/>
          </p:nvPr>
        </p:nvSpPr>
        <p:spPr/>
        <p:txBody>
          <a:bodyPr/>
          <a:lstStyle/>
          <a:p>
            <a:r>
              <a:rPr lang="en-US" altLang="en-US"/>
              <a:t>List Ranking</a:t>
            </a:r>
          </a:p>
        </p:txBody>
      </p:sp>
      <p:sp>
        <p:nvSpPr>
          <p:cNvPr id="29701" name="Rectangle 5">
            <a:extLst>
              <a:ext uri="{FF2B5EF4-FFF2-40B4-BE49-F238E27FC236}">
                <a16:creationId xmlns:a16="http://schemas.microsoft.com/office/drawing/2014/main" id="{B0B4EFF5-F62D-4334-85B8-760DE7D79FE8}"/>
              </a:ext>
            </a:extLst>
          </p:cNvPr>
          <p:cNvSpPr>
            <a:spLocks noChangeArrowheads="1"/>
          </p:cNvSpPr>
          <p:nvPr/>
        </p:nvSpPr>
        <p:spPr bwMode="auto">
          <a:xfrm>
            <a:off x="9906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2" name="Rectangle 5">
            <a:extLst>
              <a:ext uri="{FF2B5EF4-FFF2-40B4-BE49-F238E27FC236}">
                <a16:creationId xmlns:a16="http://schemas.microsoft.com/office/drawing/2014/main" id="{7E5D24D9-2D8A-4EAE-951C-E31284FDCDF0}"/>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3" name="Rectangle 5">
            <a:extLst>
              <a:ext uri="{FF2B5EF4-FFF2-40B4-BE49-F238E27FC236}">
                <a16:creationId xmlns:a16="http://schemas.microsoft.com/office/drawing/2014/main" id="{F060FDFE-0F8B-40A5-9208-AB4C83B846C1}"/>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4" name="Rectangle 5">
            <a:extLst>
              <a:ext uri="{FF2B5EF4-FFF2-40B4-BE49-F238E27FC236}">
                <a16:creationId xmlns:a16="http://schemas.microsoft.com/office/drawing/2014/main" id="{17ADE03C-6560-450E-8ED9-65068ED7CCCC}"/>
              </a:ext>
            </a:extLst>
          </p:cNvPr>
          <p:cNvSpPr>
            <a:spLocks noChangeArrowheads="1"/>
          </p:cNvSpPr>
          <p:nvPr/>
        </p:nvSpPr>
        <p:spPr bwMode="auto">
          <a:xfrm>
            <a:off x="30480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5" name="Rectangle 5">
            <a:extLst>
              <a:ext uri="{FF2B5EF4-FFF2-40B4-BE49-F238E27FC236}">
                <a16:creationId xmlns:a16="http://schemas.microsoft.com/office/drawing/2014/main" id="{B8C8686A-CD7C-4548-9EBF-43B466CA431C}"/>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6" name="Rectangle 5">
            <a:extLst>
              <a:ext uri="{FF2B5EF4-FFF2-40B4-BE49-F238E27FC236}">
                <a16:creationId xmlns:a16="http://schemas.microsoft.com/office/drawing/2014/main" id="{C8F31565-11BD-4F88-9181-9B78B910CB4D}"/>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7" name="Rectangle 5">
            <a:extLst>
              <a:ext uri="{FF2B5EF4-FFF2-40B4-BE49-F238E27FC236}">
                <a16:creationId xmlns:a16="http://schemas.microsoft.com/office/drawing/2014/main" id="{7DD368A9-7A70-44DA-BDD9-7CFFAF8DAABB}"/>
              </a:ext>
            </a:extLst>
          </p:cNvPr>
          <p:cNvSpPr>
            <a:spLocks noChangeArrowheads="1"/>
          </p:cNvSpPr>
          <p:nvPr/>
        </p:nvSpPr>
        <p:spPr bwMode="auto">
          <a:xfrm>
            <a:off x="51054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8" name="Rectangle 5">
            <a:extLst>
              <a:ext uri="{FF2B5EF4-FFF2-40B4-BE49-F238E27FC236}">
                <a16:creationId xmlns:a16="http://schemas.microsoft.com/office/drawing/2014/main" id="{1AD9F73F-3312-4DBE-982C-8DBC196749A4}"/>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09" name="Rectangle 5">
            <a:extLst>
              <a:ext uri="{FF2B5EF4-FFF2-40B4-BE49-F238E27FC236}">
                <a16:creationId xmlns:a16="http://schemas.microsoft.com/office/drawing/2014/main" id="{E9309132-E2B9-4CBC-A10B-C8BF36E69004}"/>
              </a:ext>
            </a:extLst>
          </p:cNvPr>
          <p:cNvSpPr>
            <a:spLocks noChangeArrowheads="1"/>
          </p:cNvSpPr>
          <p:nvPr/>
        </p:nvSpPr>
        <p:spPr bwMode="auto">
          <a:xfrm>
            <a:off x="64770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10" name="Rectangle 5">
            <a:extLst>
              <a:ext uri="{FF2B5EF4-FFF2-40B4-BE49-F238E27FC236}">
                <a16:creationId xmlns:a16="http://schemas.microsoft.com/office/drawing/2014/main" id="{82936DEF-5414-4621-9360-164EB8AB3815}"/>
              </a:ext>
            </a:extLst>
          </p:cNvPr>
          <p:cNvSpPr>
            <a:spLocks noChangeArrowheads="1"/>
          </p:cNvSpPr>
          <p:nvPr/>
        </p:nvSpPr>
        <p:spPr bwMode="auto">
          <a:xfrm>
            <a:off x="71628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cxnSp>
        <p:nvCxnSpPr>
          <p:cNvPr id="29711" name="Curved Connector 16">
            <a:extLst>
              <a:ext uri="{FF2B5EF4-FFF2-40B4-BE49-F238E27FC236}">
                <a16:creationId xmlns:a16="http://schemas.microsoft.com/office/drawing/2014/main" id="{C75D6C5B-2949-43B4-B770-0D42621E4FF8}"/>
              </a:ext>
            </a:extLst>
          </p:cNvPr>
          <p:cNvCxnSpPr>
            <a:cxnSpLocks noChangeShapeType="1"/>
            <a:stCxn id="29704" idx="0"/>
            <a:endCxn id="29702" idx="0"/>
          </p:cNvCxnSpPr>
          <p:nvPr/>
        </p:nvCxnSpPr>
        <p:spPr bwMode="auto">
          <a:xfrm rot="16200000" flipV="1">
            <a:off x="2628900" y="1981201"/>
            <a:ext cx="3175" cy="1371600"/>
          </a:xfrm>
          <a:prstGeom prst="curvedConnector3">
            <a:avLst>
              <a:gd name="adj1" fmla="val 8577199"/>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2" name="Curved Connector 18">
            <a:extLst>
              <a:ext uri="{FF2B5EF4-FFF2-40B4-BE49-F238E27FC236}">
                <a16:creationId xmlns:a16="http://schemas.microsoft.com/office/drawing/2014/main" id="{ACFD0553-4F6E-4A69-B4C1-0445567354AF}"/>
              </a:ext>
            </a:extLst>
          </p:cNvPr>
          <p:cNvCxnSpPr>
            <a:cxnSpLocks noChangeShapeType="1"/>
            <a:stCxn id="29706" idx="0"/>
            <a:endCxn id="29703" idx="0"/>
          </p:cNvCxnSpPr>
          <p:nvPr/>
        </p:nvCxnSpPr>
        <p:spPr bwMode="auto">
          <a:xfrm rot="16200000" flipV="1">
            <a:off x="3657600" y="1638301"/>
            <a:ext cx="3175" cy="2057400"/>
          </a:xfrm>
          <a:prstGeom prst="curvedConnector3">
            <a:avLst>
              <a:gd name="adj1" fmla="val 176645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3" name="Curved Connector 21">
            <a:extLst>
              <a:ext uri="{FF2B5EF4-FFF2-40B4-BE49-F238E27FC236}">
                <a16:creationId xmlns:a16="http://schemas.microsoft.com/office/drawing/2014/main" id="{A7876AF5-709F-49A4-BE4C-886708510CB6}"/>
              </a:ext>
            </a:extLst>
          </p:cNvPr>
          <p:cNvCxnSpPr>
            <a:cxnSpLocks noChangeShapeType="1"/>
            <a:stCxn id="29709" idx="0"/>
            <a:endCxn id="29705" idx="0"/>
          </p:cNvCxnSpPr>
          <p:nvPr/>
        </p:nvCxnSpPr>
        <p:spPr bwMode="auto">
          <a:xfrm rot="16200000" flipV="1">
            <a:off x="5372100" y="1295401"/>
            <a:ext cx="3175" cy="2743200"/>
          </a:xfrm>
          <a:prstGeom prst="curvedConnector3">
            <a:avLst>
              <a:gd name="adj1" fmla="val 1802494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4" name="Curved Connector 23">
            <a:extLst>
              <a:ext uri="{FF2B5EF4-FFF2-40B4-BE49-F238E27FC236}">
                <a16:creationId xmlns:a16="http://schemas.microsoft.com/office/drawing/2014/main" id="{F9C751E2-8866-4C66-A25F-FC299EE495D2}"/>
              </a:ext>
            </a:extLst>
          </p:cNvPr>
          <p:cNvCxnSpPr>
            <a:cxnSpLocks noChangeShapeType="1"/>
            <a:stCxn id="29708" idx="2"/>
            <a:endCxn id="29709" idx="2"/>
          </p:cNvCxnSpPr>
          <p:nvPr/>
        </p:nvCxnSpPr>
        <p:spPr bwMode="auto">
          <a:xfrm rot="16200000" flipH="1">
            <a:off x="6400800" y="2705101"/>
            <a:ext cx="3175" cy="685800"/>
          </a:xfrm>
          <a:prstGeom prst="curvedConnector3">
            <a:avLst>
              <a:gd name="adj1" fmla="val 785001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5" name="Curved Connector 32">
            <a:extLst>
              <a:ext uri="{FF2B5EF4-FFF2-40B4-BE49-F238E27FC236}">
                <a16:creationId xmlns:a16="http://schemas.microsoft.com/office/drawing/2014/main" id="{90F5A1C6-66C2-448D-98E3-ABA4FE30E5AC}"/>
              </a:ext>
            </a:extLst>
          </p:cNvPr>
          <p:cNvCxnSpPr>
            <a:cxnSpLocks noChangeShapeType="1"/>
            <a:stCxn id="29701" idx="0"/>
            <a:endCxn id="29708" idx="0"/>
          </p:cNvCxnSpPr>
          <p:nvPr/>
        </p:nvCxnSpPr>
        <p:spPr bwMode="auto">
          <a:xfrm rot="5400000" flipH="1" flipV="1">
            <a:off x="3657600" y="266701"/>
            <a:ext cx="3175" cy="4800600"/>
          </a:xfrm>
          <a:prstGeom prst="curvedConnector3">
            <a:avLst>
              <a:gd name="adj1" fmla="val 2020488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6" name="Curved Connector 36">
            <a:extLst>
              <a:ext uri="{FF2B5EF4-FFF2-40B4-BE49-F238E27FC236}">
                <a16:creationId xmlns:a16="http://schemas.microsoft.com/office/drawing/2014/main" id="{02B9538F-6A6C-45EE-B20F-3E12154E48F1}"/>
              </a:ext>
            </a:extLst>
          </p:cNvPr>
          <p:cNvCxnSpPr>
            <a:cxnSpLocks noChangeShapeType="1"/>
            <a:stCxn id="29705" idx="2"/>
            <a:endCxn id="29704" idx="2"/>
          </p:cNvCxnSpPr>
          <p:nvPr/>
        </p:nvCxnSpPr>
        <p:spPr bwMode="auto">
          <a:xfrm rot="5400000">
            <a:off x="3657600" y="2705101"/>
            <a:ext cx="3175" cy="685800"/>
          </a:xfrm>
          <a:prstGeom prst="curvedConnector3">
            <a:avLst>
              <a:gd name="adj1" fmla="val 784995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7" name="Curved Connector 38">
            <a:extLst>
              <a:ext uri="{FF2B5EF4-FFF2-40B4-BE49-F238E27FC236}">
                <a16:creationId xmlns:a16="http://schemas.microsoft.com/office/drawing/2014/main" id="{57425FD0-2031-410C-9DC0-9D9D0E4115F2}"/>
              </a:ext>
            </a:extLst>
          </p:cNvPr>
          <p:cNvCxnSpPr>
            <a:cxnSpLocks noChangeShapeType="1"/>
            <a:stCxn id="29702" idx="2"/>
            <a:endCxn id="29707" idx="2"/>
          </p:cNvCxnSpPr>
          <p:nvPr/>
        </p:nvCxnSpPr>
        <p:spPr bwMode="auto">
          <a:xfrm rot="16200000" flipH="1">
            <a:off x="3657600" y="1333501"/>
            <a:ext cx="3175" cy="3429000"/>
          </a:xfrm>
          <a:prstGeom prst="curvedConnector3">
            <a:avLst>
              <a:gd name="adj1" fmla="val 16209037"/>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8" name="Curved Connector 41">
            <a:extLst>
              <a:ext uri="{FF2B5EF4-FFF2-40B4-BE49-F238E27FC236}">
                <a16:creationId xmlns:a16="http://schemas.microsoft.com/office/drawing/2014/main" id="{498D2537-E1EC-494D-8087-B6D457523E26}"/>
              </a:ext>
            </a:extLst>
          </p:cNvPr>
          <p:cNvCxnSpPr>
            <a:cxnSpLocks noChangeShapeType="1"/>
            <a:stCxn id="29703" idx="2"/>
            <a:endCxn id="29701" idx="2"/>
          </p:cNvCxnSpPr>
          <p:nvPr/>
        </p:nvCxnSpPr>
        <p:spPr bwMode="auto">
          <a:xfrm rot="5400000">
            <a:off x="1943100" y="2362201"/>
            <a:ext cx="3175" cy="1371600"/>
          </a:xfrm>
          <a:prstGeom prst="curvedConnector3">
            <a:avLst>
              <a:gd name="adj1" fmla="val 9668190"/>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9" name="Straight Arrow Connector 47">
            <a:extLst>
              <a:ext uri="{FF2B5EF4-FFF2-40B4-BE49-F238E27FC236}">
                <a16:creationId xmlns:a16="http://schemas.microsoft.com/office/drawing/2014/main" id="{C8BFEA91-DE56-47CB-8C4D-E357E1517207}"/>
              </a:ext>
            </a:extLst>
          </p:cNvPr>
          <p:cNvCxnSpPr>
            <a:cxnSpLocks noChangeShapeType="1"/>
            <a:stCxn id="29720" idx="0"/>
            <a:endCxn id="29706" idx="2"/>
          </p:cNvCxnSpPr>
          <p:nvPr/>
        </p:nvCxnSpPr>
        <p:spPr bwMode="auto">
          <a:xfrm rot="16200000" flipV="1">
            <a:off x="4427538" y="3306762"/>
            <a:ext cx="533400" cy="15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20" name="TextBox 49">
            <a:extLst>
              <a:ext uri="{FF2B5EF4-FFF2-40B4-BE49-F238E27FC236}">
                <a16:creationId xmlns:a16="http://schemas.microsoft.com/office/drawing/2014/main" id="{4E207628-C518-4059-95CD-CB21FABDC23C}"/>
              </a:ext>
            </a:extLst>
          </p:cNvPr>
          <p:cNvSpPr txBox="1">
            <a:spLocks noChangeArrowheads="1"/>
          </p:cNvSpPr>
          <p:nvPr/>
        </p:nvSpPr>
        <p:spPr bwMode="auto">
          <a:xfrm>
            <a:off x="4298950" y="3581400"/>
            <a:ext cx="80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start</a:t>
            </a:r>
          </a:p>
        </p:txBody>
      </p:sp>
      <p:sp>
        <p:nvSpPr>
          <p:cNvPr id="29721" name="Rectangle 95">
            <a:extLst>
              <a:ext uri="{FF2B5EF4-FFF2-40B4-BE49-F238E27FC236}">
                <a16:creationId xmlns:a16="http://schemas.microsoft.com/office/drawing/2014/main" id="{59ACD6DF-A41F-48ED-8BF7-706AF22F669D}"/>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mn-cs"/>
              </a:rPr>
              <a:t>D = [1, 0, 0, 1, 0, 0, 0, 0, 1, 0]</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NI = plusScan({not(x) : x in D});</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NI = [0,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0</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1</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2,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2</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3</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4</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5</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6,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6</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cxnSp>
        <p:nvCxnSpPr>
          <p:cNvPr id="29722" name="Curved Connector 27">
            <a:extLst>
              <a:ext uri="{FF2B5EF4-FFF2-40B4-BE49-F238E27FC236}">
                <a16:creationId xmlns:a16="http://schemas.microsoft.com/office/drawing/2014/main" id="{EC085517-D2A5-41A6-933E-618AB6A481A7}"/>
              </a:ext>
            </a:extLst>
          </p:cNvPr>
          <p:cNvCxnSpPr>
            <a:cxnSpLocks noChangeShapeType="1"/>
          </p:cNvCxnSpPr>
          <p:nvPr/>
        </p:nvCxnSpPr>
        <p:spPr bwMode="auto">
          <a:xfrm rot="5400000" flipH="1" flipV="1">
            <a:off x="6400800" y="1638301"/>
            <a:ext cx="3175" cy="2057400"/>
          </a:xfrm>
          <a:prstGeom prst="curvedConnector3">
            <a:avLst>
              <a:gd name="adj1" fmla="val 1221159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23" name="Rectangle 5">
            <a:extLst>
              <a:ext uri="{FF2B5EF4-FFF2-40B4-BE49-F238E27FC236}">
                <a16:creationId xmlns:a16="http://schemas.microsoft.com/office/drawing/2014/main" id="{473B6D98-F08F-4019-8E46-6DBC5B527643}"/>
              </a:ext>
            </a:extLst>
          </p:cNvPr>
          <p:cNvSpPr>
            <a:spLocks noChangeArrowheads="1"/>
          </p:cNvSpPr>
          <p:nvPr/>
        </p:nvSpPr>
        <p:spPr bwMode="auto">
          <a:xfrm>
            <a:off x="1676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29724" name="Rectangle 5">
            <a:extLst>
              <a:ext uri="{FF2B5EF4-FFF2-40B4-BE49-F238E27FC236}">
                <a16:creationId xmlns:a16="http://schemas.microsoft.com/office/drawing/2014/main" id="{95E64CE3-B8B3-4BD5-91FE-E51E516AE97C}"/>
              </a:ext>
            </a:extLst>
          </p:cNvPr>
          <p:cNvSpPr>
            <a:spLocks noChangeArrowheads="1"/>
          </p:cNvSpPr>
          <p:nvPr/>
        </p:nvSpPr>
        <p:spPr bwMode="auto">
          <a:xfrm>
            <a:off x="2362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29725" name="Rectangle 5">
            <a:extLst>
              <a:ext uri="{FF2B5EF4-FFF2-40B4-BE49-F238E27FC236}">
                <a16:creationId xmlns:a16="http://schemas.microsoft.com/office/drawing/2014/main" id="{B0110417-4573-4103-9678-2B7EA406E4C2}"/>
              </a:ext>
            </a:extLst>
          </p:cNvPr>
          <p:cNvSpPr>
            <a:spLocks noChangeArrowheads="1"/>
          </p:cNvSpPr>
          <p:nvPr/>
        </p:nvSpPr>
        <p:spPr bwMode="auto">
          <a:xfrm>
            <a:off x="3733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29726" name="Rectangle 5">
            <a:extLst>
              <a:ext uri="{FF2B5EF4-FFF2-40B4-BE49-F238E27FC236}">
                <a16:creationId xmlns:a16="http://schemas.microsoft.com/office/drawing/2014/main" id="{8637DEFF-CB2B-46CA-ACAB-601B63754EDC}"/>
              </a:ext>
            </a:extLst>
          </p:cNvPr>
          <p:cNvSpPr>
            <a:spLocks noChangeArrowheads="1"/>
          </p:cNvSpPr>
          <p:nvPr/>
        </p:nvSpPr>
        <p:spPr bwMode="auto">
          <a:xfrm>
            <a:off x="44196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29727" name="Rectangle 5">
            <a:extLst>
              <a:ext uri="{FF2B5EF4-FFF2-40B4-BE49-F238E27FC236}">
                <a16:creationId xmlns:a16="http://schemas.microsoft.com/office/drawing/2014/main" id="{DC3D6750-D15B-424D-9D71-CD888751A6C6}"/>
              </a:ext>
            </a:extLst>
          </p:cNvPr>
          <p:cNvSpPr>
            <a:spLocks noChangeArrowheads="1"/>
          </p:cNvSpPr>
          <p:nvPr/>
        </p:nvSpPr>
        <p:spPr bwMode="auto">
          <a:xfrm>
            <a:off x="5105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29728" name="Rectangle 5">
            <a:extLst>
              <a:ext uri="{FF2B5EF4-FFF2-40B4-BE49-F238E27FC236}">
                <a16:creationId xmlns:a16="http://schemas.microsoft.com/office/drawing/2014/main" id="{5A33E63E-1D06-4C66-9E6F-3822E019BD29}"/>
              </a:ext>
            </a:extLst>
          </p:cNvPr>
          <p:cNvSpPr>
            <a:spLocks noChangeArrowheads="1"/>
          </p:cNvSpPr>
          <p:nvPr/>
        </p:nvSpPr>
        <p:spPr bwMode="auto">
          <a:xfrm>
            <a:off x="5791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29729" name="Rectangle 5">
            <a:extLst>
              <a:ext uri="{FF2B5EF4-FFF2-40B4-BE49-F238E27FC236}">
                <a16:creationId xmlns:a16="http://schemas.microsoft.com/office/drawing/2014/main" id="{2ED3182C-2665-4EB9-BABB-8B333988CDA7}"/>
              </a:ext>
            </a:extLst>
          </p:cNvPr>
          <p:cNvSpPr>
            <a:spLocks noChangeArrowheads="1"/>
          </p:cNvSpPr>
          <p:nvPr/>
        </p:nvSpPr>
        <p:spPr bwMode="auto">
          <a:xfrm>
            <a:off x="7162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cxnSp>
        <p:nvCxnSpPr>
          <p:cNvPr id="29730" name="Curved Connector 37">
            <a:extLst>
              <a:ext uri="{FF2B5EF4-FFF2-40B4-BE49-F238E27FC236}">
                <a16:creationId xmlns:a16="http://schemas.microsoft.com/office/drawing/2014/main" id="{E2F83FF7-55EE-42A8-8E30-3B3F8995A256}"/>
              </a:ext>
            </a:extLst>
          </p:cNvPr>
          <p:cNvCxnSpPr>
            <a:cxnSpLocks noChangeShapeType="1"/>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725B15C4-9679-49ED-9CA8-0DF5772EAA75}"/>
              </a:ext>
            </a:extLst>
          </p:cNvPr>
          <p:cNvSpPr>
            <a:spLocks noGrp="1"/>
          </p:cNvSpPr>
          <p:nvPr>
            <p:ph type="title"/>
          </p:nvPr>
        </p:nvSpPr>
        <p:spPr/>
        <p:txBody>
          <a:bodyPr/>
          <a:lstStyle/>
          <a:p>
            <a:r>
              <a:rPr lang="en-US" altLang="en-US"/>
              <a:t>List Ranking</a:t>
            </a:r>
          </a:p>
        </p:txBody>
      </p:sp>
      <p:sp>
        <p:nvSpPr>
          <p:cNvPr id="30725" name="Rectangle 5">
            <a:extLst>
              <a:ext uri="{FF2B5EF4-FFF2-40B4-BE49-F238E27FC236}">
                <a16:creationId xmlns:a16="http://schemas.microsoft.com/office/drawing/2014/main" id="{F92FF1D9-4DDF-460E-8271-AB5EBEE774EF}"/>
              </a:ext>
            </a:extLst>
          </p:cNvPr>
          <p:cNvSpPr>
            <a:spLocks noChangeArrowheads="1"/>
          </p:cNvSpPr>
          <p:nvPr/>
        </p:nvSpPr>
        <p:spPr bwMode="auto">
          <a:xfrm>
            <a:off x="9906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26" name="Rectangle 5">
            <a:extLst>
              <a:ext uri="{FF2B5EF4-FFF2-40B4-BE49-F238E27FC236}">
                <a16:creationId xmlns:a16="http://schemas.microsoft.com/office/drawing/2014/main" id="{FE056053-16F6-4065-988C-A1707877689D}"/>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27" name="Rectangle 5">
            <a:extLst>
              <a:ext uri="{FF2B5EF4-FFF2-40B4-BE49-F238E27FC236}">
                <a16:creationId xmlns:a16="http://schemas.microsoft.com/office/drawing/2014/main" id="{86F6EE9E-20E3-4F43-8939-8AF0C47E9868}"/>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0728" name="Rectangle 5">
            <a:extLst>
              <a:ext uri="{FF2B5EF4-FFF2-40B4-BE49-F238E27FC236}">
                <a16:creationId xmlns:a16="http://schemas.microsoft.com/office/drawing/2014/main" id="{5052A6BD-7738-4A66-92F5-0A8E3FB18281}"/>
              </a:ext>
            </a:extLst>
          </p:cNvPr>
          <p:cNvSpPr>
            <a:spLocks noChangeArrowheads="1"/>
          </p:cNvSpPr>
          <p:nvPr/>
        </p:nvSpPr>
        <p:spPr bwMode="auto">
          <a:xfrm>
            <a:off x="30480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29" name="Rectangle 5">
            <a:extLst>
              <a:ext uri="{FF2B5EF4-FFF2-40B4-BE49-F238E27FC236}">
                <a16:creationId xmlns:a16="http://schemas.microsoft.com/office/drawing/2014/main" id="{C64F8179-ABB9-4889-B388-2626613FD374}"/>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0730" name="Rectangle 5">
            <a:extLst>
              <a:ext uri="{FF2B5EF4-FFF2-40B4-BE49-F238E27FC236}">
                <a16:creationId xmlns:a16="http://schemas.microsoft.com/office/drawing/2014/main" id="{6985607A-53EB-4554-956B-FF79820FFB7C}"/>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31" name="Rectangle 5">
            <a:extLst>
              <a:ext uri="{FF2B5EF4-FFF2-40B4-BE49-F238E27FC236}">
                <a16:creationId xmlns:a16="http://schemas.microsoft.com/office/drawing/2014/main" id="{E9686463-8255-40A4-9A8C-D19362BD9F3B}"/>
              </a:ext>
            </a:extLst>
          </p:cNvPr>
          <p:cNvSpPr>
            <a:spLocks noChangeArrowheads="1"/>
          </p:cNvSpPr>
          <p:nvPr/>
        </p:nvSpPr>
        <p:spPr bwMode="auto">
          <a:xfrm>
            <a:off x="51054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32" name="Rectangle 5">
            <a:extLst>
              <a:ext uri="{FF2B5EF4-FFF2-40B4-BE49-F238E27FC236}">
                <a16:creationId xmlns:a16="http://schemas.microsoft.com/office/drawing/2014/main" id="{2A192E34-2196-4D28-82BC-06E3221B3431}"/>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0733" name="Rectangle 5">
            <a:extLst>
              <a:ext uri="{FF2B5EF4-FFF2-40B4-BE49-F238E27FC236}">
                <a16:creationId xmlns:a16="http://schemas.microsoft.com/office/drawing/2014/main" id="{CE7ECB40-A3EA-45CB-A7A7-F7AECC6F7F30}"/>
              </a:ext>
            </a:extLst>
          </p:cNvPr>
          <p:cNvSpPr>
            <a:spLocks noChangeArrowheads="1"/>
          </p:cNvSpPr>
          <p:nvPr/>
        </p:nvSpPr>
        <p:spPr bwMode="auto">
          <a:xfrm>
            <a:off x="6477000" y="2667000"/>
            <a:ext cx="533400" cy="381000"/>
          </a:xfrm>
          <a:prstGeom prst="rect">
            <a:avLst/>
          </a:prstGeom>
          <a:solidFill>
            <a:srgbClr val="FF00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34" name="Rectangle 5">
            <a:extLst>
              <a:ext uri="{FF2B5EF4-FFF2-40B4-BE49-F238E27FC236}">
                <a16:creationId xmlns:a16="http://schemas.microsoft.com/office/drawing/2014/main" id="{FAFE7E81-B081-4B1F-AD66-198933530618}"/>
              </a:ext>
            </a:extLst>
          </p:cNvPr>
          <p:cNvSpPr>
            <a:spLocks noChangeArrowheads="1"/>
          </p:cNvSpPr>
          <p:nvPr/>
        </p:nvSpPr>
        <p:spPr bwMode="auto">
          <a:xfrm>
            <a:off x="7162800" y="2667000"/>
            <a:ext cx="533400" cy="381000"/>
          </a:xfrm>
          <a:prstGeom prst="rect">
            <a:avLst/>
          </a:prstGeom>
          <a:solidFill>
            <a:srgbClr val="FF6600"/>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35" name="Rectangle 95">
            <a:extLst>
              <a:ext uri="{FF2B5EF4-FFF2-40B4-BE49-F238E27FC236}">
                <a16:creationId xmlns:a16="http://schemas.microsoft.com/office/drawing/2014/main" id="{BA06CB6E-7F77-47C0-ADF6-E11E8C1A2A2D}"/>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NI = [0,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0</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1</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2,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2</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3</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4</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5</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6, </a:t>
            </a:r>
            <a:r>
              <a:rPr kumimoji="0" lang="en-US" altLang="en-US" sz="2400" b="1" i="0" u="sng"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6</a:t>
            </a: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a:t>
            </a:r>
          </a:p>
          <a:p>
            <a:pPr marL="533400" marR="0" lvl="0" indent="-53340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if D[P[i]] then </a:t>
            </a:r>
          </a:p>
          <a:p>
            <a:pPr marL="533400" marR="0" lvl="0" indent="-53340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(W[i] + W[P[i]], NI[P[P[i]]])</a:t>
            </a:r>
          </a:p>
          <a:p>
            <a:pPr marL="533400" marR="0" lvl="0" indent="-53340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else (W[i],NI[P[i]])</a:t>
            </a:r>
          </a:p>
          <a:p>
            <a:pPr marL="533400" marR="0" lvl="0" indent="-533400" algn="l" defTabSz="914400" rtl="0" eaLnBrk="0" fontAlgn="base" latinLnBrk="0" hangingPunct="0">
              <a:lnSpc>
                <a:spcPct val="100000"/>
              </a:lnSpc>
              <a:spcBef>
                <a:spcPct val="20000"/>
              </a:spcBef>
              <a:spcAft>
                <a:spcPct val="0"/>
              </a:spcAft>
              <a:buClrTx/>
              <a:buSzPct val="90000"/>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 </a:t>
            </a:r>
          </a:p>
          <a:p>
            <a:pPr marL="533400" marR="0" lvl="0" indent="-53340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sp>
        <p:nvSpPr>
          <p:cNvPr id="30736" name="Rectangle 5">
            <a:extLst>
              <a:ext uri="{FF2B5EF4-FFF2-40B4-BE49-F238E27FC236}">
                <a16:creationId xmlns:a16="http://schemas.microsoft.com/office/drawing/2014/main" id="{DE8B2C89-C7F2-408F-9376-9DF323ABB22D}"/>
              </a:ext>
            </a:extLst>
          </p:cNvPr>
          <p:cNvSpPr>
            <a:spLocks noChangeArrowheads="1"/>
          </p:cNvSpPr>
          <p:nvPr/>
        </p:nvSpPr>
        <p:spPr bwMode="auto">
          <a:xfrm>
            <a:off x="1676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30737" name="Rectangle 5">
            <a:extLst>
              <a:ext uri="{FF2B5EF4-FFF2-40B4-BE49-F238E27FC236}">
                <a16:creationId xmlns:a16="http://schemas.microsoft.com/office/drawing/2014/main" id="{6C337397-8D5A-41F3-A831-EB3C6AAB3C60}"/>
              </a:ext>
            </a:extLst>
          </p:cNvPr>
          <p:cNvSpPr>
            <a:spLocks noChangeArrowheads="1"/>
          </p:cNvSpPr>
          <p:nvPr/>
        </p:nvSpPr>
        <p:spPr bwMode="auto">
          <a:xfrm>
            <a:off x="2362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0738" name="Rectangle 5">
            <a:extLst>
              <a:ext uri="{FF2B5EF4-FFF2-40B4-BE49-F238E27FC236}">
                <a16:creationId xmlns:a16="http://schemas.microsoft.com/office/drawing/2014/main" id="{1D6E1F51-2832-4C9A-9636-4A69C04AD838}"/>
              </a:ext>
            </a:extLst>
          </p:cNvPr>
          <p:cNvSpPr>
            <a:spLocks noChangeArrowheads="1"/>
          </p:cNvSpPr>
          <p:nvPr/>
        </p:nvSpPr>
        <p:spPr bwMode="auto">
          <a:xfrm>
            <a:off x="3733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0739" name="Rectangle 5">
            <a:extLst>
              <a:ext uri="{FF2B5EF4-FFF2-40B4-BE49-F238E27FC236}">
                <a16:creationId xmlns:a16="http://schemas.microsoft.com/office/drawing/2014/main" id="{96A40989-CE25-4A5D-9061-6415934E42A3}"/>
              </a:ext>
            </a:extLst>
          </p:cNvPr>
          <p:cNvSpPr>
            <a:spLocks noChangeArrowheads="1"/>
          </p:cNvSpPr>
          <p:nvPr/>
        </p:nvSpPr>
        <p:spPr bwMode="auto">
          <a:xfrm>
            <a:off x="44196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30740" name="Rectangle 5">
            <a:extLst>
              <a:ext uri="{FF2B5EF4-FFF2-40B4-BE49-F238E27FC236}">
                <a16:creationId xmlns:a16="http://schemas.microsoft.com/office/drawing/2014/main" id="{24FB288B-524F-4BCD-9E85-325E1B7C7C57}"/>
              </a:ext>
            </a:extLst>
          </p:cNvPr>
          <p:cNvSpPr>
            <a:spLocks noChangeArrowheads="1"/>
          </p:cNvSpPr>
          <p:nvPr/>
        </p:nvSpPr>
        <p:spPr bwMode="auto">
          <a:xfrm>
            <a:off x="5105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30741" name="Rectangle 5">
            <a:extLst>
              <a:ext uri="{FF2B5EF4-FFF2-40B4-BE49-F238E27FC236}">
                <a16:creationId xmlns:a16="http://schemas.microsoft.com/office/drawing/2014/main" id="{5CD5DD7E-4E6E-4AED-9C50-2E745521C7E5}"/>
              </a:ext>
            </a:extLst>
          </p:cNvPr>
          <p:cNvSpPr>
            <a:spLocks noChangeArrowheads="1"/>
          </p:cNvSpPr>
          <p:nvPr/>
        </p:nvSpPr>
        <p:spPr bwMode="auto">
          <a:xfrm>
            <a:off x="5791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30742" name="Rectangle 5">
            <a:extLst>
              <a:ext uri="{FF2B5EF4-FFF2-40B4-BE49-F238E27FC236}">
                <a16:creationId xmlns:a16="http://schemas.microsoft.com/office/drawing/2014/main" id="{B2802025-60AA-45ED-A07A-244E80A0D0C6}"/>
              </a:ext>
            </a:extLst>
          </p:cNvPr>
          <p:cNvSpPr>
            <a:spLocks noChangeArrowheads="1"/>
          </p:cNvSpPr>
          <p:nvPr/>
        </p:nvSpPr>
        <p:spPr bwMode="auto">
          <a:xfrm>
            <a:off x="7162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cxnSp>
        <p:nvCxnSpPr>
          <p:cNvPr id="30743" name="Curved Connector 16">
            <a:extLst>
              <a:ext uri="{FF2B5EF4-FFF2-40B4-BE49-F238E27FC236}">
                <a16:creationId xmlns:a16="http://schemas.microsoft.com/office/drawing/2014/main" id="{B2546997-CA3D-4397-95AC-107C9F9E6E4F}"/>
              </a:ext>
            </a:extLst>
          </p:cNvPr>
          <p:cNvCxnSpPr>
            <a:cxnSpLocks noChangeShapeType="1"/>
          </p:cNvCxnSpPr>
          <p:nvPr/>
        </p:nvCxnSpPr>
        <p:spPr bwMode="auto">
          <a:xfrm rot="16200000" flipV="1">
            <a:off x="2628900" y="1981201"/>
            <a:ext cx="3175" cy="1371600"/>
          </a:xfrm>
          <a:prstGeom prst="curvedConnector3">
            <a:avLst>
              <a:gd name="adj1" fmla="val 8577199"/>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44" name="Curved Connector 18">
            <a:extLst>
              <a:ext uri="{FF2B5EF4-FFF2-40B4-BE49-F238E27FC236}">
                <a16:creationId xmlns:a16="http://schemas.microsoft.com/office/drawing/2014/main" id="{13B258DE-36E2-4158-B834-32DE10E5AE4A}"/>
              </a:ext>
            </a:extLst>
          </p:cNvPr>
          <p:cNvCxnSpPr>
            <a:cxnSpLocks noChangeShapeType="1"/>
          </p:cNvCxnSpPr>
          <p:nvPr/>
        </p:nvCxnSpPr>
        <p:spPr bwMode="auto">
          <a:xfrm rot="16200000" flipV="1">
            <a:off x="3657600" y="1638301"/>
            <a:ext cx="3175" cy="2057400"/>
          </a:xfrm>
          <a:prstGeom prst="curvedConnector3">
            <a:avLst>
              <a:gd name="adj1" fmla="val 176645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45" name="Curved Connector 21">
            <a:extLst>
              <a:ext uri="{FF2B5EF4-FFF2-40B4-BE49-F238E27FC236}">
                <a16:creationId xmlns:a16="http://schemas.microsoft.com/office/drawing/2014/main" id="{8809DBEA-A305-4DAD-99E6-1B24F972072D}"/>
              </a:ext>
            </a:extLst>
          </p:cNvPr>
          <p:cNvCxnSpPr>
            <a:cxnSpLocks noChangeShapeType="1"/>
          </p:cNvCxnSpPr>
          <p:nvPr/>
        </p:nvCxnSpPr>
        <p:spPr bwMode="auto">
          <a:xfrm rot="16200000" flipV="1">
            <a:off x="5372100" y="1295401"/>
            <a:ext cx="3175" cy="2743200"/>
          </a:xfrm>
          <a:prstGeom prst="curvedConnector3">
            <a:avLst>
              <a:gd name="adj1" fmla="val 18024944"/>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46" name="Curved Connector 32">
            <a:extLst>
              <a:ext uri="{FF2B5EF4-FFF2-40B4-BE49-F238E27FC236}">
                <a16:creationId xmlns:a16="http://schemas.microsoft.com/office/drawing/2014/main" id="{662812EF-CABC-4C70-A802-FCA34682DDD1}"/>
              </a:ext>
            </a:extLst>
          </p:cNvPr>
          <p:cNvCxnSpPr>
            <a:cxnSpLocks noChangeShapeType="1"/>
          </p:cNvCxnSpPr>
          <p:nvPr/>
        </p:nvCxnSpPr>
        <p:spPr bwMode="auto">
          <a:xfrm rot="5400000" flipH="1" flipV="1">
            <a:off x="3657600" y="266701"/>
            <a:ext cx="3175" cy="4800600"/>
          </a:xfrm>
          <a:prstGeom prst="curvedConnector3">
            <a:avLst>
              <a:gd name="adj1" fmla="val 20204884"/>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47" name="Curved Connector 27">
            <a:extLst>
              <a:ext uri="{FF2B5EF4-FFF2-40B4-BE49-F238E27FC236}">
                <a16:creationId xmlns:a16="http://schemas.microsoft.com/office/drawing/2014/main" id="{3C70D18F-D4E4-4AB7-BC04-8995A69DDAC4}"/>
              </a:ext>
            </a:extLst>
          </p:cNvPr>
          <p:cNvCxnSpPr>
            <a:cxnSpLocks noChangeShapeType="1"/>
          </p:cNvCxnSpPr>
          <p:nvPr/>
        </p:nvCxnSpPr>
        <p:spPr bwMode="auto">
          <a:xfrm rot="5400000" flipH="1" flipV="1">
            <a:off x="6400800" y="1638301"/>
            <a:ext cx="3175" cy="2057400"/>
          </a:xfrm>
          <a:prstGeom prst="curvedConnector3">
            <a:avLst>
              <a:gd name="adj1" fmla="val 1221159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48" name="Curved Connector 23">
            <a:extLst>
              <a:ext uri="{FF2B5EF4-FFF2-40B4-BE49-F238E27FC236}">
                <a16:creationId xmlns:a16="http://schemas.microsoft.com/office/drawing/2014/main" id="{886BEA1F-CC25-4183-A7C7-35289CEDD401}"/>
              </a:ext>
            </a:extLst>
          </p:cNvPr>
          <p:cNvCxnSpPr>
            <a:cxnSpLocks noChangeShapeType="1"/>
          </p:cNvCxnSpPr>
          <p:nvPr/>
        </p:nvCxnSpPr>
        <p:spPr bwMode="auto">
          <a:xfrm rot="16200000" flipH="1">
            <a:off x="6400800" y="2705101"/>
            <a:ext cx="3175" cy="685800"/>
          </a:xfrm>
          <a:prstGeom prst="curvedConnector3">
            <a:avLst>
              <a:gd name="adj1" fmla="val 7850014"/>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49" name="Curved Connector 36">
            <a:extLst>
              <a:ext uri="{FF2B5EF4-FFF2-40B4-BE49-F238E27FC236}">
                <a16:creationId xmlns:a16="http://schemas.microsoft.com/office/drawing/2014/main" id="{9330756D-1C56-427A-8B9A-AC3DD96051D3}"/>
              </a:ext>
            </a:extLst>
          </p:cNvPr>
          <p:cNvCxnSpPr>
            <a:cxnSpLocks noChangeShapeType="1"/>
          </p:cNvCxnSpPr>
          <p:nvPr/>
        </p:nvCxnSpPr>
        <p:spPr bwMode="auto">
          <a:xfrm rot="5400000">
            <a:off x="3657600" y="2705101"/>
            <a:ext cx="3175" cy="685800"/>
          </a:xfrm>
          <a:prstGeom prst="curvedConnector3">
            <a:avLst>
              <a:gd name="adj1" fmla="val 7849954"/>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50" name="Curved Connector 38">
            <a:extLst>
              <a:ext uri="{FF2B5EF4-FFF2-40B4-BE49-F238E27FC236}">
                <a16:creationId xmlns:a16="http://schemas.microsoft.com/office/drawing/2014/main" id="{1F1E71C1-73A9-4A91-B364-7B002D14F693}"/>
              </a:ext>
            </a:extLst>
          </p:cNvPr>
          <p:cNvCxnSpPr>
            <a:cxnSpLocks noChangeShapeType="1"/>
          </p:cNvCxnSpPr>
          <p:nvPr/>
        </p:nvCxnSpPr>
        <p:spPr bwMode="auto">
          <a:xfrm rot="16200000" flipH="1">
            <a:off x="3657600" y="1333501"/>
            <a:ext cx="3175" cy="3429000"/>
          </a:xfrm>
          <a:prstGeom prst="curvedConnector3">
            <a:avLst>
              <a:gd name="adj1" fmla="val 16209037"/>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51" name="Curved Connector 41">
            <a:extLst>
              <a:ext uri="{FF2B5EF4-FFF2-40B4-BE49-F238E27FC236}">
                <a16:creationId xmlns:a16="http://schemas.microsoft.com/office/drawing/2014/main" id="{2284D2CD-FAA3-4FCE-AEA0-ED989C39C7C5}"/>
              </a:ext>
            </a:extLst>
          </p:cNvPr>
          <p:cNvCxnSpPr>
            <a:cxnSpLocks noChangeShapeType="1"/>
          </p:cNvCxnSpPr>
          <p:nvPr/>
        </p:nvCxnSpPr>
        <p:spPr bwMode="auto">
          <a:xfrm rot="5400000">
            <a:off x="1943100" y="2362201"/>
            <a:ext cx="3175" cy="1371600"/>
          </a:xfrm>
          <a:prstGeom prst="curvedConnector3">
            <a:avLst>
              <a:gd name="adj1" fmla="val 9668190"/>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52" name="Curved Connector 31">
            <a:extLst>
              <a:ext uri="{FF2B5EF4-FFF2-40B4-BE49-F238E27FC236}">
                <a16:creationId xmlns:a16="http://schemas.microsoft.com/office/drawing/2014/main" id="{9FD086E6-2BA3-4DAC-BDB9-79776BD17102}"/>
              </a:ext>
            </a:extLst>
          </p:cNvPr>
          <p:cNvCxnSpPr>
            <a:cxnSpLocks noChangeShapeType="1"/>
          </p:cNvCxnSpPr>
          <p:nvPr/>
        </p:nvCxnSpPr>
        <p:spPr bwMode="auto">
          <a:xfrm rot="16200000" flipH="1">
            <a:off x="4343400" y="1333501"/>
            <a:ext cx="3175" cy="3429000"/>
          </a:xfrm>
          <a:prstGeom prst="curvedConnector3">
            <a:avLst>
              <a:gd name="adj1" fmla="val 19117699"/>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30753" name="Curved Connector 37">
            <a:extLst>
              <a:ext uri="{FF2B5EF4-FFF2-40B4-BE49-F238E27FC236}">
                <a16:creationId xmlns:a16="http://schemas.microsoft.com/office/drawing/2014/main" id="{955856B8-B89E-42FA-8C01-B6560FA61B89}"/>
              </a:ext>
            </a:extLst>
          </p:cNvPr>
          <p:cNvCxnSpPr>
            <a:cxnSpLocks noChangeShapeType="1"/>
          </p:cNvCxnSpPr>
          <p:nvPr/>
        </p:nvCxnSpPr>
        <p:spPr bwMode="auto">
          <a:xfrm rot="16200000" flipV="1">
            <a:off x="2971800" y="1638301"/>
            <a:ext cx="3175" cy="2057400"/>
          </a:xfrm>
          <a:prstGeom prst="curvedConnector3">
            <a:avLst>
              <a:gd name="adj1" fmla="val 14755370"/>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30754" name="Curved Connector 43">
            <a:extLst>
              <a:ext uri="{FF2B5EF4-FFF2-40B4-BE49-F238E27FC236}">
                <a16:creationId xmlns:a16="http://schemas.microsoft.com/office/drawing/2014/main" id="{9AB62D49-38F0-4B16-9AE0-09E1104BE8B6}"/>
              </a:ext>
            </a:extLst>
          </p:cNvPr>
          <p:cNvCxnSpPr>
            <a:cxnSpLocks noChangeShapeType="1"/>
          </p:cNvCxnSpPr>
          <p:nvPr/>
        </p:nvCxnSpPr>
        <p:spPr bwMode="auto">
          <a:xfrm rot="16200000" flipV="1">
            <a:off x="5029200" y="1638301"/>
            <a:ext cx="3175" cy="2057400"/>
          </a:xfrm>
          <a:prstGeom prst="curvedConnector3">
            <a:avLst>
              <a:gd name="adj1" fmla="val 1221036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30755" name="Curved Connector 37">
            <a:extLst>
              <a:ext uri="{FF2B5EF4-FFF2-40B4-BE49-F238E27FC236}">
                <a16:creationId xmlns:a16="http://schemas.microsoft.com/office/drawing/2014/main" id="{EAA42E4C-C135-4ED8-A84E-A5169564A03B}"/>
              </a:ext>
            </a:extLst>
          </p:cNvPr>
          <p:cNvCxnSpPr>
            <a:cxnSpLocks noChangeShapeType="1"/>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56" name="Straight Arrow Connector 60">
            <a:extLst>
              <a:ext uri="{FF2B5EF4-FFF2-40B4-BE49-F238E27FC236}">
                <a16:creationId xmlns:a16="http://schemas.microsoft.com/office/drawing/2014/main" id="{9C414E64-92E4-4C30-B145-BAAFB979FA68}"/>
              </a:ext>
            </a:extLst>
          </p:cNvPr>
          <p:cNvCxnSpPr>
            <a:cxnSpLocks noChangeShapeType="1"/>
          </p:cNvCxnSpPr>
          <p:nvPr/>
        </p:nvCxnSpPr>
        <p:spPr bwMode="auto">
          <a:xfrm>
            <a:off x="6172200" y="3805238"/>
            <a:ext cx="533400" cy="1587"/>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0757" name="Straight Arrow Connector 61">
            <a:extLst>
              <a:ext uri="{FF2B5EF4-FFF2-40B4-BE49-F238E27FC236}">
                <a16:creationId xmlns:a16="http://schemas.microsoft.com/office/drawing/2014/main" id="{AD5FA9DA-454C-4A08-BEB8-E8E845FB0A65}"/>
              </a:ext>
            </a:extLst>
          </p:cNvPr>
          <p:cNvCxnSpPr>
            <a:cxnSpLocks noChangeShapeType="1"/>
          </p:cNvCxnSpPr>
          <p:nvPr/>
        </p:nvCxnSpPr>
        <p:spPr bwMode="auto">
          <a:xfrm>
            <a:off x="6172200" y="4260850"/>
            <a:ext cx="533400" cy="158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30758" name="TextBox 62">
            <a:extLst>
              <a:ext uri="{FF2B5EF4-FFF2-40B4-BE49-F238E27FC236}">
                <a16:creationId xmlns:a16="http://schemas.microsoft.com/office/drawing/2014/main" id="{858D6F09-AD6C-43CA-8570-0F4D229A711C}"/>
              </a:ext>
            </a:extLst>
          </p:cNvPr>
          <p:cNvSpPr txBox="1">
            <a:spLocks noChangeArrowheads="1"/>
          </p:cNvSpPr>
          <p:nvPr/>
        </p:nvSpPr>
        <p:spPr bwMode="auto">
          <a:xfrm>
            <a:off x="6781800" y="3957638"/>
            <a:ext cx="233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Add (shortcut)</a:t>
            </a:r>
          </a:p>
        </p:txBody>
      </p:sp>
      <p:sp>
        <p:nvSpPr>
          <p:cNvPr id="30759" name="TextBox 63">
            <a:extLst>
              <a:ext uri="{FF2B5EF4-FFF2-40B4-BE49-F238E27FC236}">
                <a16:creationId xmlns:a16="http://schemas.microsoft.com/office/drawing/2014/main" id="{1D5218F8-0314-49E1-A5FD-5D4C3C042351}"/>
              </a:ext>
            </a:extLst>
          </p:cNvPr>
          <p:cNvSpPr txBox="1">
            <a:spLocks noChangeArrowheads="1"/>
          </p:cNvSpPr>
          <p:nvPr/>
        </p:nvSpPr>
        <p:spPr bwMode="auto">
          <a:xfrm>
            <a:off x="6781800" y="3500438"/>
            <a:ext cx="122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remove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554D3172-3704-4DE8-BA0D-E25DF50640DB}"/>
              </a:ext>
            </a:extLst>
          </p:cNvPr>
          <p:cNvSpPr>
            <a:spLocks noGrp="1"/>
          </p:cNvSpPr>
          <p:nvPr>
            <p:ph type="title"/>
          </p:nvPr>
        </p:nvSpPr>
        <p:spPr/>
        <p:txBody>
          <a:bodyPr/>
          <a:lstStyle/>
          <a:p>
            <a:r>
              <a:rPr lang="en-US" altLang="en-US"/>
              <a:t>List Ranking</a:t>
            </a:r>
          </a:p>
        </p:txBody>
      </p:sp>
      <p:sp>
        <p:nvSpPr>
          <p:cNvPr id="31749" name="Rectangle 5">
            <a:extLst>
              <a:ext uri="{FF2B5EF4-FFF2-40B4-BE49-F238E27FC236}">
                <a16:creationId xmlns:a16="http://schemas.microsoft.com/office/drawing/2014/main" id="{8404FA17-0BE0-4E48-A19E-DE72961BFA4C}"/>
              </a:ext>
            </a:extLst>
          </p:cNvPr>
          <p:cNvSpPr>
            <a:spLocks noChangeArrowheads="1"/>
          </p:cNvSpPr>
          <p:nvPr/>
        </p:nvSpPr>
        <p:spPr bwMode="auto">
          <a:xfrm>
            <a:off x="1676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1750" name="Rectangle 5">
            <a:extLst>
              <a:ext uri="{FF2B5EF4-FFF2-40B4-BE49-F238E27FC236}">
                <a16:creationId xmlns:a16="http://schemas.microsoft.com/office/drawing/2014/main" id="{6BAF920E-A4E2-4FBA-A1E3-7FD467D44D68}"/>
              </a:ext>
            </a:extLst>
          </p:cNvPr>
          <p:cNvSpPr>
            <a:spLocks noChangeArrowheads="1"/>
          </p:cNvSpPr>
          <p:nvPr/>
        </p:nvSpPr>
        <p:spPr bwMode="auto">
          <a:xfrm>
            <a:off x="2362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1751" name="Rectangle 5">
            <a:extLst>
              <a:ext uri="{FF2B5EF4-FFF2-40B4-BE49-F238E27FC236}">
                <a16:creationId xmlns:a16="http://schemas.microsoft.com/office/drawing/2014/main" id="{B0911193-57B9-4637-9F25-5E87DE485D2D}"/>
              </a:ext>
            </a:extLst>
          </p:cNvPr>
          <p:cNvSpPr>
            <a:spLocks noChangeArrowheads="1"/>
          </p:cNvSpPr>
          <p:nvPr/>
        </p:nvSpPr>
        <p:spPr bwMode="auto">
          <a:xfrm>
            <a:off x="3733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1752" name="Rectangle 5">
            <a:extLst>
              <a:ext uri="{FF2B5EF4-FFF2-40B4-BE49-F238E27FC236}">
                <a16:creationId xmlns:a16="http://schemas.microsoft.com/office/drawing/2014/main" id="{60666CA8-A13B-41C2-9CA3-94DEBDA5ED8A}"/>
              </a:ext>
            </a:extLst>
          </p:cNvPr>
          <p:cNvSpPr>
            <a:spLocks noChangeArrowheads="1"/>
          </p:cNvSpPr>
          <p:nvPr/>
        </p:nvSpPr>
        <p:spPr bwMode="auto">
          <a:xfrm>
            <a:off x="44196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1753" name="Rectangle 5">
            <a:extLst>
              <a:ext uri="{FF2B5EF4-FFF2-40B4-BE49-F238E27FC236}">
                <a16:creationId xmlns:a16="http://schemas.microsoft.com/office/drawing/2014/main" id="{E88A78A6-2426-4DD8-BDF3-1D164A98BE91}"/>
              </a:ext>
            </a:extLst>
          </p:cNvPr>
          <p:cNvSpPr>
            <a:spLocks noChangeArrowheads="1"/>
          </p:cNvSpPr>
          <p:nvPr/>
        </p:nvSpPr>
        <p:spPr bwMode="auto">
          <a:xfrm>
            <a:off x="51054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1754" name="Rectangle 5">
            <a:extLst>
              <a:ext uri="{FF2B5EF4-FFF2-40B4-BE49-F238E27FC236}">
                <a16:creationId xmlns:a16="http://schemas.microsoft.com/office/drawing/2014/main" id="{E991C771-B90D-4901-9F54-FE66EE60C957}"/>
              </a:ext>
            </a:extLst>
          </p:cNvPr>
          <p:cNvSpPr>
            <a:spLocks noChangeArrowheads="1"/>
          </p:cNvSpPr>
          <p:nvPr/>
        </p:nvSpPr>
        <p:spPr bwMode="auto">
          <a:xfrm>
            <a:off x="57912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1755" name="Rectangle 5">
            <a:extLst>
              <a:ext uri="{FF2B5EF4-FFF2-40B4-BE49-F238E27FC236}">
                <a16:creationId xmlns:a16="http://schemas.microsoft.com/office/drawing/2014/main" id="{BEDE99FF-7916-4EBA-8E50-9070BCAA762B}"/>
              </a:ext>
            </a:extLst>
          </p:cNvPr>
          <p:cNvSpPr>
            <a:spLocks noChangeArrowheads="1"/>
          </p:cNvSpPr>
          <p:nvPr/>
        </p:nvSpPr>
        <p:spPr bwMode="auto">
          <a:xfrm>
            <a:off x="7162800" y="2667000"/>
            <a:ext cx="533400" cy="381000"/>
          </a:xfrm>
          <a:prstGeom prst="rect">
            <a:avLst/>
          </a:prstGeom>
          <a:solidFill>
            <a:schemeClr val="accent1"/>
          </a:solidFill>
          <a:ln w="9525">
            <a:solidFill>
              <a:schemeClr val="tx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cxnSp>
        <p:nvCxnSpPr>
          <p:cNvPr id="31756" name="Curved Connector 18">
            <a:extLst>
              <a:ext uri="{FF2B5EF4-FFF2-40B4-BE49-F238E27FC236}">
                <a16:creationId xmlns:a16="http://schemas.microsoft.com/office/drawing/2014/main" id="{68A4DEF4-3FE1-4AA6-BC4E-7B161A0D358F}"/>
              </a:ext>
            </a:extLst>
          </p:cNvPr>
          <p:cNvCxnSpPr>
            <a:cxnSpLocks noChangeShapeType="1"/>
            <a:stCxn id="31752" idx="0"/>
            <a:endCxn id="31750" idx="0"/>
          </p:cNvCxnSpPr>
          <p:nvPr/>
        </p:nvCxnSpPr>
        <p:spPr bwMode="auto">
          <a:xfrm rot="16200000" flipV="1">
            <a:off x="3657600" y="1638301"/>
            <a:ext cx="3175" cy="2057400"/>
          </a:xfrm>
          <a:prstGeom prst="curvedConnector3">
            <a:avLst>
              <a:gd name="adj1" fmla="val 1475543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7" name="Curved Connector 38">
            <a:extLst>
              <a:ext uri="{FF2B5EF4-FFF2-40B4-BE49-F238E27FC236}">
                <a16:creationId xmlns:a16="http://schemas.microsoft.com/office/drawing/2014/main" id="{699B5FFE-404B-4F20-8917-48A4E487B8C9}"/>
              </a:ext>
            </a:extLst>
          </p:cNvPr>
          <p:cNvCxnSpPr>
            <a:cxnSpLocks noChangeShapeType="1"/>
            <a:stCxn id="31749" idx="2"/>
            <a:endCxn id="31753" idx="2"/>
          </p:cNvCxnSpPr>
          <p:nvPr/>
        </p:nvCxnSpPr>
        <p:spPr bwMode="auto">
          <a:xfrm rot="16200000" flipH="1">
            <a:off x="3657600" y="1333501"/>
            <a:ext cx="3175" cy="3429000"/>
          </a:xfrm>
          <a:prstGeom prst="curvedConnector3">
            <a:avLst>
              <a:gd name="adj1" fmla="val 15845384"/>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8" name="Straight Arrow Connector 47">
            <a:extLst>
              <a:ext uri="{FF2B5EF4-FFF2-40B4-BE49-F238E27FC236}">
                <a16:creationId xmlns:a16="http://schemas.microsoft.com/office/drawing/2014/main" id="{6CC85844-A01C-4C4D-A626-2F39E27B56F7}"/>
              </a:ext>
            </a:extLst>
          </p:cNvPr>
          <p:cNvCxnSpPr>
            <a:cxnSpLocks noChangeShapeType="1"/>
            <a:stCxn id="31759" idx="0"/>
            <a:endCxn id="31752" idx="2"/>
          </p:cNvCxnSpPr>
          <p:nvPr/>
        </p:nvCxnSpPr>
        <p:spPr bwMode="auto">
          <a:xfrm rot="16200000" flipV="1">
            <a:off x="4427538" y="3306762"/>
            <a:ext cx="533400" cy="15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TextBox 49">
            <a:extLst>
              <a:ext uri="{FF2B5EF4-FFF2-40B4-BE49-F238E27FC236}">
                <a16:creationId xmlns:a16="http://schemas.microsoft.com/office/drawing/2014/main" id="{C09D8559-B462-4AB8-86B3-EC7B49DFF29F}"/>
              </a:ext>
            </a:extLst>
          </p:cNvPr>
          <p:cNvSpPr txBox="1">
            <a:spLocks noChangeArrowheads="1"/>
          </p:cNvSpPr>
          <p:nvPr/>
        </p:nvSpPr>
        <p:spPr bwMode="auto">
          <a:xfrm>
            <a:off x="4298950" y="3581400"/>
            <a:ext cx="80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start</a:t>
            </a:r>
          </a:p>
        </p:txBody>
      </p:sp>
      <p:sp>
        <p:nvSpPr>
          <p:cNvPr id="31760" name="Rectangle 95">
            <a:extLst>
              <a:ext uri="{FF2B5EF4-FFF2-40B4-BE49-F238E27FC236}">
                <a16:creationId xmlns:a16="http://schemas.microsoft.com/office/drawing/2014/main" id="{183EBD4E-8653-497A-BEBD-4B91BCCA1DC0}"/>
              </a:ext>
            </a:extLst>
          </p:cNvPr>
          <p:cNvSpPr>
            <a:spLocks noChangeArrowheads="1"/>
          </p:cNvSpPr>
          <p:nvPr/>
        </p:nvSpPr>
        <p:spPr bwMode="auto">
          <a:xfrm>
            <a:off x="228600" y="449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W’ = [1, 2, 2, 1, 1, 2,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rPr>
              <a:t>P’ = [4, 5, 0, 1, 6, 2, 6] </a:t>
            </a:r>
          </a:p>
          <a:p>
            <a:pPr marL="0" marR="0" lvl="0" indent="0" algn="l" defTabSz="914400" rtl="0" eaLnBrk="0" fontAlgn="base" latinLnBrk="0" hangingPunct="0">
              <a:lnSpc>
                <a:spcPct val="100000"/>
              </a:lnSpc>
              <a:spcBef>
                <a:spcPct val="40000"/>
              </a:spcBef>
              <a:spcAft>
                <a:spcPct val="10000"/>
              </a:spcAft>
              <a:buClrTx/>
              <a:buSzPct val="90000"/>
              <a:buFontTx/>
              <a:buNone/>
              <a:tabLst/>
              <a:defRPr/>
            </a:pPr>
            <a:endParaRPr kumimoji="0" lang="en-US" altLang="en-US" sz="2400" b="1" i="0" u="none" strike="noStrike" kern="1200" cap="none" spc="0" normalizeH="0" baseline="0" noProof="0">
              <a:ln>
                <a:noFill/>
              </a:ln>
              <a:solidFill>
                <a:srgbClr val="0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cxnSp>
        <p:nvCxnSpPr>
          <p:cNvPr id="31761" name="Curved Connector 27">
            <a:extLst>
              <a:ext uri="{FF2B5EF4-FFF2-40B4-BE49-F238E27FC236}">
                <a16:creationId xmlns:a16="http://schemas.microsoft.com/office/drawing/2014/main" id="{418CE9D6-20B8-4696-A11B-0C4EC845DF54}"/>
              </a:ext>
            </a:extLst>
          </p:cNvPr>
          <p:cNvCxnSpPr>
            <a:cxnSpLocks noChangeShapeType="1"/>
          </p:cNvCxnSpPr>
          <p:nvPr/>
        </p:nvCxnSpPr>
        <p:spPr bwMode="auto">
          <a:xfrm rot="5400000" flipH="1" flipV="1">
            <a:off x="6400800" y="1638301"/>
            <a:ext cx="3175" cy="2057400"/>
          </a:xfrm>
          <a:prstGeom prst="curvedConnector3">
            <a:avLst>
              <a:gd name="adj1" fmla="val 12938866"/>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62" name="Curved Connector 31">
            <a:extLst>
              <a:ext uri="{FF2B5EF4-FFF2-40B4-BE49-F238E27FC236}">
                <a16:creationId xmlns:a16="http://schemas.microsoft.com/office/drawing/2014/main" id="{4B23159B-CE09-4B3A-B21D-0565016BAEE1}"/>
              </a:ext>
            </a:extLst>
          </p:cNvPr>
          <p:cNvCxnSpPr>
            <a:cxnSpLocks noChangeShapeType="1"/>
            <a:stCxn id="31750" idx="2"/>
            <a:endCxn id="31754" idx="2"/>
          </p:cNvCxnSpPr>
          <p:nvPr/>
        </p:nvCxnSpPr>
        <p:spPr bwMode="auto">
          <a:xfrm rot="16200000" flipH="1">
            <a:off x="4343400" y="1333501"/>
            <a:ext cx="3175" cy="3429000"/>
          </a:xfrm>
          <a:prstGeom prst="curvedConnector3">
            <a:avLst>
              <a:gd name="adj1" fmla="val 19117699"/>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1763" name="Curved Connector 37">
            <a:extLst>
              <a:ext uri="{FF2B5EF4-FFF2-40B4-BE49-F238E27FC236}">
                <a16:creationId xmlns:a16="http://schemas.microsoft.com/office/drawing/2014/main" id="{2292E099-9EA1-4698-BE06-7B648716753E}"/>
              </a:ext>
            </a:extLst>
          </p:cNvPr>
          <p:cNvCxnSpPr>
            <a:cxnSpLocks noChangeShapeType="1"/>
            <a:stCxn id="31751" idx="0"/>
            <a:endCxn id="31749" idx="0"/>
          </p:cNvCxnSpPr>
          <p:nvPr/>
        </p:nvCxnSpPr>
        <p:spPr bwMode="auto">
          <a:xfrm rot="16200000" flipV="1">
            <a:off x="2971800" y="1638301"/>
            <a:ext cx="3175" cy="2057400"/>
          </a:xfrm>
          <a:prstGeom prst="curvedConnector3">
            <a:avLst>
              <a:gd name="adj1" fmla="val 14755370"/>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1764" name="Curved Connector 43">
            <a:extLst>
              <a:ext uri="{FF2B5EF4-FFF2-40B4-BE49-F238E27FC236}">
                <a16:creationId xmlns:a16="http://schemas.microsoft.com/office/drawing/2014/main" id="{58A8D3E5-A105-46E4-82BE-B00C1FD872D4}"/>
              </a:ext>
            </a:extLst>
          </p:cNvPr>
          <p:cNvCxnSpPr>
            <a:cxnSpLocks noChangeShapeType="1"/>
            <a:stCxn id="31754" idx="0"/>
            <a:endCxn id="31751" idx="0"/>
          </p:cNvCxnSpPr>
          <p:nvPr/>
        </p:nvCxnSpPr>
        <p:spPr bwMode="auto">
          <a:xfrm rot="16200000" flipV="1">
            <a:off x="5029200" y="1638301"/>
            <a:ext cx="3175" cy="2057400"/>
          </a:xfrm>
          <a:prstGeom prst="curvedConnector3">
            <a:avLst>
              <a:gd name="adj1" fmla="val 1221036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31765" name="Rectangle 5">
            <a:extLst>
              <a:ext uri="{FF2B5EF4-FFF2-40B4-BE49-F238E27FC236}">
                <a16:creationId xmlns:a16="http://schemas.microsoft.com/office/drawing/2014/main" id="{B87DEECC-64AB-4594-9610-6E5D1D8136D1}"/>
              </a:ext>
            </a:extLst>
          </p:cNvPr>
          <p:cNvSpPr>
            <a:spLocks noChangeArrowheads="1"/>
          </p:cNvSpPr>
          <p:nvPr/>
        </p:nvSpPr>
        <p:spPr bwMode="auto">
          <a:xfrm>
            <a:off x="1676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0</a:t>
            </a:r>
          </a:p>
        </p:txBody>
      </p:sp>
      <p:sp>
        <p:nvSpPr>
          <p:cNvPr id="31766" name="Rectangle 5">
            <a:extLst>
              <a:ext uri="{FF2B5EF4-FFF2-40B4-BE49-F238E27FC236}">
                <a16:creationId xmlns:a16="http://schemas.microsoft.com/office/drawing/2014/main" id="{3099B224-C760-4755-8E3A-C90AF26BA727}"/>
              </a:ext>
            </a:extLst>
          </p:cNvPr>
          <p:cNvSpPr>
            <a:spLocks noChangeArrowheads="1"/>
          </p:cNvSpPr>
          <p:nvPr/>
        </p:nvSpPr>
        <p:spPr bwMode="auto">
          <a:xfrm>
            <a:off x="2362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1</a:t>
            </a:r>
          </a:p>
        </p:txBody>
      </p:sp>
      <p:sp>
        <p:nvSpPr>
          <p:cNvPr id="31767" name="Rectangle 5">
            <a:extLst>
              <a:ext uri="{FF2B5EF4-FFF2-40B4-BE49-F238E27FC236}">
                <a16:creationId xmlns:a16="http://schemas.microsoft.com/office/drawing/2014/main" id="{59666AD2-1624-412E-8E55-B4A0C69DC5B5}"/>
              </a:ext>
            </a:extLst>
          </p:cNvPr>
          <p:cNvSpPr>
            <a:spLocks noChangeArrowheads="1"/>
          </p:cNvSpPr>
          <p:nvPr/>
        </p:nvSpPr>
        <p:spPr bwMode="auto">
          <a:xfrm>
            <a:off x="3733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2</a:t>
            </a:r>
          </a:p>
        </p:txBody>
      </p:sp>
      <p:sp>
        <p:nvSpPr>
          <p:cNvPr id="31768" name="Rectangle 5">
            <a:extLst>
              <a:ext uri="{FF2B5EF4-FFF2-40B4-BE49-F238E27FC236}">
                <a16:creationId xmlns:a16="http://schemas.microsoft.com/office/drawing/2014/main" id="{BCD495DE-E99B-4970-8835-A193998DEDFC}"/>
              </a:ext>
            </a:extLst>
          </p:cNvPr>
          <p:cNvSpPr>
            <a:spLocks noChangeArrowheads="1"/>
          </p:cNvSpPr>
          <p:nvPr/>
        </p:nvSpPr>
        <p:spPr bwMode="auto">
          <a:xfrm>
            <a:off x="44196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3</a:t>
            </a:r>
          </a:p>
        </p:txBody>
      </p:sp>
      <p:sp>
        <p:nvSpPr>
          <p:cNvPr id="31769" name="Rectangle 5">
            <a:extLst>
              <a:ext uri="{FF2B5EF4-FFF2-40B4-BE49-F238E27FC236}">
                <a16:creationId xmlns:a16="http://schemas.microsoft.com/office/drawing/2014/main" id="{D75EFE65-35F3-4755-8D54-D6792FA5AC8A}"/>
              </a:ext>
            </a:extLst>
          </p:cNvPr>
          <p:cNvSpPr>
            <a:spLocks noChangeArrowheads="1"/>
          </p:cNvSpPr>
          <p:nvPr/>
        </p:nvSpPr>
        <p:spPr bwMode="auto">
          <a:xfrm>
            <a:off x="51054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4</a:t>
            </a:r>
          </a:p>
        </p:txBody>
      </p:sp>
      <p:sp>
        <p:nvSpPr>
          <p:cNvPr id="31770" name="Rectangle 5">
            <a:extLst>
              <a:ext uri="{FF2B5EF4-FFF2-40B4-BE49-F238E27FC236}">
                <a16:creationId xmlns:a16="http://schemas.microsoft.com/office/drawing/2014/main" id="{13E7AD2F-C5CB-439C-9FE5-2B1E3F6FD2E7}"/>
              </a:ext>
            </a:extLst>
          </p:cNvPr>
          <p:cNvSpPr>
            <a:spLocks noChangeArrowheads="1"/>
          </p:cNvSpPr>
          <p:nvPr/>
        </p:nvSpPr>
        <p:spPr bwMode="auto">
          <a:xfrm>
            <a:off x="57912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5</a:t>
            </a:r>
          </a:p>
        </p:txBody>
      </p:sp>
      <p:sp>
        <p:nvSpPr>
          <p:cNvPr id="31771" name="Rectangle 5">
            <a:extLst>
              <a:ext uri="{FF2B5EF4-FFF2-40B4-BE49-F238E27FC236}">
                <a16:creationId xmlns:a16="http://schemas.microsoft.com/office/drawing/2014/main" id="{34EFE34B-B74D-448E-A953-F93AEE5D81BB}"/>
              </a:ext>
            </a:extLst>
          </p:cNvPr>
          <p:cNvSpPr>
            <a:spLocks noChangeArrowheads="1"/>
          </p:cNvSpPr>
          <p:nvPr/>
        </p:nvSpPr>
        <p:spPr bwMode="auto">
          <a:xfrm>
            <a:off x="7162800" y="1600200"/>
            <a:ext cx="533400" cy="381000"/>
          </a:xfrm>
          <a:prstGeom prst="rect">
            <a:avLst/>
          </a:prstGeom>
          <a:solidFill>
            <a:schemeClr val="bg1"/>
          </a:solidFill>
          <a:ln w="9525">
            <a:solidFill>
              <a:schemeClr val="bg1"/>
            </a:solidFill>
            <a:round/>
            <a:headEnd/>
            <a:tailEnd/>
          </a:ln>
        </p:spPr>
        <p:txBody>
          <a:bodyPr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6</a:t>
            </a:r>
          </a:p>
        </p:txBody>
      </p:sp>
      <p:cxnSp>
        <p:nvCxnSpPr>
          <p:cNvPr id="31772" name="Curved Connector 37">
            <a:extLst>
              <a:ext uri="{FF2B5EF4-FFF2-40B4-BE49-F238E27FC236}">
                <a16:creationId xmlns:a16="http://schemas.microsoft.com/office/drawing/2014/main" id="{1D29436E-5B61-43C4-A6E2-53A2080EAEDE}"/>
              </a:ext>
            </a:extLst>
          </p:cNvPr>
          <p:cNvCxnSpPr>
            <a:cxnSpLocks noChangeShapeType="1"/>
          </p:cNvCxnSpPr>
          <p:nvPr/>
        </p:nvCxnSpPr>
        <p:spPr bwMode="auto">
          <a:xfrm rot="5400000" flipH="1" flipV="1">
            <a:off x="7467600" y="2819400"/>
            <a:ext cx="190500" cy="266700"/>
          </a:xfrm>
          <a:prstGeom prst="curvedConnector4">
            <a:avLst>
              <a:gd name="adj1" fmla="val -120000"/>
              <a:gd name="adj2" fmla="val 185713"/>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
      <a:dk1>
        <a:srgbClr val="000000"/>
      </a:dk1>
      <a:lt1>
        <a:srgbClr val="FFFFFF"/>
      </a:lt1>
      <a:dk2>
        <a:srgbClr val="0033CC"/>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pitchFamily="-110"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
      <a:dk1>
        <a:srgbClr val="000000"/>
      </a:dk1>
      <a:lt1>
        <a:srgbClr val="FFFFFF"/>
      </a:lt1>
      <a:dk2>
        <a:srgbClr val="0033CC"/>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pitchFamily="-110"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
      <a:dk1>
        <a:srgbClr val="000000"/>
      </a:dk1>
      <a:lt1>
        <a:srgbClr val="FFFFFF"/>
      </a:lt1>
      <a:dk2>
        <a:srgbClr val="0033CC"/>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pitchFamily="-110"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8972</TotalTime>
  <Words>11113</Words>
  <Application>Microsoft Office PowerPoint</Application>
  <PresentationFormat>On-screen Show (4:3)</PresentationFormat>
  <Paragraphs>2149</Paragraphs>
  <Slides>137</Slides>
  <Notes>1</Notes>
  <HiddenSlides>2</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137</vt:i4>
      </vt:variant>
    </vt:vector>
  </HeadingPairs>
  <TitlesOfParts>
    <vt:vector size="152" baseType="lpstr">
      <vt:lpstr>Arial</vt:lpstr>
      <vt:lpstr>Calibri</vt:lpstr>
      <vt:lpstr>Comic Sans MS</vt:lpstr>
      <vt:lpstr>Courier</vt:lpstr>
      <vt:lpstr>Courier New</vt:lpstr>
      <vt:lpstr>Segoe UI</vt:lpstr>
      <vt:lpstr>Segoe UI Light</vt:lpstr>
      <vt:lpstr>Times New Roman</vt:lpstr>
      <vt:lpstr>Wingdings</vt:lpstr>
      <vt:lpstr>WelcomeDoc</vt:lpstr>
      <vt:lpstr>Default Design</vt:lpstr>
      <vt:lpstr>1_Default Design</vt:lpstr>
      <vt:lpstr>2_Default Design</vt:lpstr>
      <vt:lpstr>3_Default Design</vt:lpstr>
      <vt:lpstr>Equation</vt:lpstr>
      <vt:lpstr>ECEG-5193: Algorithm Analysis and Design</vt:lpstr>
      <vt:lpstr>Changing our assumptions</vt:lpstr>
      <vt:lpstr>Brief arch. history</vt:lpstr>
      <vt:lpstr>Using many cores</vt:lpstr>
      <vt:lpstr>Shared memory model</vt:lpstr>
      <vt:lpstr>Algorithm example</vt:lpstr>
      <vt:lpstr>Parallelizing the algorithm</vt:lpstr>
      <vt:lpstr>Initial steps</vt:lpstr>
      <vt:lpstr>Runnable partial sum</vt:lpstr>
      <vt:lpstr>Sum method w/ threads</vt:lpstr>
      <vt:lpstr>More than 2 threads</vt:lpstr>
      <vt:lpstr>How many threads to use?</vt:lpstr>
      <vt:lpstr>Parallel merge sort</vt:lpstr>
      <vt:lpstr>Runnable merge sort</vt:lpstr>
      <vt:lpstr>Merge sort w/ threads</vt:lpstr>
      <vt:lpstr>More than 2 threads?</vt:lpstr>
      <vt:lpstr>Modified Runnable</vt:lpstr>
      <vt:lpstr>Merge sort w/ threads</vt:lpstr>
      <vt:lpstr>Map/Reduce</vt:lpstr>
      <vt:lpstr>Thread object methods</vt:lpstr>
      <vt:lpstr>Thread static methods</vt:lpstr>
      <vt:lpstr>Sleeping a thread</vt:lpstr>
      <vt:lpstr>Example program</vt:lpstr>
      <vt:lpstr>Example program</vt:lpstr>
      <vt:lpstr>Thread safety</vt:lpstr>
      <vt:lpstr>Parallel vs. concurrent</vt:lpstr>
      <vt:lpstr>Concurrency</vt:lpstr>
      <vt:lpstr>Time slicing</vt:lpstr>
      <vt:lpstr>Thread-unsafe code</vt:lpstr>
      <vt:lpstr>Synchronized blocks</vt:lpstr>
      <vt:lpstr>Synchronized methods</vt:lpstr>
      <vt:lpstr>Synchronized counter</vt:lpstr>
      <vt:lpstr>Critical section problem</vt:lpstr>
      <vt:lpstr>Concurrent word counter</vt:lpstr>
      <vt:lpstr>Better concurrent counter</vt:lpstr>
      <vt:lpstr>Synchronized collections</vt:lpstr>
      <vt:lpstr>Fine-grained critical sections</vt:lpstr>
      <vt:lpstr>Fine-grained locking</vt:lpstr>
      <vt:lpstr>Concurrent collections</vt:lpstr>
      <vt:lpstr>Object lock methods</vt:lpstr>
      <vt:lpstr>The volatile keyword</vt:lpstr>
      <vt:lpstr>Deadlock</vt:lpstr>
      <vt:lpstr>New classes for locking</vt:lpstr>
      <vt:lpstr>Parallelism in “Real world” Problems</vt:lpstr>
      <vt:lpstr>Nested Parallelism</vt:lpstr>
      <vt:lpstr>Nested Parallelism: parallel loops</vt:lpstr>
      <vt:lpstr>Nested Parallelism: fork-join</vt:lpstr>
      <vt:lpstr>Nested Parallelism: fork-join</vt:lpstr>
      <vt:lpstr>Serial Parallel DAGs</vt:lpstr>
      <vt:lpstr>Cost Model</vt:lpstr>
      <vt:lpstr>Combining costs</vt:lpstr>
      <vt:lpstr>Why Work and Span</vt:lpstr>
      <vt:lpstr>Example: Quicksort</vt:lpstr>
      <vt:lpstr>Quicksort Complexity </vt:lpstr>
      <vt:lpstr>Quicksort Complexity</vt:lpstr>
      <vt:lpstr>Quicksort Complexity</vt:lpstr>
      <vt:lpstr>Quicksort Complexity</vt:lpstr>
      <vt:lpstr>Quicksort Complexity</vt:lpstr>
      <vt:lpstr>Parallel selection</vt:lpstr>
      <vt:lpstr>Scan</vt:lpstr>
      <vt:lpstr>Scan code</vt:lpstr>
      <vt:lpstr>Parallel Techniques</vt:lpstr>
      <vt:lpstr>Working with Collections</vt:lpstr>
      <vt:lpstr>Working with Collections</vt:lpstr>
      <vt:lpstr>Example of scan: parentheses matching</vt:lpstr>
      <vt:lpstr>Example of scan: parentheses matching</vt:lpstr>
      <vt:lpstr>Example of Collect: Building an Index</vt:lpstr>
      <vt:lpstr>Example of Collect: Building an Index</vt:lpstr>
      <vt:lpstr>MapReduce</vt:lpstr>
      <vt:lpstr>Parallel Techniques</vt:lpstr>
      <vt:lpstr>Technique 2: Divide-And-Conquer</vt:lpstr>
      <vt:lpstr>Example: Merging</vt:lpstr>
      <vt:lpstr>The Split Operation</vt:lpstr>
      <vt:lpstr>Merging</vt:lpstr>
      <vt:lpstr>MergeSort</vt:lpstr>
      <vt:lpstr>Matrix Multiplication</vt:lpstr>
      <vt:lpstr>Matrix Inversion</vt:lpstr>
      <vt:lpstr>Fourier Transform</vt:lpstr>
      <vt:lpstr>Spatial Decompositions: Revisited</vt:lpstr>
      <vt:lpstr>Callahan-Kosaraju: Build Tree</vt:lpstr>
      <vt:lpstr>KK: Generating the Realization</vt:lpstr>
      <vt:lpstr>Bounding Volume Hierarchy: Top Down</vt:lpstr>
      <vt:lpstr>Bounding Volume Hierarchy</vt:lpstr>
      <vt:lpstr>Parallel Techniques</vt:lpstr>
      <vt:lpstr>Technique 3: Contraction</vt:lpstr>
      <vt:lpstr>Contraction : Graph Connectivity</vt:lpstr>
      <vt:lpstr>Graph Connectivity</vt:lpstr>
      <vt:lpstr>Graph Connectivity</vt:lpstr>
      <vt:lpstr>Graph Connectivity</vt:lpstr>
      <vt:lpstr>Graph Connectivity</vt:lpstr>
      <vt:lpstr>Graph Connectivity</vt:lpstr>
      <vt:lpstr>Graph Connectivity</vt:lpstr>
      <vt:lpstr>Graph Connectivity</vt:lpstr>
      <vt:lpstr>List Ranking (again)</vt:lpstr>
      <vt:lpstr>List Ranking</vt:lpstr>
      <vt:lpstr>List Ranking</vt:lpstr>
      <vt:lpstr>List Ranking</vt:lpstr>
      <vt:lpstr>List Ranking</vt:lpstr>
      <vt:lpstr>List Ranking</vt:lpstr>
      <vt:lpstr>List Ranking</vt:lpstr>
      <vt:lpstr>List Ranking</vt:lpstr>
      <vt:lpstr>PowerPoint Presentation</vt:lpstr>
      <vt:lpstr>Greedy: Huffman Codes</vt:lpstr>
      <vt:lpstr>Example</vt:lpstr>
      <vt:lpstr>Greedy: Huffman Codes</vt:lpstr>
      <vt:lpstr>Primes Sieve</vt:lpstr>
      <vt:lpstr>Parallel Techniques</vt:lpstr>
      <vt:lpstr>Edit Distance: Dynamic Programming</vt:lpstr>
      <vt:lpstr>Edit Distance: Dynamic Programming</vt:lpstr>
      <vt:lpstr>Edit Distance: Dynamic Programming</vt:lpstr>
      <vt:lpstr>Edit Distance: Dynamic Programming</vt:lpstr>
      <vt:lpstr>Edit Distance: Dynamic Programming</vt:lpstr>
      <vt:lpstr>Scheduling</vt:lpstr>
      <vt:lpstr>Sidebar: Beyond Nested Parallelism</vt:lpstr>
      <vt:lpstr>Strict and Fully Strict</vt:lpstr>
      <vt:lpstr>Futures</vt:lpstr>
      <vt:lpstr>General</vt:lpstr>
      <vt:lpstr>Scheduling Outline</vt:lpstr>
      <vt:lpstr>Graham Scheduling</vt:lpstr>
      <vt:lpstr>Graham Scheduling</vt:lpstr>
      <vt:lpstr>Graham: List Scheduling</vt:lpstr>
      <vt:lpstr>List Scheduling</vt:lpstr>
      <vt:lpstr>Some definitions</vt:lpstr>
      <vt:lpstr>Greedy Schedules</vt:lpstr>
      <vt:lpstr>Greedy Schedules</vt:lpstr>
      <vt:lpstr>Breadth First Schedules</vt:lpstr>
      <vt:lpstr>Work Stealing </vt:lpstr>
      <vt:lpstr>Work Stealing</vt:lpstr>
      <vt:lpstr>Work Stealing Theory</vt:lpstr>
      <vt:lpstr>Work Stealing Practice</vt:lpstr>
      <vt:lpstr>Parallel Depth First Schedules (P-DFS)</vt:lpstr>
      <vt:lpstr>“Premature task” in P-DFS</vt:lpstr>
      <vt:lpstr>P-DFS Theory</vt:lpstr>
      <vt:lpstr>P-DFS Practice</vt:lpstr>
      <vt:lpstr>P-DFS Practice</vt:lpstr>
      <vt:lpstr>Hybrid Scheduling</vt:lpstr>
      <vt:lpstr>Other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243</cp:revision>
  <dcterms:created xsi:type="dcterms:W3CDTF">2021-10-24T06:23:43Z</dcterms:created>
  <dcterms:modified xsi:type="dcterms:W3CDTF">2022-01-24T09:36:10Z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