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76" r:id="rId6"/>
  </p:sldMasterIdLst>
  <p:notesMasterIdLst>
    <p:notesMasterId r:id="rId167"/>
  </p:notesMasterIdLst>
  <p:handoutMasterIdLst>
    <p:handoutMasterId r:id="rId168"/>
  </p:handoutMasterIdLst>
  <p:sldIdLst>
    <p:sldId id="256" r:id="rId7"/>
    <p:sldId id="423" r:id="rId8"/>
    <p:sldId id="424" r:id="rId9"/>
    <p:sldId id="258" r:id="rId10"/>
    <p:sldId id="267" r:id="rId11"/>
    <p:sldId id="268" r:id="rId12"/>
    <p:sldId id="259" r:id="rId13"/>
    <p:sldId id="266" r:id="rId14"/>
    <p:sldId id="280" r:id="rId15"/>
    <p:sldId id="407" r:id="rId16"/>
    <p:sldId id="265" r:id="rId17"/>
    <p:sldId id="272" r:id="rId18"/>
    <p:sldId id="408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303" r:id="rId29"/>
    <p:sldId id="304" r:id="rId30"/>
    <p:sldId id="305" r:id="rId31"/>
    <p:sldId id="306" r:id="rId32"/>
    <p:sldId id="308" r:id="rId33"/>
    <p:sldId id="309" r:id="rId34"/>
    <p:sldId id="311" r:id="rId35"/>
    <p:sldId id="312" r:id="rId36"/>
    <p:sldId id="409" r:id="rId37"/>
    <p:sldId id="313" r:id="rId38"/>
    <p:sldId id="410" r:id="rId39"/>
    <p:sldId id="411" r:id="rId40"/>
    <p:sldId id="310" r:id="rId41"/>
    <p:sldId id="314" r:id="rId42"/>
    <p:sldId id="316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412" r:id="rId53"/>
    <p:sldId id="299" r:id="rId54"/>
    <p:sldId id="300" r:id="rId55"/>
    <p:sldId id="294" r:id="rId56"/>
    <p:sldId id="295" r:id="rId57"/>
    <p:sldId id="296" r:id="rId58"/>
    <p:sldId id="297" r:id="rId59"/>
    <p:sldId id="298" r:id="rId60"/>
    <p:sldId id="301" r:id="rId61"/>
    <p:sldId id="319" r:id="rId62"/>
    <p:sldId id="320" r:id="rId63"/>
    <p:sldId id="302" r:id="rId64"/>
    <p:sldId id="317" r:id="rId65"/>
    <p:sldId id="322" r:id="rId66"/>
    <p:sldId id="323" r:id="rId67"/>
    <p:sldId id="324" r:id="rId68"/>
    <p:sldId id="325" r:id="rId69"/>
    <p:sldId id="326" r:id="rId70"/>
    <p:sldId id="327" r:id="rId71"/>
    <p:sldId id="318" r:id="rId72"/>
    <p:sldId id="328" r:id="rId73"/>
    <p:sldId id="329" r:id="rId74"/>
    <p:sldId id="331" r:id="rId75"/>
    <p:sldId id="330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434" r:id="rId86"/>
    <p:sldId id="435" r:id="rId87"/>
    <p:sldId id="436" r:id="rId88"/>
    <p:sldId id="437" r:id="rId89"/>
    <p:sldId id="438" r:id="rId90"/>
    <p:sldId id="439" r:id="rId91"/>
    <p:sldId id="440" r:id="rId92"/>
    <p:sldId id="264" r:id="rId93"/>
    <p:sldId id="441" r:id="rId94"/>
    <p:sldId id="413" r:id="rId95"/>
    <p:sldId id="344" r:id="rId96"/>
    <p:sldId id="390" r:id="rId97"/>
    <p:sldId id="391" r:id="rId98"/>
    <p:sldId id="399" r:id="rId99"/>
    <p:sldId id="392" r:id="rId100"/>
    <p:sldId id="393" r:id="rId101"/>
    <p:sldId id="394" r:id="rId102"/>
    <p:sldId id="418" r:id="rId103"/>
    <p:sldId id="347" r:id="rId104"/>
    <p:sldId id="345" r:id="rId105"/>
    <p:sldId id="346" r:id="rId106"/>
    <p:sldId id="419" r:id="rId107"/>
    <p:sldId id="348" r:id="rId108"/>
    <p:sldId id="432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395" r:id="rId117"/>
    <p:sldId id="396" r:id="rId118"/>
    <p:sldId id="421" r:id="rId119"/>
    <p:sldId id="420" r:id="rId120"/>
    <p:sldId id="397" r:id="rId121"/>
    <p:sldId id="398" r:id="rId122"/>
    <p:sldId id="422" r:id="rId123"/>
    <p:sldId id="400" r:id="rId124"/>
    <p:sldId id="402" r:id="rId125"/>
    <p:sldId id="403" r:id="rId126"/>
    <p:sldId id="356" r:id="rId127"/>
    <p:sldId id="357" r:id="rId128"/>
    <p:sldId id="362" r:id="rId129"/>
    <p:sldId id="363" r:id="rId130"/>
    <p:sldId id="364" r:id="rId131"/>
    <p:sldId id="365" r:id="rId132"/>
    <p:sldId id="367" r:id="rId133"/>
    <p:sldId id="369" r:id="rId134"/>
    <p:sldId id="370" r:id="rId135"/>
    <p:sldId id="371" r:id="rId136"/>
    <p:sldId id="433" r:id="rId137"/>
    <p:sldId id="425" r:id="rId138"/>
    <p:sldId id="372" r:id="rId139"/>
    <p:sldId id="426" r:id="rId140"/>
    <p:sldId id="373" r:id="rId141"/>
    <p:sldId id="427" r:id="rId142"/>
    <p:sldId id="374" r:id="rId143"/>
    <p:sldId id="375" r:id="rId144"/>
    <p:sldId id="376" r:id="rId145"/>
    <p:sldId id="377" r:id="rId146"/>
    <p:sldId id="379" r:id="rId147"/>
    <p:sldId id="378" r:id="rId148"/>
    <p:sldId id="380" r:id="rId149"/>
    <p:sldId id="428" r:id="rId150"/>
    <p:sldId id="382" r:id="rId151"/>
    <p:sldId id="383" r:id="rId152"/>
    <p:sldId id="384" r:id="rId153"/>
    <p:sldId id="385" r:id="rId154"/>
    <p:sldId id="386" r:id="rId155"/>
    <p:sldId id="387" r:id="rId156"/>
    <p:sldId id="404" r:id="rId157"/>
    <p:sldId id="406" r:id="rId158"/>
    <p:sldId id="360" r:id="rId159"/>
    <p:sldId id="429" r:id="rId160"/>
    <p:sldId id="430" r:id="rId161"/>
    <p:sldId id="361" r:id="rId162"/>
    <p:sldId id="431" r:id="rId163"/>
    <p:sldId id="414" r:id="rId164"/>
    <p:sldId id="415" r:id="rId165"/>
    <p:sldId id="416" r:id="rId1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A57B16-5BAB-4CF1-8B4F-4CEB2E084153}">
          <p14:sldIdLst>
            <p14:sldId id="256"/>
          </p14:sldIdLst>
        </p14:section>
        <p14:section name="Search Trees" id="{9ADF6B50-3F70-46F4-903F-7E88973FA4BC}">
          <p14:sldIdLst>
            <p14:sldId id="423"/>
          </p14:sldIdLst>
        </p14:section>
        <p14:section name="Binary Search Trees" id="{BC026340-C17D-4367-A2A0-590C8EE18E1B}">
          <p14:sldIdLst>
            <p14:sldId id="424"/>
            <p14:sldId id="258"/>
            <p14:sldId id="267"/>
            <p14:sldId id="268"/>
            <p14:sldId id="259"/>
            <p14:sldId id="266"/>
            <p14:sldId id="280"/>
            <p14:sldId id="407"/>
            <p14:sldId id="265"/>
            <p14:sldId id="272"/>
            <p14:sldId id="408"/>
            <p14:sldId id="273"/>
            <p14:sldId id="274"/>
            <p14:sldId id="275"/>
            <p14:sldId id="276"/>
            <p14:sldId id="277"/>
            <p14:sldId id="278"/>
            <p14:sldId id="281"/>
            <p14:sldId id="282"/>
            <p14:sldId id="283"/>
            <p14:sldId id="303"/>
            <p14:sldId id="304"/>
            <p14:sldId id="305"/>
            <p14:sldId id="306"/>
            <p14:sldId id="308"/>
            <p14:sldId id="309"/>
            <p14:sldId id="311"/>
            <p14:sldId id="312"/>
            <p14:sldId id="409"/>
            <p14:sldId id="313"/>
            <p14:sldId id="410"/>
            <p14:sldId id="411"/>
            <p14:sldId id="310"/>
            <p14:sldId id="314"/>
            <p14:sldId id="31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412"/>
            <p14:sldId id="299"/>
            <p14:sldId id="300"/>
            <p14:sldId id="294"/>
            <p14:sldId id="295"/>
            <p14:sldId id="296"/>
            <p14:sldId id="297"/>
            <p14:sldId id="298"/>
            <p14:sldId id="301"/>
            <p14:sldId id="319"/>
            <p14:sldId id="320"/>
            <p14:sldId id="302"/>
            <p14:sldId id="317"/>
            <p14:sldId id="322"/>
            <p14:sldId id="323"/>
            <p14:sldId id="324"/>
            <p14:sldId id="325"/>
            <p14:sldId id="326"/>
            <p14:sldId id="327"/>
            <p14:sldId id="318"/>
            <p14:sldId id="328"/>
            <p14:sldId id="329"/>
            <p14:sldId id="331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Deletion from Binary Search Tree" id="{CE5882F8-5663-4542-8E0E-6BD305062769}">
          <p14:sldIdLst>
            <p14:sldId id="434"/>
            <p14:sldId id="435"/>
            <p14:sldId id="436"/>
            <p14:sldId id="437"/>
            <p14:sldId id="438"/>
            <p14:sldId id="439"/>
            <p14:sldId id="440"/>
            <p14:sldId id="264"/>
            <p14:sldId id="441"/>
          </p14:sldIdLst>
        </p14:section>
        <p14:section name="B-Tree" id="{5A0995A2-DAC0-445A-86BB-752F702CBDC2}">
          <p14:sldIdLst>
            <p14:sldId id="413"/>
            <p14:sldId id="344"/>
            <p14:sldId id="390"/>
            <p14:sldId id="391"/>
            <p14:sldId id="399"/>
            <p14:sldId id="392"/>
            <p14:sldId id="393"/>
            <p14:sldId id="394"/>
            <p14:sldId id="418"/>
            <p14:sldId id="347"/>
            <p14:sldId id="345"/>
            <p14:sldId id="346"/>
            <p14:sldId id="419"/>
            <p14:sldId id="348"/>
            <p14:sldId id="432"/>
          </p14:sldIdLst>
        </p14:section>
        <p14:section name="Searching B-Trees" id="{495B5FD1-63D3-402A-B7C1-61C5A370B9A8}">
          <p14:sldIdLst>
            <p14:sldId id="349"/>
            <p14:sldId id="350"/>
            <p14:sldId id="351"/>
            <p14:sldId id="352"/>
            <p14:sldId id="353"/>
            <p14:sldId id="354"/>
            <p14:sldId id="355"/>
            <p14:sldId id="395"/>
            <p14:sldId id="396"/>
            <p14:sldId id="421"/>
            <p14:sldId id="420"/>
            <p14:sldId id="397"/>
            <p14:sldId id="398"/>
            <p14:sldId id="422"/>
            <p14:sldId id="400"/>
            <p14:sldId id="402"/>
            <p14:sldId id="403"/>
            <p14:sldId id="356"/>
            <p14:sldId id="357"/>
          </p14:sldIdLst>
        </p14:section>
        <p14:section name="B-Tree insert" id="{C39D5D4B-98F3-4E44-9808-17BE44A44A5C}">
          <p14:sldIdLst>
            <p14:sldId id="362"/>
            <p14:sldId id="363"/>
            <p14:sldId id="364"/>
            <p14:sldId id="365"/>
            <p14:sldId id="367"/>
            <p14:sldId id="369"/>
            <p14:sldId id="370"/>
            <p14:sldId id="371"/>
            <p14:sldId id="433"/>
            <p14:sldId id="425"/>
            <p14:sldId id="372"/>
            <p14:sldId id="426"/>
            <p14:sldId id="373"/>
            <p14:sldId id="427"/>
            <p14:sldId id="374"/>
            <p14:sldId id="375"/>
            <p14:sldId id="376"/>
            <p14:sldId id="377"/>
            <p14:sldId id="379"/>
            <p14:sldId id="378"/>
            <p14:sldId id="380"/>
            <p14:sldId id="428"/>
            <p14:sldId id="382"/>
            <p14:sldId id="383"/>
            <p14:sldId id="384"/>
            <p14:sldId id="385"/>
            <p14:sldId id="386"/>
            <p14:sldId id="387"/>
            <p14:sldId id="404"/>
            <p14:sldId id="406"/>
            <p14:sldId id="360"/>
            <p14:sldId id="429"/>
            <p14:sldId id="430"/>
            <p14:sldId id="361"/>
            <p14:sldId id="431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404040"/>
    <a:srgbClr val="923922"/>
    <a:srgbClr val="D2B4A6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80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70" Type="http://schemas.openxmlformats.org/officeDocument/2006/relationships/presProps" Target="presProps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2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71" Type="http://schemas.openxmlformats.org/officeDocument/2006/relationships/viewProps" Target="viewProps.xml"/><Relationship Id="rId12" Type="http://schemas.openxmlformats.org/officeDocument/2006/relationships/slide" Target="slides/slide6.xml"/><Relationship Id="rId33" Type="http://schemas.openxmlformats.org/officeDocument/2006/relationships/slide" Target="slides/slide27.xml"/><Relationship Id="rId108" Type="http://schemas.openxmlformats.org/officeDocument/2006/relationships/slide" Target="slides/slide102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5" Type="http://schemas.openxmlformats.org/officeDocument/2006/relationships/slide" Target="slides/slide69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61" Type="http://schemas.openxmlformats.org/officeDocument/2006/relationships/slide" Target="slides/slide15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72" Type="http://schemas.openxmlformats.org/officeDocument/2006/relationships/theme" Target="theme/theme1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73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3" Type="http://schemas.openxmlformats.org/officeDocument/2006/relationships/customXml" Target="../customXml/item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slide" Target="slides/slide158.xml"/><Relationship Id="rId16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slide" Target="slides/slide159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24" Type="http://schemas.openxmlformats.org/officeDocument/2006/relationships/slide" Target="slides/slide118.xml"/><Relationship Id="rId70" Type="http://schemas.openxmlformats.org/officeDocument/2006/relationships/slide" Target="slides/slide64.xml"/><Relationship Id="rId91" Type="http://schemas.openxmlformats.org/officeDocument/2006/relationships/slide" Target="slides/slide85.xml"/><Relationship Id="rId145" Type="http://schemas.openxmlformats.org/officeDocument/2006/relationships/slide" Target="slides/slide139.xml"/><Relationship Id="rId166" Type="http://schemas.openxmlformats.org/officeDocument/2006/relationships/slide" Target="slides/slide16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>
            <a:extLst>
              <a:ext uri="{FF2B5EF4-FFF2-40B4-BE49-F238E27FC236}">
                <a16:creationId xmlns:a16="http://schemas.microsoft.com/office/drawing/2014/main" id="{49BE9615-DFF4-4980-B122-0314420B54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>
            <a:extLst>
              <a:ext uri="{FF2B5EF4-FFF2-40B4-BE49-F238E27FC236}">
                <a16:creationId xmlns:a16="http://schemas.microsoft.com/office/drawing/2014/main" id="{FEEB005F-DA8C-4315-993C-EF9D134E43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3DFE36CA-D07A-4794-A4DB-7804C7A18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5A4FF-AF47-4943-8FB8-E6F8618968F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>
            <a:extLst>
              <a:ext uri="{FF2B5EF4-FFF2-40B4-BE49-F238E27FC236}">
                <a16:creationId xmlns:a16="http://schemas.microsoft.com/office/drawing/2014/main" id="{AA050287-E8A9-4082-B53D-1D98C6DD73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>
            <a:extLst>
              <a:ext uri="{FF2B5EF4-FFF2-40B4-BE49-F238E27FC236}">
                <a16:creationId xmlns:a16="http://schemas.microsoft.com/office/drawing/2014/main" id="{5A7AF4CC-E755-46CF-A611-13B5E1ED30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22532" name="投影片編號版面配置區 3">
            <a:extLst>
              <a:ext uri="{FF2B5EF4-FFF2-40B4-BE49-F238E27FC236}">
                <a16:creationId xmlns:a16="http://schemas.microsoft.com/office/drawing/2014/main" id="{6FD835A8-528C-44B5-A51C-8AB8AB2CD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22FABE-F827-40CF-AF13-1F06AC31870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i="1" dirty="0"/>
              <a:t>t</a:t>
            </a:r>
            <a:r>
              <a:rPr lang="en-US" altLang="en-US" dirty="0"/>
              <a:t> = 1001 with height 2 can have over one ___________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2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 a Binary Search Tree by definition has distinct keys and duplicates in binary search tree are not allowed.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1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>
            <a:extLst>
              <a:ext uri="{FF2B5EF4-FFF2-40B4-BE49-F238E27FC236}">
                <a16:creationId xmlns:a16="http://schemas.microsoft.com/office/drawing/2014/main" id="{FEF68DD6-6F17-4C2E-A700-2CA7007FEA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>
            <a:extLst>
              <a:ext uri="{FF2B5EF4-FFF2-40B4-BE49-F238E27FC236}">
                <a16:creationId xmlns:a16="http://schemas.microsoft.com/office/drawing/2014/main" id="{40025AC2-7FB8-4B26-97DE-9AD1669975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D5F5F8C6-A7E6-4BA7-B4C8-7D19650E4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436E7A-A1E0-4BDB-927C-8B29B855A32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>
            <a:extLst>
              <a:ext uri="{FF2B5EF4-FFF2-40B4-BE49-F238E27FC236}">
                <a16:creationId xmlns:a16="http://schemas.microsoft.com/office/drawing/2014/main" id="{D0487D8C-B2A8-408A-959A-E281ABFD34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>
            <a:extLst>
              <a:ext uri="{FF2B5EF4-FFF2-40B4-BE49-F238E27FC236}">
                <a16:creationId xmlns:a16="http://schemas.microsoft.com/office/drawing/2014/main" id="{D219F49A-BC40-4C24-99D9-3861A6843C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E8FC0F1D-686A-4D93-867D-7C22BAAFC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0B5BA2-D2FF-494D-A7E5-024B3ED4FE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>
            <a:extLst>
              <a:ext uri="{FF2B5EF4-FFF2-40B4-BE49-F238E27FC236}">
                <a16:creationId xmlns:a16="http://schemas.microsoft.com/office/drawing/2014/main" id="{D891BD8A-8E1A-4690-993B-0B51EF1994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>
            <a:extLst>
              <a:ext uri="{FF2B5EF4-FFF2-40B4-BE49-F238E27FC236}">
                <a16:creationId xmlns:a16="http://schemas.microsoft.com/office/drawing/2014/main" id="{9DF6DC62-6B5B-4D5C-BCC4-49F3C3F4BF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>
            <a:extLst>
              <a:ext uri="{FF2B5EF4-FFF2-40B4-BE49-F238E27FC236}">
                <a16:creationId xmlns:a16="http://schemas.microsoft.com/office/drawing/2014/main" id="{F3D184E1-37D0-4CEA-84C3-F5A583090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8320A5-210F-4512-90F6-577DA02A528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>
            <a:extLst>
              <a:ext uri="{FF2B5EF4-FFF2-40B4-BE49-F238E27FC236}">
                <a16:creationId xmlns:a16="http://schemas.microsoft.com/office/drawing/2014/main" id="{D5A9A3FD-FB70-4D83-B19D-0060B36C01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FC7B3F02-A7C8-42D8-B70C-211783CF51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133E7C2E-7581-4883-A303-301E8B46F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58502-DB6F-4AFE-B35D-6D667174D65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>
            <a:extLst>
              <a:ext uri="{FF2B5EF4-FFF2-40B4-BE49-F238E27FC236}">
                <a16:creationId xmlns:a16="http://schemas.microsoft.com/office/drawing/2014/main" id="{F0183D00-C67F-4E9B-8648-2978B2B52B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備忘稿版面配置區 2">
            <a:extLst>
              <a:ext uri="{FF2B5EF4-FFF2-40B4-BE49-F238E27FC236}">
                <a16:creationId xmlns:a16="http://schemas.microsoft.com/office/drawing/2014/main" id="{B2114720-C669-4431-ACEF-FE33381A23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8436" name="投影片編號版面配置區 3">
            <a:extLst>
              <a:ext uri="{FF2B5EF4-FFF2-40B4-BE49-F238E27FC236}">
                <a16:creationId xmlns:a16="http://schemas.microsoft.com/office/drawing/2014/main" id="{7AD37FA5-AE78-42D2-B863-8E6EA266F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FFEC89-A310-4B2B-B662-7C421114C49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>
            <a:extLst>
              <a:ext uri="{FF2B5EF4-FFF2-40B4-BE49-F238E27FC236}">
                <a16:creationId xmlns:a16="http://schemas.microsoft.com/office/drawing/2014/main" id="{2A2652A5-5DC0-4630-B7C8-964FD87AB6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>
            <a:extLst>
              <a:ext uri="{FF2B5EF4-FFF2-40B4-BE49-F238E27FC236}">
                <a16:creationId xmlns:a16="http://schemas.microsoft.com/office/drawing/2014/main" id="{96BBC8FF-B605-4A98-93A2-E55317D09E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>
            <a:extLst>
              <a:ext uri="{FF2B5EF4-FFF2-40B4-BE49-F238E27FC236}">
                <a16:creationId xmlns:a16="http://schemas.microsoft.com/office/drawing/2014/main" id="{6291B063-6A6E-425E-BCE8-70EE89033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A797F-2884-4D91-B5E9-BF53708C02E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>
            <a:extLst>
              <a:ext uri="{FF2B5EF4-FFF2-40B4-BE49-F238E27FC236}">
                <a16:creationId xmlns:a16="http://schemas.microsoft.com/office/drawing/2014/main" id="{3CC9B80A-1F38-4239-9B83-3C2D23C7F9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備忘稿版面配置區 2">
            <a:extLst>
              <a:ext uri="{FF2B5EF4-FFF2-40B4-BE49-F238E27FC236}">
                <a16:creationId xmlns:a16="http://schemas.microsoft.com/office/drawing/2014/main" id="{D20B27A8-22FC-4251-B845-500439E153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20484" name="投影片編號版面配置區 3">
            <a:extLst>
              <a:ext uri="{FF2B5EF4-FFF2-40B4-BE49-F238E27FC236}">
                <a16:creationId xmlns:a16="http://schemas.microsoft.com/office/drawing/2014/main" id="{8B4F79DB-4CED-41FA-BFC9-094D808DA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4D5A-5175-4B76-9300-96FB005F312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3FCE7-F740-42FE-BDA6-6A1905C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08E7C-03A3-4976-8F3A-175A08D7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EE50-6B6E-464A-A8A6-3F04EFD8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187C-6D5B-4987-A0B9-0E91C27E2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38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68B1-6F26-4745-9D3C-A0F78201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56EA-A574-41E6-B87A-650CA4F6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E1311-8DA5-4B3B-A698-DC9E41D0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6886D-4F47-430C-9467-F958ABE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66FE9-814D-4EB7-A2D5-7D445826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6925-CCFC-4D48-97F9-4BAD4367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23D29-516C-4DCF-98A0-E552CCDB4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03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998E-3320-4513-90C4-0F6E71E9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5C810-8BB9-40A8-9982-917B0B1DA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1D5B6-D4E0-40A7-9EC6-213A2964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3A57-EA19-4629-999C-E6650BBD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E9D3-7F4C-4422-8275-C50D5496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1FF2-ACF3-4703-9F3C-C64C5ABC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D82C6-9742-423E-A8DC-6CD6C9000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89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1587-685E-4CD6-9FD0-5DD15554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03E8-3D8F-40B6-8A3B-8CBC235B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3064-3639-4F18-8865-3C7DBEAE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F00D-6C10-463F-9A66-44F7B0A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4D05-812F-466D-999D-69EADD6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ECB2-8FCE-4FCD-8F1D-F18F3C929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9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7D281-1F97-47E7-86E0-CFE9D982F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F3C8-72C5-47B7-B623-8FA13A0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8BA5-4F3E-4407-8646-0B08DE25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0BD1-E2C8-4284-8B0D-9547C2CD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E50C-D259-42B2-8F50-485703A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87AB-414C-42F3-8F10-50470B0C6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49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D89E6E7-4CEA-45CD-8A00-ACA45ACD0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1060297-5625-46E9-BF22-028BCE27AA8B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EE1F900-D049-4621-9BE9-CB3BE1CD2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E394D65-3A24-4E7F-8EDE-8243415C0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C8A2F-77EB-478C-B63B-046519D8D58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97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8C7D2D-1844-480E-9444-89B45AE59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6B068-277B-4497-96E2-8569263FC4A4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4F3B97-864C-45AE-BD8D-B5E5132542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FCDC3F-A16C-473B-A2A5-C4DCE7F1C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92B7B-DF47-469F-B5B9-873C11B8583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9DD6359-C26C-428B-B0AE-A9A85CA9B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2D678-B98C-42BB-BB44-C936B2A2F7E9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7692D5-D6F6-47F8-A8B8-F5C4EE7196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BBD0EBC-2370-4339-AC9C-216498853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C17E4-2694-4ABB-A2CF-ECDA11FA70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2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65BB2C1-48B1-4CEE-8714-1C3C8BE19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7ABFB-28EF-4DF2-BEC9-34433B46D41E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7C39496-C08A-40A1-BCF3-D129247D6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C1466F4-767A-4FA6-A712-6343A1235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AD7A-9D38-45F9-AD1C-405C8837124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44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99F3CCD-7CFE-48A4-A18A-C2D1F3B52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6A0FE-071E-4243-8DF1-1431C13617F7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5CD8F4D-045C-4852-A322-4CA290879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00B2B2E-16F8-493A-8B1F-30DBB3E12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D21806-FD33-4ED2-921E-112C52A09E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54B8884-47F9-42A9-B53C-2DBE7E7F21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E9D5-A703-430E-AFBF-B355ABA5CE87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2981F5A-A23A-4675-91C3-536253FB0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3EA23D4-F4FF-4661-AE3D-26F0E4D39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30C3D-C2B7-4971-B648-E684955CA49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43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6005234-6EA3-4293-911C-6F082F9782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0B0E2-A333-4245-973F-60CB5D6B2357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DB16ED0-F32E-4B02-82D5-2129B1315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F39CF11-5A84-48B0-8F15-1276224DB3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FB03B-4C66-46BE-9A9B-876625B1EF6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75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BFD7EA2-38C1-4791-B72D-BFFB5100C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79CDF-B3B6-4D65-A4AB-A53802D3312E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FFD4A2E-36EB-4089-B342-2601C997E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01D9D87-352E-48A3-BCEB-BED7B1FB1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1DB8D-7427-41B9-B15E-A4235CA6FF7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12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7CC5424-C8F7-4666-A3F3-9763A0850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2EA-2F43-4222-B010-C9229E2B4E6A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C9BF73-24B6-4F51-A2B8-E19805DC6C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CDF076B-B2FA-47DB-BA0B-2BDAFB3B4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0D1F6-00A0-4C82-AAEC-AB5EECCB0B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973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8E81D7D-9CE5-4C21-A430-72DB95871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ACAE9-0C4F-48AE-817F-E94634527606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4346682-1861-445B-9D73-1F3F7097A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321259-B532-4109-838B-1A91C99B1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495A-D7B4-4E7E-B8A3-CB1960C588D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70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4CE1C9-2304-4092-855F-D44E508B1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C20FB-2ABC-4917-A9F9-D9B637C7EC7A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BE07F3-E2F0-4C6C-9B95-0EAA86C93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6F67A94-4531-4CC6-BFF3-A19EB6889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69FBF-EA03-4E2A-B4A6-B1A1008BB4B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272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CFCBAEC-5D2B-45E6-96FC-9C809DD86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4B519-D82B-42F1-BCB9-6FCDD3BF74BB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A3A13BE-3265-4858-961E-4514DB4E7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37B9D8-3F5C-446A-930D-1251F45D4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CEDAF-49F9-4D62-9732-6FFFCAA0AED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29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C02C0E07-8F9E-45CC-B737-FD0D6BA98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8E760F2-DB63-4B0A-90DC-5320201B9D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C5D0DF8-9313-4E77-B78B-7CA4192633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487C568-B952-4952-BA2D-26486F5AE5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D72162F-E545-4DF5-8570-B1143F115B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3A43D2B-13DB-4299-B8E8-23EC70C335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015ADF-AEA9-4A15-850A-6D20F9DD7E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62C656A2-FE4B-481B-8C15-FA3E642E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73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491B-A8B3-4914-ACD1-E1C60705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1B1A-996D-41DE-81AC-9E360DB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559-8FE1-4DEC-ADC9-BAE03F15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C7B3-C63E-4593-BC7C-35D0847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21FB-4EE6-47A7-98D0-6B693DC8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2CBCE-2592-4AD2-A08D-3B01C671E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5618-0FB3-42CD-BBD4-AF52AE64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F63C-9478-4795-B2B3-A166F3E4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A94C-CF0B-40CC-962D-19DBFA75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4407-C9B5-4783-843F-C13F303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4449-E343-4FEB-A26D-500E011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EE3B-4B24-4D93-9D5E-4E720625C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04A-83FF-4727-9802-BB86F80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F55-4208-4884-B735-9CC798DD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A395-14BA-4E95-901D-3F4EE8F7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2FEA-BD71-4FC2-9D6C-E17D325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1359-1953-47D2-8492-FD1FC41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8DBF-216A-4183-8CF4-4CF499F7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81C1D-DD35-4355-AE66-44A7C2E2B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8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414C-08AA-43B4-8328-583BD864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F0FE-58C3-4B61-B2F0-19422588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72F34-AA6E-472C-AA84-F98D110F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DC495-DBF2-4BBA-9ABF-0CBF2811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F573-B20B-44DD-81EA-1932F1168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98A87-7390-4CCE-8B1F-AFED3521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8C3A7-2479-4971-939B-EA002683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B5FB7-6280-4C78-9660-BAF8466E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103B5-C250-495B-848E-AD9250F94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30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1E71-5C73-470C-B0B3-D5BB7DA8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9073-09E3-4E69-BE62-F3DE64E9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7B08-26C3-4A90-964E-EF8F88B5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02FE5-C48B-42C5-9035-2DC5C80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CEE97-9F6A-4ECC-BAD3-7F407B175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9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8628086-232D-48F0-B873-6A8A8C60D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FF73B55-2F2B-4687-8E59-7CF156721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B36F6F-702E-4DA6-BF17-7B1D3FDB3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5D3583-9A01-409E-AE7F-D42F2DBD53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9032C52-AD50-4836-952B-A14F72CBFB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DB9C71E-2437-4570-99B6-5D05E695D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>
            <a:extLst>
              <a:ext uri="{FF2B5EF4-FFF2-40B4-BE49-F238E27FC236}">
                <a16:creationId xmlns:a16="http://schemas.microsoft.com/office/drawing/2014/main" id="{CF05067F-A69D-4EFE-91E6-C02DC4BEB0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147640A-0108-4D74-8498-1C8C9B1ED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0B6BD9F-A142-42FA-9733-E22145A1C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B1E5E6BA-F2E3-4DAF-99F9-8087F27217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D076AC-510F-4227-BF65-1C8582E2E44E}" type="datetimeFigureOut">
              <a:rPr lang="zh-TW" altLang="en-US"/>
              <a:pPr>
                <a:defRPr/>
              </a:pPr>
              <a:t>2021/12/6</a:t>
            </a:fld>
            <a:endParaRPr lang="zh-TW" altLang="en-US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918B16D0-7F24-4059-8371-E7FEA65462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6695B7EA-128F-4B79-8EF4-10FE5AD8E5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ahoma" panose="020B0604030504040204" pitchFamily="34" charset="0"/>
              </a:defRPr>
            </a:lvl1pPr>
          </a:lstStyle>
          <a:p>
            <a:fld id="{60FC6B0C-D139-49C9-9533-1E6610691CD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6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3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18.wmf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3.bin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wmf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audio" Target="../media/audio2.wav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audio" Target="../media/audio2.wav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audio" Target="../media/audio5.wav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Analysis of Search Trees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C479962-86EE-4B42-9C90-DA081D3C1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99D1FC50-1EB3-453A-A6DB-FF65C3825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we find an element?</a:t>
            </a:r>
          </a:p>
        </p:txBody>
      </p:sp>
      <p:pic>
        <p:nvPicPr>
          <p:cNvPr id="175108" name="Picture 4">
            <a:extLst>
              <a:ext uri="{FF2B5EF4-FFF2-40B4-BE49-F238E27FC236}">
                <a16:creationId xmlns:a16="http://schemas.microsoft.com/office/drawing/2014/main" id="{752E1EE1-8BDB-475F-A1E6-486CD133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7315200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8170409-FB74-4B63-A7EB-C3D4F969A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a B-tree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4C0D13B-38D0-4128-A595-5EF71FA83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1851" y="1719264"/>
            <a:ext cx="10944519" cy="3462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dirty="0"/>
              <a:t>B-trees have a similar feeling to BSTs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We saw for BSTs that most of the operations depended on the height of the tree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How can we bound the height of the tree?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We know that nodes must have a minimum number of keys/data items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For a tree of height </a:t>
            </a:r>
            <a:r>
              <a:rPr lang="en-US" altLang="en-US" sz="2600" i="1" dirty="0"/>
              <a:t>h</a:t>
            </a:r>
            <a:r>
              <a:rPr lang="en-US" altLang="en-US" sz="2600" dirty="0"/>
              <a:t>, what is the smallest number of keys?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C7E8D504-70E4-45B2-B0E0-C11AA4F32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1070210" cy="1295400"/>
          </a:xfrm>
        </p:spPr>
        <p:txBody>
          <a:bodyPr/>
          <a:lstStyle/>
          <a:p>
            <a:r>
              <a:rPr lang="en-US" altLang="en-US" dirty="0"/>
              <a:t>Minimum number of nodes at each depth?</a:t>
            </a:r>
          </a:p>
        </p:txBody>
      </p:sp>
      <p:sp>
        <p:nvSpPr>
          <p:cNvPr id="187396" name="Text Box 4">
            <a:extLst>
              <a:ext uri="{FF2B5EF4-FFF2-40B4-BE49-F238E27FC236}">
                <a16:creationId xmlns:a16="http://schemas.microsoft.com/office/drawing/2014/main" id="{ED9E2E7B-260D-4B88-9224-498E2170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78155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7397" name="Text Box 5">
            <a:extLst>
              <a:ext uri="{FF2B5EF4-FFF2-40B4-BE49-F238E27FC236}">
                <a16:creationId xmlns:a16="http://schemas.microsoft.com/office/drawing/2014/main" id="{48EC091A-1EC7-4FEA-9758-FEE43ECE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8155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7398" name="Text Box 6">
            <a:extLst>
              <a:ext uri="{FF2B5EF4-FFF2-40B4-BE49-F238E27FC236}">
                <a16:creationId xmlns:a16="http://schemas.microsoft.com/office/drawing/2014/main" id="{54456CCF-8691-4FC0-9ADC-9F4992B5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81551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87399" name="Text Box 7">
            <a:extLst>
              <a:ext uri="{FF2B5EF4-FFF2-40B4-BE49-F238E27FC236}">
                <a16:creationId xmlns:a16="http://schemas.microsoft.com/office/drawing/2014/main" id="{12A32732-8892-4AF3-8A57-2DCF8D947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73367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87400" name="Text Box 8">
            <a:extLst>
              <a:ext uri="{FF2B5EF4-FFF2-40B4-BE49-F238E27FC236}">
                <a16:creationId xmlns:a16="http://schemas.microsoft.com/office/drawing/2014/main" id="{EBA91242-E707-42A8-BCCF-559D2CB35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1475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7401" name="Text Box 9">
            <a:extLst>
              <a:ext uri="{FF2B5EF4-FFF2-40B4-BE49-F238E27FC236}">
                <a16:creationId xmlns:a16="http://schemas.microsoft.com/office/drawing/2014/main" id="{83ADDA52-4093-4FBB-866E-79CE181D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24276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7402" name="Line 10">
            <a:extLst>
              <a:ext uri="{FF2B5EF4-FFF2-40B4-BE49-F238E27FC236}">
                <a16:creationId xmlns:a16="http://schemas.microsoft.com/office/drawing/2014/main" id="{0CA76D29-A1FA-4C16-A6CE-D328E7AB88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1908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03" name="Line 11">
            <a:extLst>
              <a:ext uri="{FF2B5EF4-FFF2-40B4-BE49-F238E27FC236}">
                <a16:creationId xmlns:a16="http://schemas.microsoft.com/office/drawing/2014/main" id="{C49CE269-5197-4CA0-9764-E7B66E2F6B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19087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04" name="Text Box 12">
            <a:extLst>
              <a:ext uri="{FF2B5EF4-FFF2-40B4-BE49-F238E27FC236}">
                <a16:creationId xmlns:a16="http://schemas.microsoft.com/office/drawing/2014/main" id="{1B8F6612-F494-492F-B51A-D28CFB0FE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8155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87405" name="Text Box 13">
            <a:extLst>
              <a:ext uri="{FF2B5EF4-FFF2-40B4-BE49-F238E27FC236}">
                <a16:creationId xmlns:a16="http://schemas.microsoft.com/office/drawing/2014/main" id="{0E72022E-7EE7-4F30-BAFC-FBF0CE7F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8155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7406" name="Text Box 14">
            <a:extLst>
              <a:ext uri="{FF2B5EF4-FFF2-40B4-BE49-F238E27FC236}">
                <a16:creationId xmlns:a16="http://schemas.microsoft.com/office/drawing/2014/main" id="{49FC7765-04FF-4B29-B218-A7821050F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791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87407" name="Text Box 15">
            <a:extLst>
              <a:ext uri="{FF2B5EF4-FFF2-40B4-BE49-F238E27FC236}">
                <a16:creationId xmlns:a16="http://schemas.microsoft.com/office/drawing/2014/main" id="{30D96AB4-85B0-4F31-A170-7F0C6206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24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87408" name="Line 16">
            <a:extLst>
              <a:ext uri="{FF2B5EF4-FFF2-40B4-BE49-F238E27FC236}">
                <a16:creationId xmlns:a16="http://schemas.microsoft.com/office/drawing/2014/main" id="{224ED481-684B-4D72-91C3-CF0369445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1814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09" name="Line 17">
            <a:extLst>
              <a:ext uri="{FF2B5EF4-FFF2-40B4-BE49-F238E27FC236}">
                <a16:creationId xmlns:a16="http://schemas.microsoft.com/office/drawing/2014/main" id="{B81BAB9F-C9CE-4E49-B571-7439619C5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814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0" name="Line 18">
            <a:extLst>
              <a:ext uri="{FF2B5EF4-FFF2-40B4-BE49-F238E27FC236}">
                <a16:creationId xmlns:a16="http://schemas.microsoft.com/office/drawing/2014/main" id="{7C2FBC50-B575-427D-8E44-9BC6A3E3F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19087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1" name="Text Box 19">
            <a:extLst>
              <a:ext uri="{FF2B5EF4-FFF2-40B4-BE49-F238E27FC236}">
                <a16:creationId xmlns:a16="http://schemas.microsoft.com/office/drawing/2014/main" id="{DA7E6AAF-ED2C-4B7A-9ECE-D1FBF2D6A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910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87412" name="Text Box 20">
            <a:extLst>
              <a:ext uri="{FF2B5EF4-FFF2-40B4-BE49-F238E27FC236}">
                <a16:creationId xmlns:a16="http://schemas.microsoft.com/office/drawing/2014/main" id="{E4EFAB86-32EC-4C27-A20E-DF7CA4DBD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48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7413" name="Line 21">
            <a:extLst>
              <a:ext uri="{FF2B5EF4-FFF2-40B4-BE49-F238E27FC236}">
                <a16:creationId xmlns:a16="http://schemas.microsoft.com/office/drawing/2014/main" id="{1D10DA70-6CD0-42A9-A40E-93D6BA8A6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814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4" name="Line 22">
            <a:extLst>
              <a:ext uri="{FF2B5EF4-FFF2-40B4-BE49-F238E27FC236}">
                <a16:creationId xmlns:a16="http://schemas.microsoft.com/office/drawing/2014/main" id="{1BB29ACB-0EB0-4B6A-9276-8B15DF1AC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814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5" name="Line 23">
            <a:extLst>
              <a:ext uri="{FF2B5EF4-FFF2-40B4-BE49-F238E27FC236}">
                <a16:creationId xmlns:a16="http://schemas.microsoft.com/office/drawing/2014/main" id="{44298669-817F-4D8F-8BF3-0FC545159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814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6" name="Line 24">
            <a:extLst>
              <a:ext uri="{FF2B5EF4-FFF2-40B4-BE49-F238E27FC236}">
                <a16:creationId xmlns:a16="http://schemas.microsoft.com/office/drawing/2014/main" id="{EB2E7E1E-1746-47D6-B6D7-1AF3835B2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05275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7" name="Line 25">
            <a:extLst>
              <a:ext uri="{FF2B5EF4-FFF2-40B4-BE49-F238E27FC236}">
                <a16:creationId xmlns:a16="http://schemas.microsoft.com/office/drawing/2014/main" id="{0EEAAEA9-9EFF-4C33-9C06-93F17A99E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05275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8" name="Line 26">
            <a:extLst>
              <a:ext uri="{FF2B5EF4-FFF2-40B4-BE49-F238E27FC236}">
                <a16:creationId xmlns:a16="http://schemas.microsoft.com/office/drawing/2014/main" id="{ABA7BE78-051D-46CF-8C9C-91AA98C62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90875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9" name="Text Box 27">
            <a:extLst>
              <a:ext uri="{FF2B5EF4-FFF2-40B4-BE49-F238E27FC236}">
                <a16:creationId xmlns:a16="http://schemas.microsoft.com/office/drawing/2014/main" id="{8356834E-512D-4156-A119-066C1D3B0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91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7420" name="Line 28">
            <a:extLst>
              <a:ext uri="{FF2B5EF4-FFF2-40B4-BE49-F238E27FC236}">
                <a16:creationId xmlns:a16="http://schemas.microsoft.com/office/drawing/2014/main" id="{2D74827D-72E5-490F-B453-CD714E6CE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1814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C5C9E92C-947E-4FF3-8199-73DECA6A4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87422" name="Text Box 30">
            <a:extLst>
              <a:ext uri="{FF2B5EF4-FFF2-40B4-BE49-F238E27FC236}">
                <a16:creationId xmlns:a16="http://schemas.microsoft.com/office/drawing/2014/main" id="{4F232D81-6DE7-4A0E-A943-511F7376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724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87423" name="Text Box 31">
            <a:extLst>
              <a:ext uri="{FF2B5EF4-FFF2-40B4-BE49-F238E27FC236}">
                <a16:creationId xmlns:a16="http://schemas.microsoft.com/office/drawing/2014/main" id="{9E80C6AA-46C5-43AD-A580-507EF5704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791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</a:t>
            </a:r>
            <a:r>
              <a:rPr lang="en-US" altLang="en-US" sz="2400" i="1" baseline="30000">
                <a:solidFill>
                  <a:srgbClr val="FF0000"/>
                </a:solidFill>
                <a:latin typeface="Arial" panose="020B0604020202020204" pitchFamily="34" charset="0"/>
              </a:rPr>
              <a:t>h-1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87424" name="Text Box 32">
            <a:extLst>
              <a:ext uri="{FF2B5EF4-FFF2-40B4-BE49-F238E27FC236}">
                <a16:creationId xmlns:a16="http://schemas.microsoft.com/office/drawing/2014/main" id="{D6DE3583-A896-471F-941D-B4F477F8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867401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In general?</a:t>
            </a:r>
          </a:p>
        </p:txBody>
      </p:sp>
      <p:sp>
        <p:nvSpPr>
          <p:cNvPr id="187425" name="Text Box 33">
            <a:extLst>
              <a:ext uri="{FF2B5EF4-FFF2-40B4-BE49-F238E27FC236}">
                <a16:creationId xmlns:a16="http://schemas.microsoft.com/office/drawing/2014/main" id="{825DE6BC-5F74-49BE-8219-6D419FEC5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667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1 root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1" grpId="0"/>
      <p:bldP spid="187422" grpId="0"/>
      <p:bldP spid="187423" grpId="0"/>
      <p:bldP spid="187424" grpId="0"/>
      <p:bldP spid="18742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965E10A-853C-4980-889A-0C87FB8C3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574" y="122238"/>
            <a:ext cx="10891714" cy="944562"/>
          </a:xfrm>
        </p:spPr>
        <p:txBody>
          <a:bodyPr/>
          <a:lstStyle/>
          <a:p>
            <a:pPr algn="ctr"/>
            <a:r>
              <a:rPr lang="en-US" altLang="en-US" sz="4800" dirty="0"/>
              <a:t>Minimum number of keys/values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A3C282A2-93DD-4E91-9A65-BF6B217D8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92028"/>
              </p:ext>
            </p:extLst>
          </p:nvPr>
        </p:nvGraphicFramePr>
        <p:xfrm>
          <a:off x="802542" y="3177194"/>
          <a:ext cx="10891715" cy="236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3" imgW="1346040" imgH="291960" progId="Equation.3">
                  <p:embed/>
                </p:oleObj>
              </mc:Choice>
              <mc:Fallback>
                <p:oleObj name="Equation" r:id="rId3" imgW="1346040" imgH="291960" progId="Equation.3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927D5A61-21CC-4BFF-919D-7C1C3B488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177194"/>
                        <a:ext cx="10891715" cy="2362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1">
            <a:extLst>
              <a:ext uri="{FF2B5EF4-FFF2-40B4-BE49-F238E27FC236}">
                <a16:creationId xmlns:a16="http://schemas.microsoft.com/office/drawing/2014/main" id="{D430ACE8-289F-4EE1-B5BC-47DF4778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944" y="3786792"/>
            <a:ext cx="829559" cy="118070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4CC2AB5A-3EB8-4F91-AD64-FDC7C603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50244"/>
            <a:ext cx="2897957" cy="191318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02B27A6C-C1B3-4D28-9B85-2471DD02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1" y="3001225"/>
            <a:ext cx="4440025" cy="2362199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E0E2EBA4-B038-4D6A-B146-B43D7EDA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731" y="5730907"/>
            <a:ext cx="1371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42C37E3-3318-4D81-83AE-594536C6A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21" y="5730907"/>
            <a:ext cx="36163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b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per node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A233B8E2-0FE3-4440-BDA8-DA90E78BE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79" y="1280944"/>
            <a:ext cx="35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nodes</a:t>
            </a:r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BE67F6C6-0957-4160-A4B8-BACF5D20C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015" y="5064776"/>
            <a:ext cx="37708" cy="7425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9A23F7D-D671-480B-A546-699432A3C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0345" y="5363425"/>
            <a:ext cx="0" cy="44391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73A91F48-E08D-478E-86EA-622CF5373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4383" y="2441543"/>
            <a:ext cx="4714" cy="47169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6079C8EB-D0C8-4BA3-9514-C6795DF2C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194" y="122238"/>
            <a:ext cx="11236749" cy="679040"/>
          </a:xfrm>
        </p:spPr>
        <p:txBody>
          <a:bodyPr/>
          <a:lstStyle/>
          <a:p>
            <a:pPr algn="ctr"/>
            <a:r>
              <a:rPr lang="en-US" altLang="en-US" sz="5400" dirty="0"/>
              <a:t>Minimum number of nodes</a:t>
            </a:r>
          </a:p>
        </p:txBody>
      </p:sp>
      <p:graphicFrame>
        <p:nvGraphicFramePr>
          <p:cNvPr id="202755" name="Object 3">
            <a:extLst>
              <a:ext uri="{FF2B5EF4-FFF2-40B4-BE49-F238E27FC236}">
                <a16:creationId xmlns:a16="http://schemas.microsoft.com/office/drawing/2014/main" id="{D6A07CA0-69F6-45AD-9C76-EB62B79A7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65114"/>
              </p:ext>
            </p:extLst>
          </p:nvPr>
        </p:nvGraphicFramePr>
        <p:xfrm>
          <a:off x="708450" y="1036640"/>
          <a:ext cx="4355217" cy="9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" name="Equation" r:id="rId3" imgW="1346040" imgH="291960" progId="Equation.3">
                  <p:embed/>
                </p:oleObj>
              </mc:Choice>
              <mc:Fallback>
                <p:oleObj name="Equation" r:id="rId3" imgW="1346040" imgH="291960" progId="Equation.3">
                  <p:embed/>
                  <p:pic>
                    <p:nvPicPr>
                      <p:cNvPr id="202755" name="Object 3">
                        <a:extLst>
                          <a:ext uri="{FF2B5EF4-FFF2-40B4-BE49-F238E27FC236}">
                            <a16:creationId xmlns:a16="http://schemas.microsoft.com/office/drawing/2014/main" id="{D6A07CA0-69F6-45AD-9C76-EB62B79A7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50" y="1036640"/>
                        <a:ext cx="4355217" cy="944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>
            <a:extLst>
              <a:ext uri="{FF2B5EF4-FFF2-40B4-BE49-F238E27FC236}">
                <a16:creationId xmlns:a16="http://schemas.microsoft.com/office/drawing/2014/main" id="{2E7A118A-A57A-45F0-81FA-28F5A31F2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205527"/>
              </p:ext>
            </p:extLst>
          </p:nvPr>
        </p:nvGraphicFramePr>
        <p:xfrm>
          <a:off x="960864" y="1981202"/>
          <a:ext cx="3823370" cy="149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5" imgW="1231560" imgH="482400" progId="Equation.3">
                  <p:embed/>
                </p:oleObj>
              </mc:Choice>
              <mc:Fallback>
                <p:oleObj name="Equation" r:id="rId5" imgW="1231560" imgH="482400" progId="Equation.3">
                  <p:embed/>
                  <p:pic>
                    <p:nvPicPr>
                      <p:cNvPr id="202756" name="Object 4">
                        <a:extLst>
                          <a:ext uri="{FF2B5EF4-FFF2-40B4-BE49-F238E27FC236}">
                            <a16:creationId xmlns:a16="http://schemas.microsoft.com/office/drawing/2014/main" id="{2E7A118A-A57A-45F0-81FA-28F5A31F2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64" y="1981202"/>
                        <a:ext cx="3823370" cy="1495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>
            <a:extLst>
              <a:ext uri="{FF2B5EF4-FFF2-40B4-BE49-F238E27FC236}">
                <a16:creationId xmlns:a16="http://schemas.microsoft.com/office/drawing/2014/main" id="{15B68416-5862-44B6-860D-4F9A9D4C5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757242"/>
              </p:ext>
            </p:extLst>
          </p:nvPr>
        </p:nvGraphicFramePr>
        <p:xfrm>
          <a:off x="960864" y="3343275"/>
          <a:ext cx="1993049" cy="73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7" imgW="545760" imgH="203040" progId="Equation.3">
                  <p:embed/>
                </p:oleObj>
              </mc:Choice>
              <mc:Fallback>
                <p:oleObj name="Equation" r:id="rId7" imgW="545760" imgH="203040" progId="Equation.3">
                  <p:embed/>
                  <p:pic>
                    <p:nvPicPr>
                      <p:cNvPr id="202757" name="Object 5">
                        <a:extLst>
                          <a:ext uri="{FF2B5EF4-FFF2-40B4-BE49-F238E27FC236}">
                            <a16:creationId xmlns:a16="http://schemas.microsoft.com/office/drawing/2014/main" id="{15B68416-5862-44B6-860D-4F9A9D4C5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64" y="3343275"/>
                        <a:ext cx="1993049" cy="739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>
            <a:extLst>
              <a:ext uri="{FF2B5EF4-FFF2-40B4-BE49-F238E27FC236}">
                <a16:creationId xmlns:a16="http://schemas.microsoft.com/office/drawing/2014/main" id="{D3FC41A7-E813-4E8E-B16D-223E06593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248802"/>
              </p:ext>
            </p:extLst>
          </p:nvPr>
        </p:nvGraphicFramePr>
        <p:xfrm>
          <a:off x="2953913" y="4524598"/>
          <a:ext cx="323742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Equation" r:id="rId9" imgW="850680" imgH="228600" progId="Equation.3">
                  <p:embed/>
                </p:oleObj>
              </mc:Choice>
              <mc:Fallback>
                <p:oleObj name="Equation" r:id="rId9" imgW="850680" imgH="228600" progId="Equation.3">
                  <p:embed/>
                  <p:pic>
                    <p:nvPicPr>
                      <p:cNvPr id="202758" name="Object 6">
                        <a:extLst>
                          <a:ext uri="{FF2B5EF4-FFF2-40B4-BE49-F238E27FC236}">
                            <a16:creationId xmlns:a16="http://schemas.microsoft.com/office/drawing/2014/main" id="{D3FC41A7-E813-4E8E-B16D-223E06593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913" y="4524598"/>
                        <a:ext cx="323742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>
            <a:extLst>
              <a:ext uri="{FF2B5EF4-FFF2-40B4-BE49-F238E27FC236}">
                <a16:creationId xmlns:a16="http://schemas.microsoft.com/office/drawing/2014/main" id="{3E1F5B2F-3F02-4216-A2C7-98A9AD3B1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74862"/>
              </p:ext>
            </p:extLst>
          </p:nvPr>
        </p:nvGraphicFramePr>
        <p:xfrm>
          <a:off x="2953913" y="5521324"/>
          <a:ext cx="2833441" cy="119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name="Equation" r:id="rId11" imgW="927000" imgH="393480" progId="Equation.3">
                  <p:embed/>
                </p:oleObj>
              </mc:Choice>
              <mc:Fallback>
                <p:oleObj name="Equation" r:id="rId11" imgW="927000" imgH="393480" progId="Equation.3">
                  <p:embed/>
                  <p:pic>
                    <p:nvPicPr>
                      <p:cNvPr id="202759" name="Object 7">
                        <a:extLst>
                          <a:ext uri="{FF2B5EF4-FFF2-40B4-BE49-F238E27FC236}">
                            <a16:creationId xmlns:a16="http://schemas.microsoft.com/office/drawing/2014/main" id="{3E1F5B2F-3F02-4216-A2C7-98A9AD3B1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913" y="5521324"/>
                        <a:ext cx="2833441" cy="1199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2760" name="Text Box 8">
                <a:extLst>
                  <a:ext uri="{FF2B5EF4-FFF2-40B4-BE49-F238E27FC236}">
                    <a16:creationId xmlns:a16="http://schemas.microsoft.com/office/drawing/2014/main" id="{165F4B0C-2706-4539-8206-2D53A3864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592" y="4607864"/>
                <a:ext cx="1586060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altLang="en-US" sz="4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2760" name="Text Box 8">
                <a:extLst>
                  <a:ext uri="{FF2B5EF4-FFF2-40B4-BE49-F238E27FC236}">
                    <a16:creationId xmlns:a16="http://schemas.microsoft.com/office/drawing/2014/main" id="{165F4B0C-2706-4539-8206-2D53A386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4592" y="4607864"/>
                <a:ext cx="1586060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20DAF0-36D4-43B6-A155-BCCED7C4CD1B}"/>
              </a:ext>
            </a:extLst>
          </p:cNvPr>
          <p:cNvGrpSpPr/>
          <p:nvPr/>
        </p:nvGrpSpPr>
        <p:grpSpPr>
          <a:xfrm>
            <a:off x="6268824" y="1243075"/>
            <a:ext cx="5788058" cy="1613248"/>
            <a:chOff x="6268824" y="1243075"/>
            <a:chExt cx="5788058" cy="1613248"/>
          </a:xfrm>
        </p:grpSpPr>
        <p:graphicFrame>
          <p:nvGraphicFramePr>
            <p:cNvPr id="9" name="Object 6">
              <a:extLst>
                <a:ext uri="{FF2B5EF4-FFF2-40B4-BE49-F238E27FC236}">
                  <a16:creationId xmlns:a16="http://schemas.microsoft.com/office/drawing/2014/main" id="{C97F745D-055C-4DBF-BBA6-1F429E7327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2133724"/>
                </p:ext>
              </p:extLst>
            </p:nvPr>
          </p:nvGraphicFramePr>
          <p:xfrm>
            <a:off x="6405194" y="1692940"/>
            <a:ext cx="5434874" cy="1035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6" name="Equation" r:id="rId14" imgW="4330440" imgH="825480" progId="Equation.3">
                    <p:embed/>
                  </p:oleObj>
                </mc:Choice>
                <mc:Fallback>
                  <p:oleObj name="Equation" r:id="rId14" imgW="4330440" imgH="825480" progId="Equation.3">
                    <p:embed/>
                    <p:pic>
                      <p:nvPicPr>
                        <p:cNvPr id="420870" name="Object 6">
                          <a:extLst>
                            <a:ext uri="{FF2B5EF4-FFF2-40B4-BE49-F238E27FC236}">
                              <a16:creationId xmlns:a16="http://schemas.microsoft.com/office/drawing/2014/main" id="{4FD76A28-D68C-4BD6-A428-FA4CF385EF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5194" y="1692940"/>
                          <a:ext cx="5434874" cy="10359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8D10CF-9C2E-439B-B81E-FFE173A4F487}"/>
                </a:ext>
              </a:extLst>
            </p:cNvPr>
            <p:cNvSpPr txBox="1"/>
            <p:nvPr/>
          </p:nvSpPr>
          <p:spPr>
            <a:xfrm>
              <a:off x="6405194" y="1243495"/>
              <a:ext cx="54348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altLang="ti-ET" sz="2400" b="1" dirty="0">
                  <a:solidFill>
                    <a:srgbClr val="CC0000"/>
                  </a:solidFill>
                </a:rPr>
                <a:t>Geometric Series:</a:t>
              </a:r>
              <a:r>
                <a:rPr lang="en-US" altLang="ti-ET" sz="2400" dirty="0"/>
                <a:t>  For real </a:t>
              </a:r>
              <a:r>
                <a:rPr lang="en-US" altLang="ti-ET" sz="2400" i="1" dirty="0"/>
                <a:t>x</a:t>
              </a:r>
              <a:r>
                <a:rPr lang="en-US" altLang="ti-ET" sz="2400" dirty="0"/>
                <a:t> </a:t>
              </a:r>
              <a:r>
                <a:rPr lang="en-US" altLang="ti-ET" sz="2400" dirty="0">
                  <a:sym typeface="Symbol" panose="05050102010706020507" pitchFamily="18" charset="2"/>
                </a:rPr>
                <a:t></a:t>
              </a:r>
              <a:r>
                <a:rPr lang="en-US" altLang="ti-ET" sz="2400" dirty="0"/>
                <a:t> 1,</a:t>
              </a:r>
            </a:p>
          </p:txBody>
        </p:sp>
        <p:sp>
          <p:nvSpPr>
            <p:cNvPr id="3" name="Double Bracket 2">
              <a:extLst>
                <a:ext uri="{FF2B5EF4-FFF2-40B4-BE49-F238E27FC236}">
                  <a16:creationId xmlns:a16="http://schemas.microsoft.com/office/drawing/2014/main" id="{E57A8AD5-EF0F-46AE-9CCF-C0DBE92C8285}"/>
                </a:ext>
              </a:extLst>
            </p:cNvPr>
            <p:cNvSpPr/>
            <p:nvPr/>
          </p:nvSpPr>
          <p:spPr>
            <a:xfrm>
              <a:off x="6268824" y="1243075"/>
              <a:ext cx="5788058" cy="1613248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5ACB5A2-B398-4E7C-B098-58853884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788719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0C0A0FB6-E87A-432A-A5B9-4632F12E3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7447845" cy="49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1" name="Oval 5">
            <a:extLst>
              <a:ext uri="{FF2B5EF4-FFF2-40B4-BE49-F238E27FC236}">
                <a16:creationId xmlns:a16="http://schemas.microsoft.com/office/drawing/2014/main" id="{6E119F8F-2787-4D1B-87A7-DB181ACD6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818" y="2424114"/>
            <a:ext cx="743655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2" name="Line 6">
            <a:extLst>
              <a:ext uri="{FF2B5EF4-FFF2-40B4-BE49-F238E27FC236}">
                <a16:creationId xmlns:a16="http://schemas.microsoft.com/office/drawing/2014/main" id="{708E59F2-6A6C-4420-8651-C7600A7B3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4496" y="1816871"/>
            <a:ext cx="685800" cy="609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3" name="Text Box 7">
            <a:extLst>
              <a:ext uri="{FF2B5EF4-FFF2-40B4-BE49-F238E27FC236}">
                <a16:creationId xmlns:a16="http://schemas.microsoft.com/office/drawing/2014/main" id="{348D3100-0E8F-4A07-84F2-A9C385C2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299" y="161952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number of keys</a:t>
            </a:r>
          </a:p>
        </p:txBody>
      </p:sp>
      <p:sp>
        <p:nvSpPr>
          <p:cNvPr id="106504" name="Oval 8">
            <a:extLst>
              <a:ext uri="{FF2B5EF4-FFF2-40B4-BE49-F238E27FC236}">
                <a16:creationId xmlns:a16="http://schemas.microsoft.com/office/drawing/2014/main" id="{DF6E96E6-6FDA-466C-9230-6B608C57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376" y="2362200"/>
            <a:ext cx="942623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5" name="Line 9">
            <a:extLst>
              <a:ext uri="{FF2B5EF4-FFF2-40B4-BE49-F238E27FC236}">
                <a16:creationId xmlns:a16="http://schemas.microsoft.com/office/drawing/2014/main" id="{FBBC7CA3-6554-4215-A5AB-2D470C1AD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0834" y="2209800"/>
            <a:ext cx="762000" cy="304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5F04935A-6F47-4A3C-A05A-74B74EB5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34" y="2026444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key[</a:t>
            </a:r>
            <a:r>
              <a:rPr lang="en-US" altLang="en-US" dirty="0" err="1">
                <a:solidFill>
                  <a:srgbClr val="0033CC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106507" name="Oval 11">
            <a:extLst>
              <a:ext uri="{FF2B5EF4-FFF2-40B4-BE49-F238E27FC236}">
                <a16:creationId xmlns:a16="http://schemas.microsoft.com/office/drawing/2014/main" id="{7FC5BA8D-1E66-40D3-9169-1F4A95C9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978" y="5440361"/>
            <a:ext cx="828716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8" name="Line 12">
            <a:extLst>
              <a:ext uri="{FF2B5EF4-FFF2-40B4-BE49-F238E27FC236}">
                <a16:creationId xmlns:a16="http://schemas.microsoft.com/office/drawing/2014/main" id="{3E65BED7-E551-4E43-B002-782D36745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4573" y="5238480"/>
            <a:ext cx="762000" cy="304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967D9DE4-648F-4D63-A540-54363BCA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573" y="502416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child[</a:t>
            </a:r>
            <a:r>
              <a:rPr lang="en-US" altLang="en-US" dirty="0" err="1">
                <a:solidFill>
                  <a:srgbClr val="0033CC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106506" grpId="0"/>
      <p:bldP spid="10650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5DD65F4-24B5-4162-BC53-EB6A9473E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885824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869B8CD3-9517-4E18-B40A-0C0D94986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6" y="1132893"/>
            <a:ext cx="7058334" cy="471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9E38F7CE-96F2-4859-9A04-F4640192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39" y="4949072"/>
            <a:ext cx="6711885" cy="49699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B4A57A9C-7202-4468-877E-549DAF19F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5500" y="4949072"/>
            <a:ext cx="3891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disk reads explicit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B5F03EC1-4E37-4115-9711-4B6445C31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B-Trees</a:t>
            </a:r>
          </a:p>
        </p:txBody>
      </p:sp>
      <p:pic>
        <p:nvPicPr>
          <p:cNvPr id="108547" name="Picture 3">
            <a:extLst>
              <a:ext uri="{FF2B5EF4-FFF2-40B4-BE49-F238E27FC236}">
                <a16:creationId xmlns:a16="http://schemas.microsoft.com/office/drawing/2014/main" id="{799C86CA-0FB7-4F33-A8D5-28801D1F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44" y="1417638"/>
            <a:ext cx="6975510" cy="466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Rectangle 4">
            <a:extLst>
              <a:ext uri="{FF2B5EF4-FFF2-40B4-BE49-F238E27FC236}">
                <a16:creationId xmlns:a16="http://schemas.microsoft.com/office/drawing/2014/main" id="{8A99C500-0105-4ACF-8B0E-A0631268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98" y="1991413"/>
            <a:ext cx="6975509" cy="11854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75388938-1740-40BE-8F89-2536C375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246" y="1891625"/>
            <a:ext cx="4251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sorted keys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correct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32E6FDB-D672-4088-BA9A-D5E584B21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745028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09571" name="Picture 3">
            <a:extLst>
              <a:ext uri="{FF2B5EF4-FFF2-40B4-BE49-F238E27FC236}">
                <a16:creationId xmlns:a16="http://schemas.microsoft.com/office/drawing/2014/main" id="{B56FE67E-8C27-4AB2-8163-43EEDA8FD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1" y="999241"/>
            <a:ext cx="8413108" cy="56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07C8CAE2-3FCD-4166-8F0F-36AC9E0A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55" y="3165051"/>
            <a:ext cx="8200220" cy="9071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9C9B294B-2EAE-4027-A466-89593E58F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419" y="3165051"/>
            <a:ext cx="3047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find the value in this node, return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B3D0165-739A-4B20-864D-20F4EFCC3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830997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10595" name="Picture 3">
            <a:extLst>
              <a:ext uri="{FF2B5EF4-FFF2-40B4-BE49-F238E27FC236}">
                <a16:creationId xmlns:a16="http://schemas.microsoft.com/office/drawing/2014/main" id="{ABE6FA73-6C4F-49E9-B777-59E95122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1298"/>
            <a:ext cx="8316749" cy="555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Rectangle 4">
            <a:extLst>
              <a:ext uri="{FF2B5EF4-FFF2-40B4-BE49-F238E27FC236}">
                <a16:creationId xmlns:a16="http://schemas.microsoft.com/office/drawing/2014/main" id="{E703ACE7-173D-482D-8861-3738DA6F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28941"/>
            <a:ext cx="8316749" cy="9285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6DFD2532-819D-4CBD-A50B-C13393E43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292" y="3886201"/>
            <a:ext cx="29977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it’s a leaf and we didn’t find it, it’s not in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985942B-9E84-49C9-8C44-E80DAB887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058400" cy="685066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11619" name="Picture 3">
            <a:extLst>
              <a:ext uri="{FF2B5EF4-FFF2-40B4-BE49-F238E27FC236}">
                <a16:creationId xmlns:a16="http://schemas.microsoft.com/office/drawing/2014/main" id="{7C56E8F6-D183-4201-A4E1-8597DC07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0" y="1154966"/>
            <a:ext cx="8131700" cy="54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0" name="Rectangle 4">
            <a:extLst>
              <a:ext uri="{FF2B5EF4-FFF2-40B4-BE49-F238E27FC236}">
                <a16:creationId xmlns:a16="http://schemas.microsoft.com/office/drawing/2014/main" id="{112C167D-E63C-4377-B10B-EAFA150C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86" y="5079067"/>
            <a:ext cx="8198334" cy="165669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A6FF0359-B511-4F16-A36F-BF4F5BA8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106" y="5155677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Recurse on the proper child where the value is between the keys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800E50-963B-4D1D-80E6-084A0BD7A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81CF1889-E39A-41B1-83B0-AB7D57D3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Search(T, 9)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5747639F-416F-48B0-AA29-0970678F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432" name="Oval 24">
            <a:extLst>
              <a:ext uri="{FF2B5EF4-FFF2-40B4-BE49-F238E27FC236}">
                <a16:creationId xmlns:a16="http://schemas.microsoft.com/office/drawing/2014/main" id="{3E267EEF-2441-43F0-9ECC-5C572E2F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CC7E6670-FE22-4854-9928-C1D046339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434" name="Oval 26">
            <a:extLst>
              <a:ext uri="{FF2B5EF4-FFF2-40B4-BE49-F238E27FC236}">
                <a16:creationId xmlns:a16="http://schemas.microsoft.com/office/drawing/2014/main" id="{B52F91D5-D21B-4AF0-9D5E-0ED47B51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BF8AFF08-EADD-46C3-9714-CDCE30969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7436" name="Oval 28">
            <a:extLst>
              <a:ext uri="{FF2B5EF4-FFF2-40B4-BE49-F238E27FC236}">
                <a16:creationId xmlns:a16="http://schemas.microsoft.com/office/drawing/2014/main" id="{76069395-0C18-4777-BDFD-6FAF45A2F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1B9D05E7-4184-4862-839E-AE2643978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DAB6A625-30A8-442E-8047-1EB131DA0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9" name="Text Box 31">
            <a:extLst>
              <a:ext uri="{FF2B5EF4-FFF2-40B4-BE49-F238E27FC236}">
                <a16:creationId xmlns:a16="http://schemas.microsoft.com/office/drawing/2014/main" id="{E3928A76-45AE-4B5C-988A-6CBF8207A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7440" name="Oval 32">
            <a:extLst>
              <a:ext uri="{FF2B5EF4-FFF2-40B4-BE49-F238E27FC236}">
                <a16:creationId xmlns:a16="http://schemas.microsoft.com/office/drawing/2014/main" id="{212665D5-59BA-460F-85C8-B502D9F60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1" name="Text Box 33">
            <a:extLst>
              <a:ext uri="{FF2B5EF4-FFF2-40B4-BE49-F238E27FC236}">
                <a16:creationId xmlns:a16="http://schemas.microsoft.com/office/drawing/2014/main" id="{7EFBA241-0DF7-4DE6-A027-611912D4C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2" name="Oval 34">
            <a:extLst>
              <a:ext uri="{FF2B5EF4-FFF2-40B4-BE49-F238E27FC236}">
                <a16:creationId xmlns:a16="http://schemas.microsoft.com/office/drawing/2014/main" id="{AC98D8E8-319B-4BF6-866F-100E087C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3" name="Text Box 35">
            <a:extLst>
              <a:ext uri="{FF2B5EF4-FFF2-40B4-BE49-F238E27FC236}">
                <a16:creationId xmlns:a16="http://schemas.microsoft.com/office/drawing/2014/main" id="{56FF19E0-0AAA-4777-8390-F97CEF8ED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7444" name="Oval 36">
            <a:extLst>
              <a:ext uri="{FF2B5EF4-FFF2-40B4-BE49-F238E27FC236}">
                <a16:creationId xmlns:a16="http://schemas.microsoft.com/office/drawing/2014/main" id="{17C43AA3-411E-4088-8CBA-4BBACABBC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5" name="Line 37">
            <a:extLst>
              <a:ext uri="{FF2B5EF4-FFF2-40B4-BE49-F238E27FC236}">
                <a16:creationId xmlns:a16="http://schemas.microsoft.com/office/drawing/2014/main" id="{0BB064CB-5C8E-4B0F-9D2D-8045F8C08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6" name="Line 38">
            <a:extLst>
              <a:ext uri="{FF2B5EF4-FFF2-40B4-BE49-F238E27FC236}">
                <a16:creationId xmlns:a16="http://schemas.microsoft.com/office/drawing/2014/main" id="{DE0664BE-2905-4971-A8D4-BDAA1151A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7" name="Line 39">
            <a:extLst>
              <a:ext uri="{FF2B5EF4-FFF2-40B4-BE49-F238E27FC236}">
                <a16:creationId xmlns:a16="http://schemas.microsoft.com/office/drawing/2014/main" id="{2342B1F6-BA8D-4F38-8808-4A28252D0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8" name="Text Box 40">
            <a:extLst>
              <a:ext uri="{FF2B5EF4-FFF2-40B4-BE49-F238E27FC236}">
                <a16:creationId xmlns:a16="http://schemas.microsoft.com/office/drawing/2014/main" id="{4A66D1FA-86FF-4B89-B177-049C90F34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17449" name="Object 41">
            <a:extLst>
              <a:ext uri="{FF2B5EF4-FFF2-40B4-BE49-F238E27FC236}">
                <a16:creationId xmlns:a16="http://schemas.microsoft.com/office/drawing/2014/main" id="{EE66D5B7-9CEC-48B0-9CC9-C63FD2E00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17449" name="Object 41">
                        <a:extLst>
                          <a:ext uri="{FF2B5EF4-FFF2-40B4-BE49-F238E27FC236}">
                            <a16:creationId xmlns:a16="http://schemas.microsoft.com/office/drawing/2014/main" id="{EE66D5B7-9CEC-48B0-9CC9-C63FD2E00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50" name="Picture 42">
            <a:extLst>
              <a:ext uri="{FF2B5EF4-FFF2-40B4-BE49-F238E27FC236}">
                <a16:creationId xmlns:a16="http://schemas.microsoft.com/office/drawing/2014/main" id="{7280D8E7-8818-4B10-BF9D-2254DD94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12C2C2E-26ED-42E3-99F1-4BEC2AA41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12668" name="Picture 28">
            <a:extLst>
              <a:ext uri="{FF2B5EF4-FFF2-40B4-BE49-F238E27FC236}">
                <a16:creationId xmlns:a16="http://schemas.microsoft.com/office/drawing/2014/main" id="{E1A7C429-A159-4622-AA2C-B2E705552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>
            <a:extLst>
              <a:ext uri="{FF2B5EF4-FFF2-40B4-BE49-F238E27FC236}">
                <a16:creationId xmlns:a16="http://schemas.microsoft.com/office/drawing/2014/main" id="{6D418325-E6F0-42F0-B512-E1FA9491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2670" name="Text Box 30">
            <a:extLst>
              <a:ext uri="{FF2B5EF4-FFF2-40B4-BE49-F238E27FC236}">
                <a16:creationId xmlns:a16="http://schemas.microsoft.com/office/drawing/2014/main" id="{EC4FFCCA-688A-4265-ABE9-AF0AF89BD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12671" name="Text Box 31">
            <a:extLst>
              <a:ext uri="{FF2B5EF4-FFF2-40B4-BE49-F238E27FC236}">
                <a16:creationId xmlns:a16="http://schemas.microsoft.com/office/drawing/2014/main" id="{632E14DF-021D-4C55-B81A-BD20B460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12672" name="Text Box 32">
            <a:extLst>
              <a:ext uri="{FF2B5EF4-FFF2-40B4-BE49-F238E27FC236}">
                <a16:creationId xmlns:a16="http://schemas.microsoft.com/office/drawing/2014/main" id="{93A5BA81-E0F6-4668-86F6-0E92DBFB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12673" name="Text Box 33">
            <a:extLst>
              <a:ext uri="{FF2B5EF4-FFF2-40B4-BE49-F238E27FC236}">
                <a16:creationId xmlns:a16="http://schemas.microsoft.com/office/drawing/2014/main" id="{0B8EC9CB-C786-4BE9-AA40-C3FA74C22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2674" name="Text Box 34">
            <a:extLst>
              <a:ext uri="{FF2B5EF4-FFF2-40B4-BE49-F238E27FC236}">
                <a16:creationId xmlns:a16="http://schemas.microsoft.com/office/drawing/2014/main" id="{5C81305C-62BC-455C-B8FA-35FB9CB1A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12675" name="Line 35">
            <a:extLst>
              <a:ext uri="{FF2B5EF4-FFF2-40B4-BE49-F238E27FC236}">
                <a16:creationId xmlns:a16="http://schemas.microsoft.com/office/drawing/2014/main" id="{EB78C701-631D-4492-B7CF-FF9858383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76" name="Line 36">
            <a:extLst>
              <a:ext uri="{FF2B5EF4-FFF2-40B4-BE49-F238E27FC236}">
                <a16:creationId xmlns:a16="http://schemas.microsoft.com/office/drawing/2014/main" id="{10217DD0-E239-4164-865E-EA7D40117F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77" name="Text Box 37">
            <a:extLst>
              <a:ext uri="{FF2B5EF4-FFF2-40B4-BE49-F238E27FC236}">
                <a16:creationId xmlns:a16="http://schemas.microsoft.com/office/drawing/2014/main" id="{CAA67270-9F91-4FCE-BD76-F48552DA6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12678" name="Text Box 38">
            <a:extLst>
              <a:ext uri="{FF2B5EF4-FFF2-40B4-BE49-F238E27FC236}">
                <a16:creationId xmlns:a16="http://schemas.microsoft.com/office/drawing/2014/main" id="{3790D123-FB37-421B-B97B-56C5E6FBE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12679" name="Text Box 39">
            <a:extLst>
              <a:ext uri="{FF2B5EF4-FFF2-40B4-BE49-F238E27FC236}">
                <a16:creationId xmlns:a16="http://schemas.microsoft.com/office/drawing/2014/main" id="{6EB5ABB1-F802-4681-85F5-E6B7281F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12680" name="Text Box 40">
            <a:extLst>
              <a:ext uri="{FF2B5EF4-FFF2-40B4-BE49-F238E27FC236}">
                <a16:creationId xmlns:a16="http://schemas.microsoft.com/office/drawing/2014/main" id="{CA7058FD-5174-4E14-806F-D835A6BA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12681" name="Line 41">
            <a:extLst>
              <a:ext uri="{FF2B5EF4-FFF2-40B4-BE49-F238E27FC236}">
                <a16:creationId xmlns:a16="http://schemas.microsoft.com/office/drawing/2014/main" id="{35A630C5-7D13-4242-90C7-008D51F2B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2" name="Line 42">
            <a:extLst>
              <a:ext uri="{FF2B5EF4-FFF2-40B4-BE49-F238E27FC236}">
                <a16:creationId xmlns:a16="http://schemas.microsoft.com/office/drawing/2014/main" id="{B8AE96C7-08D3-467C-A73E-E71DE8D5C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3" name="Line 43">
            <a:extLst>
              <a:ext uri="{FF2B5EF4-FFF2-40B4-BE49-F238E27FC236}">
                <a16:creationId xmlns:a16="http://schemas.microsoft.com/office/drawing/2014/main" id="{25536AEC-4267-47C4-B9B1-94AB2AF12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4" name="Text Box 44">
            <a:extLst>
              <a:ext uri="{FF2B5EF4-FFF2-40B4-BE49-F238E27FC236}">
                <a16:creationId xmlns:a16="http://schemas.microsoft.com/office/drawing/2014/main" id="{FDB81C9E-11BB-40A5-BAFE-33B3676E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12685" name="Text Box 45">
            <a:extLst>
              <a:ext uri="{FF2B5EF4-FFF2-40B4-BE49-F238E27FC236}">
                <a16:creationId xmlns:a16="http://schemas.microsoft.com/office/drawing/2014/main" id="{A0F29CBA-4379-47B0-9679-6AFE24F26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12686" name="Line 46">
            <a:extLst>
              <a:ext uri="{FF2B5EF4-FFF2-40B4-BE49-F238E27FC236}">
                <a16:creationId xmlns:a16="http://schemas.microsoft.com/office/drawing/2014/main" id="{A00D8D0E-97C8-43DB-B27D-97FDD6252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7" name="Line 47">
            <a:extLst>
              <a:ext uri="{FF2B5EF4-FFF2-40B4-BE49-F238E27FC236}">
                <a16:creationId xmlns:a16="http://schemas.microsoft.com/office/drawing/2014/main" id="{182E3D3B-145B-45B8-9B47-6748BA9E3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8" name="Line 48">
            <a:extLst>
              <a:ext uri="{FF2B5EF4-FFF2-40B4-BE49-F238E27FC236}">
                <a16:creationId xmlns:a16="http://schemas.microsoft.com/office/drawing/2014/main" id="{F574725B-6A1F-4795-ADD8-7F603F131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9" name="Line 49">
            <a:extLst>
              <a:ext uri="{FF2B5EF4-FFF2-40B4-BE49-F238E27FC236}">
                <a16:creationId xmlns:a16="http://schemas.microsoft.com/office/drawing/2014/main" id="{E0ACD7B2-5BFD-4163-A9C8-86090212B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0" name="Line 50">
            <a:extLst>
              <a:ext uri="{FF2B5EF4-FFF2-40B4-BE49-F238E27FC236}">
                <a16:creationId xmlns:a16="http://schemas.microsoft.com/office/drawing/2014/main" id="{CF54044A-6DF3-4B33-A1B2-ABF79D213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1" name="Line 51">
            <a:extLst>
              <a:ext uri="{FF2B5EF4-FFF2-40B4-BE49-F238E27FC236}">
                <a16:creationId xmlns:a16="http://schemas.microsoft.com/office/drawing/2014/main" id="{AB25A773-A39D-468A-BC1B-0F712B25B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2" name="Text Box 52">
            <a:extLst>
              <a:ext uri="{FF2B5EF4-FFF2-40B4-BE49-F238E27FC236}">
                <a16:creationId xmlns:a16="http://schemas.microsoft.com/office/drawing/2014/main" id="{AA8AED8D-2E83-456C-9620-7A33B6C68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12693" name="Line 53">
            <a:extLst>
              <a:ext uri="{FF2B5EF4-FFF2-40B4-BE49-F238E27FC236}">
                <a16:creationId xmlns:a16="http://schemas.microsoft.com/office/drawing/2014/main" id="{4295DAE1-7EE2-4C36-BB55-3AA015D90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0C1B983-32C6-4305-8DB3-6CABC3459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1818" name="Picture 26">
            <a:extLst>
              <a:ext uri="{FF2B5EF4-FFF2-40B4-BE49-F238E27FC236}">
                <a16:creationId xmlns:a16="http://schemas.microsoft.com/office/drawing/2014/main" id="{31661543-2871-42F8-AA18-9BF370A7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844" name="Text Box 52">
            <a:extLst>
              <a:ext uri="{FF2B5EF4-FFF2-40B4-BE49-F238E27FC236}">
                <a16:creationId xmlns:a16="http://schemas.microsoft.com/office/drawing/2014/main" id="{AA1173BF-4CD6-4482-BA25-36B39330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1845" name="Text Box 53">
            <a:extLst>
              <a:ext uri="{FF2B5EF4-FFF2-40B4-BE49-F238E27FC236}">
                <a16:creationId xmlns:a16="http://schemas.microsoft.com/office/drawing/2014/main" id="{7AC73478-1FBD-4D8A-BD81-8CAE1B8D2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1846" name="Text Box 54">
            <a:extLst>
              <a:ext uri="{FF2B5EF4-FFF2-40B4-BE49-F238E27FC236}">
                <a16:creationId xmlns:a16="http://schemas.microsoft.com/office/drawing/2014/main" id="{252F7467-9131-4384-87CD-A6C05F154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1847" name="Text Box 55">
            <a:extLst>
              <a:ext uri="{FF2B5EF4-FFF2-40B4-BE49-F238E27FC236}">
                <a16:creationId xmlns:a16="http://schemas.microsoft.com/office/drawing/2014/main" id="{9ACEFAB4-1957-464B-8A18-1DE4F45E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1848" name="Text Box 56">
            <a:extLst>
              <a:ext uri="{FF2B5EF4-FFF2-40B4-BE49-F238E27FC236}">
                <a16:creationId xmlns:a16="http://schemas.microsoft.com/office/drawing/2014/main" id="{0E3B91B0-5ADF-4FA0-9EF3-26F8F88EF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1849" name="Text Box 57">
            <a:extLst>
              <a:ext uri="{FF2B5EF4-FFF2-40B4-BE49-F238E27FC236}">
                <a16:creationId xmlns:a16="http://schemas.microsoft.com/office/drawing/2014/main" id="{E11B87FE-C193-41CA-9201-C6ADB9CF1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1850" name="Line 58">
            <a:extLst>
              <a:ext uri="{FF2B5EF4-FFF2-40B4-BE49-F238E27FC236}">
                <a16:creationId xmlns:a16="http://schemas.microsoft.com/office/drawing/2014/main" id="{BB8A7D34-2165-4BD5-9327-76CB0C24B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1" name="Line 59">
            <a:extLst>
              <a:ext uri="{FF2B5EF4-FFF2-40B4-BE49-F238E27FC236}">
                <a16:creationId xmlns:a16="http://schemas.microsoft.com/office/drawing/2014/main" id="{476455CF-C300-4730-BBCC-82D723BB84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2" name="Text Box 60">
            <a:extLst>
              <a:ext uri="{FF2B5EF4-FFF2-40B4-BE49-F238E27FC236}">
                <a16:creationId xmlns:a16="http://schemas.microsoft.com/office/drawing/2014/main" id="{F6F11A85-D229-49F0-A1F1-899704E6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1853" name="Text Box 61">
            <a:extLst>
              <a:ext uri="{FF2B5EF4-FFF2-40B4-BE49-F238E27FC236}">
                <a16:creationId xmlns:a16="http://schemas.microsoft.com/office/drawing/2014/main" id="{D12F0B01-D3D1-447A-BAD4-3E3CEEDCB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1854" name="Text Box 62">
            <a:extLst>
              <a:ext uri="{FF2B5EF4-FFF2-40B4-BE49-F238E27FC236}">
                <a16:creationId xmlns:a16="http://schemas.microsoft.com/office/drawing/2014/main" id="{68709529-F4E6-40B7-8835-0D2E87A8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1855" name="Text Box 63">
            <a:extLst>
              <a:ext uri="{FF2B5EF4-FFF2-40B4-BE49-F238E27FC236}">
                <a16:creationId xmlns:a16="http://schemas.microsoft.com/office/drawing/2014/main" id="{80AD64B1-E4D0-4F61-AB22-52A05C139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1856" name="Line 64">
            <a:extLst>
              <a:ext uri="{FF2B5EF4-FFF2-40B4-BE49-F238E27FC236}">
                <a16:creationId xmlns:a16="http://schemas.microsoft.com/office/drawing/2014/main" id="{01E8ED73-A145-464D-B233-924F99F059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7" name="Line 65">
            <a:extLst>
              <a:ext uri="{FF2B5EF4-FFF2-40B4-BE49-F238E27FC236}">
                <a16:creationId xmlns:a16="http://schemas.microsoft.com/office/drawing/2014/main" id="{3AB21DF8-3333-4ED3-974F-31929FB9D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8" name="Line 66">
            <a:extLst>
              <a:ext uri="{FF2B5EF4-FFF2-40B4-BE49-F238E27FC236}">
                <a16:creationId xmlns:a16="http://schemas.microsoft.com/office/drawing/2014/main" id="{BB16B79D-237B-4A33-8FBA-AE0F8F2D8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9" name="Text Box 67">
            <a:extLst>
              <a:ext uri="{FF2B5EF4-FFF2-40B4-BE49-F238E27FC236}">
                <a16:creationId xmlns:a16="http://schemas.microsoft.com/office/drawing/2014/main" id="{A4614573-9555-46BE-AA56-16C25721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1860" name="Text Box 68">
            <a:extLst>
              <a:ext uri="{FF2B5EF4-FFF2-40B4-BE49-F238E27FC236}">
                <a16:creationId xmlns:a16="http://schemas.microsoft.com/office/drawing/2014/main" id="{C2368269-60C2-4664-B444-CD830B92E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1861" name="Line 69">
            <a:extLst>
              <a:ext uri="{FF2B5EF4-FFF2-40B4-BE49-F238E27FC236}">
                <a16:creationId xmlns:a16="http://schemas.microsoft.com/office/drawing/2014/main" id="{DA117D19-23C0-4C6E-AFAB-5BB78B063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2" name="Line 70">
            <a:extLst>
              <a:ext uri="{FF2B5EF4-FFF2-40B4-BE49-F238E27FC236}">
                <a16:creationId xmlns:a16="http://schemas.microsoft.com/office/drawing/2014/main" id="{6F362FF9-9566-41D2-A115-A11B6FE10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3" name="Line 71">
            <a:extLst>
              <a:ext uri="{FF2B5EF4-FFF2-40B4-BE49-F238E27FC236}">
                <a16:creationId xmlns:a16="http://schemas.microsoft.com/office/drawing/2014/main" id="{E4019445-BF9E-4994-A910-A4663C651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4" name="Line 72">
            <a:extLst>
              <a:ext uri="{FF2B5EF4-FFF2-40B4-BE49-F238E27FC236}">
                <a16:creationId xmlns:a16="http://schemas.microsoft.com/office/drawing/2014/main" id="{B07447AF-922E-4A71-8855-4F1C08C69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5" name="Line 73">
            <a:extLst>
              <a:ext uri="{FF2B5EF4-FFF2-40B4-BE49-F238E27FC236}">
                <a16:creationId xmlns:a16="http://schemas.microsoft.com/office/drawing/2014/main" id="{B396C124-56B6-4564-B044-29E8B2049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6" name="Line 74">
            <a:extLst>
              <a:ext uri="{FF2B5EF4-FFF2-40B4-BE49-F238E27FC236}">
                <a16:creationId xmlns:a16="http://schemas.microsoft.com/office/drawing/2014/main" id="{8293046D-116C-4C67-AB90-4FCE1CC2D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7" name="Text Box 75">
            <a:extLst>
              <a:ext uri="{FF2B5EF4-FFF2-40B4-BE49-F238E27FC236}">
                <a16:creationId xmlns:a16="http://schemas.microsoft.com/office/drawing/2014/main" id="{0CAA0941-CAF6-4085-B82E-914B46DA3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1868" name="Line 76">
            <a:extLst>
              <a:ext uri="{FF2B5EF4-FFF2-40B4-BE49-F238E27FC236}">
                <a16:creationId xmlns:a16="http://schemas.microsoft.com/office/drawing/2014/main" id="{4F823588-D6A1-4DA6-96F6-1998AC039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054A6F36-031E-4B61-95E4-381EA2BC4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2842" name="Picture 26">
            <a:extLst>
              <a:ext uri="{FF2B5EF4-FFF2-40B4-BE49-F238E27FC236}">
                <a16:creationId xmlns:a16="http://schemas.microsoft.com/office/drawing/2014/main" id="{50C20212-37CF-4357-BBD6-F3389933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43" name="Rectangle 27">
            <a:extLst>
              <a:ext uri="{FF2B5EF4-FFF2-40B4-BE49-F238E27FC236}">
                <a16:creationId xmlns:a16="http://schemas.microsoft.com/office/drawing/2014/main" id="{73D43BDB-B9A7-42B1-8DAB-A6711BEE1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44" name="Text Box 28">
            <a:extLst>
              <a:ext uri="{FF2B5EF4-FFF2-40B4-BE49-F238E27FC236}">
                <a16:creationId xmlns:a16="http://schemas.microsoft.com/office/drawing/2014/main" id="{2C33D2B6-3D9D-4A6F-9252-6FC6E41E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67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correct location</a:t>
            </a:r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id="{8A0F9558-D3EB-43EB-B746-C9F5160D3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7ABB74E3-995B-49A6-9E43-DF5C7D1A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id="{8C3194FF-21E7-4798-8951-C0B73887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id="{A5FB909E-A852-43F0-BADD-A5CF43BC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id="{5F57D813-011B-4C46-9DA6-619CF25BE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id="{B3945983-A278-458C-86F9-A533A3F8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2851" name="Line 35">
            <a:extLst>
              <a:ext uri="{FF2B5EF4-FFF2-40B4-BE49-F238E27FC236}">
                <a16:creationId xmlns:a16="http://schemas.microsoft.com/office/drawing/2014/main" id="{84AA9DBA-69E1-4BD6-9AAB-DE190E8B9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2" name="Line 36">
            <a:extLst>
              <a:ext uri="{FF2B5EF4-FFF2-40B4-BE49-F238E27FC236}">
                <a16:creationId xmlns:a16="http://schemas.microsoft.com/office/drawing/2014/main" id="{BBEAC743-797D-4146-A321-B073924B45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3" name="Text Box 37">
            <a:extLst>
              <a:ext uri="{FF2B5EF4-FFF2-40B4-BE49-F238E27FC236}">
                <a16:creationId xmlns:a16="http://schemas.microsoft.com/office/drawing/2014/main" id="{5D666587-25C2-4FEB-A167-41CD39E67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id="{AEA64E0E-4078-4BCF-BA70-6A04842F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2855" name="Text Box 39">
            <a:extLst>
              <a:ext uri="{FF2B5EF4-FFF2-40B4-BE49-F238E27FC236}">
                <a16:creationId xmlns:a16="http://schemas.microsoft.com/office/drawing/2014/main" id="{1B565BEF-35D4-438D-8E34-4AE1E15C9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2856" name="Text Box 40">
            <a:extLst>
              <a:ext uri="{FF2B5EF4-FFF2-40B4-BE49-F238E27FC236}">
                <a16:creationId xmlns:a16="http://schemas.microsoft.com/office/drawing/2014/main" id="{F53792C9-108F-4C38-936B-429C705B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2857" name="Line 41">
            <a:extLst>
              <a:ext uri="{FF2B5EF4-FFF2-40B4-BE49-F238E27FC236}">
                <a16:creationId xmlns:a16="http://schemas.microsoft.com/office/drawing/2014/main" id="{4FF8D7B2-75D8-43F3-B67F-E5A0673BC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8" name="Line 42">
            <a:extLst>
              <a:ext uri="{FF2B5EF4-FFF2-40B4-BE49-F238E27FC236}">
                <a16:creationId xmlns:a16="http://schemas.microsoft.com/office/drawing/2014/main" id="{F278E8AB-F5C0-46B0-8DD2-448ACF5F5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9" name="Line 43">
            <a:extLst>
              <a:ext uri="{FF2B5EF4-FFF2-40B4-BE49-F238E27FC236}">
                <a16:creationId xmlns:a16="http://schemas.microsoft.com/office/drawing/2014/main" id="{B9A8753B-55C3-4761-B460-4CA7496ED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id="{AD24518F-237C-4D61-812C-89A5048A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id="{87F74686-95C1-4EDE-8F97-DC4F2A2B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2862" name="Line 46">
            <a:extLst>
              <a:ext uri="{FF2B5EF4-FFF2-40B4-BE49-F238E27FC236}">
                <a16:creationId xmlns:a16="http://schemas.microsoft.com/office/drawing/2014/main" id="{2F7A9C9C-58F2-49FC-AB29-83D27311C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3" name="Line 47">
            <a:extLst>
              <a:ext uri="{FF2B5EF4-FFF2-40B4-BE49-F238E27FC236}">
                <a16:creationId xmlns:a16="http://schemas.microsoft.com/office/drawing/2014/main" id="{C297F6C6-8A33-4CE1-AFD7-BA6C6321D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4" name="Line 48">
            <a:extLst>
              <a:ext uri="{FF2B5EF4-FFF2-40B4-BE49-F238E27FC236}">
                <a16:creationId xmlns:a16="http://schemas.microsoft.com/office/drawing/2014/main" id="{31BF26C7-1547-4E78-AE68-A4683F26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5" name="Line 49">
            <a:extLst>
              <a:ext uri="{FF2B5EF4-FFF2-40B4-BE49-F238E27FC236}">
                <a16:creationId xmlns:a16="http://schemas.microsoft.com/office/drawing/2014/main" id="{99BCE3E5-EF9B-4687-846C-8AD2DFE14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6" name="Line 50">
            <a:extLst>
              <a:ext uri="{FF2B5EF4-FFF2-40B4-BE49-F238E27FC236}">
                <a16:creationId xmlns:a16="http://schemas.microsoft.com/office/drawing/2014/main" id="{A9FEDE1F-4B6C-4026-BB68-3CC2423C6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7" name="Line 51">
            <a:extLst>
              <a:ext uri="{FF2B5EF4-FFF2-40B4-BE49-F238E27FC236}">
                <a16:creationId xmlns:a16="http://schemas.microsoft.com/office/drawing/2014/main" id="{B2653246-2C81-43D2-8ADC-2634130E3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8" name="Text Box 52">
            <a:extLst>
              <a:ext uri="{FF2B5EF4-FFF2-40B4-BE49-F238E27FC236}">
                <a16:creationId xmlns:a16="http://schemas.microsoft.com/office/drawing/2014/main" id="{2EACD306-B5C0-4E3C-B102-7B63257D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2869" name="Line 53">
            <a:extLst>
              <a:ext uri="{FF2B5EF4-FFF2-40B4-BE49-F238E27FC236}">
                <a16:creationId xmlns:a16="http://schemas.microsoft.com/office/drawing/2014/main" id="{BF1C7DF0-E70B-4A9E-B30A-EC78F7650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934C4934-C70B-4B40-9221-CCE604DF3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90467" name="Picture 3">
            <a:extLst>
              <a:ext uri="{FF2B5EF4-FFF2-40B4-BE49-F238E27FC236}">
                <a16:creationId xmlns:a16="http://schemas.microsoft.com/office/drawing/2014/main" id="{2EC60259-5AC1-40D3-9EE9-EDCC22C0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468" name="Rectangle 4">
            <a:extLst>
              <a:ext uri="{FF2B5EF4-FFF2-40B4-BE49-F238E27FC236}">
                <a16:creationId xmlns:a16="http://schemas.microsoft.com/office/drawing/2014/main" id="{5679A6FA-DF6A-4745-85D2-5D46F73A0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AF2D455A-21FA-401F-BB64-FF88031A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7244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the value is not in this node</a:t>
            </a:r>
          </a:p>
        </p:txBody>
      </p:sp>
      <p:sp>
        <p:nvSpPr>
          <p:cNvPr id="190470" name="Text Box 6">
            <a:extLst>
              <a:ext uri="{FF2B5EF4-FFF2-40B4-BE49-F238E27FC236}">
                <a16:creationId xmlns:a16="http://schemas.microsoft.com/office/drawing/2014/main" id="{2CE0D15A-2904-4651-983F-7490E8E13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0471" name="Text Box 7">
            <a:extLst>
              <a:ext uri="{FF2B5EF4-FFF2-40B4-BE49-F238E27FC236}">
                <a16:creationId xmlns:a16="http://schemas.microsoft.com/office/drawing/2014/main" id="{190FEA38-2E90-45BA-A2C0-B4ADF54A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90472" name="Text Box 8">
            <a:extLst>
              <a:ext uri="{FF2B5EF4-FFF2-40B4-BE49-F238E27FC236}">
                <a16:creationId xmlns:a16="http://schemas.microsoft.com/office/drawing/2014/main" id="{4B90A3A9-FEBE-4D2A-8038-98849338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90473" name="Text Box 9">
            <a:extLst>
              <a:ext uri="{FF2B5EF4-FFF2-40B4-BE49-F238E27FC236}">
                <a16:creationId xmlns:a16="http://schemas.microsoft.com/office/drawing/2014/main" id="{6C71CDDD-4E4A-4E81-8F9C-71914BA65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90474" name="Text Box 10">
            <a:extLst>
              <a:ext uri="{FF2B5EF4-FFF2-40B4-BE49-F238E27FC236}">
                <a16:creationId xmlns:a16="http://schemas.microsoft.com/office/drawing/2014/main" id="{61546995-2E9E-4366-AB68-38A2AFB1E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90475" name="Text Box 11">
            <a:extLst>
              <a:ext uri="{FF2B5EF4-FFF2-40B4-BE49-F238E27FC236}">
                <a16:creationId xmlns:a16="http://schemas.microsoft.com/office/drawing/2014/main" id="{FD55DB66-2CB2-4FD7-ADFD-AC74888BF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0476" name="Line 12">
            <a:extLst>
              <a:ext uri="{FF2B5EF4-FFF2-40B4-BE49-F238E27FC236}">
                <a16:creationId xmlns:a16="http://schemas.microsoft.com/office/drawing/2014/main" id="{9E791282-5C54-4554-8F6D-464F79EC8B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77" name="Line 13">
            <a:extLst>
              <a:ext uri="{FF2B5EF4-FFF2-40B4-BE49-F238E27FC236}">
                <a16:creationId xmlns:a16="http://schemas.microsoft.com/office/drawing/2014/main" id="{069CE90C-3019-4822-B3CA-05FB8BD966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78" name="Text Box 14">
            <a:extLst>
              <a:ext uri="{FF2B5EF4-FFF2-40B4-BE49-F238E27FC236}">
                <a16:creationId xmlns:a16="http://schemas.microsoft.com/office/drawing/2014/main" id="{1849AC93-79E1-49B7-920D-A36AF9284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90479" name="Text Box 15">
            <a:extLst>
              <a:ext uri="{FF2B5EF4-FFF2-40B4-BE49-F238E27FC236}">
                <a16:creationId xmlns:a16="http://schemas.microsoft.com/office/drawing/2014/main" id="{A82E623C-19EB-430F-83BE-0134659F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0480" name="Text Box 16">
            <a:extLst>
              <a:ext uri="{FF2B5EF4-FFF2-40B4-BE49-F238E27FC236}">
                <a16:creationId xmlns:a16="http://schemas.microsoft.com/office/drawing/2014/main" id="{F3F87F70-6D84-4EA5-914A-BA0FF755B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90481" name="Text Box 17">
            <a:extLst>
              <a:ext uri="{FF2B5EF4-FFF2-40B4-BE49-F238E27FC236}">
                <a16:creationId xmlns:a16="http://schemas.microsoft.com/office/drawing/2014/main" id="{3A19DAB1-774E-4DA6-BCAB-A549501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90482" name="Line 18">
            <a:extLst>
              <a:ext uri="{FF2B5EF4-FFF2-40B4-BE49-F238E27FC236}">
                <a16:creationId xmlns:a16="http://schemas.microsoft.com/office/drawing/2014/main" id="{1915FB64-61D3-40F5-A847-0FB54BBE3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3" name="Line 19">
            <a:extLst>
              <a:ext uri="{FF2B5EF4-FFF2-40B4-BE49-F238E27FC236}">
                <a16:creationId xmlns:a16="http://schemas.microsoft.com/office/drawing/2014/main" id="{E1F2A6B2-A369-4113-BB63-0BABC88CC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4" name="Line 20">
            <a:extLst>
              <a:ext uri="{FF2B5EF4-FFF2-40B4-BE49-F238E27FC236}">
                <a16:creationId xmlns:a16="http://schemas.microsoft.com/office/drawing/2014/main" id="{964E4939-0219-495D-973D-D86CB95B7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5" name="Text Box 21">
            <a:extLst>
              <a:ext uri="{FF2B5EF4-FFF2-40B4-BE49-F238E27FC236}">
                <a16:creationId xmlns:a16="http://schemas.microsoft.com/office/drawing/2014/main" id="{CDFF5D53-8910-4228-9114-71A810BC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90486" name="Text Box 22">
            <a:extLst>
              <a:ext uri="{FF2B5EF4-FFF2-40B4-BE49-F238E27FC236}">
                <a16:creationId xmlns:a16="http://schemas.microsoft.com/office/drawing/2014/main" id="{3B045E16-42D5-4585-A618-C55BA5ECA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0487" name="Line 23">
            <a:extLst>
              <a:ext uri="{FF2B5EF4-FFF2-40B4-BE49-F238E27FC236}">
                <a16:creationId xmlns:a16="http://schemas.microsoft.com/office/drawing/2014/main" id="{3DB52CC3-7D6B-4154-8F65-A3CE72DA4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8" name="Line 24">
            <a:extLst>
              <a:ext uri="{FF2B5EF4-FFF2-40B4-BE49-F238E27FC236}">
                <a16:creationId xmlns:a16="http://schemas.microsoft.com/office/drawing/2014/main" id="{B2E624BF-DCCA-4889-B791-5AB03B6EA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9" name="Line 25">
            <a:extLst>
              <a:ext uri="{FF2B5EF4-FFF2-40B4-BE49-F238E27FC236}">
                <a16:creationId xmlns:a16="http://schemas.microsoft.com/office/drawing/2014/main" id="{11112AA5-AA19-46E4-B931-B4083E373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0" name="Line 26">
            <a:extLst>
              <a:ext uri="{FF2B5EF4-FFF2-40B4-BE49-F238E27FC236}">
                <a16:creationId xmlns:a16="http://schemas.microsoft.com/office/drawing/2014/main" id="{BC043D29-DBF1-4957-969A-0136F8046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1" name="Line 27">
            <a:extLst>
              <a:ext uri="{FF2B5EF4-FFF2-40B4-BE49-F238E27FC236}">
                <a16:creationId xmlns:a16="http://schemas.microsoft.com/office/drawing/2014/main" id="{4CEF8EA5-AE94-47C5-A9B8-D8E0F66F9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2" name="Line 28">
            <a:extLst>
              <a:ext uri="{FF2B5EF4-FFF2-40B4-BE49-F238E27FC236}">
                <a16:creationId xmlns:a16="http://schemas.microsoft.com/office/drawing/2014/main" id="{6D4D6A53-79B8-4E22-855B-802CFD829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3" name="Text Box 29">
            <a:extLst>
              <a:ext uri="{FF2B5EF4-FFF2-40B4-BE49-F238E27FC236}">
                <a16:creationId xmlns:a16="http://schemas.microsoft.com/office/drawing/2014/main" id="{40740260-1AAD-44AB-9E3D-1FD9465F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0494" name="Line 30">
            <a:extLst>
              <a:ext uri="{FF2B5EF4-FFF2-40B4-BE49-F238E27FC236}">
                <a16:creationId xmlns:a16="http://schemas.microsoft.com/office/drawing/2014/main" id="{08096590-B3CC-48AB-A760-813B180CD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8C222316-2EBD-4069-B179-4A489DB6B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89443" name="Picture 3">
            <a:extLst>
              <a:ext uri="{FF2B5EF4-FFF2-40B4-BE49-F238E27FC236}">
                <a16:creationId xmlns:a16="http://schemas.microsoft.com/office/drawing/2014/main" id="{E423AEFB-B519-41AC-8116-C2FAC3EDA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444" name="Rectangle 4">
            <a:extLst>
              <a:ext uri="{FF2B5EF4-FFF2-40B4-BE49-F238E27FC236}">
                <a16:creationId xmlns:a16="http://schemas.microsoft.com/office/drawing/2014/main" id="{EACA849D-C561-42B7-8AB3-7BD9552C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45" name="Text Box 5">
            <a:extLst>
              <a:ext uri="{FF2B5EF4-FFF2-40B4-BE49-F238E27FC236}">
                <a16:creationId xmlns:a16="http://schemas.microsoft.com/office/drawing/2014/main" id="{C4400DEE-54A3-459C-B90F-D226FF51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14985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this is not a </a:t>
            </a:r>
            <a:b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leaf node</a:t>
            </a:r>
          </a:p>
        </p:txBody>
      </p:sp>
      <p:sp>
        <p:nvSpPr>
          <p:cNvPr id="189446" name="Text Box 6">
            <a:extLst>
              <a:ext uri="{FF2B5EF4-FFF2-40B4-BE49-F238E27FC236}">
                <a16:creationId xmlns:a16="http://schemas.microsoft.com/office/drawing/2014/main" id="{FADEBD68-29A1-4DFC-B303-25EB74DB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9447" name="Text Box 7">
            <a:extLst>
              <a:ext uri="{FF2B5EF4-FFF2-40B4-BE49-F238E27FC236}">
                <a16:creationId xmlns:a16="http://schemas.microsoft.com/office/drawing/2014/main" id="{A2BECDA2-CC5C-41AF-B106-63F68DE9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9448" name="Text Box 8">
            <a:extLst>
              <a:ext uri="{FF2B5EF4-FFF2-40B4-BE49-F238E27FC236}">
                <a16:creationId xmlns:a16="http://schemas.microsoft.com/office/drawing/2014/main" id="{12FD1CF8-9B1C-42BA-96FF-D6D2AEE6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89449" name="Text Box 9">
            <a:extLst>
              <a:ext uri="{FF2B5EF4-FFF2-40B4-BE49-F238E27FC236}">
                <a16:creationId xmlns:a16="http://schemas.microsoft.com/office/drawing/2014/main" id="{2CAD6C32-041B-43CB-A711-96591BAF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89450" name="Text Box 10">
            <a:extLst>
              <a:ext uri="{FF2B5EF4-FFF2-40B4-BE49-F238E27FC236}">
                <a16:creationId xmlns:a16="http://schemas.microsoft.com/office/drawing/2014/main" id="{44DAABC2-35FF-499B-8E6E-37B721901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9451" name="Text Box 11">
            <a:extLst>
              <a:ext uri="{FF2B5EF4-FFF2-40B4-BE49-F238E27FC236}">
                <a16:creationId xmlns:a16="http://schemas.microsoft.com/office/drawing/2014/main" id="{E81392ED-081C-4BCB-A2C8-5A5C3550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9452" name="Line 12">
            <a:extLst>
              <a:ext uri="{FF2B5EF4-FFF2-40B4-BE49-F238E27FC236}">
                <a16:creationId xmlns:a16="http://schemas.microsoft.com/office/drawing/2014/main" id="{1FFC5D12-F48A-4578-AA91-1442820F0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53" name="Line 13">
            <a:extLst>
              <a:ext uri="{FF2B5EF4-FFF2-40B4-BE49-F238E27FC236}">
                <a16:creationId xmlns:a16="http://schemas.microsoft.com/office/drawing/2014/main" id="{EBE67F45-12AB-4E89-9208-A923AB32DA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54" name="Text Box 14">
            <a:extLst>
              <a:ext uri="{FF2B5EF4-FFF2-40B4-BE49-F238E27FC236}">
                <a16:creationId xmlns:a16="http://schemas.microsoft.com/office/drawing/2014/main" id="{FB8E9EEE-F04F-4DE2-9CEE-5EC7462E0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89455" name="Text Box 15">
            <a:extLst>
              <a:ext uri="{FF2B5EF4-FFF2-40B4-BE49-F238E27FC236}">
                <a16:creationId xmlns:a16="http://schemas.microsoft.com/office/drawing/2014/main" id="{F8F2A4B5-D398-4A96-800B-E53A1F304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9456" name="Text Box 16">
            <a:extLst>
              <a:ext uri="{FF2B5EF4-FFF2-40B4-BE49-F238E27FC236}">
                <a16:creationId xmlns:a16="http://schemas.microsoft.com/office/drawing/2014/main" id="{8751C5BC-47BD-44F6-890C-CB53042D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89457" name="Text Box 17">
            <a:extLst>
              <a:ext uri="{FF2B5EF4-FFF2-40B4-BE49-F238E27FC236}">
                <a16:creationId xmlns:a16="http://schemas.microsoft.com/office/drawing/2014/main" id="{98BDF0C5-90B5-4845-A44E-46DC27593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89458" name="Line 18">
            <a:extLst>
              <a:ext uri="{FF2B5EF4-FFF2-40B4-BE49-F238E27FC236}">
                <a16:creationId xmlns:a16="http://schemas.microsoft.com/office/drawing/2014/main" id="{59401418-0B9F-431C-9739-4C688A32E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59" name="Line 19">
            <a:extLst>
              <a:ext uri="{FF2B5EF4-FFF2-40B4-BE49-F238E27FC236}">
                <a16:creationId xmlns:a16="http://schemas.microsoft.com/office/drawing/2014/main" id="{808701D5-10B5-4D8A-86D2-34C59B37C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EA97BC2A-8D4B-4FFE-A7AC-61D2717D1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1" name="Text Box 21">
            <a:extLst>
              <a:ext uri="{FF2B5EF4-FFF2-40B4-BE49-F238E27FC236}">
                <a16:creationId xmlns:a16="http://schemas.microsoft.com/office/drawing/2014/main" id="{65ABFFCD-00EC-4E48-B0C4-794442370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33126ED5-75B8-4B63-A00D-EDAF362AA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9463" name="Line 23">
            <a:extLst>
              <a:ext uri="{FF2B5EF4-FFF2-40B4-BE49-F238E27FC236}">
                <a16:creationId xmlns:a16="http://schemas.microsoft.com/office/drawing/2014/main" id="{1D55B8EB-DA4E-44F3-8997-04204F39D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4" name="Line 24">
            <a:extLst>
              <a:ext uri="{FF2B5EF4-FFF2-40B4-BE49-F238E27FC236}">
                <a16:creationId xmlns:a16="http://schemas.microsoft.com/office/drawing/2014/main" id="{5AFF19F8-F33A-431C-8C08-55E17F762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5" name="Line 25">
            <a:extLst>
              <a:ext uri="{FF2B5EF4-FFF2-40B4-BE49-F238E27FC236}">
                <a16:creationId xmlns:a16="http://schemas.microsoft.com/office/drawing/2014/main" id="{08D034E9-DA61-4576-9A92-1AA68F920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6" name="Line 26">
            <a:extLst>
              <a:ext uri="{FF2B5EF4-FFF2-40B4-BE49-F238E27FC236}">
                <a16:creationId xmlns:a16="http://schemas.microsoft.com/office/drawing/2014/main" id="{650D5A46-1A81-4F27-8FC5-69B473FF3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7" name="Line 27">
            <a:extLst>
              <a:ext uri="{FF2B5EF4-FFF2-40B4-BE49-F238E27FC236}">
                <a16:creationId xmlns:a16="http://schemas.microsoft.com/office/drawing/2014/main" id="{B1F2C602-E114-498E-A598-0FD69EC2D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8" name="Line 28">
            <a:extLst>
              <a:ext uri="{FF2B5EF4-FFF2-40B4-BE49-F238E27FC236}">
                <a16:creationId xmlns:a16="http://schemas.microsoft.com/office/drawing/2014/main" id="{EDC86A30-A75A-4A7B-BB3A-D39976A1B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9" name="Text Box 29">
            <a:extLst>
              <a:ext uri="{FF2B5EF4-FFF2-40B4-BE49-F238E27FC236}">
                <a16:creationId xmlns:a16="http://schemas.microsoft.com/office/drawing/2014/main" id="{3A87DFDB-3935-48F0-9C01-8A58AA03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9470" name="Line 30">
            <a:extLst>
              <a:ext uri="{FF2B5EF4-FFF2-40B4-BE49-F238E27FC236}">
                <a16:creationId xmlns:a16="http://schemas.microsoft.com/office/drawing/2014/main" id="{B9EDAF47-FD62-41AB-8804-9CEA34B6D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03952DF0-4D16-4F86-A344-551FD7D0B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3866" name="Picture 26">
            <a:extLst>
              <a:ext uri="{FF2B5EF4-FFF2-40B4-BE49-F238E27FC236}">
                <a16:creationId xmlns:a16="http://schemas.microsoft.com/office/drawing/2014/main" id="{7F5BA9AA-7979-45FE-ADC0-D498A2774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7" name="Rectangle 27">
            <a:extLst>
              <a:ext uri="{FF2B5EF4-FFF2-40B4-BE49-F238E27FC236}">
                <a16:creationId xmlns:a16="http://schemas.microsoft.com/office/drawing/2014/main" id="{FBE27102-DF77-4126-AA3F-A7A434F41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19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68" name="Text Box 28">
            <a:extLst>
              <a:ext uri="{FF2B5EF4-FFF2-40B4-BE49-F238E27FC236}">
                <a16:creationId xmlns:a16="http://schemas.microsoft.com/office/drawing/2014/main" id="{C61F1618-BAE8-4E33-A402-5A84E5CCF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3869" name="Text Box 29">
            <a:extLst>
              <a:ext uri="{FF2B5EF4-FFF2-40B4-BE49-F238E27FC236}">
                <a16:creationId xmlns:a16="http://schemas.microsoft.com/office/drawing/2014/main" id="{FBAF2921-C93F-41C0-A69F-952F7C47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3870" name="Text Box 30">
            <a:extLst>
              <a:ext uri="{FF2B5EF4-FFF2-40B4-BE49-F238E27FC236}">
                <a16:creationId xmlns:a16="http://schemas.microsoft.com/office/drawing/2014/main" id="{F36D0666-6083-4952-9444-0224A1D58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3871" name="Text Box 31">
            <a:extLst>
              <a:ext uri="{FF2B5EF4-FFF2-40B4-BE49-F238E27FC236}">
                <a16:creationId xmlns:a16="http://schemas.microsoft.com/office/drawing/2014/main" id="{3B121911-6BA1-419A-B466-5498862C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3872" name="Text Box 32">
            <a:extLst>
              <a:ext uri="{FF2B5EF4-FFF2-40B4-BE49-F238E27FC236}">
                <a16:creationId xmlns:a16="http://schemas.microsoft.com/office/drawing/2014/main" id="{BA0752A8-8CED-41C5-87DB-1716E410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3873" name="Text Box 33">
            <a:extLst>
              <a:ext uri="{FF2B5EF4-FFF2-40B4-BE49-F238E27FC236}">
                <a16:creationId xmlns:a16="http://schemas.microsoft.com/office/drawing/2014/main" id="{652036DC-7B76-4E06-ADA6-FD9618A4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3874" name="Line 34">
            <a:extLst>
              <a:ext uri="{FF2B5EF4-FFF2-40B4-BE49-F238E27FC236}">
                <a16:creationId xmlns:a16="http://schemas.microsoft.com/office/drawing/2014/main" id="{03B0BC93-233C-4FA1-B48B-ADFF96CFB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75" name="Line 35">
            <a:extLst>
              <a:ext uri="{FF2B5EF4-FFF2-40B4-BE49-F238E27FC236}">
                <a16:creationId xmlns:a16="http://schemas.microsoft.com/office/drawing/2014/main" id="{930D8E8B-A8D6-473C-98F9-C56C221C89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76" name="Text Box 36">
            <a:extLst>
              <a:ext uri="{FF2B5EF4-FFF2-40B4-BE49-F238E27FC236}">
                <a16:creationId xmlns:a16="http://schemas.microsoft.com/office/drawing/2014/main" id="{E81712B1-5CE3-4BE1-A23C-FFF02302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3877" name="Text Box 37">
            <a:extLst>
              <a:ext uri="{FF2B5EF4-FFF2-40B4-BE49-F238E27FC236}">
                <a16:creationId xmlns:a16="http://schemas.microsoft.com/office/drawing/2014/main" id="{B40CC30F-3B48-41F8-9AE8-3BEDB25C1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3878" name="Text Box 38">
            <a:extLst>
              <a:ext uri="{FF2B5EF4-FFF2-40B4-BE49-F238E27FC236}">
                <a16:creationId xmlns:a16="http://schemas.microsoft.com/office/drawing/2014/main" id="{864C4ED3-FFD9-4701-A80E-89CC03173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3879" name="Text Box 39">
            <a:extLst>
              <a:ext uri="{FF2B5EF4-FFF2-40B4-BE49-F238E27FC236}">
                <a16:creationId xmlns:a16="http://schemas.microsoft.com/office/drawing/2014/main" id="{087E994A-9E17-41B2-94C1-6BE97D4A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3880" name="Line 40">
            <a:extLst>
              <a:ext uri="{FF2B5EF4-FFF2-40B4-BE49-F238E27FC236}">
                <a16:creationId xmlns:a16="http://schemas.microsoft.com/office/drawing/2014/main" id="{C5BF0630-B05C-4904-AE85-42DAD402C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1" name="Line 41">
            <a:extLst>
              <a:ext uri="{FF2B5EF4-FFF2-40B4-BE49-F238E27FC236}">
                <a16:creationId xmlns:a16="http://schemas.microsoft.com/office/drawing/2014/main" id="{1CFE337B-2C6F-424B-8E7B-911B78CBE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2" name="Line 42">
            <a:extLst>
              <a:ext uri="{FF2B5EF4-FFF2-40B4-BE49-F238E27FC236}">
                <a16:creationId xmlns:a16="http://schemas.microsoft.com/office/drawing/2014/main" id="{AED840D3-E855-4C67-8DE3-391A4BEE1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3" name="Text Box 43">
            <a:extLst>
              <a:ext uri="{FF2B5EF4-FFF2-40B4-BE49-F238E27FC236}">
                <a16:creationId xmlns:a16="http://schemas.microsoft.com/office/drawing/2014/main" id="{04A8D90C-70A0-49DB-BAF4-6D81A171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3884" name="Text Box 44">
            <a:extLst>
              <a:ext uri="{FF2B5EF4-FFF2-40B4-BE49-F238E27FC236}">
                <a16:creationId xmlns:a16="http://schemas.microsoft.com/office/drawing/2014/main" id="{96E33117-40C1-4629-A8E8-41E31F186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3885" name="Line 45">
            <a:extLst>
              <a:ext uri="{FF2B5EF4-FFF2-40B4-BE49-F238E27FC236}">
                <a16:creationId xmlns:a16="http://schemas.microsoft.com/office/drawing/2014/main" id="{7B03FC41-0A5C-469E-A8DE-07CED0774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6" name="Line 46">
            <a:extLst>
              <a:ext uri="{FF2B5EF4-FFF2-40B4-BE49-F238E27FC236}">
                <a16:creationId xmlns:a16="http://schemas.microsoft.com/office/drawing/2014/main" id="{9553B85D-64A3-440D-AC65-9B4BE5367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7" name="Line 47">
            <a:extLst>
              <a:ext uri="{FF2B5EF4-FFF2-40B4-BE49-F238E27FC236}">
                <a16:creationId xmlns:a16="http://schemas.microsoft.com/office/drawing/2014/main" id="{3D119474-941C-4C8D-A563-4929CD6FB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8" name="Line 48">
            <a:extLst>
              <a:ext uri="{FF2B5EF4-FFF2-40B4-BE49-F238E27FC236}">
                <a16:creationId xmlns:a16="http://schemas.microsoft.com/office/drawing/2014/main" id="{A279AA2D-0C1D-4A15-BD6F-299510CEB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9" name="Line 49">
            <a:extLst>
              <a:ext uri="{FF2B5EF4-FFF2-40B4-BE49-F238E27FC236}">
                <a16:creationId xmlns:a16="http://schemas.microsoft.com/office/drawing/2014/main" id="{DE429818-A43F-441E-911A-4EF88BAB0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0" name="Line 50">
            <a:extLst>
              <a:ext uri="{FF2B5EF4-FFF2-40B4-BE49-F238E27FC236}">
                <a16:creationId xmlns:a16="http://schemas.microsoft.com/office/drawing/2014/main" id="{EDB55CDF-530B-4D96-AB9C-FF275B43E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1" name="Text Box 51">
            <a:extLst>
              <a:ext uri="{FF2B5EF4-FFF2-40B4-BE49-F238E27FC236}">
                <a16:creationId xmlns:a16="http://schemas.microsoft.com/office/drawing/2014/main" id="{D008F82F-3157-4CD8-9905-008FC83D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3892" name="Line 52">
            <a:extLst>
              <a:ext uri="{FF2B5EF4-FFF2-40B4-BE49-F238E27FC236}">
                <a16:creationId xmlns:a16="http://schemas.microsoft.com/office/drawing/2014/main" id="{7F318338-306D-45D7-AFD2-786E56A57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3887D0C5-6493-4ADF-A9DA-041387EB4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4890" name="Picture 26">
            <a:extLst>
              <a:ext uri="{FF2B5EF4-FFF2-40B4-BE49-F238E27FC236}">
                <a16:creationId xmlns:a16="http://schemas.microsoft.com/office/drawing/2014/main" id="{6AF777FC-F8DE-42A1-9456-E932765BF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892" name="Rectangle 28">
            <a:extLst>
              <a:ext uri="{FF2B5EF4-FFF2-40B4-BE49-F238E27FC236}">
                <a16:creationId xmlns:a16="http://schemas.microsoft.com/office/drawing/2014/main" id="{4596DA8D-0716-45BC-BEB5-9E5956CB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894" name="Text Box 30">
            <a:extLst>
              <a:ext uri="{FF2B5EF4-FFF2-40B4-BE49-F238E27FC236}">
                <a16:creationId xmlns:a16="http://schemas.microsoft.com/office/drawing/2014/main" id="{D36BA2EF-D49E-4C55-A777-AB49D196F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4895" name="Text Box 31">
            <a:extLst>
              <a:ext uri="{FF2B5EF4-FFF2-40B4-BE49-F238E27FC236}">
                <a16:creationId xmlns:a16="http://schemas.microsoft.com/office/drawing/2014/main" id="{E9DE1BEC-C26F-40D9-AD2E-EA9D3EECC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4896" name="Text Box 32">
            <a:extLst>
              <a:ext uri="{FF2B5EF4-FFF2-40B4-BE49-F238E27FC236}">
                <a16:creationId xmlns:a16="http://schemas.microsoft.com/office/drawing/2014/main" id="{8040325D-B707-4F5E-9227-CFFE2EB7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4897" name="Text Box 33">
            <a:extLst>
              <a:ext uri="{FF2B5EF4-FFF2-40B4-BE49-F238E27FC236}">
                <a16:creationId xmlns:a16="http://schemas.microsoft.com/office/drawing/2014/main" id="{83BA093F-451F-407B-9173-CA8F5E92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4898" name="Text Box 34">
            <a:extLst>
              <a:ext uri="{FF2B5EF4-FFF2-40B4-BE49-F238E27FC236}">
                <a16:creationId xmlns:a16="http://schemas.microsoft.com/office/drawing/2014/main" id="{992E4BE0-F403-462F-8228-8143D62A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4899" name="Text Box 35">
            <a:extLst>
              <a:ext uri="{FF2B5EF4-FFF2-40B4-BE49-F238E27FC236}">
                <a16:creationId xmlns:a16="http://schemas.microsoft.com/office/drawing/2014/main" id="{7F656398-7F39-4621-8DF8-2E15EAFD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4900" name="Line 36">
            <a:extLst>
              <a:ext uri="{FF2B5EF4-FFF2-40B4-BE49-F238E27FC236}">
                <a16:creationId xmlns:a16="http://schemas.microsoft.com/office/drawing/2014/main" id="{11DC854D-E1B8-45B2-87A8-891784FAC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1" name="Line 37">
            <a:extLst>
              <a:ext uri="{FF2B5EF4-FFF2-40B4-BE49-F238E27FC236}">
                <a16:creationId xmlns:a16="http://schemas.microsoft.com/office/drawing/2014/main" id="{FB90F9C2-143D-4032-A890-440B28A980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2" name="Text Box 38">
            <a:extLst>
              <a:ext uri="{FF2B5EF4-FFF2-40B4-BE49-F238E27FC236}">
                <a16:creationId xmlns:a16="http://schemas.microsoft.com/office/drawing/2014/main" id="{310EB27F-6D7A-4518-B0D7-C75B9C5F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4903" name="Text Box 39">
            <a:extLst>
              <a:ext uri="{FF2B5EF4-FFF2-40B4-BE49-F238E27FC236}">
                <a16:creationId xmlns:a16="http://schemas.microsoft.com/office/drawing/2014/main" id="{89662927-18B7-4A2F-B078-D45DF079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4904" name="Text Box 40">
            <a:extLst>
              <a:ext uri="{FF2B5EF4-FFF2-40B4-BE49-F238E27FC236}">
                <a16:creationId xmlns:a16="http://schemas.microsoft.com/office/drawing/2014/main" id="{7FC0C915-6280-42D8-BC7A-3192C9F2E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4905" name="Text Box 41">
            <a:extLst>
              <a:ext uri="{FF2B5EF4-FFF2-40B4-BE49-F238E27FC236}">
                <a16:creationId xmlns:a16="http://schemas.microsoft.com/office/drawing/2014/main" id="{A2FC76D8-1CEF-4ED0-A7EA-B3CA13DE6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4906" name="Line 42">
            <a:extLst>
              <a:ext uri="{FF2B5EF4-FFF2-40B4-BE49-F238E27FC236}">
                <a16:creationId xmlns:a16="http://schemas.microsoft.com/office/drawing/2014/main" id="{28F97AD2-5EBB-4569-B260-20F304AB9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7" name="Line 43">
            <a:extLst>
              <a:ext uri="{FF2B5EF4-FFF2-40B4-BE49-F238E27FC236}">
                <a16:creationId xmlns:a16="http://schemas.microsoft.com/office/drawing/2014/main" id="{0C4B62FB-D60F-4759-8E42-D01408BA7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8" name="Line 44">
            <a:extLst>
              <a:ext uri="{FF2B5EF4-FFF2-40B4-BE49-F238E27FC236}">
                <a16:creationId xmlns:a16="http://schemas.microsoft.com/office/drawing/2014/main" id="{9B9222F3-4DD0-40C5-87E6-B7C416077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9" name="Text Box 45">
            <a:extLst>
              <a:ext uri="{FF2B5EF4-FFF2-40B4-BE49-F238E27FC236}">
                <a16:creationId xmlns:a16="http://schemas.microsoft.com/office/drawing/2014/main" id="{6EBD4943-46C9-4A82-AD0F-FB4BE7F1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4910" name="Text Box 46">
            <a:extLst>
              <a:ext uri="{FF2B5EF4-FFF2-40B4-BE49-F238E27FC236}">
                <a16:creationId xmlns:a16="http://schemas.microsoft.com/office/drawing/2014/main" id="{4460BBB8-02E5-4A1C-82C0-C3950B4B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4911" name="Line 47">
            <a:extLst>
              <a:ext uri="{FF2B5EF4-FFF2-40B4-BE49-F238E27FC236}">
                <a16:creationId xmlns:a16="http://schemas.microsoft.com/office/drawing/2014/main" id="{C950C75E-F853-44A2-8358-FD4720BA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2" name="Line 48">
            <a:extLst>
              <a:ext uri="{FF2B5EF4-FFF2-40B4-BE49-F238E27FC236}">
                <a16:creationId xmlns:a16="http://schemas.microsoft.com/office/drawing/2014/main" id="{49A9544C-654A-45EE-8851-4D1929BE4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3" name="Line 49">
            <a:extLst>
              <a:ext uri="{FF2B5EF4-FFF2-40B4-BE49-F238E27FC236}">
                <a16:creationId xmlns:a16="http://schemas.microsoft.com/office/drawing/2014/main" id="{E8D9CBB2-259C-4F54-A252-E9C344A61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4" name="Line 50">
            <a:extLst>
              <a:ext uri="{FF2B5EF4-FFF2-40B4-BE49-F238E27FC236}">
                <a16:creationId xmlns:a16="http://schemas.microsoft.com/office/drawing/2014/main" id="{DF60127D-C680-4773-A8EA-69CD4B67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5" name="Line 51">
            <a:extLst>
              <a:ext uri="{FF2B5EF4-FFF2-40B4-BE49-F238E27FC236}">
                <a16:creationId xmlns:a16="http://schemas.microsoft.com/office/drawing/2014/main" id="{ECBF6046-437E-4DEC-A7D3-92CAB5EFF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6" name="Line 52">
            <a:extLst>
              <a:ext uri="{FF2B5EF4-FFF2-40B4-BE49-F238E27FC236}">
                <a16:creationId xmlns:a16="http://schemas.microsoft.com/office/drawing/2014/main" id="{2ACE21BE-73F1-4C0A-9D70-D111896B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7" name="Text Box 53">
            <a:extLst>
              <a:ext uri="{FF2B5EF4-FFF2-40B4-BE49-F238E27FC236}">
                <a16:creationId xmlns:a16="http://schemas.microsoft.com/office/drawing/2014/main" id="{0E2C6B37-38F5-4692-B84A-F65ADC8F7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4918" name="Line 54">
            <a:extLst>
              <a:ext uri="{FF2B5EF4-FFF2-40B4-BE49-F238E27FC236}">
                <a16:creationId xmlns:a16="http://schemas.microsoft.com/office/drawing/2014/main" id="{D4A2EEB5-0992-4FA8-A70C-3B590AB4F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9" name="Text Box 55">
            <a:extLst>
              <a:ext uri="{FF2B5EF4-FFF2-40B4-BE49-F238E27FC236}">
                <a16:creationId xmlns:a16="http://schemas.microsoft.com/office/drawing/2014/main" id="{A9DB5DD6-2FDD-482F-A27B-C1DF4E5D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67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correct location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3BDA30E3-46FA-493B-899D-8E426CC9F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91491" name="Picture 3">
            <a:extLst>
              <a:ext uri="{FF2B5EF4-FFF2-40B4-BE49-F238E27FC236}">
                <a16:creationId xmlns:a16="http://schemas.microsoft.com/office/drawing/2014/main" id="{C8E692A1-09EC-43C8-A6CE-1AFA6F1C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492" name="Rectangle 4">
            <a:extLst>
              <a:ext uri="{FF2B5EF4-FFF2-40B4-BE49-F238E27FC236}">
                <a16:creationId xmlns:a16="http://schemas.microsoft.com/office/drawing/2014/main" id="{C8602962-3690-4879-BD43-A42BF316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3810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493" name="Text Box 5">
            <a:extLst>
              <a:ext uri="{FF2B5EF4-FFF2-40B4-BE49-F238E27FC236}">
                <a16:creationId xmlns:a16="http://schemas.microsoft.com/office/drawing/2014/main" id="{D11FBCD3-4A16-4C27-BCE0-83E78A2BB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1494" name="Text Box 6">
            <a:extLst>
              <a:ext uri="{FF2B5EF4-FFF2-40B4-BE49-F238E27FC236}">
                <a16:creationId xmlns:a16="http://schemas.microsoft.com/office/drawing/2014/main" id="{A0BCA754-FE18-44F6-AFCD-3179E424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91495" name="Text Box 7">
            <a:extLst>
              <a:ext uri="{FF2B5EF4-FFF2-40B4-BE49-F238E27FC236}">
                <a16:creationId xmlns:a16="http://schemas.microsoft.com/office/drawing/2014/main" id="{21E1E236-ABA6-4BDE-A701-35D89157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91496" name="Text Box 8">
            <a:extLst>
              <a:ext uri="{FF2B5EF4-FFF2-40B4-BE49-F238E27FC236}">
                <a16:creationId xmlns:a16="http://schemas.microsoft.com/office/drawing/2014/main" id="{3DD7E8FA-0B3D-43A1-BA61-B8A069B31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91497" name="Text Box 9">
            <a:extLst>
              <a:ext uri="{FF2B5EF4-FFF2-40B4-BE49-F238E27FC236}">
                <a16:creationId xmlns:a16="http://schemas.microsoft.com/office/drawing/2014/main" id="{24B0B1DD-6953-4A7A-BF7F-AC5B06B17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91498" name="Text Box 10">
            <a:extLst>
              <a:ext uri="{FF2B5EF4-FFF2-40B4-BE49-F238E27FC236}">
                <a16:creationId xmlns:a16="http://schemas.microsoft.com/office/drawing/2014/main" id="{F5AF37FF-7028-4F57-908F-E3D2786A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1499" name="Line 11">
            <a:extLst>
              <a:ext uri="{FF2B5EF4-FFF2-40B4-BE49-F238E27FC236}">
                <a16:creationId xmlns:a16="http://schemas.microsoft.com/office/drawing/2014/main" id="{1E657100-3CAD-4E1F-B07A-058925FC2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0" name="Line 12">
            <a:extLst>
              <a:ext uri="{FF2B5EF4-FFF2-40B4-BE49-F238E27FC236}">
                <a16:creationId xmlns:a16="http://schemas.microsoft.com/office/drawing/2014/main" id="{9E4B0974-2CD2-4FAE-88BF-9EA611005A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1" name="Text Box 13">
            <a:extLst>
              <a:ext uri="{FF2B5EF4-FFF2-40B4-BE49-F238E27FC236}">
                <a16:creationId xmlns:a16="http://schemas.microsoft.com/office/drawing/2014/main" id="{D2A4D2BA-49D4-417E-83E6-89226421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91502" name="Text Box 14">
            <a:extLst>
              <a:ext uri="{FF2B5EF4-FFF2-40B4-BE49-F238E27FC236}">
                <a16:creationId xmlns:a16="http://schemas.microsoft.com/office/drawing/2014/main" id="{CE74FBB2-ECFA-41D8-9767-FB66CC00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1503" name="Text Box 15">
            <a:extLst>
              <a:ext uri="{FF2B5EF4-FFF2-40B4-BE49-F238E27FC236}">
                <a16:creationId xmlns:a16="http://schemas.microsoft.com/office/drawing/2014/main" id="{EC883426-FA3E-443C-86B9-D6770627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91504" name="Text Box 16">
            <a:extLst>
              <a:ext uri="{FF2B5EF4-FFF2-40B4-BE49-F238E27FC236}">
                <a16:creationId xmlns:a16="http://schemas.microsoft.com/office/drawing/2014/main" id="{02581966-0B1D-4653-8673-5BAEBFF7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91505" name="Line 17">
            <a:extLst>
              <a:ext uri="{FF2B5EF4-FFF2-40B4-BE49-F238E27FC236}">
                <a16:creationId xmlns:a16="http://schemas.microsoft.com/office/drawing/2014/main" id="{18443DC6-24F4-49FF-AE02-282E07EBC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6" name="Line 18">
            <a:extLst>
              <a:ext uri="{FF2B5EF4-FFF2-40B4-BE49-F238E27FC236}">
                <a16:creationId xmlns:a16="http://schemas.microsoft.com/office/drawing/2014/main" id="{775D4DDF-967E-461D-BA63-AB43E8EA4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7" name="Line 19">
            <a:extLst>
              <a:ext uri="{FF2B5EF4-FFF2-40B4-BE49-F238E27FC236}">
                <a16:creationId xmlns:a16="http://schemas.microsoft.com/office/drawing/2014/main" id="{7F294791-A6DF-4C08-BAA6-8AD85565A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8" name="Text Box 20">
            <a:extLst>
              <a:ext uri="{FF2B5EF4-FFF2-40B4-BE49-F238E27FC236}">
                <a16:creationId xmlns:a16="http://schemas.microsoft.com/office/drawing/2014/main" id="{476777CF-6DEA-4629-B342-15162F31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91509" name="Text Box 21">
            <a:extLst>
              <a:ext uri="{FF2B5EF4-FFF2-40B4-BE49-F238E27FC236}">
                <a16:creationId xmlns:a16="http://schemas.microsoft.com/office/drawing/2014/main" id="{7E75AB5A-E809-4C5A-B05F-B8F2C42E4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1510" name="Line 22">
            <a:extLst>
              <a:ext uri="{FF2B5EF4-FFF2-40B4-BE49-F238E27FC236}">
                <a16:creationId xmlns:a16="http://schemas.microsoft.com/office/drawing/2014/main" id="{92CD6B56-94A2-4122-8CA0-A5069DBE2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1" name="Line 23">
            <a:extLst>
              <a:ext uri="{FF2B5EF4-FFF2-40B4-BE49-F238E27FC236}">
                <a16:creationId xmlns:a16="http://schemas.microsoft.com/office/drawing/2014/main" id="{3950FE5C-7E6D-41D1-B111-487F00AA6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2" name="Line 24">
            <a:extLst>
              <a:ext uri="{FF2B5EF4-FFF2-40B4-BE49-F238E27FC236}">
                <a16:creationId xmlns:a16="http://schemas.microsoft.com/office/drawing/2014/main" id="{D307840E-03AB-49C1-BEA6-30C11CCFB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3" name="Line 25">
            <a:extLst>
              <a:ext uri="{FF2B5EF4-FFF2-40B4-BE49-F238E27FC236}">
                <a16:creationId xmlns:a16="http://schemas.microsoft.com/office/drawing/2014/main" id="{DA95198E-65AE-4B9B-B5D3-3D2583620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4" name="Line 26">
            <a:extLst>
              <a:ext uri="{FF2B5EF4-FFF2-40B4-BE49-F238E27FC236}">
                <a16:creationId xmlns:a16="http://schemas.microsoft.com/office/drawing/2014/main" id="{CD04A9F1-200E-42DB-A2A6-F9B522DD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5" name="Line 27">
            <a:extLst>
              <a:ext uri="{FF2B5EF4-FFF2-40B4-BE49-F238E27FC236}">
                <a16:creationId xmlns:a16="http://schemas.microsoft.com/office/drawing/2014/main" id="{B030A623-929A-4D02-B70E-0A3C4F80F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6" name="Text Box 28">
            <a:extLst>
              <a:ext uri="{FF2B5EF4-FFF2-40B4-BE49-F238E27FC236}">
                <a16:creationId xmlns:a16="http://schemas.microsoft.com/office/drawing/2014/main" id="{E348B96C-0831-4066-A9FE-19821C3E8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1517" name="Line 29">
            <a:extLst>
              <a:ext uri="{FF2B5EF4-FFF2-40B4-BE49-F238E27FC236}">
                <a16:creationId xmlns:a16="http://schemas.microsoft.com/office/drawing/2014/main" id="{A9F259FC-5D99-4059-B55A-27FDBC42C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8" name="Text Box 30">
            <a:extLst>
              <a:ext uri="{FF2B5EF4-FFF2-40B4-BE49-F238E27FC236}">
                <a16:creationId xmlns:a16="http://schemas.microsoft.com/office/drawing/2014/main" id="{01C2AF5A-CCDF-413A-94CC-009F3823E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92125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not in this node and this is not a leaf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6AD3B810-4162-46F7-AF16-4F6C62E1B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7939" name="Picture 3">
            <a:extLst>
              <a:ext uri="{FF2B5EF4-FFF2-40B4-BE49-F238E27FC236}">
                <a16:creationId xmlns:a16="http://schemas.microsoft.com/office/drawing/2014/main" id="{BE3845E9-7873-4F5C-9009-07A37F49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42" name="Text Box 6">
            <a:extLst>
              <a:ext uri="{FF2B5EF4-FFF2-40B4-BE49-F238E27FC236}">
                <a16:creationId xmlns:a16="http://schemas.microsoft.com/office/drawing/2014/main" id="{135FAD27-5930-4D93-9511-D521AAFA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94EF12A0-5283-49D4-8AF0-42BF491A5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7944" name="Text Box 8">
            <a:extLst>
              <a:ext uri="{FF2B5EF4-FFF2-40B4-BE49-F238E27FC236}">
                <a16:creationId xmlns:a16="http://schemas.microsoft.com/office/drawing/2014/main" id="{E8655113-43AB-444A-937A-F8DF7C7B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7945" name="Text Box 9">
            <a:extLst>
              <a:ext uri="{FF2B5EF4-FFF2-40B4-BE49-F238E27FC236}">
                <a16:creationId xmlns:a16="http://schemas.microsoft.com/office/drawing/2014/main" id="{A2FA95FA-6B6D-4DF5-B8CB-F4D8919C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7946" name="Text Box 10">
            <a:extLst>
              <a:ext uri="{FF2B5EF4-FFF2-40B4-BE49-F238E27FC236}">
                <a16:creationId xmlns:a16="http://schemas.microsoft.com/office/drawing/2014/main" id="{92686441-C076-4EAA-B8E6-02ED251C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7947" name="Text Box 11">
            <a:extLst>
              <a:ext uri="{FF2B5EF4-FFF2-40B4-BE49-F238E27FC236}">
                <a16:creationId xmlns:a16="http://schemas.microsoft.com/office/drawing/2014/main" id="{F66CE9BB-4481-4390-A88C-1CA3C5FA0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7948" name="Line 12">
            <a:extLst>
              <a:ext uri="{FF2B5EF4-FFF2-40B4-BE49-F238E27FC236}">
                <a16:creationId xmlns:a16="http://schemas.microsoft.com/office/drawing/2014/main" id="{4E916D69-8201-4850-ADF5-4DD44F96C6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49" name="Line 13">
            <a:extLst>
              <a:ext uri="{FF2B5EF4-FFF2-40B4-BE49-F238E27FC236}">
                <a16:creationId xmlns:a16="http://schemas.microsoft.com/office/drawing/2014/main" id="{8B167907-6631-4126-97BB-21D19E039B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0" name="Text Box 14">
            <a:extLst>
              <a:ext uri="{FF2B5EF4-FFF2-40B4-BE49-F238E27FC236}">
                <a16:creationId xmlns:a16="http://schemas.microsoft.com/office/drawing/2014/main" id="{B0F1D40C-8CE0-49F2-A571-A33C2DC72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7951" name="Text Box 15">
            <a:extLst>
              <a:ext uri="{FF2B5EF4-FFF2-40B4-BE49-F238E27FC236}">
                <a16:creationId xmlns:a16="http://schemas.microsoft.com/office/drawing/2014/main" id="{30D166E3-E265-465F-A4BB-CACF47536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7952" name="Text Box 16">
            <a:extLst>
              <a:ext uri="{FF2B5EF4-FFF2-40B4-BE49-F238E27FC236}">
                <a16:creationId xmlns:a16="http://schemas.microsoft.com/office/drawing/2014/main" id="{CF5BC122-DB7D-4FED-AC4F-5B2C5DF4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7953" name="Text Box 17">
            <a:extLst>
              <a:ext uri="{FF2B5EF4-FFF2-40B4-BE49-F238E27FC236}">
                <a16:creationId xmlns:a16="http://schemas.microsoft.com/office/drawing/2014/main" id="{60351A49-C760-4B95-BB66-EAEC3253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7954" name="Line 18">
            <a:extLst>
              <a:ext uri="{FF2B5EF4-FFF2-40B4-BE49-F238E27FC236}">
                <a16:creationId xmlns:a16="http://schemas.microsoft.com/office/drawing/2014/main" id="{A19AB870-895F-4894-A9A9-B9050B22BD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5" name="Line 19">
            <a:extLst>
              <a:ext uri="{FF2B5EF4-FFF2-40B4-BE49-F238E27FC236}">
                <a16:creationId xmlns:a16="http://schemas.microsoft.com/office/drawing/2014/main" id="{8ED26313-832B-4C49-9F98-6E87CADFF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6" name="Line 20">
            <a:extLst>
              <a:ext uri="{FF2B5EF4-FFF2-40B4-BE49-F238E27FC236}">
                <a16:creationId xmlns:a16="http://schemas.microsoft.com/office/drawing/2014/main" id="{0E0D2CFF-F3CF-4887-A4C0-8DE1AB08E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7" name="Text Box 21">
            <a:extLst>
              <a:ext uri="{FF2B5EF4-FFF2-40B4-BE49-F238E27FC236}">
                <a16:creationId xmlns:a16="http://schemas.microsoft.com/office/drawing/2014/main" id="{727BC89E-3378-474E-B175-8462F298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7958" name="Text Box 22">
            <a:extLst>
              <a:ext uri="{FF2B5EF4-FFF2-40B4-BE49-F238E27FC236}">
                <a16:creationId xmlns:a16="http://schemas.microsoft.com/office/drawing/2014/main" id="{1CE3C017-D04C-416E-A31E-35DD9A36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7959" name="Line 23">
            <a:extLst>
              <a:ext uri="{FF2B5EF4-FFF2-40B4-BE49-F238E27FC236}">
                <a16:creationId xmlns:a16="http://schemas.microsoft.com/office/drawing/2014/main" id="{D8C18947-3AA4-4F5D-87B3-2B3E24B38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0" name="Line 24">
            <a:extLst>
              <a:ext uri="{FF2B5EF4-FFF2-40B4-BE49-F238E27FC236}">
                <a16:creationId xmlns:a16="http://schemas.microsoft.com/office/drawing/2014/main" id="{0964D890-037C-4CA3-9AC5-F39227A24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1" name="Line 25">
            <a:extLst>
              <a:ext uri="{FF2B5EF4-FFF2-40B4-BE49-F238E27FC236}">
                <a16:creationId xmlns:a16="http://schemas.microsoft.com/office/drawing/2014/main" id="{33B10CC2-37C6-4190-A1D8-7A92FEF67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2" name="Line 26">
            <a:extLst>
              <a:ext uri="{FF2B5EF4-FFF2-40B4-BE49-F238E27FC236}">
                <a16:creationId xmlns:a16="http://schemas.microsoft.com/office/drawing/2014/main" id="{8428CD9C-9751-42D2-B884-11FECF013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3" name="Line 27">
            <a:extLst>
              <a:ext uri="{FF2B5EF4-FFF2-40B4-BE49-F238E27FC236}">
                <a16:creationId xmlns:a16="http://schemas.microsoft.com/office/drawing/2014/main" id="{C60DE42F-0E6D-41C5-B06A-066C9E453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4" name="Line 28">
            <a:extLst>
              <a:ext uri="{FF2B5EF4-FFF2-40B4-BE49-F238E27FC236}">
                <a16:creationId xmlns:a16="http://schemas.microsoft.com/office/drawing/2014/main" id="{D4234156-DC83-45A3-92CF-6389308A5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5" name="Text Box 29">
            <a:extLst>
              <a:ext uri="{FF2B5EF4-FFF2-40B4-BE49-F238E27FC236}">
                <a16:creationId xmlns:a16="http://schemas.microsoft.com/office/drawing/2014/main" id="{A3FAFE7D-336B-444A-88D5-35996D97A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7966" name="Line 30">
            <a:extLst>
              <a:ext uri="{FF2B5EF4-FFF2-40B4-BE49-F238E27FC236}">
                <a16:creationId xmlns:a16="http://schemas.microsoft.com/office/drawing/2014/main" id="{C69AB7AC-4FD1-4B91-8EE2-88A248B82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7" name="Rectangle 31">
            <a:extLst>
              <a:ext uri="{FF2B5EF4-FFF2-40B4-BE49-F238E27FC236}">
                <a16:creationId xmlns:a16="http://schemas.microsoft.com/office/drawing/2014/main" id="{FB7DA4DA-2ABB-4A99-BA92-0F4669F6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19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F44C299-1255-4FF4-A0ED-51A2FEE33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9987" name="Picture 3">
            <a:extLst>
              <a:ext uri="{FF2B5EF4-FFF2-40B4-BE49-F238E27FC236}">
                <a16:creationId xmlns:a16="http://schemas.microsoft.com/office/drawing/2014/main" id="{2071D649-5CAA-42F1-9DF0-4A8DCCDB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88" name="Text Box 4">
            <a:extLst>
              <a:ext uri="{FF2B5EF4-FFF2-40B4-BE49-F238E27FC236}">
                <a16:creationId xmlns:a16="http://schemas.microsoft.com/office/drawing/2014/main" id="{AD0A23BE-7B14-4759-A9A8-1BA616E3D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9989" name="Text Box 5">
            <a:extLst>
              <a:ext uri="{FF2B5EF4-FFF2-40B4-BE49-F238E27FC236}">
                <a16:creationId xmlns:a16="http://schemas.microsoft.com/office/drawing/2014/main" id="{E9B1E1BC-1A0F-4ABE-810B-33C68E1A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9990" name="Text Box 6">
            <a:extLst>
              <a:ext uri="{FF2B5EF4-FFF2-40B4-BE49-F238E27FC236}">
                <a16:creationId xmlns:a16="http://schemas.microsoft.com/office/drawing/2014/main" id="{274E3529-E7EE-4BFB-B159-C13242F6C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9991" name="Text Box 7">
            <a:extLst>
              <a:ext uri="{FF2B5EF4-FFF2-40B4-BE49-F238E27FC236}">
                <a16:creationId xmlns:a16="http://schemas.microsoft.com/office/drawing/2014/main" id="{C0432291-7844-4850-81B0-9BEC7F9FD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8F4A1918-15E9-4614-BEA0-F82B6EAB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9993" name="Text Box 9">
            <a:extLst>
              <a:ext uri="{FF2B5EF4-FFF2-40B4-BE49-F238E27FC236}">
                <a16:creationId xmlns:a16="http://schemas.microsoft.com/office/drawing/2014/main" id="{9EC05A09-BBB3-4815-9617-A73D7D9C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9994" name="Line 10">
            <a:extLst>
              <a:ext uri="{FF2B5EF4-FFF2-40B4-BE49-F238E27FC236}">
                <a16:creationId xmlns:a16="http://schemas.microsoft.com/office/drawing/2014/main" id="{21595A4C-BD71-4AD7-88B0-01E406030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5" name="Line 11">
            <a:extLst>
              <a:ext uri="{FF2B5EF4-FFF2-40B4-BE49-F238E27FC236}">
                <a16:creationId xmlns:a16="http://schemas.microsoft.com/office/drawing/2014/main" id="{65AD860F-CFE4-4330-9C6E-45EA7C8600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6" name="Text Box 12">
            <a:extLst>
              <a:ext uri="{FF2B5EF4-FFF2-40B4-BE49-F238E27FC236}">
                <a16:creationId xmlns:a16="http://schemas.microsoft.com/office/drawing/2014/main" id="{CA5785BC-C60B-409D-9BED-FD5226984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9997" name="Text Box 13">
            <a:extLst>
              <a:ext uri="{FF2B5EF4-FFF2-40B4-BE49-F238E27FC236}">
                <a16:creationId xmlns:a16="http://schemas.microsoft.com/office/drawing/2014/main" id="{50F9634E-A40F-4A35-B95F-05B98A4B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9998" name="Text Box 14">
            <a:extLst>
              <a:ext uri="{FF2B5EF4-FFF2-40B4-BE49-F238E27FC236}">
                <a16:creationId xmlns:a16="http://schemas.microsoft.com/office/drawing/2014/main" id="{AECB5143-FA65-41F7-B88A-48A5B414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9999" name="Text Box 15">
            <a:extLst>
              <a:ext uri="{FF2B5EF4-FFF2-40B4-BE49-F238E27FC236}">
                <a16:creationId xmlns:a16="http://schemas.microsoft.com/office/drawing/2014/main" id="{E9A21BA7-7D39-492A-9E71-0D6E92EE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70000" name="Line 16">
            <a:extLst>
              <a:ext uri="{FF2B5EF4-FFF2-40B4-BE49-F238E27FC236}">
                <a16:creationId xmlns:a16="http://schemas.microsoft.com/office/drawing/2014/main" id="{43946E1C-569E-487A-B427-59C42376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1" name="Line 17">
            <a:extLst>
              <a:ext uri="{FF2B5EF4-FFF2-40B4-BE49-F238E27FC236}">
                <a16:creationId xmlns:a16="http://schemas.microsoft.com/office/drawing/2014/main" id="{255E2C1F-8FCA-4DB0-861B-89DCE4505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2" name="Line 18">
            <a:extLst>
              <a:ext uri="{FF2B5EF4-FFF2-40B4-BE49-F238E27FC236}">
                <a16:creationId xmlns:a16="http://schemas.microsoft.com/office/drawing/2014/main" id="{9241AADB-9BE1-469F-B9A8-9AA4F8A96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3" name="Text Box 19">
            <a:extLst>
              <a:ext uri="{FF2B5EF4-FFF2-40B4-BE49-F238E27FC236}">
                <a16:creationId xmlns:a16="http://schemas.microsoft.com/office/drawing/2014/main" id="{5110C821-799F-49C3-8086-9C37C38A3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70004" name="Text Box 20">
            <a:extLst>
              <a:ext uri="{FF2B5EF4-FFF2-40B4-BE49-F238E27FC236}">
                <a16:creationId xmlns:a16="http://schemas.microsoft.com/office/drawing/2014/main" id="{556427D6-67CD-40D1-A72E-6F0924EC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70005" name="Line 21">
            <a:extLst>
              <a:ext uri="{FF2B5EF4-FFF2-40B4-BE49-F238E27FC236}">
                <a16:creationId xmlns:a16="http://schemas.microsoft.com/office/drawing/2014/main" id="{3EE04524-FD42-4955-A931-156682B04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6" name="Line 22">
            <a:extLst>
              <a:ext uri="{FF2B5EF4-FFF2-40B4-BE49-F238E27FC236}">
                <a16:creationId xmlns:a16="http://schemas.microsoft.com/office/drawing/2014/main" id="{8E53839D-D089-44B8-A2F4-C7C74FC24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7" name="Line 23">
            <a:extLst>
              <a:ext uri="{FF2B5EF4-FFF2-40B4-BE49-F238E27FC236}">
                <a16:creationId xmlns:a16="http://schemas.microsoft.com/office/drawing/2014/main" id="{685EF460-E91A-48C1-977D-66EACF790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8" name="Line 24">
            <a:extLst>
              <a:ext uri="{FF2B5EF4-FFF2-40B4-BE49-F238E27FC236}">
                <a16:creationId xmlns:a16="http://schemas.microsoft.com/office/drawing/2014/main" id="{EB9FD430-8283-49F8-855C-2C26D9BB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9" name="Line 25">
            <a:extLst>
              <a:ext uri="{FF2B5EF4-FFF2-40B4-BE49-F238E27FC236}">
                <a16:creationId xmlns:a16="http://schemas.microsoft.com/office/drawing/2014/main" id="{C8E6A625-0EA8-43D2-9544-DF8EE395C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0" name="Line 26">
            <a:extLst>
              <a:ext uri="{FF2B5EF4-FFF2-40B4-BE49-F238E27FC236}">
                <a16:creationId xmlns:a16="http://schemas.microsoft.com/office/drawing/2014/main" id="{5EDE8F60-ECC0-400B-A303-EB7937E65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1" name="Text Box 27">
            <a:extLst>
              <a:ext uri="{FF2B5EF4-FFF2-40B4-BE49-F238E27FC236}">
                <a16:creationId xmlns:a16="http://schemas.microsoft.com/office/drawing/2014/main" id="{D6DAD1F8-BC64-490E-B75C-E6F3A4739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70012" name="Line 28">
            <a:extLst>
              <a:ext uri="{FF2B5EF4-FFF2-40B4-BE49-F238E27FC236}">
                <a16:creationId xmlns:a16="http://schemas.microsoft.com/office/drawing/2014/main" id="{CAD2A674-11FC-4ECA-B4D7-FE487DB24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4" name="Rectangle 30">
            <a:extLst>
              <a:ext uri="{FF2B5EF4-FFF2-40B4-BE49-F238E27FC236}">
                <a16:creationId xmlns:a16="http://schemas.microsoft.com/office/drawing/2014/main" id="{0E74D938-5836-45E2-94E9-A8BA6833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6" name="Text Box 32">
            <a:extLst>
              <a:ext uri="{FF2B5EF4-FFF2-40B4-BE49-F238E27FC236}">
                <a16:creationId xmlns:a16="http://schemas.microsoft.com/office/drawing/2014/main" id="{9D0B7DE7-F81B-45A6-9926-6B40C2EBD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67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correct location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6D2B96E-247C-444A-891F-DB5F269F2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EDF6FD9-4EF2-4322-96E4-BE72F568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3732C5E8-D4EC-4169-9C67-1644E141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3BF312F9-1C3E-487B-98EF-EF5D74C2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A5E0E9A7-3834-43D6-A0D4-51CAF4E6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5F21A1C9-6534-4DE0-91E4-A3224960F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EF12E445-B5BD-440C-8ACB-B30619EB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2F039DC6-D335-4D73-869E-D5CFDB8423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9934A05D-A255-49CF-9422-374974C46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3C1DC6F1-EB17-4754-9EEE-067577B1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5613" name="Oval 13">
            <a:extLst>
              <a:ext uri="{FF2B5EF4-FFF2-40B4-BE49-F238E27FC236}">
                <a16:creationId xmlns:a16="http://schemas.microsoft.com/office/drawing/2014/main" id="{096085B7-1DA0-43DD-9548-AF666A1E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13C7E512-4919-4249-8BA0-B6F5C7CA1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5" name="Oval 15">
            <a:extLst>
              <a:ext uri="{FF2B5EF4-FFF2-40B4-BE49-F238E27FC236}">
                <a16:creationId xmlns:a16="http://schemas.microsoft.com/office/drawing/2014/main" id="{82B178F4-B0D5-4070-8A94-7C6D773A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CD36604B-AEEB-4CD0-A793-BB507206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5617" name="Oval 17">
            <a:extLst>
              <a:ext uri="{FF2B5EF4-FFF2-40B4-BE49-F238E27FC236}">
                <a16:creationId xmlns:a16="http://schemas.microsoft.com/office/drawing/2014/main" id="{90F221C0-E37D-4A75-A404-07287099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B05DB7CB-9C86-4C2C-A67C-D95D564F6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9" name="Line 19">
            <a:extLst>
              <a:ext uri="{FF2B5EF4-FFF2-40B4-BE49-F238E27FC236}">
                <a16:creationId xmlns:a16="http://schemas.microsoft.com/office/drawing/2014/main" id="{8D9234D5-0DB9-4CF8-B970-3FE149AC5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4324019A-15D1-4216-9ECD-756F9B3A0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ECB54280-39A8-41AC-9276-05B3945AE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5622" name="Object 22">
            <a:extLst>
              <a:ext uri="{FF2B5EF4-FFF2-40B4-BE49-F238E27FC236}">
                <a16:creationId xmlns:a16="http://schemas.microsoft.com/office/drawing/2014/main" id="{9A4E5CEA-B397-496B-9D99-589AF0D61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5622" name="Object 22">
                        <a:extLst>
                          <a:ext uri="{FF2B5EF4-FFF2-40B4-BE49-F238E27FC236}">
                            <a16:creationId xmlns:a16="http://schemas.microsoft.com/office/drawing/2014/main" id="{9A4E5CEA-B397-496B-9D99-589AF0D61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Text Box 23">
            <a:extLst>
              <a:ext uri="{FF2B5EF4-FFF2-40B4-BE49-F238E27FC236}">
                <a16:creationId xmlns:a16="http://schemas.microsoft.com/office/drawing/2014/main" id="{0474B3D7-24E3-4A6C-AB13-BAF2A3EA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9)</a:t>
            </a:r>
          </a:p>
        </p:txBody>
      </p:sp>
      <p:pic>
        <p:nvPicPr>
          <p:cNvPr id="25624" name="Picture 24">
            <a:extLst>
              <a:ext uri="{FF2B5EF4-FFF2-40B4-BE49-F238E27FC236}">
                <a16:creationId xmlns:a16="http://schemas.microsoft.com/office/drawing/2014/main" id="{1FF81FC1-30BB-4AA0-9BB9-C3A23C2D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25" name="Rectangle 25">
            <a:extLst>
              <a:ext uri="{FF2B5EF4-FFF2-40B4-BE49-F238E27FC236}">
                <a16:creationId xmlns:a16="http://schemas.microsoft.com/office/drawing/2014/main" id="{F4E5C87D-8155-483D-901A-2DA704D7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4800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1F382F4-6BF7-410E-B1EF-8AFE3BD9E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71011" name="Picture 3">
            <a:extLst>
              <a:ext uri="{FF2B5EF4-FFF2-40B4-BE49-F238E27FC236}">
                <a16:creationId xmlns:a16="http://schemas.microsoft.com/office/drawing/2014/main" id="{85A0F114-9AC6-4572-BE77-1870A1D4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2" name="Text Box 4">
            <a:extLst>
              <a:ext uri="{FF2B5EF4-FFF2-40B4-BE49-F238E27FC236}">
                <a16:creationId xmlns:a16="http://schemas.microsoft.com/office/drawing/2014/main" id="{8A05323A-6833-4AFC-9893-83F422914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71013" name="Text Box 5">
            <a:extLst>
              <a:ext uri="{FF2B5EF4-FFF2-40B4-BE49-F238E27FC236}">
                <a16:creationId xmlns:a16="http://schemas.microsoft.com/office/drawing/2014/main" id="{A0E394C0-DD9D-4A5F-94C6-D03D39E6C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71014" name="Text Box 6">
            <a:extLst>
              <a:ext uri="{FF2B5EF4-FFF2-40B4-BE49-F238E27FC236}">
                <a16:creationId xmlns:a16="http://schemas.microsoft.com/office/drawing/2014/main" id="{672542AE-B0F3-41E1-A22E-9E22771A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71015" name="Text Box 7">
            <a:extLst>
              <a:ext uri="{FF2B5EF4-FFF2-40B4-BE49-F238E27FC236}">
                <a16:creationId xmlns:a16="http://schemas.microsoft.com/office/drawing/2014/main" id="{22C3E306-A1C0-44D1-8698-FC1828CC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71016" name="Text Box 8">
            <a:extLst>
              <a:ext uri="{FF2B5EF4-FFF2-40B4-BE49-F238E27FC236}">
                <a16:creationId xmlns:a16="http://schemas.microsoft.com/office/drawing/2014/main" id="{39A0306B-92B4-4B1D-8C0D-451B90E3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71017" name="Text Box 9">
            <a:extLst>
              <a:ext uri="{FF2B5EF4-FFF2-40B4-BE49-F238E27FC236}">
                <a16:creationId xmlns:a16="http://schemas.microsoft.com/office/drawing/2014/main" id="{BBA7D608-1629-4C54-9785-3A4C04BD8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71018" name="Line 10">
            <a:extLst>
              <a:ext uri="{FF2B5EF4-FFF2-40B4-BE49-F238E27FC236}">
                <a16:creationId xmlns:a16="http://schemas.microsoft.com/office/drawing/2014/main" id="{02853364-D54E-46BD-A79E-48339E391E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19" name="Line 11">
            <a:extLst>
              <a:ext uri="{FF2B5EF4-FFF2-40B4-BE49-F238E27FC236}">
                <a16:creationId xmlns:a16="http://schemas.microsoft.com/office/drawing/2014/main" id="{191C5586-D899-4920-9744-02617C4EEA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E6E148AB-FF4F-4DFF-9B4D-41E5D835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71021" name="Text Box 13">
            <a:extLst>
              <a:ext uri="{FF2B5EF4-FFF2-40B4-BE49-F238E27FC236}">
                <a16:creationId xmlns:a16="http://schemas.microsoft.com/office/drawing/2014/main" id="{00776FF7-7B94-46A0-B1E5-BF4F1B618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71022" name="Text Box 14">
            <a:extLst>
              <a:ext uri="{FF2B5EF4-FFF2-40B4-BE49-F238E27FC236}">
                <a16:creationId xmlns:a16="http://schemas.microsoft.com/office/drawing/2014/main" id="{ED2F43A5-50CF-4E63-B7FA-5DC1A9A6A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71023" name="Text Box 15">
            <a:extLst>
              <a:ext uri="{FF2B5EF4-FFF2-40B4-BE49-F238E27FC236}">
                <a16:creationId xmlns:a16="http://schemas.microsoft.com/office/drawing/2014/main" id="{EACD1659-3F31-45BA-9F1A-6FFB52EC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71024" name="Line 16">
            <a:extLst>
              <a:ext uri="{FF2B5EF4-FFF2-40B4-BE49-F238E27FC236}">
                <a16:creationId xmlns:a16="http://schemas.microsoft.com/office/drawing/2014/main" id="{AF3456E5-C4D0-47F6-879B-5F67EC8ED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5" name="Line 17">
            <a:extLst>
              <a:ext uri="{FF2B5EF4-FFF2-40B4-BE49-F238E27FC236}">
                <a16:creationId xmlns:a16="http://schemas.microsoft.com/office/drawing/2014/main" id="{3ADEDD0E-4FAA-4483-BDD5-EEC2EDF57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6" name="Line 18">
            <a:extLst>
              <a:ext uri="{FF2B5EF4-FFF2-40B4-BE49-F238E27FC236}">
                <a16:creationId xmlns:a16="http://schemas.microsoft.com/office/drawing/2014/main" id="{D019A240-7729-4BC3-A58D-43A6F5718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7" name="Text Box 19">
            <a:extLst>
              <a:ext uri="{FF2B5EF4-FFF2-40B4-BE49-F238E27FC236}">
                <a16:creationId xmlns:a16="http://schemas.microsoft.com/office/drawing/2014/main" id="{7384AF01-8EAA-4C1E-8003-5FA2770C0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71028" name="Text Box 20">
            <a:extLst>
              <a:ext uri="{FF2B5EF4-FFF2-40B4-BE49-F238E27FC236}">
                <a16:creationId xmlns:a16="http://schemas.microsoft.com/office/drawing/2014/main" id="{9BD5A488-EB66-4495-842B-AD86BD81F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71029" name="Line 21">
            <a:extLst>
              <a:ext uri="{FF2B5EF4-FFF2-40B4-BE49-F238E27FC236}">
                <a16:creationId xmlns:a16="http://schemas.microsoft.com/office/drawing/2014/main" id="{A93D8323-4573-4A24-8BF0-558B7A582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0" name="Line 22">
            <a:extLst>
              <a:ext uri="{FF2B5EF4-FFF2-40B4-BE49-F238E27FC236}">
                <a16:creationId xmlns:a16="http://schemas.microsoft.com/office/drawing/2014/main" id="{0DC238F2-BEB3-44CC-B63E-AF35226BC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1" name="Line 23">
            <a:extLst>
              <a:ext uri="{FF2B5EF4-FFF2-40B4-BE49-F238E27FC236}">
                <a16:creationId xmlns:a16="http://schemas.microsoft.com/office/drawing/2014/main" id="{487979D0-BF3A-432E-9C08-A558CEC41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2" name="Line 24">
            <a:extLst>
              <a:ext uri="{FF2B5EF4-FFF2-40B4-BE49-F238E27FC236}">
                <a16:creationId xmlns:a16="http://schemas.microsoft.com/office/drawing/2014/main" id="{0B9C6A99-5F51-4C38-A857-738948DED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3" name="Line 25">
            <a:extLst>
              <a:ext uri="{FF2B5EF4-FFF2-40B4-BE49-F238E27FC236}">
                <a16:creationId xmlns:a16="http://schemas.microsoft.com/office/drawing/2014/main" id="{D87B56B0-A0A8-4606-A59D-D2F938186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4" name="Line 26">
            <a:extLst>
              <a:ext uri="{FF2B5EF4-FFF2-40B4-BE49-F238E27FC236}">
                <a16:creationId xmlns:a16="http://schemas.microsoft.com/office/drawing/2014/main" id="{703423E2-7518-4DD9-A8B0-1AC422475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5" name="Text Box 27">
            <a:extLst>
              <a:ext uri="{FF2B5EF4-FFF2-40B4-BE49-F238E27FC236}">
                <a16:creationId xmlns:a16="http://schemas.microsoft.com/office/drawing/2014/main" id="{25F850CF-7DB6-4B51-AB2C-0E087EFBA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71036" name="Line 28">
            <a:extLst>
              <a:ext uri="{FF2B5EF4-FFF2-40B4-BE49-F238E27FC236}">
                <a16:creationId xmlns:a16="http://schemas.microsoft.com/office/drawing/2014/main" id="{0A10051C-DA40-46F1-A1A6-97BE5800E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7" name="Rectangle 29">
            <a:extLst>
              <a:ext uri="{FF2B5EF4-FFF2-40B4-BE49-F238E27FC236}">
                <a16:creationId xmlns:a16="http://schemas.microsoft.com/office/drawing/2014/main" id="{ACFC02FC-59FF-4AB4-9478-6F8313DA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9" name="Rectangle 31">
            <a:extLst>
              <a:ext uri="{FF2B5EF4-FFF2-40B4-BE49-F238E27FC236}">
                <a16:creationId xmlns:a16="http://schemas.microsoft.com/office/drawing/2014/main" id="{1C7C89F4-3239-40E3-A1F2-70076C96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381000" cy="6096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633BE64D-9A77-4E43-B4E1-A22EC3275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24137"/>
          </a:xfrm>
        </p:spPr>
        <p:txBody>
          <a:bodyPr/>
          <a:lstStyle/>
          <a:p>
            <a:r>
              <a:rPr lang="en-US" altLang="en-US" dirty="0"/>
              <a:t>Search running time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E356FFC-C178-4404-ABD2-767FE79E8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289" y="1332765"/>
            <a:ext cx="8229600" cy="4833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calls to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BTreeSearch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O(height of the tree)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 each call – O(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time: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O(t) keys per node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binary search to find key in a node?</a:t>
            </a:r>
          </a:p>
        </p:txBody>
      </p:sp>
      <p:pic>
        <p:nvPicPr>
          <p:cNvPr id="113668" name="Picture 4">
            <a:extLst>
              <a:ext uri="{FF2B5EF4-FFF2-40B4-BE49-F238E27FC236}">
                <a16:creationId xmlns:a16="http://schemas.microsoft.com/office/drawing/2014/main" id="{186689E4-5331-4A90-A218-0D18A303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41" y="1778236"/>
            <a:ext cx="4940709" cy="33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1499CF8-34F8-46B8-B1F5-B39D0C89F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 insert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DBB1308-BBDB-46CD-8EF3-38AC4E521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Starting at root, follow the </a:t>
            </a:r>
            <a:r>
              <a:rPr lang="en-US" altLang="en-US" sz="2600" i="1" dirty="0"/>
              <a:t>search</a:t>
            </a:r>
            <a:r>
              <a:rPr lang="en-US" altLang="en-US" sz="2600" dirty="0"/>
              <a:t> path down the tree</a:t>
            </a:r>
          </a:p>
          <a:p>
            <a:pPr lvl="1"/>
            <a:r>
              <a:rPr lang="en-US" altLang="en-US" sz="2200" dirty="0"/>
              <a:t>If the node is full (contains 2</a:t>
            </a:r>
            <a:r>
              <a:rPr lang="en-US" altLang="en-US" sz="2200" i="1" dirty="0"/>
              <a:t>t</a:t>
            </a:r>
            <a:r>
              <a:rPr lang="en-US" altLang="en-US" sz="2200" dirty="0"/>
              <a:t> - 1 keys)</a:t>
            </a:r>
          </a:p>
          <a:p>
            <a:pPr lvl="2"/>
            <a:r>
              <a:rPr lang="en-US" altLang="en-US" sz="2100" dirty="0"/>
              <a:t>split the keys into two nodes around the median value</a:t>
            </a:r>
          </a:p>
          <a:p>
            <a:pPr lvl="2"/>
            <a:r>
              <a:rPr lang="en-US" altLang="en-US" sz="2100" dirty="0"/>
              <a:t> add the median value to the parent node</a:t>
            </a:r>
          </a:p>
          <a:p>
            <a:pPr lvl="1"/>
            <a:r>
              <a:rPr lang="en-US" altLang="en-US" sz="2200" dirty="0"/>
              <a:t>If the node is a leaf, insert it into the correct spot</a:t>
            </a:r>
          </a:p>
          <a:p>
            <a:r>
              <a:rPr lang="en-US" altLang="en-US" sz="2600" dirty="0"/>
              <a:t>Observations</a:t>
            </a:r>
          </a:p>
          <a:p>
            <a:pPr lvl="1"/>
            <a:r>
              <a:rPr lang="en-US" altLang="en-US" sz="2200" dirty="0"/>
              <a:t>Insertions </a:t>
            </a:r>
            <a:r>
              <a:rPr lang="en-US" altLang="en-US" sz="2200" b="1" dirty="0"/>
              <a:t>always</a:t>
            </a:r>
            <a:r>
              <a:rPr lang="en-US" altLang="en-US" sz="2200" dirty="0"/>
              <a:t> happen in the leaves</a:t>
            </a:r>
          </a:p>
          <a:p>
            <a:pPr lvl="1"/>
            <a:r>
              <a:rPr lang="en-US" altLang="en-US" sz="2200" dirty="0"/>
              <a:t>When does the height of a B-tree grow?</a:t>
            </a:r>
          </a:p>
          <a:p>
            <a:pPr lvl="1"/>
            <a:r>
              <a:rPr lang="en-US" altLang="en-US" sz="2200" dirty="0"/>
              <a:t>Why do we know it’s always ok when we’re splitting a node to insert the median value into the parent?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1A2B5380-D261-4BF7-8FD7-48B166A3C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B09507C8-B4F3-4831-A43B-E8A2FEB6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W L T Z D P R X Y S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9C8FA5D7-CF46-4736-B3B1-035D4108C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3512A0B2-B20B-4256-BE3B-34093C6E2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9F8BF5D7-634C-441D-BEC4-17DDFEAF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C N A H E K Q M F W L T Z D P R X Y S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338AEC4-CE1E-4AB7-A640-AD5A3A0A3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E07173DC-22B0-4507-A389-39614DAB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 A H E K Q M F W L T Z D P R X Y S 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D50425B2-58C7-4EBC-B4FA-9812B708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G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50B50B1-7A18-41C8-B92E-0A29CFB08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0EB5055D-DD00-44A0-ACA1-B44E8A84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E66957C4-B6F9-4E09-AD44-5D4E7DCD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A H E K Q M F W L T Z D P R X Y S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28E1380E-5B99-47FD-8571-7CC7CDFB9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091673B5-7312-41E8-B0BA-411FDA24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N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F43D8F9C-C4D0-4CA2-96A4-285403E6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H E K Q M F W L T Z D P R X Y S 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84E65CCE-DB34-4D14-BDC9-183CE009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FD0896E-9E9C-4F18-897C-3A6B988A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3409A1CA-E740-492B-B0A1-53482097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H E K Q M F W L T Z D P R X Y S 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E57F5DD2-4402-4C16-B6E4-0286BACF9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29031" name="Text Box 7">
            <a:extLst>
              <a:ext uri="{FF2B5EF4-FFF2-40B4-BE49-F238E27FC236}">
                <a16:creationId xmlns:a16="http://schemas.microsoft.com/office/drawing/2014/main" id="{6B32DE62-9214-4884-8ED0-4A990555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9032" name="Text Box 8">
            <a:extLst>
              <a:ext uri="{FF2B5EF4-FFF2-40B4-BE49-F238E27FC236}">
                <a16:creationId xmlns:a16="http://schemas.microsoft.com/office/drawing/2014/main" id="{12EFFA96-2665-409C-9A09-92AB37C6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29033" name="Text Box 9">
            <a:extLst>
              <a:ext uri="{FF2B5EF4-FFF2-40B4-BE49-F238E27FC236}">
                <a16:creationId xmlns:a16="http://schemas.microsoft.com/office/drawing/2014/main" id="{05DEF4FC-8ECF-4C7F-A5C8-00809259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29034" name="Line 10">
            <a:extLst>
              <a:ext uri="{FF2B5EF4-FFF2-40B4-BE49-F238E27FC236}">
                <a16:creationId xmlns:a16="http://schemas.microsoft.com/office/drawing/2014/main" id="{26CE0BA1-CF8E-4830-A057-9B20DE155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9035" name="Line 11">
            <a:extLst>
              <a:ext uri="{FF2B5EF4-FFF2-40B4-BE49-F238E27FC236}">
                <a16:creationId xmlns:a16="http://schemas.microsoft.com/office/drawing/2014/main" id="{E8C5398A-6615-4115-9E71-6570430DF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7973E1C-0207-459E-ACE5-A2E39A2EC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07E9D152-E9DB-46F1-AFBE-69FC37B9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H E K Q M F W L T Z D P R X Y S 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312294BD-97EF-41AE-B991-BD5AFEF3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0054" name="Text Box 6">
            <a:extLst>
              <a:ext uri="{FF2B5EF4-FFF2-40B4-BE49-F238E27FC236}">
                <a16:creationId xmlns:a16="http://schemas.microsoft.com/office/drawing/2014/main" id="{38A4D0AE-2780-4757-9616-96FAF8D6C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C</a:t>
            </a:r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26246044-1965-4CB1-892F-040FD37A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30056" name="Line 8">
            <a:extLst>
              <a:ext uri="{FF2B5EF4-FFF2-40B4-BE49-F238E27FC236}">
                <a16:creationId xmlns:a16="http://schemas.microsoft.com/office/drawing/2014/main" id="{3243393A-6F6B-4C23-AEC2-8B1D5ABA66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057" name="Line 9">
            <a:extLst>
              <a:ext uri="{FF2B5EF4-FFF2-40B4-BE49-F238E27FC236}">
                <a16:creationId xmlns:a16="http://schemas.microsoft.com/office/drawing/2014/main" id="{4DA708D0-D4D8-409A-A1DF-F1064D08A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E692ADE5-D21B-4A10-B56B-F631230EE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176131" name="Text Box 3">
            <a:extLst>
              <a:ext uri="{FF2B5EF4-FFF2-40B4-BE49-F238E27FC236}">
                <a16:creationId xmlns:a16="http://schemas.microsoft.com/office/drawing/2014/main" id="{0AADC942-7424-487A-B703-12779EAF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6132" name="Oval 4">
            <a:extLst>
              <a:ext uri="{FF2B5EF4-FFF2-40B4-BE49-F238E27FC236}">
                <a16:creationId xmlns:a16="http://schemas.microsoft.com/office/drawing/2014/main" id="{A696017A-9965-425A-9B85-FA34EF87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Text Box 5">
            <a:extLst>
              <a:ext uri="{FF2B5EF4-FFF2-40B4-BE49-F238E27FC236}">
                <a16:creationId xmlns:a16="http://schemas.microsoft.com/office/drawing/2014/main" id="{991F59CF-66C3-4920-90EF-A892512CF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6134" name="Oval 6">
            <a:extLst>
              <a:ext uri="{FF2B5EF4-FFF2-40B4-BE49-F238E27FC236}">
                <a16:creationId xmlns:a16="http://schemas.microsoft.com/office/drawing/2014/main" id="{B50A7E99-A926-4211-AE65-F18FCE50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5" name="Text Box 7">
            <a:extLst>
              <a:ext uri="{FF2B5EF4-FFF2-40B4-BE49-F238E27FC236}">
                <a16:creationId xmlns:a16="http://schemas.microsoft.com/office/drawing/2014/main" id="{3456BA3E-FBE1-401E-A09C-1D00C14D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76136" name="Oval 8">
            <a:extLst>
              <a:ext uri="{FF2B5EF4-FFF2-40B4-BE49-F238E27FC236}">
                <a16:creationId xmlns:a16="http://schemas.microsoft.com/office/drawing/2014/main" id="{3322BF01-A0FC-4D2A-8E15-90E6A776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7" name="Line 9">
            <a:extLst>
              <a:ext uri="{FF2B5EF4-FFF2-40B4-BE49-F238E27FC236}">
                <a16:creationId xmlns:a16="http://schemas.microsoft.com/office/drawing/2014/main" id="{873A278B-CC12-410B-B7E7-B8B62B0E0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8" name="Line 10">
            <a:extLst>
              <a:ext uri="{FF2B5EF4-FFF2-40B4-BE49-F238E27FC236}">
                <a16:creationId xmlns:a16="http://schemas.microsoft.com/office/drawing/2014/main" id="{DC4034DA-6BE5-49CD-B74A-A229B2188E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9" name="Text Box 11">
            <a:extLst>
              <a:ext uri="{FF2B5EF4-FFF2-40B4-BE49-F238E27FC236}">
                <a16:creationId xmlns:a16="http://schemas.microsoft.com/office/drawing/2014/main" id="{785A073B-BB43-4089-B742-F9DDE949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76140" name="Oval 12">
            <a:extLst>
              <a:ext uri="{FF2B5EF4-FFF2-40B4-BE49-F238E27FC236}">
                <a16:creationId xmlns:a16="http://schemas.microsoft.com/office/drawing/2014/main" id="{1E8482F5-36BA-402C-8543-B4451544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1" name="Text Box 13">
            <a:extLst>
              <a:ext uri="{FF2B5EF4-FFF2-40B4-BE49-F238E27FC236}">
                <a16:creationId xmlns:a16="http://schemas.microsoft.com/office/drawing/2014/main" id="{5A0BFEC9-9093-4646-9ADF-30B709AE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2" name="Oval 14">
            <a:extLst>
              <a:ext uri="{FF2B5EF4-FFF2-40B4-BE49-F238E27FC236}">
                <a16:creationId xmlns:a16="http://schemas.microsoft.com/office/drawing/2014/main" id="{168CE15D-EB02-4FC7-9044-F2EA3A2A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3" name="Text Box 15">
            <a:extLst>
              <a:ext uri="{FF2B5EF4-FFF2-40B4-BE49-F238E27FC236}">
                <a16:creationId xmlns:a16="http://schemas.microsoft.com/office/drawing/2014/main" id="{D2777F98-0446-4919-8575-40AB534D9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76144" name="Oval 16">
            <a:extLst>
              <a:ext uri="{FF2B5EF4-FFF2-40B4-BE49-F238E27FC236}">
                <a16:creationId xmlns:a16="http://schemas.microsoft.com/office/drawing/2014/main" id="{1DFF18F1-931A-4505-9C32-B5782B2D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5" name="Line 17">
            <a:extLst>
              <a:ext uri="{FF2B5EF4-FFF2-40B4-BE49-F238E27FC236}">
                <a16:creationId xmlns:a16="http://schemas.microsoft.com/office/drawing/2014/main" id="{38B2AF23-7189-484D-92E3-52269B8C4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6" name="Line 18">
            <a:extLst>
              <a:ext uri="{FF2B5EF4-FFF2-40B4-BE49-F238E27FC236}">
                <a16:creationId xmlns:a16="http://schemas.microsoft.com/office/drawing/2014/main" id="{95E5C6DF-36F1-4877-A839-5A4DCB965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7" name="Line 19">
            <a:extLst>
              <a:ext uri="{FF2B5EF4-FFF2-40B4-BE49-F238E27FC236}">
                <a16:creationId xmlns:a16="http://schemas.microsoft.com/office/drawing/2014/main" id="{F6E42D60-86CC-45FC-A397-D1A22F4EE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8" name="Text Box 20">
            <a:extLst>
              <a:ext uri="{FF2B5EF4-FFF2-40B4-BE49-F238E27FC236}">
                <a16:creationId xmlns:a16="http://schemas.microsoft.com/office/drawing/2014/main" id="{A3FEF0BB-759C-4DE1-A1F8-07E379E8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176149" name="Object 21">
            <a:extLst>
              <a:ext uri="{FF2B5EF4-FFF2-40B4-BE49-F238E27FC236}">
                <a16:creationId xmlns:a16="http://schemas.microsoft.com/office/drawing/2014/main" id="{AFAE0A93-4D53-4341-8A91-39719C5CD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176149" name="Object 21">
                        <a:extLst>
                          <a:ext uri="{FF2B5EF4-FFF2-40B4-BE49-F238E27FC236}">
                            <a16:creationId xmlns:a16="http://schemas.microsoft.com/office/drawing/2014/main" id="{AFAE0A93-4D53-4341-8A91-39719C5CD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0" name="Text Box 22">
            <a:extLst>
              <a:ext uri="{FF2B5EF4-FFF2-40B4-BE49-F238E27FC236}">
                <a16:creationId xmlns:a16="http://schemas.microsoft.com/office/drawing/2014/main" id="{751D34E4-84FF-4867-909C-74F5647D4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9)</a:t>
            </a:r>
          </a:p>
        </p:txBody>
      </p:sp>
      <p:pic>
        <p:nvPicPr>
          <p:cNvPr id="176151" name="Picture 23">
            <a:extLst>
              <a:ext uri="{FF2B5EF4-FFF2-40B4-BE49-F238E27FC236}">
                <a16:creationId xmlns:a16="http://schemas.microsoft.com/office/drawing/2014/main" id="{8057ADD9-29E8-4B1F-B374-E4C3113A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52" name="Rectangle 24">
            <a:extLst>
              <a:ext uri="{FF2B5EF4-FFF2-40B4-BE49-F238E27FC236}">
                <a16:creationId xmlns:a16="http://schemas.microsoft.com/office/drawing/2014/main" id="{EB0D482F-4B37-4BE3-A63B-D0FA63D63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4800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53" name="Text Box 25">
            <a:extLst>
              <a:ext uri="{FF2B5EF4-FFF2-40B4-BE49-F238E27FC236}">
                <a16:creationId xmlns:a16="http://schemas.microsoft.com/office/drawing/2014/main" id="{5606B0A2-B1BA-4F8D-A602-512DBC6CB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6482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9 &gt; 12?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EC38628-EF5A-4D51-9BB0-C44AFE343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D4B3474-8934-4FBA-A8CF-91FF0A59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E K Q M F W L T Z D P R X Y S </a:t>
            </a:r>
          </a:p>
        </p:txBody>
      </p:sp>
      <p:sp>
        <p:nvSpPr>
          <p:cNvPr id="131081" name="Text Box 9">
            <a:extLst>
              <a:ext uri="{FF2B5EF4-FFF2-40B4-BE49-F238E27FC236}">
                <a16:creationId xmlns:a16="http://schemas.microsoft.com/office/drawing/2014/main" id="{1E060248-218E-495C-85F4-1DD950864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B4CC19E7-F6E1-4BB1-9A90-FF5F611A4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</a:t>
            </a:r>
          </a:p>
        </p:txBody>
      </p: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32AE6B4A-98EE-44E1-834F-5DFE20E2C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576C75F1-3279-4481-81B7-52A330DF7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E15C6C82-6F27-4617-94E7-E1B67B1BC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1086" name="Text Box 14">
            <a:extLst>
              <a:ext uri="{FF2B5EF4-FFF2-40B4-BE49-F238E27FC236}">
                <a16:creationId xmlns:a16="http://schemas.microsoft.com/office/drawing/2014/main" id="{8903AE34-F9DF-47F0-A14E-DD0C1403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0DA87217-E26C-4328-B7B8-9FF4328EE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F9DA5FB-04C9-4FF4-BC59-2A55470F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E K Q M F W L T Z D P R X Y S </a:t>
            </a:r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9CE529E5-02B3-47C5-9718-97CACE16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3541" name="Text Box 5">
            <a:extLst>
              <a:ext uri="{FF2B5EF4-FFF2-40B4-BE49-F238E27FC236}">
                <a16:creationId xmlns:a16="http://schemas.microsoft.com/office/drawing/2014/main" id="{C285A3C9-7CB1-41E0-AFA9-88B4FF0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</a:t>
            </a:r>
          </a:p>
        </p:txBody>
      </p:sp>
      <p:sp>
        <p:nvSpPr>
          <p:cNvPr id="193542" name="Text Box 6">
            <a:extLst>
              <a:ext uri="{FF2B5EF4-FFF2-40B4-BE49-F238E27FC236}">
                <a16:creationId xmlns:a16="http://schemas.microsoft.com/office/drawing/2014/main" id="{5DFA2456-16F4-4658-851D-AB7DADA1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</a:t>
            </a:r>
          </a:p>
        </p:txBody>
      </p:sp>
      <p:sp>
        <p:nvSpPr>
          <p:cNvPr id="193543" name="Line 7">
            <a:extLst>
              <a:ext uri="{FF2B5EF4-FFF2-40B4-BE49-F238E27FC236}">
                <a16:creationId xmlns:a16="http://schemas.microsoft.com/office/drawing/2014/main" id="{AFDB52B2-342F-441F-B364-04645F8B6A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3544" name="Line 8">
            <a:extLst>
              <a:ext uri="{FF2B5EF4-FFF2-40B4-BE49-F238E27FC236}">
                <a16:creationId xmlns:a16="http://schemas.microsoft.com/office/drawing/2014/main" id="{A7F1679F-CFEA-408E-A092-26FB721E2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A6CD16B5-A982-4F7A-870C-A9C19FC05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4CEE0540-D932-41D4-A412-B559BEB85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K Q M F W L T Z D P R X Y S </a:t>
            </a: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810DE233-3D17-4274-A3C8-BBB2794D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4565" name="Text Box 5">
            <a:extLst>
              <a:ext uri="{FF2B5EF4-FFF2-40B4-BE49-F238E27FC236}">
                <a16:creationId xmlns:a16="http://schemas.microsoft.com/office/drawing/2014/main" id="{E41905CD-61C9-477E-9D0B-55679375C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</a:t>
            </a:r>
          </a:p>
        </p:txBody>
      </p:sp>
      <p:sp>
        <p:nvSpPr>
          <p:cNvPr id="194566" name="Text Box 6">
            <a:extLst>
              <a:ext uri="{FF2B5EF4-FFF2-40B4-BE49-F238E27FC236}">
                <a16:creationId xmlns:a16="http://schemas.microsoft.com/office/drawing/2014/main" id="{E24004DD-53C4-4E44-BC40-33D92D42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N</a:t>
            </a:r>
          </a:p>
        </p:txBody>
      </p:sp>
      <p:sp>
        <p:nvSpPr>
          <p:cNvPr id="194567" name="Line 7">
            <a:extLst>
              <a:ext uri="{FF2B5EF4-FFF2-40B4-BE49-F238E27FC236}">
                <a16:creationId xmlns:a16="http://schemas.microsoft.com/office/drawing/2014/main" id="{4402D45C-3C3E-42B4-8E44-52D0B64A3A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568" name="Line 8">
            <a:extLst>
              <a:ext uri="{FF2B5EF4-FFF2-40B4-BE49-F238E27FC236}">
                <a16:creationId xmlns:a16="http://schemas.microsoft.com/office/drawing/2014/main" id="{DB0E161C-4782-4271-B88F-41570292B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569" name="Text Box 9">
            <a:extLst>
              <a:ext uri="{FF2B5EF4-FFF2-40B4-BE49-F238E27FC236}">
                <a16:creationId xmlns:a16="http://schemas.microsoft.com/office/drawing/2014/main" id="{2BF28C66-D80F-4E99-ADC8-8B97B653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7E80E6D0-744C-43EA-A61D-C2673990D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3E68F745-B6BD-4255-B7B5-5B4BEFC0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K Q M F W L T Z D P R X Y S 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E095D118-4558-4FBE-808C-0A4E53CA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9E8DC6FB-CCD8-461B-828B-6F5A0498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05FB2403-F3AF-4871-B33D-BB9551B2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N</a:t>
            </a:r>
          </a:p>
        </p:txBody>
      </p:sp>
      <p:sp>
        <p:nvSpPr>
          <p:cNvPr id="132103" name="Line 7">
            <a:extLst>
              <a:ext uri="{FF2B5EF4-FFF2-40B4-BE49-F238E27FC236}">
                <a16:creationId xmlns:a16="http://schemas.microsoft.com/office/drawing/2014/main" id="{71E0D470-1F70-4C23-B52F-B48BB8DFA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04" name="Line 8">
            <a:extLst>
              <a:ext uri="{FF2B5EF4-FFF2-40B4-BE49-F238E27FC236}">
                <a16:creationId xmlns:a16="http://schemas.microsoft.com/office/drawing/2014/main" id="{AF7B2BB2-E993-467C-B1D5-BC1F74918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0D10D680-FAF8-467E-BE11-61B44BE15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C775829-0BA9-4305-9263-D15E0FB9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Q M F W L T Z D P R X Y S </a:t>
            </a: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E7C0E575-BDB2-460A-955D-DAD7954D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BFE7D2FF-D02E-40B2-B637-6DECE7E9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FB5A699A-1059-4308-8020-F3F87490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N</a:t>
            </a:r>
          </a:p>
        </p:txBody>
      </p:sp>
      <p:sp>
        <p:nvSpPr>
          <p:cNvPr id="195591" name="Line 7">
            <a:extLst>
              <a:ext uri="{FF2B5EF4-FFF2-40B4-BE49-F238E27FC236}">
                <a16:creationId xmlns:a16="http://schemas.microsoft.com/office/drawing/2014/main" id="{5A936CC2-CFB0-42D9-A2DF-911A3C84E9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92" name="Line 8">
            <a:extLst>
              <a:ext uri="{FF2B5EF4-FFF2-40B4-BE49-F238E27FC236}">
                <a16:creationId xmlns:a16="http://schemas.microsoft.com/office/drawing/2014/main" id="{158144F2-A9C8-4534-8D54-269786323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636F54F7-FF5D-4C84-A6E4-8FA37D7D9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799EAAD-4459-41F3-8E25-F8127272C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7CC9FAB-6426-499D-AB23-D19603D3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Q M F W L T Z D P R X Y S 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6D4630EB-4C55-4D90-B8D5-DDEF30EDA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86FED4CA-C3DE-416D-BC2F-612DFBBF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EFC02DA7-CEF0-42FB-87C7-C9DA1DCA1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</a:t>
            </a:r>
          </a:p>
        </p:txBody>
      </p:sp>
      <p:sp>
        <p:nvSpPr>
          <p:cNvPr id="133127" name="Line 7">
            <a:extLst>
              <a:ext uri="{FF2B5EF4-FFF2-40B4-BE49-F238E27FC236}">
                <a16:creationId xmlns:a16="http://schemas.microsoft.com/office/drawing/2014/main" id="{D85349B7-2AE2-40F2-A587-43D90045D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28" name="Line 8">
            <a:extLst>
              <a:ext uri="{FF2B5EF4-FFF2-40B4-BE49-F238E27FC236}">
                <a16:creationId xmlns:a16="http://schemas.microsoft.com/office/drawing/2014/main" id="{23C75523-7E2B-4DE2-82AA-3DA480A8C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ED50BD23-2855-4387-93FB-268CCA072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FBA8B83-D478-41B4-8416-4DCBBDE6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E12FFCF7-A048-4D47-9E7C-9504E24B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6613" name="Text Box 5">
            <a:extLst>
              <a:ext uri="{FF2B5EF4-FFF2-40B4-BE49-F238E27FC236}">
                <a16:creationId xmlns:a16="http://schemas.microsoft.com/office/drawing/2014/main" id="{0F0D0C22-C972-4416-AE70-9A879DD5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96614" name="Text Box 6">
            <a:extLst>
              <a:ext uri="{FF2B5EF4-FFF2-40B4-BE49-F238E27FC236}">
                <a16:creationId xmlns:a16="http://schemas.microsoft.com/office/drawing/2014/main" id="{6B8A670B-A594-4EC0-8E62-E9CE510D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K N</a:t>
            </a:r>
          </a:p>
        </p:txBody>
      </p:sp>
      <p:sp>
        <p:nvSpPr>
          <p:cNvPr id="196615" name="Line 7">
            <a:extLst>
              <a:ext uri="{FF2B5EF4-FFF2-40B4-BE49-F238E27FC236}">
                <a16:creationId xmlns:a16="http://schemas.microsoft.com/office/drawing/2014/main" id="{A2894A6A-6351-41B4-A39F-14F57A67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6616" name="Line 8">
            <a:extLst>
              <a:ext uri="{FF2B5EF4-FFF2-40B4-BE49-F238E27FC236}">
                <a16:creationId xmlns:a16="http://schemas.microsoft.com/office/drawing/2014/main" id="{2614661D-D795-4CDE-921A-E5B1D5B72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6617" name="Text Box 9">
            <a:extLst>
              <a:ext uri="{FF2B5EF4-FFF2-40B4-BE49-F238E27FC236}">
                <a16:creationId xmlns:a16="http://schemas.microsoft.com/office/drawing/2014/main" id="{F03916CD-143A-4D70-8B82-DDB546AF0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119164B-CBFA-4037-91D6-C2FBC97B3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44E5BB6-051A-40B3-9CDE-7028E341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B6F43FE5-4D89-4B5E-8190-8B09D131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FCCF3D36-708F-46D3-8BEB-416541514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4BEFC770-D94B-45DB-8919-4CCC0C1D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K N</a:t>
            </a:r>
          </a:p>
        </p:txBody>
      </p:sp>
      <p:sp>
        <p:nvSpPr>
          <p:cNvPr id="134151" name="Line 7">
            <a:extLst>
              <a:ext uri="{FF2B5EF4-FFF2-40B4-BE49-F238E27FC236}">
                <a16:creationId xmlns:a16="http://schemas.microsoft.com/office/drawing/2014/main" id="{9B724C0F-E062-45DD-BB9C-B1B4BB75F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52" name="Line 8">
            <a:extLst>
              <a:ext uri="{FF2B5EF4-FFF2-40B4-BE49-F238E27FC236}">
                <a16:creationId xmlns:a16="http://schemas.microsoft.com/office/drawing/2014/main" id="{A593E21F-D60B-4F9E-B923-5EBC73CD9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53" name="Line 9">
            <a:extLst>
              <a:ext uri="{FF2B5EF4-FFF2-40B4-BE49-F238E27FC236}">
                <a16:creationId xmlns:a16="http://schemas.microsoft.com/office/drawing/2014/main" id="{265E0EC7-CB14-4675-BF54-ABA3DBCB8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86000"/>
            <a:ext cx="4572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063C9E18-B1E9-4338-A02D-B56D1FF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108326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30B690F-CCD3-44CE-83EF-4807F86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458EB40-7151-48C8-A096-87320EA6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ECF80378-2BA0-47C6-812F-238E358B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0EE68EF9-7057-476E-AC41-BBABDC67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5175" name="Line 7">
            <a:extLst>
              <a:ext uri="{FF2B5EF4-FFF2-40B4-BE49-F238E27FC236}">
                <a16:creationId xmlns:a16="http://schemas.microsoft.com/office/drawing/2014/main" id="{ACC4E28D-D51D-4D04-BA88-D1C6924279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76" name="Line 8">
            <a:extLst>
              <a:ext uri="{FF2B5EF4-FFF2-40B4-BE49-F238E27FC236}">
                <a16:creationId xmlns:a16="http://schemas.microsoft.com/office/drawing/2014/main" id="{0AD3F4CD-77B7-4783-9D0F-A3DDA723D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78" name="Text Box 10">
            <a:extLst>
              <a:ext uri="{FF2B5EF4-FFF2-40B4-BE49-F238E27FC236}">
                <a16:creationId xmlns:a16="http://schemas.microsoft.com/office/drawing/2014/main" id="{E4DECE80-6BF4-4F7C-9292-F546A295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108326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35179" name="Line 11">
            <a:extLst>
              <a:ext uri="{FF2B5EF4-FFF2-40B4-BE49-F238E27FC236}">
                <a16:creationId xmlns:a16="http://schemas.microsoft.com/office/drawing/2014/main" id="{7197B11B-0F57-4151-889F-A078152AE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E9636487-D3AE-486A-8D95-02BB9540E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5181" name="Text Box 13">
            <a:extLst>
              <a:ext uri="{FF2B5EF4-FFF2-40B4-BE49-F238E27FC236}">
                <a16:creationId xmlns:a16="http://schemas.microsoft.com/office/drawing/2014/main" id="{DEFAF7C0-24F6-47E2-B6D2-14983252B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9D5DE5A-3D98-447F-8388-0DB2B6741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BECA04A-33DC-4FC0-A418-D0C8B13C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544C5C9A-F364-4675-8CCC-783FF0ACC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K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B4C674D0-0225-482D-8EEE-98A4A7AC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6198" name="Line 6">
            <a:extLst>
              <a:ext uri="{FF2B5EF4-FFF2-40B4-BE49-F238E27FC236}">
                <a16:creationId xmlns:a16="http://schemas.microsoft.com/office/drawing/2014/main" id="{EE8350D9-AC20-4A64-94DE-00B9B87D4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199" name="Line 7">
            <a:extLst>
              <a:ext uri="{FF2B5EF4-FFF2-40B4-BE49-F238E27FC236}">
                <a16:creationId xmlns:a16="http://schemas.microsoft.com/office/drawing/2014/main" id="{86C453EE-A3A8-4E0A-A18A-CD6D5969A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201" name="Line 9">
            <a:extLst>
              <a:ext uri="{FF2B5EF4-FFF2-40B4-BE49-F238E27FC236}">
                <a16:creationId xmlns:a16="http://schemas.microsoft.com/office/drawing/2014/main" id="{701F9B0C-D4E8-4688-A82C-392E5C1F9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202" name="Text Box 10">
            <a:extLst>
              <a:ext uri="{FF2B5EF4-FFF2-40B4-BE49-F238E27FC236}">
                <a16:creationId xmlns:a16="http://schemas.microsoft.com/office/drawing/2014/main" id="{C741C41B-4F4B-4467-9BA2-A6DF430A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6203" name="Text Box 11">
            <a:extLst>
              <a:ext uri="{FF2B5EF4-FFF2-40B4-BE49-F238E27FC236}">
                <a16:creationId xmlns:a16="http://schemas.microsoft.com/office/drawing/2014/main" id="{29C52633-6D85-4677-8C6A-4AA097A4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63244AA-53CD-4195-A5AB-BEE9D1DE1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F7248730-D34C-4CA7-8FE6-D08FD0D5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B1F4C044-3372-4B9F-A381-F7846A193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11CCD123-B7DE-42D4-90BE-6065EB972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03077AF1-CE96-44A1-BD53-2E1A62FB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85BE9F09-6E62-42C6-A618-5D47E1A7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80C33151-8443-4866-852F-1391A0C6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3FF15519-AEC8-4DEF-8B46-376329D2C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ED1D393D-A574-45CD-AF3B-5B813B3B8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F1459C86-D8EA-4915-B39C-9CC00C50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6637" name="Oval 13">
            <a:extLst>
              <a:ext uri="{FF2B5EF4-FFF2-40B4-BE49-F238E27FC236}">
                <a16:creationId xmlns:a16="http://schemas.microsoft.com/office/drawing/2014/main" id="{5D7B0A10-F6A1-4D81-845D-7805E41C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0847BB95-0CE5-41D6-AD52-CB3B4579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9" name="Oval 15">
            <a:extLst>
              <a:ext uri="{FF2B5EF4-FFF2-40B4-BE49-F238E27FC236}">
                <a16:creationId xmlns:a16="http://schemas.microsoft.com/office/drawing/2014/main" id="{1CE416A2-A326-4D15-A5B7-7D480802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E43790BA-E815-4976-8501-F748BC0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6641" name="Oval 17">
            <a:extLst>
              <a:ext uri="{FF2B5EF4-FFF2-40B4-BE49-F238E27FC236}">
                <a16:creationId xmlns:a16="http://schemas.microsoft.com/office/drawing/2014/main" id="{0019F6DF-A355-4474-9175-6117F5785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EBF5A81F-0A10-4AB8-B267-6634C8C66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406D2C16-DE2B-4489-9DE1-05E20D721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5E1C9185-C39A-45B8-8C7A-458C23750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4137046F-40B3-48E3-9E8E-E505EB72E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6646" name="Object 22">
            <a:extLst>
              <a:ext uri="{FF2B5EF4-FFF2-40B4-BE49-F238E27FC236}">
                <a16:creationId xmlns:a16="http://schemas.microsoft.com/office/drawing/2014/main" id="{82B4B1F6-98BF-4DEE-AE23-16ABABC2B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6646" name="Object 22">
                        <a:extLst>
                          <a:ext uri="{FF2B5EF4-FFF2-40B4-BE49-F238E27FC236}">
                            <a16:creationId xmlns:a16="http://schemas.microsoft.com/office/drawing/2014/main" id="{82B4B1F6-98BF-4DEE-AE23-16ABABC2B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>
            <a:extLst>
              <a:ext uri="{FF2B5EF4-FFF2-40B4-BE49-F238E27FC236}">
                <a16:creationId xmlns:a16="http://schemas.microsoft.com/office/drawing/2014/main" id="{0C046C87-23F2-4487-A576-09A898D5E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9)</a:t>
            </a:r>
          </a:p>
        </p:txBody>
      </p:sp>
      <p:pic>
        <p:nvPicPr>
          <p:cNvPr id="26648" name="Picture 24">
            <a:extLst>
              <a:ext uri="{FF2B5EF4-FFF2-40B4-BE49-F238E27FC236}">
                <a16:creationId xmlns:a16="http://schemas.microsoft.com/office/drawing/2014/main" id="{449C4F39-4083-415E-9264-065EA1BB2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376AFF8-B444-4C1D-AE9B-B53173226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414BEDCC-91B1-48D2-8974-D702BC70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F W L T Z D P R X Y S </a:t>
            </a: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8D16C4DE-AE0A-485C-A28F-6DE0A61C6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K</a:t>
            </a: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BB9DD790-AC99-472F-B067-9E9B2B17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7222" name="Line 6">
            <a:extLst>
              <a:ext uri="{FF2B5EF4-FFF2-40B4-BE49-F238E27FC236}">
                <a16:creationId xmlns:a16="http://schemas.microsoft.com/office/drawing/2014/main" id="{78876C87-EBD0-4978-B40B-AE4ED57A1E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3" name="Line 7">
            <a:extLst>
              <a:ext uri="{FF2B5EF4-FFF2-40B4-BE49-F238E27FC236}">
                <a16:creationId xmlns:a16="http://schemas.microsoft.com/office/drawing/2014/main" id="{7625CF0C-9B26-4284-9840-1E50F2C76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4" name="Line 8">
            <a:extLst>
              <a:ext uri="{FF2B5EF4-FFF2-40B4-BE49-F238E27FC236}">
                <a16:creationId xmlns:a16="http://schemas.microsoft.com/office/drawing/2014/main" id="{00FB0D43-A106-4A2E-9A3D-BF20A0354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5" name="Text Box 9">
            <a:extLst>
              <a:ext uri="{FF2B5EF4-FFF2-40B4-BE49-F238E27FC236}">
                <a16:creationId xmlns:a16="http://schemas.microsoft.com/office/drawing/2014/main" id="{A8D1EE49-CFA9-45D6-B5EC-A259C3817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7226" name="Text Box 10">
            <a:extLst>
              <a:ext uri="{FF2B5EF4-FFF2-40B4-BE49-F238E27FC236}">
                <a16:creationId xmlns:a16="http://schemas.microsoft.com/office/drawing/2014/main" id="{18ADAF1F-E081-4C49-AA63-7B147D649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 Q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BA58114E-D021-4FAF-943E-47D23C6F0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C1229B5-A47E-4182-A827-46F315A24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W L T Z D P R X Y S </a:t>
            </a:r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018F891B-A066-416A-AE60-DF341DBE9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K</a:t>
            </a: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AAB68C97-22E9-4C80-ABB8-03467392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9270" name="Line 6">
            <a:extLst>
              <a:ext uri="{FF2B5EF4-FFF2-40B4-BE49-F238E27FC236}">
                <a16:creationId xmlns:a16="http://schemas.microsoft.com/office/drawing/2014/main" id="{C76055B3-398D-47FC-86EF-1898DD06B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1" name="Line 7">
            <a:extLst>
              <a:ext uri="{FF2B5EF4-FFF2-40B4-BE49-F238E27FC236}">
                <a16:creationId xmlns:a16="http://schemas.microsoft.com/office/drawing/2014/main" id="{2A1A833B-EF5B-4393-80B1-6F9A0B7AA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2" name="Line 8">
            <a:extLst>
              <a:ext uri="{FF2B5EF4-FFF2-40B4-BE49-F238E27FC236}">
                <a16:creationId xmlns:a16="http://schemas.microsoft.com/office/drawing/2014/main" id="{4C34475D-631D-4A8A-9B71-C5AE58975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C25A3496-6C1C-4FB2-B707-8DDCD1B6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9274" name="Text Box 10">
            <a:extLst>
              <a:ext uri="{FF2B5EF4-FFF2-40B4-BE49-F238E27FC236}">
                <a16:creationId xmlns:a16="http://schemas.microsoft.com/office/drawing/2014/main" id="{7B4744A8-F468-4579-BB57-C3DA1C55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592C3C9-0A8A-4573-B247-B7CA63A10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5136CB78-FDD5-4E67-9F8D-D0F92F209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W L T Z D P R X Y S </a:t>
            </a: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3A69F63E-2976-4579-A1D1-197138C5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G K</a:t>
            </a:r>
          </a:p>
        </p:txBody>
      </p:sp>
      <p:sp>
        <p:nvSpPr>
          <p:cNvPr id="138245" name="Text Box 5">
            <a:extLst>
              <a:ext uri="{FF2B5EF4-FFF2-40B4-BE49-F238E27FC236}">
                <a16:creationId xmlns:a16="http://schemas.microsoft.com/office/drawing/2014/main" id="{25724D33-0424-42EE-AE55-2CB96E371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8246" name="Line 6">
            <a:extLst>
              <a:ext uri="{FF2B5EF4-FFF2-40B4-BE49-F238E27FC236}">
                <a16:creationId xmlns:a16="http://schemas.microsoft.com/office/drawing/2014/main" id="{7E70066A-44C6-4ADF-9DEB-F9B2A9D0D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7" name="Line 7">
            <a:extLst>
              <a:ext uri="{FF2B5EF4-FFF2-40B4-BE49-F238E27FC236}">
                <a16:creationId xmlns:a16="http://schemas.microsoft.com/office/drawing/2014/main" id="{D258824A-C4A6-4A3F-B73B-7D0FCAB9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8" name="Line 8">
            <a:extLst>
              <a:ext uri="{FF2B5EF4-FFF2-40B4-BE49-F238E27FC236}">
                <a16:creationId xmlns:a16="http://schemas.microsoft.com/office/drawing/2014/main" id="{3EF1DC5E-9389-43D9-86F7-36D916AD8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9" name="Text Box 9">
            <a:extLst>
              <a:ext uri="{FF2B5EF4-FFF2-40B4-BE49-F238E27FC236}">
                <a16:creationId xmlns:a16="http://schemas.microsoft.com/office/drawing/2014/main" id="{8FEA4556-5A56-4F5F-BAEA-4F1165C2D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8250" name="Text Box 10">
            <a:extLst>
              <a:ext uri="{FF2B5EF4-FFF2-40B4-BE49-F238E27FC236}">
                <a16:creationId xmlns:a16="http://schemas.microsoft.com/office/drawing/2014/main" id="{F03DED88-0117-4218-8B82-7FC0DE98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38252" name="Text Box 12">
            <a:extLst>
              <a:ext uri="{FF2B5EF4-FFF2-40B4-BE49-F238E27FC236}">
                <a16:creationId xmlns:a16="http://schemas.microsoft.com/office/drawing/2014/main" id="{9830171E-DA7C-4100-82AF-CF739350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38253" name="Line 13">
            <a:extLst>
              <a:ext uri="{FF2B5EF4-FFF2-40B4-BE49-F238E27FC236}">
                <a16:creationId xmlns:a16="http://schemas.microsoft.com/office/drawing/2014/main" id="{6BD2CE66-222A-4BB0-B7F1-A8B17D384C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3F4CF50-E528-4C05-B166-5E081DAE4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75FC624-967A-4E63-AF68-64AC16FC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W L T Z D P R X Y S 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12C75816-5AD0-4C56-84A2-2C20E803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K</a:t>
            </a:r>
          </a:p>
        </p:txBody>
      </p:sp>
      <p:sp>
        <p:nvSpPr>
          <p:cNvPr id="141317" name="Text Box 5">
            <a:extLst>
              <a:ext uri="{FF2B5EF4-FFF2-40B4-BE49-F238E27FC236}">
                <a16:creationId xmlns:a16="http://schemas.microsoft.com/office/drawing/2014/main" id="{EA610BBF-EF41-42E0-BB44-6B6C16A0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1318" name="Line 6">
            <a:extLst>
              <a:ext uri="{FF2B5EF4-FFF2-40B4-BE49-F238E27FC236}">
                <a16:creationId xmlns:a16="http://schemas.microsoft.com/office/drawing/2014/main" id="{38DB780B-3DDB-4FF9-9D30-AF03EA8F7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19" name="Line 7">
            <a:extLst>
              <a:ext uri="{FF2B5EF4-FFF2-40B4-BE49-F238E27FC236}">
                <a16:creationId xmlns:a16="http://schemas.microsoft.com/office/drawing/2014/main" id="{E08ABED8-5287-4D8F-92A2-6F6B3172A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0" name="Line 8">
            <a:extLst>
              <a:ext uri="{FF2B5EF4-FFF2-40B4-BE49-F238E27FC236}">
                <a16:creationId xmlns:a16="http://schemas.microsoft.com/office/drawing/2014/main" id="{E0C5A88D-BABB-41A2-A512-644D8FDF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1" name="Text Box 9">
            <a:extLst>
              <a:ext uri="{FF2B5EF4-FFF2-40B4-BE49-F238E27FC236}">
                <a16:creationId xmlns:a16="http://schemas.microsoft.com/office/drawing/2014/main" id="{736002D7-15BB-47F9-9B0E-814F99A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1322" name="Text Box 10">
            <a:extLst>
              <a:ext uri="{FF2B5EF4-FFF2-40B4-BE49-F238E27FC236}">
                <a16:creationId xmlns:a16="http://schemas.microsoft.com/office/drawing/2014/main" id="{3E98B0A8-0EF2-489B-B134-5B578EEB7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1323" name="Text Box 11">
            <a:extLst>
              <a:ext uri="{FF2B5EF4-FFF2-40B4-BE49-F238E27FC236}">
                <a16:creationId xmlns:a16="http://schemas.microsoft.com/office/drawing/2014/main" id="{BC405281-DEE5-4F30-852C-DE5FE61BC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1324" name="Line 12">
            <a:extLst>
              <a:ext uri="{FF2B5EF4-FFF2-40B4-BE49-F238E27FC236}">
                <a16:creationId xmlns:a16="http://schemas.microsoft.com/office/drawing/2014/main" id="{961BB3DD-E86C-44A6-A418-433461898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7A8D4418-F7E9-4E8E-99BF-D8A72F7BC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1813B17A-35F9-4E60-92D2-161A4CBAA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D22AFC9C-A7BC-4A60-A564-3C78F974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K</a:t>
            </a:r>
          </a:p>
        </p:txBody>
      </p:sp>
      <p:sp>
        <p:nvSpPr>
          <p:cNvPr id="197637" name="Text Box 5">
            <a:extLst>
              <a:ext uri="{FF2B5EF4-FFF2-40B4-BE49-F238E27FC236}">
                <a16:creationId xmlns:a16="http://schemas.microsoft.com/office/drawing/2014/main" id="{A040F95F-8AE1-4FA1-AA6A-2D14BB83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7638" name="Line 6">
            <a:extLst>
              <a:ext uri="{FF2B5EF4-FFF2-40B4-BE49-F238E27FC236}">
                <a16:creationId xmlns:a16="http://schemas.microsoft.com/office/drawing/2014/main" id="{50EB72A2-9A78-4436-A4CC-7ABD26BD3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39" name="Line 7">
            <a:extLst>
              <a:ext uri="{FF2B5EF4-FFF2-40B4-BE49-F238E27FC236}">
                <a16:creationId xmlns:a16="http://schemas.microsoft.com/office/drawing/2014/main" id="{E090EDAA-6E3B-4679-BA15-A838BFE05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40" name="Line 8">
            <a:extLst>
              <a:ext uri="{FF2B5EF4-FFF2-40B4-BE49-F238E27FC236}">
                <a16:creationId xmlns:a16="http://schemas.microsoft.com/office/drawing/2014/main" id="{347E5B55-8B50-4AB3-9254-AD0CF15A9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41" name="Text Box 9">
            <a:extLst>
              <a:ext uri="{FF2B5EF4-FFF2-40B4-BE49-F238E27FC236}">
                <a16:creationId xmlns:a16="http://schemas.microsoft.com/office/drawing/2014/main" id="{BC38DD84-62C0-4BB1-BFE2-4448E12E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97642" name="Text Box 10">
            <a:extLst>
              <a:ext uri="{FF2B5EF4-FFF2-40B4-BE49-F238E27FC236}">
                <a16:creationId xmlns:a16="http://schemas.microsoft.com/office/drawing/2014/main" id="{378786D4-F3AF-45CA-81D7-BBADC606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97643" name="Text Box 11">
            <a:extLst>
              <a:ext uri="{FF2B5EF4-FFF2-40B4-BE49-F238E27FC236}">
                <a16:creationId xmlns:a16="http://schemas.microsoft.com/office/drawing/2014/main" id="{AD70BB59-7180-4BE7-B766-60D6773C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97644" name="Line 12">
            <a:extLst>
              <a:ext uri="{FF2B5EF4-FFF2-40B4-BE49-F238E27FC236}">
                <a16:creationId xmlns:a16="http://schemas.microsoft.com/office/drawing/2014/main" id="{A7D55359-2F99-48E3-811F-BD875F5A2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161C7D23-2831-48CE-895B-6D4D4E76A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CEA432D-AA28-473F-A5E1-5758CC4D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3364" name="Text Box 4">
            <a:extLst>
              <a:ext uri="{FF2B5EF4-FFF2-40B4-BE49-F238E27FC236}">
                <a16:creationId xmlns:a16="http://schemas.microsoft.com/office/drawing/2014/main" id="{25EC0E6B-C043-4FBE-A5B9-EAD9598F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K</a:t>
            </a:r>
          </a:p>
        </p:txBody>
      </p:sp>
      <p:sp>
        <p:nvSpPr>
          <p:cNvPr id="143365" name="Text Box 5">
            <a:extLst>
              <a:ext uri="{FF2B5EF4-FFF2-40B4-BE49-F238E27FC236}">
                <a16:creationId xmlns:a16="http://schemas.microsoft.com/office/drawing/2014/main" id="{7B7E51DB-19F6-40E4-BFEA-2410F5D3B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3DB46CA0-73A3-4B15-B2F4-FF960BC47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7" name="Line 7">
            <a:extLst>
              <a:ext uri="{FF2B5EF4-FFF2-40B4-BE49-F238E27FC236}">
                <a16:creationId xmlns:a16="http://schemas.microsoft.com/office/drawing/2014/main" id="{08333212-F00D-45AD-98B0-591722F3A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8" name="Line 8">
            <a:extLst>
              <a:ext uri="{FF2B5EF4-FFF2-40B4-BE49-F238E27FC236}">
                <a16:creationId xmlns:a16="http://schemas.microsoft.com/office/drawing/2014/main" id="{1681A05A-2384-4F23-83A1-3381F800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9" name="Text Box 9">
            <a:extLst>
              <a:ext uri="{FF2B5EF4-FFF2-40B4-BE49-F238E27FC236}">
                <a16:creationId xmlns:a16="http://schemas.microsoft.com/office/drawing/2014/main" id="{1DEF0A92-3C92-4BB8-B7CD-28A765D83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3370" name="Text Box 10">
            <a:extLst>
              <a:ext uri="{FF2B5EF4-FFF2-40B4-BE49-F238E27FC236}">
                <a16:creationId xmlns:a16="http://schemas.microsoft.com/office/drawing/2014/main" id="{EEEB9C1E-A2C1-4269-93CF-167DE9CAF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3371" name="Text Box 11">
            <a:extLst>
              <a:ext uri="{FF2B5EF4-FFF2-40B4-BE49-F238E27FC236}">
                <a16:creationId xmlns:a16="http://schemas.microsoft.com/office/drawing/2014/main" id="{278ACF1D-0E80-4143-A5A9-1B9766FAF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3372" name="Line 12">
            <a:extLst>
              <a:ext uri="{FF2B5EF4-FFF2-40B4-BE49-F238E27FC236}">
                <a16:creationId xmlns:a16="http://schemas.microsoft.com/office/drawing/2014/main" id="{60C9B2EA-0887-4220-B104-C2ED6904F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id="{22C001B7-5470-470D-82F5-237F8B04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root is full, so split</a:t>
            </a:r>
          </a:p>
        </p:txBody>
      </p:sp>
      <p:sp>
        <p:nvSpPr>
          <p:cNvPr id="143374" name="Text Box 14">
            <a:extLst>
              <a:ext uri="{FF2B5EF4-FFF2-40B4-BE49-F238E27FC236}">
                <a16:creationId xmlns:a16="http://schemas.microsoft.com/office/drawing/2014/main" id="{9F9E2317-9F9D-4D22-A859-2DF39D0E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BD64F74-2747-4CD9-94D4-060E363B5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29C01F4-06D5-4D85-83FB-C7ACF755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12F8B308-4A6F-4E1B-B886-F5731054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4393" name="Text Box 9">
            <a:extLst>
              <a:ext uri="{FF2B5EF4-FFF2-40B4-BE49-F238E27FC236}">
                <a16:creationId xmlns:a16="http://schemas.microsoft.com/office/drawing/2014/main" id="{A8A7FEC5-182B-4DBD-A7A3-BEEC5E39E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4394" name="Text Box 10">
            <a:extLst>
              <a:ext uri="{FF2B5EF4-FFF2-40B4-BE49-F238E27FC236}">
                <a16:creationId xmlns:a16="http://schemas.microsoft.com/office/drawing/2014/main" id="{650F1A6B-E94D-43E4-8D0D-009286461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29076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4395" name="Text Box 11">
            <a:extLst>
              <a:ext uri="{FF2B5EF4-FFF2-40B4-BE49-F238E27FC236}">
                <a16:creationId xmlns:a16="http://schemas.microsoft.com/office/drawing/2014/main" id="{24A259E3-911C-4BDC-A0C9-BC7D29F9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4397" name="Text Box 13">
            <a:extLst>
              <a:ext uri="{FF2B5EF4-FFF2-40B4-BE49-F238E27FC236}">
                <a16:creationId xmlns:a16="http://schemas.microsoft.com/office/drawing/2014/main" id="{90D7F6E4-EDA4-4815-A1F6-D837F39B3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root is full, so split</a:t>
            </a:r>
          </a:p>
        </p:txBody>
      </p:sp>
      <p:sp>
        <p:nvSpPr>
          <p:cNvPr id="144398" name="Text Box 14">
            <a:extLst>
              <a:ext uri="{FF2B5EF4-FFF2-40B4-BE49-F238E27FC236}">
                <a16:creationId xmlns:a16="http://schemas.microsoft.com/office/drawing/2014/main" id="{C72C6C09-F071-463A-A8B3-8286D3DEF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4399" name="Text Box 15">
            <a:extLst>
              <a:ext uri="{FF2B5EF4-FFF2-40B4-BE49-F238E27FC236}">
                <a16:creationId xmlns:a16="http://schemas.microsoft.com/office/drawing/2014/main" id="{9384540F-B722-4A11-9690-27D7DC84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4400" name="Text Box 16">
            <a:extLst>
              <a:ext uri="{FF2B5EF4-FFF2-40B4-BE49-F238E27FC236}">
                <a16:creationId xmlns:a16="http://schemas.microsoft.com/office/drawing/2014/main" id="{868A852D-E1D4-4CF7-A33D-14D7AE70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44401" name="Line 17">
            <a:extLst>
              <a:ext uri="{FF2B5EF4-FFF2-40B4-BE49-F238E27FC236}">
                <a16:creationId xmlns:a16="http://schemas.microsoft.com/office/drawing/2014/main" id="{5F6BA753-859D-47C0-ACBD-36B20A4A82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2" name="Line 18">
            <a:extLst>
              <a:ext uri="{FF2B5EF4-FFF2-40B4-BE49-F238E27FC236}">
                <a16:creationId xmlns:a16="http://schemas.microsoft.com/office/drawing/2014/main" id="{F13DDE7D-2D41-4351-B1A8-3A442004D5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438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id="{A2CA0041-B4DC-4679-B976-650EF488F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4" name="Line 20">
            <a:extLst>
              <a:ext uri="{FF2B5EF4-FFF2-40B4-BE49-F238E27FC236}">
                <a16:creationId xmlns:a16="http://schemas.microsoft.com/office/drawing/2014/main" id="{96A5E354-546D-4291-AF7C-6F3A39232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5" name="Line 21">
            <a:extLst>
              <a:ext uri="{FF2B5EF4-FFF2-40B4-BE49-F238E27FC236}">
                <a16:creationId xmlns:a16="http://schemas.microsoft.com/office/drawing/2014/main" id="{350C4E6C-F85E-4633-B3B5-E7533FE6D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429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6" name="Line 22">
            <a:extLst>
              <a:ext uri="{FF2B5EF4-FFF2-40B4-BE49-F238E27FC236}">
                <a16:creationId xmlns:a16="http://schemas.microsoft.com/office/drawing/2014/main" id="{0873CBB6-94AA-4D87-8AA5-77C7729F9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5F296D5-D04E-4319-A32A-05DE8F9CD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5D64D93-2DF0-4AA0-AA35-98B56F33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7F92DA68-958A-4ED5-A9C6-3F3183FA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BF23E483-66CC-4CAA-8374-E7847E97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5415" name="Text Box 7">
            <a:extLst>
              <a:ext uri="{FF2B5EF4-FFF2-40B4-BE49-F238E27FC236}">
                <a16:creationId xmlns:a16="http://schemas.microsoft.com/office/drawing/2014/main" id="{A3395259-3BEF-4988-A25F-9EA2DDE9E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29076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5416" name="Text Box 8">
            <a:extLst>
              <a:ext uri="{FF2B5EF4-FFF2-40B4-BE49-F238E27FC236}">
                <a16:creationId xmlns:a16="http://schemas.microsoft.com/office/drawing/2014/main" id="{C85B956E-F6DC-4F14-BAB0-CCD43F16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5417" name="Text Box 9">
            <a:extLst>
              <a:ext uri="{FF2B5EF4-FFF2-40B4-BE49-F238E27FC236}">
                <a16:creationId xmlns:a16="http://schemas.microsoft.com/office/drawing/2014/main" id="{222EDB2C-D6BD-4692-AD01-534217A4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0386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45418" name="Text Box 10">
            <a:extLst>
              <a:ext uri="{FF2B5EF4-FFF2-40B4-BE49-F238E27FC236}">
                <a16:creationId xmlns:a16="http://schemas.microsoft.com/office/drawing/2014/main" id="{3FC3D32F-7FDF-49D3-A460-9FC8B946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5419" name="Text Box 11">
            <a:extLst>
              <a:ext uri="{FF2B5EF4-FFF2-40B4-BE49-F238E27FC236}">
                <a16:creationId xmlns:a16="http://schemas.microsoft.com/office/drawing/2014/main" id="{023992C5-ACB8-4E72-ABDC-EA3F7D9C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5420" name="Text Box 12">
            <a:extLst>
              <a:ext uri="{FF2B5EF4-FFF2-40B4-BE49-F238E27FC236}">
                <a16:creationId xmlns:a16="http://schemas.microsoft.com/office/drawing/2014/main" id="{3C4B3A3C-3875-4B9A-8DDE-D2FBF715F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45421" name="Line 13">
            <a:extLst>
              <a:ext uri="{FF2B5EF4-FFF2-40B4-BE49-F238E27FC236}">
                <a16:creationId xmlns:a16="http://schemas.microsoft.com/office/drawing/2014/main" id="{C5D544FB-D25C-406D-A6E1-4DD08F6F8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2" name="Line 14">
            <a:extLst>
              <a:ext uri="{FF2B5EF4-FFF2-40B4-BE49-F238E27FC236}">
                <a16:creationId xmlns:a16="http://schemas.microsoft.com/office/drawing/2014/main" id="{2353D41D-E137-4363-AFAA-06E6C06D6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438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3" name="Line 15">
            <a:extLst>
              <a:ext uri="{FF2B5EF4-FFF2-40B4-BE49-F238E27FC236}">
                <a16:creationId xmlns:a16="http://schemas.microsoft.com/office/drawing/2014/main" id="{0C588436-CF4A-4AEB-B399-E9E559A50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4" name="Line 16">
            <a:extLst>
              <a:ext uri="{FF2B5EF4-FFF2-40B4-BE49-F238E27FC236}">
                <a16:creationId xmlns:a16="http://schemas.microsoft.com/office/drawing/2014/main" id="{AE5F2F7D-1306-4639-905A-BF84B931F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EEBFA4F1-56FC-41ED-84EE-5C44437B4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429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5F85AA46-1373-4E88-B349-52A667EC7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EB8B9D3-FEC3-4914-B848-707D285B1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65C67E52-F20D-4897-B034-B9939D63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09C45C44-27D8-4CD4-8F05-477BA3EB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6437" name="Text Box 5">
            <a:extLst>
              <a:ext uri="{FF2B5EF4-FFF2-40B4-BE49-F238E27FC236}">
                <a16:creationId xmlns:a16="http://schemas.microsoft.com/office/drawing/2014/main" id="{3FDC9A10-CBC5-4025-92EC-3EE7CBF7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6439" name="Text Box 7">
            <a:extLst>
              <a:ext uri="{FF2B5EF4-FFF2-40B4-BE49-F238E27FC236}">
                <a16:creationId xmlns:a16="http://schemas.microsoft.com/office/drawing/2014/main" id="{B606B7F7-F44A-469F-87CE-02F96AAEE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6440" name="Text Box 8">
            <a:extLst>
              <a:ext uri="{FF2B5EF4-FFF2-40B4-BE49-F238E27FC236}">
                <a16:creationId xmlns:a16="http://schemas.microsoft.com/office/drawing/2014/main" id="{353EB1A9-EC0D-48A1-B03E-46AB91A50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0386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5D88E165-557E-4AFD-AEA9-E8E6AE4A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6442" name="Text Box 10">
            <a:extLst>
              <a:ext uri="{FF2B5EF4-FFF2-40B4-BE49-F238E27FC236}">
                <a16:creationId xmlns:a16="http://schemas.microsoft.com/office/drawing/2014/main" id="{A963B1F9-A929-4EFB-BEB7-2715468C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6443" name="Text Box 11">
            <a:extLst>
              <a:ext uri="{FF2B5EF4-FFF2-40B4-BE49-F238E27FC236}">
                <a16:creationId xmlns:a16="http://schemas.microsoft.com/office/drawing/2014/main" id="{DE7FAE3C-DE67-4342-8865-DBBD0C52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46444" name="Line 12">
            <a:extLst>
              <a:ext uri="{FF2B5EF4-FFF2-40B4-BE49-F238E27FC236}">
                <a16:creationId xmlns:a16="http://schemas.microsoft.com/office/drawing/2014/main" id="{7EE068F6-86C1-47A6-B59A-96F5B2B791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5" name="Line 13">
            <a:extLst>
              <a:ext uri="{FF2B5EF4-FFF2-40B4-BE49-F238E27FC236}">
                <a16:creationId xmlns:a16="http://schemas.microsoft.com/office/drawing/2014/main" id="{61817182-5C97-48EE-A1C2-B3219CB5BA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438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6" name="Line 14">
            <a:extLst>
              <a:ext uri="{FF2B5EF4-FFF2-40B4-BE49-F238E27FC236}">
                <a16:creationId xmlns:a16="http://schemas.microsoft.com/office/drawing/2014/main" id="{95232706-9D5F-400B-A12C-28E9A892F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7" name="Line 15">
            <a:extLst>
              <a:ext uri="{FF2B5EF4-FFF2-40B4-BE49-F238E27FC236}">
                <a16:creationId xmlns:a16="http://schemas.microsoft.com/office/drawing/2014/main" id="{D5EB3236-78D6-48F1-9F4F-A7A7CD7B6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8" name="Line 16">
            <a:extLst>
              <a:ext uri="{FF2B5EF4-FFF2-40B4-BE49-F238E27FC236}">
                <a16:creationId xmlns:a16="http://schemas.microsoft.com/office/drawing/2014/main" id="{CDEC3AE1-EAFA-4464-AC3F-E18A958B2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50" name="Text Box 18">
            <a:extLst>
              <a:ext uri="{FF2B5EF4-FFF2-40B4-BE49-F238E27FC236}">
                <a16:creationId xmlns:a16="http://schemas.microsoft.com/office/drawing/2014/main" id="{D4668BED-C706-4911-AFFD-4523D54C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6451" name="Text Box 19">
            <a:extLst>
              <a:ext uri="{FF2B5EF4-FFF2-40B4-BE49-F238E27FC236}">
                <a16:creationId xmlns:a16="http://schemas.microsoft.com/office/drawing/2014/main" id="{E94FFAD5-1AFF-4470-B319-95E6CDF5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46452" name="Line 20">
            <a:extLst>
              <a:ext uri="{FF2B5EF4-FFF2-40B4-BE49-F238E27FC236}">
                <a16:creationId xmlns:a16="http://schemas.microsoft.com/office/drawing/2014/main" id="{620DBF35-60E0-48DA-93F6-988B4748B5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53" name="Line 21">
            <a:extLst>
              <a:ext uri="{FF2B5EF4-FFF2-40B4-BE49-F238E27FC236}">
                <a16:creationId xmlns:a16="http://schemas.microsoft.com/office/drawing/2014/main" id="{D298EADF-7850-4F14-A440-BC7CA8996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59E2D0C-736E-48BA-A5DB-82A5B9E69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30BB4B8-1A87-4C77-BAAA-60CA62393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008D5875-8CAC-4F54-9FA0-5817979F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C56150FF-7FF3-4EA7-8EA9-64DFA4B7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7462" name="Text Box 6">
            <a:extLst>
              <a:ext uri="{FF2B5EF4-FFF2-40B4-BE49-F238E27FC236}">
                <a16:creationId xmlns:a16="http://schemas.microsoft.com/office/drawing/2014/main" id="{F4654665-AFDA-4EC9-BCCF-AB04909E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89CF85B0-F71D-45FA-8C48-F75F16C5F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7465" name="Text Box 9">
            <a:extLst>
              <a:ext uri="{FF2B5EF4-FFF2-40B4-BE49-F238E27FC236}">
                <a16:creationId xmlns:a16="http://schemas.microsoft.com/office/drawing/2014/main" id="{6BE1D46D-C1F4-44CD-A922-6A3507A4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7466" name="Text Box 10">
            <a:extLst>
              <a:ext uri="{FF2B5EF4-FFF2-40B4-BE49-F238E27FC236}">
                <a16:creationId xmlns:a16="http://schemas.microsoft.com/office/drawing/2014/main" id="{9B3D477C-A798-4664-A6F7-827BA26B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 N</a:t>
            </a:r>
          </a:p>
        </p:txBody>
      </p:sp>
      <p:sp>
        <p:nvSpPr>
          <p:cNvPr id="147467" name="Line 11">
            <a:extLst>
              <a:ext uri="{FF2B5EF4-FFF2-40B4-BE49-F238E27FC236}">
                <a16:creationId xmlns:a16="http://schemas.microsoft.com/office/drawing/2014/main" id="{45A3F388-C9FF-4C1C-AAB8-FDD6124C5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68" name="Line 12">
            <a:extLst>
              <a:ext uri="{FF2B5EF4-FFF2-40B4-BE49-F238E27FC236}">
                <a16:creationId xmlns:a16="http://schemas.microsoft.com/office/drawing/2014/main" id="{4955752A-2F0F-4A4B-9202-C207E594C1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438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69" name="Line 13">
            <a:extLst>
              <a:ext uri="{FF2B5EF4-FFF2-40B4-BE49-F238E27FC236}">
                <a16:creationId xmlns:a16="http://schemas.microsoft.com/office/drawing/2014/main" id="{1BFDC13C-E7B2-4DFF-B3E0-54552C494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0" name="Line 14">
            <a:extLst>
              <a:ext uri="{FF2B5EF4-FFF2-40B4-BE49-F238E27FC236}">
                <a16:creationId xmlns:a16="http://schemas.microsoft.com/office/drawing/2014/main" id="{883829E5-BC2C-49CB-8F00-416E5C645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1" name="Line 15">
            <a:extLst>
              <a:ext uri="{FF2B5EF4-FFF2-40B4-BE49-F238E27FC236}">
                <a16:creationId xmlns:a16="http://schemas.microsoft.com/office/drawing/2014/main" id="{26D3FB8A-7871-442A-8D76-9BE44A4AE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2" name="Text Box 16">
            <a:extLst>
              <a:ext uri="{FF2B5EF4-FFF2-40B4-BE49-F238E27FC236}">
                <a16:creationId xmlns:a16="http://schemas.microsoft.com/office/drawing/2014/main" id="{78076BE6-DE37-4B7D-B655-86B20226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7473" name="Text Box 17">
            <a:extLst>
              <a:ext uri="{FF2B5EF4-FFF2-40B4-BE49-F238E27FC236}">
                <a16:creationId xmlns:a16="http://schemas.microsoft.com/office/drawing/2014/main" id="{2561B1F3-9025-4F66-B59C-16DE3771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90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47474" name="Line 18">
            <a:extLst>
              <a:ext uri="{FF2B5EF4-FFF2-40B4-BE49-F238E27FC236}">
                <a16:creationId xmlns:a16="http://schemas.microsoft.com/office/drawing/2014/main" id="{6BA7F347-7457-4C55-8249-9A997330AB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5" name="Line 19">
            <a:extLst>
              <a:ext uri="{FF2B5EF4-FFF2-40B4-BE49-F238E27FC236}">
                <a16:creationId xmlns:a16="http://schemas.microsoft.com/office/drawing/2014/main" id="{6C7F66FF-E1A7-438F-9F79-81F501D6D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63B597A-A251-43E6-95B0-CB47A3211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63462AAC-B9B6-4B41-B4A6-0F7AD98B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7154C7AE-7B3E-4848-91DC-CC0D45A5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75B588A6-C8E7-4D1A-B47C-2DDBD3ED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05ADD55A-341E-49D4-BA74-AE3002C5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CAADC063-926B-4ED8-8852-96B823AE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2B8DBF0D-D8D8-42EA-8441-E77638750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C114F723-47C5-4077-B7DF-E1261F51B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D2637F18-0F4D-42B8-BD9D-50868872A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B6D5DA60-BAB0-4BED-BC02-CC1C4E739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FF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7661" name="Oval 13">
            <a:extLst>
              <a:ext uri="{FF2B5EF4-FFF2-40B4-BE49-F238E27FC236}">
                <a16:creationId xmlns:a16="http://schemas.microsoft.com/office/drawing/2014/main" id="{5ABBF60F-EBA1-4D99-9EC8-2BFE7B57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8F615DF6-8DF4-4934-95B3-D69B7A5E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3" name="Oval 15">
            <a:extLst>
              <a:ext uri="{FF2B5EF4-FFF2-40B4-BE49-F238E27FC236}">
                <a16:creationId xmlns:a16="http://schemas.microsoft.com/office/drawing/2014/main" id="{8E41F82E-06A6-4EDA-8AE3-2D8CA319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1CCE2064-DF94-406B-8D80-2110F966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7665" name="Oval 17">
            <a:extLst>
              <a:ext uri="{FF2B5EF4-FFF2-40B4-BE49-F238E27FC236}">
                <a16:creationId xmlns:a16="http://schemas.microsoft.com/office/drawing/2014/main" id="{CBCA64AC-099E-45EF-8945-A211C7D4E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EAEBADAB-C2B3-4E91-B0C8-FB9F96BB5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9EEA419D-46C9-48AA-94F9-5A183D8E0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CF8ED29D-3D8B-4EBB-9C31-A5CD768C2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A7421CFE-C0BB-43C5-B543-10DDF11C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7670" name="Object 22">
            <a:extLst>
              <a:ext uri="{FF2B5EF4-FFF2-40B4-BE49-F238E27FC236}">
                <a16:creationId xmlns:a16="http://schemas.microsoft.com/office/drawing/2014/main" id="{2C7F9796-B29F-481C-A341-F69D0E0A1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7670" name="Object 22">
                        <a:extLst>
                          <a:ext uri="{FF2B5EF4-FFF2-40B4-BE49-F238E27FC236}">
                            <a16:creationId xmlns:a16="http://schemas.microsoft.com/office/drawing/2014/main" id="{2C7F9796-B29F-481C-A341-F69D0E0A1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Text Box 23">
            <a:extLst>
              <a:ext uri="{FF2B5EF4-FFF2-40B4-BE49-F238E27FC236}">
                <a16:creationId xmlns:a16="http://schemas.microsoft.com/office/drawing/2014/main" id="{67466FB9-DC61-47E6-B481-BCA7A4F91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9)</a:t>
            </a:r>
          </a:p>
        </p:txBody>
      </p:sp>
      <p:pic>
        <p:nvPicPr>
          <p:cNvPr id="27672" name="Picture 24">
            <a:extLst>
              <a:ext uri="{FF2B5EF4-FFF2-40B4-BE49-F238E27FC236}">
                <a16:creationId xmlns:a16="http://schemas.microsoft.com/office/drawing/2014/main" id="{C7EBFC41-49FF-4877-9D76-58ACC452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326EAA7-2E5E-45B7-ACCC-D9EF0BC06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B36E7AA-9030-48A6-AF16-EAE5339A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E2E6AC5F-8878-4890-B993-31F7307F0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794E543F-6EF3-4765-ADFD-14479D8A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1C511765-BA86-4B83-8799-2F944602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4040FF48-B65C-4B98-99AC-34CC6E02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8488" name="Text Box 8">
            <a:extLst>
              <a:ext uri="{FF2B5EF4-FFF2-40B4-BE49-F238E27FC236}">
                <a16:creationId xmlns:a16="http://schemas.microsoft.com/office/drawing/2014/main" id="{E5EC7AE2-5CAC-41DD-937F-F356B475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8489" name="Text Box 9">
            <a:extLst>
              <a:ext uri="{FF2B5EF4-FFF2-40B4-BE49-F238E27FC236}">
                <a16:creationId xmlns:a16="http://schemas.microsoft.com/office/drawing/2014/main" id="{AAB1456E-78CD-42A6-BA5E-0075848F3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 N</a:t>
            </a:r>
          </a:p>
        </p:txBody>
      </p:sp>
      <p:sp>
        <p:nvSpPr>
          <p:cNvPr id="148490" name="Line 10">
            <a:extLst>
              <a:ext uri="{FF2B5EF4-FFF2-40B4-BE49-F238E27FC236}">
                <a16:creationId xmlns:a16="http://schemas.microsoft.com/office/drawing/2014/main" id="{33525FE3-C6DC-4494-AA66-1F7819B06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1" name="Line 11">
            <a:extLst>
              <a:ext uri="{FF2B5EF4-FFF2-40B4-BE49-F238E27FC236}">
                <a16:creationId xmlns:a16="http://schemas.microsoft.com/office/drawing/2014/main" id="{A86D7199-AEFA-4A62-8062-C8E30C6D1F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438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2" name="Line 12">
            <a:extLst>
              <a:ext uri="{FF2B5EF4-FFF2-40B4-BE49-F238E27FC236}">
                <a16:creationId xmlns:a16="http://schemas.microsoft.com/office/drawing/2014/main" id="{90D05F28-3F63-46A0-A76C-9A7D5BB8F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3" name="Line 13">
            <a:extLst>
              <a:ext uri="{FF2B5EF4-FFF2-40B4-BE49-F238E27FC236}">
                <a16:creationId xmlns:a16="http://schemas.microsoft.com/office/drawing/2014/main" id="{5226A921-4554-4C18-BA2E-1682C7CC8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4" name="Line 14">
            <a:extLst>
              <a:ext uri="{FF2B5EF4-FFF2-40B4-BE49-F238E27FC236}">
                <a16:creationId xmlns:a16="http://schemas.microsoft.com/office/drawing/2014/main" id="{4FAC9811-93C6-46EA-A8EC-B03627174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5" name="Text Box 15">
            <a:extLst>
              <a:ext uri="{FF2B5EF4-FFF2-40B4-BE49-F238E27FC236}">
                <a16:creationId xmlns:a16="http://schemas.microsoft.com/office/drawing/2014/main" id="{60382F21-0ADD-4D38-8AB8-BBFA29997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8496" name="Text Box 16">
            <a:extLst>
              <a:ext uri="{FF2B5EF4-FFF2-40B4-BE49-F238E27FC236}">
                <a16:creationId xmlns:a16="http://schemas.microsoft.com/office/drawing/2014/main" id="{5F35D055-6EA2-4BA1-92E3-AB985B70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90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48497" name="Line 17">
            <a:extLst>
              <a:ext uri="{FF2B5EF4-FFF2-40B4-BE49-F238E27FC236}">
                <a16:creationId xmlns:a16="http://schemas.microsoft.com/office/drawing/2014/main" id="{6DAC471B-F578-4653-8EB9-77BDF54289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8" name="Line 18">
            <a:extLst>
              <a:ext uri="{FF2B5EF4-FFF2-40B4-BE49-F238E27FC236}">
                <a16:creationId xmlns:a16="http://schemas.microsoft.com/office/drawing/2014/main" id="{067D6993-8381-41A3-BE96-A8B9A5D02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9A77540D-D66D-433C-9551-EBFB14E00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Correctness of insert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6EAF2DC5-FFB3-4C8C-BE5B-02EAA580D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107" y="1048733"/>
            <a:ext cx="10671142" cy="498792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Starting at root, follow </a:t>
            </a:r>
            <a:r>
              <a:rPr lang="en-US" altLang="en-US" sz="2800" i="1" dirty="0"/>
              <a:t>search</a:t>
            </a:r>
            <a:r>
              <a:rPr lang="en-US" altLang="en-US" sz="2800" dirty="0"/>
              <a:t> path down the tree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If the node is full (contains 2</a:t>
            </a:r>
            <a:r>
              <a:rPr lang="en-US" altLang="en-US" sz="2800" i="1" dirty="0"/>
              <a:t>t</a:t>
            </a:r>
            <a:r>
              <a:rPr lang="en-US" altLang="en-US" sz="2800" dirty="0"/>
              <a:t> - 1 keys), split the keys around the median value into two nodes and add the median value to the parent node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If the node is a leaf, insert it into the correct spot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Does it add the value in the correct spot?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Follows the correct </a:t>
            </a:r>
            <a:r>
              <a:rPr lang="en-US" altLang="en-US" sz="2800" i="1" dirty="0"/>
              <a:t>search</a:t>
            </a:r>
            <a:r>
              <a:rPr lang="en-US" altLang="en-US" sz="2800" dirty="0"/>
              <a:t> path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Inserts in correct position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150000"/>
              </a:lnSpc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B5F39E67-DBB4-4A34-A254-47C6683B3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Correctness of insert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D2300DF-A50D-4E20-931A-ED9711096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181" y="1143000"/>
            <a:ext cx="11283885" cy="54864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Starting at root, follow </a:t>
            </a:r>
            <a:r>
              <a:rPr lang="en-US" altLang="en-US" sz="2000" i="1" dirty="0"/>
              <a:t>search</a:t>
            </a:r>
            <a:r>
              <a:rPr lang="en-US" altLang="en-US" sz="2000" dirty="0"/>
              <a:t> path down the tree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If the node is full (contains 2</a:t>
            </a:r>
            <a:r>
              <a:rPr lang="en-US" altLang="en-US" sz="2000" i="1" dirty="0"/>
              <a:t>t</a:t>
            </a:r>
            <a:r>
              <a:rPr lang="en-US" altLang="en-US" sz="2000" dirty="0"/>
              <a:t> - 1 keys), split the keys around the median value into two nodes and add the median value to the parent node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If the node is a leaf, insert it into the correct spot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Do we maintain a proper B-tree?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Maintain t-1 to 2t-1 keys per node?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Always split full nodes when we see them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Only split full nodes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All leaves at the same level?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Only add nodes at leaves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620A7BD-93A7-4728-A581-F653234AF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running time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F7B0CD1-BD57-4004-B49D-99489B97A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splitting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BTreeSearch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one extra disk write at the leaf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disk accesses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computation time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F905B59A-FA2B-489F-94D1-A83EFA5B0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776894"/>
          </a:xfrm>
        </p:spPr>
        <p:txBody>
          <a:bodyPr/>
          <a:lstStyle/>
          <a:p>
            <a:r>
              <a:rPr lang="en-US" altLang="en-US" sz="4800" dirty="0"/>
              <a:t>When a node is split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74FCC476-9153-467F-A9BA-9399B0ACA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9154" y="776894"/>
            <a:ext cx="10793691" cy="5958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many disk accesses?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disk write operations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for the new nodes created by the split (one is reused, but must be updated)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for the parent node to add median value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Runtime to split a node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O(t) – iterating through the elements a few times since they’re already in sorted order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nodes split for a call to insert?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O(height of the 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432B40B4-12F6-4F6C-A539-58CACA310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122238"/>
            <a:ext cx="10972799" cy="1295400"/>
          </a:xfrm>
        </p:spPr>
        <p:txBody>
          <a:bodyPr/>
          <a:lstStyle/>
          <a:p>
            <a:r>
              <a:rPr lang="en-US" altLang="en-US" sz="7200" dirty="0"/>
              <a:t>Running time of insert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67648295-1EBB-4363-9408-5B7A78687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6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disk accesses</a:t>
            </a:r>
          </a:p>
          <a:p>
            <a:pPr>
              <a:lnSpc>
                <a:spcPct val="150000"/>
              </a:lnSpc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6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computational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A35810F-EE4F-4F07-B1A8-3DF1BE603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806260" cy="1150381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a node from a B-tree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5BFFDD13-0BE5-4766-98FA-EBB8C5160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insertion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make sure we maintain B-tree properties (i.e. all leaves same depth and key/node restrictions)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move a key from a child to a parent if the parent has t-1 keys</a:t>
            </a:r>
          </a:p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4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disk accesses</a:t>
            </a:r>
          </a:p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4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computational costs</a:t>
            </a:r>
          </a:p>
          <a:p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52418"/>
          </a:xfrm>
        </p:spPr>
        <p:txBody>
          <a:bodyPr/>
          <a:lstStyle/>
          <a:p>
            <a:r>
              <a:rPr lang="en-US" altLang="en-US" sz="5400" dirty="0"/>
              <a:t>Summary of operations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B56DB19-2EAC-4231-9D72-679AD0871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0705" y="1310326"/>
            <a:ext cx="10624008" cy="5276212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Search, Insertion, Deletion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accesses: O(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 O(t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Max, Min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accesses: O(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 O(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accesses: if 2t ~ page size: O(minimum # pages to store data)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F3D73A3-45D2-4323-B87E-8DC2CB736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026" y="380998"/>
            <a:ext cx="10058400" cy="961844"/>
          </a:xfrm>
        </p:spPr>
        <p:txBody>
          <a:bodyPr/>
          <a:lstStyle/>
          <a:p>
            <a:r>
              <a:rPr lang="en-US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B-tree: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balanced 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C4974C73-5061-4D96-A012-9C4E83576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291" y="1828800"/>
            <a:ext cx="10803117" cy="4648202"/>
          </a:xfrm>
        </p:spPr>
        <p:txBody>
          <a:bodyPr/>
          <a:lstStyle/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between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2t-1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 (denoted n(x)) stored in increasing order, denoted K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the actual data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data points per node</a:t>
            </a:r>
          </a:p>
        </p:txBody>
      </p:sp>
      <p:graphicFrame>
        <p:nvGraphicFramePr>
          <p:cNvPr id="182276" name="Object 4">
            <a:extLst>
              <a:ext uri="{FF2B5EF4-FFF2-40B4-BE49-F238E27FC236}">
                <a16:creationId xmlns:a16="http://schemas.microsoft.com/office/drawing/2014/main" id="{4B7D5634-4927-4FCC-AEF1-B086D07E7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801974"/>
              </p:ext>
            </p:extLst>
          </p:nvPr>
        </p:nvGraphicFramePr>
        <p:xfrm>
          <a:off x="2781300" y="3541927"/>
          <a:ext cx="571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3" imgW="2286000" imgH="228600" progId="Equation.3">
                  <p:embed/>
                </p:oleObj>
              </mc:Choice>
              <mc:Fallback>
                <p:oleObj name="Equation" r:id="rId3" imgW="2286000" imgH="228600" progId="Equation.3">
                  <p:embed/>
                  <p:pic>
                    <p:nvPicPr>
                      <p:cNvPr id="182276" name="Object 4">
                        <a:extLst>
                          <a:ext uri="{FF2B5EF4-FFF2-40B4-BE49-F238E27FC236}">
                            <a16:creationId xmlns:a16="http://schemas.microsoft.com/office/drawing/2014/main" id="{4B7D5634-4927-4FCC-AEF1-B086D07E7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541927"/>
                        <a:ext cx="5715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>
            <a:extLst>
              <a:ext uri="{FF2B5EF4-FFF2-40B4-BE49-F238E27FC236}">
                <a16:creationId xmlns:a16="http://schemas.microsoft.com/office/drawing/2014/main" id="{7EAB2759-38F4-4D1E-9073-30B4481C1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868" y="1734533"/>
            <a:ext cx="10784264" cy="4723616"/>
          </a:xfrm>
        </p:spPr>
        <p:txBody>
          <a:bodyPr/>
          <a:lstStyle/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internal node also contains n(x)+1 children (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denoted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…,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[n(x)+1]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of a parent delimit the values that a child’s keys can take:</a:t>
            </a:r>
          </a:p>
          <a:p>
            <a:pPr lvl="1"/>
            <a:endParaRPr lang="en-US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K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15 and K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[i+1] = 25 then child </a:t>
            </a:r>
            <a:r>
              <a:rPr lang="en-US" alt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must have keys between 15 and 25</a:t>
            </a:r>
          </a:p>
        </p:txBody>
      </p:sp>
      <p:graphicFrame>
        <p:nvGraphicFramePr>
          <p:cNvPr id="183300" name="Object 4">
            <a:extLst>
              <a:ext uri="{FF2B5EF4-FFF2-40B4-BE49-F238E27FC236}">
                <a16:creationId xmlns:a16="http://schemas.microsoft.com/office/drawing/2014/main" id="{2FBB3BE6-D0DE-4D06-9F8E-C82AADA4C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55300"/>
              </p:ext>
            </p:extLst>
          </p:nvPr>
        </p:nvGraphicFramePr>
        <p:xfrm>
          <a:off x="1732546" y="4383465"/>
          <a:ext cx="8935454" cy="58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3" imgW="3695400" imgH="241200" progId="Equation.3">
                  <p:embed/>
                </p:oleObj>
              </mc:Choice>
              <mc:Fallback>
                <p:oleObj name="Equation" r:id="rId3" imgW="3695400" imgH="241200" progId="Equation.3">
                  <p:embed/>
                  <p:pic>
                    <p:nvPicPr>
                      <p:cNvPr id="183300" name="Object 4">
                        <a:extLst>
                          <a:ext uri="{FF2B5EF4-FFF2-40B4-BE49-F238E27FC236}">
                            <a16:creationId xmlns:a16="http://schemas.microsoft.com/office/drawing/2014/main" id="{2FBB3BE6-D0DE-4D06-9F8E-C82AADA4C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546" y="4383465"/>
                        <a:ext cx="8935454" cy="58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23B79021-54A7-40FA-8001-83DAF37C2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B-tree: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balanced 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ABB81DD-0A4B-4872-979D-0CB15FB2C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D76F068-8044-403B-A0AB-BC03915F7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23CC3B62-B5B7-42B4-A01A-5DDD5785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F80E784C-166D-4267-825D-0B7DCB9A0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593EFF25-4DDB-4059-A181-59AF4AD9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078B5A75-9636-4AD0-A10F-77905DC90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8681" name="Oval 9">
            <a:extLst>
              <a:ext uri="{FF2B5EF4-FFF2-40B4-BE49-F238E27FC236}">
                <a16:creationId xmlns:a16="http://schemas.microsoft.com/office/drawing/2014/main" id="{7CEC3B7C-C988-46E9-9227-6D659E6F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CC6852D0-C0B0-4204-BE2F-2678AE9169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04C84CA1-A788-4F3D-8674-2758ED548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0BAB932F-042E-4A30-85A6-BCE6986A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8685" name="Oval 13">
            <a:extLst>
              <a:ext uri="{FF2B5EF4-FFF2-40B4-BE49-F238E27FC236}">
                <a16:creationId xmlns:a16="http://schemas.microsoft.com/office/drawing/2014/main" id="{8DD1F10A-4FFF-483C-AE89-9CDAEAA1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0EA1D94D-03EE-4D36-BDFF-3C25BC316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7" name="Oval 15">
            <a:extLst>
              <a:ext uri="{FF2B5EF4-FFF2-40B4-BE49-F238E27FC236}">
                <a16:creationId xmlns:a16="http://schemas.microsoft.com/office/drawing/2014/main" id="{9BACD6FB-EB3D-40A6-9C8A-A3548CD5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6D66DAB2-A17C-4965-9424-8813EF8DB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8689" name="Oval 17">
            <a:extLst>
              <a:ext uri="{FF2B5EF4-FFF2-40B4-BE49-F238E27FC236}">
                <a16:creationId xmlns:a16="http://schemas.microsoft.com/office/drawing/2014/main" id="{A8DA1061-C4B4-45D0-A14B-78245EA9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5CAF52FC-F087-48D5-9869-ED155F46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A885938D-2A97-4089-8DC5-AB0C19BBA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2" name="Line 20">
            <a:extLst>
              <a:ext uri="{FF2B5EF4-FFF2-40B4-BE49-F238E27FC236}">
                <a16:creationId xmlns:a16="http://schemas.microsoft.com/office/drawing/2014/main" id="{8803AE5F-5FA9-4B3B-86D1-C9E193C31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C919FC65-A4CF-4A86-AC9C-5C55C2543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8694" name="Object 22">
            <a:extLst>
              <a:ext uri="{FF2B5EF4-FFF2-40B4-BE49-F238E27FC236}">
                <a16:creationId xmlns:a16="http://schemas.microsoft.com/office/drawing/2014/main" id="{95B1DC1A-E537-43C5-B6F6-6A6CA654A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8694" name="Object 22">
                        <a:extLst>
                          <a:ext uri="{FF2B5EF4-FFF2-40B4-BE49-F238E27FC236}">
                            <a16:creationId xmlns:a16="http://schemas.microsoft.com/office/drawing/2014/main" id="{95B1DC1A-E537-43C5-B6F6-6A6CA654A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3">
            <a:extLst>
              <a:ext uri="{FF2B5EF4-FFF2-40B4-BE49-F238E27FC236}">
                <a16:creationId xmlns:a16="http://schemas.microsoft.com/office/drawing/2014/main" id="{2C1E5C2D-E8E9-419D-950F-5E273942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13)</a:t>
            </a:r>
          </a:p>
        </p:txBody>
      </p:sp>
      <p:pic>
        <p:nvPicPr>
          <p:cNvPr id="28696" name="Picture 24">
            <a:extLst>
              <a:ext uri="{FF2B5EF4-FFF2-40B4-BE49-F238E27FC236}">
                <a16:creationId xmlns:a16="http://schemas.microsoft.com/office/drawing/2014/main" id="{556443DA-4EB8-4A88-8328-4A294391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5BAEA5B6-CE36-4A4C-8348-EC4A4A946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303" y="2469823"/>
            <a:ext cx="10840825" cy="2658358"/>
          </a:xfrm>
        </p:spPr>
        <p:txBody>
          <a:bodyPr/>
          <a:lstStyle/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leaves have the same depth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BCF47F-2030-40A1-8550-0DDF4D1F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2" y="465839"/>
            <a:ext cx="10058400" cy="96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B-tree: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balanced 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0096D6B-0A9E-46B1-A715-1ECB8413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9880606D-589D-458B-99A7-C61C54BCC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13)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500279F9-380E-4CDB-9D03-145DECB50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79224042-53E6-4A9A-865E-FBACDAAE0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6DA464AC-C2E5-4A8D-9B00-2533241D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EE1D8200-79BA-45DA-8FA6-246A1132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32005E79-1621-4169-A7CD-7326FD0F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D73CA0A3-A570-4447-8881-DC935992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58AE3F64-22F8-41D3-803D-A8BC2BB17E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061FEA21-0DA9-47A3-97E7-09ED92E95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435AA345-3D42-43A9-AFDA-CD1B2917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723297EC-9ECC-4709-94C7-8A25B297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B5B4D3DF-564C-46D6-9188-0717D4DAB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39AB97F7-8013-4D85-A708-79A56A65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1E5C84B6-1706-44A1-B968-F569F5AD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9713" name="Oval 17">
            <a:extLst>
              <a:ext uri="{FF2B5EF4-FFF2-40B4-BE49-F238E27FC236}">
                <a16:creationId xmlns:a16="http://schemas.microsoft.com/office/drawing/2014/main" id="{5661771E-05F7-4833-B417-D239D287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1D16F21D-80FE-4E00-8E30-FDF657494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A51C4255-74D9-4B87-BEAF-E5E83A5E6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4551F56A-1565-423D-AD5C-A66021D80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5B130E6B-08E9-4980-BD2E-3F20A6CE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9718" name="Object 22">
            <a:extLst>
              <a:ext uri="{FF2B5EF4-FFF2-40B4-BE49-F238E27FC236}">
                <a16:creationId xmlns:a16="http://schemas.microsoft.com/office/drawing/2014/main" id="{2DC465FA-5EE4-4FBD-9939-9B9480F1E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9718" name="Object 22">
                        <a:extLst>
                          <a:ext uri="{FF2B5EF4-FFF2-40B4-BE49-F238E27FC236}">
                            <a16:creationId xmlns:a16="http://schemas.microsoft.com/office/drawing/2014/main" id="{2DC465FA-5EE4-4FBD-9939-9B9480F1E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19" name="Picture 23">
            <a:extLst>
              <a:ext uri="{FF2B5EF4-FFF2-40B4-BE49-F238E27FC236}">
                <a16:creationId xmlns:a16="http://schemas.microsoft.com/office/drawing/2014/main" id="{562A3F69-F59F-4391-B879-E490FCF4D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CF8E9BC-D5D3-4CA4-9B16-167EC2D6A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11FF5485-D36F-4B9C-B588-48DCA90ED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272D72BD-C252-46FE-948B-D51B5C7F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38F38B33-52E4-438B-BA81-4711BE88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B44171C5-C648-4F2F-B767-39497169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427EAF2C-CA32-418B-ACEF-C757F078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0729" name="Oval 9">
            <a:extLst>
              <a:ext uri="{FF2B5EF4-FFF2-40B4-BE49-F238E27FC236}">
                <a16:creationId xmlns:a16="http://schemas.microsoft.com/office/drawing/2014/main" id="{C5CD47E6-62E0-4674-8840-502E29C6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49067F7C-673C-4FFE-8FFC-3A5422026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7BB6BC33-51D7-476C-89A0-71826B6C1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8AD558F1-7BAC-4750-A1F0-975A66E78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0733" name="Oval 13">
            <a:extLst>
              <a:ext uri="{FF2B5EF4-FFF2-40B4-BE49-F238E27FC236}">
                <a16:creationId xmlns:a16="http://schemas.microsoft.com/office/drawing/2014/main" id="{C04B9398-FEB8-4EDE-A269-00F6ACC3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90861B95-0D5E-45ED-8F42-4DEDE90DD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5" name="Oval 15">
            <a:extLst>
              <a:ext uri="{FF2B5EF4-FFF2-40B4-BE49-F238E27FC236}">
                <a16:creationId xmlns:a16="http://schemas.microsoft.com/office/drawing/2014/main" id="{ABCD3B0B-D5CD-49C8-B24C-E10D6DCA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739DBDEE-A0D0-484B-836D-8F174872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0737" name="Oval 17">
            <a:extLst>
              <a:ext uri="{FF2B5EF4-FFF2-40B4-BE49-F238E27FC236}">
                <a16:creationId xmlns:a16="http://schemas.microsoft.com/office/drawing/2014/main" id="{82693412-9399-4A09-B204-76A0B987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8782FCAE-0154-47C5-8280-F6B3AA156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61CAC2CB-21FC-427E-81E8-8B38E5237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C09E6A8C-F76A-4B1C-AEF4-515BC9A5A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F4085058-F031-4DD6-B0A0-9744A70D3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30742" name="Object 22">
            <a:extLst>
              <a:ext uri="{FF2B5EF4-FFF2-40B4-BE49-F238E27FC236}">
                <a16:creationId xmlns:a16="http://schemas.microsoft.com/office/drawing/2014/main" id="{4B8B8277-0126-474D-8076-5A72AF616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30742" name="Object 22">
                        <a:extLst>
                          <a:ext uri="{FF2B5EF4-FFF2-40B4-BE49-F238E27FC236}">
                            <a16:creationId xmlns:a16="http://schemas.microsoft.com/office/drawing/2014/main" id="{4B8B8277-0126-474D-8076-5A72AF616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Text Box 23">
            <a:extLst>
              <a:ext uri="{FF2B5EF4-FFF2-40B4-BE49-F238E27FC236}">
                <a16:creationId xmlns:a16="http://schemas.microsoft.com/office/drawing/2014/main" id="{A5DDB9C3-6F0B-496F-814B-5901FCBF8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13)</a:t>
            </a:r>
          </a:p>
        </p:txBody>
      </p:sp>
      <p:pic>
        <p:nvPicPr>
          <p:cNvPr id="30744" name="Picture 24">
            <a:extLst>
              <a:ext uri="{FF2B5EF4-FFF2-40B4-BE49-F238E27FC236}">
                <a16:creationId xmlns:a16="http://schemas.microsoft.com/office/drawing/2014/main" id="{1639DC42-3FEC-4D3D-A239-F77A8F2E3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128C144-88C5-4F14-A17E-3747718D9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2665A5D7-E350-4A58-AF95-2A250C96A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15241F03-AE2C-414C-A094-43E6398F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74AC749E-B114-4623-9A1D-C991583EC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4C1D5129-C4B4-4298-B9CC-F9B7FCE5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F85C8365-9426-4828-B095-60923BF4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CC94C7E4-8D3F-4D87-BCB1-95E0D04C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9034D3FE-6935-4B7F-A5CD-BA1249621F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4B38A36E-4822-4C1D-8CB5-1BE057FCC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7C1D9724-0D76-4F55-8977-0503E60FE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1757" name="Oval 13">
            <a:extLst>
              <a:ext uri="{FF2B5EF4-FFF2-40B4-BE49-F238E27FC236}">
                <a16:creationId xmlns:a16="http://schemas.microsoft.com/office/drawing/2014/main" id="{4E53AE85-BA4A-424D-B38C-A188ED96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F5092CB0-011E-41DE-B8B3-1C22B3A34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9" name="Oval 15">
            <a:extLst>
              <a:ext uri="{FF2B5EF4-FFF2-40B4-BE49-F238E27FC236}">
                <a16:creationId xmlns:a16="http://schemas.microsoft.com/office/drawing/2014/main" id="{6E14CA4F-D295-4F4A-A6CD-7F1ED5B1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6588FA6C-4794-45B9-8F7D-137DEE46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1761" name="Oval 17">
            <a:extLst>
              <a:ext uri="{FF2B5EF4-FFF2-40B4-BE49-F238E27FC236}">
                <a16:creationId xmlns:a16="http://schemas.microsoft.com/office/drawing/2014/main" id="{C8B49F19-FF2C-4B59-B56D-BE3C0D15F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D7067C91-9C56-4988-A8EA-D2FD1190D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3" name="Line 19">
            <a:extLst>
              <a:ext uri="{FF2B5EF4-FFF2-40B4-BE49-F238E27FC236}">
                <a16:creationId xmlns:a16="http://schemas.microsoft.com/office/drawing/2014/main" id="{A939DC63-95C3-4A52-8F4D-D2B844F92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A69B98CE-0565-4ED4-97BB-8E50D13B0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5" name="Text Box 21">
            <a:extLst>
              <a:ext uri="{FF2B5EF4-FFF2-40B4-BE49-F238E27FC236}">
                <a16:creationId xmlns:a16="http://schemas.microsoft.com/office/drawing/2014/main" id="{37C6DE4C-182D-4B85-8FE4-6D7DAD506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31766" name="Object 22">
            <a:extLst>
              <a:ext uri="{FF2B5EF4-FFF2-40B4-BE49-F238E27FC236}">
                <a16:creationId xmlns:a16="http://schemas.microsoft.com/office/drawing/2014/main" id="{E1AD36A1-DD52-4F93-9167-7B086354C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31766" name="Object 22">
                        <a:extLst>
                          <a:ext uri="{FF2B5EF4-FFF2-40B4-BE49-F238E27FC236}">
                            <a16:creationId xmlns:a16="http://schemas.microsoft.com/office/drawing/2014/main" id="{E1AD36A1-DD52-4F93-9167-7B086354C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Line 23">
            <a:extLst>
              <a:ext uri="{FF2B5EF4-FFF2-40B4-BE49-F238E27FC236}">
                <a16:creationId xmlns:a16="http://schemas.microsoft.com/office/drawing/2014/main" id="{66B28B66-B7C6-4F08-859C-880DCE2EE2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200400"/>
            <a:ext cx="3048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FDB1C529-0548-470B-8403-8C7375350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B3377343-9E7C-496B-BC7D-D2B51183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13)</a:t>
            </a:r>
          </a:p>
        </p:txBody>
      </p:sp>
      <p:pic>
        <p:nvPicPr>
          <p:cNvPr id="31770" name="Picture 26">
            <a:extLst>
              <a:ext uri="{FF2B5EF4-FFF2-40B4-BE49-F238E27FC236}">
                <a16:creationId xmlns:a16="http://schemas.microsoft.com/office/drawing/2014/main" id="{7DA2C2CC-EF3A-4C13-BB96-E817F870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EE4FA299-8A96-4D0C-897D-F834D2B49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7962"/>
            <a:ext cx="12000322" cy="1762813"/>
          </a:xfrm>
        </p:spPr>
        <p:txBody>
          <a:bodyPr/>
          <a:lstStyle/>
          <a:p>
            <a:pPr algn="ctr"/>
            <a:r>
              <a:rPr lang="en-US" altLang="en-US" sz="140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6AFF3-E8FE-4443-BF1F-4BFAFD3BD3A5}"/>
              </a:ext>
            </a:extLst>
          </p:cNvPr>
          <p:cNvSpPr txBox="1"/>
          <p:nvPr/>
        </p:nvSpPr>
        <p:spPr>
          <a:xfrm>
            <a:off x="1435231" y="1447134"/>
            <a:ext cx="9782666" cy="508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15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BSTs</a:t>
            </a:r>
            <a:br>
              <a:rPr lang="en-US" altLang="en-US" sz="115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15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B-Trees</a:t>
            </a:r>
            <a:endParaRPr lang="en-US" sz="115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A102F68-59A4-4F0E-92DD-63E4DFA72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search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539DD620-9367-4B69-809E-2523C856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1"/>
            <a:ext cx="4114800" cy="236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10AA7B99-18DF-4145-A969-52D2E68A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6553200" cy="24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9988B38-8DA2-496F-BE71-47C325D6D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543800" cy="762000"/>
          </a:xfrm>
        </p:spPr>
        <p:txBody>
          <a:bodyPr/>
          <a:lstStyle/>
          <a:p>
            <a:r>
              <a:rPr lang="en-US" altLang="en-US"/>
              <a:t>Is BSTSearch correct?</a:t>
            </a:r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id="{983CAEB7-224F-4117-B8F5-1C9560DF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1"/>
            <a:ext cx="5257800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E3C989D0-06F6-4B0A-98CC-843DDCA27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2672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4" imgW="1193760" imgH="203040" progId="Equation.3">
                  <p:embed/>
                </p:oleObj>
              </mc:Choice>
              <mc:Fallback>
                <p:oleObj name="Equation" r:id="rId4" imgW="1193760" imgH="203040" progId="Equation.3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E3C989D0-06F6-4B0A-98CC-843DDCA27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AutoShape 8">
            <a:extLst>
              <a:ext uri="{FF2B5EF4-FFF2-40B4-BE49-F238E27FC236}">
                <a16:creationId xmlns:a16="http://schemas.microsoft.com/office/drawing/2014/main" id="{4CB5F767-5D93-4523-9C7F-AF7F389D039B}"/>
              </a:ext>
            </a:extLst>
          </p:cNvPr>
          <p:cNvSpPr>
            <a:spLocks/>
          </p:cNvSpPr>
          <p:nvPr/>
        </p:nvSpPr>
        <p:spPr bwMode="auto">
          <a:xfrm>
            <a:off x="2971800" y="24384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140D23E8-615B-46E1-8B81-FBABE5E0E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971800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2DDC3E6-DAEE-4531-9854-DD07DE360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 of BST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E6ACF22-ED05-4682-8567-5DC286698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Worst case?</a:t>
            </a:r>
          </a:p>
          <a:p>
            <a:pPr lvl="1"/>
            <a:r>
              <a:rPr lang="en-US" altLang="en-US"/>
              <a:t>O(height of the tree)</a:t>
            </a:r>
          </a:p>
          <a:p>
            <a:r>
              <a:rPr lang="en-US" altLang="en-US"/>
              <a:t>Average case?</a:t>
            </a:r>
          </a:p>
          <a:p>
            <a:pPr lvl="1"/>
            <a:r>
              <a:rPr lang="en-US" altLang="en-US"/>
              <a:t>O(height of the tree)</a:t>
            </a:r>
          </a:p>
          <a:p>
            <a:r>
              <a:rPr lang="en-US" altLang="en-US"/>
              <a:t>Best case?</a:t>
            </a:r>
          </a:p>
          <a:p>
            <a:pPr lvl="1"/>
            <a:r>
              <a:rPr lang="en-US" altLang="en-US"/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21F7089-BCA5-47C6-9D51-26AA518D3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F0D210-20FD-41DF-9E94-FF9820A6A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Worst case height?</a:t>
            </a:r>
          </a:p>
          <a:p>
            <a:pPr lvl="1"/>
            <a:r>
              <a:rPr lang="en-US" altLang="en-US" sz="2200"/>
              <a:t>n-1</a:t>
            </a:r>
          </a:p>
          <a:p>
            <a:pPr lvl="1"/>
            <a:r>
              <a:rPr lang="en-US" altLang="en-US" sz="2200"/>
              <a:t>“the twig”</a:t>
            </a:r>
          </a:p>
          <a:p>
            <a:r>
              <a:rPr lang="en-US" altLang="en-US" sz="2600"/>
              <a:t>Best case height?</a:t>
            </a:r>
          </a:p>
          <a:p>
            <a:pPr lvl="1"/>
            <a:r>
              <a:rPr lang="en-US" altLang="en-US" sz="2200"/>
              <a:t>floor(log</a:t>
            </a:r>
            <a:r>
              <a:rPr lang="en-US" altLang="en-US" sz="2200" baseline="-25000"/>
              <a:t>2</a:t>
            </a:r>
            <a:r>
              <a:rPr lang="en-US" altLang="en-US" sz="2200"/>
              <a:t>n)</a:t>
            </a:r>
          </a:p>
          <a:p>
            <a:pPr lvl="1"/>
            <a:r>
              <a:rPr lang="en-US" altLang="en-US" sz="2200"/>
              <a:t>complete (or near complete) binary tree</a:t>
            </a:r>
          </a:p>
          <a:p>
            <a:r>
              <a:rPr lang="en-US" altLang="en-US" sz="2600"/>
              <a:t>Average case height?</a:t>
            </a:r>
          </a:p>
          <a:p>
            <a:pPr lvl="1"/>
            <a:r>
              <a:rPr lang="en-US" altLang="en-US" sz="2200"/>
              <a:t>Depends on two things:</a:t>
            </a:r>
          </a:p>
          <a:p>
            <a:pPr lvl="2"/>
            <a:r>
              <a:rPr lang="en-US" altLang="en-US" sz="2100"/>
              <a:t>the data</a:t>
            </a:r>
          </a:p>
          <a:p>
            <a:pPr lvl="2"/>
            <a:r>
              <a:rPr lang="en-US" altLang="en-US" sz="2100"/>
              <a:t>how we build the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00C337C-E552-4141-9652-20E1A757F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05A0C877-E33F-4FA4-9687-62C79F8E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06E0472-BEA3-4542-9365-BC64ED24C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92A1C7F6-E458-4C42-A7CF-151603E7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Rectangle 4">
            <a:extLst>
              <a:ext uri="{FF2B5EF4-FFF2-40B4-BE49-F238E27FC236}">
                <a16:creationId xmlns:a16="http://schemas.microsoft.com/office/drawing/2014/main" id="{5BFD2DBD-F9C6-489E-B59B-58B68A3D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24200"/>
            <a:ext cx="47244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897F05AD-DAC2-49E1-ABA1-859775C6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670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Similar to search</a:t>
            </a:r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A9C7B432-8A1A-4B4B-A896-9F721433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124201"/>
            <a:ext cx="3200400" cy="18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F1ABCC2-453D-4FBA-AF65-4D45EEBB6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5CF12E8F-AB7D-41A4-8B37-EA55EB05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Rectangle 4">
            <a:extLst>
              <a:ext uri="{FF2B5EF4-FFF2-40B4-BE49-F238E27FC236}">
                <a16:creationId xmlns:a16="http://schemas.microsoft.com/office/drawing/2014/main" id="{FD635F43-89C5-4FAD-9EE2-066874E7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24200"/>
            <a:ext cx="47244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CA8A301A-4F09-4E41-943E-F821D8E2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670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Similar to search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6C732972-8B36-4704-B2D9-94D31A950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489326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Find the correct location in the tree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78B6F0-DBD7-43C2-A183-34BF4CB3D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1E2DF313-9095-416E-87A0-A4E87C5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Rectangle 4">
            <a:extLst>
              <a:ext uri="{FF2B5EF4-FFF2-40B4-BE49-F238E27FC236}">
                <a16:creationId xmlns:a16="http://schemas.microsoft.com/office/drawing/2014/main" id="{C7F63356-0A5F-4388-9D7F-26BB589AC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609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C9755492-CEB7-478A-ADA7-E735282BC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24201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keeps track of the previous node we visited so when we fall off the tree, we know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7B69CC7-C5FA-4FD4-9505-EE4F11341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CD8C59AF-6842-4896-A956-4A7420FFC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Rectangle 4">
            <a:extLst>
              <a:ext uri="{FF2B5EF4-FFF2-40B4-BE49-F238E27FC236}">
                <a16:creationId xmlns:a16="http://schemas.microsoft.com/office/drawing/2014/main" id="{4CF151F0-0329-4A0D-A828-672B5FB4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4876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CAB767EB-A9C2-4696-8076-D9CD7F46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733801"/>
            <a:ext cx="236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add node onto the bottom of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A037CA3-01C4-4436-B081-28C09504B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Correctness?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29B05EE6-465E-4220-8D60-26C5488D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4" name="Rectangle 4">
            <a:extLst>
              <a:ext uri="{FF2B5EF4-FFF2-40B4-BE49-F238E27FC236}">
                <a16:creationId xmlns:a16="http://schemas.microsoft.com/office/drawing/2014/main" id="{BFFEED6A-AC16-4360-B517-BC2709B78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57600"/>
            <a:ext cx="4953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9D52B30A-736F-42C0-974B-EF2CFDDF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8620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maintain BST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61FE97-1349-4C25-9747-EF5351B8F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guessing game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D88895F-9E35-424A-AAF2-6E4D86AB8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I’m thinking of a number between 1 and n</a:t>
            </a:r>
          </a:p>
          <a:p>
            <a:r>
              <a:rPr lang="en-US" altLang="en-US"/>
              <a:t>You are trying to guess the answer</a:t>
            </a:r>
          </a:p>
          <a:p>
            <a:r>
              <a:rPr lang="en-US" altLang="en-US"/>
              <a:t>For each guess, I’ll tell you “correct”, “higher” or “lower”</a:t>
            </a:r>
          </a:p>
          <a:p>
            <a:endParaRPr lang="en-US" altLang="en-US"/>
          </a:p>
          <a:p>
            <a:r>
              <a:rPr lang="en-US" altLang="en-US"/>
              <a:t>Describe an algorithm that minimizes the number of guesses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C58A0D1-5B05-41AE-B732-477339874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</a:t>
            </a:r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A0F09198-9555-4FBF-916D-C3437E5C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8" name="Text Box 4">
            <a:extLst>
              <a:ext uri="{FF2B5EF4-FFF2-40B4-BE49-F238E27FC236}">
                <a16:creationId xmlns:a16="http://schemas.microsoft.com/office/drawing/2014/main" id="{120E94A5-4908-4B72-90C0-FBA3AB0A6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828800"/>
            <a:ext cx="2667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What happens if it is a duplicate?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09A158D0-D4E3-4361-B065-0D7093F2D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Inserting duplicate</a:t>
            </a:r>
          </a:p>
        </p:txBody>
      </p:sp>
      <p:sp>
        <p:nvSpPr>
          <p:cNvPr id="177155" name="Text Box 3">
            <a:extLst>
              <a:ext uri="{FF2B5EF4-FFF2-40B4-BE49-F238E27FC236}">
                <a16:creationId xmlns:a16="http://schemas.microsoft.com/office/drawing/2014/main" id="{AD3B4150-379C-4074-BB6B-EEAB1578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Insert(T, 14)</a:t>
            </a:r>
          </a:p>
        </p:txBody>
      </p:sp>
      <p:sp>
        <p:nvSpPr>
          <p:cNvPr id="177156" name="Text Box 4">
            <a:extLst>
              <a:ext uri="{FF2B5EF4-FFF2-40B4-BE49-F238E27FC236}">
                <a16:creationId xmlns:a16="http://schemas.microsoft.com/office/drawing/2014/main" id="{ABD8C18C-D308-4A0E-B02C-83E22A3B4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7157" name="Oval 5">
            <a:extLst>
              <a:ext uri="{FF2B5EF4-FFF2-40B4-BE49-F238E27FC236}">
                <a16:creationId xmlns:a16="http://schemas.microsoft.com/office/drawing/2014/main" id="{3C8DFCBF-0A56-47E2-BA2D-BD17B75EF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900" y="1828800"/>
            <a:ext cx="97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58" name="Text Box 6">
            <a:extLst>
              <a:ext uri="{FF2B5EF4-FFF2-40B4-BE49-F238E27FC236}">
                <a16:creationId xmlns:a16="http://schemas.microsoft.com/office/drawing/2014/main" id="{B91EBE6A-97F3-44F3-B847-8BA398F41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7159" name="Oval 7">
            <a:extLst>
              <a:ext uri="{FF2B5EF4-FFF2-40B4-BE49-F238E27FC236}">
                <a16:creationId xmlns:a16="http://schemas.microsoft.com/office/drawing/2014/main" id="{FEC2056F-FE8F-4D27-A5CF-78E417F0D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300" y="2743200"/>
            <a:ext cx="1244336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0" name="Text Box 8">
            <a:extLst>
              <a:ext uri="{FF2B5EF4-FFF2-40B4-BE49-F238E27FC236}">
                <a16:creationId xmlns:a16="http://schemas.microsoft.com/office/drawing/2014/main" id="{281BF8A3-A099-439D-8796-A1D6FA6A9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77161" name="Oval 9">
            <a:extLst>
              <a:ext uri="{FF2B5EF4-FFF2-40B4-BE49-F238E27FC236}">
                <a16:creationId xmlns:a16="http://schemas.microsoft.com/office/drawing/2014/main" id="{5D5F68B4-8201-4EEB-A81C-3293BF09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2" name="Line 10">
            <a:extLst>
              <a:ext uri="{FF2B5EF4-FFF2-40B4-BE49-F238E27FC236}">
                <a16:creationId xmlns:a16="http://schemas.microsoft.com/office/drawing/2014/main" id="{6E385E60-D4C6-4E86-B46D-6FC504CAC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3" name="Line 11">
            <a:extLst>
              <a:ext uri="{FF2B5EF4-FFF2-40B4-BE49-F238E27FC236}">
                <a16:creationId xmlns:a16="http://schemas.microsoft.com/office/drawing/2014/main" id="{C8965B78-C43C-42A8-B490-AE0145C41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4" name="Text Box 12">
            <a:extLst>
              <a:ext uri="{FF2B5EF4-FFF2-40B4-BE49-F238E27FC236}">
                <a16:creationId xmlns:a16="http://schemas.microsoft.com/office/drawing/2014/main" id="{C82A1C2B-8CED-43D2-9628-7E29B877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77165" name="Oval 13">
            <a:extLst>
              <a:ext uri="{FF2B5EF4-FFF2-40B4-BE49-F238E27FC236}">
                <a16:creationId xmlns:a16="http://schemas.microsoft.com/office/drawing/2014/main" id="{42AF121E-7A45-4EF8-B7D4-927AA7E90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6" name="Text Box 14">
            <a:extLst>
              <a:ext uri="{FF2B5EF4-FFF2-40B4-BE49-F238E27FC236}">
                <a16:creationId xmlns:a16="http://schemas.microsoft.com/office/drawing/2014/main" id="{052FAF08-8D78-4401-B82C-A30309538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7" name="Oval 15">
            <a:extLst>
              <a:ext uri="{FF2B5EF4-FFF2-40B4-BE49-F238E27FC236}">
                <a16:creationId xmlns:a16="http://schemas.microsoft.com/office/drawing/2014/main" id="{FDA9514E-FE35-45BE-BDC0-8791F510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2743200"/>
            <a:ext cx="985101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EF1291BC-D5FB-4362-9354-7BB1ED215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77169" name="Oval 17">
            <a:extLst>
              <a:ext uri="{FF2B5EF4-FFF2-40B4-BE49-F238E27FC236}">
                <a16:creationId xmlns:a16="http://schemas.microsoft.com/office/drawing/2014/main" id="{2F59E480-AD83-4A50-B3E2-1DD086799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70" name="Line 18">
            <a:extLst>
              <a:ext uri="{FF2B5EF4-FFF2-40B4-BE49-F238E27FC236}">
                <a16:creationId xmlns:a16="http://schemas.microsoft.com/office/drawing/2014/main" id="{EE0B253C-9B03-4187-AE02-DC22D631C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71" name="Line 19">
            <a:extLst>
              <a:ext uri="{FF2B5EF4-FFF2-40B4-BE49-F238E27FC236}">
                <a16:creationId xmlns:a16="http://schemas.microsoft.com/office/drawing/2014/main" id="{BA31BCB7-DA56-4A06-9EA4-B28AEC59F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72" name="Line 20">
            <a:extLst>
              <a:ext uri="{FF2B5EF4-FFF2-40B4-BE49-F238E27FC236}">
                <a16:creationId xmlns:a16="http://schemas.microsoft.com/office/drawing/2014/main" id="{D0A40372-ED5A-42F9-9DFA-CCEE2771A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224508"/>
            <a:ext cx="457200" cy="89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73" name="Text Box 21">
            <a:extLst>
              <a:ext uri="{FF2B5EF4-FFF2-40B4-BE49-F238E27FC236}">
                <a16:creationId xmlns:a16="http://schemas.microsoft.com/office/drawing/2014/main" id="{F86C9A4A-11E9-43E4-9002-75FB11F4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582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177174" name="Object 22">
            <a:extLst>
              <a:ext uri="{FF2B5EF4-FFF2-40B4-BE49-F238E27FC236}">
                <a16:creationId xmlns:a16="http://schemas.microsoft.com/office/drawing/2014/main" id="{C3006BE1-BCB1-446E-B9F8-67B9E9817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177174" name="Object 22">
                        <a:extLst>
                          <a:ext uri="{FF2B5EF4-FFF2-40B4-BE49-F238E27FC236}">
                            <a16:creationId xmlns:a16="http://schemas.microsoft.com/office/drawing/2014/main" id="{C3006BE1-BCB1-446E-B9F8-67B9E9817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E41E845-11D6-4F7E-8A1A-4F153868AF02}"/>
              </a:ext>
            </a:extLst>
          </p:cNvPr>
          <p:cNvSpPr txBox="1"/>
          <p:nvPr/>
        </p:nvSpPr>
        <p:spPr>
          <a:xfrm>
            <a:off x="1055015" y="5885925"/>
            <a:ext cx="10762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333333"/>
                </a:solidFill>
                <a:latin typeface="Arial" panose="020B0604020202020204" pitchFamily="34" charset="0"/>
              </a:rPr>
              <a:t>One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CA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Simple Solution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is to allow same keys with count.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5E857-AE5F-456B-A2E3-4F23D2946D5C}"/>
              </a:ext>
            </a:extLst>
          </p:cNvPr>
          <p:cNvSpPr txBox="1"/>
          <p:nvPr/>
        </p:nvSpPr>
        <p:spPr>
          <a:xfrm>
            <a:off x="8427563" y="1927950"/>
            <a:ext cx="3129699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by definition has distinct keys and duplicates are not allowed.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1109AE54-B3AC-44BE-BF90-99DFF638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529" y="1965273"/>
            <a:ext cx="4988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(2)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3E3D8F02-32C5-4322-88D1-C1C56C980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099" y="2799188"/>
            <a:ext cx="4988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C34D488-D2BB-414E-9EB1-C0760D7A4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pic>
        <p:nvPicPr>
          <p:cNvPr id="68611" name="Picture 3">
            <a:extLst>
              <a:ext uri="{FF2B5EF4-FFF2-40B4-BE49-F238E27FC236}">
                <a16:creationId xmlns:a16="http://schemas.microsoft.com/office/drawing/2014/main" id="{86479E37-0C6F-4F1F-B77A-A3208F06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3" name="Text Box 5">
            <a:extLst>
              <a:ext uri="{FF2B5EF4-FFF2-40B4-BE49-F238E27FC236}">
                <a16:creationId xmlns:a16="http://schemas.microsoft.com/office/drawing/2014/main" id="{1960327F-9F79-4718-823B-124141B5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05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O(height of the 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A7537BCB-ECD9-4E29-97E8-8EDD57217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pic>
        <p:nvPicPr>
          <p:cNvPr id="178179" name="Picture 3">
            <a:extLst>
              <a:ext uri="{FF2B5EF4-FFF2-40B4-BE49-F238E27FC236}">
                <a16:creationId xmlns:a16="http://schemas.microsoft.com/office/drawing/2014/main" id="{D32C8A45-64BC-4F46-B061-F4883224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>
            <a:extLst>
              <a:ext uri="{FF2B5EF4-FFF2-40B4-BE49-F238E27FC236}">
                <a16:creationId xmlns:a16="http://schemas.microsoft.com/office/drawing/2014/main" id="{9EBDEDFF-EB1F-42AA-9304-0308CD809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05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O(height of the tree)</a:t>
            </a:r>
          </a:p>
        </p:txBody>
      </p:sp>
      <p:sp>
        <p:nvSpPr>
          <p:cNvPr id="178181" name="Text Box 5">
            <a:extLst>
              <a:ext uri="{FF2B5EF4-FFF2-40B4-BE49-F238E27FC236}">
                <a16:creationId xmlns:a16="http://schemas.microsoft.com/office/drawing/2014/main" id="{DE9F52F7-92B5-436B-B891-454293D67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19401"/>
            <a:ext cx="320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Why not </a:t>
            </a:r>
            <a:b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l-GR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(height of the tree)?</a:t>
            </a:r>
            <a:endParaRPr lang="el-GR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F3936B1F-ED8A-4934-91A2-2064EC40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124200"/>
            <a:ext cx="4724400" cy="182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22C47FAC-3938-4944-BBC0-65FC0C516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id="{7C5AE539-BF7B-4239-AE82-F047E066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828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9204" name="Oval 4">
            <a:extLst>
              <a:ext uri="{FF2B5EF4-FFF2-40B4-BE49-F238E27FC236}">
                <a16:creationId xmlns:a16="http://schemas.microsoft.com/office/drawing/2014/main" id="{7DE24862-4943-4DDA-85A0-39B383F4D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8A7952CE-904D-4F63-AF1F-21D8098BB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9206" name="Oval 6">
            <a:extLst>
              <a:ext uri="{FF2B5EF4-FFF2-40B4-BE49-F238E27FC236}">
                <a16:creationId xmlns:a16="http://schemas.microsoft.com/office/drawing/2014/main" id="{BFCB9208-5DDB-4F27-86E2-A09ADD45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07" name="Text Box 7">
            <a:extLst>
              <a:ext uri="{FF2B5EF4-FFF2-40B4-BE49-F238E27FC236}">
                <a16:creationId xmlns:a16="http://schemas.microsoft.com/office/drawing/2014/main" id="{901521E7-7CD7-476F-8C4F-E1A179D32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79208" name="Oval 8">
            <a:extLst>
              <a:ext uri="{FF2B5EF4-FFF2-40B4-BE49-F238E27FC236}">
                <a16:creationId xmlns:a16="http://schemas.microsoft.com/office/drawing/2014/main" id="{62E4FFCA-ABBE-42AC-8DC6-D0F113736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09" name="Line 9">
            <a:extLst>
              <a:ext uri="{FF2B5EF4-FFF2-40B4-BE49-F238E27FC236}">
                <a16:creationId xmlns:a16="http://schemas.microsoft.com/office/drawing/2014/main" id="{ECD35842-F3E8-4C4E-A715-7991A91F3D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124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0" name="Line 10">
            <a:extLst>
              <a:ext uri="{FF2B5EF4-FFF2-40B4-BE49-F238E27FC236}">
                <a16:creationId xmlns:a16="http://schemas.microsoft.com/office/drawing/2014/main" id="{647F33AD-D87B-4402-A34C-92F1AB07FD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209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1" name="Text Box 11">
            <a:extLst>
              <a:ext uri="{FF2B5EF4-FFF2-40B4-BE49-F238E27FC236}">
                <a16:creationId xmlns:a16="http://schemas.microsoft.com/office/drawing/2014/main" id="{3B61813E-F4A6-4D59-AE4F-941957BB5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62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179212" name="Oval 12">
            <a:extLst>
              <a:ext uri="{FF2B5EF4-FFF2-40B4-BE49-F238E27FC236}">
                <a16:creationId xmlns:a16="http://schemas.microsoft.com/office/drawing/2014/main" id="{A47C984B-354B-4847-B19B-CF76AF30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86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3" name="Line 13">
            <a:extLst>
              <a:ext uri="{FF2B5EF4-FFF2-40B4-BE49-F238E27FC236}">
                <a16:creationId xmlns:a16="http://schemas.microsoft.com/office/drawing/2014/main" id="{6EA24389-CB88-47AC-8B2F-715836AC92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4" name="Text Box 14">
            <a:extLst>
              <a:ext uri="{FF2B5EF4-FFF2-40B4-BE49-F238E27FC236}">
                <a16:creationId xmlns:a16="http://schemas.microsoft.com/office/drawing/2014/main" id="{4DA21B97-8F19-4201-94E8-EE9B65965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Insert(T, 15)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71B2317-1626-40A4-A303-C790A4016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5AB0873-7C59-4F19-897D-62E3BCBD1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42937"/>
          </a:xfrm>
        </p:spPr>
        <p:txBody>
          <a:bodyPr/>
          <a:lstStyle/>
          <a:p>
            <a:r>
              <a:rPr lang="en-US" altLang="en-US" sz="2600"/>
              <a:t>Worst case: “the twig” – When will this happen?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2F92B130-0D35-433E-A6F1-CF40D040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38400"/>
            <a:ext cx="3863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7ACB499-0514-4EBC-935C-65ADCDA9C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62FD5AF-81BB-4F30-917B-51CF000AE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42937"/>
          </a:xfrm>
        </p:spPr>
        <p:txBody>
          <a:bodyPr/>
          <a:lstStyle/>
          <a:p>
            <a:r>
              <a:rPr lang="en-US" altLang="en-US" sz="2600"/>
              <a:t>Best case: “complete” – When will this happen?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4D66BEE1-CD68-4D0E-8CDF-08B50866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38400"/>
            <a:ext cx="3863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D3743C6-9B57-4B59-A923-006B711A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1395F7F-21BD-437E-BADD-24C97DBBE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42937"/>
          </a:xfrm>
        </p:spPr>
        <p:txBody>
          <a:bodyPr/>
          <a:lstStyle/>
          <a:p>
            <a:r>
              <a:rPr lang="en-US" altLang="en-US"/>
              <a:t>Average case for random data?</a:t>
            </a:r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C8E70DB1-0FC7-4C67-8ADC-1F0EEC4A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38400"/>
            <a:ext cx="3863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5" name="Text Box 5">
            <a:extLst>
              <a:ext uri="{FF2B5EF4-FFF2-40B4-BE49-F238E27FC236}">
                <a16:creationId xmlns:a16="http://schemas.microsoft.com/office/drawing/2014/main" id="{EE5FA152-09FD-4C43-ACD2-34078495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76601"/>
            <a:ext cx="350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Randomly inserted data into a BST generates a tree on average that is O(log 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57E02FD-4D44-4264-B5F7-E111D6CE8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326D45-6373-4465-875A-51794F229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C5636B2F-F547-4299-A9E2-16DF1455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7893" name="Oval 5">
            <a:extLst>
              <a:ext uri="{FF2B5EF4-FFF2-40B4-BE49-F238E27FC236}">
                <a16:creationId xmlns:a16="http://schemas.microsoft.com/office/drawing/2014/main" id="{E9453ABA-1429-41F2-AE8A-4506A035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FA24B478-2790-46A0-8A77-A457FBC4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7895" name="Oval 7">
            <a:extLst>
              <a:ext uri="{FF2B5EF4-FFF2-40B4-BE49-F238E27FC236}">
                <a16:creationId xmlns:a16="http://schemas.microsoft.com/office/drawing/2014/main" id="{9F4C7ABC-3535-4395-B187-EDD80375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F566A736-84CD-4F54-86AA-5C373C9A2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365D7BB8-B20F-4452-BD19-367978F1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5BD3D77B-44F5-4C69-8796-9B8258E5E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DDF28F01-CCD9-4668-ACD3-9801BB8A6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306BF94A-929B-48DA-A4A6-3EDBD144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7901" name="Oval 13">
            <a:extLst>
              <a:ext uri="{FF2B5EF4-FFF2-40B4-BE49-F238E27FC236}">
                <a16:creationId xmlns:a16="http://schemas.microsoft.com/office/drawing/2014/main" id="{ECDDE47D-6535-4E6E-B86C-C8D0594F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66C3DC86-CF29-4C91-BDA0-4E0A15199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3" name="Oval 15">
            <a:extLst>
              <a:ext uri="{FF2B5EF4-FFF2-40B4-BE49-F238E27FC236}">
                <a16:creationId xmlns:a16="http://schemas.microsoft.com/office/drawing/2014/main" id="{D2B473BA-FC9D-4CA1-9F1E-8C365147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8107ACEA-1AB6-4453-A40B-F93DBE7B4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7905" name="Oval 17">
            <a:extLst>
              <a:ext uri="{FF2B5EF4-FFF2-40B4-BE49-F238E27FC236}">
                <a16:creationId xmlns:a16="http://schemas.microsoft.com/office/drawing/2014/main" id="{79FAC817-939C-4058-AC46-DEF676C7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6" name="Line 18">
            <a:extLst>
              <a:ext uri="{FF2B5EF4-FFF2-40B4-BE49-F238E27FC236}">
                <a16:creationId xmlns:a16="http://schemas.microsoft.com/office/drawing/2014/main" id="{7797341F-1DDF-4591-BC79-B2C0F0EF8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670BB869-79D5-42DA-BAD2-415AAF632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8" name="Line 20">
            <a:extLst>
              <a:ext uri="{FF2B5EF4-FFF2-40B4-BE49-F238E27FC236}">
                <a16:creationId xmlns:a16="http://schemas.microsoft.com/office/drawing/2014/main" id="{D3A0863F-58D0-4F66-B248-DF5BD23AD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9" name="Text Box 21">
            <a:extLst>
              <a:ext uri="{FF2B5EF4-FFF2-40B4-BE49-F238E27FC236}">
                <a16:creationId xmlns:a16="http://schemas.microsoft.com/office/drawing/2014/main" id="{7743484E-A8F6-4C09-BF36-FC884993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98F612C-A94B-447C-85E1-6596F28EF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2C291E3-33CD-4C42-9274-74A401C05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D876D87C-368D-4BDA-BAB0-1F63F946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8917" name="Oval 5">
            <a:extLst>
              <a:ext uri="{FF2B5EF4-FFF2-40B4-BE49-F238E27FC236}">
                <a16:creationId xmlns:a16="http://schemas.microsoft.com/office/drawing/2014/main" id="{F5A40EA0-8A90-4830-AB5C-63E82628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CD56EB93-3593-45DD-89B9-CF2EFEAAF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8919" name="Oval 7">
            <a:extLst>
              <a:ext uri="{FF2B5EF4-FFF2-40B4-BE49-F238E27FC236}">
                <a16:creationId xmlns:a16="http://schemas.microsoft.com/office/drawing/2014/main" id="{42E9E380-FDFF-4BF0-A767-19010AEB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CEA7B64D-A275-4E2C-9E67-EC5013A20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8921" name="Oval 9">
            <a:extLst>
              <a:ext uri="{FF2B5EF4-FFF2-40B4-BE49-F238E27FC236}">
                <a16:creationId xmlns:a16="http://schemas.microsoft.com/office/drawing/2014/main" id="{4CAD2FAF-5590-4C6A-90DE-5834E6C6B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C4C28C4E-BDEE-45E6-90EE-E6223DCD5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33EE036C-6DDD-427E-A3EA-F6D9D38F2D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1DD4AE61-8398-4ECC-AB3F-6E20AF293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8925" name="Oval 13">
            <a:extLst>
              <a:ext uri="{FF2B5EF4-FFF2-40B4-BE49-F238E27FC236}">
                <a16:creationId xmlns:a16="http://schemas.microsoft.com/office/drawing/2014/main" id="{FEF20AB5-DC5F-47F3-9521-00E232D2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585911A1-390E-4A56-80F5-05A4D31BC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7" name="Oval 15">
            <a:extLst>
              <a:ext uri="{FF2B5EF4-FFF2-40B4-BE49-F238E27FC236}">
                <a16:creationId xmlns:a16="http://schemas.microsoft.com/office/drawing/2014/main" id="{AAFC58F2-33A4-49E0-8CE3-8836632F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4C68AE3A-0ACC-4053-A701-28E8BCF6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8929" name="Oval 17">
            <a:extLst>
              <a:ext uri="{FF2B5EF4-FFF2-40B4-BE49-F238E27FC236}">
                <a16:creationId xmlns:a16="http://schemas.microsoft.com/office/drawing/2014/main" id="{FC9C6803-7E13-46C2-A4FD-B4B03A03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0" name="Line 18">
            <a:extLst>
              <a:ext uri="{FF2B5EF4-FFF2-40B4-BE49-F238E27FC236}">
                <a16:creationId xmlns:a16="http://schemas.microsoft.com/office/drawing/2014/main" id="{AD7FFDDF-5945-461C-90CE-27EFE1080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468B851F-D1CE-4D72-85CD-6371BC79A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C792B6BB-A159-4D64-817F-96F8BA15D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94675713-2779-4F1C-984C-9D67395C8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C00DB872-9787-4A45-8E9F-BA5CB287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8D2AC58-C6EC-4979-A96F-4CB475092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Trees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67C1EFE-8406-48CC-B384-E74D0CC2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605337"/>
          </a:xfrm>
        </p:spPr>
        <p:txBody>
          <a:bodyPr/>
          <a:lstStyle/>
          <a:p>
            <a:r>
              <a:rPr lang="en-US" altLang="en-US" sz="2600"/>
              <a:t>BST – A binary tree where a parent’s value is greater than its left child and less than or equal to it’s right child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Why not?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Can be implemented with with pointers or an array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573F3DAA-146C-456F-9012-5713DFF04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28976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573F3DAA-146C-456F-9012-5713DFF045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28976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F5277950-3C72-4C5B-813F-59F862CBF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4448176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1193760" imgH="203040" progId="Equation.3">
                  <p:embed/>
                </p:oleObj>
              </mc:Choice>
              <mc:Fallback>
                <p:oleObj name="Equation" r:id="rId5" imgW="1193760" imgH="20304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F5277950-3C72-4C5B-813F-59F862CBF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448176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D277A10-2163-4A32-B5CB-A05915C7D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8D890FD-E0D2-4E0C-822E-E07249E32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EAB8A9FA-33F7-493C-8551-132FCD07D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9941" name="Oval 5">
            <a:extLst>
              <a:ext uri="{FF2B5EF4-FFF2-40B4-BE49-F238E27FC236}">
                <a16:creationId xmlns:a16="http://schemas.microsoft.com/office/drawing/2014/main" id="{EFF531EB-DEDB-4121-921C-49BC383A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2009C746-C2E9-421E-B83E-39278D47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9943" name="Oval 7">
            <a:extLst>
              <a:ext uri="{FF2B5EF4-FFF2-40B4-BE49-F238E27FC236}">
                <a16:creationId xmlns:a16="http://schemas.microsoft.com/office/drawing/2014/main" id="{E41443AC-96B9-47BF-8334-3D7911272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58FE4E6B-E8F4-42E8-9C43-6B8FF505B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9945" name="Oval 9">
            <a:extLst>
              <a:ext uri="{FF2B5EF4-FFF2-40B4-BE49-F238E27FC236}">
                <a16:creationId xmlns:a16="http://schemas.microsoft.com/office/drawing/2014/main" id="{8BB29BC1-96F4-435E-9238-A134874CE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1A767D71-66E1-4256-AA3D-EF34B0BE7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575F384B-4230-4F25-9C77-6C3D12227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7366C3A0-0979-4567-890D-D5FBF943B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9949" name="Oval 13">
            <a:extLst>
              <a:ext uri="{FF2B5EF4-FFF2-40B4-BE49-F238E27FC236}">
                <a16:creationId xmlns:a16="http://schemas.microsoft.com/office/drawing/2014/main" id="{81871B1F-11B7-4D28-AA7F-200EF475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0830C77B-9A28-4699-8B96-F051B327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1" name="Oval 15">
            <a:extLst>
              <a:ext uri="{FF2B5EF4-FFF2-40B4-BE49-F238E27FC236}">
                <a16:creationId xmlns:a16="http://schemas.microsoft.com/office/drawing/2014/main" id="{4E3EB0DE-5A42-4970-A245-6B8C9AE6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13EB4C62-4B71-4943-BB01-9FF5B664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9953" name="Oval 17">
            <a:extLst>
              <a:ext uri="{FF2B5EF4-FFF2-40B4-BE49-F238E27FC236}">
                <a16:creationId xmlns:a16="http://schemas.microsoft.com/office/drawing/2014/main" id="{3156AEBF-AD6C-452F-B723-F2664AD1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CEE02DC9-91E4-46DF-B4C6-EBFC034FA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48BF4879-F920-4A4E-B169-64E125AE6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435806BA-4708-4022-8197-EE3593F7A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7" name="Text Box 21">
            <a:extLst>
              <a:ext uri="{FF2B5EF4-FFF2-40B4-BE49-F238E27FC236}">
                <a16:creationId xmlns:a16="http://schemas.microsoft.com/office/drawing/2014/main" id="{D0047340-7540-4E81-8CEE-290D497C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9958" name="Text Box 22">
            <a:extLst>
              <a:ext uri="{FF2B5EF4-FFF2-40B4-BE49-F238E27FC236}">
                <a16:creationId xmlns:a16="http://schemas.microsoft.com/office/drawing/2014/main" id="{BCEB1A3F-89D5-4893-8DD6-D27334CED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298DAB8-4DDD-4E02-8C10-EB182B064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D53F955-D5CC-4AFA-B50A-F480A8766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A0A46C24-FF04-4D3B-A09E-B50BB582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DCFF095A-3EF5-4772-8AB9-C2FFA53B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C139DC18-E69A-4773-9D45-8EBF7CB8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0967" name="Oval 7">
            <a:extLst>
              <a:ext uri="{FF2B5EF4-FFF2-40B4-BE49-F238E27FC236}">
                <a16:creationId xmlns:a16="http://schemas.microsoft.com/office/drawing/2014/main" id="{F5AE9EDA-4F22-4D78-AE6D-AA22F6B4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A032FCFB-3A40-4123-B580-67281D47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0969" name="Oval 9">
            <a:extLst>
              <a:ext uri="{FF2B5EF4-FFF2-40B4-BE49-F238E27FC236}">
                <a16:creationId xmlns:a16="http://schemas.microsoft.com/office/drawing/2014/main" id="{54D17861-164E-4451-BB6E-2D1F1CA1C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0E279B5E-94D2-43F8-8C06-075089817F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id="{AB4AFA8A-1C3C-4246-9AAA-5986AF57A7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780FB79-05A9-4D22-8CE9-8E4DF350C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0973" name="Oval 13">
            <a:extLst>
              <a:ext uri="{FF2B5EF4-FFF2-40B4-BE49-F238E27FC236}">
                <a16:creationId xmlns:a16="http://schemas.microsoft.com/office/drawing/2014/main" id="{A6499D0A-F643-49B6-91BE-C822D2C5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AB8E09A5-B930-4F0C-A718-84502BDF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5" name="Oval 15">
            <a:extLst>
              <a:ext uri="{FF2B5EF4-FFF2-40B4-BE49-F238E27FC236}">
                <a16:creationId xmlns:a16="http://schemas.microsoft.com/office/drawing/2014/main" id="{57FD6011-F966-43DD-BD6D-A8151E547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6CDD46D0-CA3E-44C6-870F-FF07E9308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0977" name="Oval 17">
            <a:extLst>
              <a:ext uri="{FF2B5EF4-FFF2-40B4-BE49-F238E27FC236}">
                <a16:creationId xmlns:a16="http://schemas.microsoft.com/office/drawing/2014/main" id="{DAFF485D-FEE5-418E-A335-1D747FE3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EC0E0604-20B2-47D9-AAC5-73AC685A5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8EB4043C-2CFA-4B50-B28C-86FF63412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9771BB3B-084E-4576-9AC2-3F83CD4CF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AB458087-2693-47C9-B7C7-A0AAFAAD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BCF712C8-84D6-4B0F-A648-2E233927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75E6CBB-0949-4427-B8BF-C731B2578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EDB653-E79B-44AD-9268-D297F10B9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A4B7BE29-DEAB-47E0-BDEE-64AD2E98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id="{9E9745C9-D1ED-4C8C-AC79-E6AF8749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D074FB7D-D2DC-45DB-A45C-3AC9749B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id="{E3F6BAFB-D72B-4566-B119-562C0F329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3CD1B43A-B01A-4F25-BAF1-1C66D8F6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1993" name="Oval 9">
            <a:extLst>
              <a:ext uri="{FF2B5EF4-FFF2-40B4-BE49-F238E27FC236}">
                <a16:creationId xmlns:a16="http://schemas.microsoft.com/office/drawing/2014/main" id="{1676085A-4995-4675-8390-36AF77EB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C3B35B3B-538F-44E8-86EE-0B80EBFBA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9B367843-71FA-40EF-9CD7-DD3343C75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4D3686FC-5853-4A78-9A16-F9DBD15A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1997" name="Oval 13">
            <a:extLst>
              <a:ext uri="{FF2B5EF4-FFF2-40B4-BE49-F238E27FC236}">
                <a16:creationId xmlns:a16="http://schemas.microsoft.com/office/drawing/2014/main" id="{E0405536-097B-4F98-A1DE-9D641551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3CA3D7E8-CC8A-4768-922B-C8B832F9E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9" name="Oval 15">
            <a:extLst>
              <a:ext uri="{FF2B5EF4-FFF2-40B4-BE49-F238E27FC236}">
                <a16:creationId xmlns:a16="http://schemas.microsoft.com/office/drawing/2014/main" id="{0F052E70-BDE8-45ED-8B1A-CDAE6707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B9E4687F-70A1-4C6B-8006-990AA9F8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2001" name="Oval 17">
            <a:extLst>
              <a:ext uri="{FF2B5EF4-FFF2-40B4-BE49-F238E27FC236}">
                <a16:creationId xmlns:a16="http://schemas.microsoft.com/office/drawing/2014/main" id="{B3446331-99DE-4D33-8D2D-A67B51A2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2" name="Line 18">
            <a:extLst>
              <a:ext uri="{FF2B5EF4-FFF2-40B4-BE49-F238E27FC236}">
                <a16:creationId xmlns:a16="http://schemas.microsoft.com/office/drawing/2014/main" id="{604EA66A-B032-4B61-BC62-CD140EE8F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3" name="Line 19">
            <a:extLst>
              <a:ext uri="{FF2B5EF4-FFF2-40B4-BE49-F238E27FC236}">
                <a16:creationId xmlns:a16="http://schemas.microsoft.com/office/drawing/2014/main" id="{36E64490-107C-4010-8BFA-781F71677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4" name="Line 20">
            <a:extLst>
              <a:ext uri="{FF2B5EF4-FFF2-40B4-BE49-F238E27FC236}">
                <a16:creationId xmlns:a16="http://schemas.microsoft.com/office/drawing/2014/main" id="{B3376682-029D-41D3-B121-F3B5A3859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3565E0C3-94A3-4C11-A094-A225344C5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EE19CB5D-AC0D-4AD1-B9B7-09AFF049F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5, 8, 9,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12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2333531-112C-4346-9634-ADFDF411C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92EF04-277E-4F04-BE86-816C227C8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What’s happening?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14A8C69C-D83C-41E7-BCFC-4654C20F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424F5828-ED63-4C71-A5B8-ADC832B3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788D0BD0-0B26-44DF-A2F2-EB4B01C73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3015" name="Oval 7">
            <a:extLst>
              <a:ext uri="{FF2B5EF4-FFF2-40B4-BE49-F238E27FC236}">
                <a16:creationId xmlns:a16="http://schemas.microsoft.com/office/drawing/2014/main" id="{90823B4C-6F8E-4FB2-8C69-0599AD1A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9AF86984-D59A-4792-B714-A0893547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3017" name="Oval 9">
            <a:extLst>
              <a:ext uri="{FF2B5EF4-FFF2-40B4-BE49-F238E27FC236}">
                <a16:creationId xmlns:a16="http://schemas.microsoft.com/office/drawing/2014/main" id="{86C13AFD-0826-4B25-B5DE-6A2939BE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2EEE7783-F061-42AE-AFE3-388BF0EB8B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0A964C19-4D5F-42D1-9E98-A4A1EE0024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06511A33-5775-4B76-917F-F85C1B4EB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3021" name="Oval 13">
            <a:extLst>
              <a:ext uri="{FF2B5EF4-FFF2-40B4-BE49-F238E27FC236}">
                <a16:creationId xmlns:a16="http://schemas.microsoft.com/office/drawing/2014/main" id="{D8B061F9-2161-4D06-9ADA-F149B99C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57EEB2A-FCE7-43B5-8663-F641F2DE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3" name="Oval 15">
            <a:extLst>
              <a:ext uri="{FF2B5EF4-FFF2-40B4-BE49-F238E27FC236}">
                <a16:creationId xmlns:a16="http://schemas.microsoft.com/office/drawing/2014/main" id="{40611D08-25CC-4281-8199-8E52C823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7F90FAE7-07B1-4391-BB35-7E84D70DB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3025" name="Oval 17">
            <a:extLst>
              <a:ext uri="{FF2B5EF4-FFF2-40B4-BE49-F238E27FC236}">
                <a16:creationId xmlns:a16="http://schemas.microsoft.com/office/drawing/2014/main" id="{EE7B741E-94B1-4D11-87EA-6531B19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6" name="Line 18">
            <a:extLst>
              <a:ext uri="{FF2B5EF4-FFF2-40B4-BE49-F238E27FC236}">
                <a16:creationId xmlns:a16="http://schemas.microsoft.com/office/drawing/2014/main" id="{0AA0257E-6294-43F8-A6E7-03AA187C3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7" name="Line 19">
            <a:extLst>
              <a:ext uri="{FF2B5EF4-FFF2-40B4-BE49-F238E27FC236}">
                <a16:creationId xmlns:a16="http://schemas.microsoft.com/office/drawing/2014/main" id="{C20060D1-9521-4838-B783-E7A1011CA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8" name="Line 20">
            <a:extLst>
              <a:ext uri="{FF2B5EF4-FFF2-40B4-BE49-F238E27FC236}">
                <a16:creationId xmlns:a16="http://schemas.microsoft.com/office/drawing/2014/main" id="{C7067CF7-8065-4F7B-975A-9784DBE1C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35591F8D-71D8-4247-95CD-9664942C6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F08EBAAA-72DF-4319-9C9F-A11E3FE8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5, 8, 9,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12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41CA7DA-9F7A-405F-9ACC-5C8A65CB3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BFA3FF0-4781-4A09-89D0-A26CECA65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44307F2F-7B6D-48DD-80F3-5C662132A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4037" name="Oval 5">
            <a:extLst>
              <a:ext uri="{FF2B5EF4-FFF2-40B4-BE49-F238E27FC236}">
                <a16:creationId xmlns:a16="http://schemas.microsoft.com/office/drawing/2014/main" id="{073CFBC7-AF32-4ED6-AFE8-D4D8BAED6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6CC18C5E-5E01-4F37-A0D1-48EC355C8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C1797CB5-EB2B-4E2B-900D-7087F625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CB481E76-B186-4F8D-8855-FC36E6D02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4041" name="Oval 9">
            <a:extLst>
              <a:ext uri="{FF2B5EF4-FFF2-40B4-BE49-F238E27FC236}">
                <a16:creationId xmlns:a16="http://schemas.microsoft.com/office/drawing/2014/main" id="{D73DA4D8-9897-4EB8-899C-69996C11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D55A51C9-0E95-4F48-ABDA-505A78ADE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3" name="Line 11">
            <a:extLst>
              <a:ext uri="{FF2B5EF4-FFF2-40B4-BE49-F238E27FC236}">
                <a16:creationId xmlns:a16="http://schemas.microsoft.com/office/drawing/2014/main" id="{42F88B4C-C12A-47D8-B0C3-52D64BD9B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7F5E38CB-117E-4107-9F05-E5C9A0B3E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4045" name="Oval 13">
            <a:extLst>
              <a:ext uri="{FF2B5EF4-FFF2-40B4-BE49-F238E27FC236}">
                <a16:creationId xmlns:a16="http://schemas.microsoft.com/office/drawing/2014/main" id="{0829CDA4-F898-4102-831C-3CDBFB65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8043B7BC-6A9C-44FF-B164-C35C6D678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7" name="Oval 15">
            <a:extLst>
              <a:ext uri="{FF2B5EF4-FFF2-40B4-BE49-F238E27FC236}">
                <a16:creationId xmlns:a16="http://schemas.microsoft.com/office/drawing/2014/main" id="{A754EFFC-23BB-4E1D-9C82-36CBBEFC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8" name="Text Box 16">
            <a:extLst>
              <a:ext uri="{FF2B5EF4-FFF2-40B4-BE49-F238E27FC236}">
                <a16:creationId xmlns:a16="http://schemas.microsoft.com/office/drawing/2014/main" id="{E2AF80AB-BF0D-4372-BD25-EA0AEB0E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4049" name="Oval 17">
            <a:extLst>
              <a:ext uri="{FF2B5EF4-FFF2-40B4-BE49-F238E27FC236}">
                <a16:creationId xmlns:a16="http://schemas.microsoft.com/office/drawing/2014/main" id="{FFEC1844-F033-49E1-BA46-34651B76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33445B56-D4C8-49FA-985F-9F609E35A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7DA5BF23-EEAF-43E2-995A-E541A810D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823221E7-E6CE-46EC-8CDC-66C9C596A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3" name="Text Box 21">
            <a:extLst>
              <a:ext uri="{FF2B5EF4-FFF2-40B4-BE49-F238E27FC236}">
                <a16:creationId xmlns:a16="http://schemas.microsoft.com/office/drawing/2014/main" id="{3EDF6174-2531-4049-8FBF-DD0AF7B26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4054" name="Text Box 22">
            <a:extLst>
              <a:ext uri="{FF2B5EF4-FFF2-40B4-BE49-F238E27FC236}">
                <a16:creationId xmlns:a16="http://schemas.microsoft.com/office/drawing/2014/main" id="{05F585D2-242C-4239-88E5-34C25F0E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5, 8, 9, 12,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7EE35A7-7877-4956-8C1D-EF2061ACA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308D58B-061B-4134-96ED-CF5D9E9D5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AD7C1B5-7AE3-4FC2-ADAB-BF174538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E77D3F7A-1EDE-4FC8-8F57-067922B7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4BD9A2B-D4ED-4CA2-9579-4CCBF68B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5063" name="Oval 7">
            <a:extLst>
              <a:ext uri="{FF2B5EF4-FFF2-40B4-BE49-F238E27FC236}">
                <a16:creationId xmlns:a16="http://schemas.microsoft.com/office/drawing/2014/main" id="{6F1F8F60-4AA7-4737-95E3-20134F23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BEF4E606-E463-48FF-A5C1-FFCE5EE3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0C5F0CEA-1250-4732-B943-40C1B377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6" name="Line 10">
            <a:extLst>
              <a:ext uri="{FF2B5EF4-FFF2-40B4-BE49-F238E27FC236}">
                <a16:creationId xmlns:a16="http://schemas.microsoft.com/office/drawing/2014/main" id="{C6266BDA-1FE5-487E-9696-3CC682E2B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275450F3-3568-41EE-B2BF-FD558E805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8" name="Text Box 12">
            <a:extLst>
              <a:ext uri="{FF2B5EF4-FFF2-40B4-BE49-F238E27FC236}">
                <a16:creationId xmlns:a16="http://schemas.microsoft.com/office/drawing/2014/main" id="{F2066E8B-1CB5-48E3-8D44-A1826E65D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5069" name="Oval 13">
            <a:extLst>
              <a:ext uri="{FF2B5EF4-FFF2-40B4-BE49-F238E27FC236}">
                <a16:creationId xmlns:a16="http://schemas.microsoft.com/office/drawing/2014/main" id="{6F631B7C-EB31-486E-8188-6830C0A6C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3601FC95-09E0-4FD2-B587-A097B3DE4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B4844B5B-883A-4F30-81E7-1AA93C89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2" name="Text Box 16">
            <a:extLst>
              <a:ext uri="{FF2B5EF4-FFF2-40B4-BE49-F238E27FC236}">
                <a16:creationId xmlns:a16="http://schemas.microsoft.com/office/drawing/2014/main" id="{FA9EB0C6-86A1-4D5A-B630-2DF06DEF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5073" name="Oval 17">
            <a:extLst>
              <a:ext uri="{FF2B5EF4-FFF2-40B4-BE49-F238E27FC236}">
                <a16:creationId xmlns:a16="http://schemas.microsoft.com/office/drawing/2014/main" id="{891E1721-FA54-470D-B2B9-ED5E634B8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F6F6D619-390C-46EE-9C30-7B9501C8F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8683EABC-F984-4B50-A93F-1D6903691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387185AB-2ADA-46F1-8737-30B5F3AFB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00C53172-F3D1-4B74-9642-A7DAFF9A0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8F0C0AB7-9725-48A1-B73F-A8928F1A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5, 8, 9, 12, 14,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20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F249006-AE6E-4A29-AEF3-4EF33B746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Visiting all nodes in order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57B521C2-5CDD-4508-ABED-1AAD4FEA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1"/>
            <a:ext cx="5638800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527FA693-34F6-43F7-96EC-A3BB3CC07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Visiting all nodes in order</a:t>
            </a:r>
          </a:p>
        </p:txBody>
      </p:sp>
      <p:pic>
        <p:nvPicPr>
          <p:cNvPr id="180227" name="Picture 3">
            <a:extLst>
              <a:ext uri="{FF2B5EF4-FFF2-40B4-BE49-F238E27FC236}">
                <a16:creationId xmlns:a16="http://schemas.microsoft.com/office/drawing/2014/main" id="{1616E810-2D02-4D07-BD40-135CAEC4C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1"/>
            <a:ext cx="5638800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29" name="Rectangle 5">
            <a:extLst>
              <a:ext uri="{FF2B5EF4-FFF2-40B4-BE49-F238E27FC236}">
                <a16:creationId xmlns:a16="http://schemas.microsoft.com/office/drawing/2014/main" id="{86133430-BBC2-4F32-B885-3E4E4C9C5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5791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30" name="Text Box 6">
            <a:extLst>
              <a:ext uri="{FF2B5EF4-FFF2-40B4-BE49-F238E27FC236}">
                <a16:creationId xmlns:a16="http://schemas.microsoft.com/office/drawing/2014/main" id="{A6F6DB8B-B585-4C52-8E82-36A3B5877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any operation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CE2E9C1-3D89-492C-8A14-0BFEFECE3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Is it correct?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C3B4FB6-0EC1-4B3E-B38D-FE1829D1C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200401"/>
            <a:ext cx="8229600" cy="2930525"/>
          </a:xfrm>
        </p:spPr>
        <p:txBody>
          <a:bodyPr/>
          <a:lstStyle/>
          <a:p>
            <a:r>
              <a:rPr lang="en-US" altLang="en-US"/>
              <a:t>Does it print out all of the nodes in sorted order?</a:t>
            </a:r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060BE6CD-14E2-4EEB-AAE7-3E8FEF1EA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90601"/>
            <a:ext cx="5562600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EACDB474-352B-4FD3-8A64-54F55CE49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2672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4" imgW="1193760" imgH="203040" progId="Equation.3">
                  <p:embed/>
                </p:oleObj>
              </mc:Choice>
              <mc:Fallback>
                <p:oleObj name="Equation" r:id="rId4" imgW="1193760" imgH="203040" progId="Equation.3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id="{EACDB474-352B-4FD3-8A64-54F55CE49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5091736-5594-40AA-A4F2-6917BEE2A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3657600" cy="944562"/>
          </a:xfrm>
        </p:spPr>
        <p:txBody>
          <a:bodyPr/>
          <a:lstStyle/>
          <a:p>
            <a:r>
              <a:rPr lang="en-US" altLang="en-US" sz="3500"/>
              <a:t>Running time?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B58C452-4A67-409D-AB66-E1DD4D11C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910137"/>
          </a:xfrm>
        </p:spPr>
        <p:txBody>
          <a:bodyPr/>
          <a:lstStyle/>
          <a:p>
            <a:r>
              <a:rPr lang="en-US" altLang="en-US"/>
              <a:t>Recurrence relation:</a:t>
            </a:r>
          </a:p>
          <a:p>
            <a:pPr lvl="1"/>
            <a:r>
              <a:rPr lang="en-US" altLang="en-US" i="1"/>
              <a:t>j</a:t>
            </a:r>
            <a:r>
              <a:rPr lang="en-US" altLang="en-US"/>
              <a:t> nodes in the left subtree</a:t>
            </a:r>
          </a:p>
          <a:p>
            <a:pPr lvl="1"/>
            <a:r>
              <a:rPr lang="en-US" altLang="en-US" i="1"/>
              <a:t>n</a:t>
            </a:r>
            <a:r>
              <a:rPr lang="en-US" altLang="en-US"/>
              <a:t> – </a:t>
            </a:r>
            <a:r>
              <a:rPr lang="en-US" altLang="en-US" i="1"/>
              <a:t>j –</a:t>
            </a:r>
            <a:r>
              <a:rPr lang="en-US" altLang="en-US"/>
              <a:t> 1 in the right subtree</a:t>
            </a:r>
          </a:p>
          <a:p>
            <a:pPr lvl="1"/>
            <a:endParaRPr lang="en-US" altLang="en-US"/>
          </a:p>
          <a:p>
            <a:pPr lvl="1"/>
            <a:endParaRPr lang="en-US" altLang="en-US" i="1"/>
          </a:p>
          <a:p>
            <a:r>
              <a:rPr lang="en-US" altLang="en-US"/>
              <a:t>Or</a:t>
            </a:r>
          </a:p>
          <a:p>
            <a:pPr lvl="1"/>
            <a:r>
              <a:rPr lang="en-US" altLang="en-US"/>
              <a:t>How much work is done for each call?</a:t>
            </a:r>
          </a:p>
          <a:p>
            <a:pPr lvl="1"/>
            <a:r>
              <a:rPr lang="en-US" altLang="en-US"/>
              <a:t>How many calls?</a:t>
            </a:r>
          </a:p>
          <a:p>
            <a:pPr lvl="1"/>
            <a:r>
              <a:rPr lang="el-GR" altLang="en-US">
                <a:solidFill>
                  <a:srgbClr val="0033CC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(n)</a:t>
            </a:r>
            <a:endParaRPr lang="el-GR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43C7CB0B-877A-492F-A694-6D2B89E3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"/>
            <a:ext cx="3886200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945C673C-38DC-4002-9840-E676606DD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29000"/>
          <a:ext cx="4876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4" imgW="1968480" imgH="203040" progId="Equation.3">
                  <p:embed/>
                </p:oleObj>
              </mc:Choice>
              <mc:Fallback>
                <p:oleObj name="Equation" r:id="rId4" imgW="1968480" imgH="203040" progId="Equation.3">
                  <p:embed/>
                  <p:pic>
                    <p:nvPicPr>
                      <p:cNvPr id="55301" name="Object 5">
                        <a:extLst>
                          <a:ext uri="{FF2B5EF4-FFF2-40B4-BE49-F238E27FC236}">
                            <a16:creationId xmlns:a16="http://schemas.microsoft.com/office/drawing/2014/main" id="{945C673C-38DC-4002-9840-E676606DD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4876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B795356-A0E5-479F-8DA3-A9A23A3DF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0505" name="Text Box 25">
            <a:extLst>
              <a:ext uri="{FF2B5EF4-FFF2-40B4-BE49-F238E27FC236}">
                <a16:creationId xmlns:a16="http://schemas.microsoft.com/office/drawing/2014/main" id="{876181A5-A8DF-4218-BF48-4D99CA64F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90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0506" name="Oval 26">
            <a:extLst>
              <a:ext uri="{FF2B5EF4-FFF2-40B4-BE49-F238E27FC236}">
                <a16:creationId xmlns:a16="http://schemas.microsoft.com/office/drawing/2014/main" id="{F185D5A9-3FA8-4904-AB8D-DAF0147B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14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B481729D-DAB2-4B0B-BDEC-E33788EF3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0508" name="Oval 28">
            <a:extLst>
              <a:ext uri="{FF2B5EF4-FFF2-40B4-BE49-F238E27FC236}">
                <a16:creationId xmlns:a16="http://schemas.microsoft.com/office/drawing/2014/main" id="{FB788964-8E6D-4CD8-86ED-48884A57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589A1D31-EF23-47AA-A729-46E5C0D50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95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0510" name="Oval 30">
            <a:extLst>
              <a:ext uri="{FF2B5EF4-FFF2-40B4-BE49-F238E27FC236}">
                <a16:creationId xmlns:a16="http://schemas.microsoft.com/office/drawing/2014/main" id="{AE1B01A6-1400-4EDB-B9CA-4BC2C803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76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114032D9-0FC7-4E90-BC24-BA9E0CEE05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886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3C23BF0D-4710-465C-B254-37B95B8B9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3" name="Text Box 33">
            <a:extLst>
              <a:ext uri="{FF2B5EF4-FFF2-40B4-BE49-F238E27FC236}">
                <a16:creationId xmlns:a16="http://schemas.microsoft.com/office/drawing/2014/main" id="{25D669D3-3380-4737-92D9-9F4F4FBFE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0514" name="Oval 34">
            <a:extLst>
              <a:ext uri="{FF2B5EF4-FFF2-40B4-BE49-F238E27FC236}">
                <a16:creationId xmlns:a16="http://schemas.microsoft.com/office/drawing/2014/main" id="{3F009C16-950E-45B5-A669-968BEE08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9F4E8BEA-0D35-4DAD-9F1D-505CC4F2A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6" name="Oval 36">
            <a:extLst>
              <a:ext uri="{FF2B5EF4-FFF2-40B4-BE49-F238E27FC236}">
                <a16:creationId xmlns:a16="http://schemas.microsoft.com/office/drawing/2014/main" id="{64F50533-4A0A-4198-AF0E-F190953A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7" name="Text Box 37">
            <a:extLst>
              <a:ext uri="{FF2B5EF4-FFF2-40B4-BE49-F238E27FC236}">
                <a16:creationId xmlns:a16="http://schemas.microsoft.com/office/drawing/2014/main" id="{07B57C4F-F0DB-4A60-820B-150D5C74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91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0518" name="Oval 38">
            <a:extLst>
              <a:ext uri="{FF2B5EF4-FFF2-40B4-BE49-F238E27FC236}">
                <a16:creationId xmlns:a16="http://schemas.microsoft.com/office/drawing/2014/main" id="{C3B41CEB-36A9-4395-BF12-1AF3EC1E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896E4B70-B295-4BC1-9FD3-8C8E6771A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962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20" name="Line 40">
            <a:extLst>
              <a:ext uri="{FF2B5EF4-FFF2-40B4-BE49-F238E27FC236}">
                <a16:creationId xmlns:a16="http://schemas.microsoft.com/office/drawing/2014/main" id="{DA2968D7-73F1-43CE-9E46-011FB4D44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F48C4229-F788-42CC-BA32-C6BB66BAC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22" name="Text Box 42">
            <a:extLst>
              <a:ext uri="{FF2B5EF4-FFF2-40B4-BE49-F238E27FC236}">
                <a16:creationId xmlns:a16="http://schemas.microsoft.com/office/drawing/2014/main" id="{0D5D60F6-15A1-47C7-9981-350AC06F3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19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9BD3999-03A5-4C96-9765-7D9FB29A5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about?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79CE1206-F54F-4DE0-B7A5-F491B40F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1"/>
            <a:ext cx="5562600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E3CC193-ED65-49B4-A344-FF8C99D87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Preorder traversal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F8F06CEE-508C-4075-84A0-7A64D5BB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8"/>
          <a:stretch>
            <a:fillRect/>
          </a:stretch>
        </p:blipFill>
        <p:spPr bwMode="auto">
          <a:xfrm>
            <a:off x="6324600" y="304800"/>
            <a:ext cx="297180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Text Box 4">
            <a:extLst>
              <a:ext uri="{FF2B5EF4-FFF2-40B4-BE49-F238E27FC236}">
                <a16:creationId xmlns:a16="http://schemas.microsoft.com/office/drawing/2014/main" id="{8106AECC-F6F3-4344-A4CF-0604C284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45179F25-D67D-4B14-A23A-3B6E1AA3F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E37D7FA-EF70-479E-8FEA-D82EE63D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421CA84D-7472-4B90-A04D-42E31E52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F7E664C8-6421-4284-A7A5-6212D4A4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80A8598E-40DE-450E-8C54-0B1235599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4472C64B-8C1E-4052-8D08-F043E84CF1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663E1E1C-8BC2-4A26-B66F-ED07EC45F5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DC7B8320-70BC-4BF1-9396-2FA14795C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9165" name="Oval 13">
            <a:extLst>
              <a:ext uri="{FF2B5EF4-FFF2-40B4-BE49-F238E27FC236}">
                <a16:creationId xmlns:a16="http://schemas.microsoft.com/office/drawing/2014/main" id="{20907C4D-7712-4335-B2A2-E19D6A7D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65380A98-74A4-44B8-BEDF-106DE728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7" name="Oval 15">
            <a:extLst>
              <a:ext uri="{FF2B5EF4-FFF2-40B4-BE49-F238E27FC236}">
                <a16:creationId xmlns:a16="http://schemas.microsoft.com/office/drawing/2014/main" id="{BAC0202B-8F6E-416D-88E7-AE46C264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ECCEB950-D4DC-48A0-8094-4EF141E5C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957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9169" name="Oval 17">
            <a:extLst>
              <a:ext uri="{FF2B5EF4-FFF2-40B4-BE49-F238E27FC236}">
                <a16:creationId xmlns:a16="http://schemas.microsoft.com/office/drawing/2014/main" id="{2B2F753F-7015-4247-A6E0-33A66287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0" name="Line 18">
            <a:extLst>
              <a:ext uri="{FF2B5EF4-FFF2-40B4-BE49-F238E27FC236}">
                <a16:creationId xmlns:a16="http://schemas.microsoft.com/office/drawing/2014/main" id="{90499A43-E085-457D-9DC6-D83FC0357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1" name="Line 19">
            <a:extLst>
              <a:ext uri="{FF2B5EF4-FFF2-40B4-BE49-F238E27FC236}">
                <a16:creationId xmlns:a16="http://schemas.microsoft.com/office/drawing/2014/main" id="{AD78EAA9-28C3-42B0-A211-4DC985AA9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2" name="Line 20">
            <a:extLst>
              <a:ext uri="{FF2B5EF4-FFF2-40B4-BE49-F238E27FC236}">
                <a16:creationId xmlns:a16="http://schemas.microsoft.com/office/drawing/2014/main" id="{E69C9124-9DD2-4541-9A0F-1C2688E6A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4B1071F6-17EE-4726-8A3E-BE34AF22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9175" name="Text Box 23">
            <a:extLst>
              <a:ext uri="{FF2B5EF4-FFF2-40B4-BE49-F238E27FC236}">
                <a16:creationId xmlns:a16="http://schemas.microsoft.com/office/drawing/2014/main" id="{9AA18FF3-14E1-4765-83C8-7092A976D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12, 8, 5, 9, 14, 20</a:t>
            </a: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37F9DA83-DC4B-4F60-B909-7713FFB1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How is this useful?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C14ED58A-9D99-4EC6-9B64-A9B1C8DAA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6600" y="2362201"/>
            <a:ext cx="3124200" cy="3768725"/>
          </a:xfrm>
          <a:noFill/>
          <a:ln/>
        </p:spPr>
        <p:txBody>
          <a:bodyPr/>
          <a:lstStyle/>
          <a:p>
            <a:r>
              <a:rPr lang="en-US" altLang="en-US" sz="2200"/>
              <a:t>Tree copying: insert in to new tree in preorder</a:t>
            </a:r>
          </a:p>
          <a:p>
            <a:r>
              <a:rPr lang="en-US" altLang="en-US" sz="2200"/>
              <a:t>prefix notation: (2+3)*4 -&gt; * + 2 3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/>
      <p:bldP spid="491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2A2EC02-3BD0-4FBA-BCFC-DA6652FF0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about?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5B74C2B-2D96-425C-ABA6-BCD993BC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1"/>
            <a:ext cx="5715000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C15CAEE-3551-46FF-81D1-195BABE05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Postorder traversal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E56917B2-A83A-4DE0-AAF3-A326B638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4FE1536B-3A81-4D41-B75C-69AAF7E1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384DF8BF-1CD8-47C3-BA46-867B1199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25423B75-06E1-4142-874B-6F9C231D4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C6681609-16E1-4400-A57B-B6242797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8E3C6402-55B3-40EE-8315-BC1CBE27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AC7D848B-AFBC-4C44-97B6-4431AF8D5D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F1E9F8DF-697D-44A6-943A-FFE73BCC4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0740DE38-AB4F-425C-8EEC-8C5C73BF9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98E20559-5609-4B99-AB8D-DA46D5926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4ADA628D-072C-4F26-B687-C0FE00435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9" name="Oval 15">
            <a:extLst>
              <a:ext uri="{FF2B5EF4-FFF2-40B4-BE49-F238E27FC236}">
                <a16:creationId xmlns:a16="http://schemas.microsoft.com/office/drawing/2014/main" id="{CE981034-33BF-458C-8162-9A49B75F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5CB25B7B-5DE8-4068-8E28-C3DB4F62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957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2241" name="Oval 17">
            <a:extLst>
              <a:ext uri="{FF2B5EF4-FFF2-40B4-BE49-F238E27FC236}">
                <a16:creationId xmlns:a16="http://schemas.microsoft.com/office/drawing/2014/main" id="{4FD21646-3DE6-487E-94EB-4595F2B2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33C773D2-DFB5-4D40-897D-2E0BECD75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03043557-99E3-42B9-AE7D-5ED61EDA6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30C883DA-A71F-4940-A0B7-FEF661329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1B3DF3C6-FB1F-4CE7-90A0-C703EE2F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C69C9611-4C36-48CD-88A7-96950C033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5, 9, 8, 20, 14, 12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3DBF5843-BD31-43CB-B3BD-CF34FD13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How is this useful?</a:t>
            </a:r>
          </a:p>
        </p:txBody>
      </p:sp>
      <p:sp>
        <p:nvSpPr>
          <p:cNvPr id="52248" name="Rectangle 24">
            <a:extLst>
              <a:ext uri="{FF2B5EF4-FFF2-40B4-BE49-F238E27FC236}">
                <a16:creationId xmlns:a16="http://schemas.microsoft.com/office/drawing/2014/main" id="{37862D6F-C5BF-4CF2-AF93-19B45593D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6600" y="2362201"/>
            <a:ext cx="3124200" cy="3768725"/>
          </a:xfrm>
          <a:noFill/>
          <a:ln/>
        </p:spPr>
        <p:txBody>
          <a:bodyPr/>
          <a:lstStyle/>
          <a:p>
            <a:r>
              <a:rPr lang="en-US" altLang="en-US" sz="2200"/>
              <a:t>postfix notation: (2+3)*4 -&gt; 4 3 2 + *</a:t>
            </a:r>
          </a:p>
          <a:p>
            <a:r>
              <a:rPr lang="en-US" altLang="en-US" sz="2200"/>
              <a:t>?</a:t>
            </a:r>
          </a:p>
        </p:txBody>
      </p:sp>
      <p:pic>
        <p:nvPicPr>
          <p:cNvPr id="52249" name="Picture 25">
            <a:extLst>
              <a:ext uri="{FF2B5EF4-FFF2-40B4-BE49-F238E27FC236}">
                <a16:creationId xmlns:a16="http://schemas.microsoft.com/office/drawing/2014/main" id="{3476BF33-B1A8-428B-8C0A-C04B271D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9"/>
          <a:stretch>
            <a:fillRect/>
          </a:stretch>
        </p:blipFill>
        <p:spPr bwMode="auto">
          <a:xfrm>
            <a:off x="6324600" y="246064"/>
            <a:ext cx="3048000" cy="135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6" grpId="0"/>
      <p:bldP spid="522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5F9450C-4F76-4299-8629-D7E0E379E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Min/Max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65D24329-354E-4CBE-B48A-9CAD17819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3270" name="Oval 22">
            <a:extLst>
              <a:ext uri="{FF2B5EF4-FFF2-40B4-BE49-F238E27FC236}">
                <a16:creationId xmlns:a16="http://schemas.microsoft.com/office/drawing/2014/main" id="{99B950C6-54B8-4FCB-AFE4-5CD523CE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1" name="Text Box 23">
            <a:extLst>
              <a:ext uri="{FF2B5EF4-FFF2-40B4-BE49-F238E27FC236}">
                <a16:creationId xmlns:a16="http://schemas.microsoft.com/office/drawing/2014/main" id="{571DD01E-8C18-42C3-A661-B206D14B0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3272" name="Oval 24">
            <a:extLst>
              <a:ext uri="{FF2B5EF4-FFF2-40B4-BE49-F238E27FC236}">
                <a16:creationId xmlns:a16="http://schemas.microsoft.com/office/drawing/2014/main" id="{CB03E037-5DAC-44C7-8DB5-2E0C9A2D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07E73978-D815-4F9B-8B87-3B2538FD1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53274" name="Oval 26">
            <a:extLst>
              <a:ext uri="{FF2B5EF4-FFF2-40B4-BE49-F238E27FC236}">
                <a16:creationId xmlns:a16="http://schemas.microsoft.com/office/drawing/2014/main" id="{ADA3AA64-3955-4D96-854C-91643314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5" name="Line 27">
            <a:extLst>
              <a:ext uri="{FF2B5EF4-FFF2-40B4-BE49-F238E27FC236}">
                <a16:creationId xmlns:a16="http://schemas.microsoft.com/office/drawing/2014/main" id="{BCD6E3D8-955E-4309-980F-391A2CD30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6" name="Line 28">
            <a:extLst>
              <a:ext uri="{FF2B5EF4-FFF2-40B4-BE49-F238E27FC236}">
                <a16:creationId xmlns:a16="http://schemas.microsoft.com/office/drawing/2014/main" id="{C37A2DF5-20C8-498C-A496-51909F908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37AD6C9C-6296-41BD-929A-EF186924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3278" name="Oval 30">
            <a:extLst>
              <a:ext uri="{FF2B5EF4-FFF2-40B4-BE49-F238E27FC236}">
                <a16:creationId xmlns:a16="http://schemas.microsoft.com/office/drawing/2014/main" id="{7C5611D1-E1A5-4567-A250-417C0317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9" name="Text Box 31">
            <a:extLst>
              <a:ext uri="{FF2B5EF4-FFF2-40B4-BE49-F238E27FC236}">
                <a16:creationId xmlns:a16="http://schemas.microsoft.com/office/drawing/2014/main" id="{E8ECCE3B-4C12-4D43-B28F-829B9B1BA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0" name="Oval 32">
            <a:extLst>
              <a:ext uri="{FF2B5EF4-FFF2-40B4-BE49-F238E27FC236}">
                <a16:creationId xmlns:a16="http://schemas.microsoft.com/office/drawing/2014/main" id="{10078A63-171A-4E52-9F38-2481D3FF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0DB20AC-35C9-4189-B885-4C622A51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957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3282" name="Oval 34">
            <a:extLst>
              <a:ext uri="{FF2B5EF4-FFF2-40B4-BE49-F238E27FC236}">
                <a16:creationId xmlns:a16="http://schemas.microsoft.com/office/drawing/2014/main" id="{306ACD7E-D4B0-4F6A-8A4F-C2E4210E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3" name="Line 35">
            <a:extLst>
              <a:ext uri="{FF2B5EF4-FFF2-40B4-BE49-F238E27FC236}">
                <a16:creationId xmlns:a16="http://schemas.microsoft.com/office/drawing/2014/main" id="{651BE8C7-697A-4C8B-BB36-7F3C8AF8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4" name="Line 36">
            <a:extLst>
              <a:ext uri="{FF2B5EF4-FFF2-40B4-BE49-F238E27FC236}">
                <a16:creationId xmlns:a16="http://schemas.microsoft.com/office/drawing/2014/main" id="{CD677F35-AA43-4805-9FEA-7450985E3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5" name="Line 37">
            <a:extLst>
              <a:ext uri="{FF2B5EF4-FFF2-40B4-BE49-F238E27FC236}">
                <a16:creationId xmlns:a16="http://schemas.microsoft.com/office/drawing/2014/main" id="{C1B00D97-D1E8-4EAF-B5DF-1C9087CF9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2C0695BA-B3CF-4462-8515-5F8928136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pic>
        <p:nvPicPr>
          <p:cNvPr id="53288" name="Picture 40">
            <a:extLst>
              <a:ext uri="{FF2B5EF4-FFF2-40B4-BE49-F238E27FC236}">
                <a16:creationId xmlns:a16="http://schemas.microsoft.com/office/drawing/2014/main" id="{9790A3EF-C532-47C6-981B-71638080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3962400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89" name="Picture 41">
            <a:extLst>
              <a:ext uri="{FF2B5EF4-FFF2-40B4-BE49-F238E27FC236}">
                <a16:creationId xmlns:a16="http://schemas.microsoft.com/office/drawing/2014/main" id="{F92BACCA-2A8C-4D92-B40D-D2737D5D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2667000" cy="1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39D4C45-EAF4-4EF4-BE45-E588E42BD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 of min/max?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F03F977-9E05-4509-A290-38A2B411A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581401"/>
            <a:ext cx="8229600" cy="2549525"/>
          </a:xfrm>
        </p:spPr>
        <p:txBody>
          <a:bodyPr/>
          <a:lstStyle/>
          <a:p>
            <a:r>
              <a:rPr lang="en-US" altLang="en-US"/>
              <a:t>O(height of the tree)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1ED2080B-6485-42EB-894A-0F0B2CE5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3962400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5" name="Picture 5">
            <a:extLst>
              <a:ext uri="{FF2B5EF4-FFF2-40B4-BE49-F238E27FC236}">
                <a16:creationId xmlns:a16="http://schemas.microsoft.com/office/drawing/2014/main" id="{36DB58EE-2B84-4CB5-8D85-396CA3FB1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971800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E318772-5918-4C6B-9DA5-A921420E9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 and predecessor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F0EC5DC9-D3CF-4BCB-981B-0A7E0B6BE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4756" name="Oval 4">
            <a:extLst>
              <a:ext uri="{FF2B5EF4-FFF2-40B4-BE49-F238E27FC236}">
                <a16:creationId xmlns:a16="http://schemas.microsoft.com/office/drawing/2014/main" id="{66B87845-EBFF-4ECC-A301-25E069C8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837CD9C2-04DE-438E-BA3D-2ACF01931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4758" name="Oval 6">
            <a:extLst>
              <a:ext uri="{FF2B5EF4-FFF2-40B4-BE49-F238E27FC236}">
                <a16:creationId xmlns:a16="http://schemas.microsoft.com/office/drawing/2014/main" id="{33D901D5-98E7-47C2-A161-CFE2B34F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0EA1E51B-0827-445B-946F-7240FB49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4760" name="Oval 8">
            <a:extLst>
              <a:ext uri="{FF2B5EF4-FFF2-40B4-BE49-F238E27FC236}">
                <a16:creationId xmlns:a16="http://schemas.microsoft.com/office/drawing/2014/main" id="{4D078714-0F82-40B9-BA99-A0CE3D62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1" name="Line 9">
            <a:extLst>
              <a:ext uri="{FF2B5EF4-FFF2-40B4-BE49-F238E27FC236}">
                <a16:creationId xmlns:a16="http://schemas.microsoft.com/office/drawing/2014/main" id="{B0C1A6F1-6EBB-4870-BA78-020661F32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2" name="Line 10">
            <a:extLst>
              <a:ext uri="{FF2B5EF4-FFF2-40B4-BE49-F238E27FC236}">
                <a16:creationId xmlns:a16="http://schemas.microsoft.com/office/drawing/2014/main" id="{57D301F1-FEE8-4CB0-A32A-9535FF923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3C02E341-07D5-4949-99B9-9FE92161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4764" name="Oval 12">
            <a:extLst>
              <a:ext uri="{FF2B5EF4-FFF2-40B4-BE49-F238E27FC236}">
                <a16:creationId xmlns:a16="http://schemas.microsoft.com/office/drawing/2014/main" id="{7AF5E602-C3C6-4F5A-8A87-F202FF06B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5" name="Text Box 13">
            <a:extLst>
              <a:ext uri="{FF2B5EF4-FFF2-40B4-BE49-F238E27FC236}">
                <a16:creationId xmlns:a16="http://schemas.microsoft.com/office/drawing/2014/main" id="{520529AF-95F6-43B4-B515-AA5B00200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6" name="Oval 14">
            <a:extLst>
              <a:ext uri="{FF2B5EF4-FFF2-40B4-BE49-F238E27FC236}">
                <a16:creationId xmlns:a16="http://schemas.microsoft.com/office/drawing/2014/main" id="{F8668F17-271F-4FC5-9499-24758893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7" name="Text Box 15">
            <a:extLst>
              <a:ext uri="{FF2B5EF4-FFF2-40B4-BE49-F238E27FC236}">
                <a16:creationId xmlns:a16="http://schemas.microsoft.com/office/drawing/2014/main" id="{6D0F7DED-C68B-4F5B-B7DD-17CD552D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4768" name="Oval 16">
            <a:extLst>
              <a:ext uri="{FF2B5EF4-FFF2-40B4-BE49-F238E27FC236}">
                <a16:creationId xmlns:a16="http://schemas.microsoft.com/office/drawing/2014/main" id="{9D1EC7D7-E253-4B0E-A42E-0E9EED10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9" name="Line 17">
            <a:extLst>
              <a:ext uri="{FF2B5EF4-FFF2-40B4-BE49-F238E27FC236}">
                <a16:creationId xmlns:a16="http://schemas.microsoft.com/office/drawing/2014/main" id="{47B2E403-C9A2-4B40-9DA2-469DC34C3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0" name="Line 18">
            <a:extLst>
              <a:ext uri="{FF2B5EF4-FFF2-40B4-BE49-F238E27FC236}">
                <a16:creationId xmlns:a16="http://schemas.microsoft.com/office/drawing/2014/main" id="{F073E6D1-6621-4EA9-92BC-6D09DE892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1" name="Line 19">
            <a:extLst>
              <a:ext uri="{FF2B5EF4-FFF2-40B4-BE49-F238E27FC236}">
                <a16:creationId xmlns:a16="http://schemas.microsoft.com/office/drawing/2014/main" id="{24820EEA-3975-496F-822C-E20E0CC22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2" name="Text Box 20">
            <a:extLst>
              <a:ext uri="{FF2B5EF4-FFF2-40B4-BE49-F238E27FC236}">
                <a16:creationId xmlns:a16="http://schemas.microsoft.com/office/drawing/2014/main" id="{5FF638F4-FAF6-4AA1-A287-552657A77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4773" name="Text Box 21">
            <a:extLst>
              <a:ext uri="{FF2B5EF4-FFF2-40B4-BE49-F238E27FC236}">
                <a16:creationId xmlns:a16="http://schemas.microsoft.com/office/drawing/2014/main" id="{60BA8D9D-27C7-4347-A8D2-E288F3C5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4774" name="Oval 22">
            <a:extLst>
              <a:ext uri="{FF2B5EF4-FFF2-40B4-BE49-F238E27FC236}">
                <a16:creationId xmlns:a16="http://schemas.microsoft.com/office/drawing/2014/main" id="{82AE9CE5-4365-483C-BFDE-9D5B6BE0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5" name="Line 23">
            <a:extLst>
              <a:ext uri="{FF2B5EF4-FFF2-40B4-BE49-F238E27FC236}">
                <a16:creationId xmlns:a16="http://schemas.microsoft.com/office/drawing/2014/main" id="{81A2705B-7389-4E83-8C6D-C832752F8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6" name="Text Box 24">
            <a:extLst>
              <a:ext uri="{FF2B5EF4-FFF2-40B4-BE49-F238E27FC236}">
                <a16:creationId xmlns:a16="http://schemas.microsoft.com/office/drawing/2014/main" id="{A4CBE063-CC05-4DDD-A686-03F3418A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Predecessor(12)?</a:t>
            </a:r>
          </a:p>
        </p:txBody>
      </p:sp>
      <p:sp>
        <p:nvSpPr>
          <p:cNvPr id="74777" name="Text Box 25">
            <a:extLst>
              <a:ext uri="{FF2B5EF4-FFF2-40B4-BE49-F238E27FC236}">
                <a16:creationId xmlns:a16="http://schemas.microsoft.com/office/drawing/2014/main" id="{BD614FA5-1ED8-40DA-9E59-F2505730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752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788D26E-0B53-445C-98A4-7AA3B910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 and predecessor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59BA7C08-02EE-494A-A53B-4BAE0F89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5780" name="Oval 4">
            <a:extLst>
              <a:ext uri="{FF2B5EF4-FFF2-40B4-BE49-F238E27FC236}">
                <a16:creationId xmlns:a16="http://schemas.microsoft.com/office/drawing/2014/main" id="{E82AFB97-D1A0-4DF6-B144-4A1BE1A3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CE68F8F9-7B2A-4D32-989B-ECA208251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5782" name="Oval 6">
            <a:extLst>
              <a:ext uri="{FF2B5EF4-FFF2-40B4-BE49-F238E27FC236}">
                <a16:creationId xmlns:a16="http://schemas.microsoft.com/office/drawing/2014/main" id="{2A366BFF-32E9-4FCA-8DE4-4AB72160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C915C29E-07EB-4F37-8EB1-E0D9DCB5A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89ACE69F-C695-4615-92FC-E8754A8E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0440CE18-D6CD-4FAE-8FD9-A30373F0E4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F2BB9658-6FD9-4F4F-9549-E4050590DE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EAD4152A-5CA6-4DBF-B7F7-81A65F4F5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5788" name="Oval 12">
            <a:extLst>
              <a:ext uri="{FF2B5EF4-FFF2-40B4-BE49-F238E27FC236}">
                <a16:creationId xmlns:a16="http://schemas.microsoft.com/office/drawing/2014/main" id="{54B6BA30-3F7F-4606-A058-8BDDABDD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6782017C-9045-417B-B04D-6AA257BD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0" name="Oval 14">
            <a:extLst>
              <a:ext uri="{FF2B5EF4-FFF2-40B4-BE49-F238E27FC236}">
                <a16:creationId xmlns:a16="http://schemas.microsoft.com/office/drawing/2014/main" id="{9E1A28D7-E003-47C7-BBF0-45B51E09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F2E74ECF-589F-4AC3-817D-9EDF6D725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5792" name="Oval 16">
            <a:extLst>
              <a:ext uri="{FF2B5EF4-FFF2-40B4-BE49-F238E27FC236}">
                <a16:creationId xmlns:a16="http://schemas.microsoft.com/office/drawing/2014/main" id="{FD61A95A-923F-4E69-8598-B5A7BCD1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3" name="Line 17">
            <a:extLst>
              <a:ext uri="{FF2B5EF4-FFF2-40B4-BE49-F238E27FC236}">
                <a16:creationId xmlns:a16="http://schemas.microsoft.com/office/drawing/2014/main" id="{C2BCA0F4-1BE1-4EA2-B24C-645DE0FFF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4" name="Line 18">
            <a:extLst>
              <a:ext uri="{FF2B5EF4-FFF2-40B4-BE49-F238E27FC236}">
                <a16:creationId xmlns:a16="http://schemas.microsoft.com/office/drawing/2014/main" id="{0F6AC7AD-8452-41A2-9A43-1AA666039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5" name="Line 19">
            <a:extLst>
              <a:ext uri="{FF2B5EF4-FFF2-40B4-BE49-F238E27FC236}">
                <a16:creationId xmlns:a16="http://schemas.microsoft.com/office/drawing/2014/main" id="{C9D78DFD-43B1-48F1-B9E2-E1FB6AB77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B3444937-9B8C-4545-82AA-5CE840B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C74EAA3A-7CF4-4AF6-8E17-73ED3299D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5798" name="Oval 22">
            <a:extLst>
              <a:ext uri="{FF2B5EF4-FFF2-40B4-BE49-F238E27FC236}">
                <a16:creationId xmlns:a16="http://schemas.microsoft.com/office/drawing/2014/main" id="{317A7B19-0C2E-4752-B8E0-368A9ED0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9" name="Line 23">
            <a:extLst>
              <a:ext uri="{FF2B5EF4-FFF2-40B4-BE49-F238E27FC236}">
                <a16:creationId xmlns:a16="http://schemas.microsoft.com/office/drawing/2014/main" id="{85A0A5B1-3B4A-4088-A9C6-15928F1D83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F4B8759C-1C2C-43A9-8445-562A8EEC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1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Predecessor in general?</a:t>
            </a:r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4E6E922A-B8D0-451D-B0F7-5CD9499D7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1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largest node of all those smaller than this node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B7CA9E0E-BA24-427F-86C5-31C95428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rightmost element of the left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1" grpId="0"/>
      <p:bldP spid="7580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696216F-EC42-48CD-A132-E7E0224D4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62C015A1-0BB9-4DAA-B0D3-3C7809B8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7349" name="Oval 5">
            <a:extLst>
              <a:ext uri="{FF2B5EF4-FFF2-40B4-BE49-F238E27FC236}">
                <a16:creationId xmlns:a16="http://schemas.microsoft.com/office/drawing/2014/main" id="{413A833F-D45B-4223-80B0-CA283912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6064BDE5-743B-4DD4-9D29-9788CC7CD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7351" name="Oval 7">
            <a:extLst>
              <a:ext uri="{FF2B5EF4-FFF2-40B4-BE49-F238E27FC236}">
                <a16:creationId xmlns:a16="http://schemas.microsoft.com/office/drawing/2014/main" id="{A3EC7181-249A-47B2-98F2-B7D8E02B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9FC46CA4-2645-4657-A144-3EB41975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57353" name="Oval 9">
            <a:extLst>
              <a:ext uri="{FF2B5EF4-FFF2-40B4-BE49-F238E27FC236}">
                <a16:creationId xmlns:a16="http://schemas.microsoft.com/office/drawing/2014/main" id="{EE95DAD2-B95E-45B5-AF0E-8359AE01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B7A6FB82-49FF-478B-8C8E-6F0AF58299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AA2F328A-62BD-4B4D-8649-52EAFC770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2F5BD978-9258-4067-8B49-75E2432E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7357" name="Oval 13">
            <a:extLst>
              <a:ext uri="{FF2B5EF4-FFF2-40B4-BE49-F238E27FC236}">
                <a16:creationId xmlns:a16="http://schemas.microsoft.com/office/drawing/2014/main" id="{CA294697-A238-473A-86D8-04038ED5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8" name="Text Box 14">
            <a:extLst>
              <a:ext uri="{FF2B5EF4-FFF2-40B4-BE49-F238E27FC236}">
                <a16:creationId xmlns:a16="http://schemas.microsoft.com/office/drawing/2014/main" id="{3A5F0A03-94B8-4251-B51A-68E9DB80E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9" name="Oval 15">
            <a:extLst>
              <a:ext uri="{FF2B5EF4-FFF2-40B4-BE49-F238E27FC236}">
                <a16:creationId xmlns:a16="http://schemas.microsoft.com/office/drawing/2014/main" id="{A6A02CF3-D3B9-4BD2-B54E-479BE258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2FED466F-C600-448C-8C77-7CD60E5A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7E2AA0A8-198A-465F-A49A-A42A48CF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2" name="Line 18">
            <a:extLst>
              <a:ext uri="{FF2B5EF4-FFF2-40B4-BE49-F238E27FC236}">
                <a16:creationId xmlns:a16="http://schemas.microsoft.com/office/drawing/2014/main" id="{147A4397-8FA9-4740-B6D7-E176C3979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3" name="Line 19">
            <a:extLst>
              <a:ext uri="{FF2B5EF4-FFF2-40B4-BE49-F238E27FC236}">
                <a16:creationId xmlns:a16="http://schemas.microsoft.com/office/drawing/2014/main" id="{2E646986-996E-42D4-9F3C-DE25472BB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4" name="Line 20">
            <a:extLst>
              <a:ext uri="{FF2B5EF4-FFF2-40B4-BE49-F238E27FC236}">
                <a16:creationId xmlns:a16="http://schemas.microsoft.com/office/drawing/2014/main" id="{AC50AC22-272E-483A-B40C-EAF8E7A26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5" name="Text Box 21">
            <a:extLst>
              <a:ext uri="{FF2B5EF4-FFF2-40B4-BE49-F238E27FC236}">
                <a16:creationId xmlns:a16="http://schemas.microsoft.com/office/drawing/2014/main" id="{62D225A4-5587-4AE1-B4E9-3A42135E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57366" name="Text Box 22">
            <a:extLst>
              <a:ext uri="{FF2B5EF4-FFF2-40B4-BE49-F238E27FC236}">
                <a16:creationId xmlns:a16="http://schemas.microsoft.com/office/drawing/2014/main" id="{92864D73-7EA2-4DBB-8374-963A1B92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3B045585-661D-4105-A3E5-D213DE02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8" name="Line 24">
            <a:extLst>
              <a:ext uri="{FF2B5EF4-FFF2-40B4-BE49-F238E27FC236}">
                <a16:creationId xmlns:a16="http://schemas.microsoft.com/office/drawing/2014/main" id="{F838070A-D812-405E-AB71-8E17B53D87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9" name="Text Box 25">
            <a:extLst>
              <a:ext uri="{FF2B5EF4-FFF2-40B4-BE49-F238E27FC236}">
                <a16:creationId xmlns:a16="http://schemas.microsoft.com/office/drawing/2014/main" id="{4FA21AF5-7942-4FB4-8A79-11D3C740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Successor(12)?</a:t>
            </a:r>
          </a:p>
        </p:txBody>
      </p:sp>
      <p:sp>
        <p:nvSpPr>
          <p:cNvPr id="57370" name="Text Box 26">
            <a:extLst>
              <a:ext uri="{FF2B5EF4-FFF2-40B4-BE49-F238E27FC236}">
                <a16:creationId xmlns:a16="http://schemas.microsoft.com/office/drawing/2014/main" id="{A2623FB9-7460-44DE-A7E9-9F4675A4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752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9B07C8E-5732-4C00-8A4A-31A9A282C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7B2E1D74-187B-431B-8DFB-B5DFCACD3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2708" name="Oval 4">
            <a:extLst>
              <a:ext uri="{FF2B5EF4-FFF2-40B4-BE49-F238E27FC236}">
                <a16:creationId xmlns:a16="http://schemas.microsoft.com/office/drawing/2014/main" id="{B3287AAB-9897-4934-9474-03E40BA8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110E63E4-90A7-4EDD-A33F-274248D74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C91E69BA-C536-42AB-9E55-039F9983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B3B12E6F-9399-4F1D-8CEE-3C34D324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2712" name="Oval 8">
            <a:extLst>
              <a:ext uri="{FF2B5EF4-FFF2-40B4-BE49-F238E27FC236}">
                <a16:creationId xmlns:a16="http://schemas.microsoft.com/office/drawing/2014/main" id="{DF8D9A39-F4CB-4C17-9F22-D1B493C5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3" name="Line 9">
            <a:extLst>
              <a:ext uri="{FF2B5EF4-FFF2-40B4-BE49-F238E27FC236}">
                <a16:creationId xmlns:a16="http://schemas.microsoft.com/office/drawing/2014/main" id="{5524D429-7A1E-4590-B52A-32EFDD996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4" name="Line 10">
            <a:extLst>
              <a:ext uri="{FF2B5EF4-FFF2-40B4-BE49-F238E27FC236}">
                <a16:creationId xmlns:a16="http://schemas.microsoft.com/office/drawing/2014/main" id="{D1E30587-13CE-42AF-A382-E4941D5D1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D19B0B92-26C9-4185-AC4E-304259706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2716" name="Oval 12">
            <a:extLst>
              <a:ext uri="{FF2B5EF4-FFF2-40B4-BE49-F238E27FC236}">
                <a16:creationId xmlns:a16="http://schemas.microsoft.com/office/drawing/2014/main" id="{15947421-0D24-40E4-BACC-BFCE86F81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509A2281-5981-47B1-B7AF-FAEEB79E6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8" name="Oval 14">
            <a:extLst>
              <a:ext uri="{FF2B5EF4-FFF2-40B4-BE49-F238E27FC236}">
                <a16:creationId xmlns:a16="http://schemas.microsoft.com/office/drawing/2014/main" id="{B7D11CAF-3E3D-49ED-BD81-FA26AC2B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231D1878-7296-4905-B84F-F73ECE84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2720" name="Oval 16">
            <a:extLst>
              <a:ext uri="{FF2B5EF4-FFF2-40B4-BE49-F238E27FC236}">
                <a16:creationId xmlns:a16="http://schemas.microsoft.com/office/drawing/2014/main" id="{6A3D104B-A14D-457A-9212-7241EAE0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1" name="Line 17">
            <a:extLst>
              <a:ext uri="{FF2B5EF4-FFF2-40B4-BE49-F238E27FC236}">
                <a16:creationId xmlns:a16="http://schemas.microsoft.com/office/drawing/2014/main" id="{E2364CF6-715E-4B3C-8777-8EF4BD3D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2" name="Line 18">
            <a:extLst>
              <a:ext uri="{FF2B5EF4-FFF2-40B4-BE49-F238E27FC236}">
                <a16:creationId xmlns:a16="http://schemas.microsoft.com/office/drawing/2014/main" id="{818B25DF-9DBB-4C73-89FE-9D672B5B8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3" name="Line 19">
            <a:extLst>
              <a:ext uri="{FF2B5EF4-FFF2-40B4-BE49-F238E27FC236}">
                <a16:creationId xmlns:a16="http://schemas.microsoft.com/office/drawing/2014/main" id="{2957659E-5FBA-4DFE-B2C3-B902D4F33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4" name="Text Box 20">
            <a:extLst>
              <a:ext uri="{FF2B5EF4-FFF2-40B4-BE49-F238E27FC236}">
                <a16:creationId xmlns:a16="http://schemas.microsoft.com/office/drawing/2014/main" id="{8D2AE9C6-3074-4C03-BF7C-63622CD3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2725" name="Text Box 21">
            <a:extLst>
              <a:ext uri="{FF2B5EF4-FFF2-40B4-BE49-F238E27FC236}">
                <a16:creationId xmlns:a16="http://schemas.microsoft.com/office/drawing/2014/main" id="{951BC052-27C1-45AC-8917-F5EA743C9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2726" name="Oval 22">
            <a:extLst>
              <a:ext uri="{FF2B5EF4-FFF2-40B4-BE49-F238E27FC236}">
                <a16:creationId xmlns:a16="http://schemas.microsoft.com/office/drawing/2014/main" id="{648C6540-EC8D-46D8-9C7B-F2BD55EE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7" name="Line 23">
            <a:extLst>
              <a:ext uri="{FF2B5EF4-FFF2-40B4-BE49-F238E27FC236}">
                <a16:creationId xmlns:a16="http://schemas.microsoft.com/office/drawing/2014/main" id="{EE189949-08F8-4B95-8306-2E558D095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8" name="Text Box 24">
            <a:extLst>
              <a:ext uri="{FF2B5EF4-FFF2-40B4-BE49-F238E27FC236}">
                <a16:creationId xmlns:a16="http://schemas.microsoft.com/office/drawing/2014/main" id="{D6A03A4F-FA58-45DC-9914-637B9A0B0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Successor in general?</a:t>
            </a:r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A323E41A-6B20-469F-8424-4056E9EF7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1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smallest node of all those larger than this node</a:t>
            </a:r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FE1A2046-2DCA-44E4-A536-40B1E0691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leftmost element of the right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/>
      <p:bldP spid="727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6" name="Rectangle 22">
            <a:extLst>
              <a:ext uri="{FF2B5EF4-FFF2-40B4-BE49-F238E27FC236}">
                <a16:creationId xmlns:a16="http://schemas.microsoft.com/office/drawing/2014/main" id="{5E5717FE-A9E0-4F1A-BB8F-D442AC88C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563562"/>
          </a:xfrm>
          <a:noFill/>
          <a:ln/>
        </p:spPr>
        <p:txBody>
          <a:bodyPr/>
          <a:lstStyle/>
          <a:p>
            <a:r>
              <a:rPr lang="en-US" altLang="en-US"/>
              <a:t>What else can we say?</a:t>
            </a:r>
          </a:p>
        </p:txBody>
      </p:sp>
      <p:graphicFrame>
        <p:nvGraphicFramePr>
          <p:cNvPr id="21527" name="Object 23">
            <a:extLst>
              <a:ext uri="{FF2B5EF4-FFF2-40B4-BE49-F238E27FC236}">
                <a16:creationId xmlns:a16="http://schemas.microsoft.com/office/drawing/2014/main" id="{431CF7F1-9D87-46BF-BC86-9445EA300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1527" name="Object 23">
                        <a:extLst>
                          <a:ext uri="{FF2B5EF4-FFF2-40B4-BE49-F238E27FC236}">
                            <a16:creationId xmlns:a16="http://schemas.microsoft.com/office/drawing/2014/main" id="{431CF7F1-9D87-46BF-BC86-9445EA300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Rectangle 24">
            <a:extLst>
              <a:ext uri="{FF2B5EF4-FFF2-40B4-BE49-F238E27FC236}">
                <a16:creationId xmlns:a16="http://schemas.microsoft.com/office/drawing/2014/main" id="{84797E51-CF78-4FA0-BD76-C5793C83F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1719263"/>
            <a:ext cx="3581400" cy="44116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All elements to the left of a node are less than the node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All elements to the right of a node are greater than or equal to the node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The smallest element is the left-most element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The largest element is the right-most element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4F731A0D-E936-4328-BE54-F8C520340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90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1530" name="Oval 26">
            <a:extLst>
              <a:ext uri="{FF2B5EF4-FFF2-40B4-BE49-F238E27FC236}">
                <a16:creationId xmlns:a16="http://schemas.microsoft.com/office/drawing/2014/main" id="{85B5E105-4D3E-461F-891B-BBBD0362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14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3FCF5D4D-342E-43D3-BA38-67DEF9E3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1532" name="Oval 28">
            <a:extLst>
              <a:ext uri="{FF2B5EF4-FFF2-40B4-BE49-F238E27FC236}">
                <a16:creationId xmlns:a16="http://schemas.microsoft.com/office/drawing/2014/main" id="{6DADC42C-03B7-42C3-9401-ED5DFA62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1BFAD9E4-38D9-4D0F-8D1D-279E72E51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95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1534" name="Oval 30">
            <a:extLst>
              <a:ext uri="{FF2B5EF4-FFF2-40B4-BE49-F238E27FC236}">
                <a16:creationId xmlns:a16="http://schemas.microsoft.com/office/drawing/2014/main" id="{7983DFAD-9054-45CC-A47A-9E915061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76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5" name="Line 31">
            <a:extLst>
              <a:ext uri="{FF2B5EF4-FFF2-40B4-BE49-F238E27FC236}">
                <a16:creationId xmlns:a16="http://schemas.microsoft.com/office/drawing/2014/main" id="{300CA6C0-7379-4F95-9830-DE170751E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886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6" name="Line 32">
            <a:extLst>
              <a:ext uri="{FF2B5EF4-FFF2-40B4-BE49-F238E27FC236}">
                <a16:creationId xmlns:a16="http://schemas.microsoft.com/office/drawing/2014/main" id="{879EDAE4-8175-4F0B-988A-9EF1CAD137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7" name="Text Box 33">
            <a:extLst>
              <a:ext uri="{FF2B5EF4-FFF2-40B4-BE49-F238E27FC236}">
                <a16:creationId xmlns:a16="http://schemas.microsoft.com/office/drawing/2014/main" id="{1B0B8894-806B-43DE-B68D-08D06EAB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1538" name="Oval 34">
            <a:extLst>
              <a:ext uri="{FF2B5EF4-FFF2-40B4-BE49-F238E27FC236}">
                <a16:creationId xmlns:a16="http://schemas.microsoft.com/office/drawing/2014/main" id="{52D80DC5-8898-4C7A-968D-CD7F1B05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9" name="Text Box 35">
            <a:extLst>
              <a:ext uri="{FF2B5EF4-FFF2-40B4-BE49-F238E27FC236}">
                <a16:creationId xmlns:a16="http://schemas.microsoft.com/office/drawing/2014/main" id="{4850EF41-AE05-4CC2-938B-F0DB7E6BC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0" name="Oval 36">
            <a:extLst>
              <a:ext uri="{FF2B5EF4-FFF2-40B4-BE49-F238E27FC236}">
                <a16:creationId xmlns:a16="http://schemas.microsoft.com/office/drawing/2014/main" id="{B2130279-383B-46D5-BBAF-F27F780F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1" name="Text Box 37">
            <a:extLst>
              <a:ext uri="{FF2B5EF4-FFF2-40B4-BE49-F238E27FC236}">
                <a16:creationId xmlns:a16="http://schemas.microsoft.com/office/drawing/2014/main" id="{662F25B0-F51B-4D99-9D38-69070877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91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1542" name="Oval 38">
            <a:extLst>
              <a:ext uri="{FF2B5EF4-FFF2-40B4-BE49-F238E27FC236}">
                <a16:creationId xmlns:a16="http://schemas.microsoft.com/office/drawing/2014/main" id="{01AB3CA0-3F74-4D7D-A49C-97653A160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5D429F48-F1CD-483B-9D9F-B9493B04C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962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4" name="Line 40">
            <a:extLst>
              <a:ext uri="{FF2B5EF4-FFF2-40B4-BE49-F238E27FC236}">
                <a16:creationId xmlns:a16="http://schemas.microsoft.com/office/drawing/2014/main" id="{63AE485F-D65C-4FCD-8651-EA5F0BA81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5" name="Line 41">
            <a:extLst>
              <a:ext uri="{FF2B5EF4-FFF2-40B4-BE49-F238E27FC236}">
                <a16:creationId xmlns:a16="http://schemas.microsoft.com/office/drawing/2014/main" id="{E6A4A138-8ED6-4DDE-87E7-4E3B6D66B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6" name="Text Box 42">
            <a:extLst>
              <a:ext uri="{FF2B5EF4-FFF2-40B4-BE49-F238E27FC236}">
                <a16:creationId xmlns:a16="http://schemas.microsoft.com/office/drawing/2014/main" id="{599BCBB7-BB02-4290-B082-C0570E0A9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19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79F40D9-F8FD-4359-8785-A4ADF833A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49C33361-E682-4D4C-90D4-4F552B7F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7828" name="Oval 4">
            <a:extLst>
              <a:ext uri="{FF2B5EF4-FFF2-40B4-BE49-F238E27FC236}">
                <a16:creationId xmlns:a16="http://schemas.microsoft.com/office/drawing/2014/main" id="{3D855A5B-85EF-4A33-AFCB-92FEE2D8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615B9146-4F6E-41D7-8955-A8E3C196D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CCA99BF1-7E3B-4388-B7C6-07EAA1BE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23A38712-C7FE-4E7A-BCC4-E64719F03D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5382A62D-A217-482D-82A5-A05C00487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7" name="Text Box 13">
            <a:extLst>
              <a:ext uri="{FF2B5EF4-FFF2-40B4-BE49-F238E27FC236}">
                <a16:creationId xmlns:a16="http://schemas.microsoft.com/office/drawing/2014/main" id="{C5E2D8A9-EFFA-46BA-ADC3-BB89BBBF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8" name="Oval 14">
            <a:extLst>
              <a:ext uri="{FF2B5EF4-FFF2-40B4-BE49-F238E27FC236}">
                <a16:creationId xmlns:a16="http://schemas.microsoft.com/office/drawing/2014/main" id="{5F5EF278-B5C3-44A6-B1FE-F2BACB97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9" name="Text Box 15">
            <a:extLst>
              <a:ext uri="{FF2B5EF4-FFF2-40B4-BE49-F238E27FC236}">
                <a16:creationId xmlns:a16="http://schemas.microsoft.com/office/drawing/2014/main" id="{298586A1-F4FB-49D6-AE84-99782973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7840" name="Oval 16">
            <a:extLst>
              <a:ext uri="{FF2B5EF4-FFF2-40B4-BE49-F238E27FC236}">
                <a16:creationId xmlns:a16="http://schemas.microsoft.com/office/drawing/2014/main" id="{830E7BC5-ACB9-417C-93E8-E8C66519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2" name="Line 18">
            <a:extLst>
              <a:ext uri="{FF2B5EF4-FFF2-40B4-BE49-F238E27FC236}">
                <a16:creationId xmlns:a16="http://schemas.microsoft.com/office/drawing/2014/main" id="{16C26D86-5E72-47FE-A4D8-761B94ED1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3" name="Line 19">
            <a:extLst>
              <a:ext uri="{FF2B5EF4-FFF2-40B4-BE49-F238E27FC236}">
                <a16:creationId xmlns:a16="http://schemas.microsoft.com/office/drawing/2014/main" id="{6D17580A-9AE3-4F82-AF86-8C3D5824F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43751968-2446-44FC-B45D-719D8E79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5FD3AA3B-5FA5-4E22-807C-B9344903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7846" name="Oval 22">
            <a:extLst>
              <a:ext uri="{FF2B5EF4-FFF2-40B4-BE49-F238E27FC236}">
                <a16:creationId xmlns:a16="http://schemas.microsoft.com/office/drawing/2014/main" id="{5F69F8FF-4D08-4043-9720-3A09CF76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7" name="Line 23">
            <a:extLst>
              <a:ext uri="{FF2B5EF4-FFF2-40B4-BE49-F238E27FC236}">
                <a16:creationId xmlns:a16="http://schemas.microsoft.com/office/drawing/2014/main" id="{B519C354-842E-418B-9A8C-BB042A91D7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3B37D5BA-42C8-4743-9735-26385144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1"/>
            <a:ext cx="3352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What if the node doesn’t have a right subtree?</a:t>
            </a:r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023B2BAE-2292-4895-BFFD-AC9AEE7E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1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smallest node of all those larger than this node</a:t>
            </a:r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09D91FC6-349B-4AF7-BC22-6D97E69A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leftmost element of the right subtree</a:t>
            </a:r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25310B19-2C31-4D0B-BE60-C485CFBF3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7852" name="Oval 28">
            <a:extLst>
              <a:ext uri="{FF2B5EF4-FFF2-40B4-BE49-F238E27FC236}">
                <a16:creationId xmlns:a16="http://schemas.microsoft.com/office/drawing/2014/main" id="{A00956FA-BAC2-4847-AC6F-098277E51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53" name="Line 29">
            <a:extLst>
              <a:ext uri="{FF2B5EF4-FFF2-40B4-BE49-F238E27FC236}">
                <a16:creationId xmlns:a16="http://schemas.microsoft.com/office/drawing/2014/main" id="{1508F63D-48E2-4B79-A8FA-78FA44019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54" name="Text Box 30">
            <a:extLst>
              <a:ext uri="{FF2B5EF4-FFF2-40B4-BE49-F238E27FC236}">
                <a16:creationId xmlns:a16="http://schemas.microsoft.com/office/drawing/2014/main" id="{86075F09-512A-4B21-8AFA-DBA8DF527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7855" name="Oval 31">
            <a:extLst>
              <a:ext uri="{FF2B5EF4-FFF2-40B4-BE49-F238E27FC236}">
                <a16:creationId xmlns:a16="http://schemas.microsoft.com/office/drawing/2014/main" id="{CA0BB05E-E112-4DF8-AA79-E7FEB06C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7D7F087-D531-4BCC-8C03-085ADB66E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6E10D3A5-78FF-419D-AEF4-A6023961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8852" name="Oval 4">
            <a:extLst>
              <a:ext uri="{FF2B5EF4-FFF2-40B4-BE49-F238E27FC236}">
                <a16:creationId xmlns:a16="http://schemas.microsoft.com/office/drawing/2014/main" id="{133D4F8D-F3C6-447E-8E66-47B86084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4C0356F3-1F31-400F-8738-70A91E96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8854" name="Oval 6">
            <a:extLst>
              <a:ext uri="{FF2B5EF4-FFF2-40B4-BE49-F238E27FC236}">
                <a16:creationId xmlns:a16="http://schemas.microsoft.com/office/drawing/2014/main" id="{B8A4FF1C-4C07-46A7-8E0B-6DC3B5E5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23D75575-025A-43CA-8082-03E4A5ED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8856" name="Oval 8">
            <a:extLst>
              <a:ext uri="{FF2B5EF4-FFF2-40B4-BE49-F238E27FC236}">
                <a16:creationId xmlns:a16="http://schemas.microsoft.com/office/drawing/2014/main" id="{91531773-8DEC-46D5-8921-A1F582D2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7" name="Line 9">
            <a:extLst>
              <a:ext uri="{FF2B5EF4-FFF2-40B4-BE49-F238E27FC236}">
                <a16:creationId xmlns:a16="http://schemas.microsoft.com/office/drawing/2014/main" id="{E7405CAD-D168-4454-8717-9D3FECF40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B8153A8A-D757-41EB-AEEA-A1CA7ECA7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9" name="Text Box 11">
            <a:extLst>
              <a:ext uri="{FF2B5EF4-FFF2-40B4-BE49-F238E27FC236}">
                <a16:creationId xmlns:a16="http://schemas.microsoft.com/office/drawing/2014/main" id="{3CCA27D2-632B-4EA0-861B-A7B29A971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0" name="Oval 12">
            <a:extLst>
              <a:ext uri="{FF2B5EF4-FFF2-40B4-BE49-F238E27FC236}">
                <a16:creationId xmlns:a16="http://schemas.microsoft.com/office/drawing/2014/main" id="{D174A1FD-D490-4EB4-9CB5-A2D860C2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FB9AA6AF-C5F3-479E-9DEA-5EE3CA39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8862" name="Oval 14">
            <a:extLst>
              <a:ext uri="{FF2B5EF4-FFF2-40B4-BE49-F238E27FC236}">
                <a16:creationId xmlns:a16="http://schemas.microsoft.com/office/drawing/2014/main" id="{5F9E215C-FCC6-4EEF-B747-264DF2BC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3" name="Line 15">
            <a:extLst>
              <a:ext uri="{FF2B5EF4-FFF2-40B4-BE49-F238E27FC236}">
                <a16:creationId xmlns:a16="http://schemas.microsoft.com/office/drawing/2014/main" id="{5205DD31-8E91-44AD-A70A-6B30DE4DC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4" name="Line 16">
            <a:extLst>
              <a:ext uri="{FF2B5EF4-FFF2-40B4-BE49-F238E27FC236}">
                <a16:creationId xmlns:a16="http://schemas.microsoft.com/office/drawing/2014/main" id="{16F579BF-4F2E-4F04-94A8-52B6B08F4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5" name="Text Box 17">
            <a:extLst>
              <a:ext uri="{FF2B5EF4-FFF2-40B4-BE49-F238E27FC236}">
                <a16:creationId xmlns:a16="http://schemas.microsoft.com/office/drawing/2014/main" id="{E24508AF-E319-442F-B7B0-8DB6A28E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8866" name="Text Box 18">
            <a:extLst>
              <a:ext uri="{FF2B5EF4-FFF2-40B4-BE49-F238E27FC236}">
                <a16:creationId xmlns:a16="http://schemas.microsoft.com/office/drawing/2014/main" id="{F992199C-03BB-481A-9047-96FEF54B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8867" name="Oval 19">
            <a:extLst>
              <a:ext uri="{FF2B5EF4-FFF2-40B4-BE49-F238E27FC236}">
                <a16:creationId xmlns:a16="http://schemas.microsoft.com/office/drawing/2014/main" id="{05717AED-F301-44F0-83DA-E9D11A6F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8" name="Line 20">
            <a:extLst>
              <a:ext uri="{FF2B5EF4-FFF2-40B4-BE49-F238E27FC236}">
                <a16:creationId xmlns:a16="http://schemas.microsoft.com/office/drawing/2014/main" id="{E061BB78-A326-459C-817A-1055E13E7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9" name="Text Box 21">
            <a:extLst>
              <a:ext uri="{FF2B5EF4-FFF2-40B4-BE49-F238E27FC236}">
                <a16:creationId xmlns:a16="http://schemas.microsoft.com/office/drawing/2014/main" id="{DF3D109E-6C35-4159-B18C-92F1C61F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1"/>
            <a:ext cx="3352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What if the node doesn’t have a right subtree?</a:t>
            </a:r>
          </a:p>
        </p:txBody>
      </p:sp>
      <p:sp>
        <p:nvSpPr>
          <p:cNvPr id="78872" name="Rectangle 24">
            <a:extLst>
              <a:ext uri="{FF2B5EF4-FFF2-40B4-BE49-F238E27FC236}">
                <a16:creationId xmlns:a16="http://schemas.microsoft.com/office/drawing/2014/main" id="{FD6CA63E-A963-4166-ADEA-0F29D6527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862138"/>
          </a:xfrm>
          <a:noFill/>
          <a:ln/>
        </p:spPr>
        <p:txBody>
          <a:bodyPr/>
          <a:lstStyle/>
          <a:p>
            <a:r>
              <a:rPr lang="en-US" altLang="en-US" sz="2600"/>
              <a:t>node is the largest</a:t>
            </a:r>
          </a:p>
          <a:p>
            <a:r>
              <a:rPr lang="en-US" altLang="en-US" sz="2600"/>
              <a:t>the successor is the node that has x as a predecessor</a:t>
            </a:r>
          </a:p>
        </p:txBody>
      </p:sp>
      <p:sp>
        <p:nvSpPr>
          <p:cNvPr id="78873" name="Text Box 25">
            <a:extLst>
              <a:ext uri="{FF2B5EF4-FFF2-40B4-BE49-F238E27FC236}">
                <a16:creationId xmlns:a16="http://schemas.microsoft.com/office/drawing/2014/main" id="{9CE539B8-4B62-4CF8-A257-83F0AD693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8874" name="Oval 26">
            <a:extLst>
              <a:ext uri="{FF2B5EF4-FFF2-40B4-BE49-F238E27FC236}">
                <a16:creationId xmlns:a16="http://schemas.microsoft.com/office/drawing/2014/main" id="{7EC1FAAA-3FD7-4E17-98C6-F9ADCFE2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75" name="Line 27">
            <a:extLst>
              <a:ext uri="{FF2B5EF4-FFF2-40B4-BE49-F238E27FC236}">
                <a16:creationId xmlns:a16="http://schemas.microsoft.com/office/drawing/2014/main" id="{9D6FF410-63B0-4945-BA97-15D471553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1D468BA-EE87-4233-BB28-3CA0BF41F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ED487CA9-6662-47F3-B45B-696C48BC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9876" name="Oval 4">
            <a:extLst>
              <a:ext uri="{FF2B5EF4-FFF2-40B4-BE49-F238E27FC236}">
                <a16:creationId xmlns:a16="http://schemas.microsoft.com/office/drawing/2014/main" id="{B8A8C62D-ADFD-4F7E-A24D-7D80BCC3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46E74C05-CC27-48A2-A252-254859B0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9878" name="Oval 6">
            <a:extLst>
              <a:ext uri="{FF2B5EF4-FFF2-40B4-BE49-F238E27FC236}">
                <a16:creationId xmlns:a16="http://schemas.microsoft.com/office/drawing/2014/main" id="{87E4C8BD-625A-428B-B7D4-7387F3A9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20FBA0F9-BFB0-4CE2-99DA-310D0B33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9880" name="Oval 8">
            <a:extLst>
              <a:ext uri="{FF2B5EF4-FFF2-40B4-BE49-F238E27FC236}">
                <a16:creationId xmlns:a16="http://schemas.microsoft.com/office/drawing/2014/main" id="{16150F19-97E6-4E85-89DE-800A5527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B5759359-B6C7-4605-83A5-0132ED13E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8206FE43-2636-4B75-9D7C-1BB79A6CBC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3" name="Text Box 11">
            <a:extLst>
              <a:ext uri="{FF2B5EF4-FFF2-40B4-BE49-F238E27FC236}">
                <a16:creationId xmlns:a16="http://schemas.microsoft.com/office/drawing/2014/main" id="{B7F0B8A6-B3A6-40DC-BD11-45C964009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4" name="Oval 12">
            <a:extLst>
              <a:ext uri="{FF2B5EF4-FFF2-40B4-BE49-F238E27FC236}">
                <a16:creationId xmlns:a16="http://schemas.microsoft.com/office/drawing/2014/main" id="{7DB108EA-B0AD-4FE4-8140-B061BA51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5" name="Text Box 13">
            <a:extLst>
              <a:ext uri="{FF2B5EF4-FFF2-40B4-BE49-F238E27FC236}">
                <a16:creationId xmlns:a16="http://schemas.microsoft.com/office/drawing/2014/main" id="{6D934BA1-74F0-49F2-9189-D26ACDCF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9886" name="Oval 14">
            <a:extLst>
              <a:ext uri="{FF2B5EF4-FFF2-40B4-BE49-F238E27FC236}">
                <a16:creationId xmlns:a16="http://schemas.microsoft.com/office/drawing/2014/main" id="{D2E1DC71-42E9-424A-AA0B-A0A18A85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935997E8-3D55-4881-8404-7CD877F99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8" name="Line 16">
            <a:extLst>
              <a:ext uri="{FF2B5EF4-FFF2-40B4-BE49-F238E27FC236}">
                <a16:creationId xmlns:a16="http://schemas.microsoft.com/office/drawing/2014/main" id="{CC9F547C-D6FF-43AA-83EB-1DF55329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9" name="Text Box 17">
            <a:extLst>
              <a:ext uri="{FF2B5EF4-FFF2-40B4-BE49-F238E27FC236}">
                <a16:creationId xmlns:a16="http://schemas.microsoft.com/office/drawing/2014/main" id="{B5D47254-ED55-4173-84D8-32F6AA643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2BA5F8FC-83EA-428A-9FCF-3D525BF8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9891" name="Oval 19">
            <a:extLst>
              <a:ext uri="{FF2B5EF4-FFF2-40B4-BE49-F238E27FC236}">
                <a16:creationId xmlns:a16="http://schemas.microsoft.com/office/drawing/2014/main" id="{F81902BB-F041-4327-83ED-829CBD4E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2" name="Line 20">
            <a:extLst>
              <a:ext uri="{FF2B5EF4-FFF2-40B4-BE49-F238E27FC236}">
                <a16:creationId xmlns:a16="http://schemas.microsoft.com/office/drawing/2014/main" id="{EEB41CE3-BC9B-48FA-A6E8-8EB1452C57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4" name="Rectangle 22">
            <a:extLst>
              <a:ext uri="{FF2B5EF4-FFF2-40B4-BE49-F238E27FC236}">
                <a16:creationId xmlns:a16="http://schemas.microsoft.com/office/drawing/2014/main" id="{1FC85BC1-4C04-467D-9FFB-011BFB467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862138"/>
          </a:xfrm>
          <a:noFill/>
          <a:ln/>
        </p:spPr>
        <p:txBody>
          <a:bodyPr/>
          <a:lstStyle/>
          <a:p>
            <a:r>
              <a:rPr lang="en-US" altLang="en-US" sz="2600"/>
              <a:t>successor is the node that has x as a predecessor</a:t>
            </a:r>
          </a:p>
        </p:txBody>
      </p:sp>
      <p:sp>
        <p:nvSpPr>
          <p:cNvPr id="79897" name="Line 25">
            <a:extLst>
              <a:ext uri="{FF2B5EF4-FFF2-40B4-BE49-F238E27FC236}">
                <a16:creationId xmlns:a16="http://schemas.microsoft.com/office/drawing/2014/main" id="{D203B323-F50B-4AA2-8468-7531377BC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C196CDD9-E90C-4BED-B819-62DD6B1A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9899" name="Oval 27">
            <a:extLst>
              <a:ext uri="{FF2B5EF4-FFF2-40B4-BE49-F238E27FC236}">
                <a16:creationId xmlns:a16="http://schemas.microsoft.com/office/drawing/2014/main" id="{8CBF58C8-3630-420C-87EC-9BD4D7B4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F460E9D-0A37-488B-9664-3A3957D71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1E33D447-FA55-4B83-93D6-2FA5C14E4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0900" name="Oval 4">
            <a:extLst>
              <a:ext uri="{FF2B5EF4-FFF2-40B4-BE49-F238E27FC236}">
                <a16:creationId xmlns:a16="http://schemas.microsoft.com/office/drawing/2014/main" id="{C94405AD-6E2D-418C-8920-A14534DD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18C3F2F3-8A8C-4D7E-8FB8-E6D6A369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0902" name="Oval 6">
            <a:extLst>
              <a:ext uri="{FF2B5EF4-FFF2-40B4-BE49-F238E27FC236}">
                <a16:creationId xmlns:a16="http://schemas.microsoft.com/office/drawing/2014/main" id="{08728F3E-4FF4-4994-9B3A-1FA23FF6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A57BA579-171F-433B-93FE-1BFD824C0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0904" name="Oval 8">
            <a:extLst>
              <a:ext uri="{FF2B5EF4-FFF2-40B4-BE49-F238E27FC236}">
                <a16:creationId xmlns:a16="http://schemas.microsoft.com/office/drawing/2014/main" id="{6B12622D-2277-48FC-993E-EBA6DC7E4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5" name="Line 9">
            <a:extLst>
              <a:ext uri="{FF2B5EF4-FFF2-40B4-BE49-F238E27FC236}">
                <a16:creationId xmlns:a16="http://schemas.microsoft.com/office/drawing/2014/main" id="{FD29F5BD-0715-41EB-901B-D3D5710E7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6" name="Line 10">
            <a:extLst>
              <a:ext uri="{FF2B5EF4-FFF2-40B4-BE49-F238E27FC236}">
                <a16:creationId xmlns:a16="http://schemas.microsoft.com/office/drawing/2014/main" id="{BD6048F7-5D62-4421-83A5-F69A23D62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7" name="Text Box 11">
            <a:extLst>
              <a:ext uri="{FF2B5EF4-FFF2-40B4-BE49-F238E27FC236}">
                <a16:creationId xmlns:a16="http://schemas.microsoft.com/office/drawing/2014/main" id="{8A970CF3-EDF0-4B3A-95EF-1EF219FAE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8" name="Oval 12">
            <a:extLst>
              <a:ext uri="{FF2B5EF4-FFF2-40B4-BE49-F238E27FC236}">
                <a16:creationId xmlns:a16="http://schemas.microsoft.com/office/drawing/2014/main" id="{B9D5C522-BEB0-40BE-8BD9-E104A4C2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82D1E4C5-F323-4F7D-A9A8-C14ACE61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0910" name="Oval 14">
            <a:extLst>
              <a:ext uri="{FF2B5EF4-FFF2-40B4-BE49-F238E27FC236}">
                <a16:creationId xmlns:a16="http://schemas.microsoft.com/office/drawing/2014/main" id="{9344624F-678E-40CA-AFE7-A793F7209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1" name="Line 15">
            <a:extLst>
              <a:ext uri="{FF2B5EF4-FFF2-40B4-BE49-F238E27FC236}">
                <a16:creationId xmlns:a16="http://schemas.microsoft.com/office/drawing/2014/main" id="{2DE2BA6D-8FFC-4BBB-8910-2D603B91A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2" name="Line 16">
            <a:extLst>
              <a:ext uri="{FF2B5EF4-FFF2-40B4-BE49-F238E27FC236}">
                <a16:creationId xmlns:a16="http://schemas.microsoft.com/office/drawing/2014/main" id="{A9C56813-3CA9-4F85-ABE9-B0E3ABAE3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D651C2EC-10BA-46DA-AFD1-5F6E8B9F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07B0516A-9230-4DF8-9A05-416EBA3B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0915" name="Oval 19">
            <a:extLst>
              <a:ext uri="{FF2B5EF4-FFF2-40B4-BE49-F238E27FC236}">
                <a16:creationId xmlns:a16="http://schemas.microsoft.com/office/drawing/2014/main" id="{69704601-2B96-4A89-A08D-E623AB83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6" name="Line 20">
            <a:extLst>
              <a:ext uri="{FF2B5EF4-FFF2-40B4-BE49-F238E27FC236}">
                <a16:creationId xmlns:a16="http://schemas.microsoft.com/office/drawing/2014/main" id="{38795C02-1BDB-453D-95DB-51C561F00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7" name="Rectangle 21">
            <a:extLst>
              <a:ext uri="{FF2B5EF4-FFF2-40B4-BE49-F238E27FC236}">
                <a16:creationId xmlns:a16="http://schemas.microsoft.com/office/drawing/2014/main" id="{1F3E8977-11A2-4D71-9C04-B6563EB70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862138"/>
          </a:xfrm>
          <a:noFill/>
          <a:ln/>
        </p:spPr>
        <p:txBody>
          <a:bodyPr/>
          <a:lstStyle/>
          <a:p>
            <a:r>
              <a:rPr lang="en-US" altLang="en-US" sz="2600"/>
              <a:t>successor is the node that has x as a predecessor</a:t>
            </a:r>
          </a:p>
        </p:txBody>
      </p:sp>
      <p:sp>
        <p:nvSpPr>
          <p:cNvPr id="80918" name="Line 22">
            <a:extLst>
              <a:ext uri="{FF2B5EF4-FFF2-40B4-BE49-F238E27FC236}">
                <a16:creationId xmlns:a16="http://schemas.microsoft.com/office/drawing/2014/main" id="{6E32D36A-B36D-4B93-A07A-1CB37738C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9" name="Text Box 23">
            <a:extLst>
              <a:ext uri="{FF2B5EF4-FFF2-40B4-BE49-F238E27FC236}">
                <a16:creationId xmlns:a16="http://schemas.microsoft.com/office/drawing/2014/main" id="{4AB02142-DB74-441F-B1BE-B0F87DA2D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0920" name="Oval 24">
            <a:extLst>
              <a:ext uri="{FF2B5EF4-FFF2-40B4-BE49-F238E27FC236}">
                <a16:creationId xmlns:a16="http://schemas.microsoft.com/office/drawing/2014/main" id="{C00DF484-9A47-4D0E-9B65-D63BFD11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464DEEB-97E7-4C7C-9BF5-6C5CA7B7C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7B02F452-7330-41FA-B8B1-B2C30CFC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2948" name="Oval 4">
            <a:extLst>
              <a:ext uri="{FF2B5EF4-FFF2-40B4-BE49-F238E27FC236}">
                <a16:creationId xmlns:a16="http://schemas.microsoft.com/office/drawing/2014/main" id="{2A49B599-9D57-482A-ADDC-84FACED1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D4EB6D92-B925-4FA9-9CBD-4E5C329B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FD11AC55-33A7-4DF4-8256-2644D7E4B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F2C35183-1A7A-4C7D-A00E-DA2E2932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2952" name="Oval 8">
            <a:extLst>
              <a:ext uri="{FF2B5EF4-FFF2-40B4-BE49-F238E27FC236}">
                <a16:creationId xmlns:a16="http://schemas.microsoft.com/office/drawing/2014/main" id="{68F0C4DF-5309-4474-AF16-9DF6A175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A40CFCFF-950B-401C-BD53-D577EE38C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id="{9CF706C1-5E31-407F-9B4F-A1EACF986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71248C96-181A-451F-BAAB-BDF413294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6" name="Oval 12">
            <a:extLst>
              <a:ext uri="{FF2B5EF4-FFF2-40B4-BE49-F238E27FC236}">
                <a16:creationId xmlns:a16="http://schemas.microsoft.com/office/drawing/2014/main" id="{E57733CD-AA22-4FD8-8A83-A01975C1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138640AB-17DA-452C-A5F7-853957DB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2958" name="Oval 14">
            <a:extLst>
              <a:ext uri="{FF2B5EF4-FFF2-40B4-BE49-F238E27FC236}">
                <a16:creationId xmlns:a16="http://schemas.microsoft.com/office/drawing/2014/main" id="{15AA72F3-5431-4093-8527-8F86BBA52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9" name="Line 15">
            <a:extLst>
              <a:ext uri="{FF2B5EF4-FFF2-40B4-BE49-F238E27FC236}">
                <a16:creationId xmlns:a16="http://schemas.microsoft.com/office/drawing/2014/main" id="{28B0078D-7646-471E-9D8D-7D95E27B3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0" name="Line 16">
            <a:extLst>
              <a:ext uri="{FF2B5EF4-FFF2-40B4-BE49-F238E27FC236}">
                <a16:creationId xmlns:a16="http://schemas.microsoft.com/office/drawing/2014/main" id="{1E98FC2F-3562-4840-95BC-90CA3369D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89FCA08-A7A8-48EB-A39F-1F0DF3F6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C09977E3-86CC-4A92-9D4D-1E15B905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2963" name="Oval 19">
            <a:extLst>
              <a:ext uri="{FF2B5EF4-FFF2-40B4-BE49-F238E27FC236}">
                <a16:creationId xmlns:a16="http://schemas.microsoft.com/office/drawing/2014/main" id="{636B4E90-BE05-45F0-99B9-82D6A434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4" name="Line 20">
            <a:extLst>
              <a:ext uri="{FF2B5EF4-FFF2-40B4-BE49-F238E27FC236}">
                <a16:creationId xmlns:a16="http://schemas.microsoft.com/office/drawing/2014/main" id="{F2C963C4-2BA5-45ED-948E-0B9E79171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9B83B67D-7E7E-4C8C-986D-B496E066D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862138"/>
          </a:xfrm>
          <a:noFill/>
          <a:ln/>
        </p:spPr>
        <p:txBody>
          <a:bodyPr/>
          <a:lstStyle/>
          <a:p>
            <a:r>
              <a:rPr lang="en-US" altLang="en-US" sz="2600"/>
              <a:t>successor is the node that has x as a predecessor</a:t>
            </a:r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id="{8BFBBBED-7829-42DE-AA1B-F6472117E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8F25D5A6-6862-4C8B-8430-D1CC6AFB2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2968" name="Oval 24">
            <a:extLst>
              <a:ext uri="{FF2B5EF4-FFF2-40B4-BE49-F238E27FC236}">
                <a16:creationId xmlns:a16="http://schemas.microsoft.com/office/drawing/2014/main" id="{A7ADB86B-937C-4601-83E7-161EB51E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9" name="AutoShape 25">
            <a:extLst>
              <a:ext uri="{FF2B5EF4-FFF2-40B4-BE49-F238E27FC236}">
                <a16:creationId xmlns:a16="http://schemas.microsoft.com/office/drawing/2014/main" id="{69D9603B-1537-4CA7-B5F5-DA7A9F67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447800"/>
            <a:ext cx="1143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70" name="Line 26">
            <a:extLst>
              <a:ext uri="{FF2B5EF4-FFF2-40B4-BE49-F238E27FC236}">
                <a16:creationId xmlns:a16="http://schemas.microsoft.com/office/drawing/2014/main" id="{80E1E279-E844-4602-B166-C4497608A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667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7569F0E-892A-4285-B770-20B8B881D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C99A15A3-518A-4450-80B9-026FAD295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3972" name="Oval 4">
            <a:extLst>
              <a:ext uri="{FF2B5EF4-FFF2-40B4-BE49-F238E27FC236}">
                <a16:creationId xmlns:a16="http://schemas.microsoft.com/office/drawing/2014/main" id="{2C97E298-E11C-4108-B0E7-80EF2DC5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5474C5F1-7DC1-4753-AE4D-1A5941B31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3974" name="Oval 6">
            <a:extLst>
              <a:ext uri="{FF2B5EF4-FFF2-40B4-BE49-F238E27FC236}">
                <a16:creationId xmlns:a16="http://schemas.microsoft.com/office/drawing/2014/main" id="{85911A86-4E21-409B-9C9E-43561E25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231900BB-0432-4B21-A47E-1C8B8CD8A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3976" name="Oval 8">
            <a:extLst>
              <a:ext uri="{FF2B5EF4-FFF2-40B4-BE49-F238E27FC236}">
                <a16:creationId xmlns:a16="http://schemas.microsoft.com/office/drawing/2014/main" id="{85C2EDE7-D8EB-4CDD-9EBC-615CB731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ACF4E554-0B46-4CF2-93F5-53F2671D2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7F063767-992E-4307-AF40-202631E074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69981C5D-E71A-477B-927A-9BFF846CA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0" name="Oval 12">
            <a:extLst>
              <a:ext uri="{FF2B5EF4-FFF2-40B4-BE49-F238E27FC236}">
                <a16:creationId xmlns:a16="http://schemas.microsoft.com/office/drawing/2014/main" id="{D66DEC7E-6BD7-4F45-9634-4DE708AA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1" name="Text Box 13">
            <a:extLst>
              <a:ext uri="{FF2B5EF4-FFF2-40B4-BE49-F238E27FC236}">
                <a16:creationId xmlns:a16="http://schemas.microsoft.com/office/drawing/2014/main" id="{3C1E3627-721F-44BF-B2A2-6363D3E73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3982" name="Oval 14">
            <a:extLst>
              <a:ext uri="{FF2B5EF4-FFF2-40B4-BE49-F238E27FC236}">
                <a16:creationId xmlns:a16="http://schemas.microsoft.com/office/drawing/2014/main" id="{C076DED8-468D-4FC1-9B97-BD8BB73E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6F0CF257-292D-4FFD-97D1-A98E4E127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4" name="Line 16">
            <a:extLst>
              <a:ext uri="{FF2B5EF4-FFF2-40B4-BE49-F238E27FC236}">
                <a16:creationId xmlns:a16="http://schemas.microsoft.com/office/drawing/2014/main" id="{F713943B-A623-458D-9388-7BC6E19C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F6B7DA1B-3FAD-46F0-98E6-EE3A58B8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B11C09B7-A3F6-46DF-A69E-269DA327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3987" name="Oval 19">
            <a:extLst>
              <a:ext uri="{FF2B5EF4-FFF2-40B4-BE49-F238E27FC236}">
                <a16:creationId xmlns:a16="http://schemas.microsoft.com/office/drawing/2014/main" id="{DD1DC593-1429-407E-9000-F59C24712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id="{8D37CFED-E04D-4651-A95F-EDEE72020E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9" name="Rectangle 21">
            <a:extLst>
              <a:ext uri="{FF2B5EF4-FFF2-40B4-BE49-F238E27FC236}">
                <a16:creationId xmlns:a16="http://schemas.microsoft.com/office/drawing/2014/main" id="{25583010-05D7-49B6-8F1F-93385E662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295400"/>
          </a:xfrm>
          <a:noFill/>
          <a:ln/>
        </p:spPr>
        <p:txBody>
          <a:bodyPr/>
          <a:lstStyle/>
          <a:p>
            <a:r>
              <a:rPr lang="en-US" altLang="en-US" sz="2600"/>
              <a:t>successor is the node that has x as a predecessor</a:t>
            </a:r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84E62759-FF2A-45D2-9903-020423D60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6E988C26-81EA-49C2-8860-0FE448F9F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3992" name="Oval 24">
            <a:extLst>
              <a:ext uri="{FF2B5EF4-FFF2-40B4-BE49-F238E27FC236}">
                <a16:creationId xmlns:a16="http://schemas.microsoft.com/office/drawing/2014/main" id="{ED9C5BDF-6C0B-46BB-BA1C-75D2AF77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3" name="AutoShape 25">
            <a:extLst>
              <a:ext uri="{FF2B5EF4-FFF2-40B4-BE49-F238E27FC236}">
                <a16:creationId xmlns:a16="http://schemas.microsoft.com/office/drawing/2014/main" id="{3FC105D8-341F-4071-920B-CBBD9A94E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447800"/>
            <a:ext cx="1143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id="{1E427C06-576A-40A1-8476-8091F1609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667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7C204081-37D8-4474-AD8F-A2A3D8C6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57401"/>
            <a:ext cx="266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keep going up until we’re no longer a right child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83AE272-B12C-46E6-ACC0-E088A1079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1766A256-ABF7-4B43-8537-ABBC4366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105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F902B9D-769A-4424-968E-42D13AF6F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pic>
        <p:nvPicPr>
          <p:cNvPr id="84995" name="Picture 3">
            <a:extLst>
              <a:ext uri="{FF2B5EF4-FFF2-40B4-BE49-F238E27FC236}">
                <a16:creationId xmlns:a16="http://schemas.microsoft.com/office/drawing/2014/main" id="{35945C3F-E55A-4DE0-B2CF-1924793E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105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6" name="Rectangle 4">
            <a:extLst>
              <a:ext uri="{FF2B5EF4-FFF2-40B4-BE49-F238E27FC236}">
                <a16:creationId xmlns:a16="http://schemas.microsoft.com/office/drawing/2014/main" id="{7455BCB6-F0DD-42E8-B9B2-6948EFFE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43200"/>
            <a:ext cx="5334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AFEE8C8F-A85B-421D-B248-0CB7FCE2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86001"/>
            <a:ext cx="2743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if we have a right subtree, return the smallest of the right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977609D-E28A-46E4-87F9-1FB2C5C43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pic>
        <p:nvPicPr>
          <p:cNvPr id="86019" name="Picture 3">
            <a:extLst>
              <a:ext uri="{FF2B5EF4-FFF2-40B4-BE49-F238E27FC236}">
                <a16:creationId xmlns:a16="http://schemas.microsoft.com/office/drawing/2014/main" id="{3DB49611-C103-4ECD-A6F9-21809042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105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Rectangle 4">
            <a:extLst>
              <a:ext uri="{FF2B5EF4-FFF2-40B4-BE49-F238E27FC236}">
                <a16:creationId xmlns:a16="http://schemas.microsoft.com/office/drawing/2014/main" id="{97B405B5-CB09-4E34-8C97-0B3563D7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51054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9B397B03-6432-4185-8D7F-3F1B83AD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86001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find the node that x is the predecessor of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0911CB8E-AB92-4EF5-BDC3-4BA7C927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581401"/>
            <a:ext cx="266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keep going up until we’re no longer a right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B0F4A98-7B23-4AFB-9CD8-A33F97DE7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 running time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61C12FF-367A-4F66-B71C-E3E60E4A3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O(height of the tree)</a:t>
            </a:r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8740FEE4-7808-43A0-83FC-D63D9932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105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E73CB67-E4A0-4CDE-9F96-B194BF66A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example: the loner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2272CAB-6ABD-4072-9E70-C826D9683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5F5CC0E9-B1E0-41AF-9875-8FE9D1E0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B3F2A2B-22CC-481D-872B-8B07F0D19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3833A67A-9824-4FFA-B274-B63237ADD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7045" name="Oval 5">
            <a:extLst>
              <a:ext uri="{FF2B5EF4-FFF2-40B4-BE49-F238E27FC236}">
                <a16:creationId xmlns:a16="http://schemas.microsoft.com/office/drawing/2014/main" id="{AAC32B43-5B3E-409F-90C8-5B419239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DAC963FC-048B-4B33-885B-F9EC9C7DA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7047" name="Oval 7">
            <a:extLst>
              <a:ext uri="{FF2B5EF4-FFF2-40B4-BE49-F238E27FC236}">
                <a16:creationId xmlns:a16="http://schemas.microsoft.com/office/drawing/2014/main" id="{A5DEAA91-2760-422B-A189-F377DDB7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B4D3CE8A-EB3A-4DE4-A534-A1329A78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7049" name="Oval 9">
            <a:extLst>
              <a:ext uri="{FF2B5EF4-FFF2-40B4-BE49-F238E27FC236}">
                <a16:creationId xmlns:a16="http://schemas.microsoft.com/office/drawing/2014/main" id="{CBBFD26B-1202-44D5-8516-CC1700EFC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25BAFBF8-A2B8-4B1E-9F72-4A2B50518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657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4901942-76D0-4A32-8597-CDE5F56C7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743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2" name="Text Box 12">
            <a:extLst>
              <a:ext uri="{FF2B5EF4-FFF2-40B4-BE49-F238E27FC236}">
                <a16:creationId xmlns:a16="http://schemas.microsoft.com/office/drawing/2014/main" id="{91A9B33C-8669-437A-9F7D-6125F4DD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7053" name="Oval 13">
            <a:extLst>
              <a:ext uri="{FF2B5EF4-FFF2-40B4-BE49-F238E27FC236}">
                <a16:creationId xmlns:a16="http://schemas.microsoft.com/office/drawing/2014/main" id="{9D3F6C1B-D441-4A5E-90A6-6630B740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4" name="Text Box 14">
            <a:extLst>
              <a:ext uri="{FF2B5EF4-FFF2-40B4-BE49-F238E27FC236}">
                <a16:creationId xmlns:a16="http://schemas.microsoft.com/office/drawing/2014/main" id="{10A7D267-242A-4D21-AAE6-7423EC71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5" name="Oval 15">
            <a:extLst>
              <a:ext uri="{FF2B5EF4-FFF2-40B4-BE49-F238E27FC236}">
                <a16:creationId xmlns:a16="http://schemas.microsoft.com/office/drawing/2014/main" id="{68A6F946-E4DA-455E-B98B-554E5D3CD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6" name="Text Box 16">
            <a:extLst>
              <a:ext uri="{FF2B5EF4-FFF2-40B4-BE49-F238E27FC236}">
                <a16:creationId xmlns:a16="http://schemas.microsoft.com/office/drawing/2014/main" id="{2C32192F-48E4-4EA6-8DEC-221D778C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662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7057" name="Oval 17">
            <a:extLst>
              <a:ext uri="{FF2B5EF4-FFF2-40B4-BE49-F238E27FC236}">
                <a16:creationId xmlns:a16="http://schemas.microsoft.com/office/drawing/2014/main" id="{9B120156-C80D-4337-885A-0DD298A1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8" name="Line 18">
            <a:extLst>
              <a:ext uri="{FF2B5EF4-FFF2-40B4-BE49-F238E27FC236}">
                <a16:creationId xmlns:a16="http://schemas.microsoft.com/office/drawing/2014/main" id="{0CDFCE46-3254-4D76-B9F8-BBCA6A62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733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9" name="Line 19">
            <a:extLst>
              <a:ext uri="{FF2B5EF4-FFF2-40B4-BE49-F238E27FC236}">
                <a16:creationId xmlns:a16="http://schemas.microsoft.com/office/drawing/2014/main" id="{CEFDE008-47FF-43FB-B673-2319C38DA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743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0" name="Line 20">
            <a:extLst>
              <a:ext uri="{FF2B5EF4-FFF2-40B4-BE49-F238E27FC236}">
                <a16:creationId xmlns:a16="http://schemas.microsoft.com/office/drawing/2014/main" id="{BB4B3F47-82DF-4E4C-AB58-65CD04CF0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657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E18CDBBC-8FA2-4CD9-B372-2FB9B4D3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90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7062" name="Text Box 22">
            <a:extLst>
              <a:ext uri="{FF2B5EF4-FFF2-40B4-BE49-F238E27FC236}">
                <a16:creationId xmlns:a16="http://schemas.microsoft.com/office/drawing/2014/main" id="{AE97A647-8480-4ADB-968C-8393B916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62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7063" name="Oval 23">
            <a:extLst>
              <a:ext uri="{FF2B5EF4-FFF2-40B4-BE49-F238E27FC236}">
                <a16:creationId xmlns:a16="http://schemas.microsoft.com/office/drawing/2014/main" id="{8768316E-0D67-46EE-94E4-656D2273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9665708A-12B5-46D7-9577-DEC1AFFB08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733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5" name="Text Box 25">
            <a:extLst>
              <a:ext uri="{FF2B5EF4-FFF2-40B4-BE49-F238E27FC236}">
                <a16:creationId xmlns:a16="http://schemas.microsoft.com/office/drawing/2014/main" id="{6130C885-512E-4869-BB98-926E85C05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5626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Three cases!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D43A80D-A732-4DB7-8983-F57AA0169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1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590C60B-6138-4AFF-BCF8-3179A6D43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children</a:t>
            </a:r>
          </a:p>
          <a:p>
            <a:r>
              <a:rPr lang="en-US" altLang="en-US"/>
              <a:t>Just delete the node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E7615D14-3C5B-4FBB-A65E-8D571B31B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9093" name="Oval 5">
            <a:extLst>
              <a:ext uri="{FF2B5EF4-FFF2-40B4-BE49-F238E27FC236}">
                <a16:creationId xmlns:a16="http://schemas.microsoft.com/office/drawing/2014/main" id="{E6F10326-5196-4946-908C-6D9EB6544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3E1E2F8A-D204-4E5F-9168-46E04FFCD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9095" name="Oval 7">
            <a:extLst>
              <a:ext uri="{FF2B5EF4-FFF2-40B4-BE49-F238E27FC236}">
                <a16:creationId xmlns:a16="http://schemas.microsoft.com/office/drawing/2014/main" id="{4D31A134-B502-4AD4-A70B-07D8D8BB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6" name="Text Box 8">
            <a:extLst>
              <a:ext uri="{FF2B5EF4-FFF2-40B4-BE49-F238E27FC236}">
                <a16:creationId xmlns:a16="http://schemas.microsoft.com/office/drawing/2014/main" id="{46C36865-14A2-4164-9ED1-DB3D0A37D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9097" name="Oval 9">
            <a:extLst>
              <a:ext uri="{FF2B5EF4-FFF2-40B4-BE49-F238E27FC236}">
                <a16:creationId xmlns:a16="http://schemas.microsoft.com/office/drawing/2014/main" id="{E097D809-C328-4833-A6BC-1E279D9B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8" name="Line 10">
            <a:extLst>
              <a:ext uri="{FF2B5EF4-FFF2-40B4-BE49-F238E27FC236}">
                <a16:creationId xmlns:a16="http://schemas.microsoft.com/office/drawing/2014/main" id="{635B36AF-599E-442A-9B5C-D1415427B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9" name="Line 11">
            <a:extLst>
              <a:ext uri="{FF2B5EF4-FFF2-40B4-BE49-F238E27FC236}">
                <a16:creationId xmlns:a16="http://schemas.microsoft.com/office/drawing/2014/main" id="{1BCE0637-3405-40B2-A248-8F0928472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0" name="Text Box 12">
            <a:extLst>
              <a:ext uri="{FF2B5EF4-FFF2-40B4-BE49-F238E27FC236}">
                <a16:creationId xmlns:a16="http://schemas.microsoft.com/office/drawing/2014/main" id="{5DE76AC7-A56E-4FC4-AB06-5258F28A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57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9101" name="Oval 13">
            <a:extLst>
              <a:ext uri="{FF2B5EF4-FFF2-40B4-BE49-F238E27FC236}">
                <a16:creationId xmlns:a16="http://schemas.microsoft.com/office/drawing/2014/main" id="{8520EB77-D656-4FE2-91F4-65481FC0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816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2" name="Text Box 14">
            <a:extLst>
              <a:ext uri="{FF2B5EF4-FFF2-40B4-BE49-F238E27FC236}">
                <a16:creationId xmlns:a16="http://schemas.microsoft.com/office/drawing/2014/main" id="{543A9D8A-224A-46A7-93B1-2D888875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3" name="Oval 15">
            <a:extLst>
              <a:ext uri="{FF2B5EF4-FFF2-40B4-BE49-F238E27FC236}">
                <a16:creationId xmlns:a16="http://schemas.microsoft.com/office/drawing/2014/main" id="{9FC6F2C7-3389-45B7-A625-48F41EBD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4" name="Text Box 16">
            <a:extLst>
              <a:ext uri="{FF2B5EF4-FFF2-40B4-BE49-F238E27FC236}">
                <a16:creationId xmlns:a16="http://schemas.microsoft.com/office/drawing/2014/main" id="{10F61BF2-B436-44CA-B7E3-EAA0807A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9105" name="Oval 17">
            <a:extLst>
              <a:ext uri="{FF2B5EF4-FFF2-40B4-BE49-F238E27FC236}">
                <a16:creationId xmlns:a16="http://schemas.microsoft.com/office/drawing/2014/main" id="{2D11A144-8473-4137-A696-8004DB12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6" name="Line 18">
            <a:extLst>
              <a:ext uri="{FF2B5EF4-FFF2-40B4-BE49-F238E27FC236}">
                <a16:creationId xmlns:a16="http://schemas.microsoft.com/office/drawing/2014/main" id="{0F669302-CCC1-4A4B-A565-F2ECBEB2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343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18FC0A3E-CBFE-433C-99BB-AF14B3827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161FE5CF-25D3-472A-851E-8E43F965A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F4B9CBA8-C51A-4947-A948-F5AF32E04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9110" name="Text Box 22">
            <a:extLst>
              <a:ext uri="{FF2B5EF4-FFF2-40B4-BE49-F238E27FC236}">
                <a16:creationId xmlns:a16="http://schemas.microsoft.com/office/drawing/2014/main" id="{4DFD400C-79F5-40B9-ADE3-E161BB2D1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9111" name="Oval 23">
            <a:extLst>
              <a:ext uri="{FF2B5EF4-FFF2-40B4-BE49-F238E27FC236}">
                <a16:creationId xmlns:a16="http://schemas.microsoft.com/office/drawing/2014/main" id="{D61B0437-4542-4C9E-B981-27F20E5CB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2" name="Line 24">
            <a:extLst>
              <a:ext uri="{FF2B5EF4-FFF2-40B4-BE49-F238E27FC236}">
                <a16:creationId xmlns:a16="http://schemas.microsoft.com/office/drawing/2014/main" id="{234CFEFE-4A7F-4978-9081-62C81C0EA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id="{489ED526-FF26-4959-BF96-07C55AA0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89114" name="Oval 26">
            <a:extLst>
              <a:ext uri="{FF2B5EF4-FFF2-40B4-BE49-F238E27FC236}">
                <a16:creationId xmlns:a16="http://schemas.microsoft.com/office/drawing/2014/main" id="{BE055925-503E-4041-BA63-8974A26D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5" name="Line 27">
            <a:extLst>
              <a:ext uri="{FF2B5EF4-FFF2-40B4-BE49-F238E27FC236}">
                <a16:creationId xmlns:a16="http://schemas.microsoft.com/office/drawing/2014/main" id="{5221319A-F3EA-4642-94B9-F2268E5586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51B2D8A-DE1D-4476-B3CF-09205E743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1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FD6051C-F9A5-4D36-AE62-E62342FA6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children</a:t>
            </a:r>
          </a:p>
          <a:p>
            <a:r>
              <a:rPr lang="en-US" altLang="en-US"/>
              <a:t>Just delete the node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3A89E46A-6862-4F43-AF12-552B77DE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0117" name="Oval 5">
            <a:extLst>
              <a:ext uri="{FF2B5EF4-FFF2-40B4-BE49-F238E27FC236}">
                <a16:creationId xmlns:a16="http://schemas.microsoft.com/office/drawing/2014/main" id="{6F0DC544-5D5C-417D-B083-6BB47E21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998731EC-AEBF-48B3-8905-3319A138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0119" name="Oval 7">
            <a:extLst>
              <a:ext uri="{FF2B5EF4-FFF2-40B4-BE49-F238E27FC236}">
                <a16:creationId xmlns:a16="http://schemas.microsoft.com/office/drawing/2014/main" id="{FB9E98ED-0761-4E3D-A00C-EA442D8C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0" name="Text Box 8">
            <a:extLst>
              <a:ext uri="{FF2B5EF4-FFF2-40B4-BE49-F238E27FC236}">
                <a16:creationId xmlns:a16="http://schemas.microsoft.com/office/drawing/2014/main" id="{0983C481-AFD3-4FC8-B9FB-44FE96E9F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90121" name="Oval 9">
            <a:extLst>
              <a:ext uri="{FF2B5EF4-FFF2-40B4-BE49-F238E27FC236}">
                <a16:creationId xmlns:a16="http://schemas.microsoft.com/office/drawing/2014/main" id="{28AFD6A7-28F2-4C07-9844-CB5A21BF5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2" name="Line 10">
            <a:extLst>
              <a:ext uri="{FF2B5EF4-FFF2-40B4-BE49-F238E27FC236}">
                <a16:creationId xmlns:a16="http://schemas.microsoft.com/office/drawing/2014/main" id="{955C3778-C8D6-4E09-AFCB-BEC6000B7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3" name="Line 11">
            <a:extLst>
              <a:ext uri="{FF2B5EF4-FFF2-40B4-BE49-F238E27FC236}">
                <a16:creationId xmlns:a16="http://schemas.microsoft.com/office/drawing/2014/main" id="{B5C26CCB-B527-4B62-A800-F58708C4D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6" name="Text Box 14">
            <a:extLst>
              <a:ext uri="{FF2B5EF4-FFF2-40B4-BE49-F238E27FC236}">
                <a16:creationId xmlns:a16="http://schemas.microsoft.com/office/drawing/2014/main" id="{86173E1D-3816-4189-9CFC-2408BA839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7" name="Oval 15">
            <a:extLst>
              <a:ext uri="{FF2B5EF4-FFF2-40B4-BE49-F238E27FC236}">
                <a16:creationId xmlns:a16="http://schemas.microsoft.com/office/drawing/2014/main" id="{A130029D-259E-4406-8BB2-F08F401F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8" name="Text Box 16">
            <a:extLst>
              <a:ext uri="{FF2B5EF4-FFF2-40B4-BE49-F238E27FC236}">
                <a16:creationId xmlns:a16="http://schemas.microsoft.com/office/drawing/2014/main" id="{6746161B-9A00-41F2-B324-2CDDE933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0129" name="Oval 17">
            <a:extLst>
              <a:ext uri="{FF2B5EF4-FFF2-40B4-BE49-F238E27FC236}">
                <a16:creationId xmlns:a16="http://schemas.microsoft.com/office/drawing/2014/main" id="{382BC403-3E6A-4AFF-914A-5BC97E170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1" name="Line 19">
            <a:extLst>
              <a:ext uri="{FF2B5EF4-FFF2-40B4-BE49-F238E27FC236}">
                <a16:creationId xmlns:a16="http://schemas.microsoft.com/office/drawing/2014/main" id="{5FF2C0B8-6E33-4E3B-86D1-93C8E2704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2" name="Line 20">
            <a:extLst>
              <a:ext uri="{FF2B5EF4-FFF2-40B4-BE49-F238E27FC236}">
                <a16:creationId xmlns:a16="http://schemas.microsoft.com/office/drawing/2014/main" id="{3BE98B04-1767-4964-AE23-E08FE4D1F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3" name="Text Box 21">
            <a:extLst>
              <a:ext uri="{FF2B5EF4-FFF2-40B4-BE49-F238E27FC236}">
                <a16:creationId xmlns:a16="http://schemas.microsoft.com/office/drawing/2014/main" id="{68F90D30-03FF-4959-B798-50847DBFA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0134" name="Text Box 22">
            <a:extLst>
              <a:ext uri="{FF2B5EF4-FFF2-40B4-BE49-F238E27FC236}">
                <a16:creationId xmlns:a16="http://schemas.microsoft.com/office/drawing/2014/main" id="{CDFF1493-78BC-4DB8-9004-A499F0017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0135" name="Oval 23">
            <a:extLst>
              <a:ext uri="{FF2B5EF4-FFF2-40B4-BE49-F238E27FC236}">
                <a16:creationId xmlns:a16="http://schemas.microsoft.com/office/drawing/2014/main" id="{C2A7F5E9-D793-4F09-A5DC-E0A5086C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5EF82311-0BD3-4FED-AADE-7A98C63F2D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7" name="Text Box 25">
            <a:extLst>
              <a:ext uri="{FF2B5EF4-FFF2-40B4-BE49-F238E27FC236}">
                <a16:creationId xmlns:a16="http://schemas.microsoft.com/office/drawing/2014/main" id="{63FEE18F-7C0F-4501-A569-94ADC9A3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0138" name="Oval 26">
            <a:extLst>
              <a:ext uri="{FF2B5EF4-FFF2-40B4-BE49-F238E27FC236}">
                <a16:creationId xmlns:a16="http://schemas.microsoft.com/office/drawing/2014/main" id="{FDC164BB-2A94-48FC-A1AF-11307C7A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16849F04-4283-4DE8-B538-ABFEB1F64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8D42B8F-B714-4BF2-AC20-771DD579D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2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4EA7618-8FF3-49D7-AAD0-C6BD51852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child</a:t>
            </a:r>
          </a:p>
          <a:p>
            <a:r>
              <a:rPr lang="en-US" altLang="en-US"/>
              <a:t>Splice out the node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9EBA8274-F3FC-490A-9B6A-4C050A6C3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29358C9F-CBC5-4F13-BD5C-E643774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2" name="Text Box 6">
            <a:extLst>
              <a:ext uri="{FF2B5EF4-FFF2-40B4-BE49-F238E27FC236}">
                <a16:creationId xmlns:a16="http://schemas.microsoft.com/office/drawing/2014/main" id="{79EE479A-B124-47FA-8BCD-9D544370B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D66609DA-BB4D-4989-B825-E90D4C41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4" name="Text Box 8">
            <a:extLst>
              <a:ext uri="{FF2B5EF4-FFF2-40B4-BE49-F238E27FC236}">
                <a16:creationId xmlns:a16="http://schemas.microsoft.com/office/drawing/2014/main" id="{34B6B2B5-469E-4BD4-A0A8-DBA45BD4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288231C6-F893-480C-94A3-C6DE65BF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6" name="Line 10">
            <a:extLst>
              <a:ext uri="{FF2B5EF4-FFF2-40B4-BE49-F238E27FC236}">
                <a16:creationId xmlns:a16="http://schemas.microsoft.com/office/drawing/2014/main" id="{D09275E7-AB58-4391-8D38-EA03FE0FF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7" name="Line 11">
            <a:extLst>
              <a:ext uri="{FF2B5EF4-FFF2-40B4-BE49-F238E27FC236}">
                <a16:creationId xmlns:a16="http://schemas.microsoft.com/office/drawing/2014/main" id="{42A3A40A-8AB3-4DB9-95D2-7879E2430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8" name="Text Box 12">
            <a:extLst>
              <a:ext uri="{FF2B5EF4-FFF2-40B4-BE49-F238E27FC236}">
                <a16:creationId xmlns:a16="http://schemas.microsoft.com/office/drawing/2014/main" id="{615DB55F-92C5-48D6-B9A3-8A4E90A6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9" name="Oval 13">
            <a:extLst>
              <a:ext uri="{FF2B5EF4-FFF2-40B4-BE49-F238E27FC236}">
                <a16:creationId xmlns:a16="http://schemas.microsoft.com/office/drawing/2014/main" id="{71F45714-DF4B-47EB-BB8B-AC3A5EFD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0" name="Text Box 14">
            <a:extLst>
              <a:ext uri="{FF2B5EF4-FFF2-40B4-BE49-F238E27FC236}">
                <a16:creationId xmlns:a16="http://schemas.microsoft.com/office/drawing/2014/main" id="{C5E605A8-A111-4DF7-A09F-360484B6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1151" name="Oval 15">
            <a:extLst>
              <a:ext uri="{FF2B5EF4-FFF2-40B4-BE49-F238E27FC236}">
                <a16:creationId xmlns:a16="http://schemas.microsoft.com/office/drawing/2014/main" id="{CAEAED87-FDEF-4FC8-80B0-7E1C1413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2" name="Line 16">
            <a:extLst>
              <a:ext uri="{FF2B5EF4-FFF2-40B4-BE49-F238E27FC236}">
                <a16:creationId xmlns:a16="http://schemas.microsoft.com/office/drawing/2014/main" id="{E63BF83D-A1E0-48B7-908F-524340266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3" name="Line 17">
            <a:extLst>
              <a:ext uri="{FF2B5EF4-FFF2-40B4-BE49-F238E27FC236}">
                <a16:creationId xmlns:a16="http://schemas.microsoft.com/office/drawing/2014/main" id="{A438F1E1-683D-460D-9B75-21D99894C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F5424A50-5E7F-4115-8C81-47D729DB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1155" name="Text Box 19">
            <a:extLst>
              <a:ext uri="{FF2B5EF4-FFF2-40B4-BE49-F238E27FC236}">
                <a16:creationId xmlns:a16="http://schemas.microsoft.com/office/drawing/2014/main" id="{7899A92A-A73D-47EA-9F79-D6E43D7BB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1156" name="Oval 20">
            <a:extLst>
              <a:ext uri="{FF2B5EF4-FFF2-40B4-BE49-F238E27FC236}">
                <a16:creationId xmlns:a16="http://schemas.microsoft.com/office/drawing/2014/main" id="{62D1191F-38F2-4061-91B5-26DAE9B09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AD023229-8300-4B07-8946-5BA79E7CA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8" name="Text Box 22">
            <a:extLst>
              <a:ext uri="{FF2B5EF4-FFF2-40B4-BE49-F238E27FC236}">
                <a16:creationId xmlns:a16="http://schemas.microsoft.com/office/drawing/2014/main" id="{DA1BD66C-BE60-4F61-9633-F5CD4788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1159" name="Oval 23">
            <a:extLst>
              <a:ext uri="{FF2B5EF4-FFF2-40B4-BE49-F238E27FC236}">
                <a16:creationId xmlns:a16="http://schemas.microsoft.com/office/drawing/2014/main" id="{5BDFBD14-E055-4420-B377-89AEEEBE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A9EE4925-EB54-4714-AAF9-9D0E16F7D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170BBD3-18B1-45E3-AC48-2DC2BB8FE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2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4AD4E7C-7ADB-4E2C-B578-2F59C668A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child</a:t>
            </a:r>
          </a:p>
          <a:p>
            <a:r>
              <a:rPr lang="en-US" altLang="en-US"/>
              <a:t>Splice out the node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1BF17D74-2378-4FD4-A877-A60BF79E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2165" name="Oval 5">
            <a:extLst>
              <a:ext uri="{FF2B5EF4-FFF2-40B4-BE49-F238E27FC236}">
                <a16:creationId xmlns:a16="http://schemas.microsoft.com/office/drawing/2014/main" id="{F5A48C47-082E-419C-9312-FB888E9F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BB527E06-00C1-49D0-A76B-DE69879C3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67" name="Oval 7">
            <a:extLst>
              <a:ext uri="{FF2B5EF4-FFF2-40B4-BE49-F238E27FC236}">
                <a16:creationId xmlns:a16="http://schemas.microsoft.com/office/drawing/2014/main" id="{391626E6-3FDE-4BBE-93CB-D5968033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86D78956-DDC6-4E4D-9688-6E8EF7364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8C405D44-3ADF-4368-818E-37C85B50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3" name="Oval 13">
            <a:extLst>
              <a:ext uri="{FF2B5EF4-FFF2-40B4-BE49-F238E27FC236}">
                <a16:creationId xmlns:a16="http://schemas.microsoft.com/office/drawing/2014/main" id="{A5483B2B-65C5-4232-82F4-80FF14D7E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692C9D22-D89A-47D9-A6A8-9D7EABFFA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2175" name="Oval 15">
            <a:extLst>
              <a:ext uri="{FF2B5EF4-FFF2-40B4-BE49-F238E27FC236}">
                <a16:creationId xmlns:a16="http://schemas.microsoft.com/office/drawing/2014/main" id="{AC5CD40E-730A-46DE-A1F8-FC930703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C250D9A8-8333-4000-A841-BD37B4F32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20BBAE22-595F-4B4B-9075-4C26105D9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FFBA9471-8429-403C-88A0-21E635F74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1E987294-7F17-456D-BAED-76578F5BD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2180" name="Oval 20">
            <a:extLst>
              <a:ext uri="{FF2B5EF4-FFF2-40B4-BE49-F238E27FC236}">
                <a16:creationId xmlns:a16="http://schemas.microsoft.com/office/drawing/2014/main" id="{30DAEFE5-B367-42DF-8B80-A4B1CB03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9FF1E042-1626-43A0-A1D4-307BB2A738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B83D0DD7-6800-4213-8886-FF44ADFFA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2183" name="Oval 23">
            <a:extLst>
              <a:ext uri="{FF2B5EF4-FFF2-40B4-BE49-F238E27FC236}">
                <a16:creationId xmlns:a16="http://schemas.microsoft.com/office/drawing/2014/main" id="{7A1089FA-8196-4922-946B-A3DE0E25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CF97C348-5284-4AF8-87D2-1753F6A722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6E76063-C452-4F60-AC44-C0A81F9F9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3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927A53B-5B9F-4A74-AB6B-1C78F0DC0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children</a:t>
            </a:r>
          </a:p>
          <a:p>
            <a:r>
              <a:rPr lang="en-US" altLang="en-US"/>
              <a:t>Replace x with it’s successor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BB8E447D-825C-4DB2-B7AA-A8CE4453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3189" name="Oval 5">
            <a:extLst>
              <a:ext uri="{FF2B5EF4-FFF2-40B4-BE49-F238E27FC236}">
                <a16:creationId xmlns:a16="http://schemas.microsoft.com/office/drawing/2014/main" id="{10751F0F-1B4D-4C83-B3CB-5874EDF1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7E22B9A0-A4A7-4539-8DD3-5810B0748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3191" name="Oval 7">
            <a:extLst>
              <a:ext uri="{FF2B5EF4-FFF2-40B4-BE49-F238E27FC236}">
                <a16:creationId xmlns:a16="http://schemas.microsoft.com/office/drawing/2014/main" id="{17182B42-0A2B-40A4-969D-913D002B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2" name="Line 8">
            <a:extLst>
              <a:ext uri="{FF2B5EF4-FFF2-40B4-BE49-F238E27FC236}">
                <a16:creationId xmlns:a16="http://schemas.microsoft.com/office/drawing/2014/main" id="{DC9F68EF-C814-4BAD-9035-C1638D2B1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3" name="Text Box 9">
            <a:extLst>
              <a:ext uri="{FF2B5EF4-FFF2-40B4-BE49-F238E27FC236}">
                <a16:creationId xmlns:a16="http://schemas.microsoft.com/office/drawing/2014/main" id="{ABCD7AF3-D013-4525-BFB1-6D502F0A0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4" name="Oval 10">
            <a:extLst>
              <a:ext uri="{FF2B5EF4-FFF2-40B4-BE49-F238E27FC236}">
                <a16:creationId xmlns:a16="http://schemas.microsoft.com/office/drawing/2014/main" id="{2093BEFF-EA44-4E01-B79E-B3A51AA5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5" name="Text Box 11">
            <a:extLst>
              <a:ext uri="{FF2B5EF4-FFF2-40B4-BE49-F238E27FC236}">
                <a16:creationId xmlns:a16="http://schemas.microsoft.com/office/drawing/2014/main" id="{1E1C7811-99B4-4FEB-BEEB-0CF17EA5C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3196" name="Oval 12">
            <a:extLst>
              <a:ext uri="{FF2B5EF4-FFF2-40B4-BE49-F238E27FC236}">
                <a16:creationId xmlns:a16="http://schemas.microsoft.com/office/drawing/2014/main" id="{27DFAA76-1CBD-4DD1-B5B1-97B40C3C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7" name="Line 13">
            <a:extLst>
              <a:ext uri="{FF2B5EF4-FFF2-40B4-BE49-F238E27FC236}">
                <a16:creationId xmlns:a16="http://schemas.microsoft.com/office/drawing/2014/main" id="{B0D3AE81-E0F4-4854-A642-9192CE486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8" name="Line 14">
            <a:extLst>
              <a:ext uri="{FF2B5EF4-FFF2-40B4-BE49-F238E27FC236}">
                <a16:creationId xmlns:a16="http://schemas.microsoft.com/office/drawing/2014/main" id="{534210E6-A82C-4BFE-B97C-8C3D7D634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9" name="Text Box 15">
            <a:extLst>
              <a:ext uri="{FF2B5EF4-FFF2-40B4-BE49-F238E27FC236}">
                <a16:creationId xmlns:a16="http://schemas.microsoft.com/office/drawing/2014/main" id="{590B6F2A-2088-407E-83D6-F7CD4165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3200" name="Text Box 16">
            <a:extLst>
              <a:ext uri="{FF2B5EF4-FFF2-40B4-BE49-F238E27FC236}">
                <a16:creationId xmlns:a16="http://schemas.microsoft.com/office/drawing/2014/main" id="{FB58C38F-8E64-4406-858F-2724A4D2B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3201" name="Oval 17">
            <a:extLst>
              <a:ext uri="{FF2B5EF4-FFF2-40B4-BE49-F238E27FC236}">
                <a16:creationId xmlns:a16="http://schemas.microsoft.com/office/drawing/2014/main" id="{2CF083CB-C6A2-40B2-97E7-AE8325B36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202" name="Line 18">
            <a:extLst>
              <a:ext uri="{FF2B5EF4-FFF2-40B4-BE49-F238E27FC236}">
                <a16:creationId xmlns:a16="http://schemas.microsoft.com/office/drawing/2014/main" id="{E4D39F68-EBA4-4AA0-A16E-D884B7F95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203" name="Text Box 19">
            <a:extLst>
              <a:ext uri="{FF2B5EF4-FFF2-40B4-BE49-F238E27FC236}">
                <a16:creationId xmlns:a16="http://schemas.microsoft.com/office/drawing/2014/main" id="{ADA8FCF4-489C-499B-B7E7-E459534E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3204" name="Oval 20">
            <a:extLst>
              <a:ext uri="{FF2B5EF4-FFF2-40B4-BE49-F238E27FC236}">
                <a16:creationId xmlns:a16="http://schemas.microsoft.com/office/drawing/2014/main" id="{583B9B2C-3AFF-4750-9F18-E8D8134E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205" name="Line 21">
            <a:extLst>
              <a:ext uri="{FF2B5EF4-FFF2-40B4-BE49-F238E27FC236}">
                <a16:creationId xmlns:a16="http://schemas.microsoft.com/office/drawing/2014/main" id="{C3E56E23-4610-4475-B116-C08209238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23FB27A-964D-49BD-9EA1-DBCACB776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3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C478A38-F112-43F6-A510-D3DB7330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children</a:t>
            </a:r>
          </a:p>
          <a:p>
            <a:r>
              <a:rPr lang="en-US" altLang="en-US"/>
              <a:t>Replace x with it’s successor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431AA249-5C1B-472F-AAC3-2D7ADDE8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4213" name="Oval 5">
            <a:extLst>
              <a:ext uri="{FF2B5EF4-FFF2-40B4-BE49-F238E27FC236}">
                <a16:creationId xmlns:a16="http://schemas.microsoft.com/office/drawing/2014/main" id="{559A8357-60D2-49F9-8093-83527749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A6B31CAA-B164-4F92-94BD-198AB742E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4215" name="Oval 7">
            <a:extLst>
              <a:ext uri="{FF2B5EF4-FFF2-40B4-BE49-F238E27FC236}">
                <a16:creationId xmlns:a16="http://schemas.microsoft.com/office/drawing/2014/main" id="{F3060549-0DEB-45BB-86D8-DB82C4DD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6" name="Line 8">
            <a:extLst>
              <a:ext uri="{FF2B5EF4-FFF2-40B4-BE49-F238E27FC236}">
                <a16:creationId xmlns:a16="http://schemas.microsoft.com/office/drawing/2014/main" id="{C010A9E9-C4B2-4725-A638-7D3F2FC59F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7" name="Text Box 9">
            <a:extLst>
              <a:ext uri="{FF2B5EF4-FFF2-40B4-BE49-F238E27FC236}">
                <a16:creationId xmlns:a16="http://schemas.microsoft.com/office/drawing/2014/main" id="{8AE0EE00-E4BE-4AF4-A0FE-AED9DEAF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8" name="Oval 10">
            <a:extLst>
              <a:ext uri="{FF2B5EF4-FFF2-40B4-BE49-F238E27FC236}">
                <a16:creationId xmlns:a16="http://schemas.microsoft.com/office/drawing/2014/main" id="{30E79114-9213-4A96-920C-4DE0E686A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911E8AC4-C266-430B-9B82-C7980B7E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4220" name="Oval 12">
            <a:extLst>
              <a:ext uri="{FF2B5EF4-FFF2-40B4-BE49-F238E27FC236}">
                <a16:creationId xmlns:a16="http://schemas.microsoft.com/office/drawing/2014/main" id="{086BDCAF-0550-42B8-AED5-8F6781A7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21" name="Line 13">
            <a:extLst>
              <a:ext uri="{FF2B5EF4-FFF2-40B4-BE49-F238E27FC236}">
                <a16:creationId xmlns:a16="http://schemas.microsoft.com/office/drawing/2014/main" id="{37A9D085-8DEE-4DFF-ADE1-C0C241745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22" name="Line 14">
            <a:extLst>
              <a:ext uri="{FF2B5EF4-FFF2-40B4-BE49-F238E27FC236}">
                <a16:creationId xmlns:a16="http://schemas.microsoft.com/office/drawing/2014/main" id="{FAE3BB97-69F6-4E0B-9F5F-8BEDF902A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AC2EDE2-925B-45C2-A15D-1AD99F98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4224" name="Text Box 16">
            <a:extLst>
              <a:ext uri="{FF2B5EF4-FFF2-40B4-BE49-F238E27FC236}">
                <a16:creationId xmlns:a16="http://schemas.microsoft.com/office/drawing/2014/main" id="{AB5F1A4B-AB7C-45F2-8FC7-541B234C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4225" name="Oval 17">
            <a:extLst>
              <a:ext uri="{FF2B5EF4-FFF2-40B4-BE49-F238E27FC236}">
                <a16:creationId xmlns:a16="http://schemas.microsoft.com/office/drawing/2014/main" id="{968E6104-8E10-4109-8DF6-1915D3C8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26" name="Line 18">
            <a:extLst>
              <a:ext uri="{FF2B5EF4-FFF2-40B4-BE49-F238E27FC236}">
                <a16:creationId xmlns:a16="http://schemas.microsoft.com/office/drawing/2014/main" id="{E151CDC0-484D-4775-99ED-1809255E7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0715759-CFC3-4254-BC51-68E750225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3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8040D3A-CDB0-41B7-B03A-695BDFAD7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children</a:t>
            </a:r>
          </a:p>
          <a:p>
            <a:r>
              <a:rPr lang="en-US" altLang="en-US"/>
              <a:t>Will we always have a successor?</a:t>
            </a:r>
          </a:p>
          <a:p>
            <a:r>
              <a:rPr lang="en-US" altLang="en-US"/>
              <a:t>Why successor?</a:t>
            </a:r>
          </a:p>
          <a:p>
            <a:pPr lvl="1"/>
            <a:r>
              <a:rPr lang="en-US" altLang="en-US"/>
              <a:t>No children</a:t>
            </a:r>
          </a:p>
          <a:p>
            <a:pPr lvl="1"/>
            <a:r>
              <a:rPr lang="en-US" altLang="en-US"/>
              <a:t>Larger than the left subtree</a:t>
            </a:r>
          </a:p>
          <a:p>
            <a:pPr lvl="1"/>
            <a:r>
              <a:rPr lang="en-US" altLang="en-US"/>
              <a:t>Less than or equal to right subtree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63A501E-B7E9-4F2F-8D6B-2598FD7AA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4DAD4B9-353B-4523-86CD-690D49742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of the operations takes time </a:t>
            </a:r>
            <a:br>
              <a:rPr lang="en-US" altLang="en-US"/>
            </a:br>
            <a:r>
              <a:rPr lang="en-US" altLang="en-US"/>
              <a:t>O(height of the tree)</a:t>
            </a:r>
          </a:p>
          <a:p>
            <a:r>
              <a:rPr lang="en-US" altLang="en-US"/>
              <a:t>We said trees built from random data have height O(log n), which is asymptotically tight</a:t>
            </a:r>
          </a:p>
          <a:p>
            <a:r>
              <a:rPr lang="en-US" altLang="en-US"/>
              <a:t>Two problems:</a:t>
            </a:r>
          </a:p>
          <a:p>
            <a:pPr lvl="1"/>
            <a:r>
              <a:rPr lang="en-US" altLang="en-US"/>
              <a:t>We can’t always insure random data</a:t>
            </a:r>
          </a:p>
          <a:p>
            <a:pPr lvl="1"/>
            <a:r>
              <a:rPr lang="en-US" altLang="en-US"/>
              <a:t>What happens when we delete nodes and insert others after building a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F34B7F5-3D18-4A6E-8F7C-A429D5413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Balanced trees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DD37DB9-E586-4228-9015-F3943AD87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 sure that the trees remain balanced!</a:t>
            </a:r>
          </a:p>
          <a:p>
            <a:pPr lvl="1"/>
            <a:r>
              <a:rPr lang="en-US" altLang="en-US"/>
              <a:t>Red-black trees</a:t>
            </a:r>
          </a:p>
          <a:p>
            <a:pPr lvl="1"/>
            <a:r>
              <a:rPr lang="en-US" altLang="en-US"/>
              <a:t>AVL trees</a:t>
            </a:r>
          </a:p>
          <a:p>
            <a:pPr lvl="1"/>
            <a:r>
              <a:rPr lang="en-US" altLang="en-US"/>
              <a:t>2-3-4 trees</a:t>
            </a:r>
          </a:p>
          <a:p>
            <a:pPr lvl="1"/>
            <a:r>
              <a:rPr lang="en-US" altLang="en-US"/>
              <a:t>…</a:t>
            </a:r>
          </a:p>
          <a:p>
            <a:r>
              <a:rPr lang="en-US" altLang="en-US"/>
              <a:t>B-trees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48BAABA-1B7C-427E-827C-FF6A88B88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example: the twig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A11E027-190D-446E-8D5F-017C2F584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828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D01BC048-8559-4F84-A559-13C0182E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E5C28367-8168-4FB7-87C2-FEE6A0A83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4FE8E623-F960-4B75-896D-EFED636C7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D4847F4C-C873-4181-B0A0-9B19C5A9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0BC64493-A325-48DC-BEEF-697FE5D5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A42B792D-8A2B-4E30-B678-671FB29B9D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124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014BAB82-6513-4A62-B602-B9244B4143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209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1452CCE3-6A3A-4D06-B593-4F41F828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62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19477" name="Oval 21">
            <a:extLst>
              <a:ext uri="{FF2B5EF4-FFF2-40B4-BE49-F238E27FC236}">
                <a16:creationId xmlns:a16="http://schemas.microsoft.com/office/drawing/2014/main" id="{AEF5B99F-0890-46CB-BE2E-FF6BDD77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86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F42E19D0-D183-4058-AD70-3663EB59E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AC371E3A-0D59-4564-A4CF-9D1682C0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4099" name="內容版面配置區 2">
            <a:extLst>
              <a:ext uri="{FF2B5EF4-FFF2-40B4-BE49-F238E27FC236}">
                <a16:creationId xmlns:a16="http://schemas.microsoft.com/office/drawing/2014/main" id="{A96EB25F-4716-412E-8880-E0AB5A2B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B62427C-12CC-4C08-BE28-DB2D49BBEE17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C79DB39-0D49-43EA-BD3E-443682853A68}"/>
              </a:ext>
            </a:extLst>
          </p:cNvPr>
          <p:cNvSpPr/>
          <p:nvPr/>
        </p:nvSpPr>
        <p:spPr>
          <a:xfrm>
            <a:off x="2568062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EF1C86-BDA4-42B9-AA84-24510CA3117A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33EAC4-7AD4-45ED-A70B-6621EAEE8A6F}"/>
              </a:ext>
            </a:extLst>
          </p:cNvPr>
          <p:cNvSpPr/>
          <p:nvPr/>
        </p:nvSpPr>
        <p:spPr>
          <a:xfrm>
            <a:off x="2024034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B4D54D-E65F-4B0C-87C3-1A1829831469}"/>
              </a:ext>
            </a:extLst>
          </p:cNvPr>
          <p:cNvSpPr/>
          <p:nvPr/>
        </p:nvSpPr>
        <p:spPr>
          <a:xfrm>
            <a:off x="3051642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6B2535A-C17A-4FED-9556-F3515625AA1F}"/>
              </a:ext>
            </a:extLst>
          </p:cNvPr>
          <p:cNvSpPr/>
          <p:nvPr/>
        </p:nvSpPr>
        <p:spPr>
          <a:xfrm>
            <a:off x="3474775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9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7ED1B82-E881-4B2F-B978-9001E15AE4E0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CB35463-BD2E-47B8-93E7-71B89A5F1107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544D230-D06F-419A-9394-07C752F53365}"/>
              </a:ext>
            </a:extLst>
          </p:cNvPr>
          <p:cNvSpPr/>
          <p:nvPr/>
        </p:nvSpPr>
        <p:spPr>
          <a:xfrm>
            <a:off x="4562830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DAF49-3AF0-4461-B6DE-DD8645EB8F0B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E2B4006-69CD-45D6-97C6-E4E935F52FE2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4E927D9-FF94-4C4C-BFC4-2A1FA93110DD}"/>
              </a:ext>
            </a:extLst>
          </p:cNvPr>
          <p:cNvCxnSpPr/>
          <p:nvPr/>
        </p:nvCxnSpPr>
        <p:spPr>
          <a:xfrm rot="5400000">
            <a:off x="2362995" y="4137820"/>
            <a:ext cx="280987" cy="18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BBCCBD5-0D0A-42EA-988E-C48777423104}"/>
              </a:ext>
            </a:extLst>
          </p:cNvPr>
          <p:cNvCxnSpPr/>
          <p:nvPr/>
        </p:nvCxnSpPr>
        <p:spPr>
          <a:xfrm rot="16200000" flipH="1">
            <a:off x="2937669" y="4172744"/>
            <a:ext cx="222250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3F4F6D9-9013-4360-A218-63C4853FF378}"/>
              </a:ext>
            </a:extLst>
          </p:cNvPr>
          <p:cNvCxnSpPr/>
          <p:nvPr/>
        </p:nvCxnSpPr>
        <p:spPr>
          <a:xfrm rot="16200000" flipH="1">
            <a:off x="3381375" y="4805363"/>
            <a:ext cx="198438" cy="13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02AF502-15C5-4C3D-8DF3-AD09E9C07C06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7873732-AE17-4D7A-B8BB-95F9F96B5723}"/>
              </a:ext>
            </a:extLst>
          </p:cNvPr>
          <p:cNvCxnSpPr/>
          <p:nvPr/>
        </p:nvCxnSpPr>
        <p:spPr>
          <a:xfrm rot="10800000" flipV="1">
            <a:off x="4927601" y="4764089"/>
            <a:ext cx="239713" cy="22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C48283F-2A88-4333-A1EB-077ED8F303C6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5BC9520-682F-4B8C-8E2C-E3CFE3648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9FD6D03-6601-4B14-A16F-C1DC05BF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4" y="2928939"/>
            <a:ext cx="441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(ii)Find the smallest node of right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347D1C2-80B7-49D9-8226-367A58E9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D60AD49D-D64B-4205-856F-DAF264D1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38C3B2A7-3150-489A-AA26-895528C9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68AAC90-6E4D-499D-AC8B-DAFE173C3B3E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3024BCC-FF9F-475C-A144-B85F7DF15CB4}"/>
              </a:ext>
            </a:extLst>
          </p:cNvPr>
          <p:cNvSpPr/>
          <p:nvPr/>
        </p:nvSpPr>
        <p:spPr>
          <a:xfrm>
            <a:off x="2568062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F1BE988-F20D-42F6-B490-D4EA9396474A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0470706-85BC-40AF-9E0F-CCCB9A3F6A0C}"/>
              </a:ext>
            </a:extLst>
          </p:cNvPr>
          <p:cNvSpPr/>
          <p:nvPr/>
        </p:nvSpPr>
        <p:spPr>
          <a:xfrm>
            <a:off x="2024034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A17F448-BE29-4314-85FF-45802402883B}"/>
              </a:ext>
            </a:extLst>
          </p:cNvPr>
          <p:cNvSpPr/>
          <p:nvPr/>
        </p:nvSpPr>
        <p:spPr>
          <a:xfrm>
            <a:off x="3051642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C23DCB9-34CF-48B5-96B1-DA8D76DCC6E0}"/>
              </a:ext>
            </a:extLst>
          </p:cNvPr>
          <p:cNvSpPr/>
          <p:nvPr/>
        </p:nvSpPr>
        <p:spPr>
          <a:xfrm>
            <a:off x="3474775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9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C8C0B48-55E7-4F43-A502-B1EECB59EB69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2E44A56-4D5A-4239-9BA5-CB8D6C1BEBA0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8BE041-A3C9-44E1-9E4D-C0904DA01866}"/>
              </a:ext>
            </a:extLst>
          </p:cNvPr>
          <p:cNvSpPr/>
          <p:nvPr/>
        </p:nvSpPr>
        <p:spPr>
          <a:xfrm>
            <a:off x="4562830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A4EB07C-8900-4114-8B85-597CB40B80C4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594F26-6030-4B19-A661-7A4896FC3A36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45ADC03-9054-4353-AB29-9B55ABF178AC}"/>
              </a:ext>
            </a:extLst>
          </p:cNvPr>
          <p:cNvCxnSpPr/>
          <p:nvPr/>
        </p:nvCxnSpPr>
        <p:spPr>
          <a:xfrm rot="5400000">
            <a:off x="2362995" y="4137820"/>
            <a:ext cx="280987" cy="18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6AF7F0C-31EA-4108-97F6-B994D59A12A3}"/>
              </a:ext>
            </a:extLst>
          </p:cNvPr>
          <p:cNvCxnSpPr/>
          <p:nvPr/>
        </p:nvCxnSpPr>
        <p:spPr>
          <a:xfrm rot="16200000" flipH="1">
            <a:off x="2937669" y="4172744"/>
            <a:ext cx="222250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DB78A47-E464-462A-A18B-26CCB8385E81}"/>
              </a:ext>
            </a:extLst>
          </p:cNvPr>
          <p:cNvCxnSpPr/>
          <p:nvPr/>
        </p:nvCxnSpPr>
        <p:spPr>
          <a:xfrm rot="16200000" flipH="1">
            <a:off x="3381375" y="4805363"/>
            <a:ext cx="198438" cy="13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40196B2-DB6E-436E-95FE-ED67CC01BAC8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15DDEA0-247C-4860-B4C7-B384C728C508}"/>
              </a:ext>
            </a:extLst>
          </p:cNvPr>
          <p:cNvCxnSpPr/>
          <p:nvPr/>
        </p:nvCxnSpPr>
        <p:spPr>
          <a:xfrm rot="10800000" flipV="1">
            <a:off x="4927601" y="4764089"/>
            <a:ext cx="239713" cy="22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B78C367-57BC-4D11-9997-E093DC5C094D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59" name="文字方塊 46">
            <a:extLst>
              <a:ext uri="{FF2B5EF4-FFF2-40B4-BE49-F238E27FC236}">
                <a16:creationId xmlns:a16="http://schemas.microsoft.com/office/drawing/2014/main" id="{55D7C8B4-066E-4F61-9E5E-D03DBE8B5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785651-940C-4883-BD9E-7E0C730F24DA}"/>
              </a:ext>
            </a:extLst>
          </p:cNvPr>
          <p:cNvSpPr txBox="1"/>
          <p:nvPr/>
        </p:nvSpPr>
        <p:spPr>
          <a:xfrm>
            <a:off x="5751514" y="2928939"/>
            <a:ext cx="4416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(ii)Find the smallest node of right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subtree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161" name="文字方塊 48">
            <a:extLst>
              <a:ext uri="{FF2B5EF4-FFF2-40B4-BE49-F238E27FC236}">
                <a16:creationId xmlns:a16="http://schemas.microsoft.com/office/drawing/2014/main" id="{DBBF3E7B-7773-4D2D-B794-9249A150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A0FF050-6363-4477-82BA-5C4998483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559176"/>
            <a:ext cx="394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(b) Delete a node whose left child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the smallest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0.05434 0.093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465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04878 0.0837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33837102-1FE5-455A-ACE9-EB4C0DB6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6147" name="內容版面配置區 2">
            <a:extLst>
              <a:ext uri="{FF2B5EF4-FFF2-40B4-BE49-F238E27FC236}">
                <a16:creationId xmlns:a16="http://schemas.microsoft.com/office/drawing/2014/main" id="{956D6EF3-E4BB-4971-A1B8-98F48B7B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6AC4AE-0BFE-4746-9982-ACDBCEBAE41C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D134177-B44E-4111-A715-9DAE7F1387E2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1E11EB0-3429-4129-8C26-DA0266863530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B17C82F-8243-4A72-B5A4-0780F235C8A9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275BE5D-DDD2-4714-BA9E-CCED835566F9}"/>
              </a:ext>
            </a:extLst>
          </p:cNvPr>
          <p:cNvSpPr/>
          <p:nvPr/>
        </p:nvSpPr>
        <p:spPr>
          <a:xfrm>
            <a:off x="4562830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31EDEB1-1DF0-45C2-B1BB-546B3CAFED79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967DEF-AA5D-4CBC-9287-245ED874A223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" name="群組 24">
            <a:extLst>
              <a:ext uri="{FF2B5EF4-FFF2-40B4-BE49-F238E27FC236}">
                <a16:creationId xmlns:a16="http://schemas.microsoft.com/office/drawing/2014/main" id="{A5170C56-4137-4B80-8F3D-17DDB906D011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4341814"/>
            <a:ext cx="1435100" cy="1087437"/>
            <a:chOff x="998246" y="4341208"/>
            <a:chExt cx="1436109" cy="1088056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08EB7C7-2980-4BA7-8986-73F57106116F}"/>
                </a:ext>
              </a:extLst>
            </p:cNvPr>
            <p:cNvSpPr/>
            <p:nvPr/>
          </p:nvSpPr>
          <p:spPr>
            <a:xfrm>
              <a:off x="998246" y="4945684"/>
              <a:ext cx="483580" cy="48358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2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8A18393-604E-4B0E-99D8-0D65E1CDF24E}"/>
                </a:ext>
              </a:extLst>
            </p:cNvPr>
            <p:cNvSpPr/>
            <p:nvPr/>
          </p:nvSpPr>
          <p:spPr>
            <a:xfrm>
              <a:off x="1527642" y="4341208"/>
              <a:ext cx="483580" cy="48358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7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9CFC340-A051-4F4B-85F7-B6DADB51A8C2}"/>
                </a:ext>
              </a:extLst>
            </p:cNvPr>
            <p:cNvSpPr/>
            <p:nvPr/>
          </p:nvSpPr>
          <p:spPr>
            <a:xfrm>
              <a:off x="1950775" y="4945684"/>
              <a:ext cx="483580" cy="48358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9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FE5219-C2EC-476A-94B3-1D4080807785}"/>
                </a:ext>
              </a:extLst>
            </p:cNvPr>
            <p:cNvCxnSpPr/>
            <p:nvPr/>
          </p:nvCxnSpPr>
          <p:spPr>
            <a:xfrm rot="5400000">
              <a:off x="1337434" y="4742267"/>
              <a:ext cx="281148" cy="1874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A4217B0-329D-44CE-86A9-949E45D47B59}"/>
                </a:ext>
              </a:extLst>
            </p:cNvPr>
            <p:cNvCxnSpPr/>
            <p:nvPr/>
          </p:nvCxnSpPr>
          <p:spPr>
            <a:xfrm rot="16200000" flipH="1">
              <a:off x="1857700" y="4805013"/>
              <a:ext cx="198551" cy="131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5040348-5DBD-41E4-9E08-30314B7D03B6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FD37F71-BB11-4F42-BB12-EDF741EF0BEB}"/>
              </a:ext>
            </a:extLst>
          </p:cNvPr>
          <p:cNvCxnSpPr/>
          <p:nvPr/>
        </p:nvCxnSpPr>
        <p:spPr>
          <a:xfrm rot="10800000" flipV="1">
            <a:off x="4927601" y="4764089"/>
            <a:ext cx="239713" cy="22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01CB27B-F35F-4463-8A47-D8C953AC759B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69" name="文字方塊 46">
            <a:extLst>
              <a:ext uri="{FF2B5EF4-FFF2-40B4-BE49-F238E27FC236}">
                <a16:creationId xmlns:a16="http://schemas.microsoft.com/office/drawing/2014/main" id="{42359CCE-7B13-41E7-9C5F-0C3B497D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F6A2BF-12BE-4878-A61E-8E4185FE044C}"/>
              </a:ext>
            </a:extLst>
          </p:cNvPr>
          <p:cNvSpPr txBox="1"/>
          <p:nvPr/>
        </p:nvSpPr>
        <p:spPr>
          <a:xfrm>
            <a:off x="5751514" y="2928939"/>
            <a:ext cx="4416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(ii)Find the smallest node of right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subtree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171" name="文字方塊 48">
            <a:extLst>
              <a:ext uri="{FF2B5EF4-FFF2-40B4-BE49-F238E27FC236}">
                <a16:creationId xmlns:a16="http://schemas.microsoft.com/office/drawing/2014/main" id="{F8AAEB61-B49E-4F86-9327-B0B8EA9CB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72" name="文字方塊 23">
            <a:extLst>
              <a:ext uri="{FF2B5EF4-FFF2-40B4-BE49-F238E27FC236}">
                <a16:creationId xmlns:a16="http://schemas.microsoft.com/office/drawing/2014/main" id="{76611254-4190-4A0A-A388-20EF8A2DF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559176"/>
            <a:ext cx="394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(b) Delete a node whose left child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the smallest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4201 -0.08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3431B047-03D2-4360-BB02-26491892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7171" name="內容版面配置區 2">
            <a:extLst>
              <a:ext uri="{FF2B5EF4-FFF2-40B4-BE49-F238E27FC236}">
                <a16:creationId xmlns:a16="http://schemas.microsoft.com/office/drawing/2014/main" id="{F4F7A060-2F7F-456D-A5DC-A0E237D5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8AB7300-CFDD-4CF4-BED5-A282772500D5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884CCC3-2EB5-4A87-B7E0-613402FBD4A9}"/>
              </a:ext>
            </a:extLst>
          </p:cNvPr>
          <p:cNvSpPr/>
          <p:nvPr/>
        </p:nvSpPr>
        <p:spPr>
          <a:xfrm>
            <a:off x="2568062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53444BE-B0F6-4B8F-848C-C9ACE19E7129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280EDC-62EF-45AA-971B-B5943BEF72DB}"/>
              </a:ext>
            </a:extLst>
          </p:cNvPr>
          <p:cNvSpPr/>
          <p:nvPr/>
        </p:nvSpPr>
        <p:spPr>
          <a:xfrm>
            <a:off x="2024034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2C8E2F6-4D75-4927-91B5-927BA75D9751}"/>
              </a:ext>
            </a:extLst>
          </p:cNvPr>
          <p:cNvSpPr/>
          <p:nvPr/>
        </p:nvSpPr>
        <p:spPr>
          <a:xfrm>
            <a:off x="3051642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AED5765-1D72-4CEB-9A38-CBA90D932A3B}"/>
              </a:ext>
            </a:extLst>
          </p:cNvPr>
          <p:cNvSpPr/>
          <p:nvPr/>
        </p:nvSpPr>
        <p:spPr>
          <a:xfrm>
            <a:off x="3474775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9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B9C8941-D189-47A4-82F1-73AC59938ADB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D0F6484-5DF4-40D9-B7F0-64B08D2A3881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849489D-8059-41BB-A584-CB171E890F89}"/>
              </a:ext>
            </a:extLst>
          </p:cNvPr>
          <p:cNvSpPr/>
          <p:nvPr/>
        </p:nvSpPr>
        <p:spPr>
          <a:xfrm>
            <a:off x="4562830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B9711B9-44AA-4F41-BFBA-BD1ED2E32FD5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C81854C-A6A9-4114-AD6E-6BE4F05B302D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235086D-0C53-4AF3-A8F4-911A29622CA1}"/>
              </a:ext>
            </a:extLst>
          </p:cNvPr>
          <p:cNvCxnSpPr/>
          <p:nvPr/>
        </p:nvCxnSpPr>
        <p:spPr>
          <a:xfrm rot="5400000">
            <a:off x="2362995" y="4137820"/>
            <a:ext cx="280987" cy="18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B6D58F4-2C65-4F34-82A2-EDBF5D2D9E2F}"/>
              </a:ext>
            </a:extLst>
          </p:cNvPr>
          <p:cNvCxnSpPr/>
          <p:nvPr/>
        </p:nvCxnSpPr>
        <p:spPr>
          <a:xfrm rot="16200000" flipH="1">
            <a:off x="2937669" y="4172744"/>
            <a:ext cx="222250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354E489-755A-49C8-9F88-A3F6F6D61350}"/>
              </a:ext>
            </a:extLst>
          </p:cNvPr>
          <p:cNvCxnSpPr/>
          <p:nvPr/>
        </p:nvCxnSpPr>
        <p:spPr>
          <a:xfrm rot="16200000" flipH="1">
            <a:off x="3381375" y="4805363"/>
            <a:ext cx="198438" cy="13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A41F956-AEEA-4E26-A193-7DEB6264391E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6F416F5-D42B-45FE-8E08-5A6543BD944C}"/>
              </a:ext>
            </a:extLst>
          </p:cNvPr>
          <p:cNvCxnSpPr/>
          <p:nvPr/>
        </p:nvCxnSpPr>
        <p:spPr>
          <a:xfrm rot="10800000" flipV="1">
            <a:off x="4927601" y="4764089"/>
            <a:ext cx="239713" cy="22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316C580-CA7B-4623-8E9E-BC17D135040C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07" name="文字方塊 46">
            <a:extLst>
              <a:ext uri="{FF2B5EF4-FFF2-40B4-BE49-F238E27FC236}">
                <a16:creationId xmlns:a16="http://schemas.microsoft.com/office/drawing/2014/main" id="{F11345FC-5942-4D55-A58C-656B9D7C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1E9EB8-415E-4ADB-8952-4204EC13824C}"/>
              </a:ext>
            </a:extLst>
          </p:cNvPr>
          <p:cNvSpPr txBox="1"/>
          <p:nvPr/>
        </p:nvSpPr>
        <p:spPr>
          <a:xfrm>
            <a:off x="5751514" y="2928939"/>
            <a:ext cx="4416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(ii)Find the smallest node of right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subtree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09" name="文字方塊 48">
            <a:extLst>
              <a:ext uri="{FF2B5EF4-FFF2-40B4-BE49-F238E27FC236}">
                <a16:creationId xmlns:a16="http://schemas.microsoft.com/office/drawing/2014/main" id="{78F88BF4-C296-4010-AD81-B03FCE55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10" name="文字方塊 23">
            <a:extLst>
              <a:ext uri="{FF2B5EF4-FFF2-40B4-BE49-F238E27FC236}">
                <a16:creationId xmlns:a16="http://schemas.microsoft.com/office/drawing/2014/main" id="{A94BC345-2AB7-4D6A-9353-086513929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559176"/>
            <a:ext cx="394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(b) Delete a node whose left child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the smallest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FEBC53-0CEF-40B2-BFBE-139C8323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071939"/>
            <a:ext cx="449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(c) Delete a node which only has left child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0.05504 -0.08402 " pathEditMode="relative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781568CA-D76B-4252-8CB2-C69ED31F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8195" name="內容版面配置區 2">
            <a:extLst>
              <a:ext uri="{FF2B5EF4-FFF2-40B4-BE49-F238E27FC236}">
                <a16:creationId xmlns:a16="http://schemas.microsoft.com/office/drawing/2014/main" id="{D8B1A1F3-AB1F-451E-AEC5-969356DD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1027CC8-34FB-495C-89E2-21F4DBDD539A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D232854-F9A6-4654-A4E5-673CADDADCFB}"/>
              </a:ext>
            </a:extLst>
          </p:cNvPr>
          <p:cNvSpPr/>
          <p:nvPr/>
        </p:nvSpPr>
        <p:spPr>
          <a:xfrm>
            <a:off x="2568062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05298D6-CC62-489F-999E-AFD1CEF400B0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84BA5-9B9D-4A97-B120-646A0E662DF5}"/>
              </a:ext>
            </a:extLst>
          </p:cNvPr>
          <p:cNvSpPr/>
          <p:nvPr/>
        </p:nvSpPr>
        <p:spPr>
          <a:xfrm>
            <a:off x="2024034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170716-DB2C-4774-B96A-301BC1BBF4A8}"/>
              </a:ext>
            </a:extLst>
          </p:cNvPr>
          <p:cNvSpPr/>
          <p:nvPr/>
        </p:nvSpPr>
        <p:spPr>
          <a:xfrm>
            <a:off x="3051642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0E194B7-B616-4800-A3B1-E9FE74FFA92E}"/>
              </a:ext>
            </a:extLst>
          </p:cNvPr>
          <p:cNvSpPr/>
          <p:nvPr/>
        </p:nvSpPr>
        <p:spPr>
          <a:xfrm>
            <a:off x="3474775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9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54FDD17-CA46-4DB8-81A3-BA6E8397B6B6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9C125CD-11E6-4270-8B17-37FB8FF882C8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B8CBB26-45DA-4FFD-BB7E-FA9A36C2FEDF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30767DE-5FEA-41CD-AA98-562C5C423ED7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20DF1A-D9C9-4700-9975-DEA2D53B9D8C}"/>
              </a:ext>
            </a:extLst>
          </p:cNvPr>
          <p:cNvCxnSpPr/>
          <p:nvPr/>
        </p:nvCxnSpPr>
        <p:spPr>
          <a:xfrm rot="5400000">
            <a:off x="2362995" y="4137820"/>
            <a:ext cx="280987" cy="18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76FE9AB-BBA7-4707-A053-4A4BDC0CD75C}"/>
              </a:ext>
            </a:extLst>
          </p:cNvPr>
          <p:cNvCxnSpPr/>
          <p:nvPr/>
        </p:nvCxnSpPr>
        <p:spPr>
          <a:xfrm rot="16200000" flipH="1">
            <a:off x="2937669" y="4172744"/>
            <a:ext cx="222250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37A87B-9FFB-460F-AAD2-05579C2B39F6}"/>
              </a:ext>
            </a:extLst>
          </p:cNvPr>
          <p:cNvCxnSpPr/>
          <p:nvPr/>
        </p:nvCxnSpPr>
        <p:spPr>
          <a:xfrm rot="16200000" flipH="1">
            <a:off x="3381375" y="4805363"/>
            <a:ext cx="198438" cy="13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BC1E663-EB08-43A5-93A9-F21F60E27874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00286C5-D19D-48B1-9956-7AB15478EE82}"/>
              </a:ext>
            </a:extLst>
          </p:cNvPr>
          <p:cNvCxnSpPr/>
          <p:nvPr/>
        </p:nvCxnSpPr>
        <p:spPr>
          <a:xfrm rot="16200000" flipH="1">
            <a:off x="4228307" y="4796632"/>
            <a:ext cx="215900" cy="195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9C840BE-265B-4D5D-8A05-2BB649936E17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28" name="文字方塊 46">
            <a:extLst>
              <a:ext uri="{FF2B5EF4-FFF2-40B4-BE49-F238E27FC236}">
                <a16:creationId xmlns:a16="http://schemas.microsoft.com/office/drawing/2014/main" id="{19D349D0-5F7D-47A4-9C6A-6005D2E8C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1DC0862-B457-40A9-82D7-5D057F607355}"/>
              </a:ext>
            </a:extLst>
          </p:cNvPr>
          <p:cNvSpPr txBox="1"/>
          <p:nvPr/>
        </p:nvSpPr>
        <p:spPr>
          <a:xfrm>
            <a:off x="5751514" y="2928939"/>
            <a:ext cx="4416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(ii)Find the smallest node of right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subtree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30" name="文字方塊 48">
            <a:extLst>
              <a:ext uri="{FF2B5EF4-FFF2-40B4-BE49-F238E27FC236}">
                <a16:creationId xmlns:a16="http://schemas.microsoft.com/office/drawing/2014/main" id="{15651741-8717-4BDB-A217-F3493D465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31" name="文字方塊 23">
            <a:extLst>
              <a:ext uri="{FF2B5EF4-FFF2-40B4-BE49-F238E27FC236}">
                <a16:creationId xmlns:a16="http://schemas.microsoft.com/office/drawing/2014/main" id="{359655A8-52D1-4FC7-9847-A84E71CB4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559176"/>
            <a:ext cx="394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(b) Delete a node whose left child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the smallest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32" name="文字方塊 24">
            <a:extLst>
              <a:ext uri="{FF2B5EF4-FFF2-40B4-BE49-F238E27FC236}">
                <a16:creationId xmlns:a16="http://schemas.microsoft.com/office/drawing/2014/main" id="{8F01F771-370D-4478-B6E3-96119206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071939"/>
            <a:ext cx="449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(c) Delete a node which only has left child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72C48F-A577-4747-AAE4-5D0F014E1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344989"/>
            <a:ext cx="4384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(d) Delete a node which has two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B67FDB22-2D4B-45B5-9B1A-264EAA0E1D0F}"/>
              </a:ext>
            </a:extLst>
          </p:cNvPr>
          <p:cNvSpPr/>
          <p:nvPr/>
        </p:nvSpPr>
        <p:spPr>
          <a:xfrm>
            <a:off x="4326536" y="5000636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13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4184 -0.183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-0.0467 -0.0919 " pathEditMode="relative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70F6C9C9-BEA3-4D9E-8280-A0F12A43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FB96C995-034A-454E-862B-447F3057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r>
              <a:rPr lang="en-US" altLang="zh-TW" sz="2800"/>
              <a:t>C Program codes:</a:t>
            </a:r>
          </a:p>
        </p:txBody>
      </p:sp>
      <p:sp>
        <p:nvSpPr>
          <p:cNvPr id="9220" name="文字方塊 27">
            <a:extLst>
              <a:ext uri="{FF2B5EF4-FFF2-40B4-BE49-F238E27FC236}">
                <a16:creationId xmlns:a16="http://schemas.microsoft.com/office/drawing/2014/main" id="{988EC02D-D6FA-45F7-B8E0-7B6CC9E1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155950"/>
            <a:ext cx="66436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deleteNode(TreeNodePtr * treePtr, int value){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TreeNodePtr current = * treePtr, parentPtr, tmpPtr;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if(!current){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fprintf(stderr, "The tree is empty or has not this node.\n");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return;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if(current-&gt;data == value){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/*it's a leaf node*/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if(!current-&gt;rightPtr &amp;&amp; !current-&gt;leftPtr){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* treePtr = NULL;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free(current);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A391F56-3303-4C31-B5EA-B742179EB703}"/>
              </a:ext>
            </a:extLst>
          </p:cNvPr>
          <p:cNvCxnSpPr/>
          <p:nvPr/>
        </p:nvCxnSpPr>
        <p:spPr>
          <a:xfrm flipV="1">
            <a:off x="5524501" y="2928938"/>
            <a:ext cx="1643063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B65B45-D84C-498D-A78C-7EE00F4C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2643188"/>
            <a:ext cx="2995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An pointer which can revise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the link from parent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B8CFF0E-34C0-489B-B0BD-F1DCA580EB3E}"/>
              </a:ext>
            </a:extLst>
          </p:cNvPr>
          <p:cNvCxnSpPr/>
          <p:nvPr/>
        </p:nvCxnSpPr>
        <p:spPr>
          <a:xfrm>
            <a:off x="6667501" y="3357564"/>
            <a:ext cx="7143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ED7F3D7-E428-4555-8087-7AC6731F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3214689"/>
            <a:ext cx="312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The node you want to delete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8D2461D-7718-4F9A-8E0D-DB08106DA49C}"/>
              </a:ext>
            </a:extLst>
          </p:cNvPr>
          <p:cNvCxnSpPr/>
          <p:nvPr/>
        </p:nvCxnSpPr>
        <p:spPr>
          <a:xfrm>
            <a:off x="5024439" y="3714751"/>
            <a:ext cx="1785937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FD6BD6-A3FA-45D1-BE58-AAABDF314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9" y="3714750"/>
            <a:ext cx="3813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Get the information of current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49F3D5B-C3EC-40A4-AEF1-4D063CBCE42F}"/>
              </a:ext>
            </a:extLst>
          </p:cNvPr>
          <p:cNvCxnSpPr/>
          <p:nvPr/>
        </p:nvCxnSpPr>
        <p:spPr>
          <a:xfrm>
            <a:off x="3024189" y="3929063"/>
            <a:ext cx="3286125" cy="500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E33726C-97D8-40B5-9919-837C904B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4286251"/>
            <a:ext cx="4249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Return a error messenge for empty tree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or the tree without this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343ABAB-B96C-4608-BC0E-B025EC96910E}"/>
              </a:ext>
            </a:extLst>
          </p:cNvPr>
          <p:cNvCxnSpPr/>
          <p:nvPr/>
        </p:nvCxnSpPr>
        <p:spPr>
          <a:xfrm>
            <a:off x="4452938" y="5000625"/>
            <a:ext cx="192881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75267FF-6393-49C1-BC04-D56CCEBE6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4" y="4929189"/>
            <a:ext cx="4332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If find the node, following the four cases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A5FF268D-5F62-4597-9E00-CBAFD37704B3}"/>
              </a:ext>
            </a:extLst>
          </p:cNvPr>
          <p:cNvCxnSpPr/>
          <p:nvPr/>
        </p:nvCxnSpPr>
        <p:spPr>
          <a:xfrm>
            <a:off x="4810126" y="5715000"/>
            <a:ext cx="1357313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43E28C6-7BBE-4BE0-83DC-D3B00A5E5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6" y="5786438"/>
            <a:ext cx="4513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 (a), let the parent node link to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and free(delete) the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44" grpId="0"/>
      <p:bldP spid="52" grpId="0"/>
      <p:bldP spid="58" grpId="0"/>
      <p:bldP spid="6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59AF6D40-9112-4E6A-9F14-09365F3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7D09455A-3352-4BBD-89FA-951DB876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r>
              <a:rPr lang="en-US" altLang="zh-TW" sz="2800"/>
              <a:t>C Program codes:</a:t>
            </a:r>
          </a:p>
        </p:txBody>
      </p:sp>
      <p:sp>
        <p:nvSpPr>
          <p:cNvPr id="10244" name="文字方塊 16">
            <a:extLst>
              <a:ext uri="{FF2B5EF4-FFF2-40B4-BE49-F238E27FC236}">
                <a16:creationId xmlns:a16="http://schemas.microsoft.com/office/drawing/2014/main" id="{B3D70FA8-0AB8-49CE-89B2-035A01621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155951"/>
            <a:ext cx="66436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/*the right child is NULL, and left child isn't*/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else if(!current-&gt;rightPtr){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* treePtr = current-&gt;leftPtr;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free(current);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/*the node has both children*/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else{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tmpPtr = current-&gt;rightPtr;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/*the rightPtr without left child*/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if(!tmpPtr-&gt;leftPtr)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tmpPtr-&gt;leftPtr = current-&gt;leftPtr;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192B96B-C380-4F91-B7BC-71239184BED2}"/>
              </a:ext>
            </a:extLst>
          </p:cNvPr>
          <p:cNvCxnSpPr/>
          <p:nvPr/>
        </p:nvCxnSpPr>
        <p:spPr>
          <a:xfrm flipV="1">
            <a:off x="4881563" y="3143251"/>
            <a:ext cx="1714500" cy="4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18201A-782B-4130-AE2B-17AAC324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714626"/>
            <a:ext cx="4210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Case(c), let the parent node link to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left child, and free the current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94463B9-0EF5-4C23-B41C-36652D54A4E2}"/>
              </a:ext>
            </a:extLst>
          </p:cNvPr>
          <p:cNvCxnSpPr/>
          <p:nvPr/>
        </p:nvCxnSpPr>
        <p:spPr>
          <a:xfrm flipV="1">
            <a:off x="3309938" y="4429125"/>
            <a:ext cx="3143250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7B20AFC-16AA-4BF2-A626-8C5AD57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1" y="4214813"/>
            <a:ext cx="4271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 (b) and (d), find the smallest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of the right subtree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E51FEB8-0DEB-4523-A937-D8D4377A7037}"/>
              </a:ext>
            </a:extLst>
          </p:cNvPr>
          <p:cNvCxnSpPr/>
          <p:nvPr/>
        </p:nvCxnSpPr>
        <p:spPr>
          <a:xfrm flipV="1">
            <a:off x="5381626" y="5143501"/>
            <a:ext cx="1000125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F343F17-2C13-4D8B-A5E2-CA17BE65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4" y="4987925"/>
            <a:ext cx="4389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Get the right children to decide (b) or (d)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CE2ECA4-45DF-46E1-BC98-E8CC2E3BBF33}"/>
              </a:ext>
            </a:extLst>
          </p:cNvPr>
          <p:cNvCxnSpPr/>
          <p:nvPr/>
        </p:nvCxnSpPr>
        <p:spPr>
          <a:xfrm>
            <a:off x="4524376" y="5786439"/>
            <a:ext cx="1928813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79FDE8B-EFD6-4CAD-8900-C7BC21DE5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500688"/>
            <a:ext cx="4375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Case(b), let the left child node link to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right child, and let the parent 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link to the left child.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6" grpId="0"/>
      <p:bldP spid="4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E2C3E691-C6CC-43DF-99B6-BF3D2564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1647C3E2-5FEC-45BB-9CFE-A55F9A75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r>
              <a:rPr lang="en-US" altLang="zh-TW" sz="2800"/>
              <a:t>C Program codes:</a:t>
            </a:r>
          </a:p>
        </p:txBody>
      </p:sp>
      <p:sp>
        <p:nvSpPr>
          <p:cNvPr id="11268" name="文字方塊 16">
            <a:extLst>
              <a:ext uri="{FF2B5EF4-FFF2-40B4-BE49-F238E27FC236}">
                <a16:creationId xmlns:a16="http://schemas.microsoft.com/office/drawing/2014/main" id="{8DD217BB-20EB-449A-A1B4-6959327F2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155950"/>
            <a:ext cx="66436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/*the rightPtr have left child*/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else{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/*find the smallest node in right subtree*/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while(tmpPtr-&gt;leftPtr){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    /*record the parent node of tmpPtr*/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    parentPtr = tmpPtr;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    tmpPtr = tmpPtr-&gt;leftPtr;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parentPtr-&gt;leftPtr = tmpPtr-&gt;rightPtr;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tmpPtr-&gt;leftPtr = current-&gt;leftPtr;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tmpPtr-&gt;rightPtr = current-&gt;rightPtr;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}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7B5979-F861-412F-9F92-F464F39A3DA8}"/>
              </a:ext>
            </a:extLst>
          </p:cNvPr>
          <p:cNvCxnSpPr/>
          <p:nvPr/>
        </p:nvCxnSpPr>
        <p:spPr>
          <a:xfrm flipV="1">
            <a:off x="3452813" y="3286126"/>
            <a:ext cx="2000250" cy="4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02D469-912F-4C3A-9540-067150534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071814"/>
            <a:ext cx="5018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Case(d), find the smallest node of right subtree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C416599-B8D8-485A-93E1-F21E0D26EE79}"/>
              </a:ext>
            </a:extLst>
          </p:cNvPr>
          <p:cNvCxnSpPr/>
          <p:nvPr/>
        </p:nvCxnSpPr>
        <p:spPr>
          <a:xfrm>
            <a:off x="4953000" y="4143375"/>
            <a:ext cx="207168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B41B8D-3685-4441-9781-9794FDF27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4071938"/>
            <a:ext cx="3725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Find the smallest node, and record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its parent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54B897B-B0E7-41C1-9167-D91D65ED9CA2}"/>
              </a:ext>
            </a:extLst>
          </p:cNvPr>
          <p:cNvCxnSpPr/>
          <p:nvPr/>
        </p:nvCxnSpPr>
        <p:spPr>
          <a:xfrm flipV="1">
            <a:off x="5810250" y="5214938"/>
            <a:ext cx="857250" cy="214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8B68BE7-F09D-4539-9671-BD00D511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4929188"/>
            <a:ext cx="4070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Let the parent node of smallest 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link to the right child of smallest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C388F8B-248D-403F-9BB1-89BE8C634DF5}"/>
              </a:ext>
            </a:extLst>
          </p:cNvPr>
          <p:cNvCxnSpPr/>
          <p:nvPr/>
        </p:nvCxnSpPr>
        <p:spPr>
          <a:xfrm>
            <a:off x="6167439" y="5786439"/>
            <a:ext cx="714375" cy="73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A9C4374-9D37-4140-9D45-E78C92A55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5643564"/>
            <a:ext cx="386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Let right child of the smallest 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link to the left child of current node,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so as the right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30" grpId="0"/>
      <p:bldP spid="4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2206E8ED-BE89-422B-A986-E1E8123C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863C926D-7ED4-4D84-8E66-29E08D48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r>
              <a:rPr lang="en-US" altLang="zh-TW" sz="2800"/>
              <a:t>C Program codes:</a:t>
            </a:r>
          </a:p>
        </p:txBody>
      </p:sp>
      <p:sp>
        <p:nvSpPr>
          <p:cNvPr id="12292" name="文字方塊 16">
            <a:extLst>
              <a:ext uri="{FF2B5EF4-FFF2-40B4-BE49-F238E27FC236}">
                <a16:creationId xmlns:a16="http://schemas.microsoft.com/office/drawing/2014/main" id="{09E67A3A-57AB-4186-9270-9C7B992F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155950"/>
            <a:ext cx="664368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* treePtr = tmpPtr;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free(current);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}else if(value &gt; current-&gt;data){/*search the node*/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deleteNode(&amp;(current-&gt;rightPtr), value);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}else if(value &lt; current-&gt;data){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deleteNode(&amp;(current-&gt;leftPtr), value);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F1B2101-6F21-47CE-8E7E-3AD2FDC40C5E}"/>
              </a:ext>
            </a:extLst>
          </p:cNvPr>
          <p:cNvCxnSpPr/>
          <p:nvPr/>
        </p:nvCxnSpPr>
        <p:spPr>
          <a:xfrm flipV="1">
            <a:off x="4024314" y="3143251"/>
            <a:ext cx="1500187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34596D-FB84-4D54-A5AE-2CDBBA3E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2928938"/>
            <a:ext cx="4808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Let the parent node of current node  link 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The smallest node, and free the current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B907E5A-3B61-4DC0-A96F-EF9EE4AA5C2A}"/>
              </a:ext>
            </a:extLst>
          </p:cNvPr>
          <p:cNvCxnSpPr/>
          <p:nvPr/>
        </p:nvCxnSpPr>
        <p:spPr>
          <a:xfrm flipV="1">
            <a:off x="5167314" y="3857625"/>
            <a:ext cx="714375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E109E84-1AC2-4071-8FC1-4E915F58B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500438"/>
            <a:ext cx="4433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If the node you want to delete is big than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current node, find the right child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D1B4AF3-3DB2-4370-9043-D0C96DD7AD44}"/>
              </a:ext>
            </a:extLst>
          </p:cNvPr>
          <p:cNvCxnSpPr/>
          <p:nvPr/>
        </p:nvCxnSpPr>
        <p:spPr>
          <a:xfrm>
            <a:off x="5453064" y="4786314"/>
            <a:ext cx="1214437" cy="357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747F0B-1559-4DA0-834C-7C6A805F7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4" y="4929188"/>
            <a:ext cx="4116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If the node is small than current node,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find the left child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8665ABE6-E50F-4ABD-A73B-B0B280AE6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058400" cy="1046686"/>
          </a:xfrm>
        </p:spPr>
        <p:txBody>
          <a:bodyPr/>
          <a:lstStyle/>
          <a:p>
            <a:r>
              <a:rPr lang="en-US" altLang="en-US" sz="6600" dirty="0"/>
              <a:t>B-tree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055EDAF4-54E2-4846-8153-E496DA887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717" y="1263192"/>
            <a:ext cx="10897385" cy="52900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/>
              <a:t>Defined by one parameter: </a:t>
            </a:r>
            <a:r>
              <a:rPr lang="en-US" altLang="en-US" sz="2600" i="1" dirty="0"/>
              <a:t>t</a:t>
            </a:r>
            <a:endParaRPr lang="en-US" altLang="en-US" sz="2600" dirty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/>
              <a:t>Balance n-</a:t>
            </a:r>
            <a:r>
              <a:rPr lang="en-US" altLang="en-US" sz="2600" dirty="0" err="1"/>
              <a:t>ary</a:t>
            </a:r>
            <a:r>
              <a:rPr lang="en-US" altLang="en-US" sz="2600" dirty="0"/>
              <a:t> tree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b="1" dirty="0"/>
              <a:t>Each node contains between </a:t>
            </a:r>
            <a:r>
              <a:rPr lang="en-US" altLang="en-US" sz="2600" b="1" i="1" dirty="0"/>
              <a:t>t-</a:t>
            </a:r>
            <a:r>
              <a:rPr lang="en-US" altLang="en-US" sz="2600" b="1" dirty="0"/>
              <a:t>1</a:t>
            </a:r>
            <a:r>
              <a:rPr lang="en-US" altLang="en-US" sz="2600" b="1" i="1" dirty="0"/>
              <a:t> </a:t>
            </a:r>
            <a:r>
              <a:rPr lang="en-US" altLang="en-US" sz="2600" b="1" dirty="0"/>
              <a:t>and </a:t>
            </a:r>
            <a:r>
              <a:rPr lang="en-US" altLang="en-US" sz="2600" b="1" i="1" dirty="0"/>
              <a:t>2t-</a:t>
            </a:r>
            <a:r>
              <a:rPr lang="en-US" altLang="en-US" sz="2600" b="1" dirty="0"/>
              <a:t>1 keys/data values (i.e. multiple data values per tree node)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keys/data are stored in </a:t>
            </a:r>
            <a:r>
              <a:rPr lang="en-US" altLang="en-US" sz="2200" b="1" dirty="0"/>
              <a:t>sorted order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one exception: root can have only &lt; t-1 keys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b="1" dirty="0"/>
              <a:t>Each internal node contains between </a:t>
            </a:r>
            <a:r>
              <a:rPr lang="en-US" altLang="en-US" sz="2600" b="1" i="1" dirty="0"/>
              <a:t>t</a:t>
            </a:r>
            <a:r>
              <a:rPr lang="en-US" altLang="en-US" sz="2600" b="1" dirty="0"/>
              <a:t> and 2</a:t>
            </a:r>
            <a:r>
              <a:rPr lang="en-US" altLang="en-US" sz="2600" b="1" i="1" dirty="0"/>
              <a:t>t</a:t>
            </a:r>
            <a:r>
              <a:rPr lang="en-US" altLang="en-US" sz="2600" b="1" dirty="0"/>
              <a:t> children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the keys of a parent </a:t>
            </a:r>
            <a:r>
              <a:rPr lang="en-US" altLang="en-US" sz="2200" b="1" dirty="0"/>
              <a:t>delimit</a:t>
            </a:r>
            <a:r>
              <a:rPr lang="en-US" altLang="en-US" sz="2200" dirty="0"/>
              <a:t> the values of the children keys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For example, if </a:t>
            </a:r>
            <a:r>
              <a:rPr lang="en-US" altLang="en-US" sz="2200" dirty="0" err="1"/>
              <a:t>key</a:t>
            </a:r>
            <a:r>
              <a:rPr lang="en-US" altLang="en-US" sz="2200" baseline="-25000" dirty="0" err="1"/>
              <a:t>i</a:t>
            </a:r>
            <a:r>
              <a:rPr lang="en-US" altLang="en-US" sz="2200" dirty="0"/>
              <a:t> = 15 and key</a:t>
            </a:r>
            <a:r>
              <a:rPr lang="en-US" altLang="en-US" sz="2200" baseline="-25000" dirty="0"/>
              <a:t>i+1</a:t>
            </a:r>
            <a:r>
              <a:rPr lang="en-US" altLang="en-US" sz="2200" dirty="0"/>
              <a:t> = 25 then child </a:t>
            </a:r>
            <a:r>
              <a:rPr lang="en-US" altLang="en-US" sz="2200" i="1" dirty="0" err="1"/>
              <a:t>i</a:t>
            </a:r>
            <a:r>
              <a:rPr lang="en-US" altLang="en-US" sz="2200" dirty="0"/>
              <a:t> + 1 must have keys between 15 and 25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b="1" dirty="0"/>
              <a:t>all leaves have the same depth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56E4962-CE4D-4857-9691-8B6B0C60B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924137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3AD977A-1C47-4C16-81FD-0F0A1B3F4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899" y="1046375"/>
            <a:ext cx="10744201" cy="54510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Search(T, k)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Does value k exist in tree T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Insert(T, k)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Insert value k into tree T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Delete(T, x)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Delete node x from tree T 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Minimum(T)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What is the smallest value in the tree?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Maximum(T)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What is the largest value in the tree?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Successor(T, x)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What is the next element in sorted order after x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Predecessor(T, x)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What is the previous element in sorted order of x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Median(T)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 the median of the values in tree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DE26C3E-DD23-49A0-86FE-245139251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9770CB6B-88C9-426A-833B-AF9FD4FC3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F0C8CEFF-3A0C-4F32-8B9A-73B9477A1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B82895CF-66EA-4277-87D7-D5426C75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C6869525-566F-4E02-9E70-526563C7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87" y="1143001"/>
            <a:ext cx="13763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   N   T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57A55ECF-128A-4697-A26A-B9750F75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9CFD8550-8F39-4CA5-AE12-36774271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01387" name="Line 11">
            <a:extLst>
              <a:ext uri="{FF2B5EF4-FFF2-40B4-BE49-F238E27FC236}">
                <a16:creationId xmlns:a16="http://schemas.microsoft.com/office/drawing/2014/main" id="{92925823-9DE8-4D96-B2B5-14992991CC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198"/>
            <a:ext cx="985887" cy="533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388" name="Line 12">
            <a:extLst>
              <a:ext uri="{FF2B5EF4-FFF2-40B4-BE49-F238E27FC236}">
                <a16:creationId xmlns:a16="http://schemas.microsoft.com/office/drawing/2014/main" id="{1EB4CE1D-5CDC-4634-B671-4733FE9535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38886" y="1600195"/>
            <a:ext cx="385713" cy="5334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600C11B8-48A3-40BE-86FD-77C8BBE2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01393" name="Text Box 17">
            <a:extLst>
              <a:ext uri="{FF2B5EF4-FFF2-40B4-BE49-F238E27FC236}">
                <a16:creationId xmlns:a16="http://schemas.microsoft.com/office/drawing/2014/main" id="{3AAA04F6-7603-4428-BDE3-32ACDF60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01397" name="Text Box 21">
            <a:extLst>
              <a:ext uri="{FF2B5EF4-FFF2-40B4-BE49-F238E27FC236}">
                <a16:creationId xmlns:a16="http://schemas.microsoft.com/office/drawing/2014/main" id="{E48775F6-0ADD-479F-864F-988FC364B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01398" name="Text Box 22">
            <a:extLst>
              <a:ext uri="{FF2B5EF4-FFF2-40B4-BE49-F238E27FC236}">
                <a16:creationId xmlns:a16="http://schemas.microsoft.com/office/drawing/2014/main" id="{303119DE-49C2-4A8A-A4AC-61BE0EA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1FB13E1-9624-4BB8-829C-691488A82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DF150BC3-064F-469D-9C3E-512F79E70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C8B77793-BE63-40C7-A851-D9EDA1FC0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600198"/>
            <a:ext cx="304800" cy="53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CDD15F97-97F8-4CB6-A29D-0B50077A0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01408" name="Text Box 32">
            <a:extLst>
              <a:ext uri="{FF2B5EF4-FFF2-40B4-BE49-F238E27FC236}">
                <a16:creationId xmlns:a16="http://schemas.microsoft.com/office/drawing/2014/main" id="{E88CB3A6-18A6-4016-A162-21116124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409" name="Line 33">
            <a:extLst>
              <a:ext uri="{FF2B5EF4-FFF2-40B4-BE49-F238E27FC236}">
                <a16:creationId xmlns:a16="http://schemas.microsoft.com/office/drawing/2014/main" id="{47D07A53-B6EE-492C-A353-C2EF6F8BF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0" name="Line 34">
            <a:extLst>
              <a:ext uri="{FF2B5EF4-FFF2-40B4-BE49-F238E27FC236}">
                <a16:creationId xmlns:a16="http://schemas.microsoft.com/office/drawing/2014/main" id="{96D82C02-20A7-496F-8134-89DF301F5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2" name="Line 36">
            <a:extLst>
              <a:ext uri="{FF2B5EF4-FFF2-40B4-BE49-F238E27FC236}">
                <a16:creationId xmlns:a16="http://schemas.microsoft.com/office/drawing/2014/main" id="{89026C6F-C807-4042-9901-D2F906B71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3" name="Line 37">
            <a:extLst>
              <a:ext uri="{FF2B5EF4-FFF2-40B4-BE49-F238E27FC236}">
                <a16:creationId xmlns:a16="http://schemas.microsoft.com/office/drawing/2014/main" id="{884ED759-6BE1-4FD8-B8B9-A79C93BE1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4" name="Line 38">
            <a:extLst>
              <a:ext uri="{FF2B5EF4-FFF2-40B4-BE49-F238E27FC236}">
                <a16:creationId xmlns:a16="http://schemas.microsoft.com/office/drawing/2014/main" id="{DB4F1B99-0D20-477C-AA7F-CC4E92CEB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5" name="Line 39">
            <a:extLst>
              <a:ext uri="{FF2B5EF4-FFF2-40B4-BE49-F238E27FC236}">
                <a16:creationId xmlns:a16="http://schemas.microsoft.com/office/drawing/2014/main" id="{94C89B45-654C-4577-93C3-B5207A025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9724"/>
            <a:ext cx="1219200" cy="447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6" name="Text Box 40">
            <a:extLst>
              <a:ext uri="{FF2B5EF4-FFF2-40B4-BE49-F238E27FC236}">
                <a16:creationId xmlns:a16="http://schemas.microsoft.com/office/drawing/2014/main" id="{7113DAD3-B68F-48F1-A2E3-D2098476A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01417" name="Line 41">
            <a:extLst>
              <a:ext uri="{FF2B5EF4-FFF2-40B4-BE49-F238E27FC236}">
                <a16:creationId xmlns:a16="http://schemas.microsoft.com/office/drawing/2014/main" id="{8750BB76-2574-4760-B70C-E8865F1426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D1E0C9D-AB54-4C02-9362-E2202D471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1578" name="Text Box 26">
            <a:extLst>
              <a:ext uri="{FF2B5EF4-FFF2-40B4-BE49-F238E27FC236}">
                <a16:creationId xmlns:a16="http://schemas.microsoft.com/office/drawing/2014/main" id="{C8D96BC1-8737-47C2-8B47-EB53D1FA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918" y="5484166"/>
            <a:ext cx="6494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Balanced: all leaves have the same depth</a:t>
            </a:r>
          </a:p>
        </p:txBody>
      </p:sp>
      <p:sp>
        <p:nvSpPr>
          <p:cNvPr id="151579" name="Text Box 27">
            <a:extLst>
              <a:ext uri="{FF2B5EF4-FFF2-40B4-BE49-F238E27FC236}">
                <a16:creationId xmlns:a16="http://schemas.microsoft.com/office/drawing/2014/main" id="{99D4C6EF-4F11-4DC4-BD03-5A8500DC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1580" name="Text Box 28">
            <a:extLst>
              <a:ext uri="{FF2B5EF4-FFF2-40B4-BE49-F238E27FC236}">
                <a16:creationId xmlns:a16="http://schemas.microsoft.com/office/drawing/2014/main" id="{074700B2-7988-4FC2-85B9-1E1CF97B0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1581" name="Text Box 29">
            <a:extLst>
              <a:ext uri="{FF2B5EF4-FFF2-40B4-BE49-F238E27FC236}">
                <a16:creationId xmlns:a16="http://schemas.microsoft.com/office/drawing/2014/main" id="{A7B0252F-E7C5-4204-BB5E-25FD23820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1582" name="Text Box 30">
            <a:extLst>
              <a:ext uri="{FF2B5EF4-FFF2-40B4-BE49-F238E27FC236}">
                <a16:creationId xmlns:a16="http://schemas.microsoft.com/office/drawing/2014/main" id="{CE6C9C69-F7A2-401F-8D4F-BE2FECAAA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1583" name="Text Box 31">
            <a:extLst>
              <a:ext uri="{FF2B5EF4-FFF2-40B4-BE49-F238E27FC236}">
                <a16:creationId xmlns:a16="http://schemas.microsoft.com/office/drawing/2014/main" id="{22254AE1-3185-4C77-9090-D1BAA25C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1584" name="Text Box 32">
            <a:extLst>
              <a:ext uri="{FF2B5EF4-FFF2-40B4-BE49-F238E27FC236}">
                <a16:creationId xmlns:a16="http://schemas.microsoft.com/office/drawing/2014/main" id="{A5E32002-0189-4A40-94F6-819977C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1585" name="Line 33">
            <a:extLst>
              <a:ext uri="{FF2B5EF4-FFF2-40B4-BE49-F238E27FC236}">
                <a16:creationId xmlns:a16="http://schemas.microsoft.com/office/drawing/2014/main" id="{8C2F7031-F1D9-4168-B1D2-BA6877C794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86" name="Line 34">
            <a:extLst>
              <a:ext uri="{FF2B5EF4-FFF2-40B4-BE49-F238E27FC236}">
                <a16:creationId xmlns:a16="http://schemas.microsoft.com/office/drawing/2014/main" id="{11A0FCF0-E248-4488-93D0-DADCB5FBDC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87" name="Text Box 35">
            <a:extLst>
              <a:ext uri="{FF2B5EF4-FFF2-40B4-BE49-F238E27FC236}">
                <a16:creationId xmlns:a16="http://schemas.microsoft.com/office/drawing/2014/main" id="{FACAA742-1E89-4772-BFBF-15547F9B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1588" name="Text Box 36">
            <a:extLst>
              <a:ext uri="{FF2B5EF4-FFF2-40B4-BE49-F238E27FC236}">
                <a16:creationId xmlns:a16="http://schemas.microsoft.com/office/drawing/2014/main" id="{60484D8B-441E-4C59-830D-14B8A7D5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1589" name="Text Box 37">
            <a:extLst>
              <a:ext uri="{FF2B5EF4-FFF2-40B4-BE49-F238E27FC236}">
                <a16:creationId xmlns:a16="http://schemas.microsoft.com/office/drawing/2014/main" id="{5FFF82BF-2861-4DFF-B017-77360847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1590" name="Text Box 38">
            <a:extLst>
              <a:ext uri="{FF2B5EF4-FFF2-40B4-BE49-F238E27FC236}">
                <a16:creationId xmlns:a16="http://schemas.microsoft.com/office/drawing/2014/main" id="{66B0298E-B27D-46AA-AE37-40672F3C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1591" name="Line 39">
            <a:extLst>
              <a:ext uri="{FF2B5EF4-FFF2-40B4-BE49-F238E27FC236}">
                <a16:creationId xmlns:a16="http://schemas.microsoft.com/office/drawing/2014/main" id="{2D9B35AD-82DA-4C3E-8D3B-8E109EBCD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2" name="Line 40">
            <a:extLst>
              <a:ext uri="{FF2B5EF4-FFF2-40B4-BE49-F238E27FC236}">
                <a16:creationId xmlns:a16="http://schemas.microsoft.com/office/drawing/2014/main" id="{2CA9AF80-BE5E-4F9E-B66B-3DCAD4ED2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3" name="Line 41">
            <a:extLst>
              <a:ext uri="{FF2B5EF4-FFF2-40B4-BE49-F238E27FC236}">
                <a16:creationId xmlns:a16="http://schemas.microsoft.com/office/drawing/2014/main" id="{0B2DDCB2-7042-4965-8BB4-6242A1018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4" name="Text Box 42">
            <a:extLst>
              <a:ext uri="{FF2B5EF4-FFF2-40B4-BE49-F238E27FC236}">
                <a16:creationId xmlns:a16="http://schemas.microsoft.com/office/drawing/2014/main" id="{2357BB11-D202-48BD-A82F-FF9EC1B5C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1595" name="Text Box 43">
            <a:extLst>
              <a:ext uri="{FF2B5EF4-FFF2-40B4-BE49-F238E27FC236}">
                <a16:creationId xmlns:a16="http://schemas.microsoft.com/office/drawing/2014/main" id="{35495437-D6A2-4806-8077-1A53347C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1596" name="Line 44">
            <a:extLst>
              <a:ext uri="{FF2B5EF4-FFF2-40B4-BE49-F238E27FC236}">
                <a16:creationId xmlns:a16="http://schemas.microsoft.com/office/drawing/2014/main" id="{94AE2C95-2087-4F39-8E94-184F3D3FB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7" name="Line 45">
            <a:extLst>
              <a:ext uri="{FF2B5EF4-FFF2-40B4-BE49-F238E27FC236}">
                <a16:creationId xmlns:a16="http://schemas.microsoft.com/office/drawing/2014/main" id="{2286E0DC-0F6F-41E4-87B2-1A0CF769C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8" name="Line 46">
            <a:extLst>
              <a:ext uri="{FF2B5EF4-FFF2-40B4-BE49-F238E27FC236}">
                <a16:creationId xmlns:a16="http://schemas.microsoft.com/office/drawing/2014/main" id="{2711864E-886E-43F9-9222-5265B8611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9" name="Line 47">
            <a:extLst>
              <a:ext uri="{FF2B5EF4-FFF2-40B4-BE49-F238E27FC236}">
                <a16:creationId xmlns:a16="http://schemas.microsoft.com/office/drawing/2014/main" id="{4A1CBC47-9C38-485D-AAC3-F14E7BFC4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600" name="Line 48">
            <a:extLst>
              <a:ext uri="{FF2B5EF4-FFF2-40B4-BE49-F238E27FC236}">
                <a16:creationId xmlns:a16="http://schemas.microsoft.com/office/drawing/2014/main" id="{448CC45C-4E12-480B-AE2F-0CD9EF310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601" name="Line 49">
            <a:extLst>
              <a:ext uri="{FF2B5EF4-FFF2-40B4-BE49-F238E27FC236}">
                <a16:creationId xmlns:a16="http://schemas.microsoft.com/office/drawing/2014/main" id="{5BED0FDF-45E1-4FEE-BDA3-DA299575A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602" name="Text Box 50">
            <a:extLst>
              <a:ext uri="{FF2B5EF4-FFF2-40B4-BE49-F238E27FC236}">
                <a16:creationId xmlns:a16="http://schemas.microsoft.com/office/drawing/2014/main" id="{BE64FED7-81FB-47C8-94FF-99A033EA1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1603" name="Line 51">
            <a:extLst>
              <a:ext uri="{FF2B5EF4-FFF2-40B4-BE49-F238E27FC236}">
                <a16:creationId xmlns:a16="http://schemas.microsoft.com/office/drawing/2014/main" id="{DCB9BF3D-9760-4E4F-906E-30846266F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54CD4B6E-6BA8-4299-87CB-29F61BD60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2603" name="Rectangle 27">
            <a:extLst>
              <a:ext uri="{FF2B5EF4-FFF2-40B4-BE49-F238E27FC236}">
                <a16:creationId xmlns:a16="http://schemas.microsoft.com/office/drawing/2014/main" id="{5EC32039-68DD-406C-AFDB-7C8777C9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1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Each node contains between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t-1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 –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1 keys stored in increasing order</a:t>
            </a:r>
          </a:p>
        </p:txBody>
      </p:sp>
      <p:sp>
        <p:nvSpPr>
          <p:cNvPr id="152604" name="Text Box 28">
            <a:extLst>
              <a:ext uri="{FF2B5EF4-FFF2-40B4-BE49-F238E27FC236}">
                <a16:creationId xmlns:a16="http://schemas.microsoft.com/office/drawing/2014/main" id="{C673810B-B643-4A15-A96C-F9CFD86F9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2605" name="Text Box 29">
            <a:extLst>
              <a:ext uri="{FF2B5EF4-FFF2-40B4-BE49-F238E27FC236}">
                <a16:creationId xmlns:a16="http://schemas.microsoft.com/office/drawing/2014/main" id="{8B01D315-25ED-4B00-9AD0-33E582927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2606" name="Text Box 30">
            <a:extLst>
              <a:ext uri="{FF2B5EF4-FFF2-40B4-BE49-F238E27FC236}">
                <a16:creationId xmlns:a16="http://schemas.microsoft.com/office/drawing/2014/main" id="{41810E88-CE51-41CC-A380-DEBF6F09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2607" name="Text Box 31">
            <a:extLst>
              <a:ext uri="{FF2B5EF4-FFF2-40B4-BE49-F238E27FC236}">
                <a16:creationId xmlns:a16="http://schemas.microsoft.com/office/drawing/2014/main" id="{74109A00-B11F-4DE1-B67D-B216059D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2608" name="Text Box 32">
            <a:extLst>
              <a:ext uri="{FF2B5EF4-FFF2-40B4-BE49-F238E27FC236}">
                <a16:creationId xmlns:a16="http://schemas.microsoft.com/office/drawing/2014/main" id="{7FC14414-3682-4CBC-BFCA-3D4F4E47C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2609" name="Text Box 33">
            <a:extLst>
              <a:ext uri="{FF2B5EF4-FFF2-40B4-BE49-F238E27FC236}">
                <a16:creationId xmlns:a16="http://schemas.microsoft.com/office/drawing/2014/main" id="{75966C29-94C2-44C9-938D-2B5F0E532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2610" name="Line 34">
            <a:extLst>
              <a:ext uri="{FF2B5EF4-FFF2-40B4-BE49-F238E27FC236}">
                <a16:creationId xmlns:a16="http://schemas.microsoft.com/office/drawing/2014/main" id="{5EDABD05-340A-48A9-A26C-5BA5391E7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1" name="Line 35">
            <a:extLst>
              <a:ext uri="{FF2B5EF4-FFF2-40B4-BE49-F238E27FC236}">
                <a16:creationId xmlns:a16="http://schemas.microsoft.com/office/drawing/2014/main" id="{0F330A2A-5AE1-43F4-AF00-6F0FAA1949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2" name="Text Box 36">
            <a:extLst>
              <a:ext uri="{FF2B5EF4-FFF2-40B4-BE49-F238E27FC236}">
                <a16:creationId xmlns:a16="http://schemas.microsoft.com/office/drawing/2014/main" id="{44E9B811-D729-49E7-A49A-F789C6C8C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2613" name="Text Box 37">
            <a:extLst>
              <a:ext uri="{FF2B5EF4-FFF2-40B4-BE49-F238E27FC236}">
                <a16:creationId xmlns:a16="http://schemas.microsoft.com/office/drawing/2014/main" id="{6175763B-D946-43F0-AA95-A9C6935D8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2614" name="Text Box 38">
            <a:extLst>
              <a:ext uri="{FF2B5EF4-FFF2-40B4-BE49-F238E27FC236}">
                <a16:creationId xmlns:a16="http://schemas.microsoft.com/office/drawing/2014/main" id="{E942AC32-1C88-40D8-AB08-4B740FB73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2615" name="Text Box 39">
            <a:extLst>
              <a:ext uri="{FF2B5EF4-FFF2-40B4-BE49-F238E27FC236}">
                <a16:creationId xmlns:a16="http://schemas.microsoft.com/office/drawing/2014/main" id="{E2FC626E-82BC-447D-B376-4FE95D2E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2616" name="Line 40">
            <a:extLst>
              <a:ext uri="{FF2B5EF4-FFF2-40B4-BE49-F238E27FC236}">
                <a16:creationId xmlns:a16="http://schemas.microsoft.com/office/drawing/2014/main" id="{8C157BDB-84AC-40FF-9837-D9E0F61CC6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7" name="Line 41">
            <a:extLst>
              <a:ext uri="{FF2B5EF4-FFF2-40B4-BE49-F238E27FC236}">
                <a16:creationId xmlns:a16="http://schemas.microsoft.com/office/drawing/2014/main" id="{31D55E72-DB32-4427-9C41-1B5486508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8" name="Line 42">
            <a:extLst>
              <a:ext uri="{FF2B5EF4-FFF2-40B4-BE49-F238E27FC236}">
                <a16:creationId xmlns:a16="http://schemas.microsoft.com/office/drawing/2014/main" id="{FC9B1588-202B-4058-8617-7DCA4F2F9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9" name="Text Box 43">
            <a:extLst>
              <a:ext uri="{FF2B5EF4-FFF2-40B4-BE49-F238E27FC236}">
                <a16:creationId xmlns:a16="http://schemas.microsoft.com/office/drawing/2014/main" id="{1BECE6DE-89BA-47FF-BC08-1BDFD4556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2620" name="Text Box 44">
            <a:extLst>
              <a:ext uri="{FF2B5EF4-FFF2-40B4-BE49-F238E27FC236}">
                <a16:creationId xmlns:a16="http://schemas.microsoft.com/office/drawing/2014/main" id="{EB80289A-1173-47AE-8207-7915D5CB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2621" name="Line 45">
            <a:extLst>
              <a:ext uri="{FF2B5EF4-FFF2-40B4-BE49-F238E27FC236}">
                <a16:creationId xmlns:a16="http://schemas.microsoft.com/office/drawing/2014/main" id="{9B543877-6D17-4A14-BA12-A1F85C045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2" name="Line 46">
            <a:extLst>
              <a:ext uri="{FF2B5EF4-FFF2-40B4-BE49-F238E27FC236}">
                <a16:creationId xmlns:a16="http://schemas.microsoft.com/office/drawing/2014/main" id="{C60FAA38-5CDA-4E20-8DE3-E6DED0AF5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3" name="Line 47">
            <a:extLst>
              <a:ext uri="{FF2B5EF4-FFF2-40B4-BE49-F238E27FC236}">
                <a16:creationId xmlns:a16="http://schemas.microsoft.com/office/drawing/2014/main" id="{BC288A6F-A132-4ADB-9A06-602AE9B7C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4" name="Line 48">
            <a:extLst>
              <a:ext uri="{FF2B5EF4-FFF2-40B4-BE49-F238E27FC236}">
                <a16:creationId xmlns:a16="http://schemas.microsoft.com/office/drawing/2014/main" id="{576CE0E8-D116-40CE-B7ED-E77BCF19B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5" name="Line 49">
            <a:extLst>
              <a:ext uri="{FF2B5EF4-FFF2-40B4-BE49-F238E27FC236}">
                <a16:creationId xmlns:a16="http://schemas.microsoft.com/office/drawing/2014/main" id="{EC5060FB-1A6F-49D0-87DF-C7A02ED8D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6" name="Line 50">
            <a:extLst>
              <a:ext uri="{FF2B5EF4-FFF2-40B4-BE49-F238E27FC236}">
                <a16:creationId xmlns:a16="http://schemas.microsoft.com/office/drawing/2014/main" id="{16D9990E-7711-4742-BE59-2D96F191F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7" name="Text Box 51">
            <a:extLst>
              <a:ext uri="{FF2B5EF4-FFF2-40B4-BE49-F238E27FC236}">
                <a16:creationId xmlns:a16="http://schemas.microsoft.com/office/drawing/2014/main" id="{04F20D79-81CD-4444-AF87-8F5D61ED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2628" name="Line 52">
            <a:extLst>
              <a:ext uri="{FF2B5EF4-FFF2-40B4-BE49-F238E27FC236}">
                <a16:creationId xmlns:a16="http://schemas.microsoft.com/office/drawing/2014/main" id="{52F5D309-EFA0-42A8-9DDF-6E299EFCD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F21FBBB3-0F4E-4973-938C-8BF6187BA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ED3EF219-3000-4AD9-BF53-59C82DD5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Each node contains between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id="{D361D76D-4B93-4B89-8E1C-AE7CAC25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5893" name="Text Box 5">
            <a:extLst>
              <a:ext uri="{FF2B5EF4-FFF2-40B4-BE49-F238E27FC236}">
                <a16:creationId xmlns:a16="http://schemas.microsoft.com/office/drawing/2014/main" id="{FF88D1BC-20A9-4BF6-8F89-D4FD5618D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5894" name="Text Box 6">
            <a:extLst>
              <a:ext uri="{FF2B5EF4-FFF2-40B4-BE49-F238E27FC236}">
                <a16:creationId xmlns:a16="http://schemas.microsoft.com/office/drawing/2014/main" id="{07DAFD42-AF0B-4E7D-B5C0-B6BCC3BF2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5895" name="Text Box 7">
            <a:extLst>
              <a:ext uri="{FF2B5EF4-FFF2-40B4-BE49-F238E27FC236}">
                <a16:creationId xmlns:a16="http://schemas.microsoft.com/office/drawing/2014/main" id="{ACF3E3C3-A481-4955-882D-7406E338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5896" name="Text Box 8">
            <a:extLst>
              <a:ext uri="{FF2B5EF4-FFF2-40B4-BE49-F238E27FC236}">
                <a16:creationId xmlns:a16="http://schemas.microsoft.com/office/drawing/2014/main" id="{BA70CB00-7010-40DE-966B-755F9CF6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5897" name="Text Box 9">
            <a:extLst>
              <a:ext uri="{FF2B5EF4-FFF2-40B4-BE49-F238E27FC236}">
                <a16:creationId xmlns:a16="http://schemas.microsoft.com/office/drawing/2014/main" id="{DB672E2E-2741-4B42-A840-44885F76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5898" name="Line 10">
            <a:extLst>
              <a:ext uri="{FF2B5EF4-FFF2-40B4-BE49-F238E27FC236}">
                <a16:creationId xmlns:a16="http://schemas.microsoft.com/office/drawing/2014/main" id="{B284F2C1-4C6F-4232-9D4F-1D39AB320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899" name="Line 11">
            <a:extLst>
              <a:ext uri="{FF2B5EF4-FFF2-40B4-BE49-F238E27FC236}">
                <a16:creationId xmlns:a16="http://schemas.microsoft.com/office/drawing/2014/main" id="{A970A8B2-698D-4073-8612-9690E59155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0" name="Text Box 12">
            <a:extLst>
              <a:ext uri="{FF2B5EF4-FFF2-40B4-BE49-F238E27FC236}">
                <a16:creationId xmlns:a16="http://schemas.microsoft.com/office/drawing/2014/main" id="{695BFCF3-AB4A-4531-B48C-4C4A28F02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5901" name="Text Box 13">
            <a:extLst>
              <a:ext uri="{FF2B5EF4-FFF2-40B4-BE49-F238E27FC236}">
                <a16:creationId xmlns:a16="http://schemas.microsoft.com/office/drawing/2014/main" id="{2EA907A3-D1B8-421B-B28A-9CF2A6E6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5902" name="Text Box 14">
            <a:extLst>
              <a:ext uri="{FF2B5EF4-FFF2-40B4-BE49-F238E27FC236}">
                <a16:creationId xmlns:a16="http://schemas.microsoft.com/office/drawing/2014/main" id="{C06CF337-112B-4B06-A871-6EF0658C6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5903" name="Text Box 15">
            <a:extLst>
              <a:ext uri="{FF2B5EF4-FFF2-40B4-BE49-F238E27FC236}">
                <a16:creationId xmlns:a16="http://schemas.microsoft.com/office/drawing/2014/main" id="{F072D7CC-CB5B-4D88-B0D1-927C000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5904" name="Line 16">
            <a:extLst>
              <a:ext uri="{FF2B5EF4-FFF2-40B4-BE49-F238E27FC236}">
                <a16:creationId xmlns:a16="http://schemas.microsoft.com/office/drawing/2014/main" id="{6C722AD4-16F5-46CF-A60B-13AFF2D99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5" name="Line 17">
            <a:extLst>
              <a:ext uri="{FF2B5EF4-FFF2-40B4-BE49-F238E27FC236}">
                <a16:creationId xmlns:a16="http://schemas.microsoft.com/office/drawing/2014/main" id="{FB8EDC87-8FD6-4B97-B993-87C57B37A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6" name="Line 18">
            <a:extLst>
              <a:ext uri="{FF2B5EF4-FFF2-40B4-BE49-F238E27FC236}">
                <a16:creationId xmlns:a16="http://schemas.microsoft.com/office/drawing/2014/main" id="{052A006F-B4D4-4BF9-A7DE-71FED68E2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7" name="Text Box 19">
            <a:extLst>
              <a:ext uri="{FF2B5EF4-FFF2-40B4-BE49-F238E27FC236}">
                <a16:creationId xmlns:a16="http://schemas.microsoft.com/office/drawing/2014/main" id="{9DABFE4D-52B1-4468-89EE-0E35AE8E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5908" name="Text Box 20">
            <a:extLst>
              <a:ext uri="{FF2B5EF4-FFF2-40B4-BE49-F238E27FC236}">
                <a16:creationId xmlns:a16="http://schemas.microsoft.com/office/drawing/2014/main" id="{DC0E3C7C-CA59-4444-9509-5EB9F15B8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5909" name="Line 21">
            <a:extLst>
              <a:ext uri="{FF2B5EF4-FFF2-40B4-BE49-F238E27FC236}">
                <a16:creationId xmlns:a16="http://schemas.microsoft.com/office/drawing/2014/main" id="{622F6A81-3307-4D5C-8A9A-05E4A2A99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0" name="Line 22">
            <a:extLst>
              <a:ext uri="{FF2B5EF4-FFF2-40B4-BE49-F238E27FC236}">
                <a16:creationId xmlns:a16="http://schemas.microsoft.com/office/drawing/2014/main" id="{2922466F-1594-4FEE-A82C-00B184414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1" name="Line 23">
            <a:extLst>
              <a:ext uri="{FF2B5EF4-FFF2-40B4-BE49-F238E27FC236}">
                <a16:creationId xmlns:a16="http://schemas.microsoft.com/office/drawing/2014/main" id="{2EA96B37-BC83-4C93-8564-2561EE0D0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2" name="Line 24">
            <a:extLst>
              <a:ext uri="{FF2B5EF4-FFF2-40B4-BE49-F238E27FC236}">
                <a16:creationId xmlns:a16="http://schemas.microsoft.com/office/drawing/2014/main" id="{CD5FF645-A787-49B5-925D-AB71EB9C9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3" name="Line 25">
            <a:extLst>
              <a:ext uri="{FF2B5EF4-FFF2-40B4-BE49-F238E27FC236}">
                <a16:creationId xmlns:a16="http://schemas.microsoft.com/office/drawing/2014/main" id="{D6747F34-064E-438B-9A6E-E5BC4E7BD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4" name="Line 26">
            <a:extLst>
              <a:ext uri="{FF2B5EF4-FFF2-40B4-BE49-F238E27FC236}">
                <a16:creationId xmlns:a16="http://schemas.microsoft.com/office/drawing/2014/main" id="{8C187371-8CC6-405A-9DFA-FCD3D7492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id="{FA1525FF-252A-4B1A-A9D3-36F50A29E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5916" name="Line 28">
            <a:extLst>
              <a:ext uri="{FF2B5EF4-FFF2-40B4-BE49-F238E27FC236}">
                <a16:creationId xmlns:a16="http://schemas.microsoft.com/office/drawing/2014/main" id="{F986D95D-A420-44BA-B44F-507649B494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D4580185-10F8-437A-8CB2-C652240F4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8746" name="Rectangle 26">
            <a:extLst>
              <a:ext uri="{FF2B5EF4-FFF2-40B4-BE49-F238E27FC236}">
                <a16:creationId xmlns:a16="http://schemas.microsoft.com/office/drawing/2014/main" id="{90CAA714-68C7-4216-B635-DB15D384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58747" name="AutoShape 27">
            <a:extLst>
              <a:ext uri="{FF2B5EF4-FFF2-40B4-BE49-F238E27FC236}">
                <a16:creationId xmlns:a16="http://schemas.microsoft.com/office/drawing/2014/main" id="{3D15D242-3D84-42D9-AA04-8C102EF2CEE4}"/>
              </a:ext>
            </a:extLst>
          </p:cNvPr>
          <p:cNvSpPr>
            <a:spLocks noChangeArrowheads="1"/>
          </p:cNvSpPr>
          <p:nvPr/>
        </p:nvSpPr>
        <p:spPr bwMode="auto">
          <a:xfrm rot="2067131">
            <a:off x="2154238" y="1309688"/>
            <a:ext cx="3346450" cy="27178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73" name="Text Box 53">
            <a:extLst>
              <a:ext uri="{FF2B5EF4-FFF2-40B4-BE49-F238E27FC236}">
                <a16:creationId xmlns:a16="http://schemas.microsoft.com/office/drawing/2014/main" id="{CFD9BF3C-9F54-4A56-BDE5-1EE250C04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8774" name="Text Box 54">
            <a:extLst>
              <a:ext uri="{FF2B5EF4-FFF2-40B4-BE49-F238E27FC236}">
                <a16:creationId xmlns:a16="http://schemas.microsoft.com/office/drawing/2014/main" id="{7A50B998-B498-4C83-9EC0-AA65A8EB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8775" name="Text Box 55">
            <a:extLst>
              <a:ext uri="{FF2B5EF4-FFF2-40B4-BE49-F238E27FC236}">
                <a16:creationId xmlns:a16="http://schemas.microsoft.com/office/drawing/2014/main" id="{8C335D2A-8879-4077-9CCA-F33BCB23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8776" name="Text Box 56">
            <a:extLst>
              <a:ext uri="{FF2B5EF4-FFF2-40B4-BE49-F238E27FC236}">
                <a16:creationId xmlns:a16="http://schemas.microsoft.com/office/drawing/2014/main" id="{C9F0247B-4138-4B4F-9344-43B5C39D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8777" name="Text Box 57">
            <a:extLst>
              <a:ext uri="{FF2B5EF4-FFF2-40B4-BE49-F238E27FC236}">
                <a16:creationId xmlns:a16="http://schemas.microsoft.com/office/drawing/2014/main" id="{B124C71B-98ED-4FD8-A1E7-F6A1D4C2E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8778" name="Text Box 58">
            <a:extLst>
              <a:ext uri="{FF2B5EF4-FFF2-40B4-BE49-F238E27FC236}">
                <a16:creationId xmlns:a16="http://schemas.microsoft.com/office/drawing/2014/main" id="{00F94551-E74E-4239-8AB2-D9C36DA7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8779" name="Line 59">
            <a:extLst>
              <a:ext uri="{FF2B5EF4-FFF2-40B4-BE49-F238E27FC236}">
                <a16:creationId xmlns:a16="http://schemas.microsoft.com/office/drawing/2014/main" id="{DB876331-DA62-473C-BA27-D90BF475C4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0" name="Line 60">
            <a:extLst>
              <a:ext uri="{FF2B5EF4-FFF2-40B4-BE49-F238E27FC236}">
                <a16:creationId xmlns:a16="http://schemas.microsoft.com/office/drawing/2014/main" id="{5A78D081-465C-4BB1-B42B-BCF94F76B2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1" name="Text Box 61">
            <a:extLst>
              <a:ext uri="{FF2B5EF4-FFF2-40B4-BE49-F238E27FC236}">
                <a16:creationId xmlns:a16="http://schemas.microsoft.com/office/drawing/2014/main" id="{C98B7DE7-3BF3-411F-AF63-F43DE380A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8782" name="Text Box 62">
            <a:extLst>
              <a:ext uri="{FF2B5EF4-FFF2-40B4-BE49-F238E27FC236}">
                <a16:creationId xmlns:a16="http://schemas.microsoft.com/office/drawing/2014/main" id="{2928C686-EC86-4596-9BBD-05458BEA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8783" name="Text Box 63">
            <a:extLst>
              <a:ext uri="{FF2B5EF4-FFF2-40B4-BE49-F238E27FC236}">
                <a16:creationId xmlns:a16="http://schemas.microsoft.com/office/drawing/2014/main" id="{ED4D2A3E-BB6A-465B-94E2-8EA38882E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8784" name="Text Box 64">
            <a:extLst>
              <a:ext uri="{FF2B5EF4-FFF2-40B4-BE49-F238E27FC236}">
                <a16:creationId xmlns:a16="http://schemas.microsoft.com/office/drawing/2014/main" id="{A719203D-A09C-4C74-A70C-EA9A2665A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8785" name="Line 65">
            <a:extLst>
              <a:ext uri="{FF2B5EF4-FFF2-40B4-BE49-F238E27FC236}">
                <a16:creationId xmlns:a16="http://schemas.microsoft.com/office/drawing/2014/main" id="{4BE10A93-D1D3-4AF2-A79D-EB6291271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6" name="Line 66">
            <a:extLst>
              <a:ext uri="{FF2B5EF4-FFF2-40B4-BE49-F238E27FC236}">
                <a16:creationId xmlns:a16="http://schemas.microsoft.com/office/drawing/2014/main" id="{D4BC7C96-86A8-43E2-BBF2-67471D1F3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7" name="Line 67">
            <a:extLst>
              <a:ext uri="{FF2B5EF4-FFF2-40B4-BE49-F238E27FC236}">
                <a16:creationId xmlns:a16="http://schemas.microsoft.com/office/drawing/2014/main" id="{73368F55-7C4A-484E-BC42-1CD612FD5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8" name="Text Box 68">
            <a:extLst>
              <a:ext uri="{FF2B5EF4-FFF2-40B4-BE49-F238E27FC236}">
                <a16:creationId xmlns:a16="http://schemas.microsoft.com/office/drawing/2014/main" id="{E90B4337-9469-4B18-B7DC-49321A9D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8789" name="Text Box 69">
            <a:extLst>
              <a:ext uri="{FF2B5EF4-FFF2-40B4-BE49-F238E27FC236}">
                <a16:creationId xmlns:a16="http://schemas.microsoft.com/office/drawing/2014/main" id="{433CD15A-B626-4556-B154-712D87C3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8790" name="Line 70">
            <a:extLst>
              <a:ext uri="{FF2B5EF4-FFF2-40B4-BE49-F238E27FC236}">
                <a16:creationId xmlns:a16="http://schemas.microsoft.com/office/drawing/2014/main" id="{DD4FA80D-54D2-4B39-A964-2171C8FBA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1" name="Line 71">
            <a:extLst>
              <a:ext uri="{FF2B5EF4-FFF2-40B4-BE49-F238E27FC236}">
                <a16:creationId xmlns:a16="http://schemas.microsoft.com/office/drawing/2014/main" id="{7BF324B3-BF57-4F54-AC59-226EF5FF4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2" name="Line 72">
            <a:extLst>
              <a:ext uri="{FF2B5EF4-FFF2-40B4-BE49-F238E27FC236}">
                <a16:creationId xmlns:a16="http://schemas.microsoft.com/office/drawing/2014/main" id="{BD528A12-A67B-4771-9214-13FDA5E96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3" name="Line 73">
            <a:extLst>
              <a:ext uri="{FF2B5EF4-FFF2-40B4-BE49-F238E27FC236}">
                <a16:creationId xmlns:a16="http://schemas.microsoft.com/office/drawing/2014/main" id="{46387AA7-2FA8-4453-BE90-CA53D550B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4" name="Line 74">
            <a:extLst>
              <a:ext uri="{FF2B5EF4-FFF2-40B4-BE49-F238E27FC236}">
                <a16:creationId xmlns:a16="http://schemas.microsoft.com/office/drawing/2014/main" id="{03CE89A2-8D36-4F9A-86CF-D78D7BDED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5" name="Line 75">
            <a:extLst>
              <a:ext uri="{FF2B5EF4-FFF2-40B4-BE49-F238E27FC236}">
                <a16:creationId xmlns:a16="http://schemas.microsoft.com/office/drawing/2014/main" id="{F7295CFD-1316-4516-A09A-BAB71FAB2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6" name="Text Box 76">
            <a:extLst>
              <a:ext uri="{FF2B5EF4-FFF2-40B4-BE49-F238E27FC236}">
                <a16:creationId xmlns:a16="http://schemas.microsoft.com/office/drawing/2014/main" id="{7977B34B-6E7E-4A5B-A28C-E73AC097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8797" name="Line 77">
            <a:extLst>
              <a:ext uri="{FF2B5EF4-FFF2-40B4-BE49-F238E27FC236}">
                <a16:creationId xmlns:a16="http://schemas.microsoft.com/office/drawing/2014/main" id="{2E40920F-BADF-4250-B77F-E2EAED90A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940D484-0238-4BC2-B064-45A87A1F3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9770" name="Rectangle 26">
            <a:extLst>
              <a:ext uri="{FF2B5EF4-FFF2-40B4-BE49-F238E27FC236}">
                <a16:creationId xmlns:a16="http://schemas.microsoft.com/office/drawing/2014/main" id="{9419A0BC-6F62-4324-A779-9ACA80B6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59772" name="Text Box 28">
            <a:extLst>
              <a:ext uri="{FF2B5EF4-FFF2-40B4-BE49-F238E27FC236}">
                <a16:creationId xmlns:a16="http://schemas.microsoft.com/office/drawing/2014/main" id="{37D6CA5D-43E8-432A-AFAA-BAA96EB1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9773" name="Text Box 29">
            <a:extLst>
              <a:ext uri="{FF2B5EF4-FFF2-40B4-BE49-F238E27FC236}">
                <a16:creationId xmlns:a16="http://schemas.microsoft.com/office/drawing/2014/main" id="{C771A9A8-7F85-40CE-B731-02A36DC56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9774" name="Text Box 30">
            <a:extLst>
              <a:ext uri="{FF2B5EF4-FFF2-40B4-BE49-F238E27FC236}">
                <a16:creationId xmlns:a16="http://schemas.microsoft.com/office/drawing/2014/main" id="{5947777D-BB0E-4A38-A2CF-88EBFAE8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9775" name="Text Box 31">
            <a:extLst>
              <a:ext uri="{FF2B5EF4-FFF2-40B4-BE49-F238E27FC236}">
                <a16:creationId xmlns:a16="http://schemas.microsoft.com/office/drawing/2014/main" id="{CEE2CA22-8857-4E7D-ABC0-75ED2AC4B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9776" name="Text Box 32">
            <a:extLst>
              <a:ext uri="{FF2B5EF4-FFF2-40B4-BE49-F238E27FC236}">
                <a16:creationId xmlns:a16="http://schemas.microsoft.com/office/drawing/2014/main" id="{1E7CD37C-35F3-4463-80A1-0C763830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9777" name="Text Box 33">
            <a:extLst>
              <a:ext uri="{FF2B5EF4-FFF2-40B4-BE49-F238E27FC236}">
                <a16:creationId xmlns:a16="http://schemas.microsoft.com/office/drawing/2014/main" id="{9587F519-A884-40C9-9E9B-16680EC6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9778" name="Line 34">
            <a:extLst>
              <a:ext uri="{FF2B5EF4-FFF2-40B4-BE49-F238E27FC236}">
                <a16:creationId xmlns:a16="http://schemas.microsoft.com/office/drawing/2014/main" id="{B8C5877D-5392-42AA-8AF3-BDCFD7EAA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473E96BC-DB92-4BE5-A9FA-E381FB1428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0" name="Text Box 36">
            <a:extLst>
              <a:ext uri="{FF2B5EF4-FFF2-40B4-BE49-F238E27FC236}">
                <a16:creationId xmlns:a16="http://schemas.microsoft.com/office/drawing/2014/main" id="{6B674108-0C73-4AA3-9ABA-15266C39C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D2347351-4939-4B7D-A985-EF264C9F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9782" name="Text Box 38">
            <a:extLst>
              <a:ext uri="{FF2B5EF4-FFF2-40B4-BE49-F238E27FC236}">
                <a16:creationId xmlns:a16="http://schemas.microsoft.com/office/drawing/2014/main" id="{B377975F-783F-4406-A58E-FD50FADCA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9783" name="Text Box 39">
            <a:extLst>
              <a:ext uri="{FF2B5EF4-FFF2-40B4-BE49-F238E27FC236}">
                <a16:creationId xmlns:a16="http://schemas.microsoft.com/office/drawing/2014/main" id="{DAFEB5BC-45A8-433B-8C73-AA826EF3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9784" name="Line 40">
            <a:extLst>
              <a:ext uri="{FF2B5EF4-FFF2-40B4-BE49-F238E27FC236}">
                <a16:creationId xmlns:a16="http://schemas.microsoft.com/office/drawing/2014/main" id="{B1E0C145-85A8-4106-AA80-B603D6B6B5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5" name="Line 41">
            <a:extLst>
              <a:ext uri="{FF2B5EF4-FFF2-40B4-BE49-F238E27FC236}">
                <a16:creationId xmlns:a16="http://schemas.microsoft.com/office/drawing/2014/main" id="{68C59BA7-F7D5-43B3-BAD2-6A4D23259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6" name="Line 42">
            <a:extLst>
              <a:ext uri="{FF2B5EF4-FFF2-40B4-BE49-F238E27FC236}">
                <a16:creationId xmlns:a16="http://schemas.microsoft.com/office/drawing/2014/main" id="{AE48D8BC-9282-41F9-8461-7825E92CB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7" name="Text Box 43">
            <a:extLst>
              <a:ext uri="{FF2B5EF4-FFF2-40B4-BE49-F238E27FC236}">
                <a16:creationId xmlns:a16="http://schemas.microsoft.com/office/drawing/2014/main" id="{7E0A5805-6DBD-4EF3-8748-D9F5AC1A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9788" name="Text Box 44">
            <a:extLst>
              <a:ext uri="{FF2B5EF4-FFF2-40B4-BE49-F238E27FC236}">
                <a16:creationId xmlns:a16="http://schemas.microsoft.com/office/drawing/2014/main" id="{24256EFF-D976-4DF7-9325-8EA7767E9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9789" name="Line 45">
            <a:extLst>
              <a:ext uri="{FF2B5EF4-FFF2-40B4-BE49-F238E27FC236}">
                <a16:creationId xmlns:a16="http://schemas.microsoft.com/office/drawing/2014/main" id="{B72498CC-6683-4AFB-9B65-424891BB4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0" name="Line 46">
            <a:extLst>
              <a:ext uri="{FF2B5EF4-FFF2-40B4-BE49-F238E27FC236}">
                <a16:creationId xmlns:a16="http://schemas.microsoft.com/office/drawing/2014/main" id="{A000418B-F800-47F6-864D-BC633CC58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1" name="Line 47">
            <a:extLst>
              <a:ext uri="{FF2B5EF4-FFF2-40B4-BE49-F238E27FC236}">
                <a16:creationId xmlns:a16="http://schemas.microsoft.com/office/drawing/2014/main" id="{4DC13E8F-DD89-4759-9589-62C76B1D6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2" name="Line 48">
            <a:extLst>
              <a:ext uri="{FF2B5EF4-FFF2-40B4-BE49-F238E27FC236}">
                <a16:creationId xmlns:a16="http://schemas.microsoft.com/office/drawing/2014/main" id="{C16FFF23-4BA4-4636-AD19-A73D2DB90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3" name="Line 49">
            <a:extLst>
              <a:ext uri="{FF2B5EF4-FFF2-40B4-BE49-F238E27FC236}">
                <a16:creationId xmlns:a16="http://schemas.microsoft.com/office/drawing/2014/main" id="{D7201328-173C-4DF6-A083-F6F0D6E0C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4" name="Line 50">
            <a:extLst>
              <a:ext uri="{FF2B5EF4-FFF2-40B4-BE49-F238E27FC236}">
                <a16:creationId xmlns:a16="http://schemas.microsoft.com/office/drawing/2014/main" id="{074799B6-C4EA-4193-A900-CA90B4B1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5" name="Text Box 51">
            <a:extLst>
              <a:ext uri="{FF2B5EF4-FFF2-40B4-BE49-F238E27FC236}">
                <a16:creationId xmlns:a16="http://schemas.microsoft.com/office/drawing/2014/main" id="{FA2CF2B3-8B4A-4286-B065-4DC0ADC8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9796" name="Line 52">
            <a:extLst>
              <a:ext uri="{FF2B5EF4-FFF2-40B4-BE49-F238E27FC236}">
                <a16:creationId xmlns:a16="http://schemas.microsoft.com/office/drawing/2014/main" id="{10DBD588-F296-4252-B1BF-277DCACD2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7" name="AutoShape 53">
            <a:extLst>
              <a:ext uri="{FF2B5EF4-FFF2-40B4-BE49-F238E27FC236}">
                <a16:creationId xmlns:a16="http://schemas.microsoft.com/office/drawing/2014/main" id="{E771F2C6-3AB2-4FBA-953F-DA35D9A1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1690688" cy="12192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C987EB1A-F9FA-47A3-AD46-A2C1663CA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60794" name="Rectangle 26">
            <a:extLst>
              <a:ext uri="{FF2B5EF4-FFF2-40B4-BE49-F238E27FC236}">
                <a16:creationId xmlns:a16="http://schemas.microsoft.com/office/drawing/2014/main" id="{12BABFAC-6F82-4F6A-A0F5-5D30DF29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60795" name="AutoShape 27">
            <a:extLst>
              <a:ext uri="{FF2B5EF4-FFF2-40B4-BE49-F238E27FC236}">
                <a16:creationId xmlns:a16="http://schemas.microsoft.com/office/drawing/2014/main" id="{00193A61-326C-4178-AE32-21E4C2EF1563}"/>
              </a:ext>
            </a:extLst>
          </p:cNvPr>
          <p:cNvSpPr>
            <a:spLocks noChangeArrowheads="1"/>
          </p:cNvSpPr>
          <p:nvPr/>
        </p:nvSpPr>
        <p:spPr bwMode="auto">
          <a:xfrm rot="20939798">
            <a:off x="4267200" y="1447801"/>
            <a:ext cx="1905000" cy="2424113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797" name="Text Box 29">
            <a:extLst>
              <a:ext uri="{FF2B5EF4-FFF2-40B4-BE49-F238E27FC236}">
                <a16:creationId xmlns:a16="http://schemas.microsoft.com/office/drawing/2014/main" id="{EF6E89EF-254C-42AA-88D9-A7D78A5A7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0798" name="Text Box 30">
            <a:extLst>
              <a:ext uri="{FF2B5EF4-FFF2-40B4-BE49-F238E27FC236}">
                <a16:creationId xmlns:a16="http://schemas.microsoft.com/office/drawing/2014/main" id="{325404DA-2DEB-419C-AACB-E6FDEEE0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0799" name="Text Box 31">
            <a:extLst>
              <a:ext uri="{FF2B5EF4-FFF2-40B4-BE49-F238E27FC236}">
                <a16:creationId xmlns:a16="http://schemas.microsoft.com/office/drawing/2014/main" id="{E6A73CE2-6308-4D94-AB65-5B3CD105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0800" name="Text Box 32">
            <a:extLst>
              <a:ext uri="{FF2B5EF4-FFF2-40B4-BE49-F238E27FC236}">
                <a16:creationId xmlns:a16="http://schemas.microsoft.com/office/drawing/2014/main" id="{B59F4F8B-AEEA-4E62-8556-4AFEF04A1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0801" name="Text Box 33">
            <a:extLst>
              <a:ext uri="{FF2B5EF4-FFF2-40B4-BE49-F238E27FC236}">
                <a16:creationId xmlns:a16="http://schemas.microsoft.com/office/drawing/2014/main" id="{8ABA9726-0BA9-4B56-99F8-4963610B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0802" name="Text Box 34">
            <a:extLst>
              <a:ext uri="{FF2B5EF4-FFF2-40B4-BE49-F238E27FC236}">
                <a16:creationId xmlns:a16="http://schemas.microsoft.com/office/drawing/2014/main" id="{E5140D3B-9968-4BCF-BBC1-57B72947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0803" name="Line 35">
            <a:extLst>
              <a:ext uri="{FF2B5EF4-FFF2-40B4-BE49-F238E27FC236}">
                <a16:creationId xmlns:a16="http://schemas.microsoft.com/office/drawing/2014/main" id="{A8316951-1F91-483F-94D3-4551715EB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04" name="Line 36">
            <a:extLst>
              <a:ext uri="{FF2B5EF4-FFF2-40B4-BE49-F238E27FC236}">
                <a16:creationId xmlns:a16="http://schemas.microsoft.com/office/drawing/2014/main" id="{B9E4BDC5-7982-4F08-AD0C-4ACC5CDB57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05" name="Text Box 37">
            <a:extLst>
              <a:ext uri="{FF2B5EF4-FFF2-40B4-BE49-F238E27FC236}">
                <a16:creationId xmlns:a16="http://schemas.microsoft.com/office/drawing/2014/main" id="{E8A96A6C-FED0-42A8-8F8B-FE92CAB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0806" name="Text Box 38">
            <a:extLst>
              <a:ext uri="{FF2B5EF4-FFF2-40B4-BE49-F238E27FC236}">
                <a16:creationId xmlns:a16="http://schemas.microsoft.com/office/drawing/2014/main" id="{F8556518-1294-438E-AA69-80F9DBA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0807" name="Text Box 39">
            <a:extLst>
              <a:ext uri="{FF2B5EF4-FFF2-40B4-BE49-F238E27FC236}">
                <a16:creationId xmlns:a16="http://schemas.microsoft.com/office/drawing/2014/main" id="{18AB515D-F156-420A-B659-FC2CF7DE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0808" name="Text Box 40">
            <a:extLst>
              <a:ext uri="{FF2B5EF4-FFF2-40B4-BE49-F238E27FC236}">
                <a16:creationId xmlns:a16="http://schemas.microsoft.com/office/drawing/2014/main" id="{08ADF80F-8487-40DE-B598-931359E3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0809" name="Line 41">
            <a:extLst>
              <a:ext uri="{FF2B5EF4-FFF2-40B4-BE49-F238E27FC236}">
                <a16:creationId xmlns:a16="http://schemas.microsoft.com/office/drawing/2014/main" id="{2FD6A20C-5745-4A0D-99E3-D42304CF0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0" name="Line 42">
            <a:extLst>
              <a:ext uri="{FF2B5EF4-FFF2-40B4-BE49-F238E27FC236}">
                <a16:creationId xmlns:a16="http://schemas.microsoft.com/office/drawing/2014/main" id="{EF26612B-FD1C-4564-A371-62477D937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1" name="Line 43">
            <a:extLst>
              <a:ext uri="{FF2B5EF4-FFF2-40B4-BE49-F238E27FC236}">
                <a16:creationId xmlns:a16="http://schemas.microsoft.com/office/drawing/2014/main" id="{DD1B9C10-0FEA-44B5-8121-5EEA0F477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2" name="Text Box 44">
            <a:extLst>
              <a:ext uri="{FF2B5EF4-FFF2-40B4-BE49-F238E27FC236}">
                <a16:creationId xmlns:a16="http://schemas.microsoft.com/office/drawing/2014/main" id="{C1E8AC4F-6283-44C6-8003-BCA5588C0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0813" name="Text Box 45">
            <a:extLst>
              <a:ext uri="{FF2B5EF4-FFF2-40B4-BE49-F238E27FC236}">
                <a16:creationId xmlns:a16="http://schemas.microsoft.com/office/drawing/2014/main" id="{4E45A8EC-B047-4361-9002-13254C17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0814" name="Line 46">
            <a:extLst>
              <a:ext uri="{FF2B5EF4-FFF2-40B4-BE49-F238E27FC236}">
                <a16:creationId xmlns:a16="http://schemas.microsoft.com/office/drawing/2014/main" id="{FB88C8A8-599F-480E-9686-1C6B88678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5" name="Line 47">
            <a:extLst>
              <a:ext uri="{FF2B5EF4-FFF2-40B4-BE49-F238E27FC236}">
                <a16:creationId xmlns:a16="http://schemas.microsoft.com/office/drawing/2014/main" id="{54D4B367-9860-49B9-9A93-2F59C382D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6" name="Line 48">
            <a:extLst>
              <a:ext uri="{FF2B5EF4-FFF2-40B4-BE49-F238E27FC236}">
                <a16:creationId xmlns:a16="http://schemas.microsoft.com/office/drawing/2014/main" id="{826A8128-0338-4670-9215-0BD139362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7" name="Line 49">
            <a:extLst>
              <a:ext uri="{FF2B5EF4-FFF2-40B4-BE49-F238E27FC236}">
                <a16:creationId xmlns:a16="http://schemas.microsoft.com/office/drawing/2014/main" id="{AFECE518-75E6-4C73-8732-6E30EF381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8" name="Line 50">
            <a:extLst>
              <a:ext uri="{FF2B5EF4-FFF2-40B4-BE49-F238E27FC236}">
                <a16:creationId xmlns:a16="http://schemas.microsoft.com/office/drawing/2014/main" id="{518999FB-1742-4FE2-BDDD-723A500D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9" name="Line 51">
            <a:extLst>
              <a:ext uri="{FF2B5EF4-FFF2-40B4-BE49-F238E27FC236}">
                <a16:creationId xmlns:a16="http://schemas.microsoft.com/office/drawing/2014/main" id="{D3B2EF8B-5D85-4C84-BFF0-2DA7DDB1C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20" name="Text Box 52">
            <a:extLst>
              <a:ext uri="{FF2B5EF4-FFF2-40B4-BE49-F238E27FC236}">
                <a16:creationId xmlns:a16="http://schemas.microsoft.com/office/drawing/2014/main" id="{CBA5FBDD-A0D7-4B1F-A7A8-E86496A97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0821" name="Line 53">
            <a:extLst>
              <a:ext uri="{FF2B5EF4-FFF2-40B4-BE49-F238E27FC236}">
                <a16:creationId xmlns:a16="http://schemas.microsoft.com/office/drawing/2014/main" id="{1BC79504-65B4-49BA-963A-C40D8FDAF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BBAF18FD-F545-4F98-B13F-E95EE6FA2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FC58A957-F881-4162-9428-C3606BFF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86372" name="AutoShape 4">
            <a:extLst>
              <a:ext uri="{FF2B5EF4-FFF2-40B4-BE49-F238E27FC236}">
                <a16:creationId xmlns:a16="http://schemas.microsoft.com/office/drawing/2014/main" id="{7BE6C3F3-A1AB-4193-AED4-CEA4BD55B75E}"/>
              </a:ext>
            </a:extLst>
          </p:cNvPr>
          <p:cNvSpPr>
            <a:spLocks noChangeArrowheads="1"/>
          </p:cNvSpPr>
          <p:nvPr/>
        </p:nvSpPr>
        <p:spPr bwMode="auto">
          <a:xfrm rot="19058072">
            <a:off x="5383213" y="1182688"/>
            <a:ext cx="1905000" cy="2728912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73" name="Text Box 5">
            <a:extLst>
              <a:ext uri="{FF2B5EF4-FFF2-40B4-BE49-F238E27FC236}">
                <a16:creationId xmlns:a16="http://schemas.microsoft.com/office/drawing/2014/main" id="{5E3CE88D-E431-46FA-89BB-C1654CA71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6374" name="Text Box 6">
            <a:extLst>
              <a:ext uri="{FF2B5EF4-FFF2-40B4-BE49-F238E27FC236}">
                <a16:creationId xmlns:a16="http://schemas.microsoft.com/office/drawing/2014/main" id="{E5120265-C0F0-444E-ACC0-D7A9C65A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6375" name="Text Box 7">
            <a:extLst>
              <a:ext uri="{FF2B5EF4-FFF2-40B4-BE49-F238E27FC236}">
                <a16:creationId xmlns:a16="http://schemas.microsoft.com/office/drawing/2014/main" id="{E4C09402-2D39-46AB-AB53-92EB65D13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86376" name="Text Box 8">
            <a:extLst>
              <a:ext uri="{FF2B5EF4-FFF2-40B4-BE49-F238E27FC236}">
                <a16:creationId xmlns:a16="http://schemas.microsoft.com/office/drawing/2014/main" id="{911F9D59-C4BD-4AEC-9EE0-C7B4BAA78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86377" name="Text Box 9">
            <a:extLst>
              <a:ext uri="{FF2B5EF4-FFF2-40B4-BE49-F238E27FC236}">
                <a16:creationId xmlns:a16="http://schemas.microsoft.com/office/drawing/2014/main" id="{0C80A7BC-8699-4327-ABB0-F0B5261F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6378" name="Text Box 10">
            <a:extLst>
              <a:ext uri="{FF2B5EF4-FFF2-40B4-BE49-F238E27FC236}">
                <a16:creationId xmlns:a16="http://schemas.microsoft.com/office/drawing/2014/main" id="{92C15827-1A93-402E-A396-7338440C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6379" name="Line 11">
            <a:extLst>
              <a:ext uri="{FF2B5EF4-FFF2-40B4-BE49-F238E27FC236}">
                <a16:creationId xmlns:a16="http://schemas.microsoft.com/office/drawing/2014/main" id="{06C8419D-6A97-41DC-A028-5609EA7C6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0" name="Line 12">
            <a:extLst>
              <a:ext uri="{FF2B5EF4-FFF2-40B4-BE49-F238E27FC236}">
                <a16:creationId xmlns:a16="http://schemas.microsoft.com/office/drawing/2014/main" id="{9AF8F44B-9154-414B-894A-B58CFBB6BA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1" name="Text Box 13">
            <a:extLst>
              <a:ext uri="{FF2B5EF4-FFF2-40B4-BE49-F238E27FC236}">
                <a16:creationId xmlns:a16="http://schemas.microsoft.com/office/drawing/2014/main" id="{B1D068B3-C990-40AE-9C4D-CE4F20AC5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86382" name="Text Box 14">
            <a:extLst>
              <a:ext uri="{FF2B5EF4-FFF2-40B4-BE49-F238E27FC236}">
                <a16:creationId xmlns:a16="http://schemas.microsoft.com/office/drawing/2014/main" id="{5F6627E5-FC13-4A11-B634-969B7FB0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6383" name="Text Box 15">
            <a:extLst>
              <a:ext uri="{FF2B5EF4-FFF2-40B4-BE49-F238E27FC236}">
                <a16:creationId xmlns:a16="http://schemas.microsoft.com/office/drawing/2014/main" id="{9545E751-B63E-42D4-B3E6-98B53478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86384" name="Text Box 16">
            <a:extLst>
              <a:ext uri="{FF2B5EF4-FFF2-40B4-BE49-F238E27FC236}">
                <a16:creationId xmlns:a16="http://schemas.microsoft.com/office/drawing/2014/main" id="{1679C33C-B92D-4A61-A6FF-8DAB458E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86385" name="Line 17">
            <a:extLst>
              <a:ext uri="{FF2B5EF4-FFF2-40B4-BE49-F238E27FC236}">
                <a16:creationId xmlns:a16="http://schemas.microsoft.com/office/drawing/2014/main" id="{38CFC3B7-DD90-4792-9745-54AB8F7A1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6" name="Line 18">
            <a:extLst>
              <a:ext uri="{FF2B5EF4-FFF2-40B4-BE49-F238E27FC236}">
                <a16:creationId xmlns:a16="http://schemas.microsoft.com/office/drawing/2014/main" id="{021D1881-3C57-4EB4-BBE0-C2F5E7F72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7" name="Line 19">
            <a:extLst>
              <a:ext uri="{FF2B5EF4-FFF2-40B4-BE49-F238E27FC236}">
                <a16:creationId xmlns:a16="http://schemas.microsoft.com/office/drawing/2014/main" id="{131ECEB6-F570-43FF-986D-F8B6F7FE1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8" name="Text Box 20">
            <a:extLst>
              <a:ext uri="{FF2B5EF4-FFF2-40B4-BE49-F238E27FC236}">
                <a16:creationId xmlns:a16="http://schemas.microsoft.com/office/drawing/2014/main" id="{A0E91F01-C560-45E1-BF0D-B042A20F9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86389" name="Text Box 21">
            <a:extLst>
              <a:ext uri="{FF2B5EF4-FFF2-40B4-BE49-F238E27FC236}">
                <a16:creationId xmlns:a16="http://schemas.microsoft.com/office/drawing/2014/main" id="{BDB3E6E2-0B7D-4316-B432-621B3336B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6390" name="Line 22">
            <a:extLst>
              <a:ext uri="{FF2B5EF4-FFF2-40B4-BE49-F238E27FC236}">
                <a16:creationId xmlns:a16="http://schemas.microsoft.com/office/drawing/2014/main" id="{EB2203A0-9091-49AE-AC9B-154008A2B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1" name="Line 23">
            <a:extLst>
              <a:ext uri="{FF2B5EF4-FFF2-40B4-BE49-F238E27FC236}">
                <a16:creationId xmlns:a16="http://schemas.microsoft.com/office/drawing/2014/main" id="{209B08BF-95C1-4F3F-AB88-378B7CE32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2" name="Line 24">
            <a:extLst>
              <a:ext uri="{FF2B5EF4-FFF2-40B4-BE49-F238E27FC236}">
                <a16:creationId xmlns:a16="http://schemas.microsoft.com/office/drawing/2014/main" id="{45F658D2-D242-478D-AD6D-E001A8390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3" name="Line 25">
            <a:extLst>
              <a:ext uri="{FF2B5EF4-FFF2-40B4-BE49-F238E27FC236}">
                <a16:creationId xmlns:a16="http://schemas.microsoft.com/office/drawing/2014/main" id="{287594A6-0C6D-4373-BF3A-89D12523C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4" name="Line 26">
            <a:extLst>
              <a:ext uri="{FF2B5EF4-FFF2-40B4-BE49-F238E27FC236}">
                <a16:creationId xmlns:a16="http://schemas.microsoft.com/office/drawing/2014/main" id="{42A9C07F-12F9-4D6E-B2C9-B0571BA60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5" name="Line 27">
            <a:extLst>
              <a:ext uri="{FF2B5EF4-FFF2-40B4-BE49-F238E27FC236}">
                <a16:creationId xmlns:a16="http://schemas.microsoft.com/office/drawing/2014/main" id="{D46B1EF2-E32A-45B7-A67E-5E057562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6" name="Text Box 28">
            <a:extLst>
              <a:ext uri="{FF2B5EF4-FFF2-40B4-BE49-F238E27FC236}">
                <a16:creationId xmlns:a16="http://schemas.microsoft.com/office/drawing/2014/main" id="{8FF76AE9-F14A-4A37-9728-BB66A878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6397" name="Line 29">
            <a:extLst>
              <a:ext uri="{FF2B5EF4-FFF2-40B4-BE49-F238E27FC236}">
                <a16:creationId xmlns:a16="http://schemas.microsoft.com/office/drawing/2014/main" id="{4CEB33B7-58DC-4FF0-A575-958AD20C5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5B92B7C-87AA-4685-AC6B-DC87248F1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do we use B-trees over other balanced trees?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56BE9C3-B146-4E04-AB8C-851A76753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B-trees are generally an </a:t>
            </a:r>
            <a:r>
              <a:rPr lang="en-US" altLang="en-US" b="1"/>
              <a:t>on-disk</a:t>
            </a:r>
            <a:r>
              <a:rPr lang="en-US" altLang="en-US"/>
              <a:t> data structure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Memory is limited or there is a large amount of data to be stored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the extreme, only one node is kept in memory and the rest on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Size of the nodes is often determined by a page size on disk.  Why?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Databases frequently use B-trees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4B74E8E-874B-44AC-8FDF-DF1E09CAC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about B-trees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554664D-C6CD-4E79-A74A-17DFD0DCA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Because </a:t>
            </a:r>
            <a:r>
              <a:rPr lang="en-US" altLang="en-US" i="1" dirty="0"/>
              <a:t>t</a:t>
            </a:r>
            <a:r>
              <a:rPr lang="en-US" altLang="en-US" dirty="0"/>
              <a:t> is generally large, the height of a B-tree is usually small</a:t>
            </a:r>
          </a:p>
          <a:p>
            <a:r>
              <a:rPr lang="en-US" altLang="en-US" dirty="0"/>
              <a:t>We will count both run-time as well as the number of disk accesses.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chool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7439</TotalTime>
  <Words>5303</Words>
  <Application>Microsoft Office PowerPoint</Application>
  <PresentationFormat>Widescreen</PresentationFormat>
  <Paragraphs>1295</Paragraphs>
  <Slides>160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72" baseType="lpstr">
      <vt:lpstr>Arial</vt:lpstr>
      <vt:lpstr>Calibri</vt:lpstr>
      <vt:lpstr>Cambria Math</vt:lpstr>
      <vt:lpstr>Segoe UI</vt:lpstr>
      <vt:lpstr>Segoe UI Light</vt:lpstr>
      <vt:lpstr>Tahoma</vt:lpstr>
      <vt:lpstr>Times New Roman</vt:lpstr>
      <vt:lpstr>Wingdings</vt:lpstr>
      <vt:lpstr>WelcomeDoc</vt:lpstr>
      <vt:lpstr>Network</vt:lpstr>
      <vt:lpstr>school</vt:lpstr>
      <vt:lpstr>Equation</vt:lpstr>
      <vt:lpstr>ECEG-5193: Algorithm Analysis and Design</vt:lpstr>
      <vt:lpstr>Search Trees</vt:lpstr>
      <vt:lpstr>Number guessing game</vt:lpstr>
      <vt:lpstr>Binary Search Trees</vt:lpstr>
      <vt:lpstr>Example</vt:lpstr>
      <vt:lpstr>What else can we say?</vt:lpstr>
      <vt:lpstr>Another example: the loner</vt:lpstr>
      <vt:lpstr>Another example: the twig</vt:lpstr>
      <vt:lpstr>Operations</vt:lpstr>
      <vt:lpstr>Search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Iterative search</vt:lpstr>
      <vt:lpstr>Is BSTSearch correct?</vt:lpstr>
      <vt:lpstr>Running time of BST</vt:lpstr>
      <vt:lpstr>Height of the tree</vt:lpstr>
      <vt:lpstr>Insertion</vt:lpstr>
      <vt:lpstr>Insertion</vt:lpstr>
      <vt:lpstr>Insertion</vt:lpstr>
      <vt:lpstr>Insertion</vt:lpstr>
      <vt:lpstr>Insertion</vt:lpstr>
      <vt:lpstr>Correctness?</vt:lpstr>
      <vt:lpstr>Correctness</vt:lpstr>
      <vt:lpstr>Inserting duplicate</vt:lpstr>
      <vt:lpstr>Running time</vt:lpstr>
      <vt:lpstr>Running time</vt:lpstr>
      <vt:lpstr>Running time</vt:lpstr>
      <vt:lpstr>Height of the tree</vt:lpstr>
      <vt:lpstr>Height of the tree</vt:lpstr>
      <vt:lpstr>Height of the tree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 in order</vt:lpstr>
      <vt:lpstr>Visiting all nodes in order</vt:lpstr>
      <vt:lpstr>Is it correct?</vt:lpstr>
      <vt:lpstr>Running time?</vt:lpstr>
      <vt:lpstr>What about?</vt:lpstr>
      <vt:lpstr>Preorder traversal</vt:lpstr>
      <vt:lpstr>What about?</vt:lpstr>
      <vt:lpstr>Postorder traversal</vt:lpstr>
      <vt:lpstr>Min/Max</vt:lpstr>
      <vt:lpstr>Running time of min/max?</vt:lpstr>
      <vt:lpstr>Successor and predecessor</vt:lpstr>
      <vt:lpstr>Successor and predecessor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 running time</vt:lpstr>
      <vt:lpstr>Deletion</vt:lpstr>
      <vt:lpstr>Deletion: case 1</vt:lpstr>
      <vt:lpstr>Deletion: case 1</vt:lpstr>
      <vt:lpstr>Deletion: case 2</vt:lpstr>
      <vt:lpstr>Deletion: case 2</vt:lpstr>
      <vt:lpstr>Deletion: case 3</vt:lpstr>
      <vt:lpstr>Deletion: case 3</vt:lpstr>
      <vt:lpstr>Deletion: case 3</vt:lpstr>
      <vt:lpstr>Height of the tree</vt:lpstr>
      <vt:lpstr>Balanced trees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B-tree</vt:lpstr>
      <vt:lpstr>Example B-tree: t = 2</vt:lpstr>
      <vt:lpstr>Example B-tree: t = 2</vt:lpstr>
      <vt:lpstr>Example B-tree: t = 2</vt:lpstr>
      <vt:lpstr>Example B-tree: t = 2</vt:lpstr>
      <vt:lpstr>Example B-tree: t = 2</vt:lpstr>
      <vt:lpstr>Example B-tree: t = 2</vt:lpstr>
      <vt:lpstr>Example B-tree: t = 2</vt:lpstr>
      <vt:lpstr>Example B-tree: t = 2</vt:lpstr>
      <vt:lpstr>When do we use B-trees over other balanced trees?</vt:lpstr>
      <vt:lpstr>Notes about B-trees</vt:lpstr>
      <vt:lpstr>Height of a B-tree</vt:lpstr>
      <vt:lpstr>Minimum number of nodes at each depth?</vt:lpstr>
      <vt:lpstr>Minimum number of keys/values</vt:lpstr>
      <vt:lpstr>Minimum number of nodes</vt:lpstr>
      <vt:lpstr>Searching B-Trees</vt:lpstr>
      <vt:lpstr>Searching B-Trees</vt:lpstr>
      <vt:lpstr>Searching B-Trees</vt:lpstr>
      <vt:lpstr>Searching B-Trees</vt:lpstr>
      <vt:lpstr>Searching B-Trees</vt:lpstr>
      <vt:lpstr>Searching B-Trees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running time</vt:lpstr>
      <vt:lpstr>B-Tree insert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Correctness of insert</vt:lpstr>
      <vt:lpstr>Correctness of insert</vt:lpstr>
      <vt:lpstr>Insert running time</vt:lpstr>
      <vt:lpstr>When a node is split</vt:lpstr>
      <vt:lpstr>Running time of insert</vt:lpstr>
      <vt:lpstr>Deleting a node from a B-tree</vt:lpstr>
      <vt:lpstr>Summary of operations</vt:lpstr>
      <vt:lpstr>B-tree: A balanced n-ary tree</vt:lpstr>
      <vt:lpstr>B-tree: A balanced n-ary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169</cp:revision>
  <dcterms:created xsi:type="dcterms:W3CDTF">2021-10-24T06:23:43Z</dcterms:created>
  <dcterms:modified xsi:type="dcterms:W3CDTF">2021-12-06T06:12:37Z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