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340" r:id="rId2"/>
    <p:sldId id="341" r:id="rId3"/>
    <p:sldId id="342" r:id="rId4"/>
    <p:sldId id="344" r:id="rId5"/>
    <p:sldId id="345" r:id="rId6"/>
    <p:sldId id="346" r:id="rId7"/>
    <p:sldId id="347" r:id="rId8"/>
    <p:sldId id="348" r:id="rId9"/>
    <p:sldId id="349" r:id="rId10"/>
    <p:sldId id="360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61" r:id="rId19"/>
    <p:sldId id="362" r:id="rId20"/>
    <p:sldId id="363" r:id="rId21"/>
    <p:sldId id="357" r:id="rId22"/>
    <p:sldId id="358" r:id="rId23"/>
    <p:sldId id="359" r:id="rId24"/>
    <p:sldId id="364" r:id="rId25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33"/>
    <a:srgbClr val="CC0000"/>
    <a:srgbClr val="003399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 snapToObjects="1">
      <p:cViewPr varScale="1">
        <p:scale>
          <a:sx n="83" d="100"/>
          <a:sy n="83" d="100"/>
        </p:scale>
        <p:origin x="210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ABA45D0-F0E3-4F66-A478-662262A41B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334AB16-6B41-4948-A465-3862B9EDC4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3213A0C-DB9C-4D74-88AF-0925A539EB20}" type="datetime1">
              <a:rPr lang="en-US" altLang="en-US"/>
              <a:pPr/>
              <a:t>1/21/2022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6415EC3-2DF8-4ED6-A867-1C5B4908BB4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6552089-DCDF-48C5-9305-D2261C8478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77A78AF-CCF8-4601-BEDD-78FF7627FD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98EA2A7A-3DC9-4174-9260-2DBCE4EA14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AA3258B7-AA63-4618-AFD7-98D15B144E06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0B91DD0E-2FB7-4A82-B5D6-33F4413699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08E1C11E-9376-422D-9EDF-EF3D7BE6C6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3510AD2-1363-45C2-A5EB-C7E1964D502F}" type="datetime1">
              <a:rPr lang="en-US" altLang="en-US"/>
              <a:pPr/>
              <a:t>1/21/2022</a:t>
            </a:fld>
            <a:endParaRPr lang="en-US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46C3CC1D-4021-4408-A61B-80743F579B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9F0568D6-EC1C-4DC6-B52F-D5C0BE3EC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58CA4159-8B50-42D6-A937-00E77085BD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40A74123-DB0F-48E9-9054-D08782F0699B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DB88A696-6947-4483-8042-F137CFB59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8A08A2C7-277C-4EF9-8FCF-B7EDCC47A488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42125736-10B1-4256-9131-2A103560D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D40CA5C9-769C-47FA-841E-76A4B95641F1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81618CB5-A767-4577-868D-04F0FEEC3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F9E8C9A1-1D4C-4562-9D78-EC6DE7B5D8A3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A194FEE1-E244-4FC9-A5EF-4D5B41519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CE4AEBD7-C9A1-4EAB-A39D-3C905A765C3E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4973356E-BDF1-4CF7-A345-615FC6944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E5B36A80-7A7C-4FFA-897D-F9224A360ED0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3EC790CA-23FE-460B-8379-E9651445F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B7EDE2AA-CF49-459C-B73B-B6FD99FF61C3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821EECF1-C6D3-4AC6-B3BE-96AE2E2ED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8A7618D8-E165-4418-9FF2-D51AF286E6F0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C2D769D3-9BF9-4ACB-A8B3-A3B17EF29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725114B4-D1E6-444E-B19A-D70FB17AE627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5D09D4F0-2EDB-4C57-B092-B5E836126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7174A79A-F47D-4716-BDA4-C778253F3E7F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49826C9A-9F89-46DC-B734-56A430A51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14376CC6-5BF4-4F00-A812-6C97B7713221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19EADA91-B002-4261-A93F-77C84CDB2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D7B124EC-2B9C-474C-A6B3-3AA5395D8EC3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4BAB64E4-40F6-49EA-97C9-5A4C2B18D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F5ADBC75-1DF8-48CF-B6C6-1C19BADA21A2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6013B81D-9390-469C-BB3F-6F12B45CF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48CA1C22-A2AD-426E-9BA1-FE54B7B241E4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2469E5FC-21A4-4CC8-9F12-BA2906B79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AED4771A-72CF-4472-AD71-9CBAAD57AC99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B333B1A9-2DFD-4462-885F-A20E3AD7D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>
            <a:extLst>
              <a:ext uri="{FF2B5EF4-FFF2-40B4-BE49-F238E27FC236}">
                <a16:creationId xmlns:a16="http://schemas.microsoft.com/office/drawing/2014/main" id="{B7129540-C278-4023-95AC-B3EBEB27C79D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C58B1560-E232-4C07-A732-A36D5E205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7801DCB6-D9F2-44ED-A7F1-39FCD2E7FD82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CF205EB6-0A52-4C70-A4CD-351E17990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1AD372A8-1F31-4AA4-98FB-F848E229E0A6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5EE96155-9CBF-4CC2-998E-B4FB8DC37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5A8066CE-CD9A-473B-AD4F-A1DFD65A24E7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909DE4A5-72E3-47E3-8134-0B7F52105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AECCF1F0-7CE9-41DB-B9D1-8CE4FEEC79DD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AEB0DE17-D007-47E9-BCCC-6C7E5EDF1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0FBDD7AA-396F-4FE7-AD39-25D037D1A5F8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6D621DCF-63F4-4952-BA3C-3D6A3303F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FF7500A5-D712-4455-AE1F-E5BB5218A7BA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02D1F4AC-A5E5-483C-8516-6225B0B4D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783D6CDC-7004-42A9-A090-355E817E8561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ED287C16-13B5-4382-A08A-A5816AE42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D490E2F4-6E8D-4403-A032-874D6C1F35B7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84A4E123-D0F2-41DB-85AA-BCAE52734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Line 2">
            <a:extLst>
              <a:ext uri="{FF2B5EF4-FFF2-40B4-BE49-F238E27FC236}">
                <a16:creationId xmlns:a16="http://schemas.microsoft.com/office/drawing/2014/main" id="{843EB9CF-4D49-4611-8E59-9EA46544B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6652E79F-2BEA-4837-8C3A-FCA7E04E2EC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56708" name="Text Box 4">
            <a:extLst>
              <a:ext uri="{FF2B5EF4-FFF2-40B4-BE49-F238E27FC236}">
                <a16:creationId xmlns:a16="http://schemas.microsoft.com/office/drawing/2014/main" id="{F13616A0-0765-48CE-BD12-EC90BE565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/>
              <a:t>Robert Sedgewick and Kevin Wayne   •   Copyright © 2005   •   http://www.Princeton.EDU/~cos226</a:t>
            </a:r>
          </a:p>
        </p:txBody>
      </p:sp>
      <p:sp>
        <p:nvSpPr>
          <p:cNvPr id="456709" name="Rectangle 5">
            <a:extLst>
              <a:ext uri="{FF2B5EF4-FFF2-40B4-BE49-F238E27FC236}">
                <a16:creationId xmlns:a16="http://schemas.microsoft.com/office/drawing/2014/main" id="{0D10E004-94BC-4D9B-8ED9-0DD4626C2A1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1D0E-B9E3-4519-9732-89F9867E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0B3BA-A001-48E1-8CBF-D9AE64F0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C4C93-BA15-45FD-9D64-1FEB62D26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C91485-B150-40A2-BD82-33DB0B344C0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14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32806-52E9-4692-96C7-61CB76245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431AF-504B-4E9E-A959-0D73190A4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0C44E-82DD-444C-A6F7-10604B923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28497-99E4-4F40-8B3A-4DBF8E360EA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419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30B0-6485-4406-807B-4947A2FA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BB2C-110F-42C2-864C-6E8967C5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7CA3-B381-416F-BEF3-2B2ED2BAC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6D0A5-E1B6-4E18-8FE8-066AF9FA8E5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2810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7E2B-8C0F-4860-9575-EE897CA0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04FD-8BFD-4303-8C25-0B5015E5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1B474-018B-4C0C-BDB2-24ABF3D4C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C7BE0E-7A39-48F1-824B-FB121F632B9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659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CEA9-DCF0-411A-9A1E-2B6D08BC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AADB-E5F6-4211-AD23-B18DA2AAD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4B84E-0F08-4893-8F57-0D098643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57122-91D1-4557-A252-DC60735FB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307ACD-66D2-4D87-A7CA-F0078BF20E3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24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0D54-ABEB-46AE-BDBA-5B46CDB0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E7C6-4E30-4492-965D-EBB06785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DAA4-DD6F-4324-9E34-D9F6DEFBE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1E34F-D146-4F7C-BE1D-62CF54982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084DE-ED71-4A93-912A-29F75A9BA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FA75B-AF86-44B1-A068-190AD43B3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BFAF20-6D61-4E1E-8FDD-B1B33956CB4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210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195C-FE4E-4D8F-B575-E046568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3A511-F425-413D-BAAD-283B39FBE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507E3-B4F9-4040-85F4-C1511008DA0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4171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06ED64-8398-491C-99FA-BE4F6CC39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833EF5-8AFF-4FF5-BF91-78FEC089047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3520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8D95-3EC8-45C4-92C8-7C3F1808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7EEB-E0A7-4007-92D7-184F2565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A5DF-B639-4D85-8BE9-B3329286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80B58-9079-4088-8D30-38EE6A9C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CAD73-30E9-488E-B98A-87B508184AB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2378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F926-5B5F-4B4C-9195-B437FBDD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9E26C-3880-4535-8127-ED135D99B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11D71-DE36-4D7D-9254-BD29A26D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EF30-31AF-48EC-A98A-094F40315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1115AB-C8B6-4346-9975-645EF5D153E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3001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3F7F52C3-D50D-42F2-9F56-1D7A01EB5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C258E2CA-28C1-479E-AD98-76DFB9334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5684" name="Rectangle 4">
            <a:extLst>
              <a:ext uri="{FF2B5EF4-FFF2-40B4-BE49-F238E27FC236}">
                <a16:creationId xmlns:a16="http://schemas.microsoft.com/office/drawing/2014/main" id="{7EDA560D-9FB3-4033-9D2C-A4157AF7D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B8D4B851-66CB-45B7-9D59-BF3C6683806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110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110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3717B6D3-51C4-40EE-9918-C749C039D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6A23-3DAF-4D1B-A2BE-BD25C10FA0D4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7B1DD4F0-529B-44D3-9B60-684E954BB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57791" name="Oval 63">
            <a:extLst>
              <a:ext uri="{FF2B5EF4-FFF2-40B4-BE49-F238E27FC236}">
                <a16:creationId xmlns:a16="http://schemas.microsoft.com/office/drawing/2014/main" id="{FEC9674B-91DC-4492-BECC-D00C63932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57792" name="Oval 64">
            <a:extLst>
              <a:ext uri="{FF2B5EF4-FFF2-40B4-BE49-F238E27FC236}">
                <a16:creationId xmlns:a16="http://schemas.microsoft.com/office/drawing/2014/main" id="{4E881080-CEFF-4FA4-9E4C-FEB4F5929B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57793" name="Oval 65">
            <a:extLst>
              <a:ext uri="{FF2B5EF4-FFF2-40B4-BE49-F238E27FC236}">
                <a16:creationId xmlns:a16="http://schemas.microsoft.com/office/drawing/2014/main" id="{A63F0DE3-C6D8-4046-ACED-89992DAE9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57794" name="AutoShape 66">
            <a:extLst>
              <a:ext uri="{FF2B5EF4-FFF2-40B4-BE49-F238E27FC236}">
                <a16:creationId xmlns:a16="http://schemas.microsoft.com/office/drawing/2014/main" id="{70B6FD3E-5656-428A-BD12-4C9EDE0992B0}"/>
              </a:ext>
            </a:extLst>
          </p:cNvPr>
          <p:cNvCxnSpPr>
            <a:cxnSpLocks noChangeShapeType="1"/>
            <a:stCxn id="457791" idx="0"/>
            <a:endCxn id="45779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95" name="Oval 67">
            <a:extLst>
              <a:ext uri="{FF2B5EF4-FFF2-40B4-BE49-F238E27FC236}">
                <a16:creationId xmlns:a16="http://schemas.microsoft.com/office/drawing/2014/main" id="{9FF3FD61-1DFC-4847-8712-B040FD573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57796" name="AutoShape 68">
            <a:extLst>
              <a:ext uri="{FF2B5EF4-FFF2-40B4-BE49-F238E27FC236}">
                <a16:creationId xmlns:a16="http://schemas.microsoft.com/office/drawing/2014/main" id="{FC3F8A64-F4A3-4CCF-8168-488633A91C0F}"/>
              </a:ext>
            </a:extLst>
          </p:cNvPr>
          <p:cNvCxnSpPr>
            <a:cxnSpLocks noChangeShapeType="1"/>
            <a:stCxn id="457792" idx="5"/>
            <a:endCxn id="45779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97" name="Oval 69">
            <a:extLst>
              <a:ext uri="{FF2B5EF4-FFF2-40B4-BE49-F238E27FC236}">
                <a16:creationId xmlns:a16="http://schemas.microsoft.com/office/drawing/2014/main" id="{7A2357A0-6321-4DE4-BEFE-722DDAC82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57798" name="AutoShape 70">
            <a:extLst>
              <a:ext uri="{FF2B5EF4-FFF2-40B4-BE49-F238E27FC236}">
                <a16:creationId xmlns:a16="http://schemas.microsoft.com/office/drawing/2014/main" id="{E45CEA59-57C4-4DF5-B6D8-12ED2E56D9DC}"/>
              </a:ext>
            </a:extLst>
          </p:cNvPr>
          <p:cNvCxnSpPr>
            <a:cxnSpLocks noChangeShapeType="1"/>
            <a:stCxn id="457792" idx="6"/>
            <a:endCxn id="45779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99" name="Oval 71">
            <a:extLst>
              <a:ext uri="{FF2B5EF4-FFF2-40B4-BE49-F238E27FC236}">
                <a16:creationId xmlns:a16="http://schemas.microsoft.com/office/drawing/2014/main" id="{312E2E7A-9C29-4BEE-9300-1E4980716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57800" name="Oval 72">
            <a:extLst>
              <a:ext uri="{FF2B5EF4-FFF2-40B4-BE49-F238E27FC236}">
                <a16:creationId xmlns:a16="http://schemas.microsoft.com/office/drawing/2014/main" id="{864769EC-CC30-4B34-BD85-2A732E1F5D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57801" name="AutoShape 73">
            <a:extLst>
              <a:ext uri="{FF2B5EF4-FFF2-40B4-BE49-F238E27FC236}">
                <a16:creationId xmlns:a16="http://schemas.microsoft.com/office/drawing/2014/main" id="{07B24363-AE32-4573-9D01-4AC9A87E954E}"/>
              </a:ext>
            </a:extLst>
          </p:cNvPr>
          <p:cNvCxnSpPr>
            <a:cxnSpLocks noChangeShapeType="1"/>
            <a:stCxn id="457792" idx="4"/>
            <a:endCxn id="45779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2" name="AutoShape 74">
            <a:extLst>
              <a:ext uri="{FF2B5EF4-FFF2-40B4-BE49-F238E27FC236}">
                <a16:creationId xmlns:a16="http://schemas.microsoft.com/office/drawing/2014/main" id="{16FA5C41-A062-4E9B-8AA9-F2A7FF3C7C64}"/>
              </a:ext>
            </a:extLst>
          </p:cNvPr>
          <p:cNvCxnSpPr>
            <a:cxnSpLocks noChangeShapeType="1"/>
            <a:stCxn id="457800" idx="2"/>
            <a:endCxn id="45779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3" name="AutoShape 75">
            <a:extLst>
              <a:ext uri="{FF2B5EF4-FFF2-40B4-BE49-F238E27FC236}">
                <a16:creationId xmlns:a16="http://schemas.microsoft.com/office/drawing/2014/main" id="{74C8960F-1EF8-47E2-A40B-F0E61A51975A}"/>
              </a:ext>
            </a:extLst>
          </p:cNvPr>
          <p:cNvCxnSpPr>
            <a:cxnSpLocks noChangeShapeType="1"/>
            <a:stCxn id="457800" idx="3"/>
            <a:endCxn id="45779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4" name="AutoShape 76">
            <a:extLst>
              <a:ext uri="{FF2B5EF4-FFF2-40B4-BE49-F238E27FC236}">
                <a16:creationId xmlns:a16="http://schemas.microsoft.com/office/drawing/2014/main" id="{88C8E44C-B012-444C-9692-E8D445DBD44F}"/>
              </a:ext>
            </a:extLst>
          </p:cNvPr>
          <p:cNvCxnSpPr>
            <a:cxnSpLocks noChangeShapeType="1"/>
            <a:stCxn id="457791" idx="7"/>
            <a:endCxn id="45779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5" name="AutoShape 77">
            <a:extLst>
              <a:ext uri="{FF2B5EF4-FFF2-40B4-BE49-F238E27FC236}">
                <a16:creationId xmlns:a16="http://schemas.microsoft.com/office/drawing/2014/main" id="{6661DD96-09C4-4DC6-852A-0038E1F376AD}"/>
              </a:ext>
            </a:extLst>
          </p:cNvPr>
          <p:cNvCxnSpPr>
            <a:cxnSpLocks noChangeShapeType="1"/>
            <a:stCxn id="457800" idx="7"/>
            <a:endCxn id="45779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6" name="AutoShape 78">
            <a:extLst>
              <a:ext uri="{FF2B5EF4-FFF2-40B4-BE49-F238E27FC236}">
                <a16:creationId xmlns:a16="http://schemas.microsoft.com/office/drawing/2014/main" id="{DA9C7155-2860-4C60-928E-AE42641BB8AB}"/>
              </a:ext>
            </a:extLst>
          </p:cNvPr>
          <p:cNvCxnSpPr>
            <a:cxnSpLocks noChangeShapeType="1"/>
            <a:stCxn id="457799" idx="7"/>
            <a:endCxn id="45779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807" name="Oval 79">
            <a:extLst>
              <a:ext uri="{FF2B5EF4-FFF2-40B4-BE49-F238E27FC236}">
                <a16:creationId xmlns:a16="http://schemas.microsoft.com/office/drawing/2014/main" id="{61BA9D99-FADE-481E-972A-D5874B154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57808" name="AutoShape 80">
            <a:extLst>
              <a:ext uri="{FF2B5EF4-FFF2-40B4-BE49-F238E27FC236}">
                <a16:creationId xmlns:a16="http://schemas.microsoft.com/office/drawing/2014/main" id="{5EC203D2-A117-44E3-9527-F128E46E96B4}"/>
              </a:ext>
            </a:extLst>
          </p:cNvPr>
          <p:cNvCxnSpPr>
            <a:cxnSpLocks noChangeShapeType="1"/>
            <a:stCxn id="457807" idx="2"/>
            <a:endCxn id="45779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9" name="AutoShape 81">
            <a:extLst>
              <a:ext uri="{FF2B5EF4-FFF2-40B4-BE49-F238E27FC236}">
                <a16:creationId xmlns:a16="http://schemas.microsoft.com/office/drawing/2014/main" id="{C2037006-B691-4B3E-8BBD-DD461956B8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E6CB5DB3-A7EB-4972-9AF2-54BC772C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EC2C2-2413-40BD-92CB-873C7D3EB38F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9A604CBF-1C69-48FA-AF57-5322199DF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47096AE5-262B-4002-B71F-F6AD35A6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dfs(D)</a:t>
            </a:r>
          </a:p>
        </p:txBody>
      </p:sp>
      <p:sp>
        <p:nvSpPr>
          <p:cNvPr id="515076" name="Oval 4">
            <a:extLst>
              <a:ext uri="{FF2B5EF4-FFF2-40B4-BE49-F238E27FC236}">
                <a16:creationId xmlns:a16="http://schemas.microsoft.com/office/drawing/2014/main" id="{A95D064C-4A94-4A1A-A6C7-7C8B82A73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5077" name="Oval 5">
            <a:extLst>
              <a:ext uri="{FF2B5EF4-FFF2-40B4-BE49-F238E27FC236}">
                <a16:creationId xmlns:a16="http://schemas.microsoft.com/office/drawing/2014/main" id="{0AAC5489-84F7-4A40-9B78-0C85E30D2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15078" name="Oval 6">
            <a:extLst>
              <a:ext uri="{FF2B5EF4-FFF2-40B4-BE49-F238E27FC236}">
                <a16:creationId xmlns:a16="http://schemas.microsoft.com/office/drawing/2014/main" id="{16FAEDF3-83DC-4A61-A388-FCB2D9246A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15079" name="AutoShape 7">
            <a:extLst>
              <a:ext uri="{FF2B5EF4-FFF2-40B4-BE49-F238E27FC236}">
                <a16:creationId xmlns:a16="http://schemas.microsoft.com/office/drawing/2014/main" id="{20DCAC62-F3CD-4C26-AFFD-923548AA2A06}"/>
              </a:ext>
            </a:extLst>
          </p:cNvPr>
          <p:cNvCxnSpPr>
            <a:cxnSpLocks noChangeShapeType="1"/>
            <a:stCxn id="515076" idx="0"/>
            <a:endCxn id="51507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80" name="Oval 8">
            <a:extLst>
              <a:ext uri="{FF2B5EF4-FFF2-40B4-BE49-F238E27FC236}">
                <a16:creationId xmlns:a16="http://schemas.microsoft.com/office/drawing/2014/main" id="{A81E3491-2A88-4EE8-BA5E-D2E057F4D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15081" name="AutoShape 9">
            <a:extLst>
              <a:ext uri="{FF2B5EF4-FFF2-40B4-BE49-F238E27FC236}">
                <a16:creationId xmlns:a16="http://schemas.microsoft.com/office/drawing/2014/main" id="{43B2E888-0A66-4D98-9205-396F97FE6C25}"/>
              </a:ext>
            </a:extLst>
          </p:cNvPr>
          <p:cNvCxnSpPr>
            <a:cxnSpLocks noChangeShapeType="1"/>
            <a:stCxn id="515077" idx="5"/>
            <a:endCxn id="5150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82" name="Oval 10">
            <a:extLst>
              <a:ext uri="{FF2B5EF4-FFF2-40B4-BE49-F238E27FC236}">
                <a16:creationId xmlns:a16="http://schemas.microsoft.com/office/drawing/2014/main" id="{CCFF1D30-4184-4BA6-9EFE-A112044DC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15083" name="AutoShape 11">
            <a:extLst>
              <a:ext uri="{FF2B5EF4-FFF2-40B4-BE49-F238E27FC236}">
                <a16:creationId xmlns:a16="http://schemas.microsoft.com/office/drawing/2014/main" id="{A8FA48BD-B31E-4D9C-A69C-513BA04F5F84}"/>
              </a:ext>
            </a:extLst>
          </p:cNvPr>
          <p:cNvCxnSpPr>
            <a:cxnSpLocks noChangeShapeType="1"/>
            <a:stCxn id="515077" idx="6"/>
            <a:endCxn id="51508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84" name="Oval 12">
            <a:extLst>
              <a:ext uri="{FF2B5EF4-FFF2-40B4-BE49-F238E27FC236}">
                <a16:creationId xmlns:a16="http://schemas.microsoft.com/office/drawing/2014/main" id="{6ABD74FE-3D6C-45F5-B1C7-A2DCA3A80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15085" name="Oval 13">
            <a:extLst>
              <a:ext uri="{FF2B5EF4-FFF2-40B4-BE49-F238E27FC236}">
                <a16:creationId xmlns:a16="http://schemas.microsoft.com/office/drawing/2014/main" id="{ACDF7B77-6624-4758-853B-93A7BB598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15086" name="AutoShape 14">
            <a:extLst>
              <a:ext uri="{FF2B5EF4-FFF2-40B4-BE49-F238E27FC236}">
                <a16:creationId xmlns:a16="http://schemas.microsoft.com/office/drawing/2014/main" id="{50B74546-2310-4C11-8EC7-172893671F66}"/>
              </a:ext>
            </a:extLst>
          </p:cNvPr>
          <p:cNvCxnSpPr>
            <a:cxnSpLocks noChangeShapeType="1"/>
            <a:stCxn id="515077" idx="4"/>
            <a:endCxn id="51507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87" name="AutoShape 15">
            <a:extLst>
              <a:ext uri="{FF2B5EF4-FFF2-40B4-BE49-F238E27FC236}">
                <a16:creationId xmlns:a16="http://schemas.microsoft.com/office/drawing/2014/main" id="{3A44FF38-4933-4376-80F7-A090DEAF0F5C}"/>
              </a:ext>
            </a:extLst>
          </p:cNvPr>
          <p:cNvCxnSpPr>
            <a:cxnSpLocks noChangeShapeType="1"/>
            <a:stCxn id="515085" idx="2"/>
            <a:endCxn id="5150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88" name="AutoShape 16">
            <a:extLst>
              <a:ext uri="{FF2B5EF4-FFF2-40B4-BE49-F238E27FC236}">
                <a16:creationId xmlns:a16="http://schemas.microsoft.com/office/drawing/2014/main" id="{92208CE0-6462-407F-8125-1B28C2A1C344}"/>
              </a:ext>
            </a:extLst>
          </p:cNvPr>
          <p:cNvCxnSpPr>
            <a:cxnSpLocks noChangeShapeType="1"/>
            <a:stCxn id="515085" idx="3"/>
            <a:endCxn id="51507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89" name="AutoShape 17">
            <a:extLst>
              <a:ext uri="{FF2B5EF4-FFF2-40B4-BE49-F238E27FC236}">
                <a16:creationId xmlns:a16="http://schemas.microsoft.com/office/drawing/2014/main" id="{CFBE9E61-6AF1-49F2-975C-27E9C35316D3}"/>
              </a:ext>
            </a:extLst>
          </p:cNvPr>
          <p:cNvCxnSpPr>
            <a:cxnSpLocks noChangeShapeType="1"/>
            <a:stCxn id="515076" idx="7"/>
            <a:endCxn id="5150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90" name="AutoShape 18">
            <a:extLst>
              <a:ext uri="{FF2B5EF4-FFF2-40B4-BE49-F238E27FC236}">
                <a16:creationId xmlns:a16="http://schemas.microsoft.com/office/drawing/2014/main" id="{99F9716D-17D6-42BC-A772-ACBB71D1E130}"/>
              </a:ext>
            </a:extLst>
          </p:cNvPr>
          <p:cNvCxnSpPr>
            <a:cxnSpLocks noChangeShapeType="1"/>
            <a:stCxn id="515085" idx="7"/>
            <a:endCxn id="51508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91" name="AutoShape 19">
            <a:extLst>
              <a:ext uri="{FF2B5EF4-FFF2-40B4-BE49-F238E27FC236}">
                <a16:creationId xmlns:a16="http://schemas.microsoft.com/office/drawing/2014/main" id="{A84EB93C-D29D-4E1B-8CF5-6361C54FD372}"/>
              </a:ext>
            </a:extLst>
          </p:cNvPr>
          <p:cNvCxnSpPr>
            <a:cxnSpLocks noChangeShapeType="1"/>
            <a:stCxn id="515084" idx="7"/>
            <a:endCxn id="5150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92" name="Oval 20">
            <a:extLst>
              <a:ext uri="{FF2B5EF4-FFF2-40B4-BE49-F238E27FC236}">
                <a16:creationId xmlns:a16="http://schemas.microsoft.com/office/drawing/2014/main" id="{D3F65ABB-613F-4DC4-8E2F-A0EF47D89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15093" name="AutoShape 21">
            <a:extLst>
              <a:ext uri="{FF2B5EF4-FFF2-40B4-BE49-F238E27FC236}">
                <a16:creationId xmlns:a16="http://schemas.microsoft.com/office/drawing/2014/main" id="{EDDA08D3-A4E3-4854-99DB-C93516615F56}"/>
              </a:ext>
            </a:extLst>
          </p:cNvPr>
          <p:cNvCxnSpPr>
            <a:cxnSpLocks noChangeShapeType="1"/>
            <a:stCxn id="515092" idx="2"/>
            <a:endCxn id="5150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94" name="Rectangle 22">
            <a:extLst>
              <a:ext uri="{FF2B5EF4-FFF2-40B4-BE49-F238E27FC236}">
                <a16:creationId xmlns:a16="http://schemas.microsoft.com/office/drawing/2014/main" id="{A8DBECE6-799A-4355-A384-40253820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5095" name="Rectangle 23">
            <a:extLst>
              <a:ext uri="{FF2B5EF4-FFF2-40B4-BE49-F238E27FC236}">
                <a16:creationId xmlns:a16="http://schemas.microsoft.com/office/drawing/2014/main" id="{BE90FB07-614F-48AE-AA90-A654C4AD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5096" name="Rectangle 24">
            <a:extLst>
              <a:ext uri="{FF2B5EF4-FFF2-40B4-BE49-F238E27FC236}">
                <a16:creationId xmlns:a16="http://schemas.microsoft.com/office/drawing/2014/main" id="{46490F44-6C9B-4B9A-ACCC-56064133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515098" name="AutoShape 26">
            <a:extLst>
              <a:ext uri="{FF2B5EF4-FFF2-40B4-BE49-F238E27FC236}">
                <a16:creationId xmlns:a16="http://schemas.microsoft.com/office/drawing/2014/main" id="{5C992925-4209-4478-9CCF-736A1F8F95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99" name="AutoShape 27">
            <a:extLst>
              <a:ext uri="{FF2B5EF4-FFF2-40B4-BE49-F238E27FC236}">
                <a16:creationId xmlns:a16="http://schemas.microsoft.com/office/drawing/2014/main" id="{D74099F1-3E34-4923-947A-B61E6BBA34D5}"/>
              </a:ext>
            </a:extLst>
          </p:cNvPr>
          <p:cNvCxnSpPr>
            <a:cxnSpLocks noChangeShapeType="1"/>
            <a:stCxn id="515084" idx="7"/>
            <a:endCxn id="5150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A9F37B55-C69F-4A15-BC21-26D44667C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F6884-3BC1-4F86-90A0-8A916940EA68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CD1315B6-AC5B-49B5-A0C5-C32E91A5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BF36E0C6-8B8F-4475-8CAE-7A74ADDB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</p:txBody>
      </p:sp>
      <p:sp>
        <p:nvSpPr>
          <p:cNvPr id="494596" name="Oval 4">
            <a:extLst>
              <a:ext uri="{FF2B5EF4-FFF2-40B4-BE49-F238E27FC236}">
                <a16:creationId xmlns:a16="http://schemas.microsoft.com/office/drawing/2014/main" id="{B60098A1-89AF-47CE-9E44-5A2EA9150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94597" name="Oval 5">
            <a:extLst>
              <a:ext uri="{FF2B5EF4-FFF2-40B4-BE49-F238E27FC236}">
                <a16:creationId xmlns:a16="http://schemas.microsoft.com/office/drawing/2014/main" id="{01069A55-4674-4527-B72A-FBF81A8CB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94598" name="Oval 6">
            <a:extLst>
              <a:ext uri="{FF2B5EF4-FFF2-40B4-BE49-F238E27FC236}">
                <a16:creationId xmlns:a16="http://schemas.microsoft.com/office/drawing/2014/main" id="{5DF93E56-C618-441F-ADA5-0993CC5650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94599" name="AutoShape 7">
            <a:extLst>
              <a:ext uri="{FF2B5EF4-FFF2-40B4-BE49-F238E27FC236}">
                <a16:creationId xmlns:a16="http://schemas.microsoft.com/office/drawing/2014/main" id="{B507EC3C-DC34-493F-9610-67A6D09EF1C3}"/>
              </a:ext>
            </a:extLst>
          </p:cNvPr>
          <p:cNvCxnSpPr>
            <a:cxnSpLocks noChangeShapeType="1"/>
            <a:stCxn id="494596" idx="0"/>
            <a:endCxn id="49459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00" name="Oval 8">
            <a:extLst>
              <a:ext uri="{FF2B5EF4-FFF2-40B4-BE49-F238E27FC236}">
                <a16:creationId xmlns:a16="http://schemas.microsoft.com/office/drawing/2014/main" id="{ED79CD5C-A2AE-4F55-BB72-87EFD1FD0E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94601" name="AutoShape 9">
            <a:extLst>
              <a:ext uri="{FF2B5EF4-FFF2-40B4-BE49-F238E27FC236}">
                <a16:creationId xmlns:a16="http://schemas.microsoft.com/office/drawing/2014/main" id="{F2406C60-2AC6-46E7-BDF2-DA5073909608}"/>
              </a:ext>
            </a:extLst>
          </p:cNvPr>
          <p:cNvCxnSpPr>
            <a:cxnSpLocks noChangeShapeType="1"/>
            <a:stCxn id="494597" idx="5"/>
            <a:endCxn id="49460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02" name="Oval 10">
            <a:extLst>
              <a:ext uri="{FF2B5EF4-FFF2-40B4-BE49-F238E27FC236}">
                <a16:creationId xmlns:a16="http://schemas.microsoft.com/office/drawing/2014/main" id="{E39C025C-DB50-41A0-A552-F475493EA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94603" name="AutoShape 11">
            <a:extLst>
              <a:ext uri="{FF2B5EF4-FFF2-40B4-BE49-F238E27FC236}">
                <a16:creationId xmlns:a16="http://schemas.microsoft.com/office/drawing/2014/main" id="{6F68CD0B-2E0A-4AD6-B628-870C09E06777}"/>
              </a:ext>
            </a:extLst>
          </p:cNvPr>
          <p:cNvCxnSpPr>
            <a:cxnSpLocks noChangeShapeType="1"/>
            <a:stCxn id="494597" idx="6"/>
            <a:endCxn id="49460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04" name="Oval 12">
            <a:extLst>
              <a:ext uri="{FF2B5EF4-FFF2-40B4-BE49-F238E27FC236}">
                <a16:creationId xmlns:a16="http://schemas.microsoft.com/office/drawing/2014/main" id="{ACA065A9-53BB-49E9-B11D-3689F854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94605" name="Oval 13">
            <a:extLst>
              <a:ext uri="{FF2B5EF4-FFF2-40B4-BE49-F238E27FC236}">
                <a16:creationId xmlns:a16="http://schemas.microsoft.com/office/drawing/2014/main" id="{BECA0D27-42DE-45FB-80B9-D8D0EA409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94606" name="AutoShape 14">
            <a:extLst>
              <a:ext uri="{FF2B5EF4-FFF2-40B4-BE49-F238E27FC236}">
                <a16:creationId xmlns:a16="http://schemas.microsoft.com/office/drawing/2014/main" id="{574F43B8-ECFE-43E2-9198-97DF17A4A7E4}"/>
              </a:ext>
            </a:extLst>
          </p:cNvPr>
          <p:cNvCxnSpPr>
            <a:cxnSpLocks noChangeShapeType="1"/>
            <a:stCxn id="494597" idx="4"/>
            <a:endCxn id="49459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07" name="AutoShape 15">
            <a:extLst>
              <a:ext uri="{FF2B5EF4-FFF2-40B4-BE49-F238E27FC236}">
                <a16:creationId xmlns:a16="http://schemas.microsoft.com/office/drawing/2014/main" id="{017CAB62-B2EA-434B-AC2C-BDA7EDF1928A}"/>
              </a:ext>
            </a:extLst>
          </p:cNvPr>
          <p:cNvCxnSpPr>
            <a:cxnSpLocks noChangeShapeType="1"/>
            <a:stCxn id="494605" idx="2"/>
            <a:endCxn id="49460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08" name="AutoShape 16">
            <a:extLst>
              <a:ext uri="{FF2B5EF4-FFF2-40B4-BE49-F238E27FC236}">
                <a16:creationId xmlns:a16="http://schemas.microsoft.com/office/drawing/2014/main" id="{845C2A9C-1FD3-4E40-A7D5-1144161A0B59}"/>
              </a:ext>
            </a:extLst>
          </p:cNvPr>
          <p:cNvCxnSpPr>
            <a:cxnSpLocks noChangeShapeType="1"/>
            <a:stCxn id="494605" idx="3"/>
            <a:endCxn id="49459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09" name="AutoShape 17">
            <a:extLst>
              <a:ext uri="{FF2B5EF4-FFF2-40B4-BE49-F238E27FC236}">
                <a16:creationId xmlns:a16="http://schemas.microsoft.com/office/drawing/2014/main" id="{8EB05E8F-0451-49A2-87D3-426E791A17DE}"/>
              </a:ext>
            </a:extLst>
          </p:cNvPr>
          <p:cNvCxnSpPr>
            <a:cxnSpLocks noChangeShapeType="1"/>
            <a:stCxn id="494596" idx="7"/>
            <a:endCxn id="49460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10" name="AutoShape 18">
            <a:extLst>
              <a:ext uri="{FF2B5EF4-FFF2-40B4-BE49-F238E27FC236}">
                <a16:creationId xmlns:a16="http://schemas.microsoft.com/office/drawing/2014/main" id="{7DED4897-8BC9-4EDE-A4E7-9F2396EE07D0}"/>
              </a:ext>
            </a:extLst>
          </p:cNvPr>
          <p:cNvCxnSpPr>
            <a:cxnSpLocks noChangeShapeType="1"/>
            <a:stCxn id="494605" idx="7"/>
            <a:endCxn id="49460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11" name="AutoShape 19">
            <a:extLst>
              <a:ext uri="{FF2B5EF4-FFF2-40B4-BE49-F238E27FC236}">
                <a16:creationId xmlns:a16="http://schemas.microsoft.com/office/drawing/2014/main" id="{C3C56B91-59D5-4E75-8604-7FC9ACDE8FFF}"/>
              </a:ext>
            </a:extLst>
          </p:cNvPr>
          <p:cNvCxnSpPr>
            <a:cxnSpLocks noChangeShapeType="1"/>
            <a:stCxn id="494604" idx="7"/>
            <a:endCxn id="49460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12" name="Oval 20">
            <a:extLst>
              <a:ext uri="{FF2B5EF4-FFF2-40B4-BE49-F238E27FC236}">
                <a16:creationId xmlns:a16="http://schemas.microsoft.com/office/drawing/2014/main" id="{C6AAE904-F2ED-48AE-A84C-77DAD30CA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94613" name="AutoShape 21">
            <a:extLst>
              <a:ext uri="{FF2B5EF4-FFF2-40B4-BE49-F238E27FC236}">
                <a16:creationId xmlns:a16="http://schemas.microsoft.com/office/drawing/2014/main" id="{FB293593-258E-42BF-ADDB-787720E5CF87}"/>
              </a:ext>
            </a:extLst>
          </p:cNvPr>
          <p:cNvCxnSpPr>
            <a:cxnSpLocks noChangeShapeType="1"/>
            <a:stCxn id="494612" idx="2"/>
            <a:endCxn id="49459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14" name="Rectangle 22">
            <a:extLst>
              <a:ext uri="{FF2B5EF4-FFF2-40B4-BE49-F238E27FC236}">
                <a16:creationId xmlns:a16="http://schemas.microsoft.com/office/drawing/2014/main" id="{C2576A69-F9C1-4A78-B7A6-8EDC6C31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94615" name="Rectangle 23">
            <a:extLst>
              <a:ext uri="{FF2B5EF4-FFF2-40B4-BE49-F238E27FC236}">
                <a16:creationId xmlns:a16="http://schemas.microsoft.com/office/drawing/2014/main" id="{30CE2328-0804-40BF-B3BA-A4D52D38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4616" name="Rectangle 24">
            <a:extLst>
              <a:ext uri="{FF2B5EF4-FFF2-40B4-BE49-F238E27FC236}">
                <a16:creationId xmlns:a16="http://schemas.microsoft.com/office/drawing/2014/main" id="{24D79000-099E-48D6-8C1F-D130B5134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94618" name="Rectangle 26">
            <a:extLst>
              <a:ext uri="{FF2B5EF4-FFF2-40B4-BE49-F238E27FC236}">
                <a16:creationId xmlns:a16="http://schemas.microsoft.com/office/drawing/2014/main" id="{5880B828-6C9D-4C60-8A73-C5324F60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94619" name="AutoShape 27">
            <a:extLst>
              <a:ext uri="{FF2B5EF4-FFF2-40B4-BE49-F238E27FC236}">
                <a16:creationId xmlns:a16="http://schemas.microsoft.com/office/drawing/2014/main" id="{971F3612-ACE7-4A8C-AFFF-7A1E83F336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20" name="AutoShape 28">
            <a:extLst>
              <a:ext uri="{FF2B5EF4-FFF2-40B4-BE49-F238E27FC236}">
                <a16:creationId xmlns:a16="http://schemas.microsoft.com/office/drawing/2014/main" id="{24987DC4-86A1-4B5D-A2CF-D3F7EEC91C22}"/>
              </a:ext>
            </a:extLst>
          </p:cNvPr>
          <p:cNvCxnSpPr>
            <a:cxnSpLocks noChangeShapeType="1"/>
            <a:stCxn id="494605" idx="0"/>
            <a:endCxn id="494600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15CC3F1E-FE93-4154-BE31-66F226BCE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D8EDE-1CC3-4BD1-A8C8-A63EF0BC6A0C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CC07BAFE-8D5E-4875-B07D-72FBA0419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C54A5181-BE70-40AD-910D-51A940C1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</p:txBody>
      </p:sp>
      <p:sp>
        <p:nvSpPr>
          <p:cNvPr id="496644" name="Oval 4">
            <a:extLst>
              <a:ext uri="{FF2B5EF4-FFF2-40B4-BE49-F238E27FC236}">
                <a16:creationId xmlns:a16="http://schemas.microsoft.com/office/drawing/2014/main" id="{48B218EA-D37C-4275-9D7C-0146B947B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96645" name="Oval 5">
            <a:extLst>
              <a:ext uri="{FF2B5EF4-FFF2-40B4-BE49-F238E27FC236}">
                <a16:creationId xmlns:a16="http://schemas.microsoft.com/office/drawing/2014/main" id="{D355A8DF-0B41-4BD5-A26B-775FE0992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96646" name="Oval 6">
            <a:extLst>
              <a:ext uri="{FF2B5EF4-FFF2-40B4-BE49-F238E27FC236}">
                <a16:creationId xmlns:a16="http://schemas.microsoft.com/office/drawing/2014/main" id="{D75B54B7-E2B8-48C9-ADDA-741F712934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96647" name="AutoShape 7">
            <a:extLst>
              <a:ext uri="{FF2B5EF4-FFF2-40B4-BE49-F238E27FC236}">
                <a16:creationId xmlns:a16="http://schemas.microsoft.com/office/drawing/2014/main" id="{8569BB9B-A2CD-4144-B6F6-4C43BE2A5383}"/>
              </a:ext>
            </a:extLst>
          </p:cNvPr>
          <p:cNvCxnSpPr>
            <a:cxnSpLocks noChangeShapeType="1"/>
            <a:stCxn id="496644" idx="0"/>
            <a:endCxn id="49664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48" name="Oval 8">
            <a:extLst>
              <a:ext uri="{FF2B5EF4-FFF2-40B4-BE49-F238E27FC236}">
                <a16:creationId xmlns:a16="http://schemas.microsoft.com/office/drawing/2014/main" id="{A16E38ED-F1D2-46E4-B5F6-5924D9474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96649" name="AutoShape 9">
            <a:extLst>
              <a:ext uri="{FF2B5EF4-FFF2-40B4-BE49-F238E27FC236}">
                <a16:creationId xmlns:a16="http://schemas.microsoft.com/office/drawing/2014/main" id="{10B6A885-957C-4684-A9C1-D2CD31EE7E5A}"/>
              </a:ext>
            </a:extLst>
          </p:cNvPr>
          <p:cNvCxnSpPr>
            <a:cxnSpLocks noChangeShapeType="1"/>
            <a:stCxn id="496645" idx="5"/>
            <a:endCxn id="496648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50" name="Oval 10">
            <a:extLst>
              <a:ext uri="{FF2B5EF4-FFF2-40B4-BE49-F238E27FC236}">
                <a16:creationId xmlns:a16="http://schemas.microsoft.com/office/drawing/2014/main" id="{09B963A0-994C-49DB-A351-FA7C893E6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96651" name="AutoShape 11">
            <a:extLst>
              <a:ext uri="{FF2B5EF4-FFF2-40B4-BE49-F238E27FC236}">
                <a16:creationId xmlns:a16="http://schemas.microsoft.com/office/drawing/2014/main" id="{8008DECD-A4BC-4FE5-8341-8C5DD310FEAD}"/>
              </a:ext>
            </a:extLst>
          </p:cNvPr>
          <p:cNvCxnSpPr>
            <a:cxnSpLocks noChangeShapeType="1"/>
            <a:stCxn id="496645" idx="6"/>
            <a:endCxn id="49665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52" name="Oval 12">
            <a:extLst>
              <a:ext uri="{FF2B5EF4-FFF2-40B4-BE49-F238E27FC236}">
                <a16:creationId xmlns:a16="http://schemas.microsoft.com/office/drawing/2014/main" id="{E0A26E8C-ED03-4BF7-9485-8C871A79A6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96653" name="Oval 13">
            <a:extLst>
              <a:ext uri="{FF2B5EF4-FFF2-40B4-BE49-F238E27FC236}">
                <a16:creationId xmlns:a16="http://schemas.microsoft.com/office/drawing/2014/main" id="{FCDE702D-AE80-4F42-8072-B4ACFF27C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96654" name="AutoShape 14">
            <a:extLst>
              <a:ext uri="{FF2B5EF4-FFF2-40B4-BE49-F238E27FC236}">
                <a16:creationId xmlns:a16="http://schemas.microsoft.com/office/drawing/2014/main" id="{24FCDE19-4584-4B4D-889C-F379B7CD02F6}"/>
              </a:ext>
            </a:extLst>
          </p:cNvPr>
          <p:cNvCxnSpPr>
            <a:cxnSpLocks noChangeShapeType="1"/>
            <a:stCxn id="496645" idx="4"/>
            <a:endCxn id="496646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5" name="AutoShape 15">
            <a:extLst>
              <a:ext uri="{FF2B5EF4-FFF2-40B4-BE49-F238E27FC236}">
                <a16:creationId xmlns:a16="http://schemas.microsoft.com/office/drawing/2014/main" id="{8456CE1C-9FB1-4E92-8DCB-D670AEE0E436}"/>
              </a:ext>
            </a:extLst>
          </p:cNvPr>
          <p:cNvCxnSpPr>
            <a:cxnSpLocks noChangeShapeType="1"/>
            <a:stCxn id="496653" idx="2"/>
            <a:endCxn id="496652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6" name="AutoShape 16">
            <a:extLst>
              <a:ext uri="{FF2B5EF4-FFF2-40B4-BE49-F238E27FC236}">
                <a16:creationId xmlns:a16="http://schemas.microsoft.com/office/drawing/2014/main" id="{239B8814-F61B-467D-99AE-7F3D74AE3195}"/>
              </a:ext>
            </a:extLst>
          </p:cNvPr>
          <p:cNvCxnSpPr>
            <a:cxnSpLocks noChangeShapeType="1"/>
            <a:stCxn id="496653" idx="3"/>
            <a:endCxn id="49664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7" name="AutoShape 17">
            <a:extLst>
              <a:ext uri="{FF2B5EF4-FFF2-40B4-BE49-F238E27FC236}">
                <a16:creationId xmlns:a16="http://schemas.microsoft.com/office/drawing/2014/main" id="{6DE4EE4D-0FC6-4840-88E8-F713B67E7461}"/>
              </a:ext>
            </a:extLst>
          </p:cNvPr>
          <p:cNvCxnSpPr>
            <a:cxnSpLocks noChangeShapeType="1"/>
            <a:stCxn id="496644" idx="7"/>
            <a:endCxn id="496652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8" name="AutoShape 18">
            <a:extLst>
              <a:ext uri="{FF2B5EF4-FFF2-40B4-BE49-F238E27FC236}">
                <a16:creationId xmlns:a16="http://schemas.microsoft.com/office/drawing/2014/main" id="{39750996-4598-4C8B-85E8-08E566A7597E}"/>
              </a:ext>
            </a:extLst>
          </p:cNvPr>
          <p:cNvCxnSpPr>
            <a:cxnSpLocks noChangeShapeType="1"/>
            <a:stCxn id="496653" idx="7"/>
            <a:endCxn id="49665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9" name="AutoShape 19">
            <a:extLst>
              <a:ext uri="{FF2B5EF4-FFF2-40B4-BE49-F238E27FC236}">
                <a16:creationId xmlns:a16="http://schemas.microsoft.com/office/drawing/2014/main" id="{A3145897-5FAD-4EEF-B2EF-F4AF618105BA}"/>
              </a:ext>
            </a:extLst>
          </p:cNvPr>
          <p:cNvCxnSpPr>
            <a:cxnSpLocks noChangeShapeType="1"/>
            <a:stCxn id="496652" idx="7"/>
            <a:endCxn id="496648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60" name="Oval 20">
            <a:extLst>
              <a:ext uri="{FF2B5EF4-FFF2-40B4-BE49-F238E27FC236}">
                <a16:creationId xmlns:a16="http://schemas.microsoft.com/office/drawing/2014/main" id="{AC98A7FF-CE1B-42AB-A7AE-783D41A74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96661" name="AutoShape 21">
            <a:extLst>
              <a:ext uri="{FF2B5EF4-FFF2-40B4-BE49-F238E27FC236}">
                <a16:creationId xmlns:a16="http://schemas.microsoft.com/office/drawing/2014/main" id="{058B8348-D720-480A-BDB4-6BB1578C3BDB}"/>
              </a:ext>
            </a:extLst>
          </p:cNvPr>
          <p:cNvCxnSpPr>
            <a:cxnSpLocks noChangeShapeType="1"/>
            <a:stCxn id="496660" idx="2"/>
            <a:endCxn id="49664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62" name="Rectangle 22">
            <a:extLst>
              <a:ext uri="{FF2B5EF4-FFF2-40B4-BE49-F238E27FC236}">
                <a16:creationId xmlns:a16="http://schemas.microsoft.com/office/drawing/2014/main" id="{79C4498F-5D80-4F16-98CB-9112DCE5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96663" name="Rectangle 23">
            <a:extLst>
              <a:ext uri="{FF2B5EF4-FFF2-40B4-BE49-F238E27FC236}">
                <a16:creationId xmlns:a16="http://schemas.microsoft.com/office/drawing/2014/main" id="{BD2AA362-D23E-4E60-87EB-8ECB27EB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6665" name="Rectangle 25">
            <a:extLst>
              <a:ext uri="{FF2B5EF4-FFF2-40B4-BE49-F238E27FC236}">
                <a16:creationId xmlns:a16="http://schemas.microsoft.com/office/drawing/2014/main" id="{A3416E75-4405-4450-999A-373417CD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96666" name="AutoShape 26">
            <a:extLst>
              <a:ext uri="{FF2B5EF4-FFF2-40B4-BE49-F238E27FC236}">
                <a16:creationId xmlns:a16="http://schemas.microsoft.com/office/drawing/2014/main" id="{8CD3C883-8139-4BDE-87D3-CE480CDAB8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67" name="Rectangle 27">
            <a:extLst>
              <a:ext uri="{FF2B5EF4-FFF2-40B4-BE49-F238E27FC236}">
                <a16:creationId xmlns:a16="http://schemas.microsoft.com/office/drawing/2014/main" id="{674F9FE2-1C0B-4E7B-BE2F-EEBD6079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1A23A09D-7148-411A-A35E-459EEDBC6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3E0BD-6664-49F6-A06D-62548F866B7F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498690" name="Rectangle 2">
            <a:extLst>
              <a:ext uri="{FF2B5EF4-FFF2-40B4-BE49-F238E27FC236}">
                <a16:creationId xmlns:a16="http://schemas.microsoft.com/office/drawing/2014/main" id="{5D5DA433-1DCF-4950-BC74-C988DD936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8692" name="Oval 4">
            <a:extLst>
              <a:ext uri="{FF2B5EF4-FFF2-40B4-BE49-F238E27FC236}">
                <a16:creationId xmlns:a16="http://schemas.microsoft.com/office/drawing/2014/main" id="{D47A7F99-3BD5-46E9-B993-49B8C7135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98693" name="Oval 5">
            <a:extLst>
              <a:ext uri="{FF2B5EF4-FFF2-40B4-BE49-F238E27FC236}">
                <a16:creationId xmlns:a16="http://schemas.microsoft.com/office/drawing/2014/main" id="{6A1BC441-7B54-454F-B2BC-74B82DBDEF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98694" name="Oval 6">
            <a:extLst>
              <a:ext uri="{FF2B5EF4-FFF2-40B4-BE49-F238E27FC236}">
                <a16:creationId xmlns:a16="http://schemas.microsoft.com/office/drawing/2014/main" id="{55E9420F-848B-49F7-8F9D-4BCB8DBE3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98695" name="AutoShape 7">
            <a:extLst>
              <a:ext uri="{FF2B5EF4-FFF2-40B4-BE49-F238E27FC236}">
                <a16:creationId xmlns:a16="http://schemas.microsoft.com/office/drawing/2014/main" id="{8A681A66-59FB-4561-B92E-16D3E789B997}"/>
              </a:ext>
            </a:extLst>
          </p:cNvPr>
          <p:cNvCxnSpPr>
            <a:cxnSpLocks noChangeShapeType="1"/>
            <a:stCxn id="498692" idx="0"/>
            <a:endCxn id="49869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696" name="Oval 8">
            <a:extLst>
              <a:ext uri="{FF2B5EF4-FFF2-40B4-BE49-F238E27FC236}">
                <a16:creationId xmlns:a16="http://schemas.microsoft.com/office/drawing/2014/main" id="{A0195A41-2F83-4190-8078-23F449F88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98697" name="AutoShape 9">
            <a:extLst>
              <a:ext uri="{FF2B5EF4-FFF2-40B4-BE49-F238E27FC236}">
                <a16:creationId xmlns:a16="http://schemas.microsoft.com/office/drawing/2014/main" id="{6DD05403-2ECA-4C84-8B31-D42443496D93}"/>
              </a:ext>
            </a:extLst>
          </p:cNvPr>
          <p:cNvCxnSpPr>
            <a:cxnSpLocks noChangeShapeType="1"/>
            <a:stCxn id="498693" idx="5"/>
            <a:endCxn id="49869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698" name="Oval 10">
            <a:extLst>
              <a:ext uri="{FF2B5EF4-FFF2-40B4-BE49-F238E27FC236}">
                <a16:creationId xmlns:a16="http://schemas.microsoft.com/office/drawing/2014/main" id="{4578FDCE-480F-4001-9974-511D5020B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98699" name="AutoShape 11">
            <a:extLst>
              <a:ext uri="{FF2B5EF4-FFF2-40B4-BE49-F238E27FC236}">
                <a16:creationId xmlns:a16="http://schemas.microsoft.com/office/drawing/2014/main" id="{28C337BC-51E2-4D6F-855D-35A3655A95AC}"/>
              </a:ext>
            </a:extLst>
          </p:cNvPr>
          <p:cNvCxnSpPr>
            <a:cxnSpLocks noChangeShapeType="1"/>
            <a:stCxn id="498693" idx="6"/>
            <a:endCxn id="49869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00" name="Oval 12">
            <a:extLst>
              <a:ext uri="{FF2B5EF4-FFF2-40B4-BE49-F238E27FC236}">
                <a16:creationId xmlns:a16="http://schemas.microsoft.com/office/drawing/2014/main" id="{354117FF-61A5-4014-A441-CA3E6A5C0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98701" name="Oval 13">
            <a:extLst>
              <a:ext uri="{FF2B5EF4-FFF2-40B4-BE49-F238E27FC236}">
                <a16:creationId xmlns:a16="http://schemas.microsoft.com/office/drawing/2014/main" id="{CECF4994-1491-4729-A976-37C7577453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98702" name="AutoShape 14">
            <a:extLst>
              <a:ext uri="{FF2B5EF4-FFF2-40B4-BE49-F238E27FC236}">
                <a16:creationId xmlns:a16="http://schemas.microsoft.com/office/drawing/2014/main" id="{34DE2BC7-35D9-4494-8C69-0E2976B67F6D}"/>
              </a:ext>
            </a:extLst>
          </p:cNvPr>
          <p:cNvCxnSpPr>
            <a:cxnSpLocks noChangeShapeType="1"/>
            <a:stCxn id="498693" idx="4"/>
            <a:endCxn id="49869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3" name="AutoShape 15">
            <a:extLst>
              <a:ext uri="{FF2B5EF4-FFF2-40B4-BE49-F238E27FC236}">
                <a16:creationId xmlns:a16="http://schemas.microsoft.com/office/drawing/2014/main" id="{7CF4963B-9189-4017-AD26-ADD190B1A759}"/>
              </a:ext>
            </a:extLst>
          </p:cNvPr>
          <p:cNvCxnSpPr>
            <a:cxnSpLocks noChangeShapeType="1"/>
            <a:stCxn id="498701" idx="2"/>
            <a:endCxn id="49870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4" name="AutoShape 16">
            <a:extLst>
              <a:ext uri="{FF2B5EF4-FFF2-40B4-BE49-F238E27FC236}">
                <a16:creationId xmlns:a16="http://schemas.microsoft.com/office/drawing/2014/main" id="{665AA901-BBAA-42F6-8537-5CA1FC7D1C16}"/>
              </a:ext>
            </a:extLst>
          </p:cNvPr>
          <p:cNvCxnSpPr>
            <a:cxnSpLocks noChangeShapeType="1"/>
            <a:stCxn id="498701" idx="3"/>
            <a:endCxn id="49869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5" name="AutoShape 17">
            <a:extLst>
              <a:ext uri="{FF2B5EF4-FFF2-40B4-BE49-F238E27FC236}">
                <a16:creationId xmlns:a16="http://schemas.microsoft.com/office/drawing/2014/main" id="{89824B06-28D1-4C1D-83B1-E24708E45C7C}"/>
              </a:ext>
            </a:extLst>
          </p:cNvPr>
          <p:cNvCxnSpPr>
            <a:cxnSpLocks noChangeShapeType="1"/>
            <a:stCxn id="498692" idx="7"/>
            <a:endCxn id="49870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6" name="AutoShape 18">
            <a:extLst>
              <a:ext uri="{FF2B5EF4-FFF2-40B4-BE49-F238E27FC236}">
                <a16:creationId xmlns:a16="http://schemas.microsoft.com/office/drawing/2014/main" id="{636E6A25-89A4-43B6-8288-1DCD7E1F13D4}"/>
              </a:ext>
            </a:extLst>
          </p:cNvPr>
          <p:cNvCxnSpPr>
            <a:cxnSpLocks noChangeShapeType="1"/>
            <a:stCxn id="498701" idx="7"/>
            <a:endCxn id="49869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7" name="AutoShape 19">
            <a:extLst>
              <a:ext uri="{FF2B5EF4-FFF2-40B4-BE49-F238E27FC236}">
                <a16:creationId xmlns:a16="http://schemas.microsoft.com/office/drawing/2014/main" id="{9EB5D8D8-2646-4797-92D8-E6F3A8E6DC19}"/>
              </a:ext>
            </a:extLst>
          </p:cNvPr>
          <p:cNvCxnSpPr>
            <a:cxnSpLocks noChangeShapeType="1"/>
            <a:stCxn id="498700" idx="7"/>
            <a:endCxn id="49869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08" name="Oval 20">
            <a:extLst>
              <a:ext uri="{FF2B5EF4-FFF2-40B4-BE49-F238E27FC236}">
                <a16:creationId xmlns:a16="http://schemas.microsoft.com/office/drawing/2014/main" id="{D7860250-4B9E-4FCA-A1F7-714F970A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98709" name="AutoShape 21">
            <a:extLst>
              <a:ext uri="{FF2B5EF4-FFF2-40B4-BE49-F238E27FC236}">
                <a16:creationId xmlns:a16="http://schemas.microsoft.com/office/drawing/2014/main" id="{F309F39D-6D3E-4F7A-82B1-B00E43C67D39}"/>
              </a:ext>
            </a:extLst>
          </p:cNvPr>
          <p:cNvCxnSpPr>
            <a:cxnSpLocks noChangeShapeType="1"/>
            <a:stCxn id="498708" idx="2"/>
            <a:endCxn id="49869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10" name="Rectangle 22">
            <a:extLst>
              <a:ext uri="{FF2B5EF4-FFF2-40B4-BE49-F238E27FC236}">
                <a16:creationId xmlns:a16="http://schemas.microsoft.com/office/drawing/2014/main" id="{6200A745-E2B2-4AD4-AE58-B209B095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98711" name="Rectangle 23">
            <a:extLst>
              <a:ext uri="{FF2B5EF4-FFF2-40B4-BE49-F238E27FC236}">
                <a16:creationId xmlns:a16="http://schemas.microsoft.com/office/drawing/2014/main" id="{6D4AF311-0CEA-4C7F-8201-52B0A054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8712" name="Rectangle 24">
            <a:extLst>
              <a:ext uri="{FF2B5EF4-FFF2-40B4-BE49-F238E27FC236}">
                <a16:creationId xmlns:a16="http://schemas.microsoft.com/office/drawing/2014/main" id="{AA62DF3B-59EC-4C7F-B195-FD373E1F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98713" name="AutoShape 25">
            <a:extLst>
              <a:ext uri="{FF2B5EF4-FFF2-40B4-BE49-F238E27FC236}">
                <a16:creationId xmlns:a16="http://schemas.microsoft.com/office/drawing/2014/main" id="{BC11BADB-F193-455A-9F44-1CE96CA81C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14" name="Rectangle 26">
            <a:extLst>
              <a:ext uri="{FF2B5EF4-FFF2-40B4-BE49-F238E27FC236}">
                <a16:creationId xmlns:a16="http://schemas.microsoft.com/office/drawing/2014/main" id="{4AE2336B-95B9-4195-A365-734819AEC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98715" name="Rectangle 27">
            <a:extLst>
              <a:ext uri="{FF2B5EF4-FFF2-40B4-BE49-F238E27FC236}">
                <a16:creationId xmlns:a16="http://schemas.microsoft.com/office/drawing/2014/main" id="{CC08D8E1-C872-4406-9B63-FC58D82B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AFF18B5E-6C98-4EEA-B7A8-533656D22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9EF5-9D29-4941-A7ED-9FFB0A4F3F59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F33B3B01-0E9A-41E1-9E7B-D3954D5DB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0739" name="Oval 3">
            <a:extLst>
              <a:ext uri="{FF2B5EF4-FFF2-40B4-BE49-F238E27FC236}">
                <a16:creationId xmlns:a16="http://schemas.microsoft.com/office/drawing/2014/main" id="{BA19F98F-3352-4CC4-B6D8-47EC638C5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00740" name="Oval 4">
            <a:extLst>
              <a:ext uri="{FF2B5EF4-FFF2-40B4-BE49-F238E27FC236}">
                <a16:creationId xmlns:a16="http://schemas.microsoft.com/office/drawing/2014/main" id="{AD0DDCDD-7549-474C-9725-23DC53525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00741" name="Oval 5">
            <a:extLst>
              <a:ext uri="{FF2B5EF4-FFF2-40B4-BE49-F238E27FC236}">
                <a16:creationId xmlns:a16="http://schemas.microsoft.com/office/drawing/2014/main" id="{4A9761C2-7A92-4B62-B71F-CB679DE10A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00742" name="AutoShape 6">
            <a:extLst>
              <a:ext uri="{FF2B5EF4-FFF2-40B4-BE49-F238E27FC236}">
                <a16:creationId xmlns:a16="http://schemas.microsoft.com/office/drawing/2014/main" id="{561256C1-D3BE-419E-BD93-28D9C30CC03D}"/>
              </a:ext>
            </a:extLst>
          </p:cNvPr>
          <p:cNvCxnSpPr>
            <a:cxnSpLocks noChangeShapeType="1"/>
            <a:stCxn id="500739" idx="0"/>
            <a:endCxn id="50074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43" name="Oval 7">
            <a:extLst>
              <a:ext uri="{FF2B5EF4-FFF2-40B4-BE49-F238E27FC236}">
                <a16:creationId xmlns:a16="http://schemas.microsoft.com/office/drawing/2014/main" id="{C699C0B4-62B1-4B7F-8483-E773392C45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00744" name="AutoShape 8">
            <a:extLst>
              <a:ext uri="{FF2B5EF4-FFF2-40B4-BE49-F238E27FC236}">
                <a16:creationId xmlns:a16="http://schemas.microsoft.com/office/drawing/2014/main" id="{D4CA7556-FC35-4D9F-8354-615AF8E74C4E}"/>
              </a:ext>
            </a:extLst>
          </p:cNvPr>
          <p:cNvCxnSpPr>
            <a:cxnSpLocks noChangeShapeType="1"/>
            <a:stCxn id="500740" idx="5"/>
            <a:endCxn id="50074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45" name="Oval 9">
            <a:extLst>
              <a:ext uri="{FF2B5EF4-FFF2-40B4-BE49-F238E27FC236}">
                <a16:creationId xmlns:a16="http://schemas.microsoft.com/office/drawing/2014/main" id="{F42ECE92-240F-4920-BA3B-41A1C1DD5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00746" name="AutoShape 10">
            <a:extLst>
              <a:ext uri="{FF2B5EF4-FFF2-40B4-BE49-F238E27FC236}">
                <a16:creationId xmlns:a16="http://schemas.microsoft.com/office/drawing/2014/main" id="{830DFF57-2571-4B8E-AA8D-8385BCC8BB59}"/>
              </a:ext>
            </a:extLst>
          </p:cNvPr>
          <p:cNvCxnSpPr>
            <a:cxnSpLocks noChangeShapeType="1"/>
            <a:stCxn id="500740" idx="6"/>
            <a:endCxn id="50074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47" name="Oval 11">
            <a:extLst>
              <a:ext uri="{FF2B5EF4-FFF2-40B4-BE49-F238E27FC236}">
                <a16:creationId xmlns:a16="http://schemas.microsoft.com/office/drawing/2014/main" id="{13872467-CCE9-4949-A7D3-AED7431D8D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00748" name="Oval 12">
            <a:extLst>
              <a:ext uri="{FF2B5EF4-FFF2-40B4-BE49-F238E27FC236}">
                <a16:creationId xmlns:a16="http://schemas.microsoft.com/office/drawing/2014/main" id="{5FE853D0-E6E3-4770-BC62-6E12AFF3DF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00749" name="AutoShape 13">
            <a:extLst>
              <a:ext uri="{FF2B5EF4-FFF2-40B4-BE49-F238E27FC236}">
                <a16:creationId xmlns:a16="http://schemas.microsoft.com/office/drawing/2014/main" id="{59E2DFF1-1860-45CB-8FC0-581843270C35}"/>
              </a:ext>
            </a:extLst>
          </p:cNvPr>
          <p:cNvCxnSpPr>
            <a:cxnSpLocks noChangeShapeType="1"/>
            <a:stCxn id="500740" idx="4"/>
            <a:endCxn id="50074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0" name="AutoShape 14">
            <a:extLst>
              <a:ext uri="{FF2B5EF4-FFF2-40B4-BE49-F238E27FC236}">
                <a16:creationId xmlns:a16="http://schemas.microsoft.com/office/drawing/2014/main" id="{551A4B3D-5AF1-4081-9E16-7CD4709201E8}"/>
              </a:ext>
            </a:extLst>
          </p:cNvPr>
          <p:cNvCxnSpPr>
            <a:cxnSpLocks noChangeShapeType="1"/>
            <a:stCxn id="500748" idx="2"/>
            <a:endCxn id="50074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1" name="AutoShape 15">
            <a:extLst>
              <a:ext uri="{FF2B5EF4-FFF2-40B4-BE49-F238E27FC236}">
                <a16:creationId xmlns:a16="http://schemas.microsoft.com/office/drawing/2014/main" id="{A9781D01-31ED-4156-A7BA-A2622D7117B2}"/>
              </a:ext>
            </a:extLst>
          </p:cNvPr>
          <p:cNvCxnSpPr>
            <a:cxnSpLocks noChangeShapeType="1"/>
            <a:stCxn id="500748" idx="3"/>
            <a:endCxn id="50073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2" name="AutoShape 16">
            <a:extLst>
              <a:ext uri="{FF2B5EF4-FFF2-40B4-BE49-F238E27FC236}">
                <a16:creationId xmlns:a16="http://schemas.microsoft.com/office/drawing/2014/main" id="{D41EA38C-1434-4E70-96F2-00027326E46E}"/>
              </a:ext>
            </a:extLst>
          </p:cNvPr>
          <p:cNvCxnSpPr>
            <a:cxnSpLocks noChangeShapeType="1"/>
            <a:stCxn id="500739" idx="7"/>
            <a:endCxn id="50074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3" name="AutoShape 17">
            <a:extLst>
              <a:ext uri="{FF2B5EF4-FFF2-40B4-BE49-F238E27FC236}">
                <a16:creationId xmlns:a16="http://schemas.microsoft.com/office/drawing/2014/main" id="{99D548E4-ADBF-4774-BAF6-8AD4F159CE4B}"/>
              </a:ext>
            </a:extLst>
          </p:cNvPr>
          <p:cNvCxnSpPr>
            <a:cxnSpLocks noChangeShapeType="1"/>
            <a:stCxn id="500748" idx="7"/>
            <a:endCxn id="5007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4" name="AutoShape 18">
            <a:extLst>
              <a:ext uri="{FF2B5EF4-FFF2-40B4-BE49-F238E27FC236}">
                <a16:creationId xmlns:a16="http://schemas.microsoft.com/office/drawing/2014/main" id="{F3429262-D191-4ACB-890D-E92823800028}"/>
              </a:ext>
            </a:extLst>
          </p:cNvPr>
          <p:cNvCxnSpPr>
            <a:cxnSpLocks noChangeShapeType="1"/>
            <a:stCxn id="500747" idx="7"/>
            <a:endCxn id="50074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55" name="Oval 19">
            <a:extLst>
              <a:ext uri="{FF2B5EF4-FFF2-40B4-BE49-F238E27FC236}">
                <a16:creationId xmlns:a16="http://schemas.microsoft.com/office/drawing/2014/main" id="{8EE45C84-4AF3-4C31-AC65-BA432C5A2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00756" name="AutoShape 20">
            <a:extLst>
              <a:ext uri="{FF2B5EF4-FFF2-40B4-BE49-F238E27FC236}">
                <a16:creationId xmlns:a16="http://schemas.microsoft.com/office/drawing/2014/main" id="{EF1C88F6-B640-491B-BCA8-7C560C77D7BC}"/>
              </a:ext>
            </a:extLst>
          </p:cNvPr>
          <p:cNvCxnSpPr>
            <a:cxnSpLocks noChangeShapeType="1"/>
            <a:stCxn id="500755" idx="2"/>
            <a:endCxn id="50073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57" name="Rectangle 21">
            <a:extLst>
              <a:ext uri="{FF2B5EF4-FFF2-40B4-BE49-F238E27FC236}">
                <a16:creationId xmlns:a16="http://schemas.microsoft.com/office/drawing/2014/main" id="{C0962CA4-B5B0-4323-9BCE-C050101A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00758" name="Rectangle 22">
            <a:extLst>
              <a:ext uri="{FF2B5EF4-FFF2-40B4-BE49-F238E27FC236}">
                <a16:creationId xmlns:a16="http://schemas.microsoft.com/office/drawing/2014/main" id="{5AC7B4A1-5874-44EA-93B7-A85B0F34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0759" name="Rectangle 23">
            <a:extLst>
              <a:ext uri="{FF2B5EF4-FFF2-40B4-BE49-F238E27FC236}">
                <a16:creationId xmlns:a16="http://schemas.microsoft.com/office/drawing/2014/main" id="{5628A3D1-05A4-4F66-A773-29401C48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00760" name="AutoShape 24">
            <a:extLst>
              <a:ext uri="{FF2B5EF4-FFF2-40B4-BE49-F238E27FC236}">
                <a16:creationId xmlns:a16="http://schemas.microsoft.com/office/drawing/2014/main" id="{A0AED60A-8AC9-4654-98A0-A970F474EC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61" name="Rectangle 25">
            <a:extLst>
              <a:ext uri="{FF2B5EF4-FFF2-40B4-BE49-F238E27FC236}">
                <a16:creationId xmlns:a16="http://schemas.microsoft.com/office/drawing/2014/main" id="{1E6E6A64-D9D1-46DF-88C3-3ED3888A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00762" name="Rectangle 26">
            <a:extLst>
              <a:ext uri="{FF2B5EF4-FFF2-40B4-BE49-F238E27FC236}">
                <a16:creationId xmlns:a16="http://schemas.microsoft.com/office/drawing/2014/main" id="{813BA190-69F5-4F67-9E80-CFF771D5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0763" name="Rectangle 27">
            <a:extLst>
              <a:ext uri="{FF2B5EF4-FFF2-40B4-BE49-F238E27FC236}">
                <a16:creationId xmlns:a16="http://schemas.microsoft.com/office/drawing/2014/main" id="{FC6BA760-CEA1-4E67-AD0F-3AB26CDB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dfs(B)</a:t>
            </a:r>
          </a:p>
        </p:txBody>
      </p:sp>
      <p:cxnSp>
        <p:nvCxnSpPr>
          <p:cNvPr id="500764" name="AutoShape 28">
            <a:extLst>
              <a:ext uri="{FF2B5EF4-FFF2-40B4-BE49-F238E27FC236}">
                <a16:creationId xmlns:a16="http://schemas.microsoft.com/office/drawing/2014/main" id="{11C20EF4-A610-4EC6-AB74-E8071F6982A3}"/>
              </a:ext>
            </a:extLst>
          </p:cNvPr>
          <p:cNvCxnSpPr>
            <a:cxnSpLocks noChangeShapeType="1"/>
            <a:stCxn id="500748" idx="7"/>
            <a:endCxn id="5007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DA97608F-B23F-49D6-B5E0-F58AD708C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D903-9A22-405F-B7EC-D6CDB397D808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C99E68EB-228E-444B-9405-AA15E819C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2787" name="Oval 3">
            <a:extLst>
              <a:ext uri="{FF2B5EF4-FFF2-40B4-BE49-F238E27FC236}">
                <a16:creationId xmlns:a16="http://schemas.microsoft.com/office/drawing/2014/main" id="{D2CFFE90-6D6B-4D6D-98CF-3F5B14D20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02788" name="Oval 4">
            <a:extLst>
              <a:ext uri="{FF2B5EF4-FFF2-40B4-BE49-F238E27FC236}">
                <a16:creationId xmlns:a16="http://schemas.microsoft.com/office/drawing/2014/main" id="{3F17D4CA-DA99-486B-807A-B6E849CBD3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02789" name="Oval 5">
            <a:extLst>
              <a:ext uri="{FF2B5EF4-FFF2-40B4-BE49-F238E27FC236}">
                <a16:creationId xmlns:a16="http://schemas.microsoft.com/office/drawing/2014/main" id="{11DB423B-33C5-4667-BE2E-31D92F693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02790" name="AutoShape 6">
            <a:extLst>
              <a:ext uri="{FF2B5EF4-FFF2-40B4-BE49-F238E27FC236}">
                <a16:creationId xmlns:a16="http://schemas.microsoft.com/office/drawing/2014/main" id="{9F6BB02C-89CD-40DB-BC69-69D450708997}"/>
              </a:ext>
            </a:extLst>
          </p:cNvPr>
          <p:cNvCxnSpPr>
            <a:cxnSpLocks noChangeShapeType="1"/>
            <a:stCxn id="502787" idx="0"/>
            <a:endCxn id="50278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791" name="Oval 7">
            <a:extLst>
              <a:ext uri="{FF2B5EF4-FFF2-40B4-BE49-F238E27FC236}">
                <a16:creationId xmlns:a16="http://schemas.microsoft.com/office/drawing/2014/main" id="{0D0168D2-F1D5-4781-AD9A-E3FB23904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02792" name="AutoShape 8">
            <a:extLst>
              <a:ext uri="{FF2B5EF4-FFF2-40B4-BE49-F238E27FC236}">
                <a16:creationId xmlns:a16="http://schemas.microsoft.com/office/drawing/2014/main" id="{894F03FE-9692-4D72-B6A0-ED57E84EAC54}"/>
              </a:ext>
            </a:extLst>
          </p:cNvPr>
          <p:cNvCxnSpPr>
            <a:cxnSpLocks noChangeShapeType="1"/>
            <a:stCxn id="502788" idx="5"/>
            <a:endCxn id="50279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793" name="Oval 9">
            <a:extLst>
              <a:ext uri="{FF2B5EF4-FFF2-40B4-BE49-F238E27FC236}">
                <a16:creationId xmlns:a16="http://schemas.microsoft.com/office/drawing/2014/main" id="{292DF392-8573-4060-8249-1DB5EADD4C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02794" name="AutoShape 10">
            <a:extLst>
              <a:ext uri="{FF2B5EF4-FFF2-40B4-BE49-F238E27FC236}">
                <a16:creationId xmlns:a16="http://schemas.microsoft.com/office/drawing/2014/main" id="{BE4690DD-ABC9-48B0-9E04-EBA90263FFE8}"/>
              </a:ext>
            </a:extLst>
          </p:cNvPr>
          <p:cNvCxnSpPr>
            <a:cxnSpLocks noChangeShapeType="1"/>
            <a:stCxn id="502788" idx="6"/>
            <a:endCxn id="50279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795" name="Oval 11">
            <a:extLst>
              <a:ext uri="{FF2B5EF4-FFF2-40B4-BE49-F238E27FC236}">
                <a16:creationId xmlns:a16="http://schemas.microsoft.com/office/drawing/2014/main" id="{47E762E6-1EA3-4EEB-9B45-4BF63AF72E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02796" name="Oval 12">
            <a:extLst>
              <a:ext uri="{FF2B5EF4-FFF2-40B4-BE49-F238E27FC236}">
                <a16:creationId xmlns:a16="http://schemas.microsoft.com/office/drawing/2014/main" id="{A4C7850B-2A86-43F8-93E7-1235974233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02797" name="AutoShape 13">
            <a:extLst>
              <a:ext uri="{FF2B5EF4-FFF2-40B4-BE49-F238E27FC236}">
                <a16:creationId xmlns:a16="http://schemas.microsoft.com/office/drawing/2014/main" id="{745C567E-7647-4ED0-97E8-751EE3241086}"/>
              </a:ext>
            </a:extLst>
          </p:cNvPr>
          <p:cNvCxnSpPr>
            <a:cxnSpLocks noChangeShapeType="1"/>
            <a:stCxn id="502788" idx="4"/>
            <a:endCxn id="50278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798" name="AutoShape 14">
            <a:extLst>
              <a:ext uri="{FF2B5EF4-FFF2-40B4-BE49-F238E27FC236}">
                <a16:creationId xmlns:a16="http://schemas.microsoft.com/office/drawing/2014/main" id="{61949308-B445-43E6-B62A-6A52C77693EB}"/>
              </a:ext>
            </a:extLst>
          </p:cNvPr>
          <p:cNvCxnSpPr>
            <a:cxnSpLocks noChangeShapeType="1"/>
            <a:stCxn id="502796" idx="2"/>
            <a:endCxn id="50279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799" name="AutoShape 15">
            <a:extLst>
              <a:ext uri="{FF2B5EF4-FFF2-40B4-BE49-F238E27FC236}">
                <a16:creationId xmlns:a16="http://schemas.microsoft.com/office/drawing/2014/main" id="{66DA9AC1-C0C2-480E-B639-F169814920E5}"/>
              </a:ext>
            </a:extLst>
          </p:cNvPr>
          <p:cNvCxnSpPr>
            <a:cxnSpLocks noChangeShapeType="1"/>
            <a:stCxn id="502796" idx="3"/>
            <a:endCxn id="50278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800" name="AutoShape 16">
            <a:extLst>
              <a:ext uri="{FF2B5EF4-FFF2-40B4-BE49-F238E27FC236}">
                <a16:creationId xmlns:a16="http://schemas.microsoft.com/office/drawing/2014/main" id="{CB2D746D-8F0D-495A-905B-5E283FFD9380}"/>
              </a:ext>
            </a:extLst>
          </p:cNvPr>
          <p:cNvCxnSpPr>
            <a:cxnSpLocks noChangeShapeType="1"/>
            <a:stCxn id="502787" idx="7"/>
            <a:endCxn id="50279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801" name="AutoShape 17">
            <a:extLst>
              <a:ext uri="{FF2B5EF4-FFF2-40B4-BE49-F238E27FC236}">
                <a16:creationId xmlns:a16="http://schemas.microsoft.com/office/drawing/2014/main" id="{9FF3E97C-3CB2-4679-B452-01489227A500}"/>
              </a:ext>
            </a:extLst>
          </p:cNvPr>
          <p:cNvCxnSpPr>
            <a:cxnSpLocks noChangeShapeType="1"/>
            <a:stCxn id="502796" idx="7"/>
            <a:endCxn id="50279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802" name="AutoShape 18">
            <a:extLst>
              <a:ext uri="{FF2B5EF4-FFF2-40B4-BE49-F238E27FC236}">
                <a16:creationId xmlns:a16="http://schemas.microsoft.com/office/drawing/2014/main" id="{5B49A143-8363-4A46-AA16-62D2A5A1EC57}"/>
              </a:ext>
            </a:extLst>
          </p:cNvPr>
          <p:cNvCxnSpPr>
            <a:cxnSpLocks noChangeShapeType="1"/>
            <a:stCxn id="502795" idx="7"/>
            <a:endCxn id="50279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803" name="Oval 19">
            <a:extLst>
              <a:ext uri="{FF2B5EF4-FFF2-40B4-BE49-F238E27FC236}">
                <a16:creationId xmlns:a16="http://schemas.microsoft.com/office/drawing/2014/main" id="{0A59F18F-C902-4410-A0B4-D5FA5B2D0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02804" name="AutoShape 20">
            <a:extLst>
              <a:ext uri="{FF2B5EF4-FFF2-40B4-BE49-F238E27FC236}">
                <a16:creationId xmlns:a16="http://schemas.microsoft.com/office/drawing/2014/main" id="{8F115F46-C427-4DAC-84DD-5870EC64E6BC}"/>
              </a:ext>
            </a:extLst>
          </p:cNvPr>
          <p:cNvCxnSpPr>
            <a:cxnSpLocks noChangeShapeType="1"/>
            <a:stCxn id="502803" idx="2"/>
            <a:endCxn id="50278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805" name="Rectangle 21">
            <a:extLst>
              <a:ext uri="{FF2B5EF4-FFF2-40B4-BE49-F238E27FC236}">
                <a16:creationId xmlns:a16="http://schemas.microsoft.com/office/drawing/2014/main" id="{A695E1C3-43DF-4624-A4CB-0679CD35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02806" name="Rectangle 22">
            <a:extLst>
              <a:ext uri="{FF2B5EF4-FFF2-40B4-BE49-F238E27FC236}">
                <a16:creationId xmlns:a16="http://schemas.microsoft.com/office/drawing/2014/main" id="{1A0E1459-059A-4133-86A7-D3349AEB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2807" name="Rectangle 23">
            <a:extLst>
              <a:ext uri="{FF2B5EF4-FFF2-40B4-BE49-F238E27FC236}">
                <a16:creationId xmlns:a16="http://schemas.microsoft.com/office/drawing/2014/main" id="{DE43C118-F930-4321-A118-981FBDF4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02808" name="AutoShape 24">
            <a:extLst>
              <a:ext uri="{FF2B5EF4-FFF2-40B4-BE49-F238E27FC236}">
                <a16:creationId xmlns:a16="http://schemas.microsoft.com/office/drawing/2014/main" id="{81306B8B-7246-420E-88CF-43E6EA3B39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809" name="Rectangle 25">
            <a:extLst>
              <a:ext uri="{FF2B5EF4-FFF2-40B4-BE49-F238E27FC236}">
                <a16:creationId xmlns:a16="http://schemas.microsoft.com/office/drawing/2014/main" id="{9B5CE429-6A51-41D1-8016-2BA53E3F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02810" name="Rectangle 26">
            <a:extLst>
              <a:ext uri="{FF2B5EF4-FFF2-40B4-BE49-F238E27FC236}">
                <a16:creationId xmlns:a16="http://schemas.microsoft.com/office/drawing/2014/main" id="{AC819BC5-D7AA-4587-9C6C-3326357B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2811" name="Rectangle 27">
            <a:extLst>
              <a:ext uri="{FF2B5EF4-FFF2-40B4-BE49-F238E27FC236}">
                <a16:creationId xmlns:a16="http://schemas.microsoft.com/office/drawing/2014/main" id="{45F3F114-3AB3-44BF-93B6-273F3B08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dfs(B)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4DD05BD2-99B9-4714-8AB2-98320C21F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2C549-922A-4FA7-843D-312C20D7CC19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4403CB25-1251-4CD9-9EFA-70C302ACE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4835" name="Oval 3">
            <a:extLst>
              <a:ext uri="{FF2B5EF4-FFF2-40B4-BE49-F238E27FC236}">
                <a16:creationId xmlns:a16="http://schemas.microsoft.com/office/drawing/2014/main" id="{6985F63E-2B0A-4C9A-9F67-E7FF0D7D9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04836" name="Oval 4">
            <a:extLst>
              <a:ext uri="{FF2B5EF4-FFF2-40B4-BE49-F238E27FC236}">
                <a16:creationId xmlns:a16="http://schemas.microsoft.com/office/drawing/2014/main" id="{FE21EBAD-0F5B-4D4B-B1DC-2E53D12924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04837" name="Oval 5">
            <a:extLst>
              <a:ext uri="{FF2B5EF4-FFF2-40B4-BE49-F238E27FC236}">
                <a16:creationId xmlns:a16="http://schemas.microsoft.com/office/drawing/2014/main" id="{C60A7D84-82B6-42B6-BE54-34F3884C9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04838" name="AutoShape 6">
            <a:extLst>
              <a:ext uri="{FF2B5EF4-FFF2-40B4-BE49-F238E27FC236}">
                <a16:creationId xmlns:a16="http://schemas.microsoft.com/office/drawing/2014/main" id="{1F165843-C915-4325-A318-02A9DE0C700A}"/>
              </a:ext>
            </a:extLst>
          </p:cNvPr>
          <p:cNvCxnSpPr>
            <a:cxnSpLocks noChangeShapeType="1"/>
            <a:stCxn id="504835" idx="0"/>
            <a:endCxn id="50483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39" name="Oval 7">
            <a:extLst>
              <a:ext uri="{FF2B5EF4-FFF2-40B4-BE49-F238E27FC236}">
                <a16:creationId xmlns:a16="http://schemas.microsoft.com/office/drawing/2014/main" id="{C6845926-AA6D-4B14-83A5-B4522E107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04840" name="AutoShape 8">
            <a:extLst>
              <a:ext uri="{FF2B5EF4-FFF2-40B4-BE49-F238E27FC236}">
                <a16:creationId xmlns:a16="http://schemas.microsoft.com/office/drawing/2014/main" id="{084F8DF4-E179-41BF-A9DC-A96A615325CF}"/>
              </a:ext>
            </a:extLst>
          </p:cNvPr>
          <p:cNvCxnSpPr>
            <a:cxnSpLocks noChangeShapeType="1"/>
            <a:stCxn id="504836" idx="5"/>
            <a:endCxn id="50483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41" name="Oval 9">
            <a:extLst>
              <a:ext uri="{FF2B5EF4-FFF2-40B4-BE49-F238E27FC236}">
                <a16:creationId xmlns:a16="http://schemas.microsoft.com/office/drawing/2014/main" id="{37EBB78F-62AE-473B-B681-7D9A0AD84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04842" name="AutoShape 10">
            <a:extLst>
              <a:ext uri="{FF2B5EF4-FFF2-40B4-BE49-F238E27FC236}">
                <a16:creationId xmlns:a16="http://schemas.microsoft.com/office/drawing/2014/main" id="{164CB3A4-6776-4D85-9380-4382660608B7}"/>
              </a:ext>
            </a:extLst>
          </p:cNvPr>
          <p:cNvCxnSpPr>
            <a:cxnSpLocks noChangeShapeType="1"/>
            <a:stCxn id="504836" idx="6"/>
            <a:endCxn id="50484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43" name="Oval 11">
            <a:extLst>
              <a:ext uri="{FF2B5EF4-FFF2-40B4-BE49-F238E27FC236}">
                <a16:creationId xmlns:a16="http://schemas.microsoft.com/office/drawing/2014/main" id="{48A7253C-40B6-483C-A17D-E5B976C9C3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04844" name="Oval 12">
            <a:extLst>
              <a:ext uri="{FF2B5EF4-FFF2-40B4-BE49-F238E27FC236}">
                <a16:creationId xmlns:a16="http://schemas.microsoft.com/office/drawing/2014/main" id="{8DA67B82-73A4-4CB7-8362-FF87CE94A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04845" name="AutoShape 13">
            <a:extLst>
              <a:ext uri="{FF2B5EF4-FFF2-40B4-BE49-F238E27FC236}">
                <a16:creationId xmlns:a16="http://schemas.microsoft.com/office/drawing/2014/main" id="{5A977257-F8F1-42D2-A84A-BC26EB4D3AD6}"/>
              </a:ext>
            </a:extLst>
          </p:cNvPr>
          <p:cNvCxnSpPr>
            <a:cxnSpLocks noChangeShapeType="1"/>
            <a:stCxn id="504836" idx="4"/>
            <a:endCxn id="50483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46" name="AutoShape 14">
            <a:extLst>
              <a:ext uri="{FF2B5EF4-FFF2-40B4-BE49-F238E27FC236}">
                <a16:creationId xmlns:a16="http://schemas.microsoft.com/office/drawing/2014/main" id="{92394236-2C76-4EF8-ACE1-BA4FB12AA040}"/>
              </a:ext>
            </a:extLst>
          </p:cNvPr>
          <p:cNvCxnSpPr>
            <a:cxnSpLocks noChangeShapeType="1"/>
            <a:stCxn id="504844" idx="2"/>
            <a:endCxn id="50484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47" name="AutoShape 15">
            <a:extLst>
              <a:ext uri="{FF2B5EF4-FFF2-40B4-BE49-F238E27FC236}">
                <a16:creationId xmlns:a16="http://schemas.microsoft.com/office/drawing/2014/main" id="{B88891ED-932F-4564-82C4-4B2873FB0580}"/>
              </a:ext>
            </a:extLst>
          </p:cNvPr>
          <p:cNvCxnSpPr>
            <a:cxnSpLocks noChangeShapeType="1"/>
            <a:stCxn id="504844" idx="3"/>
            <a:endCxn id="50483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48" name="AutoShape 16">
            <a:extLst>
              <a:ext uri="{FF2B5EF4-FFF2-40B4-BE49-F238E27FC236}">
                <a16:creationId xmlns:a16="http://schemas.microsoft.com/office/drawing/2014/main" id="{930393F6-07E7-422D-96DE-D7E526382E51}"/>
              </a:ext>
            </a:extLst>
          </p:cNvPr>
          <p:cNvCxnSpPr>
            <a:cxnSpLocks noChangeShapeType="1"/>
            <a:stCxn id="504835" idx="7"/>
            <a:endCxn id="50484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49" name="AutoShape 17">
            <a:extLst>
              <a:ext uri="{FF2B5EF4-FFF2-40B4-BE49-F238E27FC236}">
                <a16:creationId xmlns:a16="http://schemas.microsoft.com/office/drawing/2014/main" id="{FB998684-7369-42DE-B5F1-968AE2CE1C18}"/>
              </a:ext>
            </a:extLst>
          </p:cNvPr>
          <p:cNvCxnSpPr>
            <a:cxnSpLocks noChangeShapeType="1"/>
            <a:stCxn id="504844" idx="7"/>
            <a:endCxn id="50484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50" name="AutoShape 18">
            <a:extLst>
              <a:ext uri="{FF2B5EF4-FFF2-40B4-BE49-F238E27FC236}">
                <a16:creationId xmlns:a16="http://schemas.microsoft.com/office/drawing/2014/main" id="{A2820190-516E-42EF-A6A7-1D683B915C4C}"/>
              </a:ext>
            </a:extLst>
          </p:cNvPr>
          <p:cNvCxnSpPr>
            <a:cxnSpLocks noChangeShapeType="1"/>
            <a:stCxn id="504843" idx="7"/>
            <a:endCxn id="50483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51" name="Oval 19">
            <a:extLst>
              <a:ext uri="{FF2B5EF4-FFF2-40B4-BE49-F238E27FC236}">
                <a16:creationId xmlns:a16="http://schemas.microsoft.com/office/drawing/2014/main" id="{A1122B07-71A6-43F0-BAB3-0C57C05D2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04852" name="AutoShape 20">
            <a:extLst>
              <a:ext uri="{FF2B5EF4-FFF2-40B4-BE49-F238E27FC236}">
                <a16:creationId xmlns:a16="http://schemas.microsoft.com/office/drawing/2014/main" id="{1E3C02EB-5125-4BA2-B9EA-CEADB532BD85}"/>
              </a:ext>
            </a:extLst>
          </p:cNvPr>
          <p:cNvCxnSpPr>
            <a:cxnSpLocks noChangeShapeType="1"/>
            <a:stCxn id="504851" idx="2"/>
            <a:endCxn id="50483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53" name="Rectangle 21">
            <a:extLst>
              <a:ext uri="{FF2B5EF4-FFF2-40B4-BE49-F238E27FC236}">
                <a16:creationId xmlns:a16="http://schemas.microsoft.com/office/drawing/2014/main" id="{EC807805-3F40-4CFB-AA52-6DB1F384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04854" name="Rectangle 22">
            <a:extLst>
              <a:ext uri="{FF2B5EF4-FFF2-40B4-BE49-F238E27FC236}">
                <a16:creationId xmlns:a16="http://schemas.microsoft.com/office/drawing/2014/main" id="{28B9E2BC-3800-4D55-AE2E-FC0F514F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4855" name="Rectangle 23">
            <a:extLst>
              <a:ext uri="{FF2B5EF4-FFF2-40B4-BE49-F238E27FC236}">
                <a16:creationId xmlns:a16="http://schemas.microsoft.com/office/drawing/2014/main" id="{A14D700F-212E-4B2E-9790-1BAF37C9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04856" name="AutoShape 24">
            <a:extLst>
              <a:ext uri="{FF2B5EF4-FFF2-40B4-BE49-F238E27FC236}">
                <a16:creationId xmlns:a16="http://schemas.microsoft.com/office/drawing/2014/main" id="{761AC617-986A-4866-A7C2-FC865357E8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57" name="Rectangle 25">
            <a:extLst>
              <a:ext uri="{FF2B5EF4-FFF2-40B4-BE49-F238E27FC236}">
                <a16:creationId xmlns:a16="http://schemas.microsoft.com/office/drawing/2014/main" id="{2A823387-765D-47B7-B59C-72FB4E37C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04858" name="Rectangle 26">
            <a:extLst>
              <a:ext uri="{FF2B5EF4-FFF2-40B4-BE49-F238E27FC236}">
                <a16:creationId xmlns:a16="http://schemas.microsoft.com/office/drawing/2014/main" id="{D047800E-5191-4E07-984A-CCFD3EF3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4859" name="Rectangle 27">
            <a:extLst>
              <a:ext uri="{FF2B5EF4-FFF2-40B4-BE49-F238E27FC236}">
                <a16:creationId xmlns:a16="http://schemas.microsoft.com/office/drawing/2014/main" id="{394EA660-7F58-4347-A10E-1ED994AF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04861" name="Rectangle 29">
            <a:extLst>
              <a:ext uri="{FF2B5EF4-FFF2-40B4-BE49-F238E27FC236}">
                <a16:creationId xmlns:a16="http://schemas.microsoft.com/office/drawing/2014/main" id="{B3C86238-E337-4980-9E4E-3752AD72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CE77EB3D-B07B-4AC4-B491-E8AB3D278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0845-0028-4AC1-B917-5B84DEB89470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B94A3B1F-A9E9-4E17-A1B9-87E7C1055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6883" name="Oval 3">
            <a:extLst>
              <a:ext uri="{FF2B5EF4-FFF2-40B4-BE49-F238E27FC236}">
                <a16:creationId xmlns:a16="http://schemas.microsoft.com/office/drawing/2014/main" id="{76336F65-3917-4A83-99CB-44D1C09D21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06884" name="Oval 4">
            <a:extLst>
              <a:ext uri="{FF2B5EF4-FFF2-40B4-BE49-F238E27FC236}">
                <a16:creationId xmlns:a16="http://schemas.microsoft.com/office/drawing/2014/main" id="{3DE9300B-F20B-4516-B600-6A29CB7DE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06885" name="Oval 5">
            <a:extLst>
              <a:ext uri="{FF2B5EF4-FFF2-40B4-BE49-F238E27FC236}">
                <a16:creationId xmlns:a16="http://schemas.microsoft.com/office/drawing/2014/main" id="{77387A8C-BA1F-4619-B534-39AD6B989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06886" name="AutoShape 6">
            <a:extLst>
              <a:ext uri="{FF2B5EF4-FFF2-40B4-BE49-F238E27FC236}">
                <a16:creationId xmlns:a16="http://schemas.microsoft.com/office/drawing/2014/main" id="{4A1DA179-FCA8-4FA9-AECC-37B9173A1E1F}"/>
              </a:ext>
            </a:extLst>
          </p:cNvPr>
          <p:cNvCxnSpPr>
            <a:cxnSpLocks noChangeShapeType="1"/>
            <a:stCxn id="506883" idx="0"/>
            <a:endCxn id="50688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887" name="Oval 7">
            <a:extLst>
              <a:ext uri="{FF2B5EF4-FFF2-40B4-BE49-F238E27FC236}">
                <a16:creationId xmlns:a16="http://schemas.microsoft.com/office/drawing/2014/main" id="{2F63D309-E851-45A5-85F3-37B22870A2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06888" name="AutoShape 8">
            <a:extLst>
              <a:ext uri="{FF2B5EF4-FFF2-40B4-BE49-F238E27FC236}">
                <a16:creationId xmlns:a16="http://schemas.microsoft.com/office/drawing/2014/main" id="{2D6F25E7-1119-441C-8ADA-81F8A8A7CFE0}"/>
              </a:ext>
            </a:extLst>
          </p:cNvPr>
          <p:cNvCxnSpPr>
            <a:cxnSpLocks noChangeShapeType="1"/>
            <a:stCxn id="506884" idx="5"/>
            <a:endCxn id="50688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889" name="Oval 9">
            <a:extLst>
              <a:ext uri="{FF2B5EF4-FFF2-40B4-BE49-F238E27FC236}">
                <a16:creationId xmlns:a16="http://schemas.microsoft.com/office/drawing/2014/main" id="{C5E10FBE-8CD5-4C8B-9572-30BAD49AB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06890" name="AutoShape 10">
            <a:extLst>
              <a:ext uri="{FF2B5EF4-FFF2-40B4-BE49-F238E27FC236}">
                <a16:creationId xmlns:a16="http://schemas.microsoft.com/office/drawing/2014/main" id="{02792EC3-3F72-49FB-9035-56F8A2B275AF}"/>
              </a:ext>
            </a:extLst>
          </p:cNvPr>
          <p:cNvCxnSpPr>
            <a:cxnSpLocks noChangeShapeType="1"/>
            <a:stCxn id="506884" idx="6"/>
            <a:endCxn id="50688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891" name="Oval 11">
            <a:extLst>
              <a:ext uri="{FF2B5EF4-FFF2-40B4-BE49-F238E27FC236}">
                <a16:creationId xmlns:a16="http://schemas.microsoft.com/office/drawing/2014/main" id="{19D81DD0-2B8C-4C35-8888-C1C10E97C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06892" name="Oval 12">
            <a:extLst>
              <a:ext uri="{FF2B5EF4-FFF2-40B4-BE49-F238E27FC236}">
                <a16:creationId xmlns:a16="http://schemas.microsoft.com/office/drawing/2014/main" id="{4E9A2E0D-9CC8-4470-A4B5-EE26191330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06893" name="AutoShape 13">
            <a:extLst>
              <a:ext uri="{FF2B5EF4-FFF2-40B4-BE49-F238E27FC236}">
                <a16:creationId xmlns:a16="http://schemas.microsoft.com/office/drawing/2014/main" id="{60BC2373-1C6E-44DB-A82E-36AAE2AF9923}"/>
              </a:ext>
            </a:extLst>
          </p:cNvPr>
          <p:cNvCxnSpPr>
            <a:cxnSpLocks noChangeShapeType="1"/>
            <a:stCxn id="506884" idx="4"/>
            <a:endCxn id="50688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4" name="AutoShape 14">
            <a:extLst>
              <a:ext uri="{FF2B5EF4-FFF2-40B4-BE49-F238E27FC236}">
                <a16:creationId xmlns:a16="http://schemas.microsoft.com/office/drawing/2014/main" id="{9994244F-0031-4FAA-9A69-2F00EE392F03}"/>
              </a:ext>
            </a:extLst>
          </p:cNvPr>
          <p:cNvCxnSpPr>
            <a:cxnSpLocks noChangeShapeType="1"/>
            <a:stCxn id="506892" idx="2"/>
            <a:endCxn id="50689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5" name="AutoShape 15">
            <a:extLst>
              <a:ext uri="{FF2B5EF4-FFF2-40B4-BE49-F238E27FC236}">
                <a16:creationId xmlns:a16="http://schemas.microsoft.com/office/drawing/2014/main" id="{343C16BA-A572-4628-B48B-0F78E6670450}"/>
              </a:ext>
            </a:extLst>
          </p:cNvPr>
          <p:cNvCxnSpPr>
            <a:cxnSpLocks noChangeShapeType="1"/>
            <a:stCxn id="506892" idx="3"/>
            <a:endCxn id="50688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6" name="AutoShape 16">
            <a:extLst>
              <a:ext uri="{FF2B5EF4-FFF2-40B4-BE49-F238E27FC236}">
                <a16:creationId xmlns:a16="http://schemas.microsoft.com/office/drawing/2014/main" id="{C1AB5F68-7D8B-417A-9E89-D1F7B03876B3}"/>
              </a:ext>
            </a:extLst>
          </p:cNvPr>
          <p:cNvCxnSpPr>
            <a:cxnSpLocks noChangeShapeType="1"/>
            <a:stCxn id="506883" idx="7"/>
            <a:endCxn id="50689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7" name="AutoShape 17">
            <a:extLst>
              <a:ext uri="{FF2B5EF4-FFF2-40B4-BE49-F238E27FC236}">
                <a16:creationId xmlns:a16="http://schemas.microsoft.com/office/drawing/2014/main" id="{B665C695-B6DA-43C8-BA34-19E1702FBB27}"/>
              </a:ext>
            </a:extLst>
          </p:cNvPr>
          <p:cNvCxnSpPr>
            <a:cxnSpLocks noChangeShapeType="1"/>
            <a:stCxn id="506892" idx="7"/>
            <a:endCxn id="50688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8" name="AutoShape 18">
            <a:extLst>
              <a:ext uri="{FF2B5EF4-FFF2-40B4-BE49-F238E27FC236}">
                <a16:creationId xmlns:a16="http://schemas.microsoft.com/office/drawing/2014/main" id="{471F5197-6A52-448E-89BC-ED2D33B33AFA}"/>
              </a:ext>
            </a:extLst>
          </p:cNvPr>
          <p:cNvCxnSpPr>
            <a:cxnSpLocks noChangeShapeType="1"/>
            <a:stCxn id="506891" idx="7"/>
            <a:endCxn id="50688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899" name="Oval 19">
            <a:extLst>
              <a:ext uri="{FF2B5EF4-FFF2-40B4-BE49-F238E27FC236}">
                <a16:creationId xmlns:a16="http://schemas.microsoft.com/office/drawing/2014/main" id="{2BF8530E-5EE3-4028-A87F-20293210E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06900" name="AutoShape 20">
            <a:extLst>
              <a:ext uri="{FF2B5EF4-FFF2-40B4-BE49-F238E27FC236}">
                <a16:creationId xmlns:a16="http://schemas.microsoft.com/office/drawing/2014/main" id="{9023E2BC-87EA-4491-BED0-D888A4BF0B08}"/>
              </a:ext>
            </a:extLst>
          </p:cNvPr>
          <p:cNvCxnSpPr>
            <a:cxnSpLocks noChangeShapeType="1"/>
            <a:stCxn id="506899" idx="2"/>
            <a:endCxn id="50688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901" name="Rectangle 21">
            <a:extLst>
              <a:ext uri="{FF2B5EF4-FFF2-40B4-BE49-F238E27FC236}">
                <a16:creationId xmlns:a16="http://schemas.microsoft.com/office/drawing/2014/main" id="{F7E00729-4578-446C-9DA4-CBC8D4A1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06902" name="Rectangle 22">
            <a:extLst>
              <a:ext uri="{FF2B5EF4-FFF2-40B4-BE49-F238E27FC236}">
                <a16:creationId xmlns:a16="http://schemas.microsoft.com/office/drawing/2014/main" id="{93AE55C2-3FB2-4BE7-B409-C5D28112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6903" name="Rectangle 23">
            <a:extLst>
              <a:ext uri="{FF2B5EF4-FFF2-40B4-BE49-F238E27FC236}">
                <a16:creationId xmlns:a16="http://schemas.microsoft.com/office/drawing/2014/main" id="{FDF73748-312B-4773-85C7-ABC1F444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06904" name="AutoShape 24">
            <a:extLst>
              <a:ext uri="{FF2B5EF4-FFF2-40B4-BE49-F238E27FC236}">
                <a16:creationId xmlns:a16="http://schemas.microsoft.com/office/drawing/2014/main" id="{C1B2FD0E-9212-412B-BBB9-31E898F825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905" name="Rectangle 25">
            <a:extLst>
              <a:ext uri="{FF2B5EF4-FFF2-40B4-BE49-F238E27FC236}">
                <a16:creationId xmlns:a16="http://schemas.microsoft.com/office/drawing/2014/main" id="{4A38B378-2165-43F5-863A-4DA11AFA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06906" name="Rectangle 26">
            <a:extLst>
              <a:ext uri="{FF2B5EF4-FFF2-40B4-BE49-F238E27FC236}">
                <a16:creationId xmlns:a16="http://schemas.microsoft.com/office/drawing/2014/main" id="{F39662EB-60FA-432E-B8B4-6C29063A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6907" name="Rectangle 27">
            <a:extLst>
              <a:ext uri="{FF2B5EF4-FFF2-40B4-BE49-F238E27FC236}">
                <a16:creationId xmlns:a16="http://schemas.microsoft.com/office/drawing/2014/main" id="{098300CE-98AD-4B67-ADAC-6F9E6F02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06909" name="Rectangle 29">
            <a:extLst>
              <a:ext uri="{FF2B5EF4-FFF2-40B4-BE49-F238E27FC236}">
                <a16:creationId xmlns:a16="http://schemas.microsoft.com/office/drawing/2014/main" id="{E432A725-EC68-4981-94B2-1BD67EC5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dfs(C)</a:t>
            </a:r>
          </a:p>
        </p:txBody>
      </p:sp>
      <p:cxnSp>
        <p:nvCxnSpPr>
          <p:cNvPr id="506910" name="AutoShape 30">
            <a:extLst>
              <a:ext uri="{FF2B5EF4-FFF2-40B4-BE49-F238E27FC236}">
                <a16:creationId xmlns:a16="http://schemas.microsoft.com/office/drawing/2014/main" id="{764E9C43-7B2D-4CD8-8CDE-9E9526082AA4}"/>
              </a:ext>
            </a:extLst>
          </p:cNvPr>
          <p:cNvCxnSpPr>
            <a:cxnSpLocks noChangeShapeType="1"/>
            <a:stCxn id="506887" idx="1"/>
            <a:endCxn id="506884" idx="5"/>
          </p:cNvCxnSpPr>
          <p:nvPr/>
        </p:nvCxnSpPr>
        <p:spPr bwMode="auto">
          <a:xfrm flipH="1" flipV="1">
            <a:off x="1631950" y="1325563"/>
            <a:ext cx="2057400" cy="13350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914" name="Rectangle 34">
            <a:extLst>
              <a:ext uri="{FF2B5EF4-FFF2-40B4-BE49-F238E27FC236}">
                <a16:creationId xmlns:a16="http://schemas.microsoft.com/office/drawing/2014/main" id="{5C76D077-AC75-423D-AF81-D92A5CC2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7D349182-B950-4C4F-95F9-DD7D6BB0B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34A3F-AB28-4D63-A45F-3DD129205349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091931FB-8086-494E-AEC3-0CDD949FF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7123" name="Oval 3">
            <a:extLst>
              <a:ext uri="{FF2B5EF4-FFF2-40B4-BE49-F238E27FC236}">
                <a16:creationId xmlns:a16="http://schemas.microsoft.com/office/drawing/2014/main" id="{81EB092E-F805-4415-BA79-21E0A345E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7124" name="Oval 4">
            <a:extLst>
              <a:ext uri="{FF2B5EF4-FFF2-40B4-BE49-F238E27FC236}">
                <a16:creationId xmlns:a16="http://schemas.microsoft.com/office/drawing/2014/main" id="{FB8429C9-DAA1-41E2-8473-8B09AED2FC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17125" name="Oval 5">
            <a:extLst>
              <a:ext uri="{FF2B5EF4-FFF2-40B4-BE49-F238E27FC236}">
                <a16:creationId xmlns:a16="http://schemas.microsoft.com/office/drawing/2014/main" id="{7585BBB7-27B1-49AF-B9D4-3C299AEB69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17126" name="AutoShape 6">
            <a:extLst>
              <a:ext uri="{FF2B5EF4-FFF2-40B4-BE49-F238E27FC236}">
                <a16:creationId xmlns:a16="http://schemas.microsoft.com/office/drawing/2014/main" id="{4AB4EEA7-649D-4FF5-A09C-769DA565BCE3}"/>
              </a:ext>
            </a:extLst>
          </p:cNvPr>
          <p:cNvCxnSpPr>
            <a:cxnSpLocks noChangeShapeType="1"/>
            <a:stCxn id="517123" idx="0"/>
            <a:endCxn id="51712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27" name="Oval 7">
            <a:extLst>
              <a:ext uri="{FF2B5EF4-FFF2-40B4-BE49-F238E27FC236}">
                <a16:creationId xmlns:a16="http://schemas.microsoft.com/office/drawing/2014/main" id="{8C352631-7197-4270-BE2F-D774DBEFB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17128" name="AutoShape 8">
            <a:extLst>
              <a:ext uri="{FF2B5EF4-FFF2-40B4-BE49-F238E27FC236}">
                <a16:creationId xmlns:a16="http://schemas.microsoft.com/office/drawing/2014/main" id="{EFED7B31-E052-4C9C-8B1B-BFBBA385DBAB}"/>
              </a:ext>
            </a:extLst>
          </p:cNvPr>
          <p:cNvCxnSpPr>
            <a:cxnSpLocks noChangeShapeType="1"/>
            <a:stCxn id="517124" idx="5"/>
            <a:endCxn id="51712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29" name="Oval 9">
            <a:extLst>
              <a:ext uri="{FF2B5EF4-FFF2-40B4-BE49-F238E27FC236}">
                <a16:creationId xmlns:a16="http://schemas.microsoft.com/office/drawing/2014/main" id="{E4C13CD9-27ED-4767-8681-C3CAF143F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17130" name="AutoShape 10">
            <a:extLst>
              <a:ext uri="{FF2B5EF4-FFF2-40B4-BE49-F238E27FC236}">
                <a16:creationId xmlns:a16="http://schemas.microsoft.com/office/drawing/2014/main" id="{097A175B-1BD6-4062-949E-3C416C0F6D9F}"/>
              </a:ext>
            </a:extLst>
          </p:cNvPr>
          <p:cNvCxnSpPr>
            <a:cxnSpLocks noChangeShapeType="1"/>
            <a:stCxn id="517124" idx="6"/>
            <a:endCxn id="51712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31" name="Oval 11">
            <a:extLst>
              <a:ext uri="{FF2B5EF4-FFF2-40B4-BE49-F238E27FC236}">
                <a16:creationId xmlns:a16="http://schemas.microsoft.com/office/drawing/2014/main" id="{1592E24B-E382-47E5-829E-E2442FD5FF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17132" name="Oval 12">
            <a:extLst>
              <a:ext uri="{FF2B5EF4-FFF2-40B4-BE49-F238E27FC236}">
                <a16:creationId xmlns:a16="http://schemas.microsoft.com/office/drawing/2014/main" id="{6D645B18-66D2-4509-ACF2-778EB5544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17133" name="AutoShape 13">
            <a:extLst>
              <a:ext uri="{FF2B5EF4-FFF2-40B4-BE49-F238E27FC236}">
                <a16:creationId xmlns:a16="http://schemas.microsoft.com/office/drawing/2014/main" id="{1F394D9E-747E-4F6C-843F-6B72BDACDEB1}"/>
              </a:ext>
            </a:extLst>
          </p:cNvPr>
          <p:cNvCxnSpPr>
            <a:cxnSpLocks noChangeShapeType="1"/>
            <a:stCxn id="517124" idx="4"/>
            <a:endCxn id="51712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4" name="AutoShape 14">
            <a:extLst>
              <a:ext uri="{FF2B5EF4-FFF2-40B4-BE49-F238E27FC236}">
                <a16:creationId xmlns:a16="http://schemas.microsoft.com/office/drawing/2014/main" id="{9124C4E0-4F8B-41E5-AF22-E4BCD971706D}"/>
              </a:ext>
            </a:extLst>
          </p:cNvPr>
          <p:cNvCxnSpPr>
            <a:cxnSpLocks noChangeShapeType="1"/>
            <a:stCxn id="517132" idx="2"/>
            <a:endCxn id="51713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5" name="AutoShape 15">
            <a:extLst>
              <a:ext uri="{FF2B5EF4-FFF2-40B4-BE49-F238E27FC236}">
                <a16:creationId xmlns:a16="http://schemas.microsoft.com/office/drawing/2014/main" id="{0E8E0298-5DB2-4653-9675-2B7DA7C99DB0}"/>
              </a:ext>
            </a:extLst>
          </p:cNvPr>
          <p:cNvCxnSpPr>
            <a:cxnSpLocks noChangeShapeType="1"/>
            <a:stCxn id="517132" idx="3"/>
            <a:endCxn id="51712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6" name="AutoShape 16">
            <a:extLst>
              <a:ext uri="{FF2B5EF4-FFF2-40B4-BE49-F238E27FC236}">
                <a16:creationId xmlns:a16="http://schemas.microsoft.com/office/drawing/2014/main" id="{68E80CF8-0D21-4310-B43F-CB85BD4F6C5E}"/>
              </a:ext>
            </a:extLst>
          </p:cNvPr>
          <p:cNvCxnSpPr>
            <a:cxnSpLocks noChangeShapeType="1"/>
            <a:stCxn id="517123" idx="7"/>
            <a:endCxn id="51713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7" name="AutoShape 17">
            <a:extLst>
              <a:ext uri="{FF2B5EF4-FFF2-40B4-BE49-F238E27FC236}">
                <a16:creationId xmlns:a16="http://schemas.microsoft.com/office/drawing/2014/main" id="{04A16C61-AAFD-4878-BE5C-0361860883C6}"/>
              </a:ext>
            </a:extLst>
          </p:cNvPr>
          <p:cNvCxnSpPr>
            <a:cxnSpLocks noChangeShapeType="1"/>
            <a:stCxn id="517132" idx="7"/>
            <a:endCxn id="51712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8" name="AutoShape 18">
            <a:extLst>
              <a:ext uri="{FF2B5EF4-FFF2-40B4-BE49-F238E27FC236}">
                <a16:creationId xmlns:a16="http://schemas.microsoft.com/office/drawing/2014/main" id="{2D5221F3-18CC-48C0-A820-C2A1F85AABBA}"/>
              </a:ext>
            </a:extLst>
          </p:cNvPr>
          <p:cNvCxnSpPr>
            <a:cxnSpLocks noChangeShapeType="1"/>
            <a:stCxn id="517131" idx="7"/>
            <a:endCxn id="51712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39" name="Oval 19">
            <a:extLst>
              <a:ext uri="{FF2B5EF4-FFF2-40B4-BE49-F238E27FC236}">
                <a16:creationId xmlns:a16="http://schemas.microsoft.com/office/drawing/2014/main" id="{C07A71E6-710E-4DA3-BC8D-6323825E4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17140" name="AutoShape 20">
            <a:extLst>
              <a:ext uri="{FF2B5EF4-FFF2-40B4-BE49-F238E27FC236}">
                <a16:creationId xmlns:a16="http://schemas.microsoft.com/office/drawing/2014/main" id="{6A467757-6E56-492F-B616-D8CAA26EF496}"/>
              </a:ext>
            </a:extLst>
          </p:cNvPr>
          <p:cNvCxnSpPr>
            <a:cxnSpLocks noChangeShapeType="1"/>
            <a:stCxn id="517139" idx="2"/>
            <a:endCxn id="51712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41" name="Rectangle 21">
            <a:extLst>
              <a:ext uri="{FF2B5EF4-FFF2-40B4-BE49-F238E27FC236}">
                <a16:creationId xmlns:a16="http://schemas.microsoft.com/office/drawing/2014/main" id="{0AC86A3F-2927-4A6D-AC1E-BD677BCD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7142" name="Rectangle 22">
            <a:extLst>
              <a:ext uri="{FF2B5EF4-FFF2-40B4-BE49-F238E27FC236}">
                <a16:creationId xmlns:a16="http://schemas.microsoft.com/office/drawing/2014/main" id="{1E4A5B97-D685-4E42-9792-C8690432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7143" name="Rectangle 23">
            <a:extLst>
              <a:ext uri="{FF2B5EF4-FFF2-40B4-BE49-F238E27FC236}">
                <a16:creationId xmlns:a16="http://schemas.microsoft.com/office/drawing/2014/main" id="{270F6CE9-CC68-418F-9D8C-6D056E5E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17144" name="AutoShape 24">
            <a:extLst>
              <a:ext uri="{FF2B5EF4-FFF2-40B4-BE49-F238E27FC236}">
                <a16:creationId xmlns:a16="http://schemas.microsoft.com/office/drawing/2014/main" id="{C9E88979-9848-47A0-A10C-5FE66A5B34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45" name="Rectangle 25">
            <a:extLst>
              <a:ext uri="{FF2B5EF4-FFF2-40B4-BE49-F238E27FC236}">
                <a16:creationId xmlns:a16="http://schemas.microsoft.com/office/drawing/2014/main" id="{5EDA018C-9DEA-4AED-99E7-6134FBC9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17146" name="Rectangle 26">
            <a:extLst>
              <a:ext uri="{FF2B5EF4-FFF2-40B4-BE49-F238E27FC236}">
                <a16:creationId xmlns:a16="http://schemas.microsoft.com/office/drawing/2014/main" id="{B1625F75-5980-49DB-B305-7BCCCA7F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7147" name="Rectangle 27">
            <a:extLst>
              <a:ext uri="{FF2B5EF4-FFF2-40B4-BE49-F238E27FC236}">
                <a16:creationId xmlns:a16="http://schemas.microsoft.com/office/drawing/2014/main" id="{B45A9CA6-178E-4511-BB3D-5FC23940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17148" name="Rectangle 28">
            <a:extLst>
              <a:ext uri="{FF2B5EF4-FFF2-40B4-BE49-F238E27FC236}">
                <a16:creationId xmlns:a16="http://schemas.microsoft.com/office/drawing/2014/main" id="{69E14317-9712-46DE-9DEF-6CE61CEB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dfs(C)</a:t>
            </a:r>
          </a:p>
        </p:txBody>
      </p:sp>
      <p:cxnSp>
        <p:nvCxnSpPr>
          <p:cNvPr id="517150" name="AutoShape 30">
            <a:extLst>
              <a:ext uri="{FF2B5EF4-FFF2-40B4-BE49-F238E27FC236}">
                <a16:creationId xmlns:a16="http://schemas.microsoft.com/office/drawing/2014/main" id="{BB2B7E2F-CA35-47F2-8C9C-A111102B2028}"/>
              </a:ext>
            </a:extLst>
          </p:cNvPr>
          <p:cNvCxnSpPr>
            <a:cxnSpLocks noChangeShapeType="1"/>
            <a:stCxn id="517129" idx="1"/>
            <a:endCxn id="517124" idx="6"/>
          </p:cNvCxnSpPr>
          <p:nvPr/>
        </p:nvCxnSpPr>
        <p:spPr bwMode="auto">
          <a:xfrm flipH="1" flipV="1">
            <a:off x="1676400" y="1219200"/>
            <a:ext cx="3238500" cy="14414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53" name="Rectangle 33">
            <a:extLst>
              <a:ext uri="{FF2B5EF4-FFF2-40B4-BE49-F238E27FC236}">
                <a16:creationId xmlns:a16="http://schemas.microsoft.com/office/drawing/2014/main" id="{273A3CD4-0AE9-4A92-8E85-0B682FAC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A2174D1A-8719-4019-8E48-312EDCA6B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C1347-E0A4-4DF1-846F-5B2F94D4105E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35125742-0216-4FDC-8F3C-38AC01B22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9171" name="Oval 3">
            <a:extLst>
              <a:ext uri="{FF2B5EF4-FFF2-40B4-BE49-F238E27FC236}">
                <a16:creationId xmlns:a16="http://schemas.microsoft.com/office/drawing/2014/main" id="{179512CB-BB24-4897-A07F-B9BC52F9F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9172" name="Oval 4">
            <a:extLst>
              <a:ext uri="{FF2B5EF4-FFF2-40B4-BE49-F238E27FC236}">
                <a16:creationId xmlns:a16="http://schemas.microsoft.com/office/drawing/2014/main" id="{CE4E5DB0-72E1-4766-9787-D523DC45E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19173" name="Oval 5">
            <a:extLst>
              <a:ext uri="{FF2B5EF4-FFF2-40B4-BE49-F238E27FC236}">
                <a16:creationId xmlns:a16="http://schemas.microsoft.com/office/drawing/2014/main" id="{16FD1606-D4B0-4EB2-ADBF-E29972922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19174" name="AutoShape 6">
            <a:extLst>
              <a:ext uri="{FF2B5EF4-FFF2-40B4-BE49-F238E27FC236}">
                <a16:creationId xmlns:a16="http://schemas.microsoft.com/office/drawing/2014/main" id="{B6AE2791-5385-4E92-887E-EA62D20B49B0}"/>
              </a:ext>
            </a:extLst>
          </p:cNvPr>
          <p:cNvCxnSpPr>
            <a:cxnSpLocks noChangeShapeType="1"/>
            <a:stCxn id="519171" idx="0"/>
            <a:endCxn id="51917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75" name="Oval 7">
            <a:extLst>
              <a:ext uri="{FF2B5EF4-FFF2-40B4-BE49-F238E27FC236}">
                <a16:creationId xmlns:a16="http://schemas.microsoft.com/office/drawing/2014/main" id="{5D0096D9-3060-4D00-9C9C-C47D65DF9A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19176" name="AutoShape 8">
            <a:extLst>
              <a:ext uri="{FF2B5EF4-FFF2-40B4-BE49-F238E27FC236}">
                <a16:creationId xmlns:a16="http://schemas.microsoft.com/office/drawing/2014/main" id="{525C599C-00E2-4386-8C56-20DC80F4456F}"/>
              </a:ext>
            </a:extLst>
          </p:cNvPr>
          <p:cNvCxnSpPr>
            <a:cxnSpLocks noChangeShapeType="1"/>
            <a:stCxn id="519172" idx="5"/>
            <a:endCxn id="51917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77" name="Oval 9">
            <a:extLst>
              <a:ext uri="{FF2B5EF4-FFF2-40B4-BE49-F238E27FC236}">
                <a16:creationId xmlns:a16="http://schemas.microsoft.com/office/drawing/2014/main" id="{BA4DAA61-A246-4E0A-B0F1-A1EE56BBA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19178" name="AutoShape 10">
            <a:extLst>
              <a:ext uri="{FF2B5EF4-FFF2-40B4-BE49-F238E27FC236}">
                <a16:creationId xmlns:a16="http://schemas.microsoft.com/office/drawing/2014/main" id="{E1075FDC-DFBB-47C6-9636-EAB8A4CFA40B}"/>
              </a:ext>
            </a:extLst>
          </p:cNvPr>
          <p:cNvCxnSpPr>
            <a:cxnSpLocks noChangeShapeType="1"/>
            <a:stCxn id="519172" idx="6"/>
            <a:endCxn id="51917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79" name="Oval 11">
            <a:extLst>
              <a:ext uri="{FF2B5EF4-FFF2-40B4-BE49-F238E27FC236}">
                <a16:creationId xmlns:a16="http://schemas.microsoft.com/office/drawing/2014/main" id="{65D2D2FF-1F6A-4728-B1ED-6142277DA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19180" name="Oval 12">
            <a:extLst>
              <a:ext uri="{FF2B5EF4-FFF2-40B4-BE49-F238E27FC236}">
                <a16:creationId xmlns:a16="http://schemas.microsoft.com/office/drawing/2014/main" id="{F3CB84A5-EE8B-4FB8-8101-BC96F29C2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19181" name="AutoShape 13">
            <a:extLst>
              <a:ext uri="{FF2B5EF4-FFF2-40B4-BE49-F238E27FC236}">
                <a16:creationId xmlns:a16="http://schemas.microsoft.com/office/drawing/2014/main" id="{677040C8-8BEF-4232-B4F3-A063C4A10F79}"/>
              </a:ext>
            </a:extLst>
          </p:cNvPr>
          <p:cNvCxnSpPr>
            <a:cxnSpLocks noChangeShapeType="1"/>
            <a:stCxn id="519172" idx="4"/>
            <a:endCxn id="51917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2" name="AutoShape 14">
            <a:extLst>
              <a:ext uri="{FF2B5EF4-FFF2-40B4-BE49-F238E27FC236}">
                <a16:creationId xmlns:a16="http://schemas.microsoft.com/office/drawing/2014/main" id="{CEF8419F-1F61-4AA1-9023-50BC8B3633AD}"/>
              </a:ext>
            </a:extLst>
          </p:cNvPr>
          <p:cNvCxnSpPr>
            <a:cxnSpLocks noChangeShapeType="1"/>
            <a:stCxn id="519180" idx="2"/>
            <a:endCxn id="51917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3" name="AutoShape 15">
            <a:extLst>
              <a:ext uri="{FF2B5EF4-FFF2-40B4-BE49-F238E27FC236}">
                <a16:creationId xmlns:a16="http://schemas.microsoft.com/office/drawing/2014/main" id="{6366407A-9151-42FC-9701-EFAAA0A79639}"/>
              </a:ext>
            </a:extLst>
          </p:cNvPr>
          <p:cNvCxnSpPr>
            <a:cxnSpLocks noChangeShapeType="1"/>
            <a:stCxn id="519180" idx="3"/>
            <a:endCxn id="51917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4" name="AutoShape 16">
            <a:extLst>
              <a:ext uri="{FF2B5EF4-FFF2-40B4-BE49-F238E27FC236}">
                <a16:creationId xmlns:a16="http://schemas.microsoft.com/office/drawing/2014/main" id="{6A55093E-AC57-47A3-9F90-431F8C7D3AB1}"/>
              </a:ext>
            </a:extLst>
          </p:cNvPr>
          <p:cNvCxnSpPr>
            <a:cxnSpLocks noChangeShapeType="1"/>
            <a:stCxn id="519171" idx="7"/>
            <a:endCxn id="51917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5" name="AutoShape 17">
            <a:extLst>
              <a:ext uri="{FF2B5EF4-FFF2-40B4-BE49-F238E27FC236}">
                <a16:creationId xmlns:a16="http://schemas.microsoft.com/office/drawing/2014/main" id="{E9C246EF-FCB4-448F-95B9-7BC4821EB55F}"/>
              </a:ext>
            </a:extLst>
          </p:cNvPr>
          <p:cNvCxnSpPr>
            <a:cxnSpLocks noChangeShapeType="1"/>
            <a:stCxn id="519180" idx="7"/>
            <a:endCxn id="51917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6" name="AutoShape 18">
            <a:extLst>
              <a:ext uri="{FF2B5EF4-FFF2-40B4-BE49-F238E27FC236}">
                <a16:creationId xmlns:a16="http://schemas.microsoft.com/office/drawing/2014/main" id="{C58D0EE9-1369-42BA-AD9C-A06762B147D3}"/>
              </a:ext>
            </a:extLst>
          </p:cNvPr>
          <p:cNvCxnSpPr>
            <a:cxnSpLocks noChangeShapeType="1"/>
            <a:stCxn id="519179" idx="7"/>
            <a:endCxn id="51917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87" name="Oval 19">
            <a:extLst>
              <a:ext uri="{FF2B5EF4-FFF2-40B4-BE49-F238E27FC236}">
                <a16:creationId xmlns:a16="http://schemas.microsoft.com/office/drawing/2014/main" id="{6BDDF858-3D40-4446-8F30-22458016F5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19188" name="AutoShape 20">
            <a:extLst>
              <a:ext uri="{FF2B5EF4-FFF2-40B4-BE49-F238E27FC236}">
                <a16:creationId xmlns:a16="http://schemas.microsoft.com/office/drawing/2014/main" id="{DAC5EEC4-6D93-417D-909D-3BC60AD6B183}"/>
              </a:ext>
            </a:extLst>
          </p:cNvPr>
          <p:cNvCxnSpPr>
            <a:cxnSpLocks noChangeShapeType="1"/>
            <a:stCxn id="519187" idx="2"/>
            <a:endCxn id="51917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89" name="Rectangle 21">
            <a:extLst>
              <a:ext uri="{FF2B5EF4-FFF2-40B4-BE49-F238E27FC236}">
                <a16:creationId xmlns:a16="http://schemas.microsoft.com/office/drawing/2014/main" id="{5D433170-BF9B-41FA-BD54-10CF78F7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9190" name="Rectangle 22">
            <a:extLst>
              <a:ext uri="{FF2B5EF4-FFF2-40B4-BE49-F238E27FC236}">
                <a16:creationId xmlns:a16="http://schemas.microsoft.com/office/drawing/2014/main" id="{DCB8A5AE-8A1F-464F-80A3-8B38A89C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9191" name="Rectangle 23">
            <a:extLst>
              <a:ext uri="{FF2B5EF4-FFF2-40B4-BE49-F238E27FC236}">
                <a16:creationId xmlns:a16="http://schemas.microsoft.com/office/drawing/2014/main" id="{E1C26E83-8A74-45C5-BAA7-4FB7E4EE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19192" name="AutoShape 24">
            <a:extLst>
              <a:ext uri="{FF2B5EF4-FFF2-40B4-BE49-F238E27FC236}">
                <a16:creationId xmlns:a16="http://schemas.microsoft.com/office/drawing/2014/main" id="{ACD3F58C-C974-428A-8693-98F2730EE8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93" name="Rectangle 25">
            <a:extLst>
              <a:ext uri="{FF2B5EF4-FFF2-40B4-BE49-F238E27FC236}">
                <a16:creationId xmlns:a16="http://schemas.microsoft.com/office/drawing/2014/main" id="{C1A04A91-3295-4BCF-9464-9FA5FE7A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19194" name="Rectangle 26">
            <a:extLst>
              <a:ext uri="{FF2B5EF4-FFF2-40B4-BE49-F238E27FC236}">
                <a16:creationId xmlns:a16="http://schemas.microsoft.com/office/drawing/2014/main" id="{74FFFA42-51DA-4907-94D2-826B39F5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9195" name="Rectangle 27">
            <a:extLst>
              <a:ext uri="{FF2B5EF4-FFF2-40B4-BE49-F238E27FC236}">
                <a16:creationId xmlns:a16="http://schemas.microsoft.com/office/drawing/2014/main" id="{34E14E5E-996D-435B-BACB-8907BCF6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19196" name="Rectangle 28">
            <a:extLst>
              <a:ext uri="{FF2B5EF4-FFF2-40B4-BE49-F238E27FC236}">
                <a16:creationId xmlns:a16="http://schemas.microsoft.com/office/drawing/2014/main" id="{DDD1AA16-8B6E-4877-8A55-6E93733B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dfs(C)</a:t>
            </a:r>
          </a:p>
        </p:txBody>
      </p:sp>
      <p:cxnSp>
        <p:nvCxnSpPr>
          <p:cNvPr id="519198" name="AutoShape 30">
            <a:extLst>
              <a:ext uri="{FF2B5EF4-FFF2-40B4-BE49-F238E27FC236}">
                <a16:creationId xmlns:a16="http://schemas.microsoft.com/office/drawing/2014/main" id="{AE4CB501-3891-4F24-915A-C4F70A357B5A}"/>
              </a:ext>
            </a:extLst>
          </p:cNvPr>
          <p:cNvCxnSpPr>
            <a:cxnSpLocks noChangeShapeType="1"/>
            <a:stCxn id="519171" idx="0"/>
            <a:endCxn id="51917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200" name="Rectangle 32">
            <a:extLst>
              <a:ext uri="{FF2B5EF4-FFF2-40B4-BE49-F238E27FC236}">
                <a16:creationId xmlns:a16="http://schemas.microsoft.com/office/drawing/2014/main" id="{93C00132-817D-4BA7-8C11-CEF83FBE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F29BB962-1584-4675-9A65-3C04B81C6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387DE-3F66-4179-9550-4400BA117B79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AE1037DB-EB63-48A1-B388-956B762B3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58755" name="Oval 3">
            <a:extLst>
              <a:ext uri="{FF2B5EF4-FFF2-40B4-BE49-F238E27FC236}">
                <a16:creationId xmlns:a16="http://schemas.microsoft.com/office/drawing/2014/main" id="{6B74BA4D-9B8E-4417-A7F0-4B79C1739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58756" name="Oval 4">
            <a:extLst>
              <a:ext uri="{FF2B5EF4-FFF2-40B4-BE49-F238E27FC236}">
                <a16:creationId xmlns:a16="http://schemas.microsoft.com/office/drawing/2014/main" id="{83FFD335-4290-4D20-84ED-024AA2FBC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58757" name="Oval 5">
            <a:extLst>
              <a:ext uri="{FF2B5EF4-FFF2-40B4-BE49-F238E27FC236}">
                <a16:creationId xmlns:a16="http://schemas.microsoft.com/office/drawing/2014/main" id="{5904A821-87A0-4229-919E-D6A9CF62A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58758" name="AutoShape 6">
            <a:extLst>
              <a:ext uri="{FF2B5EF4-FFF2-40B4-BE49-F238E27FC236}">
                <a16:creationId xmlns:a16="http://schemas.microsoft.com/office/drawing/2014/main" id="{05822586-4ADF-4E32-8E57-0607918629B5}"/>
              </a:ext>
            </a:extLst>
          </p:cNvPr>
          <p:cNvCxnSpPr>
            <a:cxnSpLocks noChangeShapeType="1"/>
            <a:stCxn id="458755" idx="0"/>
            <a:endCxn id="45875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59" name="Oval 7">
            <a:extLst>
              <a:ext uri="{FF2B5EF4-FFF2-40B4-BE49-F238E27FC236}">
                <a16:creationId xmlns:a16="http://schemas.microsoft.com/office/drawing/2014/main" id="{F0E0CEE2-945E-47B5-9932-EEFFD632E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58760" name="AutoShape 8">
            <a:extLst>
              <a:ext uri="{FF2B5EF4-FFF2-40B4-BE49-F238E27FC236}">
                <a16:creationId xmlns:a16="http://schemas.microsoft.com/office/drawing/2014/main" id="{2268C089-B6AD-4ED3-8716-11B28F69928F}"/>
              </a:ext>
            </a:extLst>
          </p:cNvPr>
          <p:cNvCxnSpPr>
            <a:cxnSpLocks noChangeShapeType="1"/>
            <a:stCxn id="458756" idx="5"/>
            <a:endCxn id="45875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61" name="Oval 9">
            <a:extLst>
              <a:ext uri="{FF2B5EF4-FFF2-40B4-BE49-F238E27FC236}">
                <a16:creationId xmlns:a16="http://schemas.microsoft.com/office/drawing/2014/main" id="{2A31B0DE-7E0C-41F6-A474-3CF9EED84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58762" name="AutoShape 10">
            <a:extLst>
              <a:ext uri="{FF2B5EF4-FFF2-40B4-BE49-F238E27FC236}">
                <a16:creationId xmlns:a16="http://schemas.microsoft.com/office/drawing/2014/main" id="{6A7AF75F-E5B7-41F7-A362-845C7B2E5DAC}"/>
              </a:ext>
            </a:extLst>
          </p:cNvPr>
          <p:cNvCxnSpPr>
            <a:cxnSpLocks noChangeShapeType="1"/>
            <a:stCxn id="458756" idx="6"/>
            <a:endCxn id="45876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63" name="Oval 11">
            <a:extLst>
              <a:ext uri="{FF2B5EF4-FFF2-40B4-BE49-F238E27FC236}">
                <a16:creationId xmlns:a16="http://schemas.microsoft.com/office/drawing/2014/main" id="{01F0CA31-579F-4ABA-AF4C-3CE5CDBD6D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58764" name="Oval 12">
            <a:extLst>
              <a:ext uri="{FF2B5EF4-FFF2-40B4-BE49-F238E27FC236}">
                <a16:creationId xmlns:a16="http://schemas.microsoft.com/office/drawing/2014/main" id="{E48B51A5-7098-4C2F-97A5-33EC6E7E1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58765" name="AutoShape 13">
            <a:extLst>
              <a:ext uri="{FF2B5EF4-FFF2-40B4-BE49-F238E27FC236}">
                <a16:creationId xmlns:a16="http://schemas.microsoft.com/office/drawing/2014/main" id="{B3FD0C52-6C1C-4592-BEAF-ACF22E0DC83F}"/>
              </a:ext>
            </a:extLst>
          </p:cNvPr>
          <p:cNvCxnSpPr>
            <a:cxnSpLocks noChangeShapeType="1"/>
            <a:stCxn id="458756" idx="4"/>
            <a:endCxn id="45875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6" name="AutoShape 14">
            <a:extLst>
              <a:ext uri="{FF2B5EF4-FFF2-40B4-BE49-F238E27FC236}">
                <a16:creationId xmlns:a16="http://schemas.microsoft.com/office/drawing/2014/main" id="{79B7A4CE-832C-4AB4-A716-B99E6FC6A475}"/>
              </a:ext>
            </a:extLst>
          </p:cNvPr>
          <p:cNvCxnSpPr>
            <a:cxnSpLocks noChangeShapeType="1"/>
            <a:stCxn id="458764" idx="2"/>
            <a:endCxn id="45876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7" name="AutoShape 15">
            <a:extLst>
              <a:ext uri="{FF2B5EF4-FFF2-40B4-BE49-F238E27FC236}">
                <a16:creationId xmlns:a16="http://schemas.microsoft.com/office/drawing/2014/main" id="{E81AB934-3F24-440F-8213-C59BC882CC75}"/>
              </a:ext>
            </a:extLst>
          </p:cNvPr>
          <p:cNvCxnSpPr>
            <a:cxnSpLocks noChangeShapeType="1"/>
            <a:stCxn id="458764" idx="3"/>
            <a:endCxn id="45875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8" name="AutoShape 16">
            <a:extLst>
              <a:ext uri="{FF2B5EF4-FFF2-40B4-BE49-F238E27FC236}">
                <a16:creationId xmlns:a16="http://schemas.microsoft.com/office/drawing/2014/main" id="{51AD5174-49D0-459B-8457-C05303EEA31A}"/>
              </a:ext>
            </a:extLst>
          </p:cNvPr>
          <p:cNvCxnSpPr>
            <a:cxnSpLocks noChangeShapeType="1"/>
            <a:stCxn id="458755" idx="7"/>
            <a:endCxn id="45876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9" name="AutoShape 17">
            <a:extLst>
              <a:ext uri="{FF2B5EF4-FFF2-40B4-BE49-F238E27FC236}">
                <a16:creationId xmlns:a16="http://schemas.microsoft.com/office/drawing/2014/main" id="{43ACB53C-FA16-4DFA-845E-279C02DEE459}"/>
              </a:ext>
            </a:extLst>
          </p:cNvPr>
          <p:cNvCxnSpPr>
            <a:cxnSpLocks noChangeShapeType="1"/>
            <a:stCxn id="458764" idx="7"/>
            <a:endCxn id="45876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70" name="AutoShape 18">
            <a:extLst>
              <a:ext uri="{FF2B5EF4-FFF2-40B4-BE49-F238E27FC236}">
                <a16:creationId xmlns:a16="http://schemas.microsoft.com/office/drawing/2014/main" id="{E7F92996-0977-4F11-ADF6-2C212EDA73E5}"/>
              </a:ext>
            </a:extLst>
          </p:cNvPr>
          <p:cNvCxnSpPr>
            <a:cxnSpLocks noChangeShapeType="1"/>
            <a:stCxn id="458763" idx="7"/>
            <a:endCxn id="4587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71" name="Oval 19">
            <a:extLst>
              <a:ext uri="{FF2B5EF4-FFF2-40B4-BE49-F238E27FC236}">
                <a16:creationId xmlns:a16="http://schemas.microsoft.com/office/drawing/2014/main" id="{F3856845-774C-4A9C-A6AC-D8F1CF159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58772" name="AutoShape 20">
            <a:extLst>
              <a:ext uri="{FF2B5EF4-FFF2-40B4-BE49-F238E27FC236}">
                <a16:creationId xmlns:a16="http://schemas.microsoft.com/office/drawing/2014/main" id="{71893402-ACAC-4C2F-8643-5F4BCE6CF0ED}"/>
              </a:ext>
            </a:extLst>
          </p:cNvPr>
          <p:cNvCxnSpPr>
            <a:cxnSpLocks noChangeShapeType="1"/>
            <a:stCxn id="458771" idx="2"/>
            <a:endCxn id="45875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74" name="Rectangle 22">
            <a:extLst>
              <a:ext uri="{FF2B5EF4-FFF2-40B4-BE49-F238E27FC236}">
                <a16:creationId xmlns:a16="http://schemas.microsoft.com/office/drawing/2014/main" id="{DC3E9A76-A0C1-4BA1-B603-5719CF39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</p:txBody>
      </p:sp>
      <p:cxnSp>
        <p:nvCxnSpPr>
          <p:cNvPr id="458775" name="AutoShape 23">
            <a:extLst>
              <a:ext uri="{FF2B5EF4-FFF2-40B4-BE49-F238E27FC236}">
                <a16:creationId xmlns:a16="http://schemas.microsoft.com/office/drawing/2014/main" id="{EFAA2964-2274-482B-8E74-AC5FDC43D917}"/>
              </a:ext>
            </a:extLst>
          </p:cNvPr>
          <p:cNvCxnSpPr>
            <a:cxnSpLocks noChangeShapeType="1"/>
            <a:stCxn id="458763" idx="7"/>
            <a:endCxn id="4587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76" name="AutoShape 24">
            <a:extLst>
              <a:ext uri="{FF2B5EF4-FFF2-40B4-BE49-F238E27FC236}">
                <a16:creationId xmlns:a16="http://schemas.microsoft.com/office/drawing/2014/main" id="{783B8DD8-8789-4F57-B980-F9F125141DFC}"/>
              </a:ext>
            </a:extLst>
          </p:cNvPr>
          <p:cNvCxnSpPr>
            <a:cxnSpLocks noChangeShapeType="1"/>
            <a:stCxn id="458764" idx="0"/>
            <a:endCxn id="458759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5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8B206C3D-2379-486A-A0CF-7746F3BB1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D78E-8527-4084-8243-B790E08750A3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AD349DF1-3660-4CFE-8273-8D0CE19DA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21219" name="Oval 3">
            <a:extLst>
              <a:ext uri="{FF2B5EF4-FFF2-40B4-BE49-F238E27FC236}">
                <a16:creationId xmlns:a16="http://schemas.microsoft.com/office/drawing/2014/main" id="{F41C5BD7-8777-4706-80EF-1209BE13F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21220" name="Oval 4">
            <a:extLst>
              <a:ext uri="{FF2B5EF4-FFF2-40B4-BE49-F238E27FC236}">
                <a16:creationId xmlns:a16="http://schemas.microsoft.com/office/drawing/2014/main" id="{EF1154C1-EF2C-404B-89DB-C115E46F3E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21221" name="Oval 5">
            <a:extLst>
              <a:ext uri="{FF2B5EF4-FFF2-40B4-BE49-F238E27FC236}">
                <a16:creationId xmlns:a16="http://schemas.microsoft.com/office/drawing/2014/main" id="{732FB9DC-82E6-4489-9E70-A6E47B6458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21222" name="AutoShape 6">
            <a:extLst>
              <a:ext uri="{FF2B5EF4-FFF2-40B4-BE49-F238E27FC236}">
                <a16:creationId xmlns:a16="http://schemas.microsoft.com/office/drawing/2014/main" id="{D1887221-DDBD-4E3C-842A-B80C42FC2485}"/>
              </a:ext>
            </a:extLst>
          </p:cNvPr>
          <p:cNvCxnSpPr>
            <a:cxnSpLocks noChangeShapeType="1"/>
            <a:stCxn id="521219" idx="0"/>
            <a:endCxn id="52122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23" name="Oval 7">
            <a:extLst>
              <a:ext uri="{FF2B5EF4-FFF2-40B4-BE49-F238E27FC236}">
                <a16:creationId xmlns:a16="http://schemas.microsoft.com/office/drawing/2014/main" id="{47124F5D-C75E-4A3A-9BE4-3F58F861BA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21224" name="AutoShape 8">
            <a:extLst>
              <a:ext uri="{FF2B5EF4-FFF2-40B4-BE49-F238E27FC236}">
                <a16:creationId xmlns:a16="http://schemas.microsoft.com/office/drawing/2014/main" id="{4526F650-B0A8-4467-AE3C-6DB66ACD80AB}"/>
              </a:ext>
            </a:extLst>
          </p:cNvPr>
          <p:cNvCxnSpPr>
            <a:cxnSpLocks noChangeShapeType="1"/>
            <a:stCxn id="521220" idx="5"/>
            <a:endCxn id="52122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25" name="Oval 9">
            <a:extLst>
              <a:ext uri="{FF2B5EF4-FFF2-40B4-BE49-F238E27FC236}">
                <a16:creationId xmlns:a16="http://schemas.microsoft.com/office/drawing/2014/main" id="{E5A392D2-BFF9-4412-86DD-82AEDA3FD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21226" name="AutoShape 10">
            <a:extLst>
              <a:ext uri="{FF2B5EF4-FFF2-40B4-BE49-F238E27FC236}">
                <a16:creationId xmlns:a16="http://schemas.microsoft.com/office/drawing/2014/main" id="{28DE9FC3-6CD7-48B8-8E44-469D8A70742F}"/>
              </a:ext>
            </a:extLst>
          </p:cNvPr>
          <p:cNvCxnSpPr>
            <a:cxnSpLocks noChangeShapeType="1"/>
            <a:stCxn id="521220" idx="6"/>
            <a:endCxn id="52122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27" name="Oval 11">
            <a:extLst>
              <a:ext uri="{FF2B5EF4-FFF2-40B4-BE49-F238E27FC236}">
                <a16:creationId xmlns:a16="http://schemas.microsoft.com/office/drawing/2014/main" id="{9AC5FAB5-1BBF-4A69-A3D6-E2FFCF2FD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21228" name="Oval 12">
            <a:extLst>
              <a:ext uri="{FF2B5EF4-FFF2-40B4-BE49-F238E27FC236}">
                <a16:creationId xmlns:a16="http://schemas.microsoft.com/office/drawing/2014/main" id="{BB9956E9-C414-4853-B5E9-9D97ECBB3E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21229" name="AutoShape 13">
            <a:extLst>
              <a:ext uri="{FF2B5EF4-FFF2-40B4-BE49-F238E27FC236}">
                <a16:creationId xmlns:a16="http://schemas.microsoft.com/office/drawing/2014/main" id="{CE026034-BE2B-4AEF-BC62-8CFC8898EEBB}"/>
              </a:ext>
            </a:extLst>
          </p:cNvPr>
          <p:cNvCxnSpPr>
            <a:cxnSpLocks noChangeShapeType="1"/>
            <a:stCxn id="521220" idx="4"/>
            <a:endCxn id="52122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0" name="AutoShape 14">
            <a:extLst>
              <a:ext uri="{FF2B5EF4-FFF2-40B4-BE49-F238E27FC236}">
                <a16:creationId xmlns:a16="http://schemas.microsoft.com/office/drawing/2014/main" id="{65F613E3-3621-4E57-83EB-E4083B241ABA}"/>
              </a:ext>
            </a:extLst>
          </p:cNvPr>
          <p:cNvCxnSpPr>
            <a:cxnSpLocks noChangeShapeType="1"/>
            <a:stCxn id="521228" idx="2"/>
            <a:endCxn id="52122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1" name="AutoShape 15">
            <a:extLst>
              <a:ext uri="{FF2B5EF4-FFF2-40B4-BE49-F238E27FC236}">
                <a16:creationId xmlns:a16="http://schemas.microsoft.com/office/drawing/2014/main" id="{D24F484D-E1A3-442A-8E7B-19D63699171E}"/>
              </a:ext>
            </a:extLst>
          </p:cNvPr>
          <p:cNvCxnSpPr>
            <a:cxnSpLocks noChangeShapeType="1"/>
            <a:stCxn id="521228" idx="3"/>
            <a:endCxn id="52121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2" name="AutoShape 16">
            <a:extLst>
              <a:ext uri="{FF2B5EF4-FFF2-40B4-BE49-F238E27FC236}">
                <a16:creationId xmlns:a16="http://schemas.microsoft.com/office/drawing/2014/main" id="{0C0EBECB-DD8F-4550-A27C-97A00F557F0B}"/>
              </a:ext>
            </a:extLst>
          </p:cNvPr>
          <p:cNvCxnSpPr>
            <a:cxnSpLocks noChangeShapeType="1"/>
            <a:stCxn id="521219" idx="7"/>
            <a:endCxn id="52122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3" name="AutoShape 17">
            <a:extLst>
              <a:ext uri="{FF2B5EF4-FFF2-40B4-BE49-F238E27FC236}">
                <a16:creationId xmlns:a16="http://schemas.microsoft.com/office/drawing/2014/main" id="{C4AD9207-38AB-4B68-BF76-12619E2D08EF}"/>
              </a:ext>
            </a:extLst>
          </p:cNvPr>
          <p:cNvCxnSpPr>
            <a:cxnSpLocks noChangeShapeType="1"/>
            <a:stCxn id="521228" idx="7"/>
            <a:endCxn id="52122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4" name="AutoShape 18">
            <a:extLst>
              <a:ext uri="{FF2B5EF4-FFF2-40B4-BE49-F238E27FC236}">
                <a16:creationId xmlns:a16="http://schemas.microsoft.com/office/drawing/2014/main" id="{A76E1D06-31C0-4E7B-8707-9C5A4FAB5047}"/>
              </a:ext>
            </a:extLst>
          </p:cNvPr>
          <p:cNvCxnSpPr>
            <a:cxnSpLocks noChangeShapeType="1"/>
            <a:stCxn id="521227" idx="7"/>
            <a:endCxn id="52122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35" name="Oval 19">
            <a:extLst>
              <a:ext uri="{FF2B5EF4-FFF2-40B4-BE49-F238E27FC236}">
                <a16:creationId xmlns:a16="http://schemas.microsoft.com/office/drawing/2014/main" id="{25D8986D-A982-419C-8E2A-4F90B9F07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21236" name="AutoShape 20">
            <a:extLst>
              <a:ext uri="{FF2B5EF4-FFF2-40B4-BE49-F238E27FC236}">
                <a16:creationId xmlns:a16="http://schemas.microsoft.com/office/drawing/2014/main" id="{58B325DD-D92B-43B0-A3A3-80EBDE0C1BDC}"/>
              </a:ext>
            </a:extLst>
          </p:cNvPr>
          <p:cNvCxnSpPr>
            <a:cxnSpLocks noChangeShapeType="1"/>
            <a:stCxn id="521235" idx="2"/>
            <a:endCxn id="52121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37" name="Rectangle 21">
            <a:extLst>
              <a:ext uri="{FF2B5EF4-FFF2-40B4-BE49-F238E27FC236}">
                <a16:creationId xmlns:a16="http://schemas.microsoft.com/office/drawing/2014/main" id="{9A8B73B0-7DE9-41F6-B22A-5532E5C5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21238" name="Rectangle 22">
            <a:extLst>
              <a:ext uri="{FF2B5EF4-FFF2-40B4-BE49-F238E27FC236}">
                <a16:creationId xmlns:a16="http://schemas.microsoft.com/office/drawing/2014/main" id="{8FF6334C-E167-4D61-A716-BB12FD8E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1239" name="Rectangle 23">
            <a:extLst>
              <a:ext uri="{FF2B5EF4-FFF2-40B4-BE49-F238E27FC236}">
                <a16:creationId xmlns:a16="http://schemas.microsoft.com/office/drawing/2014/main" id="{E95374D5-0208-4CA4-8604-7C673115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21240" name="AutoShape 24">
            <a:extLst>
              <a:ext uri="{FF2B5EF4-FFF2-40B4-BE49-F238E27FC236}">
                <a16:creationId xmlns:a16="http://schemas.microsoft.com/office/drawing/2014/main" id="{5BDB0D3C-A390-49AF-85F3-C31E1A9114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41" name="Rectangle 25">
            <a:extLst>
              <a:ext uri="{FF2B5EF4-FFF2-40B4-BE49-F238E27FC236}">
                <a16:creationId xmlns:a16="http://schemas.microsoft.com/office/drawing/2014/main" id="{86EFC3A7-52F2-4297-BA07-A456DB69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21242" name="Rectangle 26">
            <a:extLst>
              <a:ext uri="{FF2B5EF4-FFF2-40B4-BE49-F238E27FC236}">
                <a16:creationId xmlns:a16="http://schemas.microsoft.com/office/drawing/2014/main" id="{287640DB-D6A0-4866-B170-733A4561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21243" name="Rectangle 27">
            <a:extLst>
              <a:ext uri="{FF2B5EF4-FFF2-40B4-BE49-F238E27FC236}">
                <a16:creationId xmlns:a16="http://schemas.microsoft.com/office/drawing/2014/main" id="{76863880-A538-4263-B0AE-BB58B3E96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21244" name="Rectangle 28">
            <a:extLst>
              <a:ext uri="{FF2B5EF4-FFF2-40B4-BE49-F238E27FC236}">
                <a16:creationId xmlns:a16="http://schemas.microsoft.com/office/drawing/2014/main" id="{8121699D-0E55-4392-900B-2E772AB9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dfs(C)</a:t>
            </a:r>
          </a:p>
        </p:txBody>
      </p:sp>
      <p:cxnSp>
        <p:nvCxnSpPr>
          <p:cNvPr id="521246" name="AutoShape 30">
            <a:extLst>
              <a:ext uri="{FF2B5EF4-FFF2-40B4-BE49-F238E27FC236}">
                <a16:creationId xmlns:a16="http://schemas.microsoft.com/office/drawing/2014/main" id="{CF82C7D1-FC3E-4CF9-B660-408DA283EDAD}"/>
              </a:ext>
            </a:extLst>
          </p:cNvPr>
          <p:cNvCxnSpPr>
            <a:cxnSpLocks noChangeShapeType="1"/>
            <a:stCxn id="521221" idx="1"/>
            <a:endCxn id="521220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47" name="Rectangle 31">
            <a:extLst>
              <a:ext uri="{FF2B5EF4-FFF2-40B4-BE49-F238E27FC236}">
                <a16:creationId xmlns:a16="http://schemas.microsoft.com/office/drawing/2014/main" id="{D3723F9D-A179-4A27-BD58-1C28460C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E59B2BD-12F9-4067-A654-B2EC60B5E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232A-9C52-4AF8-B7C4-0BC842DF563F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26AF19A7-0F08-400E-8E1A-D7B9E0A47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8931" name="Oval 3">
            <a:extLst>
              <a:ext uri="{FF2B5EF4-FFF2-40B4-BE49-F238E27FC236}">
                <a16:creationId xmlns:a16="http://schemas.microsoft.com/office/drawing/2014/main" id="{FBBE1656-0775-4164-9259-CDCBFED87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08932" name="Oval 4">
            <a:extLst>
              <a:ext uri="{FF2B5EF4-FFF2-40B4-BE49-F238E27FC236}">
                <a16:creationId xmlns:a16="http://schemas.microsoft.com/office/drawing/2014/main" id="{2875B981-77AB-478B-8B56-FBB2317B1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08933" name="Oval 5">
            <a:extLst>
              <a:ext uri="{FF2B5EF4-FFF2-40B4-BE49-F238E27FC236}">
                <a16:creationId xmlns:a16="http://schemas.microsoft.com/office/drawing/2014/main" id="{4F9EB1F7-2ABD-44B4-BF34-F22C35410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08934" name="AutoShape 6">
            <a:extLst>
              <a:ext uri="{FF2B5EF4-FFF2-40B4-BE49-F238E27FC236}">
                <a16:creationId xmlns:a16="http://schemas.microsoft.com/office/drawing/2014/main" id="{F1DB8E90-E21E-48AF-9607-83DD7E4BAF26}"/>
              </a:ext>
            </a:extLst>
          </p:cNvPr>
          <p:cNvCxnSpPr>
            <a:cxnSpLocks noChangeShapeType="1"/>
            <a:stCxn id="508931" idx="0"/>
            <a:endCxn id="50893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35" name="Oval 7">
            <a:extLst>
              <a:ext uri="{FF2B5EF4-FFF2-40B4-BE49-F238E27FC236}">
                <a16:creationId xmlns:a16="http://schemas.microsoft.com/office/drawing/2014/main" id="{8114701B-C9E5-458C-B2C5-D07D8947E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08936" name="AutoShape 8">
            <a:extLst>
              <a:ext uri="{FF2B5EF4-FFF2-40B4-BE49-F238E27FC236}">
                <a16:creationId xmlns:a16="http://schemas.microsoft.com/office/drawing/2014/main" id="{62B4E582-8773-4720-BA4E-E5064401CF18}"/>
              </a:ext>
            </a:extLst>
          </p:cNvPr>
          <p:cNvCxnSpPr>
            <a:cxnSpLocks noChangeShapeType="1"/>
            <a:stCxn id="508932" idx="5"/>
            <a:endCxn id="50893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37" name="Oval 9">
            <a:extLst>
              <a:ext uri="{FF2B5EF4-FFF2-40B4-BE49-F238E27FC236}">
                <a16:creationId xmlns:a16="http://schemas.microsoft.com/office/drawing/2014/main" id="{FF654936-5050-467F-B5EA-0EF2A9E6A2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08938" name="AutoShape 10">
            <a:extLst>
              <a:ext uri="{FF2B5EF4-FFF2-40B4-BE49-F238E27FC236}">
                <a16:creationId xmlns:a16="http://schemas.microsoft.com/office/drawing/2014/main" id="{3593E74F-5661-484B-93E0-C98E56226322}"/>
              </a:ext>
            </a:extLst>
          </p:cNvPr>
          <p:cNvCxnSpPr>
            <a:cxnSpLocks noChangeShapeType="1"/>
            <a:stCxn id="508932" idx="6"/>
            <a:endCxn id="50893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39" name="Oval 11">
            <a:extLst>
              <a:ext uri="{FF2B5EF4-FFF2-40B4-BE49-F238E27FC236}">
                <a16:creationId xmlns:a16="http://schemas.microsoft.com/office/drawing/2014/main" id="{56D0C18F-5145-4668-92D4-A06E9DF04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08940" name="Oval 12">
            <a:extLst>
              <a:ext uri="{FF2B5EF4-FFF2-40B4-BE49-F238E27FC236}">
                <a16:creationId xmlns:a16="http://schemas.microsoft.com/office/drawing/2014/main" id="{9170A1C5-06DB-4C47-A137-132087FFD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08941" name="AutoShape 13">
            <a:extLst>
              <a:ext uri="{FF2B5EF4-FFF2-40B4-BE49-F238E27FC236}">
                <a16:creationId xmlns:a16="http://schemas.microsoft.com/office/drawing/2014/main" id="{0F566365-2207-4C18-8ECE-182BB4C2FC86}"/>
              </a:ext>
            </a:extLst>
          </p:cNvPr>
          <p:cNvCxnSpPr>
            <a:cxnSpLocks noChangeShapeType="1"/>
            <a:stCxn id="508932" idx="4"/>
            <a:endCxn id="50893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2" name="AutoShape 14">
            <a:extLst>
              <a:ext uri="{FF2B5EF4-FFF2-40B4-BE49-F238E27FC236}">
                <a16:creationId xmlns:a16="http://schemas.microsoft.com/office/drawing/2014/main" id="{418ADB9D-7A72-4939-9A50-6896F54D5BCB}"/>
              </a:ext>
            </a:extLst>
          </p:cNvPr>
          <p:cNvCxnSpPr>
            <a:cxnSpLocks noChangeShapeType="1"/>
            <a:stCxn id="508940" idx="2"/>
            <a:endCxn id="50893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3" name="AutoShape 15">
            <a:extLst>
              <a:ext uri="{FF2B5EF4-FFF2-40B4-BE49-F238E27FC236}">
                <a16:creationId xmlns:a16="http://schemas.microsoft.com/office/drawing/2014/main" id="{EB60EE2D-2188-492F-B480-637DB6F96945}"/>
              </a:ext>
            </a:extLst>
          </p:cNvPr>
          <p:cNvCxnSpPr>
            <a:cxnSpLocks noChangeShapeType="1"/>
            <a:stCxn id="508940" idx="3"/>
            <a:endCxn id="50893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4" name="AutoShape 16">
            <a:extLst>
              <a:ext uri="{FF2B5EF4-FFF2-40B4-BE49-F238E27FC236}">
                <a16:creationId xmlns:a16="http://schemas.microsoft.com/office/drawing/2014/main" id="{814D791E-12C6-44DA-B314-765BC2E6E78C}"/>
              </a:ext>
            </a:extLst>
          </p:cNvPr>
          <p:cNvCxnSpPr>
            <a:cxnSpLocks noChangeShapeType="1"/>
            <a:stCxn id="508931" idx="7"/>
            <a:endCxn id="50893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5" name="AutoShape 17">
            <a:extLst>
              <a:ext uri="{FF2B5EF4-FFF2-40B4-BE49-F238E27FC236}">
                <a16:creationId xmlns:a16="http://schemas.microsoft.com/office/drawing/2014/main" id="{0685FDE0-E6AE-49BC-83F9-C2DEE49AB4EA}"/>
              </a:ext>
            </a:extLst>
          </p:cNvPr>
          <p:cNvCxnSpPr>
            <a:cxnSpLocks noChangeShapeType="1"/>
            <a:stCxn id="508940" idx="7"/>
            <a:endCxn id="50893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6" name="AutoShape 18">
            <a:extLst>
              <a:ext uri="{FF2B5EF4-FFF2-40B4-BE49-F238E27FC236}">
                <a16:creationId xmlns:a16="http://schemas.microsoft.com/office/drawing/2014/main" id="{113750DD-B1DA-464A-AE23-66BD78A95248}"/>
              </a:ext>
            </a:extLst>
          </p:cNvPr>
          <p:cNvCxnSpPr>
            <a:cxnSpLocks noChangeShapeType="1"/>
            <a:stCxn id="508939" idx="7"/>
            <a:endCxn id="50893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47" name="Oval 19">
            <a:extLst>
              <a:ext uri="{FF2B5EF4-FFF2-40B4-BE49-F238E27FC236}">
                <a16:creationId xmlns:a16="http://schemas.microsoft.com/office/drawing/2014/main" id="{62E3C494-D62B-483B-915C-A888A29D0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08948" name="AutoShape 20">
            <a:extLst>
              <a:ext uri="{FF2B5EF4-FFF2-40B4-BE49-F238E27FC236}">
                <a16:creationId xmlns:a16="http://schemas.microsoft.com/office/drawing/2014/main" id="{6E6DD646-D2E0-42D6-B3AB-26F1068D29D8}"/>
              </a:ext>
            </a:extLst>
          </p:cNvPr>
          <p:cNvCxnSpPr>
            <a:cxnSpLocks noChangeShapeType="1"/>
            <a:stCxn id="508947" idx="2"/>
            <a:endCxn id="50893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49" name="Rectangle 21">
            <a:extLst>
              <a:ext uri="{FF2B5EF4-FFF2-40B4-BE49-F238E27FC236}">
                <a16:creationId xmlns:a16="http://schemas.microsoft.com/office/drawing/2014/main" id="{2932D88D-FE9C-41A6-9F4C-A9D2D457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08950" name="Rectangle 22">
            <a:extLst>
              <a:ext uri="{FF2B5EF4-FFF2-40B4-BE49-F238E27FC236}">
                <a16:creationId xmlns:a16="http://schemas.microsoft.com/office/drawing/2014/main" id="{31C5B19F-43F8-4167-B94A-B32F9957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08951" name="Rectangle 23">
            <a:extLst>
              <a:ext uri="{FF2B5EF4-FFF2-40B4-BE49-F238E27FC236}">
                <a16:creationId xmlns:a16="http://schemas.microsoft.com/office/drawing/2014/main" id="{8BDA9050-F585-430A-BB82-CCC37453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08952" name="AutoShape 24">
            <a:extLst>
              <a:ext uri="{FF2B5EF4-FFF2-40B4-BE49-F238E27FC236}">
                <a16:creationId xmlns:a16="http://schemas.microsoft.com/office/drawing/2014/main" id="{049BFE5A-5400-4481-B0A8-0F34CB4584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53" name="Rectangle 25">
            <a:extLst>
              <a:ext uri="{FF2B5EF4-FFF2-40B4-BE49-F238E27FC236}">
                <a16:creationId xmlns:a16="http://schemas.microsoft.com/office/drawing/2014/main" id="{ADFAAAFC-D98A-442C-AD05-29510D7D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08954" name="Rectangle 26">
            <a:extLst>
              <a:ext uri="{FF2B5EF4-FFF2-40B4-BE49-F238E27FC236}">
                <a16:creationId xmlns:a16="http://schemas.microsoft.com/office/drawing/2014/main" id="{643FE235-80F0-4204-894F-48E44F2B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8955" name="Rectangle 27">
            <a:extLst>
              <a:ext uri="{FF2B5EF4-FFF2-40B4-BE49-F238E27FC236}">
                <a16:creationId xmlns:a16="http://schemas.microsoft.com/office/drawing/2014/main" id="{2BF04CC2-AFCA-4B99-AF51-523593F6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08957" name="Rectangle 29">
            <a:extLst>
              <a:ext uri="{FF2B5EF4-FFF2-40B4-BE49-F238E27FC236}">
                <a16:creationId xmlns:a16="http://schemas.microsoft.com/office/drawing/2014/main" id="{773A2193-B6FC-4E82-A3C7-0E402E6D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dfs(C)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dfs(G)</a:t>
            </a:r>
          </a:p>
        </p:txBody>
      </p:sp>
      <p:sp>
        <p:nvSpPr>
          <p:cNvPr id="508962" name="Rectangle 34">
            <a:extLst>
              <a:ext uri="{FF2B5EF4-FFF2-40B4-BE49-F238E27FC236}">
                <a16:creationId xmlns:a16="http://schemas.microsoft.com/office/drawing/2014/main" id="{337E8247-DAB2-48E6-87B9-1B715E8F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508963" name="AutoShape 35">
            <a:extLst>
              <a:ext uri="{FF2B5EF4-FFF2-40B4-BE49-F238E27FC236}">
                <a16:creationId xmlns:a16="http://schemas.microsoft.com/office/drawing/2014/main" id="{9B227F03-E878-408A-81A9-4498424E95C7}"/>
              </a:ext>
            </a:extLst>
          </p:cNvPr>
          <p:cNvCxnSpPr>
            <a:cxnSpLocks noChangeShapeType="1"/>
            <a:stCxn id="508933" idx="1"/>
            <a:endCxn id="508932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C86350E1-1363-422B-BA36-29633AE01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F1DF0-21B4-4609-BF5D-B80F5D67933A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9F5C0BF9-CBA7-41DE-B26B-85D13781B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0979" name="Oval 3">
            <a:extLst>
              <a:ext uri="{FF2B5EF4-FFF2-40B4-BE49-F238E27FC236}">
                <a16:creationId xmlns:a16="http://schemas.microsoft.com/office/drawing/2014/main" id="{D0922231-8F0D-4094-91AF-C668216AF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0980" name="Oval 4">
            <a:extLst>
              <a:ext uri="{FF2B5EF4-FFF2-40B4-BE49-F238E27FC236}">
                <a16:creationId xmlns:a16="http://schemas.microsoft.com/office/drawing/2014/main" id="{2FF7AF21-29B2-4A7C-BBEB-8C08A2A82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10981" name="Oval 5">
            <a:extLst>
              <a:ext uri="{FF2B5EF4-FFF2-40B4-BE49-F238E27FC236}">
                <a16:creationId xmlns:a16="http://schemas.microsoft.com/office/drawing/2014/main" id="{2475A4F0-577E-4E86-BCBD-2110CE9B1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10982" name="AutoShape 6">
            <a:extLst>
              <a:ext uri="{FF2B5EF4-FFF2-40B4-BE49-F238E27FC236}">
                <a16:creationId xmlns:a16="http://schemas.microsoft.com/office/drawing/2014/main" id="{9C84208A-F803-4D1F-A2E0-A3FE23DB3F47}"/>
              </a:ext>
            </a:extLst>
          </p:cNvPr>
          <p:cNvCxnSpPr>
            <a:cxnSpLocks noChangeShapeType="1"/>
            <a:stCxn id="510979" idx="0"/>
            <a:endCxn id="51098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83" name="Oval 7">
            <a:extLst>
              <a:ext uri="{FF2B5EF4-FFF2-40B4-BE49-F238E27FC236}">
                <a16:creationId xmlns:a16="http://schemas.microsoft.com/office/drawing/2014/main" id="{7A605CF9-3D51-4338-9549-758328AB1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10984" name="AutoShape 8">
            <a:extLst>
              <a:ext uri="{FF2B5EF4-FFF2-40B4-BE49-F238E27FC236}">
                <a16:creationId xmlns:a16="http://schemas.microsoft.com/office/drawing/2014/main" id="{BC6DB475-B5CC-4BD5-82FC-72FF84D498E4}"/>
              </a:ext>
            </a:extLst>
          </p:cNvPr>
          <p:cNvCxnSpPr>
            <a:cxnSpLocks noChangeShapeType="1"/>
            <a:stCxn id="510980" idx="5"/>
            <a:endCxn id="51098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85" name="Oval 9">
            <a:extLst>
              <a:ext uri="{FF2B5EF4-FFF2-40B4-BE49-F238E27FC236}">
                <a16:creationId xmlns:a16="http://schemas.microsoft.com/office/drawing/2014/main" id="{99FA2EA5-C68F-4A95-892F-4ABB3EFA9C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10986" name="AutoShape 10">
            <a:extLst>
              <a:ext uri="{FF2B5EF4-FFF2-40B4-BE49-F238E27FC236}">
                <a16:creationId xmlns:a16="http://schemas.microsoft.com/office/drawing/2014/main" id="{EC9C15CD-2519-466F-83B2-D213FE9D1B2D}"/>
              </a:ext>
            </a:extLst>
          </p:cNvPr>
          <p:cNvCxnSpPr>
            <a:cxnSpLocks noChangeShapeType="1"/>
            <a:stCxn id="510980" idx="6"/>
            <a:endCxn id="51098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87" name="Oval 11">
            <a:extLst>
              <a:ext uri="{FF2B5EF4-FFF2-40B4-BE49-F238E27FC236}">
                <a16:creationId xmlns:a16="http://schemas.microsoft.com/office/drawing/2014/main" id="{84F43F68-82CA-4EC7-8E80-6001D0D330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10988" name="Oval 12">
            <a:extLst>
              <a:ext uri="{FF2B5EF4-FFF2-40B4-BE49-F238E27FC236}">
                <a16:creationId xmlns:a16="http://schemas.microsoft.com/office/drawing/2014/main" id="{A350F425-C9A9-4888-A5C8-F8FBB3329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10989" name="AutoShape 13">
            <a:extLst>
              <a:ext uri="{FF2B5EF4-FFF2-40B4-BE49-F238E27FC236}">
                <a16:creationId xmlns:a16="http://schemas.microsoft.com/office/drawing/2014/main" id="{285D56C9-CE6B-4AB8-B64B-E521D765C6DF}"/>
              </a:ext>
            </a:extLst>
          </p:cNvPr>
          <p:cNvCxnSpPr>
            <a:cxnSpLocks noChangeShapeType="1"/>
            <a:stCxn id="510980" idx="4"/>
            <a:endCxn id="51098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0" name="AutoShape 14">
            <a:extLst>
              <a:ext uri="{FF2B5EF4-FFF2-40B4-BE49-F238E27FC236}">
                <a16:creationId xmlns:a16="http://schemas.microsoft.com/office/drawing/2014/main" id="{B5525629-2CD2-4DDD-A597-46093AD47A91}"/>
              </a:ext>
            </a:extLst>
          </p:cNvPr>
          <p:cNvCxnSpPr>
            <a:cxnSpLocks noChangeShapeType="1"/>
            <a:stCxn id="510988" idx="2"/>
            <a:endCxn id="51098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1" name="AutoShape 15">
            <a:extLst>
              <a:ext uri="{FF2B5EF4-FFF2-40B4-BE49-F238E27FC236}">
                <a16:creationId xmlns:a16="http://schemas.microsoft.com/office/drawing/2014/main" id="{F8CDC523-9AF6-4BBE-95FE-B9B5C02F208F}"/>
              </a:ext>
            </a:extLst>
          </p:cNvPr>
          <p:cNvCxnSpPr>
            <a:cxnSpLocks noChangeShapeType="1"/>
            <a:stCxn id="510988" idx="3"/>
            <a:endCxn id="51097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2" name="AutoShape 16">
            <a:extLst>
              <a:ext uri="{FF2B5EF4-FFF2-40B4-BE49-F238E27FC236}">
                <a16:creationId xmlns:a16="http://schemas.microsoft.com/office/drawing/2014/main" id="{66B683CE-0AD8-4F30-828B-D66CD5E1B71F}"/>
              </a:ext>
            </a:extLst>
          </p:cNvPr>
          <p:cNvCxnSpPr>
            <a:cxnSpLocks noChangeShapeType="1"/>
            <a:stCxn id="510979" idx="7"/>
            <a:endCxn id="51098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3" name="AutoShape 17">
            <a:extLst>
              <a:ext uri="{FF2B5EF4-FFF2-40B4-BE49-F238E27FC236}">
                <a16:creationId xmlns:a16="http://schemas.microsoft.com/office/drawing/2014/main" id="{D3EEFFB5-2411-4E75-BA70-A0908993D772}"/>
              </a:ext>
            </a:extLst>
          </p:cNvPr>
          <p:cNvCxnSpPr>
            <a:cxnSpLocks noChangeShapeType="1"/>
            <a:stCxn id="510988" idx="7"/>
            <a:endCxn id="51098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4" name="AutoShape 18">
            <a:extLst>
              <a:ext uri="{FF2B5EF4-FFF2-40B4-BE49-F238E27FC236}">
                <a16:creationId xmlns:a16="http://schemas.microsoft.com/office/drawing/2014/main" id="{AE5D6EB2-CBB4-4703-A608-23A1D19403F1}"/>
              </a:ext>
            </a:extLst>
          </p:cNvPr>
          <p:cNvCxnSpPr>
            <a:cxnSpLocks noChangeShapeType="1"/>
            <a:stCxn id="510987" idx="7"/>
            <a:endCxn id="51098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95" name="Oval 19">
            <a:extLst>
              <a:ext uri="{FF2B5EF4-FFF2-40B4-BE49-F238E27FC236}">
                <a16:creationId xmlns:a16="http://schemas.microsoft.com/office/drawing/2014/main" id="{1425831E-8E8A-49A8-B866-4D0D1895A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10996" name="AutoShape 20">
            <a:extLst>
              <a:ext uri="{FF2B5EF4-FFF2-40B4-BE49-F238E27FC236}">
                <a16:creationId xmlns:a16="http://schemas.microsoft.com/office/drawing/2014/main" id="{ECE02FF7-0953-4327-B8B3-5C1B820B17DC}"/>
              </a:ext>
            </a:extLst>
          </p:cNvPr>
          <p:cNvCxnSpPr>
            <a:cxnSpLocks noChangeShapeType="1"/>
            <a:stCxn id="510995" idx="2"/>
            <a:endCxn id="51097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97" name="Rectangle 21">
            <a:extLst>
              <a:ext uri="{FF2B5EF4-FFF2-40B4-BE49-F238E27FC236}">
                <a16:creationId xmlns:a16="http://schemas.microsoft.com/office/drawing/2014/main" id="{8A615600-FA2B-4B17-A511-F83BE400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0998" name="Rectangle 22">
            <a:extLst>
              <a:ext uri="{FF2B5EF4-FFF2-40B4-BE49-F238E27FC236}">
                <a16:creationId xmlns:a16="http://schemas.microsoft.com/office/drawing/2014/main" id="{8ABE46B8-A6A2-4C9C-974F-C10CF9F7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0999" name="Rectangle 23">
            <a:extLst>
              <a:ext uri="{FF2B5EF4-FFF2-40B4-BE49-F238E27FC236}">
                <a16:creationId xmlns:a16="http://schemas.microsoft.com/office/drawing/2014/main" id="{C8085A26-D5DD-4BB7-82EA-5E1802A8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11000" name="AutoShape 24">
            <a:extLst>
              <a:ext uri="{FF2B5EF4-FFF2-40B4-BE49-F238E27FC236}">
                <a16:creationId xmlns:a16="http://schemas.microsoft.com/office/drawing/2014/main" id="{63EB2F2A-219D-4FB5-BB99-5119882244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1001" name="Rectangle 25">
            <a:extLst>
              <a:ext uri="{FF2B5EF4-FFF2-40B4-BE49-F238E27FC236}">
                <a16:creationId xmlns:a16="http://schemas.microsoft.com/office/drawing/2014/main" id="{FCBB4C34-B836-41C6-9FE2-A4090F5A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11002" name="Rectangle 26">
            <a:extLst>
              <a:ext uri="{FF2B5EF4-FFF2-40B4-BE49-F238E27FC236}">
                <a16:creationId xmlns:a16="http://schemas.microsoft.com/office/drawing/2014/main" id="{98A6E84C-59B2-4FA8-8BFA-1573A808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1003" name="Rectangle 27">
            <a:extLst>
              <a:ext uri="{FF2B5EF4-FFF2-40B4-BE49-F238E27FC236}">
                <a16:creationId xmlns:a16="http://schemas.microsoft.com/office/drawing/2014/main" id="{9443A32D-4486-4AE9-97AC-2FDC58AC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11004" name="Rectangle 28">
            <a:extLst>
              <a:ext uri="{FF2B5EF4-FFF2-40B4-BE49-F238E27FC236}">
                <a16:creationId xmlns:a16="http://schemas.microsoft.com/office/drawing/2014/main" id="{B0256038-29DC-4201-887F-614E4355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1005" name="Rectangle 29">
            <a:extLst>
              <a:ext uri="{FF2B5EF4-FFF2-40B4-BE49-F238E27FC236}">
                <a16:creationId xmlns:a16="http://schemas.microsoft.com/office/drawing/2014/main" id="{6B7F8941-5FB6-4E75-B98F-BC63FA1C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dfs(C)</a:t>
            </a:r>
          </a:p>
        </p:txBody>
      </p:sp>
      <p:sp>
        <p:nvSpPr>
          <p:cNvPr id="511006" name="Rectangle 30">
            <a:extLst>
              <a:ext uri="{FF2B5EF4-FFF2-40B4-BE49-F238E27FC236}">
                <a16:creationId xmlns:a16="http://schemas.microsoft.com/office/drawing/2014/main" id="{5751C200-608E-4485-A2BB-3816674E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994E0DA6-9D5F-45EB-8B6F-C8343FC7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A631-C935-4926-A30C-11587621B4F3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DEFB845B-3120-46AC-91F8-CCFA29C6E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3027" name="Oval 3">
            <a:extLst>
              <a:ext uri="{FF2B5EF4-FFF2-40B4-BE49-F238E27FC236}">
                <a16:creationId xmlns:a16="http://schemas.microsoft.com/office/drawing/2014/main" id="{42B0FF57-DF81-4B80-BF94-1C6C60E8A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3028" name="Oval 4">
            <a:extLst>
              <a:ext uri="{FF2B5EF4-FFF2-40B4-BE49-F238E27FC236}">
                <a16:creationId xmlns:a16="http://schemas.microsoft.com/office/drawing/2014/main" id="{08D01488-03BF-4422-B5FD-C9684B768C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13029" name="Oval 5">
            <a:extLst>
              <a:ext uri="{FF2B5EF4-FFF2-40B4-BE49-F238E27FC236}">
                <a16:creationId xmlns:a16="http://schemas.microsoft.com/office/drawing/2014/main" id="{6C467017-2B42-4F5C-8C9C-FA818F66ED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13030" name="AutoShape 6">
            <a:extLst>
              <a:ext uri="{FF2B5EF4-FFF2-40B4-BE49-F238E27FC236}">
                <a16:creationId xmlns:a16="http://schemas.microsoft.com/office/drawing/2014/main" id="{151061DA-C10A-494B-A4CB-56AEF845120A}"/>
              </a:ext>
            </a:extLst>
          </p:cNvPr>
          <p:cNvCxnSpPr>
            <a:cxnSpLocks noChangeShapeType="1"/>
            <a:stCxn id="513027" idx="0"/>
            <a:endCxn id="51302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31" name="Oval 7">
            <a:extLst>
              <a:ext uri="{FF2B5EF4-FFF2-40B4-BE49-F238E27FC236}">
                <a16:creationId xmlns:a16="http://schemas.microsoft.com/office/drawing/2014/main" id="{161C3735-1596-4859-8785-CDE31EE58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13032" name="AutoShape 8">
            <a:extLst>
              <a:ext uri="{FF2B5EF4-FFF2-40B4-BE49-F238E27FC236}">
                <a16:creationId xmlns:a16="http://schemas.microsoft.com/office/drawing/2014/main" id="{21B0A657-8D31-420D-8B59-B385BCBC18B1}"/>
              </a:ext>
            </a:extLst>
          </p:cNvPr>
          <p:cNvCxnSpPr>
            <a:cxnSpLocks noChangeShapeType="1"/>
            <a:stCxn id="513028" idx="5"/>
            <a:endCxn id="51303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33" name="Oval 9">
            <a:extLst>
              <a:ext uri="{FF2B5EF4-FFF2-40B4-BE49-F238E27FC236}">
                <a16:creationId xmlns:a16="http://schemas.microsoft.com/office/drawing/2014/main" id="{4606EF5E-68A9-49E4-B5B7-FEAFC7E67D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13034" name="AutoShape 10">
            <a:extLst>
              <a:ext uri="{FF2B5EF4-FFF2-40B4-BE49-F238E27FC236}">
                <a16:creationId xmlns:a16="http://schemas.microsoft.com/office/drawing/2014/main" id="{579A82E2-2A1E-4876-96FB-B77EDA39E919}"/>
              </a:ext>
            </a:extLst>
          </p:cNvPr>
          <p:cNvCxnSpPr>
            <a:cxnSpLocks noChangeShapeType="1"/>
            <a:stCxn id="513028" idx="6"/>
            <a:endCxn id="51303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35" name="Oval 11">
            <a:extLst>
              <a:ext uri="{FF2B5EF4-FFF2-40B4-BE49-F238E27FC236}">
                <a16:creationId xmlns:a16="http://schemas.microsoft.com/office/drawing/2014/main" id="{0F0A8C4B-D00D-4BEB-884D-04FE67FE4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13036" name="Oval 12">
            <a:extLst>
              <a:ext uri="{FF2B5EF4-FFF2-40B4-BE49-F238E27FC236}">
                <a16:creationId xmlns:a16="http://schemas.microsoft.com/office/drawing/2014/main" id="{E7A9FEFC-4B4F-4386-83E1-74E3F6A42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13037" name="AutoShape 13">
            <a:extLst>
              <a:ext uri="{FF2B5EF4-FFF2-40B4-BE49-F238E27FC236}">
                <a16:creationId xmlns:a16="http://schemas.microsoft.com/office/drawing/2014/main" id="{81C8D138-A4A5-4729-9806-5138A4E6BE09}"/>
              </a:ext>
            </a:extLst>
          </p:cNvPr>
          <p:cNvCxnSpPr>
            <a:cxnSpLocks noChangeShapeType="1"/>
            <a:stCxn id="513028" idx="4"/>
            <a:endCxn id="51302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38" name="AutoShape 14">
            <a:extLst>
              <a:ext uri="{FF2B5EF4-FFF2-40B4-BE49-F238E27FC236}">
                <a16:creationId xmlns:a16="http://schemas.microsoft.com/office/drawing/2014/main" id="{F14AB08B-3468-4616-9358-F7D67965E7BB}"/>
              </a:ext>
            </a:extLst>
          </p:cNvPr>
          <p:cNvCxnSpPr>
            <a:cxnSpLocks noChangeShapeType="1"/>
            <a:stCxn id="513036" idx="2"/>
            <a:endCxn id="51303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39" name="AutoShape 15">
            <a:extLst>
              <a:ext uri="{FF2B5EF4-FFF2-40B4-BE49-F238E27FC236}">
                <a16:creationId xmlns:a16="http://schemas.microsoft.com/office/drawing/2014/main" id="{6DFE4FA3-C6C7-4417-BAAB-E1B8E38E67A4}"/>
              </a:ext>
            </a:extLst>
          </p:cNvPr>
          <p:cNvCxnSpPr>
            <a:cxnSpLocks noChangeShapeType="1"/>
            <a:stCxn id="513036" idx="3"/>
            <a:endCxn id="51302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40" name="AutoShape 16">
            <a:extLst>
              <a:ext uri="{FF2B5EF4-FFF2-40B4-BE49-F238E27FC236}">
                <a16:creationId xmlns:a16="http://schemas.microsoft.com/office/drawing/2014/main" id="{0DA7BBE4-CF64-4E6F-A1DF-9B33C427809F}"/>
              </a:ext>
            </a:extLst>
          </p:cNvPr>
          <p:cNvCxnSpPr>
            <a:cxnSpLocks noChangeShapeType="1"/>
            <a:stCxn id="513027" idx="7"/>
            <a:endCxn id="51303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41" name="AutoShape 17">
            <a:extLst>
              <a:ext uri="{FF2B5EF4-FFF2-40B4-BE49-F238E27FC236}">
                <a16:creationId xmlns:a16="http://schemas.microsoft.com/office/drawing/2014/main" id="{AAAC1B13-287B-4344-9C98-CA671EC8B9DC}"/>
              </a:ext>
            </a:extLst>
          </p:cNvPr>
          <p:cNvCxnSpPr>
            <a:cxnSpLocks noChangeShapeType="1"/>
            <a:stCxn id="513036" idx="7"/>
            <a:endCxn id="51303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42" name="AutoShape 18">
            <a:extLst>
              <a:ext uri="{FF2B5EF4-FFF2-40B4-BE49-F238E27FC236}">
                <a16:creationId xmlns:a16="http://schemas.microsoft.com/office/drawing/2014/main" id="{D79D84DE-7AD9-4ACE-BFFF-4807C126DC6F}"/>
              </a:ext>
            </a:extLst>
          </p:cNvPr>
          <p:cNvCxnSpPr>
            <a:cxnSpLocks noChangeShapeType="1"/>
            <a:stCxn id="513035" idx="7"/>
            <a:endCxn id="51303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43" name="Oval 19">
            <a:extLst>
              <a:ext uri="{FF2B5EF4-FFF2-40B4-BE49-F238E27FC236}">
                <a16:creationId xmlns:a16="http://schemas.microsoft.com/office/drawing/2014/main" id="{DEDECE7B-E40D-491A-98B8-EA3E83C1A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13044" name="AutoShape 20">
            <a:extLst>
              <a:ext uri="{FF2B5EF4-FFF2-40B4-BE49-F238E27FC236}">
                <a16:creationId xmlns:a16="http://schemas.microsoft.com/office/drawing/2014/main" id="{CB997AD2-6580-4FD8-9B4B-BBAEE0EF4024}"/>
              </a:ext>
            </a:extLst>
          </p:cNvPr>
          <p:cNvCxnSpPr>
            <a:cxnSpLocks noChangeShapeType="1"/>
            <a:stCxn id="513043" idx="2"/>
            <a:endCxn id="51302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45" name="Rectangle 21">
            <a:extLst>
              <a:ext uri="{FF2B5EF4-FFF2-40B4-BE49-F238E27FC236}">
                <a16:creationId xmlns:a16="http://schemas.microsoft.com/office/drawing/2014/main" id="{7766F70C-1805-4142-A8E3-6584247D5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13046" name="Rectangle 22">
            <a:extLst>
              <a:ext uri="{FF2B5EF4-FFF2-40B4-BE49-F238E27FC236}">
                <a16:creationId xmlns:a16="http://schemas.microsoft.com/office/drawing/2014/main" id="{370A674E-948E-4F53-8733-A66076FE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13047" name="Rectangle 23">
            <a:extLst>
              <a:ext uri="{FF2B5EF4-FFF2-40B4-BE49-F238E27FC236}">
                <a16:creationId xmlns:a16="http://schemas.microsoft.com/office/drawing/2014/main" id="{0A744F81-2AB0-4D05-A2FA-7FD53799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13048" name="AutoShape 24">
            <a:extLst>
              <a:ext uri="{FF2B5EF4-FFF2-40B4-BE49-F238E27FC236}">
                <a16:creationId xmlns:a16="http://schemas.microsoft.com/office/drawing/2014/main" id="{B7401F3B-C136-4362-95D2-52A9F11A08C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49" name="Rectangle 25">
            <a:extLst>
              <a:ext uri="{FF2B5EF4-FFF2-40B4-BE49-F238E27FC236}">
                <a16:creationId xmlns:a16="http://schemas.microsoft.com/office/drawing/2014/main" id="{026F6549-5672-4110-A93F-59BAE6F7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13050" name="Rectangle 26">
            <a:extLst>
              <a:ext uri="{FF2B5EF4-FFF2-40B4-BE49-F238E27FC236}">
                <a16:creationId xmlns:a16="http://schemas.microsoft.com/office/drawing/2014/main" id="{09AAED78-B93C-4700-A0CA-6668CC37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3051" name="Rectangle 27">
            <a:extLst>
              <a:ext uri="{FF2B5EF4-FFF2-40B4-BE49-F238E27FC236}">
                <a16:creationId xmlns:a16="http://schemas.microsoft.com/office/drawing/2014/main" id="{F08B49BE-FD22-4C4B-B055-066998FE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13052" name="Rectangle 28">
            <a:extLst>
              <a:ext uri="{FF2B5EF4-FFF2-40B4-BE49-F238E27FC236}">
                <a16:creationId xmlns:a16="http://schemas.microsoft.com/office/drawing/2014/main" id="{40987D3A-01AA-4FE6-9986-1FA6BCDF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3053" name="Rectangle 29">
            <a:extLst>
              <a:ext uri="{FF2B5EF4-FFF2-40B4-BE49-F238E27FC236}">
                <a16:creationId xmlns:a16="http://schemas.microsoft.com/office/drawing/2014/main" id="{1288127E-B41C-4E55-B27D-32FF85BF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13054" name="Rectangle 30">
            <a:extLst>
              <a:ext uri="{FF2B5EF4-FFF2-40B4-BE49-F238E27FC236}">
                <a16:creationId xmlns:a16="http://schemas.microsoft.com/office/drawing/2014/main" id="{800E6ED2-ED14-4652-BBDC-ACA6836C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13055" name="Rectangle 31">
            <a:extLst>
              <a:ext uri="{FF2B5EF4-FFF2-40B4-BE49-F238E27FC236}">
                <a16:creationId xmlns:a16="http://schemas.microsoft.com/office/drawing/2014/main" id="{6DE9F549-F185-4752-AE8E-E08EB3C6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747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0688E894-3DED-44A1-A456-BB44186A3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45C3E-9CE5-4F15-A05B-4BD60C4627D8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9FF9AC05-531B-47CF-8492-3021B272D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23267" name="Oval 3">
            <a:extLst>
              <a:ext uri="{FF2B5EF4-FFF2-40B4-BE49-F238E27FC236}">
                <a16:creationId xmlns:a16="http://schemas.microsoft.com/office/drawing/2014/main" id="{8B2F2881-7BF5-4606-BF93-29F8DF1B3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23268" name="Oval 4">
            <a:extLst>
              <a:ext uri="{FF2B5EF4-FFF2-40B4-BE49-F238E27FC236}">
                <a16:creationId xmlns:a16="http://schemas.microsoft.com/office/drawing/2014/main" id="{290B15EF-0251-4836-8EB0-34C455D2A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523269" name="Oval 5">
            <a:extLst>
              <a:ext uri="{FF2B5EF4-FFF2-40B4-BE49-F238E27FC236}">
                <a16:creationId xmlns:a16="http://schemas.microsoft.com/office/drawing/2014/main" id="{2C52838B-DEA4-4F70-AA39-333E2A1D0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523270" name="AutoShape 6">
            <a:extLst>
              <a:ext uri="{FF2B5EF4-FFF2-40B4-BE49-F238E27FC236}">
                <a16:creationId xmlns:a16="http://schemas.microsoft.com/office/drawing/2014/main" id="{0FBDD7DC-DC91-4EBA-8A10-C278BF8696E6}"/>
              </a:ext>
            </a:extLst>
          </p:cNvPr>
          <p:cNvCxnSpPr>
            <a:cxnSpLocks noChangeShapeType="1"/>
            <a:stCxn id="523267" idx="0"/>
            <a:endCxn id="52326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71" name="Oval 7">
            <a:extLst>
              <a:ext uri="{FF2B5EF4-FFF2-40B4-BE49-F238E27FC236}">
                <a16:creationId xmlns:a16="http://schemas.microsoft.com/office/drawing/2014/main" id="{26FE99A7-4766-4D98-9C11-B8BDB2169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23272" name="AutoShape 8">
            <a:extLst>
              <a:ext uri="{FF2B5EF4-FFF2-40B4-BE49-F238E27FC236}">
                <a16:creationId xmlns:a16="http://schemas.microsoft.com/office/drawing/2014/main" id="{7F6B82A8-65C6-4698-8E04-C1A083AD519F}"/>
              </a:ext>
            </a:extLst>
          </p:cNvPr>
          <p:cNvCxnSpPr>
            <a:cxnSpLocks noChangeShapeType="1"/>
            <a:stCxn id="523268" idx="5"/>
            <a:endCxn id="52327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73" name="Oval 9">
            <a:extLst>
              <a:ext uri="{FF2B5EF4-FFF2-40B4-BE49-F238E27FC236}">
                <a16:creationId xmlns:a16="http://schemas.microsoft.com/office/drawing/2014/main" id="{330A6BEC-B461-401B-90EC-A94E45A95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523274" name="AutoShape 10">
            <a:extLst>
              <a:ext uri="{FF2B5EF4-FFF2-40B4-BE49-F238E27FC236}">
                <a16:creationId xmlns:a16="http://schemas.microsoft.com/office/drawing/2014/main" id="{6A60EB75-B995-492F-8D9D-D475657958E9}"/>
              </a:ext>
            </a:extLst>
          </p:cNvPr>
          <p:cNvCxnSpPr>
            <a:cxnSpLocks noChangeShapeType="1"/>
            <a:stCxn id="523268" idx="6"/>
            <a:endCxn id="52327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75" name="Oval 11">
            <a:extLst>
              <a:ext uri="{FF2B5EF4-FFF2-40B4-BE49-F238E27FC236}">
                <a16:creationId xmlns:a16="http://schemas.microsoft.com/office/drawing/2014/main" id="{EDCC18DE-DC63-4EE8-8836-19DED379F1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523276" name="Oval 12">
            <a:extLst>
              <a:ext uri="{FF2B5EF4-FFF2-40B4-BE49-F238E27FC236}">
                <a16:creationId xmlns:a16="http://schemas.microsoft.com/office/drawing/2014/main" id="{BACAD3BE-9327-4073-BCA2-7F8865805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523277" name="AutoShape 13">
            <a:extLst>
              <a:ext uri="{FF2B5EF4-FFF2-40B4-BE49-F238E27FC236}">
                <a16:creationId xmlns:a16="http://schemas.microsoft.com/office/drawing/2014/main" id="{CA27B94D-4FB9-4FA4-8907-B00D8971BDD4}"/>
              </a:ext>
            </a:extLst>
          </p:cNvPr>
          <p:cNvCxnSpPr>
            <a:cxnSpLocks noChangeShapeType="1"/>
            <a:stCxn id="523268" idx="4"/>
            <a:endCxn id="52326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78" name="AutoShape 14">
            <a:extLst>
              <a:ext uri="{FF2B5EF4-FFF2-40B4-BE49-F238E27FC236}">
                <a16:creationId xmlns:a16="http://schemas.microsoft.com/office/drawing/2014/main" id="{3FB8EC1A-0E6B-4774-8A50-3C4C5C7CFC81}"/>
              </a:ext>
            </a:extLst>
          </p:cNvPr>
          <p:cNvCxnSpPr>
            <a:cxnSpLocks noChangeShapeType="1"/>
            <a:stCxn id="523276" idx="2"/>
            <a:endCxn id="52327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79" name="AutoShape 15">
            <a:extLst>
              <a:ext uri="{FF2B5EF4-FFF2-40B4-BE49-F238E27FC236}">
                <a16:creationId xmlns:a16="http://schemas.microsoft.com/office/drawing/2014/main" id="{F464E898-7A2D-4657-A8BC-2EA61C330D24}"/>
              </a:ext>
            </a:extLst>
          </p:cNvPr>
          <p:cNvCxnSpPr>
            <a:cxnSpLocks noChangeShapeType="1"/>
            <a:stCxn id="523276" idx="3"/>
            <a:endCxn id="52326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80" name="AutoShape 16">
            <a:extLst>
              <a:ext uri="{FF2B5EF4-FFF2-40B4-BE49-F238E27FC236}">
                <a16:creationId xmlns:a16="http://schemas.microsoft.com/office/drawing/2014/main" id="{0B7B3F06-9543-40DC-BF6C-45EFED9436B8}"/>
              </a:ext>
            </a:extLst>
          </p:cNvPr>
          <p:cNvCxnSpPr>
            <a:cxnSpLocks noChangeShapeType="1"/>
            <a:stCxn id="523267" idx="7"/>
            <a:endCxn id="52327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81" name="AutoShape 17">
            <a:extLst>
              <a:ext uri="{FF2B5EF4-FFF2-40B4-BE49-F238E27FC236}">
                <a16:creationId xmlns:a16="http://schemas.microsoft.com/office/drawing/2014/main" id="{D1F052A1-7073-412E-B856-6EB351D6B895}"/>
              </a:ext>
            </a:extLst>
          </p:cNvPr>
          <p:cNvCxnSpPr>
            <a:cxnSpLocks noChangeShapeType="1"/>
            <a:stCxn id="523276" idx="7"/>
            <a:endCxn id="52327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82" name="AutoShape 18">
            <a:extLst>
              <a:ext uri="{FF2B5EF4-FFF2-40B4-BE49-F238E27FC236}">
                <a16:creationId xmlns:a16="http://schemas.microsoft.com/office/drawing/2014/main" id="{8133ECE6-8DCD-4331-901F-0BA14C81EFC4}"/>
              </a:ext>
            </a:extLst>
          </p:cNvPr>
          <p:cNvCxnSpPr>
            <a:cxnSpLocks noChangeShapeType="1"/>
            <a:stCxn id="523275" idx="7"/>
            <a:endCxn id="52327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83" name="Oval 19">
            <a:extLst>
              <a:ext uri="{FF2B5EF4-FFF2-40B4-BE49-F238E27FC236}">
                <a16:creationId xmlns:a16="http://schemas.microsoft.com/office/drawing/2014/main" id="{859B39DF-9319-4135-8A79-E78625855B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523284" name="AutoShape 20">
            <a:extLst>
              <a:ext uri="{FF2B5EF4-FFF2-40B4-BE49-F238E27FC236}">
                <a16:creationId xmlns:a16="http://schemas.microsoft.com/office/drawing/2014/main" id="{5F79DAB8-5797-4A37-A437-172F1721CC79}"/>
              </a:ext>
            </a:extLst>
          </p:cNvPr>
          <p:cNvCxnSpPr>
            <a:cxnSpLocks noChangeShapeType="1"/>
            <a:stCxn id="523283" idx="2"/>
            <a:endCxn id="52326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85" name="Rectangle 21">
            <a:extLst>
              <a:ext uri="{FF2B5EF4-FFF2-40B4-BE49-F238E27FC236}">
                <a16:creationId xmlns:a16="http://schemas.microsoft.com/office/drawing/2014/main" id="{902E108D-3607-41F5-9814-6E89B86E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23286" name="Rectangle 22">
            <a:extLst>
              <a:ext uri="{FF2B5EF4-FFF2-40B4-BE49-F238E27FC236}">
                <a16:creationId xmlns:a16="http://schemas.microsoft.com/office/drawing/2014/main" id="{8D223452-6563-4F73-A5B9-622C937E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23287" name="Rectangle 23">
            <a:extLst>
              <a:ext uri="{FF2B5EF4-FFF2-40B4-BE49-F238E27FC236}">
                <a16:creationId xmlns:a16="http://schemas.microsoft.com/office/drawing/2014/main" id="{BE8F29BD-2BD8-4C0B-BD5B-B0301FEF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523288" name="AutoShape 24">
            <a:extLst>
              <a:ext uri="{FF2B5EF4-FFF2-40B4-BE49-F238E27FC236}">
                <a16:creationId xmlns:a16="http://schemas.microsoft.com/office/drawing/2014/main" id="{A7581793-2EB7-4C50-A162-DC985B4302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89" name="Rectangle 25">
            <a:extLst>
              <a:ext uri="{FF2B5EF4-FFF2-40B4-BE49-F238E27FC236}">
                <a16:creationId xmlns:a16="http://schemas.microsoft.com/office/drawing/2014/main" id="{CBB900B3-9F15-483C-BC14-CC7E5A30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23290" name="Rectangle 26">
            <a:extLst>
              <a:ext uri="{FF2B5EF4-FFF2-40B4-BE49-F238E27FC236}">
                <a16:creationId xmlns:a16="http://schemas.microsoft.com/office/drawing/2014/main" id="{B7D0C1A5-95A4-412E-83C5-4B41F711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23291" name="Rectangle 27">
            <a:extLst>
              <a:ext uri="{FF2B5EF4-FFF2-40B4-BE49-F238E27FC236}">
                <a16:creationId xmlns:a16="http://schemas.microsoft.com/office/drawing/2014/main" id="{4DF4BF9C-93EC-4C43-90F7-5259D68D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23292" name="Rectangle 28">
            <a:extLst>
              <a:ext uri="{FF2B5EF4-FFF2-40B4-BE49-F238E27FC236}">
                <a16:creationId xmlns:a16="http://schemas.microsoft.com/office/drawing/2014/main" id="{4290B2BD-32F6-4B92-9241-3FEB1CAE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23293" name="Rectangle 29">
            <a:extLst>
              <a:ext uri="{FF2B5EF4-FFF2-40B4-BE49-F238E27FC236}">
                <a16:creationId xmlns:a16="http://schemas.microsoft.com/office/drawing/2014/main" id="{9318DA45-D3BE-4D17-8E1D-111CF403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523294" name="Rectangle 30">
            <a:extLst>
              <a:ext uri="{FF2B5EF4-FFF2-40B4-BE49-F238E27FC236}">
                <a16:creationId xmlns:a16="http://schemas.microsoft.com/office/drawing/2014/main" id="{6E83A305-C5FF-4C77-983A-ED25744D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23295" name="Rectangle 31">
            <a:extLst>
              <a:ext uri="{FF2B5EF4-FFF2-40B4-BE49-F238E27FC236}">
                <a16:creationId xmlns:a16="http://schemas.microsoft.com/office/drawing/2014/main" id="{77ECF1D3-A3DF-4C4C-A1AE-0CCC2387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747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523296" name="Rectangle 32">
            <a:extLst>
              <a:ext uri="{FF2B5EF4-FFF2-40B4-BE49-F238E27FC236}">
                <a16:creationId xmlns:a16="http://schemas.microsoft.com/office/drawing/2014/main" id="{026D70DE-4C5C-4953-99FF-430850C7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969000"/>
            <a:ext cx="429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Topological order:  </a:t>
            </a:r>
            <a:r>
              <a:rPr lang="en-US" altLang="en-US" b="1">
                <a:latin typeface="Courier New" panose="02070309020205020404" pitchFamily="49" charset="0"/>
              </a:rPr>
              <a:t>C G B A D E F 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53B677B5-EF12-46E9-9050-21186FB4A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FBD3D-20C3-4BB1-83FB-9B0C01D32692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47A17D66-7E96-4C81-8553-88EDAD4BF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59797" name="Rectangle 21">
            <a:extLst>
              <a:ext uri="{FF2B5EF4-FFF2-40B4-BE49-F238E27FC236}">
                <a16:creationId xmlns:a16="http://schemas.microsoft.com/office/drawing/2014/main" id="{C2CF9CA3-1E84-4E47-A5D6-C7FB318D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dfs(D)</a:t>
            </a:r>
          </a:p>
        </p:txBody>
      </p:sp>
      <p:sp>
        <p:nvSpPr>
          <p:cNvPr id="459798" name="Oval 22">
            <a:extLst>
              <a:ext uri="{FF2B5EF4-FFF2-40B4-BE49-F238E27FC236}">
                <a16:creationId xmlns:a16="http://schemas.microsoft.com/office/drawing/2014/main" id="{68173391-452C-480F-A27A-55C94CDB3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59799" name="Oval 23">
            <a:extLst>
              <a:ext uri="{FF2B5EF4-FFF2-40B4-BE49-F238E27FC236}">
                <a16:creationId xmlns:a16="http://schemas.microsoft.com/office/drawing/2014/main" id="{2390D927-04DC-4767-8365-C203F1B3C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59800" name="Oval 24">
            <a:extLst>
              <a:ext uri="{FF2B5EF4-FFF2-40B4-BE49-F238E27FC236}">
                <a16:creationId xmlns:a16="http://schemas.microsoft.com/office/drawing/2014/main" id="{76DF05F4-493D-44DA-8FB3-E931A199B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59801" name="AutoShape 25">
            <a:extLst>
              <a:ext uri="{FF2B5EF4-FFF2-40B4-BE49-F238E27FC236}">
                <a16:creationId xmlns:a16="http://schemas.microsoft.com/office/drawing/2014/main" id="{BFF995AB-4B16-430C-80F2-BBCEB1997AFB}"/>
              </a:ext>
            </a:extLst>
          </p:cNvPr>
          <p:cNvCxnSpPr>
            <a:cxnSpLocks noChangeShapeType="1"/>
            <a:stCxn id="459798" idx="0"/>
            <a:endCxn id="45979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02" name="Oval 26">
            <a:extLst>
              <a:ext uri="{FF2B5EF4-FFF2-40B4-BE49-F238E27FC236}">
                <a16:creationId xmlns:a16="http://schemas.microsoft.com/office/drawing/2014/main" id="{2DC30656-EAF4-4726-B0F2-5AC4C8E89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59803" name="AutoShape 27">
            <a:extLst>
              <a:ext uri="{FF2B5EF4-FFF2-40B4-BE49-F238E27FC236}">
                <a16:creationId xmlns:a16="http://schemas.microsoft.com/office/drawing/2014/main" id="{34719D04-A59A-40AE-8759-183D9B10A628}"/>
              </a:ext>
            </a:extLst>
          </p:cNvPr>
          <p:cNvCxnSpPr>
            <a:cxnSpLocks noChangeShapeType="1"/>
            <a:stCxn id="459799" idx="5"/>
            <a:endCxn id="45980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04" name="Oval 28">
            <a:extLst>
              <a:ext uri="{FF2B5EF4-FFF2-40B4-BE49-F238E27FC236}">
                <a16:creationId xmlns:a16="http://schemas.microsoft.com/office/drawing/2014/main" id="{5D755835-EE66-44DA-B127-3116A289E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59805" name="AutoShape 29">
            <a:extLst>
              <a:ext uri="{FF2B5EF4-FFF2-40B4-BE49-F238E27FC236}">
                <a16:creationId xmlns:a16="http://schemas.microsoft.com/office/drawing/2014/main" id="{43A87BE8-4148-4903-B4A8-059328BE8F27}"/>
              </a:ext>
            </a:extLst>
          </p:cNvPr>
          <p:cNvCxnSpPr>
            <a:cxnSpLocks noChangeShapeType="1"/>
            <a:stCxn id="459799" idx="6"/>
            <a:endCxn id="45980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06" name="Oval 30">
            <a:extLst>
              <a:ext uri="{FF2B5EF4-FFF2-40B4-BE49-F238E27FC236}">
                <a16:creationId xmlns:a16="http://schemas.microsoft.com/office/drawing/2014/main" id="{7576FAB7-B547-4E7F-A813-26E69A064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59807" name="Oval 31">
            <a:extLst>
              <a:ext uri="{FF2B5EF4-FFF2-40B4-BE49-F238E27FC236}">
                <a16:creationId xmlns:a16="http://schemas.microsoft.com/office/drawing/2014/main" id="{FEE4412B-6941-4A72-8B07-4255D60B0C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59808" name="AutoShape 32">
            <a:extLst>
              <a:ext uri="{FF2B5EF4-FFF2-40B4-BE49-F238E27FC236}">
                <a16:creationId xmlns:a16="http://schemas.microsoft.com/office/drawing/2014/main" id="{6861134C-6305-4C8F-9582-58953FE235C4}"/>
              </a:ext>
            </a:extLst>
          </p:cNvPr>
          <p:cNvCxnSpPr>
            <a:cxnSpLocks noChangeShapeType="1"/>
            <a:stCxn id="459799" idx="4"/>
            <a:endCxn id="45980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09" name="AutoShape 33">
            <a:extLst>
              <a:ext uri="{FF2B5EF4-FFF2-40B4-BE49-F238E27FC236}">
                <a16:creationId xmlns:a16="http://schemas.microsoft.com/office/drawing/2014/main" id="{56045FE2-CDF4-4831-A3B0-5A021E9C8EFB}"/>
              </a:ext>
            </a:extLst>
          </p:cNvPr>
          <p:cNvCxnSpPr>
            <a:cxnSpLocks noChangeShapeType="1"/>
            <a:stCxn id="459807" idx="2"/>
            <a:endCxn id="45980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0" name="AutoShape 34">
            <a:extLst>
              <a:ext uri="{FF2B5EF4-FFF2-40B4-BE49-F238E27FC236}">
                <a16:creationId xmlns:a16="http://schemas.microsoft.com/office/drawing/2014/main" id="{06C0ACA4-7AD3-489C-AF77-04F305CEE57A}"/>
              </a:ext>
            </a:extLst>
          </p:cNvPr>
          <p:cNvCxnSpPr>
            <a:cxnSpLocks noChangeShapeType="1"/>
            <a:stCxn id="459807" idx="3"/>
            <a:endCxn id="45979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1" name="AutoShape 35">
            <a:extLst>
              <a:ext uri="{FF2B5EF4-FFF2-40B4-BE49-F238E27FC236}">
                <a16:creationId xmlns:a16="http://schemas.microsoft.com/office/drawing/2014/main" id="{1E94BFD0-79AA-4669-8358-3EF3977B01E7}"/>
              </a:ext>
            </a:extLst>
          </p:cNvPr>
          <p:cNvCxnSpPr>
            <a:cxnSpLocks noChangeShapeType="1"/>
            <a:stCxn id="459798" idx="7"/>
            <a:endCxn id="45980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2" name="AutoShape 36">
            <a:extLst>
              <a:ext uri="{FF2B5EF4-FFF2-40B4-BE49-F238E27FC236}">
                <a16:creationId xmlns:a16="http://schemas.microsoft.com/office/drawing/2014/main" id="{523F5E42-A9F0-4C9E-8393-13C5DDBCA44E}"/>
              </a:ext>
            </a:extLst>
          </p:cNvPr>
          <p:cNvCxnSpPr>
            <a:cxnSpLocks noChangeShapeType="1"/>
            <a:stCxn id="459807" idx="7"/>
            <a:endCxn id="45980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3" name="AutoShape 37">
            <a:extLst>
              <a:ext uri="{FF2B5EF4-FFF2-40B4-BE49-F238E27FC236}">
                <a16:creationId xmlns:a16="http://schemas.microsoft.com/office/drawing/2014/main" id="{9347E5E0-4052-431A-884C-C83F3DD07765}"/>
              </a:ext>
            </a:extLst>
          </p:cNvPr>
          <p:cNvCxnSpPr>
            <a:cxnSpLocks noChangeShapeType="1"/>
            <a:stCxn id="459806" idx="7"/>
            <a:endCxn id="45980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14" name="Oval 38">
            <a:extLst>
              <a:ext uri="{FF2B5EF4-FFF2-40B4-BE49-F238E27FC236}">
                <a16:creationId xmlns:a16="http://schemas.microsoft.com/office/drawing/2014/main" id="{318B31A9-C974-4B2F-BFC7-020C47110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59815" name="AutoShape 39">
            <a:extLst>
              <a:ext uri="{FF2B5EF4-FFF2-40B4-BE49-F238E27FC236}">
                <a16:creationId xmlns:a16="http://schemas.microsoft.com/office/drawing/2014/main" id="{0F9E3794-DA10-4728-A450-C7B3F936812B}"/>
              </a:ext>
            </a:extLst>
          </p:cNvPr>
          <p:cNvCxnSpPr>
            <a:cxnSpLocks noChangeShapeType="1"/>
            <a:stCxn id="459814" idx="2"/>
            <a:endCxn id="45979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6" name="AutoShape 40">
            <a:extLst>
              <a:ext uri="{FF2B5EF4-FFF2-40B4-BE49-F238E27FC236}">
                <a16:creationId xmlns:a16="http://schemas.microsoft.com/office/drawing/2014/main" id="{4830F501-D556-4D17-9602-465FE2242DB2}"/>
              </a:ext>
            </a:extLst>
          </p:cNvPr>
          <p:cNvCxnSpPr>
            <a:cxnSpLocks noChangeShapeType="1"/>
            <a:stCxn id="459807" idx="2"/>
            <a:endCxn id="45980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7" name="AutoShape 41">
            <a:extLst>
              <a:ext uri="{FF2B5EF4-FFF2-40B4-BE49-F238E27FC236}">
                <a16:creationId xmlns:a16="http://schemas.microsoft.com/office/drawing/2014/main" id="{6A340B7C-F584-47A2-B5EF-AD8F79287A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8" name="AutoShape 42">
            <a:extLst>
              <a:ext uri="{FF2B5EF4-FFF2-40B4-BE49-F238E27FC236}">
                <a16:creationId xmlns:a16="http://schemas.microsoft.com/office/drawing/2014/main" id="{BB105139-6CD1-4F8F-BD24-32A363A6862A}"/>
              </a:ext>
            </a:extLst>
          </p:cNvPr>
          <p:cNvCxnSpPr>
            <a:cxnSpLocks noChangeShapeType="1"/>
            <a:stCxn id="459806" idx="7"/>
            <a:endCxn id="45980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4B40A023-19F3-4668-97DF-5F9BDDB86D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22FAB-281F-43E9-A459-37CAD8BF5A03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B06C552E-3330-43A3-968C-BA0A736AB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8C393BCE-A94B-4A43-B650-92B2FB95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dfs(E)</a:t>
            </a:r>
          </a:p>
        </p:txBody>
      </p:sp>
      <p:sp>
        <p:nvSpPr>
          <p:cNvPr id="461828" name="Oval 4">
            <a:extLst>
              <a:ext uri="{FF2B5EF4-FFF2-40B4-BE49-F238E27FC236}">
                <a16:creationId xmlns:a16="http://schemas.microsoft.com/office/drawing/2014/main" id="{0A972776-8EF2-4D43-B4C1-104275F742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61829" name="Oval 5">
            <a:extLst>
              <a:ext uri="{FF2B5EF4-FFF2-40B4-BE49-F238E27FC236}">
                <a16:creationId xmlns:a16="http://schemas.microsoft.com/office/drawing/2014/main" id="{D1C21925-48AC-441F-A9D4-60CF1D3AA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61830" name="Oval 6">
            <a:extLst>
              <a:ext uri="{FF2B5EF4-FFF2-40B4-BE49-F238E27FC236}">
                <a16:creationId xmlns:a16="http://schemas.microsoft.com/office/drawing/2014/main" id="{BD78AA74-A1DD-4C2F-9DAC-D9C704B06F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61831" name="AutoShape 7">
            <a:extLst>
              <a:ext uri="{FF2B5EF4-FFF2-40B4-BE49-F238E27FC236}">
                <a16:creationId xmlns:a16="http://schemas.microsoft.com/office/drawing/2014/main" id="{8A13E577-5F27-4451-B229-D7AF2262AE16}"/>
              </a:ext>
            </a:extLst>
          </p:cNvPr>
          <p:cNvCxnSpPr>
            <a:cxnSpLocks noChangeShapeType="1"/>
            <a:stCxn id="461828" idx="0"/>
            <a:endCxn id="46182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832" name="Oval 8">
            <a:extLst>
              <a:ext uri="{FF2B5EF4-FFF2-40B4-BE49-F238E27FC236}">
                <a16:creationId xmlns:a16="http://schemas.microsoft.com/office/drawing/2014/main" id="{B4A1E797-4A8C-43F4-89D9-F4FBB6BCA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61833" name="AutoShape 9">
            <a:extLst>
              <a:ext uri="{FF2B5EF4-FFF2-40B4-BE49-F238E27FC236}">
                <a16:creationId xmlns:a16="http://schemas.microsoft.com/office/drawing/2014/main" id="{88D9BBF0-D36E-47D7-B335-AEFF168DE8CA}"/>
              </a:ext>
            </a:extLst>
          </p:cNvPr>
          <p:cNvCxnSpPr>
            <a:cxnSpLocks noChangeShapeType="1"/>
            <a:stCxn id="461829" idx="5"/>
            <a:endCxn id="46183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834" name="Oval 10">
            <a:extLst>
              <a:ext uri="{FF2B5EF4-FFF2-40B4-BE49-F238E27FC236}">
                <a16:creationId xmlns:a16="http://schemas.microsoft.com/office/drawing/2014/main" id="{82E84FB7-0A3B-467A-A21F-E2822A4D99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61835" name="AutoShape 11">
            <a:extLst>
              <a:ext uri="{FF2B5EF4-FFF2-40B4-BE49-F238E27FC236}">
                <a16:creationId xmlns:a16="http://schemas.microsoft.com/office/drawing/2014/main" id="{C28BD980-72DE-4D17-8E22-C05376457095}"/>
              </a:ext>
            </a:extLst>
          </p:cNvPr>
          <p:cNvCxnSpPr>
            <a:cxnSpLocks noChangeShapeType="1"/>
            <a:stCxn id="461829" idx="6"/>
            <a:endCxn id="46183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836" name="Oval 12">
            <a:extLst>
              <a:ext uri="{FF2B5EF4-FFF2-40B4-BE49-F238E27FC236}">
                <a16:creationId xmlns:a16="http://schemas.microsoft.com/office/drawing/2014/main" id="{A4832918-2575-4F0F-AB6C-3D2933E55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61837" name="Oval 13">
            <a:extLst>
              <a:ext uri="{FF2B5EF4-FFF2-40B4-BE49-F238E27FC236}">
                <a16:creationId xmlns:a16="http://schemas.microsoft.com/office/drawing/2014/main" id="{62283AC9-7BC6-4E0E-8309-B6700DD05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61838" name="AutoShape 14">
            <a:extLst>
              <a:ext uri="{FF2B5EF4-FFF2-40B4-BE49-F238E27FC236}">
                <a16:creationId xmlns:a16="http://schemas.microsoft.com/office/drawing/2014/main" id="{65B3B956-D8FE-4DDE-B7B8-5F388B2DE409}"/>
              </a:ext>
            </a:extLst>
          </p:cNvPr>
          <p:cNvCxnSpPr>
            <a:cxnSpLocks noChangeShapeType="1"/>
            <a:stCxn id="461829" idx="4"/>
            <a:endCxn id="46183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39" name="AutoShape 15">
            <a:extLst>
              <a:ext uri="{FF2B5EF4-FFF2-40B4-BE49-F238E27FC236}">
                <a16:creationId xmlns:a16="http://schemas.microsoft.com/office/drawing/2014/main" id="{50015347-3703-4862-9EC6-D00A31AE66B0}"/>
              </a:ext>
            </a:extLst>
          </p:cNvPr>
          <p:cNvCxnSpPr>
            <a:cxnSpLocks noChangeShapeType="1"/>
            <a:stCxn id="461837" idx="2"/>
            <a:endCxn id="46183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0" name="AutoShape 16">
            <a:extLst>
              <a:ext uri="{FF2B5EF4-FFF2-40B4-BE49-F238E27FC236}">
                <a16:creationId xmlns:a16="http://schemas.microsoft.com/office/drawing/2014/main" id="{33C88B64-69EB-4E58-B8A6-987486ED5546}"/>
              </a:ext>
            </a:extLst>
          </p:cNvPr>
          <p:cNvCxnSpPr>
            <a:cxnSpLocks noChangeShapeType="1"/>
            <a:stCxn id="461837" idx="3"/>
            <a:endCxn id="46182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1" name="AutoShape 17">
            <a:extLst>
              <a:ext uri="{FF2B5EF4-FFF2-40B4-BE49-F238E27FC236}">
                <a16:creationId xmlns:a16="http://schemas.microsoft.com/office/drawing/2014/main" id="{930CA3A8-FF75-4F56-96D7-B680311C3530}"/>
              </a:ext>
            </a:extLst>
          </p:cNvPr>
          <p:cNvCxnSpPr>
            <a:cxnSpLocks noChangeShapeType="1"/>
            <a:stCxn id="461828" idx="7"/>
            <a:endCxn id="46183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2" name="AutoShape 18">
            <a:extLst>
              <a:ext uri="{FF2B5EF4-FFF2-40B4-BE49-F238E27FC236}">
                <a16:creationId xmlns:a16="http://schemas.microsoft.com/office/drawing/2014/main" id="{5DB85071-391A-434F-9A75-12C860E42E48}"/>
              </a:ext>
            </a:extLst>
          </p:cNvPr>
          <p:cNvCxnSpPr>
            <a:cxnSpLocks noChangeShapeType="1"/>
            <a:stCxn id="461837" idx="7"/>
            <a:endCxn id="46183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3" name="AutoShape 19">
            <a:extLst>
              <a:ext uri="{FF2B5EF4-FFF2-40B4-BE49-F238E27FC236}">
                <a16:creationId xmlns:a16="http://schemas.microsoft.com/office/drawing/2014/main" id="{A49E3BB0-89ED-4182-B818-696ACB829716}"/>
              </a:ext>
            </a:extLst>
          </p:cNvPr>
          <p:cNvCxnSpPr>
            <a:cxnSpLocks noChangeShapeType="1"/>
            <a:stCxn id="461836" idx="7"/>
            <a:endCxn id="46183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844" name="Oval 20">
            <a:extLst>
              <a:ext uri="{FF2B5EF4-FFF2-40B4-BE49-F238E27FC236}">
                <a16:creationId xmlns:a16="http://schemas.microsoft.com/office/drawing/2014/main" id="{BBA5C199-E6F1-4EB7-9FE1-654E92DAC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61845" name="AutoShape 21">
            <a:extLst>
              <a:ext uri="{FF2B5EF4-FFF2-40B4-BE49-F238E27FC236}">
                <a16:creationId xmlns:a16="http://schemas.microsoft.com/office/drawing/2014/main" id="{755F9790-1ECD-41B4-B381-C756B2BDE790}"/>
              </a:ext>
            </a:extLst>
          </p:cNvPr>
          <p:cNvCxnSpPr>
            <a:cxnSpLocks noChangeShapeType="1"/>
            <a:stCxn id="461844" idx="2"/>
            <a:endCxn id="46182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6" name="AutoShape 22">
            <a:extLst>
              <a:ext uri="{FF2B5EF4-FFF2-40B4-BE49-F238E27FC236}">
                <a16:creationId xmlns:a16="http://schemas.microsoft.com/office/drawing/2014/main" id="{4D3058FC-F2EB-48E7-ABD2-E6C5918327BA}"/>
              </a:ext>
            </a:extLst>
          </p:cNvPr>
          <p:cNvCxnSpPr>
            <a:cxnSpLocks noChangeShapeType="1"/>
            <a:stCxn id="461828" idx="6"/>
            <a:endCxn id="461837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7" name="AutoShape 23">
            <a:extLst>
              <a:ext uri="{FF2B5EF4-FFF2-40B4-BE49-F238E27FC236}">
                <a16:creationId xmlns:a16="http://schemas.microsoft.com/office/drawing/2014/main" id="{835C54E5-21D4-44A6-BDEC-75DEB771B2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8" name="AutoShape 24">
            <a:extLst>
              <a:ext uri="{FF2B5EF4-FFF2-40B4-BE49-F238E27FC236}">
                <a16:creationId xmlns:a16="http://schemas.microsoft.com/office/drawing/2014/main" id="{8AF55608-661C-4921-B671-97E80A038E8A}"/>
              </a:ext>
            </a:extLst>
          </p:cNvPr>
          <p:cNvCxnSpPr>
            <a:cxnSpLocks noChangeShapeType="1"/>
            <a:stCxn id="461836" idx="7"/>
            <a:endCxn id="46183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9" name="AutoShape 25">
            <a:extLst>
              <a:ext uri="{FF2B5EF4-FFF2-40B4-BE49-F238E27FC236}">
                <a16:creationId xmlns:a16="http://schemas.microsoft.com/office/drawing/2014/main" id="{6D3E55C9-09B6-4E37-BB30-88027AE8C4B3}"/>
              </a:ext>
            </a:extLst>
          </p:cNvPr>
          <p:cNvCxnSpPr>
            <a:cxnSpLocks noChangeShapeType="1"/>
            <a:stCxn id="461837" idx="2"/>
            <a:endCxn id="46183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77B4C046-C9EF-47D1-91B5-970428FDF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AE5E4-3425-4F97-A4AA-FA1D6F03377D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01EF2678-5237-447D-8464-6B582DB70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948E2EA3-AAC8-45CC-B597-F9AE956A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dfs(E)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  dfs(F)</a:t>
            </a:r>
          </a:p>
        </p:txBody>
      </p:sp>
      <p:sp>
        <p:nvSpPr>
          <p:cNvPr id="462852" name="Oval 4">
            <a:extLst>
              <a:ext uri="{FF2B5EF4-FFF2-40B4-BE49-F238E27FC236}">
                <a16:creationId xmlns:a16="http://schemas.microsoft.com/office/drawing/2014/main" id="{18832632-1833-4DCD-93D6-FBD6654E4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62853" name="Oval 5">
            <a:extLst>
              <a:ext uri="{FF2B5EF4-FFF2-40B4-BE49-F238E27FC236}">
                <a16:creationId xmlns:a16="http://schemas.microsoft.com/office/drawing/2014/main" id="{E2CA8FCD-D9D7-4537-9F81-AF26B7801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62854" name="Oval 6">
            <a:extLst>
              <a:ext uri="{FF2B5EF4-FFF2-40B4-BE49-F238E27FC236}">
                <a16:creationId xmlns:a16="http://schemas.microsoft.com/office/drawing/2014/main" id="{EF2B294E-6FCC-46B6-9C22-657FAD48C3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62855" name="AutoShape 7">
            <a:extLst>
              <a:ext uri="{FF2B5EF4-FFF2-40B4-BE49-F238E27FC236}">
                <a16:creationId xmlns:a16="http://schemas.microsoft.com/office/drawing/2014/main" id="{F3D2DDEA-0FAF-447B-A90D-F96A4EDCA2D8}"/>
              </a:ext>
            </a:extLst>
          </p:cNvPr>
          <p:cNvCxnSpPr>
            <a:cxnSpLocks noChangeShapeType="1"/>
            <a:stCxn id="462852" idx="0"/>
            <a:endCxn id="46285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856" name="Oval 8">
            <a:extLst>
              <a:ext uri="{FF2B5EF4-FFF2-40B4-BE49-F238E27FC236}">
                <a16:creationId xmlns:a16="http://schemas.microsoft.com/office/drawing/2014/main" id="{3CDBE86D-23D5-475D-B93D-7911A2006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62857" name="AutoShape 9">
            <a:extLst>
              <a:ext uri="{FF2B5EF4-FFF2-40B4-BE49-F238E27FC236}">
                <a16:creationId xmlns:a16="http://schemas.microsoft.com/office/drawing/2014/main" id="{97625AE3-A7B4-4EFE-9F72-E795044AF371}"/>
              </a:ext>
            </a:extLst>
          </p:cNvPr>
          <p:cNvCxnSpPr>
            <a:cxnSpLocks noChangeShapeType="1"/>
            <a:stCxn id="462853" idx="5"/>
            <a:endCxn id="46285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858" name="Oval 10">
            <a:extLst>
              <a:ext uri="{FF2B5EF4-FFF2-40B4-BE49-F238E27FC236}">
                <a16:creationId xmlns:a16="http://schemas.microsoft.com/office/drawing/2014/main" id="{4134134B-50F3-4EE7-AFDB-197FBF5AE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62859" name="AutoShape 11">
            <a:extLst>
              <a:ext uri="{FF2B5EF4-FFF2-40B4-BE49-F238E27FC236}">
                <a16:creationId xmlns:a16="http://schemas.microsoft.com/office/drawing/2014/main" id="{C97AD56E-EE94-455E-A217-54C5FCC0D9DF}"/>
              </a:ext>
            </a:extLst>
          </p:cNvPr>
          <p:cNvCxnSpPr>
            <a:cxnSpLocks noChangeShapeType="1"/>
            <a:stCxn id="462853" idx="6"/>
            <a:endCxn id="46285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860" name="Oval 12">
            <a:extLst>
              <a:ext uri="{FF2B5EF4-FFF2-40B4-BE49-F238E27FC236}">
                <a16:creationId xmlns:a16="http://schemas.microsoft.com/office/drawing/2014/main" id="{D092AF42-483E-4A12-9152-6C3743D10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62861" name="Oval 13">
            <a:extLst>
              <a:ext uri="{FF2B5EF4-FFF2-40B4-BE49-F238E27FC236}">
                <a16:creationId xmlns:a16="http://schemas.microsoft.com/office/drawing/2014/main" id="{C2FC07B9-F11B-47E1-98E4-7A9D13963F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62862" name="AutoShape 14">
            <a:extLst>
              <a:ext uri="{FF2B5EF4-FFF2-40B4-BE49-F238E27FC236}">
                <a16:creationId xmlns:a16="http://schemas.microsoft.com/office/drawing/2014/main" id="{DB95654A-A651-4DE0-A462-E39A1AFFA8CD}"/>
              </a:ext>
            </a:extLst>
          </p:cNvPr>
          <p:cNvCxnSpPr>
            <a:cxnSpLocks noChangeShapeType="1"/>
            <a:stCxn id="462853" idx="4"/>
            <a:endCxn id="46285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3" name="AutoShape 15">
            <a:extLst>
              <a:ext uri="{FF2B5EF4-FFF2-40B4-BE49-F238E27FC236}">
                <a16:creationId xmlns:a16="http://schemas.microsoft.com/office/drawing/2014/main" id="{762B1C3C-18B8-471B-A878-0A59BDA4EFC3}"/>
              </a:ext>
            </a:extLst>
          </p:cNvPr>
          <p:cNvCxnSpPr>
            <a:cxnSpLocks noChangeShapeType="1"/>
            <a:stCxn id="462861" idx="2"/>
            <a:endCxn id="4628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4" name="AutoShape 16">
            <a:extLst>
              <a:ext uri="{FF2B5EF4-FFF2-40B4-BE49-F238E27FC236}">
                <a16:creationId xmlns:a16="http://schemas.microsoft.com/office/drawing/2014/main" id="{9F128C9C-9346-4A86-B702-9577E0D53918}"/>
              </a:ext>
            </a:extLst>
          </p:cNvPr>
          <p:cNvCxnSpPr>
            <a:cxnSpLocks noChangeShapeType="1"/>
            <a:stCxn id="462861" idx="3"/>
            <a:endCxn id="46285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5" name="AutoShape 17">
            <a:extLst>
              <a:ext uri="{FF2B5EF4-FFF2-40B4-BE49-F238E27FC236}">
                <a16:creationId xmlns:a16="http://schemas.microsoft.com/office/drawing/2014/main" id="{E463A9FA-08B0-46AA-B829-BCF4B202420E}"/>
              </a:ext>
            </a:extLst>
          </p:cNvPr>
          <p:cNvCxnSpPr>
            <a:cxnSpLocks noChangeShapeType="1"/>
            <a:stCxn id="462852" idx="7"/>
            <a:endCxn id="46286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6" name="AutoShape 18">
            <a:extLst>
              <a:ext uri="{FF2B5EF4-FFF2-40B4-BE49-F238E27FC236}">
                <a16:creationId xmlns:a16="http://schemas.microsoft.com/office/drawing/2014/main" id="{89F3A865-23B8-4E87-BCEF-E340B62610A4}"/>
              </a:ext>
            </a:extLst>
          </p:cNvPr>
          <p:cNvCxnSpPr>
            <a:cxnSpLocks noChangeShapeType="1"/>
            <a:stCxn id="462861" idx="7"/>
            <a:endCxn id="46285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7" name="AutoShape 19">
            <a:extLst>
              <a:ext uri="{FF2B5EF4-FFF2-40B4-BE49-F238E27FC236}">
                <a16:creationId xmlns:a16="http://schemas.microsoft.com/office/drawing/2014/main" id="{ECB09C15-A436-4C8D-B09B-93AF114ECAE4}"/>
              </a:ext>
            </a:extLst>
          </p:cNvPr>
          <p:cNvCxnSpPr>
            <a:cxnSpLocks noChangeShapeType="1"/>
            <a:stCxn id="462860" idx="7"/>
            <a:endCxn id="4628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868" name="Oval 20">
            <a:extLst>
              <a:ext uri="{FF2B5EF4-FFF2-40B4-BE49-F238E27FC236}">
                <a16:creationId xmlns:a16="http://schemas.microsoft.com/office/drawing/2014/main" id="{A15D2AF9-718A-47D9-BF5E-7A3A290263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62869" name="AutoShape 21">
            <a:extLst>
              <a:ext uri="{FF2B5EF4-FFF2-40B4-BE49-F238E27FC236}">
                <a16:creationId xmlns:a16="http://schemas.microsoft.com/office/drawing/2014/main" id="{759E1216-6CC0-4BDC-896A-16934995DD18}"/>
              </a:ext>
            </a:extLst>
          </p:cNvPr>
          <p:cNvCxnSpPr>
            <a:cxnSpLocks noChangeShapeType="1"/>
            <a:stCxn id="462868" idx="2"/>
            <a:endCxn id="4628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0" name="AutoShape 22">
            <a:extLst>
              <a:ext uri="{FF2B5EF4-FFF2-40B4-BE49-F238E27FC236}">
                <a16:creationId xmlns:a16="http://schemas.microsoft.com/office/drawing/2014/main" id="{09B7F091-0021-422A-94C3-8028B46FC14D}"/>
              </a:ext>
            </a:extLst>
          </p:cNvPr>
          <p:cNvCxnSpPr>
            <a:cxnSpLocks noChangeShapeType="1"/>
            <a:stCxn id="462868" idx="2"/>
            <a:endCxn id="4628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1" name="AutoShape 23">
            <a:extLst>
              <a:ext uri="{FF2B5EF4-FFF2-40B4-BE49-F238E27FC236}">
                <a16:creationId xmlns:a16="http://schemas.microsoft.com/office/drawing/2014/main" id="{97A11455-E5BC-4942-A115-B926F6C260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2" name="AutoShape 24">
            <a:extLst>
              <a:ext uri="{FF2B5EF4-FFF2-40B4-BE49-F238E27FC236}">
                <a16:creationId xmlns:a16="http://schemas.microsoft.com/office/drawing/2014/main" id="{B84EACA2-3986-474B-9821-4F1A465471D2}"/>
              </a:ext>
            </a:extLst>
          </p:cNvPr>
          <p:cNvCxnSpPr>
            <a:cxnSpLocks noChangeShapeType="1"/>
            <a:stCxn id="462860" idx="7"/>
            <a:endCxn id="4628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3" name="AutoShape 25">
            <a:extLst>
              <a:ext uri="{FF2B5EF4-FFF2-40B4-BE49-F238E27FC236}">
                <a16:creationId xmlns:a16="http://schemas.microsoft.com/office/drawing/2014/main" id="{B5FD02DD-F85A-4193-9EBF-B6AC5C2C5138}"/>
              </a:ext>
            </a:extLst>
          </p:cNvPr>
          <p:cNvCxnSpPr>
            <a:cxnSpLocks noChangeShapeType="1"/>
            <a:stCxn id="462861" idx="2"/>
            <a:endCxn id="4628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4" name="AutoShape 26">
            <a:extLst>
              <a:ext uri="{FF2B5EF4-FFF2-40B4-BE49-F238E27FC236}">
                <a16:creationId xmlns:a16="http://schemas.microsoft.com/office/drawing/2014/main" id="{68767813-3E48-42DE-8BD9-119D66FC40F1}"/>
              </a:ext>
            </a:extLst>
          </p:cNvPr>
          <p:cNvCxnSpPr>
            <a:cxnSpLocks noChangeShapeType="1"/>
            <a:stCxn id="462852" idx="6"/>
            <a:endCxn id="462861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096BFD52-49F6-457C-A09C-8BD7D091D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E95AB-30A5-4CAF-ACBF-359CF8668B14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463874" name="Rectangle 2">
            <a:extLst>
              <a:ext uri="{FF2B5EF4-FFF2-40B4-BE49-F238E27FC236}">
                <a16:creationId xmlns:a16="http://schemas.microsoft.com/office/drawing/2014/main" id="{95B7DB91-1733-4740-9137-1C14A0669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6A04125F-5658-4CD3-8EFD-53BDF184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2012950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dfs(E)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  dfs(F)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     dfs(H)</a:t>
            </a:r>
          </a:p>
        </p:txBody>
      </p:sp>
      <p:sp>
        <p:nvSpPr>
          <p:cNvPr id="463876" name="Oval 4">
            <a:extLst>
              <a:ext uri="{FF2B5EF4-FFF2-40B4-BE49-F238E27FC236}">
                <a16:creationId xmlns:a16="http://schemas.microsoft.com/office/drawing/2014/main" id="{8D9DEAF5-5ADE-4E14-908C-A5CE6ADF1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63877" name="Oval 5">
            <a:extLst>
              <a:ext uri="{FF2B5EF4-FFF2-40B4-BE49-F238E27FC236}">
                <a16:creationId xmlns:a16="http://schemas.microsoft.com/office/drawing/2014/main" id="{ECB2F510-11B2-486B-9FE7-04D80F5AC8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63878" name="Oval 6">
            <a:extLst>
              <a:ext uri="{FF2B5EF4-FFF2-40B4-BE49-F238E27FC236}">
                <a16:creationId xmlns:a16="http://schemas.microsoft.com/office/drawing/2014/main" id="{F3CA1BEE-8C75-4151-A6DE-AC651EFE8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63879" name="AutoShape 7">
            <a:extLst>
              <a:ext uri="{FF2B5EF4-FFF2-40B4-BE49-F238E27FC236}">
                <a16:creationId xmlns:a16="http://schemas.microsoft.com/office/drawing/2014/main" id="{6556CFF9-EFD5-4BAA-9ABB-24A4BDADC1A0}"/>
              </a:ext>
            </a:extLst>
          </p:cNvPr>
          <p:cNvCxnSpPr>
            <a:cxnSpLocks noChangeShapeType="1"/>
            <a:stCxn id="463876" idx="0"/>
            <a:endCxn id="46387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3880" name="Oval 8">
            <a:extLst>
              <a:ext uri="{FF2B5EF4-FFF2-40B4-BE49-F238E27FC236}">
                <a16:creationId xmlns:a16="http://schemas.microsoft.com/office/drawing/2014/main" id="{9B402205-0ACF-4217-BF8A-EAF99274A1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63881" name="AutoShape 9">
            <a:extLst>
              <a:ext uri="{FF2B5EF4-FFF2-40B4-BE49-F238E27FC236}">
                <a16:creationId xmlns:a16="http://schemas.microsoft.com/office/drawing/2014/main" id="{1FD4EDBE-F059-4AC4-8B40-F2361684674F}"/>
              </a:ext>
            </a:extLst>
          </p:cNvPr>
          <p:cNvCxnSpPr>
            <a:cxnSpLocks noChangeShapeType="1"/>
            <a:stCxn id="463877" idx="5"/>
            <a:endCxn id="4638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3882" name="Oval 10">
            <a:extLst>
              <a:ext uri="{FF2B5EF4-FFF2-40B4-BE49-F238E27FC236}">
                <a16:creationId xmlns:a16="http://schemas.microsoft.com/office/drawing/2014/main" id="{FD7E2502-10C8-4585-8DFD-1A8B86EEF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63883" name="AutoShape 11">
            <a:extLst>
              <a:ext uri="{FF2B5EF4-FFF2-40B4-BE49-F238E27FC236}">
                <a16:creationId xmlns:a16="http://schemas.microsoft.com/office/drawing/2014/main" id="{39E61303-438C-42A7-AAE7-08B32E516AB1}"/>
              </a:ext>
            </a:extLst>
          </p:cNvPr>
          <p:cNvCxnSpPr>
            <a:cxnSpLocks noChangeShapeType="1"/>
            <a:stCxn id="463877" idx="6"/>
            <a:endCxn id="46388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3884" name="Oval 12">
            <a:extLst>
              <a:ext uri="{FF2B5EF4-FFF2-40B4-BE49-F238E27FC236}">
                <a16:creationId xmlns:a16="http://schemas.microsoft.com/office/drawing/2014/main" id="{561DBACD-CA95-44F0-916E-0FAD002B3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63885" name="Oval 13">
            <a:extLst>
              <a:ext uri="{FF2B5EF4-FFF2-40B4-BE49-F238E27FC236}">
                <a16:creationId xmlns:a16="http://schemas.microsoft.com/office/drawing/2014/main" id="{24DAC43C-264E-497C-8978-6C01E8ABE0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63886" name="AutoShape 14">
            <a:extLst>
              <a:ext uri="{FF2B5EF4-FFF2-40B4-BE49-F238E27FC236}">
                <a16:creationId xmlns:a16="http://schemas.microsoft.com/office/drawing/2014/main" id="{B28D414C-F437-4237-8F56-4E2BAC6B5E84}"/>
              </a:ext>
            </a:extLst>
          </p:cNvPr>
          <p:cNvCxnSpPr>
            <a:cxnSpLocks noChangeShapeType="1"/>
            <a:stCxn id="463877" idx="4"/>
            <a:endCxn id="46387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87" name="AutoShape 15">
            <a:extLst>
              <a:ext uri="{FF2B5EF4-FFF2-40B4-BE49-F238E27FC236}">
                <a16:creationId xmlns:a16="http://schemas.microsoft.com/office/drawing/2014/main" id="{CFE39ADF-4913-4BB2-989D-BAB69F94A9EB}"/>
              </a:ext>
            </a:extLst>
          </p:cNvPr>
          <p:cNvCxnSpPr>
            <a:cxnSpLocks noChangeShapeType="1"/>
            <a:stCxn id="463885" idx="2"/>
            <a:endCxn id="4638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88" name="AutoShape 16">
            <a:extLst>
              <a:ext uri="{FF2B5EF4-FFF2-40B4-BE49-F238E27FC236}">
                <a16:creationId xmlns:a16="http://schemas.microsoft.com/office/drawing/2014/main" id="{25E80327-09C8-4397-939A-9688D68BB5C4}"/>
              </a:ext>
            </a:extLst>
          </p:cNvPr>
          <p:cNvCxnSpPr>
            <a:cxnSpLocks noChangeShapeType="1"/>
            <a:stCxn id="463885" idx="3"/>
            <a:endCxn id="46387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89" name="AutoShape 17">
            <a:extLst>
              <a:ext uri="{FF2B5EF4-FFF2-40B4-BE49-F238E27FC236}">
                <a16:creationId xmlns:a16="http://schemas.microsoft.com/office/drawing/2014/main" id="{F42F01F9-D9A1-48E2-A8A6-31A96FA2F296}"/>
              </a:ext>
            </a:extLst>
          </p:cNvPr>
          <p:cNvCxnSpPr>
            <a:cxnSpLocks noChangeShapeType="1"/>
            <a:stCxn id="463876" idx="7"/>
            <a:endCxn id="4638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0" name="AutoShape 18">
            <a:extLst>
              <a:ext uri="{FF2B5EF4-FFF2-40B4-BE49-F238E27FC236}">
                <a16:creationId xmlns:a16="http://schemas.microsoft.com/office/drawing/2014/main" id="{A6D3C2F2-18E0-45A0-B715-86877BC3F1FC}"/>
              </a:ext>
            </a:extLst>
          </p:cNvPr>
          <p:cNvCxnSpPr>
            <a:cxnSpLocks noChangeShapeType="1"/>
            <a:stCxn id="463885" idx="7"/>
            <a:endCxn id="46388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1" name="AutoShape 19">
            <a:extLst>
              <a:ext uri="{FF2B5EF4-FFF2-40B4-BE49-F238E27FC236}">
                <a16:creationId xmlns:a16="http://schemas.microsoft.com/office/drawing/2014/main" id="{B47DBA56-34F7-4F15-A076-EFA175FDD049}"/>
              </a:ext>
            </a:extLst>
          </p:cNvPr>
          <p:cNvCxnSpPr>
            <a:cxnSpLocks noChangeShapeType="1"/>
            <a:stCxn id="463884" idx="7"/>
            <a:endCxn id="4638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3892" name="Oval 20">
            <a:extLst>
              <a:ext uri="{FF2B5EF4-FFF2-40B4-BE49-F238E27FC236}">
                <a16:creationId xmlns:a16="http://schemas.microsoft.com/office/drawing/2014/main" id="{1DEE45E5-B423-4464-90A0-CAB8B888C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63893" name="AutoShape 21">
            <a:extLst>
              <a:ext uri="{FF2B5EF4-FFF2-40B4-BE49-F238E27FC236}">
                <a16:creationId xmlns:a16="http://schemas.microsoft.com/office/drawing/2014/main" id="{7ECFF3F0-DF36-4D7A-BF44-E6A7AB94C2B3}"/>
              </a:ext>
            </a:extLst>
          </p:cNvPr>
          <p:cNvCxnSpPr>
            <a:cxnSpLocks noChangeShapeType="1"/>
            <a:stCxn id="463892" idx="2"/>
            <a:endCxn id="4638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5" name="AutoShape 23">
            <a:extLst>
              <a:ext uri="{FF2B5EF4-FFF2-40B4-BE49-F238E27FC236}">
                <a16:creationId xmlns:a16="http://schemas.microsoft.com/office/drawing/2014/main" id="{A2B3B2ED-58F2-40F3-B42F-ED31463CF3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6" name="AutoShape 24">
            <a:extLst>
              <a:ext uri="{FF2B5EF4-FFF2-40B4-BE49-F238E27FC236}">
                <a16:creationId xmlns:a16="http://schemas.microsoft.com/office/drawing/2014/main" id="{B01A3B79-910D-42BF-B30C-430840068EFB}"/>
              </a:ext>
            </a:extLst>
          </p:cNvPr>
          <p:cNvCxnSpPr>
            <a:cxnSpLocks noChangeShapeType="1"/>
            <a:stCxn id="463884" idx="7"/>
            <a:endCxn id="4638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7" name="AutoShape 25">
            <a:extLst>
              <a:ext uri="{FF2B5EF4-FFF2-40B4-BE49-F238E27FC236}">
                <a16:creationId xmlns:a16="http://schemas.microsoft.com/office/drawing/2014/main" id="{B3C969AC-67EF-46C5-8461-42A5AB885931}"/>
              </a:ext>
            </a:extLst>
          </p:cNvPr>
          <p:cNvCxnSpPr>
            <a:cxnSpLocks noChangeShapeType="1"/>
            <a:stCxn id="463885" idx="2"/>
            <a:endCxn id="4638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8" name="AutoShape 26">
            <a:extLst>
              <a:ext uri="{FF2B5EF4-FFF2-40B4-BE49-F238E27FC236}">
                <a16:creationId xmlns:a16="http://schemas.microsoft.com/office/drawing/2014/main" id="{7F7E278F-D331-4088-BEBD-20641C3D7EFE}"/>
              </a:ext>
            </a:extLst>
          </p:cNvPr>
          <p:cNvCxnSpPr>
            <a:cxnSpLocks noChangeShapeType="1"/>
            <a:stCxn id="463876" idx="6"/>
            <a:endCxn id="463885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9" name="AutoShape 27">
            <a:extLst>
              <a:ext uri="{FF2B5EF4-FFF2-40B4-BE49-F238E27FC236}">
                <a16:creationId xmlns:a16="http://schemas.microsoft.com/office/drawing/2014/main" id="{BE8FDDC6-6D83-4FD8-9649-3FF510ABD8C4}"/>
              </a:ext>
            </a:extLst>
          </p:cNvPr>
          <p:cNvCxnSpPr>
            <a:cxnSpLocks noChangeShapeType="1"/>
            <a:stCxn id="463892" idx="2"/>
            <a:endCxn id="4638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83BA0295-F0C8-451C-8493-512BDE38AA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450B-A197-4EB0-B8D4-A9149EE5CD3C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A6199F75-4F4E-4AC2-9D1E-0DFBFC36A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9C47CC3F-9B00-4E4B-8C36-E9275610F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dfs(E)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  dfs(F)</a:t>
            </a:r>
          </a:p>
        </p:txBody>
      </p:sp>
      <p:sp>
        <p:nvSpPr>
          <p:cNvPr id="464916" name="Oval 20">
            <a:extLst>
              <a:ext uri="{FF2B5EF4-FFF2-40B4-BE49-F238E27FC236}">
                <a16:creationId xmlns:a16="http://schemas.microsoft.com/office/drawing/2014/main" id="{C95F553B-DA6C-4E55-BB54-61F6E50A5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64917" name="AutoShape 21">
            <a:extLst>
              <a:ext uri="{FF2B5EF4-FFF2-40B4-BE49-F238E27FC236}">
                <a16:creationId xmlns:a16="http://schemas.microsoft.com/office/drawing/2014/main" id="{A519129C-375F-497C-BEDB-0DBD84457D95}"/>
              </a:ext>
            </a:extLst>
          </p:cNvPr>
          <p:cNvCxnSpPr>
            <a:cxnSpLocks noChangeShapeType="1"/>
            <a:stCxn id="464916" idx="2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18" name="Rectangle 22">
            <a:extLst>
              <a:ext uri="{FF2B5EF4-FFF2-40B4-BE49-F238E27FC236}">
                <a16:creationId xmlns:a16="http://schemas.microsoft.com/office/drawing/2014/main" id="{1DA4F55E-F933-458E-9537-D75B540C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64920" name="Oval 24">
            <a:extLst>
              <a:ext uri="{FF2B5EF4-FFF2-40B4-BE49-F238E27FC236}">
                <a16:creationId xmlns:a16="http://schemas.microsoft.com/office/drawing/2014/main" id="{EFC4BDD8-BCFF-470B-B10E-A6C957362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64921" name="Oval 25">
            <a:extLst>
              <a:ext uri="{FF2B5EF4-FFF2-40B4-BE49-F238E27FC236}">
                <a16:creationId xmlns:a16="http://schemas.microsoft.com/office/drawing/2014/main" id="{5365A0EF-8B77-455C-A20A-86BC080BB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64922" name="Oval 26">
            <a:extLst>
              <a:ext uri="{FF2B5EF4-FFF2-40B4-BE49-F238E27FC236}">
                <a16:creationId xmlns:a16="http://schemas.microsoft.com/office/drawing/2014/main" id="{B34B9659-6922-4AE1-B058-88F03D6D4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64923" name="AutoShape 27">
            <a:extLst>
              <a:ext uri="{FF2B5EF4-FFF2-40B4-BE49-F238E27FC236}">
                <a16:creationId xmlns:a16="http://schemas.microsoft.com/office/drawing/2014/main" id="{948E1667-D511-4962-9E70-0F458AA908C6}"/>
              </a:ext>
            </a:extLst>
          </p:cNvPr>
          <p:cNvCxnSpPr>
            <a:cxnSpLocks noChangeShapeType="1"/>
            <a:stCxn id="464920" idx="0"/>
            <a:endCxn id="464921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4" name="Oval 28">
            <a:extLst>
              <a:ext uri="{FF2B5EF4-FFF2-40B4-BE49-F238E27FC236}">
                <a16:creationId xmlns:a16="http://schemas.microsoft.com/office/drawing/2014/main" id="{C448F8CE-5322-4CB3-8435-448E6C43A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64925" name="AutoShape 29">
            <a:extLst>
              <a:ext uri="{FF2B5EF4-FFF2-40B4-BE49-F238E27FC236}">
                <a16:creationId xmlns:a16="http://schemas.microsoft.com/office/drawing/2014/main" id="{49047461-613C-4979-B945-320631EF551F}"/>
              </a:ext>
            </a:extLst>
          </p:cNvPr>
          <p:cNvCxnSpPr>
            <a:cxnSpLocks noChangeShapeType="1"/>
            <a:stCxn id="464921" idx="5"/>
            <a:endCxn id="464924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6" name="Oval 30">
            <a:extLst>
              <a:ext uri="{FF2B5EF4-FFF2-40B4-BE49-F238E27FC236}">
                <a16:creationId xmlns:a16="http://schemas.microsoft.com/office/drawing/2014/main" id="{87366CF4-3D7C-4911-8394-9E4D4FAF1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64927" name="AutoShape 31">
            <a:extLst>
              <a:ext uri="{FF2B5EF4-FFF2-40B4-BE49-F238E27FC236}">
                <a16:creationId xmlns:a16="http://schemas.microsoft.com/office/drawing/2014/main" id="{9F399069-DC53-4F77-B15B-93B69F30CE81}"/>
              </a:ext>
            </a:extLst>
          </p:cNvPr>
          <p:cNvCxnSpPr>
            <a:cxnSpLocks noChangeShapeType="1"/>
            <a:stCxn id="464921" idx="6"/>
            <a:endCxn id="464926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8" name="Oval 32">
            <a:extLst>
              <a:ext uri="{FF2B5EF4-FFF2-40B4-BE49-F238E27FC236}">
                <a16:creationId xmlns:a16="http://schemas.microsoft.com/office/drawing/2014/main" id="{8D54E32F-AF45-4EE2-8AC8-6E5B49C38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64929" name="Oval 33">
            <a:extLst>
              <a:ext uri="{FF2B5EF4-FFF2-40B4-BE49-F238E27FC236}">
                <a16:creationId xmlns:a16="http://schemas.microsoft.com/office/drawing/2014/main" id="{F55BD829-806E-43C6-A028-3F310E11A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64930" name="AutoShape 34">
            <a:extLst>
              <a:ext uri="{FF2B5EF4-FFF2-40B4-BE49-F238E27FC236}">
                <a16:creationId xmlns:a16="http://schemas.microsoft.com/office/drawing/2014/main" id="{DE3784F3-C89C-43F1-BF3F-F5FC96869500}"/>
              </a:ext>
            </a:extLst>
          </p:cNvPr>
          <p:cNvCxnSpPr>
            <a:cxnSpLocks noChangeShapeType="1"/>
            <a:stCxn id="464921" idx="4"/>
            <a:endCxn id="464922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1" name="AutoShape 35">
            <a:extLst>
              <a:ext uri="{FF2B5EF4-FFF2-40B4-BE49-F238E27FC236}">
                <a16:creationId xmlns:a16="http://schemas.microsoft.com/office/drawing/2014/main" id="{0C939325-8FA5-436A-B466-73E54924B342}"/>
              </a:ext>
            </a:extLst>
          </p:cNvPr>
          <p:cNvCxnSpPr>
            <a:cxnSpLocks noChangeShapeType="1"/>
            <a:stCxn id="464929" idx="2"/>
            <a:endCxn id="464928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2" name="AutoShape 36">
            <a:extLst>
              <a:ext uri="{FF2B5EF4-FFF2-40B4-BE49-F238E27FC236}">
                <a16:creationId xmlns:a16="http://schemas.microsoft.com/office/drawing/2014/main" id="{018B060A-549E-4FBF-A14E-6FAC5ADF6DC4}"/>
              </a:ext>
            </a:extLst>
          </p:cNvPr>
          <p:cNvCxnSpPr>
            <a:cxnSpLocks noChangeShapeType="1"/>
            <a:stCxn id="464929" idx="3"/>
            <a:endCxn id="464920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3" name="AutoShape 37">
            <a:extLst>
              <a:ext uri="{FF2B5EF4-FFF2-40B4-BE49-F238E27FC236}">
                <a16:creationId xmlns:a16="http://schemas.microsoft.com/office/drawing/2014/main" id="{E776ABAB-3E4C-43AC-889D-BCCF42AC6690}"/>
              </a:ext>
            </a:extLst>
          </p:cNvPr>
          <p:cNvCxnSpPr>
            <a:cxnSpLocks noChangeShapeType="1"/>
            <a:stCxn id="464920" idx="7"/>
            <a:endCxn id="464928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4" name="AutoShape 38">
            <a:extLst>
              <a:ext uri="{FF2B5EF4-FFF2-40B4-BE49-F238E27FC236}">
                <a16:creationId xmlns:a16="http://schemas.microsoft.com/office/drawing/2014/main" id="{2A95DB09-FA0A-46F5-A5F8-83124B88E87A}"/>
              </a:ext>
            </a:extLst>
          </p:cNvPr>
          <p:cNvCxnSpPr>
            <a:cxnSpLocks noChangeShapeType="1"/>
            <a:stCxn id="464929" idx="7"/>
            <a:endCxn id="464926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5" name="AutoShape 39">
            <a:extLst>
              <a:ext uri="{FF2B5EF4-FFF2-40B4-BE49-F238E27FC236}">
                <a16:creationId xmlns:a16="http://schemas.microsoft.com/office/drawing/2014/main" id="{096E2C0B-1DEB-4BCC-B635-1EC7E5C16AC3}"/>
              </a:ext>
            </a:extLst>
          </p:cNvPr>
          <p:cNvCxnSpPr>
            <a:cxnSpLocks noChangeShapeType="1"/>
            <a:stCxn id="464928" idx="7"/>
            <a:endCxn id="46492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6" name="AutoShape 40">
            <a:extLst>
              <a:ext uri="{FF2B5EF4-FFF2-40B4-BE49-F238E27FC236}">
                <a16:creationId xmlns:a16="http://schemas.microsoft.com/office/drawing/2014/main" id="{2F0BF2E4-BAB1-40BA-9574-7237D813E9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7" name="AutoShape 41">
            <a:extLst>
              <a:ext uri="{FF2B5EF4-FFF2-40B4-BE49-F238E27FC236}">
                <a16:creationId xmlns:a16="http://schemas.microsoft.com/office/drawing/2014/main" id="{EB41FB87-7AB9-4AED-88E5-B856E4EAB67E}"/>
              </a:ext>
            </a:extLst>
          </p:cNvPr>
          <p:cNvCxnSpPr>
            <a:cxnSpLocks noChangeShapeType="1"/>
            <a:stCxn id="464928" idx="7"/>
            <a:endCxn id="46492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8" name="AutoShape 42">
            <a:extLst>
              <a:ext uri="{FF2B5EF4-FFF2-40B4-BE49-F238E27FC236}">
                <a16:creationId xmlns:a16="http://schemas.microsoft.com/office/drawing/2014/main" id="{2B2CCC7D-80E3-45CE-BD56-61B038D3003A}"/>
              </a:ext>
            </a:extLst>
          </p:cNvPr>
          <p:cNvCxnSpPr>
            <a:cxnSpLocks noChangeShapeType="1"/>
            <a:stCxn id="464929" idx="2"/>
            <a:endCxn id="464928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9" name="AutoShape 43">
            <a:extLst>
              <a:ext uri="{FF2B5EF4-FFF2-40B4-BE49-F238E27FC236}">
                <a16:creationId xmlns:a16="http://schemas.microsoft.com/office/drawing/2014/main" id="{C8FE2244-23C8-4174-8C5E-410D143ACDFB}"/>
              </a:ext>
            </a:extLst>
          </p:cNvPr>
          <p:cNvCxnSpPr>
            <a:cxnSpLocks noChangeShapeType="1"/>
            <a:stCxn id="464920" idx="6"/>
            <a:endCxn id="464929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DF7FB06B-13C8-4CC4-BEEC-EE906A238E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7E99E-42DA-40CB-B688-8B245C1FEAC8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465922" name="Rectangle 2">
            <a:extLst>
              <a:ext uri="{FF2B5EF4-FFF2-40B4-BE49-F238E27FC236}">
                <a16:creationId xmlns:a16="http://schemas.microsoft.com/office/drawing/2014/main" id="{F245639A-A51E-4EED-BA05-B6676A03B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EF4A94EA-F993-4323-B070-22677B8CD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  dfs(E)</a:t>
            </a:r>
          </a:p>
        </p:txBody>
      </p:sp>
      <p:sp>
        <p:nvSpPr>
          <p:cNvPr id="465924" name="Oval 4">
            <a:extLst>
              <a:ext uri="{FF2B5EF4-FFF2-40B4-BE49-F238E27FC236}">
                <a16:creationId xmlns:a16="http://schemas.microsoft.com/office/drawing/2014/main" id="{D1B22DD4-7FE3-461D-B305-408C06FEA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65925" name="Oval 5">
            <a:extLst>
              <a:ext uri="{FF2B5EF4-FFF2-40B4-BE49-F238E27FC236}">
                <a16:creationId xmlns:a16="http://schemas.microsoft.com/office/drawing/2014/main" id="{0E9693C1-E703-4BFC-BDFE-A1D5DC102E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465927" name="AutoShape 7">
            <a:extLst>
              <a:ext uri="{FF2B5EF4-FFF2-40B4-BE49-F238E27FC236}">
                <a16:creationId xmlns:a16="http://schemas.microsoft.com/office/drawing/2014/main" id="{D1545DB5-E0C4-4345-9603-D3F44009B775}"/>
              </a:ext>
            </a:extLst>
          </p:cNvPr>
          <p:cNvCxnSpPr>
            <a:cxnSpLocks noChangeShapeType="1"/>
            <a:stCxn id="465924" idx="0"/>
            <a:endCxn id="46592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28" name="Oval 8">
            <a:extLst>
              <a:ext uri="{FF2B5EF4-FFF2-40B4-BE49-F238E27FC236}">
                <a16:creationId xmlns:a16="http://schemas.microsoft.com/office/drawing/2014/main" id="{344C9D38-AD86-4861-86D8-8647B8C8C5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65929" name="AutoShape 9">
            <a:extLst>
              <a:ext uri="{FF2B5EF4-FFF2-40B4-BE49-F238E27FC236}">
                <a16:creationId xmlns:a16="http://schemas.microsoft.com/office/drawing/2014/main" id="{AFA3E6BD-42F2-4AD1-B9DA-A2A59D140B65}"/>
              </a:ext>
            </a:extLst>
          </p:cNvPr>
          <p:cNvCxnSpPr>
            <a:cxnSpLocks noChangeShapeType="1"/>
            <a:stCxn id="465925" idx="5"/>
            <a:endCxn id="465928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30" name="Oval 10">
            <a:extLst>
              <a:ext uri="{FF2B5EF4-FFF2-40B4-BE49-F238E27FC236}">
                <a16:creationId xmlns:a16="http://schemas.microsoft.com/office/drawing/2014/main" id="{382C10CB-3BBE-46D8-A15D-A58B37AA6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65931" name="AutoShape 11">
            <a:extLst>
              <a:ext uri="{FF2B5EF4-FFF2-40B4-BE49-F238E27FC236}">
                <a16:creationId xmlns:a16="http://schemas.microsoft.com/office/drawing/2014/main" id="{7052A0DF-DB7F-48DE-AD23-B3DF8C3D36F2}"/>
              </a:ext>
            </a:extLst>
          </p:cNvPr>
          <p:cNvCxnSpPr>
            <a:cxnSpLocks noChangeShapeType="1"/>
            <a:stCxn id="465925" idx="6"/>
            <a:endCxn id="46593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32" name="Oval 12">
            <a:extLst>
              <a:ext uri="{FF2B5EF4-FFF2-40B4-BE49-F238E27FC236}">
                <a16:creationId xmlns:a16="http://schemas.microsoft.com/office/drawing/2014/main" id="{6705FEBD-6D57-4D90-9C5B-A44D9C6C5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65933" name="Oval 13">
            <a:extLst>
              <a:ext uri="{FF2B5EF4-FFF2-40B4-BE49-F238E27FC236}">
                <a16:creationId xmlns:a16="http://schemas.microsoft.com/office/drawing/2014/main" id="{12555B48-4891-4B73-8174-DBCA7DFF35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65934" name="AutoShape 14">
            <a:extLst>
              <a:ext uri="{FF2B5EF4-FFF2-40B4-BE49-F238E27FC236}">
                <a16:creationId xmlns:a16="http://schemas.microsoft.com/office/drawing/2014/main" id="{3F8F24AD-AA0F-4F63-B7CB-8BC26740C216}"/>
              </a:ext>
            </a:extLst>
          </p:cNvPr>
          <p:cNvCxnSpPr>
            <a:cxnSpLocks noChangeShapeType="1"/>
            <a:stCxn id="465925" idx="4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36" name="AutoShape 16">
            <a:extLst>
              <a:ext uri="{FF2B5EF4-FFF2-40B4-BE49-F238E27FC236}">
                <a16:creationId xmlns:a16="http://schemas.microsoft.com/office/drawing/2014/main" id="{2C6C1372-3469-4C68-9BF4-C77667C7DDBE}"/>
              </a:ext>
            </a:extLst>
          </p:cNvPr>
          <p:cNvCxnSpPr>
            <a:cxnSpLocks noChangeShapeType="1"/>
            <a:stCxn id="465933" idx="3"/>
            <a:endCxn id="46592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37" name="AutoShape 17">
            <a:extLst>
              <a:ext uri="{FF2B5EF4-FFF2-40B4-BE49-F238E27FC236}">
                <a16:creationId xmlns:a16="http://schemas.microsoft.com/office/drawing/2014/main" id="{E4A6B3E5-4C0B-49FC-9E6B-FD896DC71D72}"/>
              </a:ext>
            </a:extLst>
          </p:cNvPr>
          <p:cNvCxnSpPr>
            <a:cxnSpLocks noChangeShapeType="1"/>
            <a:stCxn id="465924" idx="7"/>
            <a:endCxn id="465932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38" name="AutoShape 18">
            <a:extLst>
              <a:ext uri="{FF2B5EF4-FFF2-40B4-BE49-F238E27FC236}">
                <a16:creationId xmlns:a16="http://schemas.microsoft.com/office/drawing/2014/main" id="{E7B8A239-F0AE-479F-8423-1230FB1EB665}"/>
              </a:ext>
            </a:extLst>
          </p:cNvPr>
          <p:cNvCxnSpPr>
            <a:cxnSpLocks noChangeShapeType="1"/>
            <a:stCxn id="465933" idx="7"/>
            <a:endCxn id="46593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40" name="Oval 20">
            <a:extLst>
              <a:ext uri="{FF2B5EF4-FFF2-40B4-BE49-F238E27FC236}">
                <a16:creationId xmlns:a16="http://schemas.microsoft.com/office/drawing/2014/main" id="{52488917-B1CD-4ED9-BE32-CF87DF9E40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65941" name="AutoShape 21">
            <a:extLst>
              <a:ext uri="{FF2B5EF4-FFF2-40B4-BE49-F238E27FC236}">
                <a16:creationId xmlns:a16="http://schemas.microsoft.com/office/drawing/2014/main" id="{375670F1-7DA0-4676-80CE-C79599914A9E}"/>
              </a:ext>
            </a:extLst>
          </p:cNvPr>
          <p:cNvCxnSpPr>
            <a:cxnSpLocks noChangeShapeType="1"/>
            <a:stCxn id="465940" idx="2"/>
            <a:endCxn id="46592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42" name="Rectangle 22">
            <a:extLst>
              <a:ext uri="{FF2B5EF4-FFF2-40B4-BE49-F238E27FC236}">
                <a16:creationId xmlns:a16="http://schemas.microsoft.com/office/drawing/2014/main" id="{366D167A-23C5-4DF8-A1F6-8CBC9D4E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65943" name="Rectangle 23">
            <a:extLst>
              <a:ext uri="{FF2B5EF4-FFF2-40B4-BE49-F238E27FC236}">
                <a16:creationId xmlns:a16="http://schemas.microsoft.com/office/drawing/2014/main" id="{7E674C96-14AD-4F70-93F1-23D68AB3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465944" name="AutoShape 24">
            <a:extLst>
              <a:ext uri="{FF2B5EF4-FFF2-40B4-BE49-F238E27FC236}">
                <a16:creationId xmlns:a16="http://schemas.microsoft.com/office/drawing/2014/main" id="{467591EC-AE26-42B0-998A-5EBF7770BC1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45" name="Oval 25">
            <a:extLst>
              <a:ext uri="{FF2B5EF4-FFF2-40B4-BE49-F238E27FC236}">
                <a16:creationId xmlns:a16="http://schemas.microsoft.com/office/drawing/2014/main" id="{C56E5622-6C07-4CDB-A395-B43B03BA2E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65946" name="AutoShape 26">
            <a:extLst>
              <a:ext uri="{FF2B5EF4-FFF2-40B4-BE49-F238E27FC236}">
                <a16:creationId xmlns:a16="http://schemas.microsoft.com/office/drawing/2014/main" id="{E9A1778D-F1CF-463C-A59C-C293797463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47" name="AutoShape 27">
            <a:extLst>
              <a:ext uri="{FF2B5EF4-FFF2-40B4-BE49-F238E27FC236}">
                <a16:creationId xmlns:a16="http://schemas.microsoft.com/office/drawing/2014/main" id="{185DBCA2-4C37-4878-A58D-5353611551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48" name="AutoShape 28">
            <a:extLst>
              <a:ext uri="{FF2B5EF4-FFF2-40B4-BE49-F238E27FC236}">
                <a16:creationId xmlns:a16="http://schemas.microsoft.com/office/drawing/2014/main" id="{C54707E9-F243-42DA-BA4F-18FDCB1DF06F}"/>
              </a:ext>
            </a:extLst>
          </p:cNvPr>
          <p:cNvCxnSpPr>
            <a:cxnSpLocks noChangeShapeType="1"/>
            <a:stCxn id="465932" idx="7"/>
            <a:endCxn id="465928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49" name="AutoShape 29">
            <a:extLst>
              <a:ext uri="{FF2B5EF4-FFF2-40B4-BE49-F238E27FC236}">
                <a16:creationId xmlns:a16="http://schemas.microsoft.com/office/drawing/2014/main" id="{A63AF8F7-9D6D-4EC9-81C1-CB075EBF76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1A6FAAE7-E05A-47B6-B221-A1D0E556F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74501-AD05-4E8D-872A-D924A0845ED8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66946" name="Rectangle 2">
            <a:extLst>
              <a:ext uri="{FF2B5EF4-FFF2-40B4-BE49-F238E27FC236}">
                <a16:creationId xmlns:a16="http://schemas.microsoft.com/office/drawing/2014/main" id="{502D7682-F8AB-4A33-B8DC-F79E4704D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A47811C5-8DAF-4143-8201-8CC6DF25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anose="02070309020205020404" pitchFamily="49" charset="0"/>
              </a:rPr>
              <a:t>  dfs(D)</a:t>
            </a:r>
          </a:p>
        </p:txBody>
      </p:sp>
      <p:sp>
        <p:nvSpPr>
          <p:cNvPr id="466948" name="Oval 4">
            <a:extLst>
              <a:ext uri="{FF2B5EF4-FFF2-40B4-BE49-F238E27FC236}">
                <a16:creationId xmlns:a16="http://schemas.microsoft.com/office/drawing/2014/main" id="{DC7975C4-DB4A-4BB7-BDDF-9F3E846D2A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66949" name="Oval 5">
            <a:extLst>
              <a:ext uri="{FF2B5EF4-FFF2-40B4-BE49-F238E27FC236}">
                <a16:creationId xmlns:a16="http://schemas.microsoft.com/office/drawing/2014/main" id="{A5CD3CA7-6CD7-4D56-BD0E-9D2FA6CAD4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66950" name="Oval 6">
            <a:extLst>
              <a:ext uri="{FF2B5EF4-FFF2-40B4-BE49-F238E27FC236}">
                <a16:creationId xmlns:a16="http://schemas.microsoft.com/office/drawing/2014/main" id="{3A1BF446-338D-49D4-B95C-DCC94963A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66951" name="AutoShape 7">
            <a:extLst>
              <a:ext uri="{FF2B5EF4-FFF2-40B4-BE49-F238E27FC236}">
                <a16:creationId xmlns:a16="http://schemas.microsoft.com/office/drawing/2014/main" id="{436241FB-A67B-4FCF-B7C1-6CDD59E5F8C8}"/>
              </a:ext>
            </a:extLst>
          </p:cNvPr>
          <p:cNvCxnSpPr>
            <a:cxnSpLocks noChangeShapeType="1"/>
            <a:stCxn id="466948" idx="0"/>
            <a:endCxn id="46694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52" name="Oval 8">
            <a:extLst>
              <a:ext uri="{FF2B5EF4-FFF2-40B4-BE49-F238E27FC236}">
                <a16:creationId xmlns:a16="http://schemas.microsoft.com/office/drawing/2014/main" id="{E45F03D8-6D6D-40BD-A1BD-88976C7D0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66953" name="AutoShape 9">
            <a:extLst>
              <a:ext uri="{FF2B5EF4-FFF2-40B4-BE49-F238E27FC236}">
                <a16:creationId xmlns:a16="http://schemas.microsoft.com/office/drawing/2014/main" id="{51A6BA10-DD3D-4669-B43D-03465C23582F}"/>
              </a:ext>
            </a:extLst>
          </p:cNvPr>
          <p:cNvCxnSpPr>
            <a:cxnSpLocks noChangeShapeType="1"/>
            <a:stCxn id="466949" idx="5"/>
            <a:endCxn id="46695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54" name="Oval 10">
            <a:extLst>
              <a:ext uri="{FF2B5EF4-FFF2-40B4-BE49-F238E27FC236}">
                <a16:creationId xmlns:a16="http://schemas.microsoft.com/office/drawing/2014/main" id="{3820F271-957A-4054-8AD2-4083ED0BC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66955" name="AutoShape 11">
            <a:extLst>
              <a:ext uri="{FF2B5EF4-FFF2-40B4-BE49-F238E27FC236}">
                <a16:creationId xmlns:a16="http://schemas.microsoft.com/office/drawing/2014/main" id="{D470F02F-EE83-4543-945C-E1E4A2E7FD56}"/>
              </a:ext>
            </a:extLst>
          </p:cNvPr>
          <p:cNvCxnSpPr>
            <a:cxnSpLocks noChangeShapeType="1"/>
            <a:stCxn id="466949" idx="6"/>
            <a:endCxn id="46695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56" name="Oval 12">
            <a:extLst>
              <a:ext uri="{FF2B5EF4-FFF2-40B4-BE49-F238E27FC236}">
                <a16:creationId xmlns:a16="http://schemas.microsoft.com/office/drawing/2014/main" id="{7010911E-3DA3-4BB2-B41E-3D47ADC66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66957" name="Oval 13">
            <a:extLst>
              <a:ext uri="{FF2B5EF4-FFF2-40B4-BE49-F238E27FC236}">
                <a16:creationId xmlns:a16="http://schemas.microsoft.com/office/drawing/2014/main" id="{54523EEC-07AB-4D68-AD2F-B96314CE7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66958" name="AutoShape 14">
            <a:extLst>
              <a:ext uri="{FF2B5EF4-FFF2-40B4-BE49-F238E27FC236}">
                <a16:creationId xmlns:a16="http://schemas.microsoft.com/office/drawing/2014/main" id="{469F66BD-973D-4D3F-9512-9B41B645C729}"/>
              </a:ext>
            </a:extLst>
          </p:cNvPr>
          <p:cNvCxnSpPr>
            <a:cxnSpLocks noChangeShapeType="1"/>
            <a:stCxn id="466949" idx="4"/>
            <a:endCxn id="46695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59" name="AutoShape 15">
            <a:extLst>
              <a:ext uri="{FF2B5EF4-FFF2-40B4-BE49-F238E27FC236}">
                <a16:creationId xmlns:a16="http://schemas.microsoft.com/office/drawing/2014/main" id="{07103B2B-9EAF-4171-B2BB-09892843014A}"/>
              </a:ext>
            </a:extLst>
          </p:cNvPr>
          <p:cNvCxnSpPr>
            <a:cxnSpLocks noChangeShapeType="1"/>
            <a:stCxn id="466957" idx="2"/>
            <a:endCxn id="46695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60" name="AutoShape 16">
            <a:extLst>
              <a:ext uri="{FF2B5EF4-FFF2-40B4-BE49-F238E27FC236}">
                <a16:creationId xmlns:a16="http://schemas.microsoft.com/office/drawing/2014/main" id="{BF09282B-555E-401B-B30B-771BCF1B2402}"/>
              </a:ext>
            </a:extLst>
          </p:cNvPr>
          <p:cNvCxnSpPr>
            <a:cxnSpLocks noChangeShapeType="1"/>
            <a:stCxn id="466957" idx="3"/>
            <a:endCxn id="46694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61" name="AutoShape 17">
            <a:extLst>
              <a:ext uri="{FF2B5EF4-FFF2-40B4-BE49-F238E27FC236}">
                <a16:creationId xmlns:a16="http://schemas.microsoft.com/office/drawing/2014/main" id="{3001481D-3010-4C50-B576-335BEBD370D7}"/>
              </a:ext>
            </a:extLst>
          </p:cNvPr>
          <p:cNvCxnSpPr>
            <a:cxnSpLocks noChangeShapeType="1"/>
            <a:stCxn id="466948" idx="7"/>
            <a:endCxn id="4669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62" name="AutoShape 18">
            <a:extLst>
              <a:ext uri="{FF2B5EF4-FFF2-40B4-BE49-F238E27FC236}">
                <a16:creationId xmlns:a16="http://schemas.microsoft.com/office/drawing/2014/main" id="{74C0B143-B369-449E-95ED-4314A1A6D830}"/>
              </a:ext>
            </a:extLst>
          </p:cNvPr>
          <p:cNvCxnSpPr>
            <a:cxnSpLocks noChangeShapeType="1"/>
            <a:stCxn id="466957" idx="7"/>
            <a:endCxn id="46695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63" name="AutoShape 19">
            <a:extLst>
              <a:ext uri="{FF2B5EF4-FFF2-40B4-BE49-F238E27FC236}">
                <a16:creationId xmlns:a16="http://schemas.microsoft.com/office/drawing/2014/main" id="{72E44D9B-806C-4362-94C2-6B6A85A86442}"/>
              </a:ext>
            </a:extLst>
          </p:cNvPr>
          <p:cNvCxnSpPr>
            <a:cxnSpLocks noChangeShapeType="1"/>
            <a:stCxn id="466956" idx="7"/>
            <a:endCxn id="4669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64" name="Oval 20">
            <a:extLst>
              <a:ext uri="{FF2B5EF4-FFF2-40B4-BE49-F238E27FC236}">
                <a16:creationId xmlns:a16="http://schemas.microsoft.com/office/drawing/2014/main" id="{03E7D23F-5498-487A-8200-E8E61339E1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66965" name="AutoShape 21">
            <a:extLst>
              <a:ext uri="{FF2B5EF4-FFF2-40B4-BE49-F238E27FC236}">
                <a16:creationId xmlns:a16="http://schemas.microsoft.com/office/drawing/2014/main" id="{B8665B50-6332-4403-8228-9B362C96D75E}"/>
              </a:ext>
            </a:extLst>
          </p:cNvPr>
          <p:cNvCxnSpPr>
            <a:cxnSpLocks noChangeShapeType="1"/>
            <a:stCxn id="466964" idx="2"/>
            <a:endCxn id="46694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66" name="Rectangle 22">
            <a:extLst>
              <a:ext uri="{FF2B5EF4-FFF2-40B4-BE49-F238E27FC236}">
                <a16:creationId xmlns:a16="http://schemas.microsoft.com/office/drawing/2014/main" id="{1CBFFA94-4C87-405F-99BE-43A4E42C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66967" name="Rectangle 23">
            <a:extLst>
              <a:ext uri="{FF2B5EF4-FFF2-40B4-BE49-F238E27FC236}">
                <a16:creationId xmlns:a16="http://schemas.microsoft.com/office/drawing/2014/main" id="{81928D6C-2F44-48A0-A7F5-392979E80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6968" name="Rectangle 24">
            <a:extLst>
              <a:ext uri="{FF2B5EF4-FFF2-40B4-BE49-F238E27FC236}">
                <a16:creationId xmlns:a16="http://schemas.microsoft.com/office/drawing/2014/main" id="{6A67651B-3E07-44AB-9790-AEA7A139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66970" name="AutoShape 26">
            <a:extLst>
              <a:ext uri="{FF2B5EF4-FFF2-40B4-BE49-F238E27FC236}">
                <a16:creationId xmlns:a16="http://schemas.microsoft.com/office/drawing/2014/main" id="{4B3D9FC2-7F9B-46C9-9C66-7D3E2D576F9D}"/>
              </a:ext>
            </a:extLst>
          </p:cNvPr>
          <p:cNvCxnSpPr>
            <a:cxnSpLocks noChangeShapeType="1"/>
            <a:stCxn id="466948" idx="7"/>
            <a:endCxn id="4669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71" name="AutoShape 27">
            <a:extLst>
              <a:ext uri="{FF2B5EF4-FFF2-40B4-BE49-F238E27FC236}">
                <a16:creationId xmlns:a16="http://schemas.microsoft.com/office/drawing/2014/main" id="{4DDC8213-4627-40B4-BFB7-1AB0C8860F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72" name="AutoShape 28">
            <a:extLst>
              <a:ext uri="{FF2B5EF4-FFF2-40B4-BE49-F238E27FC236}">
                <a16:creationId xmlns:a16="http://schemas.microsoft.com/office/drawing/2014/main" id="{5E1EDB8F-2A80-4648-9310-EB674B6CAAA8}"/>
              </a:ext>
            </a:extLst>
          </p:cNvPr>
          <p:cNvCxnSpPr>
            <a:cxnSpLocks noChangeShapeType="1"/>
            <a:stCxn id="466956" idx="7"/>
            <a:endCxn id="4669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6591</TotalTime>
  <Words>580</Words>
  <Application>Microsoft Office PowerPoint</Application>
  <PresentationFormat>On-screen Show (4:3)</PresentationFormat>
  <Paragraphs>369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Monotype Sorts</vt:lpstr>
      <vt:lpstr>Wingdings</vt:lpstr>
      <vt:lpstr>Courier New</vt:lpstr>
      <vt:lpstr>introalgsds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Tesfamichael Gebrehiwet</cp:lastModifiedBy>
  <cp:revision>608</cp:revision>
  <dcterms:created xsi:type="dcterms:W3CDTF">1999-12-31T01:41:01Z</dcterms:created>
  <dcterms:modified xsi:type="dcterms:W3CDTF">2022-01-21T10:25:16Z</dcterms:modified>
</cp:coreProperties>
</file>