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18"/>
  </p:notesMasterIdLst>
  <p:sldIdLst>
    <p:sldId id="258" r:id="rId3"/>
    <p:sldId id="275" r:id="rId4"/>
    <p:sldId id="456" r:id="rId5"/>
    <p:sldId id="495" r:id="rId6"/>
    <p:sldId id="501" r:id="rId7"/>
    <p:sldId id="502" r:id="rId8"/>
    <p:sldId id="503" r:id="rId9"/>
    <p:sldId id="504" r:id="rId10"/>
    <p:sldId id="507" r:id="rId11"/>
    <p:sldId id="510" r:id="rId12"/>
    <p:sldId id="515" r:id="rId13"/>
    <p:sldId id="517" r:id="rId14"/>
    <p:sldId id="518" r:id="rId15"/>
    <p:sldId id="519" r:id="rId16"/>
    <p:sldId id="457" r:id="rId17"/>
  </p:sldIdLst>
  <p:sldSz cx="10083800" cy="7556500"/>
  <p:notesSz cx="100838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4E6B04-33A0-4DD6-A93E-8953899E20AB}">
          <p14:sldIdLst>
            <p14:sldId id="258"/>
          </p14:sldIdLst>
        </p14:section>
        <p14:section name="Baruvka’s Algorithm" id="{2C9E8CA2-0C78-4832-BAEC-7246F304C2B7}">
          <p14:sldIdLst>
            <p14:sldId id="275"/>
            <p14:sldId id="456"/>
            <p14:sldId id="495"/>
            <p14:sldId id="501"/>
            <p14:sldId id="502"/>
            <p14:sldId id="503"/>
            <p14:sldId id="504"/>
            <p14:sldId id="507"/>
            <p14:sldId id="510"/>
            <p14:sldId id="515"/>
            <p14:sldId id="517"/>
            <p14:sldId id="518"/>
            <p14:sldId id="519"/>
            <p14:sldId id="457"/>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50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70388" cy="3794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711825" y="0"/>
            <a:ext cx="4370388" cy="379413"/>
          </a:xfrm>
          <a:prstGeom prst="rect">
            <a:avLst/>
          </a:prstGeom>
        </p:spPr>
        <p:txBody>
          <a:bodyPr vert="horz" lIns="91440" tIns="45720" rIns="91440" bIns="45720" rtlCol="0"/>
          <a:lstStyle>
            <a:lvl1pPr algn="r">
              <a:defRPr sz="1200"/>
            </a:lvl1pPr>
          </a:lstStyle>
          <a:p>
            <a:fld id="{D9A97A3F-11AB-4719-B9F1-9519D388D255}" type="datetimeFigureOut">
              <a:rPr lang="en-US" smtClean="0"/>
              <a:t>1/24/2022</a:t>
            </a:fld>
            <a:endParaRPr lang="en-US"/>
          </a:p>
        </p:txBody>
      </p:sp>
      <p:sp>
        <p:nvSpPr>
          <p:cNvPr id="4" name="Slide Image Placeholder 3"/>
          <p:cNvSpPr>
            <a:spLocks noGrp="1" noRot="1" noChangeAspect="1"/>
          </p:cNvSpPr>
          <p:nvPr>
            <p:ph type="sldImg" idx="2"/>
          </p:nvPr>
        </p:nvSpPr>
        <p:spPr>
          <a:xfrm>
            <a:off x="3340100" y="944563"/>
            <a:ext cx="3403600" cy="25511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8063" y="3636963"/>
            <a:ext cx="8067675" cy="29749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177088"/>
            <a:ext cx="4370388" cy="3794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711825" y="7177088"/>
            <a:ext cx="4370388" cy="379412"/>
          </a:xfrm>
          <a:prstGeom prst="rect">
            <a:avLst/>
          </a:prstGeom>
        </p:spPr>
        <p:txBody>
          <a:bodyPr vert="horz" lIns="91440" tIns="45720" rIns="91440" bIns="45720" rtlCol="0" anchor="b"/>
          <a:lstStyle>
            <a:lvl1pPr algn="r">
              <a:defRPr sz="1200"/>
            </a:lvl1pPr>
          </a:lstStyle>
          <a:p>
            <a:fld id="{A08F824A-8CF7-47D5-A31C-DD52125F8DC2}" type="slidenum">
              <a:rPr lang="en-US" smtClean="0"/>
              <a:t>‹#›</a:t>
            </a:fld>
            <a:endParaRPr lang="en-US"/>
          </a:p>
        </p:txBody>
      </p:sp>
    </p:spTree>
    <p:extLst>
      <p:ext uri="{BB962C8B-B14F-4D97-AF65-F5344CB8AC3E}">
        <p14:creationId xmlns:p14="http://schemas.microsoft.com/office/powerpoint/2010/main" val="254579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CF805F-0E77-4E1D-AAC4-DAB4956A945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C59E176-B692-4ADA-BD5B-885115D9CC1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4</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1186" name="Rectangle 2">
            <a:extLst>
              <a:ext uri="{FF2B5EF4-FFF2-40B4-BE49-F238E27FC236}">
                <a16:creationId xmlns:a16="http://schemas.microsoft.com/office/drawing/2014/main" id="{298A481A-F763-4BC4-9C9B-C0809011EAA8}"/>
              </a:ext>
            </a:extLst>
          </p:cNvPr>
          <p:cNvSpPr>
            <a:spLocks noGrp="1" noRot="1" noChangeAspect="1" noChangeArrowheads="1" noTextEdit="1"/>
          </p:cNvSpPr>
          <p:nvPr>
            <p:ph type="sldImg"/>
          </p:nvPr>
        </p:nvSpPr>
        <p:spPr bwMode="auto">
          <a:xfrm>
            <a:off x="1255713" y="720725"/>
            <a:ext cx="4803775" cy="3600450"/>
          </a:xfrm>
          <a:prstGeom prst="rect">
            <a:avLst/>
          </a:prstGeom>
          <a:solidFill>
            <a:srgbClr val="FFFFFF"/>
          </a:solidFill>
          <a:ln>
            <a:solidFill>
              <a:srgbClr val="000000"/>
            </a:solidFill>
            <a:miter lim="800000"/>
            <a:headEnd/>
            <a:tailEnd/>
          </a:ln>
        </p:spPr>
      </p:sp>
      <p:sp>
        <p:nvSpPr>
          <p:cNvPr id="861187" name="Rectangle 3">
            <a:extLst>
              <a:ext uri="{FF2B5EF4-FFF2-40B4-BE49-F238E27FC236}">
                <a16:creationId xmlns:a16="http://schemas.microsoft.com/office/drawing/2014/main" id="{F500B43B-9C81-4F88-A6B0-6109CD92893B}"/>
              </a:ext>
            </a:extLst>
          </p:cNvPr>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ltLang="en-US"/>
              <a:t>This is an example of a </a:t>
            </a:r>
            <a:r>
              <a:rPr lang="en-US" altLang="en-US" u="sng"/>
              <a:t>greedy</a:t>
            </a:r>
            <a:r>
              <a:rPr lang="en-US" altLang="en-US"/>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CF805F-0E77-4E1D-AAC4-DAB4956A945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C59E176-B692-4ADA-BD5B-885115D9CC1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13</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1186" name="Rectangle 2">
            <a:extLst>
              <a:ext uri="{FF2B5EF4-FFF2-40B4-BE49-F238E27FC236}">
                <a16:creationId xmlns:a16="http://schemas.microsoft.com/office/drawing/2014/main" id="{298A481A-F763-4BC4-9C9B-C0809011EAA8}"/>
              </a:ext>
            </a:extLst>
          </p:cNvPr>
          <p:cNvSpPr>
            <a:spLocks noGrp="1" noRot="1" noChangeAspect="1" noChangeArrowheads="1" noTextEdit="1"/>
          </p:cNvSpPr>
          <p:nvPr>
            <p:ph type="sldImg"/>
          </p:nvPr>
        </p:nvSpPr>
        <p:spPr bwMode="auto">
          <a:xfrm>
            <a:off x="1255713" y="720725"/>
            <a:ext cx="4803775" cy="3600450"/>
          </a:xfrm>
          <a:prstGeom prst="rect">
            <a:avLst/>
          </a:prstGeom>
          <a:solidFill>
            <a:srgbClr val="FFFFFF"/>
          </a:solidFill>
          <a:ln>
            <a:solidFill>
              <a:srgbClr val="000000"/>
            </a:solidFill>
            <a:miter lim="800000"/>
            <a:headEnd/>
            <a:tailEnd/>
          </a:ln>
        </p:spPr>
      </p:sp>
      <p:sp>
        <p:nvSpPr>
          <p:cNvPr id="861187" name="Rectangle 3">
            <a:extLst>
              <a:ext uri="{FF2B5EF4-FFF2-40B4-BE49-F238E27FC236}">
                <a16:creationId xmlns:a16="http://schemas.microsoft.com/office/drawing/2014/main" id="{F500B43B-9C81-4F88-A6B0-6109CD92893B}"/>
              </a:ext>
            </a:extLst>
          </p:cNvPr>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ltLang="en-US"/>
              <a:t>This is an example of a </a:t>
            </a:r>
            <a:r>
              <a:rPr lang="en-US" altLang="en-US" u="sng"/>
              <a:t>greedy</a:t>
            </a:r>
            <a:r>
              <a:rPr lang="en-US" altLang="en-US"/>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extLst>
      <p:ext uri="{BB962C8B-B14F-4D97-AF65-F5344CB8AC3E}">
        <p14:creationId xmlns:p14="http://schemas.microsoft.com/office/powerpoint/2010/main" val="1918820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CF805F-0E77-4E1D-AAC4-DAB4956A945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C59E176-B692-4ADA-BD5B-885115D9CC1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14</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1186" name="Rectangle 2">
            <a:extLst>
              <a:ext uri="{FF2B5EF4-FFF2-40B4-BE49-F238E27FC236}">
                <a16:creationId xmlns:a16="http://schemas.microsoft.com/office/drawing/2014/main" id="{298A481A-F763-4BC4-9C9B-C0809011EAA8}"/>
              </a:ext>
            </a:extLst>
          </p:cNvPr>
          <p:cNvSpPr>
            <a:spLocks noGrp="1" noRot="1" noChangeAspect="1" noChangeArrowheads="1" noTextEdit="1"/>
          </p:cNvSpPr>
          <p:nvPr>
            <p:ph type="sldImg"/>
          </p:nvPr>
        </p:nvSpPr>
        <p:spPr bwMode="auto">
          <a:xfrm>
            <a:off x="1255713" y="720725"/>
            <a:ext cx="4803775" cy="3600450"/>
          </a:xfrm>
          <a:prstGeom prst="rect">
            <a:avLst/>
          </a:prstGeom>
          <a:solidFill>
            <a:srgbClr val="FFFFFF"/>
          </a:solidFill>
          <a:ln>
            <a:solidFill>
              <a:srgbClr val="000000"/>
            </a:solidFill>
            <a:miter lim="800000"/>
            <a:headEnd/>
            <a:tailEnd/>
          </a:ln>
        </p:spPr>
      </p:sp>
      <p:sp>
        <p:nvSpPr>
          <p:cNvPr id="861187" name="Rectangle 3">
            <a:extLst>
              <a:ext uri="{FF2B5EF4-FFF2-40B4-BE49-F238E27FC236}">
                <a16:creationId xmlns:a16="http://schemas.microsoft.com/office/drawing/2014/main" id="{F500B43B-9C81-4F88-A6B0-6109CD92893B}"/>
              </a:ext>
            </a:extLst>
          </p:cNvPr>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ltLang="en-US"/>
              <a:t>This is an example of a </a:t>
            </a:r>
            <a:r>
              <a:rPr lang="en-US" altLang="en-US" u="sng"/>
              <a:t>greedy</a:t>
            </a:r>
            <a:r>
              <a:rPr lang="en-US" altLang="en-US"/>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extLst>
      <p:ext uri="{BB962C8B-B14F-4D97-AF65-F5344CB8AC3E}">
        <p14:creationId xmlns:p14="http://schemas.microsoft.com/office/powerpoint/2010/main" val="1405323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CF805F-0E77-4E1D-AAC4-DAB4956A945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C59E176-B692-4ADA-BD5B-885115D9CC1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5</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1186" name="Rectangle 2">
            <a:extLst>
              <a:ext uri="{FF2B5EF4-FFF2-40B4-BE49-F238E27FC236}">
                <a16:creationId xmlns:a16="http://schemas.microsoft.com/office/drawing/2014/main" id="{298A481A-F763-4BC4-9C9B-C0809011EAA8}"/>
              </a:ext>
            </a:extLst>
          </p:cNvPr>
          <p:cNvSpPr>
            <a:spLocks noGrp="1" noRot="1" noChangeAspect="1" noChangeArrowheads="1" noTextEdit="1"/>
          </p:cNvSpPr>
          <p:nvPr>
            <p:ph type="sldImg"/>
          </p:nvPr>
        </p:nvSpPr>
        <p:spPr bwMode="auto">
          <a:xfrm>
            <a:off x="1255713" y="720725"/>
            <a:ext cx="4803775" cy="3600450"/>
          </a:xfrm>
          <a:prstGeom prst="rect">
            <a:avLst/>
          </a:prstGeom>
          <a:solidFill>
            <a:srgbClr val="FFFFFF"/>
          </a:solidFill>
          <a:ln>
            <a:solidFill>
              <a:srgbClr val="000000"/>
            </a:solidFill>
            <a:miter lim="800000"/>
            <a:headEnd/>
            <a:tailEnd/>
          </a:ln>
        </p:spPr>
      </p:sp>
      <p:sp>
        <p:nvSpPr>
          <p:cNvPr id="861187" name="Rectangle 3">
            <a:extLst>
              <a:ext uri="{FF2B5EF4-FFF2-40B4-BE49-F238E27FC236}">
                <a16:creationId xmlns:a16="http://schemas.microsoft.com/office/drawing/2014/main" id="{F500B43B-9C81-4F88-A6B0-6109CD92893B}"/>
              </a:ext>
            </a:extLst>
          </p:cNvPr>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ltLang="en-US"/>
              <a:t>This is an example of a </a:t>
            </a:r>
            <a:r>
              <a:rPr lang="en-US" altLang="en-US" u="sng"/>
              <a:t>greedy</a:t>
            </a:r>
            <a:r>
              <a:rPr lang="en-US" altLang="en-US"/>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extLst>
      <p:ext uri="{BB962C8B-B14F-4D97-AF65-F5344CB8AC3E}">
        <p14:creationId xmlns:p14="http://schemas.microsoft.com/office/powerpoint/2010/main" val="12219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CF805F-0E77-4E1D-AAC4-DAB4956A945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C59E176-B692-4ADA-BD5B-885115D9CC1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6</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1186" name="Rectangle 2">
            <a:extLst>
              <a:ext uri="{FF2B5EF4-FFF2-40B4-BE49-F238E27FC236}">
                <a16:creationId xmlns:a16="http://schemas.microsoft.com/office/drawing/2014/main" id="{298A481A-F763-4BC4-9C9B-C0809011EAA8}"/>
              </a:ext>
            </a:extLst>
          </p:cNvPr>
          <p:cNvSpPr>
            <a:spLocks noGrp="1" noRot="1" noChangeAspect="1" noChangeArrowheads="1" noTextEdit="1"/>
          </p:cNvSpPr>
          <p:nvPr>
            <p:ph type="sldImg"/>
          </p:nvPr>
        </p:nvSpPr>
        <p:spPr bwMode="auto">
          <a:xfrm>
            <a:off x="1255713" y="720725"/>
            <a:ext cx="4803775" cy="3600450"/>
          </a:xfrm>
          <a:prstGeom prst="rect">
            <a:avLst/>
          </a:prstGeom>
          <a:solidFill>
            <a:srgbClr val="FFFFFF"/>
          </a:solidFill>
          <a:ln>
            <a:solidFill>
              <a:srgbClr val="000000"/>
            </a:solidFill>
            <a:miter lim="800000"/>
            <a:headEnd/>
            <a:tailEnd/>
          </a:ln>
        </p:spPr>
      </p:sp>
      <p:sp>
        <p:nvSpPr>
          <p:cNvPr id="861187" name="Rectangle 3">
            <a:extLst>
              <a:ext uri="{FF2B5EF4-FFF2-40B4-BE49-F238E27FC236}">
                <a16:creationId xmlns:a16="http://schemas.microsoft.com/office/drawing/2014/main" id="{F500B43B-9C81-4F88-A6B0-6109CD92893B}"/>
              </a:ext>
            </a:extLst>
          </p:cNvPr>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ltLang="en-US"/>
              <a:t>This is an example of a </a:t>
            </a:r>
            <a:r>
              <a:rPr lang="en-US" altLang="en-US" u="sng"/>
              <a:t>greedy</a:t>
            </a:r>
            <a:r>
              <a:rPr lang="en-US" altLang="en-US"/>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extLst>
      <p:ext uri="{BB962C8B-B14F-4D97-AF65-F5344CB8AC3E}">
        <p14:creationId xmlns:p14="http://schemas.microsoft.com/office/powerpoint/2010/main" val="59324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CF805F-0E77-4E1D-AAC4-DAB4956A945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C59E176-B692-4ADA-BD5B-885115D9CC1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7</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1186" name="Rectangle 2">
            <a:extLst>
              <a:ext uri="{FF2B5EF4-FFF2-40B4-BE49-F238E27FC236}">
                <a16:creationId xmlns:a16="http://schemas.microsoft.com/office/drawing/2014/main" id="{298A481A-F763-4BC4-9C9B-C0809011EAA8}"/>
              </a:ext>
            </a:extLst>
          </p:cNvPr>
          <p:cNvSpPr>
            <a:spLocks noGrp="1" noRot="1" noChangeAspect="1" noChangeArrowheads="1" noTextEdit="1"/>
          </p:cNvSpPr>
          <p:nvPr>
            <p:ph type="sldImg"/>
          </p:nvPr>
        </p:nvSpPr>
        <p:spPr bwMode="auto">
          <a:xfrm>
            <a:off x="1255713" y="720725"/>
            <a:ext cx="4803775" cy="3600450"/>
          </a:xfrm>
          <a:prstGeom prst="rect">
            <a:avLst/>
          </a:prstGeom>
          <a:solidFill>
            <a:srgbClr val="FFFFFF"/>
          </a:solidFill>
          <a:ln>
            <a:solidFill>
              <a:srgbClr val="000000"/>
            </a:solidFill>
            <a:miter lim="800000"/>
            <a:headEnd/>
            <a:tailEnd/>
          </a:ln>
        </p:spPr>
      </p:sp>
      <p:sp>
        <p:nvSpPr>
          <p:cNvPr id="861187" name="Rectangle 3">
            <a:extLst>
              <a:ext uri="{FF2B5EF4-FFF2-40B4-BE49-F238E27FC236}">
                <a16:creationId xmlns:a16="http://schemas.microsoft.com/office/drawing/2014/main" id="{F500B43B-9C81-4F88-A6B0-6109CD92893B}"/>
              </a:ext>
            </a:extLst>
          </p:cNvPr>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ltLang="en-US"/>
              <a:t>This is an example of a </a:t>
            </a:r>
            <a:r>
              <a:rPr lang="en-US" altLang="en-US" u="sng"/>
              <a:t>greedy</a:t>
            </a:r>
            <a:r>
              <a:rPr lang="en-US" altLang="en-US"/>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extLst>
      <p:ext uri="{BB962C8B-B14F-4D97-AF65-F5344CB8AC3E}">
        <p14:creationId xmlns:p14="http://schemas.microsoft.com/office/powerpoint/2010/main" val="4196875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CF805F-0E77-4E1D-AAC4-DAB4956A945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C59E176-B692-4ADA-BD5B-885115D9CC1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8</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1186" name="Rectangle 2">
            <a:extLst>
              <a:ext uri="{FF2B5EF4-FFF2-40B4-BE49-F238E27FC236}">
                <a16:creationId xmlns:a16="http://schemas.microsoft.com/office/drawing/2014/main" id="{298A481A-F763-4BC4-9C9B-C0809011EAA8}"/>
              </a:ext>
            </a:extLst>
          </p:cNvPr>
          <p:cNvSpPr>
            <a:spLocks noGrp="1" noRot="1" noChangeAspect="1" noChangeArrowheads="1" noTextEdit="1"/>
          </p:cNvSpPr>
          <p:nvPr>
            <p:ph type="sldImg"/>
          </p:nvPr>
        </p:nvSpPr>
        <p:spPr bwMode="auto">
          <a:xfrm>
            <a:off x="1255713" y="720725"/>
            <a:ext cx="4803775" cy="3600450"/>
          </a:xfrm>
          <a:prstGeom prst="rect">
            <a:avLst/>
          </a:prstGeom>
          <a:solidFill>
            <a:srgbClr val="FFFFFF"/>
          </a:solidFill>
          <a:ln>
            <a:solidFill>
              <a:srgbClr val="000000"/>
            </a:solidFill>
            <a:miter lim="800000"/>
            <a:headEnd/>
            <a:tailEnd/>
          </a:ln>
        </p:spPr>
      </p:sp>
      <p:sp>
        <p:nvSpPr>
          <p:cNvPr id="861187" name="Rectangle 3">
            <a:extLst>
              <a:ext uri="{FF2B5EF4-FFF2-40B4-BE49-F238E27FC236}">
                <a16:creationId xmlns:a16="http://schemas.microsoft.com/office/drawing/2014/main" id="{F500B43B-9C81-4F88-A6B0-6109CD92893B}"/>
              </a:ext>
            </a:extLst>
          </p:cNvPr>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ltLang="en-US"/>
              <a:t>This is an example of a </a:t>
            </a:r>
            <a:r>
              <a:rPr lang="en-US" altLang="en-US" u="sng"/>
              <a:t>greedy</a:t>
            </a:r>
            <a:r>
              <a:rPr lang="en-US" altLang="en-US"/>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extLst>
      <p:ext uri="{BB962C8B-B14F-4D97-AF65-F5344CB8AC3E}">
        <p14:creationId xmlns:p14="http://schemas.microsoft.com/office/powerpoint/2010/main" val="3370771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CF805F-0E77-4E1D-AAC4-DAB4956A945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C59E176-B692-4ADA-BD5B-885115D9CC1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9</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1186" name="Rectangle 2">
            <a:extLst>
              <a:ext uri="{FF2B5EF4-FFF2-40B4-BE49-F238E27FC236}">
                <a16:creationId xmlns:a16="http://schemas.microsoft.com/office/drawing/2014/main" id="{298A481A-F763-4BC4-9C9B-C0809011EAA8}"/>
              </a:ext>
            </a:extLst>
          </p:cNvPr>
          <p:cNvSpPr>
            <a:spLocks noGrp="1" noRot="1" noChangeAspect="1" noChangeArrowheads="1" noTextEdit="1"/>
          </p:cNvSpPr>
          <p:nvPr>
            <p:ph type="sldImg"/>
          </p:nvPr>
        </p:nvSpPr>
        <p:spPr bwMode="auto">
          <a:xfrm>
            <a:off x="1255713" y="720725"/>
            <a:ext cx="4803775" cy="3600450"/>
          </a:xfrm>
          <a:prstGeom prst="rect">
            <a:avLst/>
          </a:prstGeom>
          <a:solidFill>
            <a:srgbClr val="FFFFFF"/>
          </a:solidFill>
          <a:ln>
            <a:solidFill>
              <a:srgbClr val="000000"/>
            </a:solidFill>
            <a:miter lim="800000"/>
            <a:headEnd/>
            <a:tailEnd/>
          </a:ln>
        </p:spPr>
      </p:sp>
      <p:sp>
        <p:nvSpPr>
          <p:cNvPr id="861187" name="Rectangle 3">
            <a:extLst>
              <a:ext uri="{FF2B5EF4-FFF2-40B4-BE49-F238E27FC236}">
                <a16:creationId xmlns:a16="http://schemas.microsoft.com/office/drawing/2014/main" id="{F500B43B-9C81-4F88-A6B0-6109CD92893B}"/>
              </a:ext>
            </a:extLst>
          </p:cNvPr>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ltLang="en-US"/>
              <a:t>This is an example of a </a:t>
            </a:r>
            <a:r>
              <a:rPr lang="en-US" altLang="en-US" u="sng"/>
              <a:t>greedy</a:t>
            </a:r>
            <a:r>
              <a:rPr lang="en-US" altLang="en-US"/>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extLst>
      <p:ext uri="{BB962C8B-B14F-4D97-AF65-F5344CB8AC3E}">
        <p14:creationId xmlns:p14="http://schemas.microsoft.com/office/powerpoint/2010/main" val="2871352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CF805F-0E77-4E1D-AAC4-DAB4956A945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C59E176-B692-4ADA-BD5B-885115D9CC1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10</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1186" name="Rectangle 2">
            <a:extLst>
              <a:ext uri="{FF2B5EF4-FFF2-40B4-BE49-F238E27FC236}">
                <a16:creationId xmlns:a16="http://schemas.microsoft.com/office/drawing/2014/main" id="{298A481A-F763-4BC4-9C9B-C0809011EAA8}"/>
              </a:ext>
            </a:extLst>
          </p:cNvPr>
          <p:cNvSpPr>
            <a:spLocks noGrp="1" noRot="1" noChangeAspect="1" noChangeArrowheads="1" noTextEdit="1"/>
          </p:cNvSpPr>
          <p:nvPr>
            <p:ph type="sldImg"/>
          </p:nvPr>
        </p:nvSpPr>
        <p:spPr bwMode="auto">
          <a:xfrm>
            <a:off x="1255713" y="720725"/>
            <a:ext cx="4803775" cy="3600450"/>
          </a:xfrm>
          <a:prstGeom prst="rect">
            <a:avLst/>
          </a:prstGeom>
          <a:solidFill>
            <a:srgbClr val="FFFFFF"/>
          </a:solidFill>
          <a:ln>
            <a:solidFill>
              <a:srgbClr val="000000"/>
            </a:solidFill>
            <a:miter lim="800000"/>
            <a:headEnd/>
            <a:tailEnd/>
          </a:ln>
        </p:spPr>
      </p:sp>
      <p:sp>
        <p:nvSpPr>
          <p:cNvPr id="861187" name="Rectangle 3">
            <a:extLst>
              <a:ext uri="{FF2B5EF4-FFF2-40B4-BE49-F238E27FC236}">
                <a16:creationId xmlns:a16="http://schemas.microsoft.com/office/drawing/2014/main" id="{F500B43B-9C81-4F88-A6B0-6109CD92893B}"/>
              </a:ext>
            </a:extLst>
          </p:cNvPr>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ltLang="en-US"/>
              <a:t>This is an example of a </a:t>
            </a:r>
            <a:r>
              <a:rPr lang="en-US" altLang="en-US" u="sng"/>
              <a:t>greedy</a:t>
            </a:r>
            <a:r>
              <a:rPr lang="en-US" altLang="en-US"/>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extLst>
      <p:ext uri="{BB962C8B-B14F-4D97-AF65-F5344CB8AC3E}">
        <p14:creationId xmlns:p14="http://schemas.microsoft.com/office/powerpoint/2010/main" val="3197779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CF805F-0E77-4E1D-AAC4-DAB4956A945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C59E176-B692-4ADA-BD5B-885115D9CC1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11</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1186" name="Rectangle 2">
            <a:extLst>
              <a:ext uri="{FF2B5EF4-FFF2-40B4-BE49-F238E27FC236}">
                <a16:creationId xmlns:a16="http://schemas.microsoft.com/office/drawing/2014/main" id="{298A481A-F763-4BC4-9C9B-C0809011EAA8}"/>
              </a:ext>
            </a:extLst>
          </p:cNvPr>
          <p:cNvSpPr>
            <a:spLocks noGrp="1" noRot="1" noChangeAspect="1" noChangeArrowheads="1" noTextEdit="1"/>
          </p:cNvSpPr>
          <p:nvPr>
            <p:ph type="sldImg"/>
          </p:nvPr>
        </p:nvSpPr>
        <p:spPr bwMode="auto">
          <a:xfrm>
            <a:off x="1255713" y="720725"/>
            <a:ext cx="4803775" cy="3600450"/>
          </a:xfrm>
          <a:prstGeom prst="rect">
            <a:avLst/>
          </a:prstGeom>
          <a:solidFill>
            <a:srgbClr val="FFFFFF"/>
          </a:solidFill>
          <a:ln>
            <a:solidFill>
              <a:srgbClr val="000000"/>
            </a:solidFill>
            <a:miter lim="800000"/>
            <a:headEnd/>
            <a:tailEnd/>
          </a:ln>
        </p:spPr>
      </p:sp>
      <p:sp>
        <p:nvSpPr>
          <p:cNvPr id="861187" name="Rectangle 3">
            <a:extLst>
              <a:ext uri="{FF2B5EF4-FFF2-40B4-BE49-F238E27FC236}">
                <a16:creationId xmlns:a16="http://schemas.microsoft.com/office/drawing/2014/main" id="{F500B43B-9C81-4F88-A6B0-6109CD92893B}"/>
              </a:ext>
            </a:extLst>
          </p:cNvPr>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ltLang="en-US"/>
              <a:t>This is an example of a </a:t>
            </a:r>
            <a:r>
              <a:rPr lang="en-US" altLang="en-US" u="sng"/>
              <a:t>greedy</a:t>
            </a:r>
            <a:r>
              <a:rPr lang="en-US" altLang="en-US"/>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extLst>
      <p:ext uri="{BB962C8B-B14F-4D97-AF65-F5344CB8AC3E}">
        <p14:creationId xmlns:p14="http://schemas.microsoft.com/office/powerpoint/2010/main" val="3343254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CF805F-0E77-4E1D-AAC4-DAB4956A945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C59E176-B692-4ADA-BD5B-885115D9CC1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12</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1186" name="Rectangle 2">
            <a:extLst>
              <a:ext uri="{FF2B5EF4-FFF2-40B4-BE49-F238E27FC236}">
                <a16:creationId xmlns:a16="http://schemas.microsoft.com/office/drawing/2014/main" id="{298A481A-F763-4BC4-9C9B-C0809011EAA8}"/>
              </a:ext>
            </a:extLst>
          </p:cNvPr>
          <p:cNvSpPr>
            <a:spLocks noGrp="1" noRot="1" noChangeAspect="1" noChangeArrowheads="1" noTextEdit="1"/>
          </p:cNvSpPr>
          <p:nvPr>
            <p:ph type="sldImg"/>
          </p:nvPr>
        </p:nvSpPr>
        <p:spPr bwMode="auto">
          <a:xfrm>
            <a:off x="1255713" y="720725"/>
            <a:ext cx="4803775" cy="3600450"/>
          </a:xfrm>
          <a:prstGeom prst="rect">
            <a:avLst/>
          </a:prstGeom>
          <a:solidFill>
            <a:srgbClr val="FFFFFF"/>
          </a:solidFill>
          <a:ln>
            <a:solidFill>
              <a:srgbClr val="000000"/>
            </a:solidFill>
            <a:miter lim="800000"/>
            <a:headEnd/>
            <a:tailEnd/>
          </a:ln>
        </p:spPr>
      </p:sp>
      <p:sp>
        <p:nvSpPr>
          <p:cNvPr id="861187" name="Rectangle 3">
            <a:extLst>
              <a:ext uri="{FF2B5EF4-FFF2-40B4-BE49-F238E27FC236}">
                <a16:creationId xmlns:a16="http://schemas.microsoft.com/office/drawing/2014/main" id="{F500B43B-9C81-4F88-A6B0-6109CD92893B}"/>
              </a:ext>
            </a:extLst>
          </p:cNvPr>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ltLang="en-US"/>
              <a:t>This is an example of a </a:t>
            </a:r>
            <a:r>
              <a:rPr lang="en-US" altLang="en-US" u="sng"/>
              <a:t>greedy</a:t>
            </a:r>
            <a:r>
              <a:rPr lang="en-US" altLang="en-US"/>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extLst>
      <p:ext uri="{BB962C8B-B14F-4D97-AF65-F5344CB8AC3E}">
        <p14:creationId xmlns:p14="http://schemas.microsoft.com/office/powerpoint/2010/main" val="1960608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285" y="2342515"/>
            <a:ext cx="8571230"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12570" y="4231640"/>
            <a:ext cx="705866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5A61-730A-40E7-BA3B-7134EEF373B8}"/>
              </a:ext>
            </a:extLst>
          </p:cNvPr>
          <p:cNvSpPr>
            <a:spLocks noGrp="1"/>
          </p:cNvSpPr>
          <p:nvPr>
            <p:ph type="title"/>
          </p:nvPr>
        </p:nvSpPr>
        <p:spPr>
          <a:xfrm>
            <a:off x="695012" y="402314"/>
            <a:ext cx="8697278" cy="1460574"/>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F5F4AA-B768-432F-BB5E-1362A59038A2}"/>
              </a:ext>
            </a:extLst>
          </p:cNvPr>
          <p:cNvSpPr>
            <a:spLocks noGrp="1"/>
          </p:cNvSpPr>
          <p:nvPr>
            <p:ph type="body" idx="1"/>
          </p:nvPr>
        </p:nvSpPr>
        <p:spPr>
          <a:xfrm>
            <a:off x="695013" y="1852393"/>
            <a:ext cx="4266357" cy="907829"/>
          </a:xfrm>
        </p:spPr>
        <p:txBody>
          <a:bodyPr anchor="b"/>
          <a:lstStyle>
            <a:lvl1pPr marL="0" indent="0">
              <a:buNone/>
              <a:defRPr sz="2645" b="1"/>
            </a:lvl1pPr>
            <a:lvl2pPr marL="503789" indent="0">
              <a:buNone/>
              <a:defRPr sz="2204" b="1"/>
            </a:lvl2pPr>
            <a:lvl3pPr marL="1007577" indent="0">
              <a:buNone/>
              <a:defRPr sz="1983" b="1"/>
            </a:lvl3pPr>
            <a:lvl4pPr marL="1511366" indent="0">
              <a:buNone/>
              <a:defRPr sz="1763" b="1"/>
            </a:lvl4pPr>
            <a:lvl5pPr marL="2015155" indent="0">
              <a:buNone/>
              <a:defRPr sz="1763" b="1"/>
            </a:lvl5pPr>
            <a:lvl6pPr marL="2518943" indent="0">
              <a:buNone/>
              <a:defRPr sz="1763" b="1"/>
            </a:lvl6pPr>
            <a:lvl7pPr marL="3022732" indent="0">
              <a:buNone/>
              <a:defRPr sz="1763" b="1"/>
            </a:lvl7pPr>
            <a:lvl8pPr marL="3526521" indent="0">
              <a:buNone/>
              <a:defRPr sz="1763" b="1"/>
            </a:lvl8pPr>
            <a:lvl9pPr marL="4030309" indent="0">
              <a:buNone/>
              <a:defRPr sz="1763" b="1"/>
            </a:lvl9pPr>
          </a:lstStyle>
          <a:p>
            <a:pPr lvl="0"/>
            <a:r>
              <a:rPr lang="en-US"/>
              <a:t>Click to edit Master text styles</a:t>
            </a:r>
          </a:p>
        </p:txBody>
      </p:sp>
      <p:sp>
        <p:nvSpPr>
          <p:cNvPr id="4" name="Content Placeholder 3">
            <a:extLst>
              <a:ext uri="{FF2B5EF4-FFF2-40B4-BE49-F238E27FC236}">
                <a16:creationId xmlns:a16="http://schemas.microsoft.com/office/drawing/2014/main" id="{6EA5697F-A9D2-4348-9E42-504C71C4D22B}"/>
              </a:ext>
            </a:extLst>
          </p:cNvPr>
          <p:cNvSpPr>
            <a:spLocks noGrp="1"/>
          </p:cNvSpPr>
          <p:nvPr>
            <p:ph sz="half" idx="2"/>
          </p:nvPr>
        </p:nvSpPr>
        <p:spPr>
          <a:xfrm>
            <a:off x="695013" y="2760222"/>
            <a:ext cx="4266357" cy="40598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E7C740-2E06-4523-BA1E-23B827FC76D1}"/>
              </a:ext>
            </a:extLst>
          </p:cNvPr>
          <p:cNvSpPr>
            <a:spLocks noGrp="1"/>
          </p:cNvSpPr>
          <p:nvPr>
            <p:ph type="body" sz="quarter" idx="3"/>
          </p:nvPr>
        </p:nvSpPr>
        <p:spPr>
          <a:xfrm>
            <a:off x="5104924" y="1852393"/>
            <a:ext cx="4287366" cy="907829"/>
          </a:xfrm>
        </p:spPr>
        <p:txBody>
          <a:bodyPr anchor="b"/>
          <a:lstStyle>
            <a:lvl1pPr marL="0" indent="0">
              <a:buNone/>
              <a:defRPr sz="2645" b="1"/>
            </a:lvl1pPr>
            <a:lvl2pPr marL="503789" indent="0">
              <a:buNone/>
              <a:defRPr sz="2204" b="1"/>
            </a:lvl2pPr>
            <a:lvl3pPr marL="1007577" indent="0">
              <a:buNone/>
              <a:defRPr sz="1983" b="1"/>
            </a:lvl3pPr>
            <a:lvl4pPr marL="1511366" indent="0">
              <a:buNone/>
              <a:defRPr sz="1763" b="1"/>
            </a:lvl4pPr>
            <a:lvl5pPr marL="2015155" indent="0">
              <a:buNone/>
              <a:defRPr sz="1763" b="1"/>
            </a:lvl5pPr>
            <a:lvl6pPr marL="2518943" indent="0">
              <a:buNone/>
              <a:defRPr sz="1763" b="1"/>
            </a:lvl6pPr>
            <a:lvl7pPr marL="3022732" indent="0">
              <a:buNone/>
              <a:defRPr sz="1763" b="1"/>
            </a:lvl7pPr>
            <a:lvl8pPr marL="3526521" indent="0">
              <a:buNone/>
              <a:defRPr sz="1763" b="1"/>
            </a:lvl8pPr>
            <a:lvl9pPr marL="4030309" indent="0">
              <a:buNone/>
              <a:defRPr sz="1763" b="1"/>
            </a:lvl9pPr>
          </a:lstStyle>
          <a:p>
            <a:pPr lvl="0"/>
            <a:r>
              <a:rPr lang="en-US"/>
              <a:t>Click to edit Master text styles</a:t>
            </a:r>
          </a:p>
        </p:txBody>
      </p:sp>
      <p:sp>
        <p:nvSpPr>
          <p:cNvPr id="6" name="Content Placeholder 5">
            <a:extLst>
              <a:ext uri="{FF2B5EF4-FFF2-40B4-BE49-F238E27FC236}">
                <a16:creationId xmlns:a16="http://schemas.microsoft.com/office/drawing/2014/main" id="{8359CF7D-3D19-4B6F-9465-D1C7F7A3356F}"/>
              </a:ext>
            </a:extLst>
          </p:cNvPr>
          <p:cNvSpPr>
            <a:spLocks noGrp="1"/>
          </p:cNvSpPr>
          <p:nvPr>
            <p:ph sz="quarter" idx="4"/>
          </p:nvPr>
        </p:nvSpPr>
        <p:spPr>
          <a:xfrm>
            <a:off x="5104924" y="2760222"/>
            <a:ext cx="4287366" cy="40598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B26BCA-2099-4C28-8AFE-5E23398729F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5A87CFA-88AF-49F6-ADDF-F7908F3E1131}"/>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B8DE20A0-2B26-4FB4-A284-7362EE4219AB}"/>
              </a:ext>
            </a:extLst>
          </p:cNvPr>
          <p:cNvSpPr>
            <a:spLocks noGrp="1"/>
          </p:cNvSpPr>
          <p:nvPr>
            <p:ph type="sldNum" sz="quarter" idx="12"/>
          </p:nvPr>
        </p:nvSpPr>
        <p:spPr/>
        <p:txBody>
          <a:bodyPr/>
          <a:lstStyle>
            <a:lvl1pPr>
              <a:defRPr/>
            </a:lvl1pPr>
          </a:lstStyle>
          <a:p>
            <a:fld id="{4B933276-4B93-4A87-B00E-55F435B7A9EA}" type="slidenum">
              <a:rPr lang="en-US" altLang="en-US"/>
              <a:pPr/>
              <a:t>‹#›</a:t>
            </a:fld>
            <a:endParaRPr lang="en-US" altLang="en-US"/>
          </a:p>
        </p:txBody>
      </p:sp>
    </p:spTree>
    <p:extLst>
      <p:ext uri="{BB962C8B-B14F-4D97-AF65-F5344CB8AC3E}">
        <p14:creationId xmlns:p14="http://schemas.microsoft.com/office/powerpoint/2010/main" val="1762527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906A-5DF6-402C-BAC3-F1E2A54D96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A09940-5192-463C-8BBC-9251FDC90CEE}"/>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9AA8950F-4622-4504-B1C8-43B6A9629D99}"/>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303B5A63-E977-496F-B4AF-108CEBB64FC2}"/>
              </a:ext>
            </a:extLst>
          </p:cNvPr>
          <p:cNvSpPr>
            <a:spLocks noGrp="1"/>
          </p:cNvSpPr>
          <p:nvPr>
            <p:ph type="sldNum" sz="quarter" idx="12"/>
          </p:nvPr>
        </p:nvSpPr>
        <p:spPr/>
        <p:txBody>
          <a:bodyPr/>
          <a:lstStyle>
            <a:lvl1pPr>
              <a:defRPr/>
            </a:lvl1pPr>
          </a:lstStyle>
          <a:p>
            <a:fld id="{9F29EFBC-10BE-4407-93A1-2209BD11DF5E}" type="slidenum">
              <a:rPr lang="en-US" altLang="en-US"/>
              <a:pPr/>
              <a:t>‹#›</a:t>
            </a:fld>
            <a:endParaRPr lang="en-US" altLang="en-US"/>
          </a:p>
        </p:txBody>
      </p:sp>
    </p:spTree>
    <p:extLst>
      <p:ext uri="{BB962C8B-B14F-4D97-AF65-F5344CB8AC3E}">
        <p14:creationId xmlns:p14="http://schemas.microsoft.com/office/powerpoint/2010/main" val="2144882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A3A8DE-C777-4E80-9559-7678F3B1620D}"/>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8A6B8C5D-3DF0-40EB-AD88-444C1A0CC43F}"/>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FA1BA18-54B0-4D60-AE4F-57D9E519446F}"/>
              </a:ext>
            </a:extLst>
          </p:cNvPr>
          <p:cNvSpPr>
            <a:spLocks noGrp="1"/>
          </p:cNvSpPr>
          <p:nvPr>
            <p:ph type="sldNum" sz="quarter" idx="12"/>
          </p:nvPr>
        </p:nvSpPr>
        <p:spPr/>
        <p:txBody>
          <a:bodyPr/>
          <a:lstStyle>
            <a:lvl1pPr>
              <a:defRPr/>
            </a:lvl1pPr>
          </a:lstStyle>
          <a:p>
            <a:fld id="{3148890B-DF8C-4931-9020-B71229AB707B}" type="slidenum">
              <a:rPr lang="en-US" altLang="en-US"/>
              <a:pPr/>
              <a:t>‹#›</a:t>
            </a:fld>
            <a:endParaRPr lang="en-US" altLang="en-US"/>
          </a:p>
        </p:txBody>
      </p:sp>
    </p:spTree>
    <p:extLst>
      <p:ext uri="{BB962C8B-B14F-4D97-AF65-F5344CB8AC3E}">
        <p14:creationId xmlns:p14="http://schemas.microsoft.com/office/powerpoint/2010/main" val="1973545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A390-4D6B-4480-8AE4-0FFDF868F9A1}"/>
              </a:ext>
            </a:extLst>
          </p:cNvPr>
          <p:cNvSpPr>
            <a:spLocks noGrp="1"/>
          </p:cNvSpPr>
          <p:nvPr>
            <p:ph type="title"/>
          </p:nvPr>
        </p:nvSpPr>
        <p:spPr>
          <a:xfrm>
            <a:off x="695013" y="503767"/>
            <a:ext cx="3252726" cy="1763183"/>
          </a:xfrm>
        </p:spPr>
        <p:txBody>
          <a:bodyPr anchor="b"/>
          <a:lstStyle>
            <a:lvl1pPr>
              <a:defRPr sz="3526"/>
            </a:lvl1pPr>
          </a:lstStyle>
          <a:p>
            <a:r>
              <a:rPr lang="en-US"/>
              <a:t>Click to edit Master title style</a:t>
            </a:r>
          </a:p>
        </p:txBody>
      </p:sp>
      <p:sp>
        <p:nvSpPr>
          <p:cNvPr id="3" name="Content Placeholder 2">
            <a:extLst>
              <a:ext uri="{FF2B5EF4-FFF2-40B4-BE49-F238E27FC236}">
                <a16:creationId xmlns:a16="http://schemas.microsoft.com/office/drawing/2014/main" id="{058B3541-94BD-4E2A-8A59-ABBAA3EE2C6E}"/>
              </a:ext>
            </a:extLst>
          </p:cNvPr>
          <p:cNvSpPr>
            <a:spLocks noGrp="1"/>
          </p:cNvSpPr>
          <p:nvPr>
            <p:ph idx="1"/>
          </p:nvPr>
        </p:nvSpPr>
        <p:spPr>
          <a:xfrm>
            <a:off x="4287366" y="1087996"/>
            <a:ext cx="5104924" cy="5370013"/>
          </a:xfrm>
        </p:spPr>
        <p:txBody>
          <a:bodyPr/>
          <a:lstStyle>
            <a:lvl1pPr>
              <a:defRPr sz="3526"/>
            </a:lvl1pPr>
            <a:lvl2pPr>
              <a:defRPr sz="3085"/>
            </a:lvl2pPr>
            <a:lvl3pPr>
              <a:defRPr sz="2645"/>
            </a:lvl3pPr>
            <a:lvl4pPr>
              <a:defRPr sz="2204"/>
            </a:lvl4pPr>
            <a:lvl5pPr>
              <a:defRPr sz="2204"/>
            </a:lvl5pPr>
            <a:lvl6pPr>
              <a:defRPr sz="2204"/>
            </a:lvl6pPr>
            <a:lvl7pPr>
              <a:defRPr sz="2204"/>
            </a:lvl7pPr>
            <a:lvl8pPr>
              <a:defRPr sz="2204"/>
            </a:lvl8pPr>
            <a:lvl9pPr>
              <a:defRPr sz="22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129E82-4C56-451E-8AB5-E62CBD2AD58E}"/>
              </a:ext>
            </a:extLst>
          </p:cNvPr>
          <p:cNvSpPr>
            <a:spLocks noGrp="1"/>
          </p:cNvSpPr>
          <p:nvPr>
            <p:ph type="body" sz="half" idx="2"/>
          </p:nvPr>
        </p:nvSpPr>
        <p:spPr>
          <a:xfrm>
            <a:off x="695013" y="2266950"/>
            <a:ext cx="3252726" cy="4199805"/>
          </a:xfrm>
        </p:spPr>
        <p:txBody>
          <a:bodyPr/>
          <a:lstStyle>
            <a:lvl1pPr marL="0" indent="0">
              <a:buNone/>
              <a:defRPr sz="1763"/>
            </a:lvl1pPr>
            <a:lvl2pPr marL="503789" indent="0">
              <a:buNone/>
              <a:defRPr sz="1543"/>
            </a:lvl2pPr>
            <a:lvl3pPr marL="1007577" indent="0">
              <a:buNone/>
              <a:defRPr sz="1322"/>
            </a:lvl3pPr>
            <a:lvl4pPr marL="1511366" indent="0">
              <a:buNone/>
              <a:defRPr sz="1102"/>
            </a:lvl4pPr>
            <a:lvl5pPr marL="2015155" indent="0">
              <a:buNone/>
              <a:defRPr sz="1102"/>
            </a:lvl5pPr>
            <a:lvl6pPr marL="2518943" indent="0">
              <a:buNone/>
              <a:defRPr sz="1102"/>
            </a:lvl6pPr>
            <a:lvl7pPr marL="3022732" indent="0">
              <a:buNone/>
              <a:defRPr sz="1102"/>
            </a:lvl7pPr>
            <a:lvl8pPr marL="3526521" indent="0">
              <a:buNone/>
              <a:defRPr sz="1102"/>
            </a:lvl8pPr>
            <a:lvl9pPr marL="4030309" indent="0">
              <a:buNone/>
              <a:defRPr sz="1102"/>
            </a:lvl9pPr>
          </a:lstStyle>
          <a:p>
            <a:pPr lvl="0"/>
            <a:r>
              <a:rPr lang="en-US"/>
              <a:t>Click to edit Master text styles</a:t>
            </a:r>
          </a:p>
        </p:txBody>
      </p:sp>
      <p:sp>
        <p:nvSpPr>
          <p:cNvPr id="5" name="Date Placeholder 4">
            <a:extLst>
              <a:ext uri="{FF2B5EF4-FFF2-40B4-BE49-F238E27FC236}">
                <a16:creationId xmlns:a16="http://schemas.microsoft.com/office/drawing/2014/main" id="{03A1FD06-F905-4F04-8480-B0CB6574C409}"/>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0AE725A-1CB8-4FC2-BB53-485679DC703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75B1E15-6A9F-4C82-9182-475A4F96E7B4}"/>
              </a:ext>
            </a:extLst>
          </p:cNvPr>
          <p:cNvSpPr>
            <a:spLocks noGrp="1"/>
          </p:cNvSpPr>
          <p:nvPr>
            <p:ph type="sldNum" sz="quarter" idx="12"/>
          </p:nvPr>
        </p:nvSpPr>
        <p:spPr/>
        <p:txBody>
          <a:bodyPr/>
          <a:lstStyle>
            <a:lvl1pPr>
              <a:defRPr/>
            </a:lvl1pPr>
          </a:lstStyle>
          <a:p>
            <a:fld id="{49F2E3FD-F978-488A-B52E-A8F9E2EE65C3}" type="slidenum">
              <a:rPr lang="en-US" altLang="en-US"/>
              <a:pPr/>
              <a:t>‹#›</a:t>
            </a:fld>
            <a:endParaRPr lang="en-US" altLang="en-US"/>
          </a:p>
        </p:txBody>
      </p:sp>
    </p:spTree>
    <p:extLst>
      <p:ext uri="{BB962C8B-B14F-4D97-AF65-F5344CB8AC3E}">
        <p14:creationId xmlns:p14="http://schemas.microsoft.com/office/powerpoint/2010/main" val="3306388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0D3A-4C17-4C59-A4BC-F1E09F4CF874}"/>
              </a:ext>
            </a:extLst>
          </p:cNvPr>
          <p:cNvSpPr>
            <a:spLocks noGrp="1"/>
          </p:cNvSpPr>
          <p:nvPr>
            <p:ph type="title"/>
          </p:nvPr>
        </p:nvSpPr>
        <p:spPr>
          <a:xfrm>
            <a:off x="695013" y="503767"/>
            <a:ext cx="3252726" cy="1763183"/>
          </a:xfrm>
        </p:spPr>
        <p:txBody>
          <a:bodyPr anchor="b"/>
          <a:lstStyle>
            <a:lvl1pPr>
              <a:defRPr sz="3526"/>
            </a:lvl1pPr>
          </a:lstStyle>
          <a:p>
            <a:r>
              <a:rPr lang="en-US"/>
              <a:t>Click to edit Master title style</a:t>
            </a:r>
          </a:p>
        </p:txBody>
      </p:sp>
      <p:sp>
        <p:nvSpPr>
          <p:cNvPr id="3" name="Picture Placeholder 2">
            <a:extLst>
              <a:ext uri="{FF2B5EF4-FFF2-40B4-BE49-F238E27FC236}">
                <a16:creationId xmlns:a16="http://schemas.microsoft.com/office/drawing/2014/main" id="{CA179C24-7666-4982-9F45-191B0BFAB93A}"/>
              </a:ext>
            </a:extLst>
          </p:cNvPr>
          <p:cNvSpPr>
            <a:spLocks noGrp="1"/>
          </p:cNvSpPr>
          <p:nvPr>
            <p:ph type="pic" idx="1"/>
          </p:nvPr>
        </p:nvSpPr>
        <p:spPr>
          <a:xfrm>
            <a:off x="4287366" y="1087996"/>
            <a:ext cx="5104924" cy="5370013"/>
          </a:xfrm>
        </p:spPr>
        <p:txBody>
          <a:bodyPr/>
          <a:lstStyle>
            <a:lvl1pPr marL="0" indent="0">
              <a:buNone/>
              <a:defRPr sz="3526"/>
            </a:lvl1pPr>
            <a:lvl2pPr marL="503789" indent="0">
              <a:buNone/>
              <a:defRPr sz="3085"/>
            </a:lvl2pPr>
            <a:lvl3pPr marL="1007577" indent="0">
              <a:buNone/>
              <a:defRPr sz="2645"/>
            </a:lvl3pPr>
            <a:lvl4pPr marL="1511366" indent="0">
              <a:buNone/>
              <a:defRPr sz="2204"/>
            </a:lvl4pPr>
            <a:lvl5pPr marL="2015155" indent="0">
              <a:buNone/>
              <a:defRPr sz="2204"/>
            </a:lvl5pPr>
            <a:lvl6pPr marL="2518943" indent="0">
              <a:buNone/>
              <a:defRPr sz="2204"/>
            </a:lvl6pPr>
            <a:lvl7pPr marL="3022732" indent="0">
              <a:buNone/>
              <a:defRPr sz="2204"/>
            </a:lvl7pPr>
            <a:lvl8pPr marL="3526521" indent="0">
              <a:buNone/>
              <a:defRPr sz="2204"/>
            </a:lvl8pPr>
            <a:lvl9pPr marL="4030309" indent="0">
              <a:buNone/>
              <a:defRPr sz="2204"/>
            </a:lvl9pPr>
          </a:lstStyle>
          <a:p>
            <a:endParaRPr lang="en-US"/>
          </a:p>
        </p:txBody>
      </p:sp>
      <p:sp>
        <p:nvSpPr>
          <p:cNvPr id="4" name="Text Placeholder 3">
            <a:extLst>
              <a:ext uri="{FF2B5EF4-FFF2-40B4-BE49-F238E27FC236}">
                <a16:creationId xmlns:a16="http://schemas.microsoft.com/office/drawing/2014/main" id="{D4EA3F97-A5A3-4B5C-BED0-4131186F025D}"/>
              </a:ext>
            </a:extLst>
          </p:cNvPr>
          <p:cNvSpPr>
            <a:spLocks noGrp="1"/>
          </p:cNvSpPr>
          <p:nvPr>
            <p:ph type="body" sz="half" idx="2"/>
          </p:nvPr>
        </p:nvSpPr>
        <p:spPr>
          <a:xfrm>
            <a:off x="695013" y="2266950"/>
            <a:ext cx="3252726" cy="4199805"/>
          </a:xfrm>
        </p:spPr>
        <p:txBody>
          <a:bodyPr/>
          <a:lstStyle>
            <a:lvl1pPr marL="0" indent="0">
              <a:buNone/>
              <a:defRPr sz="1763"/>
            </a:lvl1pPr>
            <a:lvl2pPr marL="503789" indent="0">
              <a:buNone/>
              <a:defRPr sz="1543"/>
            </a:lvl2pPr>
            <a:lvl3pPr marL="1007577" indent="0">
              <a:buNone/>
              <a:defRPr sz="1322"/>
            </a:lvl3pPr>
            <a:lvl4pPr marL="1511366" indent="0">
              <a:buNone/>
              <a:defRPr sz="1102"/>
            </a:lvl4pPr>
            <a:lvl5pPr marL="2015155" indent="0">
              <a:buNone/>
              <a:defRPr sz="1102"/>
            </a:lvl5pPr>
            <a:lvl6pPr marL="2518943" indent="0">
              <a:buNone/>
              <a:defRPr sz="1102"/>
            </a:lvl6pPr>
            <a:lvl7pPr marL="3022732" indent="0">
              <a:buNone/>
              <a:defRPr sz="1102"/>
            </a:lvl7pPr>
            <a:lvl8pPr marL="3526521" indent="0">
              <a:buNone/>
              <a:defRPr sz="1102"/>
            </a:lvl8pPr>
            <a:lvl9pPr marL="4030309" indent="0">
              <a:buNone/>
              <a:defRPr sz="1102"/>
            </a:lvl9pPr>
          </a:lstStyle>
          <a:p>
            <a:pPr lvl="0"/>
            <a:r>
              <a:rPr lang="en-US"/>
              <a:t>Click to edit Master text styles</a:t>
            </a:r>
          </a:p>
        </p:txBody>
      </p:sp>
      <p:sp>
        <p:nvSpPr>
          <p:cNvPr id="5" name="Date Placeholder 4">
            <a:extLst>
              <a:ext uri="{FF2B5EF4-FFF2-40B4-BE49-F238E27FC236}">
                <a16:creationId xmlns:a16="http://schemas.microsoft.com/office/drawing/2014/main" id="{BB81B7D1-2743-4D1C-B70E-C260BD03B7C7}"/>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2456E4ED-5180-4797-9410-547A2C9C3AFF}"/>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7888800-29F1-4DFB-84A9-257AE1F36A8D}"/>
              </a:ext>
            </a:extLst>
          </p:cNvPr>
          <p:cNvSpPr>
            <a:spLocks noGrp="1"/>
          </p:cNvSpPr>
          <p:nvPr>
            <p:ph type="sldNum" sz="quarter" idx="12"/>
          </p:nvPr>
        </p:nvSpPr>
        <p:spPr/>
        <p:txBody>
          <a:bodyPr/>
          <a:lstStyle>
            <a:lvl1pPr>
              <a:defRPr/>
            </a:lvl1pPr>
          </a:lstStyle>
          <a:p>
            <a:fld id="{606424D8-35EC-40E2-BF26-53FF8EA7D617}" type="slidenum">
              <a:rPr lang="en-US" altLang="en-US"/>
              <a:pPr/>
              <a:t>‹#›</a:t>
            </a:fld>
            <a:endParaRPr lang="en-US" altLang="en-US"/>
          </a:p>
        </p:txBody>
      </p:sp>
    </p:spTree>
    <p:extLst>
      <p:ext uri="{BB962C8B-B14F-4D97-AF65-F5344CB8AC3E}">
        <p14:creationId xmlns:p14="http://schemas.microsoft.com/office/powerpoint/2010/main" val="3189770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9955-F751-4B45-9075-2C23D2ADE8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E6E365-55B3-4D3D-935A-037343D9B4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45B9E9-C983-4195-AD08-4AEE786118DA}"/>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8653608-6FEF-4709-BA90-E0EFE41196D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AE3643E-602A-490D-B60D-D0CF791C84DA}"/>
              </a:ext>
            </a:extLst>
          </p:cNvPr>
          <p:cNvSpPr>
            <a:spLocks noGrp="1"/>
          </p:cNvSpPr>
          <p:nvPr>
            <p:ph type="sldNum" sz="quarter" idx="12"/>
          </p:nvPr>
        </p:nvSpPr>
        <p:spPr/>
        <p:txBody>
          <a:bodyPr/>
          <a:lstStyle>
            <a:lvl1pPr>
              <a:defRPr/>
            </a:lvl1pPr>
          </a:lstStyle>
          <a:p>
            <a:fld id="{0062FA95-148E-4CAF-9533-8876D7C17882}" type="slidenum">
              <a:rPr lang="en-US" altLang="en-US"/>
              <a:pPr/>
              <a:t>‹#›</a:t>
            </a:fld>
            <a:endParaRPr lang="en-US" altLang="en-US"/>
          </a:p>
        </p:txBody>
      </p:sp>
    </p:spTree>
    <p:extLst>
      <p:ext uri="{BB962C8B-B14F-4D97-AF65-F5344CB8AC3E}">
        <p14:creationId xmlns:p14="http://schemas.microsoft.com/office/powerpoint/2010/main" val="295149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66D8AE-0C98-4EC0-87C5-FC64E2357AAC}"/>
              </a:ext>
            </a:extLst>
          </p:cNvPr>
          <p:cNvSpPr>
            <a:spLocks noGrp="1"/>
          </p:cNvSpPr>
          <p:nvPr>
            <p:ph type="title" orient="vert"/>
          </p:nvPr>
        </p:nvSpPr>
        <p:spPr>
          <a:xfrm>
            <a:off x="7184707" y="671689"/>
            <a:ext cx="2142808" cy="60452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DC9310-D4A9-45F5-AE69-232EE4D64255}"/>
              </a:ext>
            </a:extLst>
          </p:cNvPr>
          <p:cNvSpPr>
            <a:spLocks noGrp="1"/>
          </p:cNvSpPr>
          <p:nvPr>
            <p:ph type="body" orient="vert" idx="1"/>
          </p:nvPr>
        </p:nvSpPr>
        <p:spPr>
          <a:xfrm>
            <a:off x="756285" y="671689"/>
            <a:ext cx="6260359" cy="604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72A71-3058-4420-A303-7F1E4331E239}"/>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79DE4E-42F3-4716-BD02-F98D69F5E3C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BB03363-E480-46EB-8598-F0F63800A611}"/>
              </a:ext>
            </a:extLst>
          </p:cNvPr>
          <p:cNvSpPr>
            <a:spLocks noGrp="1"/>
          </p:cNvSpPr>
          <p:nvPr>
            <p:ph type="sldNum" sz="quarter" idx="12"/>
          </p:nvPr>
        </p:nvSpPr>
        <p:spPr/>
        <p:txBody>
          <a:bodyPr/>
          <a:lstStyle>
            <a:lvl1pPr>
              <a:defRPr/>
            </a:lvl1pPr>
          </a:lstStyle>
          <a:p>
            <a:fld id="{ED1CB00F-7908-4193-BFF6-C5CA7B81202E}" type="slidenum">
              <a:rPr lang="en-US" altLang="en-US"/>
              <a:pPr/>
              <a:t>‹#›</a:t>
            </a:fld>
            <a:endParaRPr lang="en-US" altLang="en-US"/>
          </a:p>
        </p:txBody>
      </p:sp>
    </p:spTree>
    <p:extLst>
      <p:ext uri="{BB962C8B-B14F-4D97-AF65-F5344CB8AC3E}">
        <p14:creationId xmlns:p14="http://schemas.microsoft.com/office/powerpoint/2010/main" val="3017456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1A1A1A"/>
                </a:solidFill>
                <a:latin typeface="DejaVu Serif"/>
                <a:cs typeface="DejaVu Serif"/>
              </a:defRPr>
            </a:lvl1pPr>
          </a:lstStyle>
          <a:p>
            <a:endParaRPr/>
          </a:p>
        </p:txBody>
      </p:sp>
      <p:sp>
        <p:nvSpPr>
          <p:cNvPr id="3" name="Holder 3"/>
          <p:cNvSpPr>
            <a:spLocks noGrp="1"/>
          </p:cNvSpPr>
          <p:nvPr>
            <p:ph type="body" idx="1"/>
          </p:nvPr>
        </p:nvSpPr>
        <p:spPr/>
        <p:txBody>
          <a:bodyPr lIns="0" tIns="0" rIns="0" bIns="0"/>
          <a:lstStyle>
            <a:lvl1pPr>
              <a:defRPr sz="2600" b="0" i="0">
                <a:solidFill>
                  <a:srgbClr val="191919"/>
                </a:solidFill>
                <a:latin typeface="DejaVu Serif"/>
                <a:cs typeface="DejaVu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1A1A1A"/>
                </a:solidFill>
                <a:latin typeface="DejaVu Serif"/>
                <a:cs typeface="DejaVu Serif"/>
              </a:defRPr>
            </a:lvl1pPr>
          </a:lstStyle>
          <a:p>
            <a:endParaRPr/>
          </a:p>
        </p:txBody>
      </p:sp>
      <p:sp>
        <p:nvSpPr>
          <p:cNvPr id="3" name="Holder 3"/>
          <p:cNvSpPr>
            <a:spLocks noGrp="1"/>
          </p:cNvSpPr>
          <p:nvPr>
            <p:ph sz="half" idx="2"/>
          </p:nvPr>
        </p:nvSpPr>
        <p:spPr>
          <a:xfrm>
            <a:off x="504190" y="1737995"/>
            <a:ext cx="4386453"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93157" y="1737995"/>
            <a:ext cx="4386453"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1A1A1A"/>
                </a:solidFill>
                <a:latin typeface="DejaVu Serif"/>
                <a:cs typeface="DejaVu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2C7C7-9E85-426F-84F4-01E11204678B}"/>
              </a:ext>
            </a:extLst>
          </p:cNvPr>
          <p:cNvSpPr>
            <a:spLocks noGrp="1"/>
          </p:cNvSpPr>
          <p:nvPr>
            <p:ph type="ctrTitle"/>
          </p:nvPr>
        </p:nvSpPr>
        <p:spPr>
          <a:xfrm>
            <a:off x="1260475" y="1236678"/>
            <a:ext cx="7562850" cy="2630781"/>
          </a:xfrm>
        </p:spPr>
        <p:txBody>
          <a:bodyPr anchor="b"/>
          <a:lstStyle>
            <a:lvl1pPr algn="ctr">
              <a:defRPr sz="6611"/>
            </a:lvl1pPr>
          </a:lstStyle>
          <a:p>
            <a:r>
              <a:rPr lang="en-US"/>
              <a:t>Click to edit Master title style</a:t>
            </a:r>
          </a:p>
        </p:txBody>
      </p:sp>
      <p:sp>
        <p:nvSpPr>
          <p:cNvPr id="3" name="Subtitle 2">
            <a:extLst>
              <a:ext uri="{FF2B5EF4-FFF2-40B4-BE49-F238E27FC236}">
                <a16:creationId xmlns:a16="http://schemas.microsoft.com/office/drawing/2014/main" id="{2D5B3DEA-7F98-410F-9523-A15599A1A603}"/>
              </a:ext>
            </a:extLst>
          </p:cNvPr>
          <p:cNvSpPr>
            <a:spLocks noGrp="1"/>
          </p:cNvSpPr>
          <p:nvPr>
            <p:ph type="subTitle" idx="1"/>
          </p:nvPr>
        </p:nvSpPr>
        <p:spPr>
          <a:xfrm>
            <a:off x="1260475" y="3968912"/>
            <a:ext cx="7562850" cy="1824404"/>
          </a:xfrm>
        </p:spPr>
        <p:txBody>
          <a:bodyPr/>
          <a:lstStyle>
            <a:lvl1pPr marL="0" indent="0" algn="ctr">
              <a:buNone/>
              <a:defRPr sz="2645"/>
            </a:lvl1pPr>
            <a:lvl2pPr marL="503789" indent="0" algn="ctr">
              <a:buNone/>
              <a:defRPr sz="2204"/>
            </a:lvl2pPr>
            <a:lvl3pPr marL="1007577" indent="0" algn="ctr">
              <a:buNone/>
              <a:defRPr sz="1983"/>
            </a:lvl3pPr>
            <a:lvl4pPr marL="1511366" indent="0" algn="ctr">
              <a:buNone/>
              <a:defRPr sz="1763"/>
            </a:lvl4pPr>
            <a:lvl5pPr marL="2015155" indent="0" algn="ctr">
              <a:buNone/>
              <a:defRPr sz="1763"/>
            </a:lvl5pPr>
            <a:lvl6pPr marL="2518943" indent="0" algn="ctr">
              <a:buNone/>
              <a:defRPr sz="1763"/>
            </a:lvl6pPr>
            <a:lvl7pPr marL="3022732" indent="0" algn="ctr">
              <a:buNone/>
              <a:defRPr sz="1763"/>
            </a:lvl7pPr>
            <a:lvl8pPr marL="3526521" indent="0" algn="ctr">
              <a:buNone/>
              <a:defRPr sz="1763"/>
            </a:lvl8pPr>
            <a:lvl9pPr marL="4030309" indent="0" algn="ctr">
              <a:buNone/>
              <a:defRPr sz="1763"/>
            </a:lvl9pPr>
          </a:lstStyle>
          <a:p>
            <a:r>
              <a:rPr lang="en-US"/>
              <a:t>Click to edit Master subtitle style</a:t>
            </a:r>
          </a:p>
        </p:txBody>
      </p:sp>
      <p:sp>
        <p:nvSpPr>
          <p:cNvPr id="4" name="Date Placeholder 3">
            <a:extLst>
              <a:ext uri="{FF2B5EF4-FFF2-40B4-BE49-F238E27FC236}">
                <a16:creationId xmlns:a16="http://schemas.microsoft.com/office/drawing/2014/main" id="{BA87437A-87AB-452E-AC68-45D9EC80285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CBE0EAD-D898-4F2A-9C6E-AEC6CB68CD3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19C3562-6C16-4A0B-88B9-6880A8AE0FFA}"/>
              </a:ext>
            </a:extLst>
          </p:cNvPr>
          <p:cNvSpPr>
            <a:spLocks noGrp="1"/>
          </p:cNvSpPr>
          <p:nvPr>
            <p:ph type="sldNum" sz="quarter" idx="12"/>
          </p:nvPr>
        </p:nvSpPr>
        <p:spPr/>
        <p:txBody>
          <a:bodyPr/>
          <a:lstStyle>
            <a:lvl1pPr>
              <a:defRPr/>
            </a:lvl1pPr>
          </a:lstStyle>
          <a:p>
            <a:fld id="{1B03D218-7703-40FF-9972-45B96CEFCB56}" type="slidenum">
              <a:rPr lang="en-US" altLang="en-US"/>
              <a:pPr/>
              <a:t>‹#›</a:t>
            </a:fld>
            <a:endParaRPr lang="en-US" altLang="en-US"/>
          </a:p>
        </p:txBody>
      </p:sp>
    </p:spTree>
    <p:extLst>
      <p:ext uri="{BB962C8B-B14F-4D97-AF65-F5344CB8AC3E}">
        <p14:creationId xmlns:p14="http://schemas.microsoft.com/office/powerpoint/2010/main" val="83260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8491-EE6E-4457-B81D-393D57002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327F76-D62A-43D3-9DC4-143D7F26A8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B5F758-3DB0-4FEB-87F6-378001DA5817}"/>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9480C2A-F0CC-4CC9-B750-E62BDC35827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DD0CF79-C62B-497B-A3FE-A00CD3410168}"/>
              </a:ext>
            </a:extLst>
          </p:cNvPr>
          <p:cNvSpPr>
            <a:spLocks noGrp="1"/>
          </p:cNvSpPr>
          <p:nvPr>
            <p:ph type="sldNum" sz="quarter" idx="12"/>
          </p:nvPr>
        </p:nvSpPr>
        <p:spPr/>
        <p:txBody>
          <a:bodyPr/>
          <a:lstStyle>
            <a:lvl1pPr>
              <a:defRPr/>
            </a:lvl1pPr>
          </a:lstStyle>
          <a:p>
            <a:fld id="{FAC963AA-F9AD-4C14-BADA-6C784B8F2C5D}" type="slidenum">
              <a:rPr lang="en-US" altLang="en-US"/>
              <a:pPr/>
              <a:t>‹#›</a:t>
            </a:fld>
            <a:endParaRPr lang="en-US" altLang="en-US"/>
          </a:p>
        </p:txBody>
      </p:sp>
    </p:spTree>
    <p:extLst>
      <p:ext uri="{BB962C8B-B14F-4D97-AF65-F5344CB8AC3E}">
        <p14:creationId xmlns:p14="http://schemas.microsoft.com/office/powerpoint/2010/main" val="17655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A0AA-05A5-43AB-A2DA-AD6BB2536132}"/>
              </a:ext>
            </a:extLst>
          </p:cNvPr>
          <p:cNvSpPr>
            <a:spLocks noGrp="1"/>
          </p:cNvSpPr>
          <p:nvPr>
            <p:ph type="title"/>
          </p:nvPr>
        </p:nvSpPr>
        <p:spPr>
          <a:xfrm>
            <a:off x="688010" y="1883878"/>
            <a:ext cx="8697278" cy="3143294"/>
          </a:xfrm>
        </p:spPr>
        <p:txBody>
          <a:bodyPr anchor="b"/>
          <a:lstStyle>
            <a:lvl1pPr>
              <a:defRPr sz="6611"/>
            </a:lvl1pPr>
          </a:lstStyle>
          <a:p>
            <a:r>
              <a:rPr lang="en-US"/>
              <a:t>Click to edit Master title style</a:t>
            </a:r>
          </a:p>
        </p:txBody>
      </p:sp>
      <p:sp>
        <p:nvSpPr>
          <p:cNvPr id="3" name="Text Placeholder 2">
            <a:extLst>
              <a:ext uri="{FF2B5EF4-FFF2-40B4-BE49-F238E27FC236}">
                <a16:creationId xmlns:a16="http://schemas.microsoft.com/office/drawing/2014/main" id="{82B1E79B-29C2-4219-95EF-8CD33961CF9A}"/>
              </a:ext>
            </a:extLst>
          </p:cNvPr>
          <p:cNvSpPr>
            <a:spLocks noGrp="1"/>
          </p:cNvSpPr>
          <p:nvPr>
            <p:ph type="body" idx="1"/>
          </p:nvPr>
        </p:nvSpPr>
        <p:spPr>
          <a:xfrm>
            <a:off x="688010" y="5056909"/>
            <a:ext cx="8697278" cy="1652984"/>
          </a:xfrm>
        </p:spPr>
        <p:txBody>
          <a:bodyPr/>
          <a:lstStyle>
            <a:lvl1pPr marL="0" indent="0">
              <a:buNone/>
              <a:defRPr sz="2645"/>
            </a:lvl1pPr>
            <a:lvl2pPr marL="503789" indent="0">
              <a:buNone/>
              <a:defRPr sz="2204"/>
            </a:lvl2pPr>
            <a:lvl3pPr marL="1007577" indent="0">
              <a:buNone/>
              <a:defRPr sz="1983"/>
            </a:lvl3pPr>
            <a:lvl4pPr marL="1511366" indent="0">
              <a:buNone/>
              <a:defRPr sz="1763"/>
            </a:lvl4pPr>
            <a:lvl5pPr marL="2015155" indent="0">
              <a:buNone/>
              <a:defRPr sz="1763"/>
            </a:lvl5pPr>
            <a:lvl6pPr marL="2518943" indent="0">
              <a:buNone/>
              <a:defRPr sz="1763"/>
            </a:lvl6pPr>
            <a:lvl7pPr marL="3022732" indent="0">
              <a:buNone/>
              <a:defRPr sz="1763"/>
            </a:lvl7pPr>
            <a:lvl8pPr marL="3526521" indent="0">
              <a:buNone/>
              <a:defRPr sz="1763"/>
            </a:lvl8pPr>
            <a:lvl9pPr marL="4030309" indent="0">
              <a:buNone/>
              <a:defRPr sz="1763"/>
            </a:lvl9pPr>
          </a:lstStyle>
          <a:p>
            <a:pPr lvl="0"/>
            <a:r>
              <a:rPr lang="en-US"/>
              <a:t>Click to edit Master text styles</a:t>
            </a:r>
          </a:p>
        </p:txBody>
      </p:sp>
      <p:sp>
        <p:nvSpPr>
          <p:cNvPr id="4" name="Date Placeholder 3">
            <a:extLst>
              <a:ext uri="{FF2B5EF4-FFF2-40B4-BE49-F238E27FC236}">
                <a16:creationId xmlns:a16="http://schemas.microsoft.com/office/drawing/2014/main" id="{8D7A2A82-EA76-4D29-8269-79F27501F09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8477AFF-DE1D-49D2-BFAF-A28488882534}"/>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B1D6C01-4334-4D9F-A5C7-5100164962FD}"/>
              </a:ext>
            </a:extLst>
          </p:cNvPr>
          <p:cNvSpPr>
            <a:spLocks noGrp="1"/>
          </p:cNvSpPr>
          <p:nvPr>
            <p:ph type="sldNum" sz="quarter" idx="12"/>
          </p:nvPr>
        </p:nvSpPr>
        <p:spPr/>
        <p:txBody>
          <a:bodyPr/>
          <a:lstStyle>
            <a:lvl1pPr>
              <a:defRPr/>
            </a:lvl1pPr>
          </a:lstStyle>
          <a:p>
            <a:fld id="{F1EDE23F-04C6-4C88-8987-53EB9CEFC588}" type="slidenum">
              <a:rPr lang="en-US" altLang="en-US"/>
              <a:pPr/>
              <a:t>‹#›</a:t>
            </a:fld>
            <a:endParaRPr lang="en-US" altLang="en-US"/>
          </a:p>
        </p:txBody>
      </p:sp>
    </p:spTree>
    <p:extLst>
      <p:ext uri="{BB962C8B-B14F-4D97-AF65-F5344CB8AC3E}">
        <p14:creationId xmlns:p14="http://schemas.microsoft.com/office/powerpoint/2010/main" val="105708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896C3-7368-4197-9E2E-9CDEA2533A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D97843-5B17-44F6-9539-D3FAA35F08DA}"/>
              </a:ext>
            </a:extLst>
          </p:cNvPr>
          <p:cNvSpPr>
            <a:spLocks noGrp="1"/>
          </p:cNvSpPr>
          <p:nvPr>
            <p:ph sz="half" idx="1"/>
          </p:nvPr>
        </p:nvSpPr>
        <p:spPr>
          <a:xfrm>
            <a:off x="756285" y="2182989"/>
            <a:ext cx="4201583"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9CE1AD-1956-482F-BFDC-D8A8CFA78ABE}"/>
              </a:ext>
            </a:extLst>
          </p:cNvPr>
          <p:cNvSpPr>
            <a:spLocks noGrp="1"/>
          </p:cNvSpPr>
          <p:nvPr>
            <p:ph sz="half" idx="2"/>
          </p:nvPr>
        </p:nvSpPr>
        <p:spPr>
          <a:xfrm>
            <a:off x="5125932" y="2182989"/>
            <a:ext cx="4201583"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D06B3D-D4D4-41C3-9F35-FA33C83AE01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DA33085-686A-428C-8C2A-A5034EE98DE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158D5C0-10BD-4C53-83EC-3747432C246D}"/>
              </a:ext>
            </a:extLst>
          </p:cNvPr>
          <p:cNvSpPr>
            <a:spLocks noGrp="1"/>
          </p:cNvSpPr>
          <p:nvPr>
            <p:ph type="sldNum" sz="quarter" idx="12"/>
          </p:nvPr>
        </p:nvSpPr>
        <p:spPr/>
        <p:txBody>
          <a:bodyPr/>
          <a:lstStyle>
            <a:lvl1pPr>
              <a:defRPr/>
            </a:lvl1pPr>
          </a:lstStyle>
          <a:p>
            <a:fld id="{A8386E1D-30AC-4F1A-A1BF-E961E28EECD7}" type="slidenum">
              <a:rPr lang="en-US" altLang="en-US"/>
              <a:pPr/>
              <a:t>‹#›</a:t>
            </a:fld>
            <a:endParaRPr lang="en-US" altLang="en-US"/>
          </a:p>
        </p:txBody>
      </p:sp>
    </p:spTree>
    <p:extLst>
      <p:ext uri="{BB962C8B-B14F-4D97-AF65-F5344CB8AC3E}">
        <p14:creationId xmlns:p14="http://schemas.microsoft.com/office/powerpoint/2010/main" val="37358526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352039" y="2938779"/>
            <a:ext cx="5379720" cy="1176020"/>
          </a:xfrm>
          <a:prstGeom prst="rect">
            <a:avLst/>
          </a:prstGeom>
        </p:spPr>
        <p:txBody>
          <a:bodyPr wrap="square" lIns="0" tIns="0" rIns="0" bIns="0">
            <a:spAutoFit/>
          </a:bodyPr>
          <a:lstStyle>
            <a:lvl1pPr>
              <a:defRPr sz="4400" b="0" i="0">
                <a:solidFill>
                  <a:srgbClr val="1A1A1A"/>
                </a:solidFill>
                <a:latin typeface="DejaVu Serif"/>
                <a:cs typeface="DejaVu Serif"/>
              </a:defRPr>
            </a:lvl1pPr>
          </a:lstStyle>
          <a:p>
            <a:endParaRPr/>
          </a:p>
        </p:txBody>
      </p:sp>
      <p:sp>
        <p:nvSpPr>
          <p:cNvPr id="3" name="Holder 3"/>
          <p:cNvSpPr>
            <a:spLocks noGrp="1"/>
          </p:cNvSpPr>
          <p:nvPr>
            <p:ph type="body" idx="1"/>
          </p:nvPr>
        </p:nvSpPr>
        <p:spPr>
          <a:xfrm>
            <a:off x="579120" y="1563370"/>
            <a:ext cx="8925559" cy="3596640"/>
          </a:xfrm>
          <a:prstGeom prst="rect">
            <a:avLst/>
          </a:prstGeom>
        </p:spPr>
        <p:txBody>
          <a:bodyPr wrap="square" lIns="0" tIns="0" rIns="0" bIns="0">
            <a:spAutoFit/>
          </a:bodyPr>
          <a:lstStyle>
            <a:lvl1pPr>
              <a:defRPr sz="2600" b="0" i="0">
                <a:solidFill>
                  <a:srgbClr val="191919"/>
                </a:solidFill>
                <a:latin typeface="DejaVu Serif"/>
                <a:cs typeface="DejaVu Serif"/>
              </a:defRPr>
            </a:lvl1pPr>
          </a:lstStyle>
          <a:p>
            <a:endParaRPr/>
          </a:p>
        </p:txBody>
      </p:sp>
      <p:sp>
        <p:nvSpPr>
          <p:cNvPr id="4" name="Holder 4"/>
          <p:cNvSpPr>
            <a:spLocks noGrp="1"/>
          </p:cNvSpPr>
          <p:nvPr>
            <p:ph type="ftr" sz="quarter" idx="5"/>
          </p:nvPr>
        </p:nvSpPr>
        <p:spPr>
          <a:xfrm>
            <a:off x="3428492" y="7027545"/>
            <a:ext cx="3226816"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4190" y="7027545"/>
            <a:ext cx="2319274"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1/24/2022</a:t>
            </a:fld>
            <a:endParaRPr lang="en-US"/>
          </a:p>
        </p:txBody>
      </p:sp>
      <p:sp>
        <p:nvSpPr>
          <p:cNvPr id="6" name="Holder 6"/>
          <p:cNvSpPr>
            <a:spLocks noGrp="1"/>
          </p:cNvSpPr>
          <p:nvPr>
            <p:ph type="sldNum" sz="quarter" idx="7"/>
          </p:nvPr>
        </p:nvSpPr>
        <p:spPr>
          <a:xfrm>
            <a:off x="7260336" y="7027545"/>
            <a:ext cx="2319274"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242C656-6A4D-4874-9A99-1FE45B488F0E}"/>
              </a:ext>
            </a:extLst>
          </p:cNvPr>
          <p:cNvSpPr>
            <a:spLocks noGrp="1" noChangeArrowheads="1"/>
          </p:cNvSpPr>
          <p:nvPr>
            <p:ph type="title"/>
          </p:nvPr>
        </p:nvSpPr>
        <p:spPr bwMode="auto">
          <a:xfrm>
            <a:off x="756285" y="671689"/>
            <a:ext cx="8571230" cy="1259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94B5FCA-FD08-413C-8E6E-03991991EA65}"/>
              </a:ext>
            </a:extLst>
          </p:cNvPr>
          <p:cNvSpPr>
            <a:spLocks noGrp="1" noChangeArrowheads="1"/>
          </p:cNvSpPr>
          <p:nvPr>
            <p:ph type="body" idx="1"/>
          </p:nvPr>
        </p:nvSpPr>
        <p:spPr bwMode="auto">
          <a:xfrm>
            <a:off x="756285" y="2182989"/>
            <a:ext cx="857123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2EE58842-C0D4-4B92-B013-A1EECEFE19C5}"/>
              </a:ext>
            </a:extLst>
          </p:cNvPr>
          <p:cNvSpPr>
            <a:spLocks noGrp="1" noChangeArrowheads="1"/>
          </p:cNvSpPr>
          <p:nvPr>
            <p:ph type="dt" sz="half" idx="2"/>
          </p:nvPr>
        </p:nvSpPr>
        <p:spPr bwMode="auto">
          <a:xfrm>
            <a:off x="756285" y="6884811"/>
            <a:ext cx="2100792" cy="503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543"/>
            </a:lvl1pPr>
          </a:lstStyle>
          <a:p>
            <a:endParaRPr lang="en-US" altLang="en-US"/>
          </a:p>
        </p:txBody>
      </p:sp>
      <p:sp>
        <p:nvSpPr>
          <p:cNvPr id="1029" name="Rectangle 5">
            <a:extLst>
              <a:ext uri="{FF2B5EF4-FFF2-40B4-BE49-F238E27FC236}">
                <a16:creationId xmlns:a16="http://schemas.microsoft.com/office/drawing/2014/main" id="{BAB756FA-7123-48BD-AC27-C6349AB1C20F}"/>
              </a:ext>
            </a:extLst>
          </p:cNvPr>
          <p:cNvSpPr>
            <a:spLocks noGrp="1" noChangeArrowheads="1"/>
          </p:cNvSpPr>
          <p:nvPr>
            <p:ph type="ftr" sz="quarter" idx="3"/>
          </p:nvPr>
        </p:nvSpPr>
        <p:spPr bwMode="auto">
          <a:xfrm>
            <a:off x="3445299" y="6884811"/>
            <a:ext cx="3193203" cy="503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543"/>
            </a:lvl1pPr>
          </a:lstStyle>
          <a:p>
            <a:endParaRPr lang="en-US" altLang="en-US"/>
          </a:p>
        </p:txBody>
      </p:sp>
      <p:sp>
        <p:nvSpPr>
          <p:cNvPr id="1030" name="Rectangle 6">
            <a:extLst>
              <a:ext uri="{FF2B5EF4-FFF2-40B4-BE49-F238E27FC236}">
                <a16:creationId xmlns:a16="http://schemas.microsoft.com/office/drawing/2014/main" id="{24E0D0CF-FA25-4F03-A5E8-FD582B974C26}"/>
              </a:ext>
            </a:extLst>
          </p:cNvPr>
          <p:cNvSpPr>
            <a:spLocks noGrp="1" noChangeArrowheads="1"/>
          </p:cNvSpPr>
          <p:nvPr>
            <p:ph type="sldNum" sz="quarter" idx="4"/>
          </p:nvPr>
        </p:nvSpPr>
        <p:spPr bwMode="auto">
          <a:xfrm>
            <a:off x="7226723" y="6884811"/>
            <a:ext cx="2100792" cy="503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543"/>
            </a:lvl1pPr>
          </a:lstStyle>
          <a:p>
            <a:fld id="{A50CC7C8-D3BA-4E35-BBFD-FBD538BA52EA}" type="slidenum">
              <a:rPr lang="en-US" altLang="en-US"/>
              <a:pPr/>
              <a:t>‹#›</a:t>
            </a:fld>
            <a:endParaRPr lang="en-US" altLang="en-US"/>
          </a:p>
        </p:txBody>
      </p:sp>
    </p:spTree>
    <p:extLst>
      <p:ext uri="{BB962C8B-B14F-4D97-AF65-F5344CB8AC3E}">
        <p14:creationId xmlns:p14="http://schemas.microsoft.com/office/powerpoint/2010/main" val="13055207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rtl="0" fontAlgn="base">
        <a:spcBef>
          <a:spcPct val="0"/>
        </a:spcBef>
        <a:spcAft>
          <a:spcPct val="0"/>
        </a:spcAft>
        <a:defRPr sz="4848" kern="1200">
          <a:solidFill>
            <a:schemeClr val="tx2"/>
          </a:solidFill>
          <a:latin typeface="+mj-lt"/>
          <a:ea typeface="+mj-ea"/>
          <a:cs typeface="+mj-cs"/>
        </a:defRPr>
      </a:lvl1pPr>
      <a:lvl2pPr algn="ctr" rtl="0" fontAlgn="base">
        <a:spcBef>
          <a:spcPct val="0"/>
        </a:spcBef>
        <a:spcAft>
          <a:spcPct val="0"/>
        </a:spcAft>
        <a:defRPr sz="4848">
          <a:solidFill>
            <a:schemeClr val="tx2"/>
          </a:solidFill>
          <a:latin typeface="Arial" panose="020B0604020202020204" pitchFamily="34" charset="0"/>
        </a:defRPr>
      </a:lvl2pPr>
      <a:lvl3pPr algn="ctr" rtl="0" fontAlgn="base">
        <a:spcBef>
          <a:spcPct val="0"/>
        </a:spcBef>
        <a:spcAft>
          <a:spcPct val="0"/>
        </a:spcAft>
        <a:defRPr sz="4848">
          <a:solidFill>
            <a:schemeClr val="tx2"/>
          </a:solidFill>
          <a:latin typeface="Arial" panose="020B0604020202020204" pitchFamily="34" charset="0"/>
        </a:defRPr>
      </a:lvl3pPr>
      <a:lvl4pPr algn="ctr" rtl="0" fontAlgn="base">
        <a:spcBef>
          <a:spcPct val="0"/>
        </a:spcBef>
        <a:spcAft>
          <a:spcPct val="0"/>
        </a:spcAft>
        <a:defRPr sz="4848">
          <a:solidFill>
            <a:schemeClr val="tx2"/>
          </a:solidFill>
          <a:latin typeface="Arial" panose="020B0604020202020204" pitchFamily="34" charset="0"/>
        </a:defRPr>
      </a:lvl4pPr>
      <a:lvl5pPr algn="ctr" rtl="0" fontAlgn="base">
        <a:spcBef>
          <a:spcPct val="0"/>
        </a:spcBef>
        <a:spcAft>
          <a:spcPct val="0"/>
        </a:spcAft>
        <a:defRPr sz="4848">
          <a:solidFill>
            <a:schemeClr val="tx2"/>
          </a:solidFill>
          <a:latin typeface="Arial" panose="020B0604020202020204" pitchFamily="34" charset="0"/>
        </a:defRPr>
      </a:lvl5pPr>
      <a:lvl6pPr marL="503789" algn="ctr" rtl="0" fontAlgn="base">
        <a:spcBef>
          <a:spcPct val="0"/>
        </a:spcBef>
        <a:spcAft>
          <a:spcPct val="0"/>
        </a:spcAft>
        <a:defRPr sz="4848">
          <a:solidFill>
            <a:schemeClr val="tx2"/>
          </a:solidFill>
          <a:latin typeface="Arial" panose="020B0604020202020204" pitchFamily="34" charset="0"/>
        </a:defRPr>
      </a:lvl6pPr>
      <a:lvl7pPr marL="1007577" algn="ctr" rtl="0" fontAlgn="base">
        <a:spcBef>
          <a:spcPct val="0"/>
        </a:spcBef>
        <a:spcAft>
          <a:spcPct val="0"/>
        </a:spcAft>
        <a:defRPr sz="4848">
          <a:solidFill>
            <a:schemeClr val="tx2"/>
          </a:solidFill>
          <a:latin typeface="Arial" panose="020B0604020202020204" pitchFamily="34" charset="0"/>
        </a:defRPr>
      </a:lvl7pPr>
      <a:lvl8pPr marL="1511366" algn="ctr" rtl="0" fontAlgn="base">
        <a:spcBef>
          <a:spcPct val="0"/>
        </a:spcBef>
        <a:spcAft>
          <a:spcPct val="0"/>
        </a:spcAft>
        <a:defRPr sz="4848">
          <a:solidFill>
            <a:schemeClr val="tx2"/>
          </a:solidFill>
          <a:latin typeface="Arial" panose="020B0604020202020204" pitchFamily="34" charset="0"/>
        </a:defRPr>
      </a:lvl8pPr>
      <a:lvl9pPr marL="2015155" algn="ctr" rtl="0" fontAlgn="base">
        <a:spcBef>
          <a:spcPct val="0"/>
        </a:spcBef>
        <a:spcAft>
          <a:spcPct val="0"/>
        </a:spcAft>
        <a:defRPr sz="4848">
          <a:solidFill>
            <a:schemeClr val="tx2"/>
          </a:solidFill>
          <a:latin typeface="Arial" panose="020B0604020202020204" pitchFamily="34" charset="0"/>
        </a:defRPr>
      </a:lvl9pPr>
    </p:titleStyle>
    <p:bodyStyle>
      <a:lvl1pPr marL="377842" indent="-377842" algn="l" rtl="0" fontAlgn="base">
        <a:spcBef>
          <a:spcPct val="20000"/>
        </a:spcBef>
        <a:spcAft>
          <a:spcPct val="0"/>
        </a:spcAft>
        <a:buChar char="•"/>
        <a:defRPr sz="3526" kern="1200">
          <a:solidFill>
            <a:schemeClr val="tx1"/>
          </a:solidFill>
          <a:latin typeface="+mn-lt"/>
          <a:ea typeface="+mn-ea"/>
          <a:cs typeface="+mn-cs"/>
        </a:defRPr>
      </a:lvl1pPr>
      <a:lvl2pPr marL="818657" indent="-314868" algn="l" rtl="0" fontAlgn="base">
        <a:spcBef>
          <a:spcPct val="20000"/>
        </a:spcBef>
        <a:spcAft>
          <a:spcPct val="0"/>
        </a:spcAft>
        <a:buChar char="–"/>
        <a:defRPr sz="3085" kern="1200">
          <a:solidFill>
            <a:schemeClr val="tx1"/>
          </a:solidFill>
          <a:latin typeface="+mn-lt"/>
          <a:ea typeface="+mn-ea"/>
          <a:cs typeface="+mn-cs"/>
        </a:defRPr>
      </a:lvl2pPr>
      <a:lvl3pPr marL="1259472" indent="-251894" algn="l" rtl="0" fontAlgn="base">
        <a:spcBef>
          <a:spcPct val="20000"/>
        </a:spcBef>
        <a:spcAft>
          <a:spcPct val="0"/>
        </a:spcAft>
        <a:buChar char="•"/>
        <a:defRPr sz="2645" kern="1200">
          <a:solidFill>
            <a:schemeClr val="tx1"/>
          </a:solidFill>
          <a:latin typeface="+mn-lt"/>
          <a:ea typeface="+mn-ea"/>
          <a:cs typeface="+mn-cs"/>
        </a:defRPr>
      </a:lvl3pPr>
      <a:lvl4pPr marL="1763260" indent="-251894" algn="l" rtl="0" fontAlgn="base">
        <a:spcBef>
          <a:spcPct val="20000"/>
        </a:spcBef>
        <a:spcAft>
          <a:spcPct val="0"/>
        </a:spcAft>
        <a:buChar char="–"/>
        <a:defRPr sz="2204" kern="1200">
          <a:solidFill>
            <a:schemeClr val="tx1"/>
          </a:solidFill>
          <a:latin typeface="+mn-lt"/>
          <a:ea typeface="+mn-ea"/>
          <a:cs typeface="+mn-cs"/>
        </a:defRPr>
      </a:lvl4pPr>
      <a:lvl5pPr marL="2267049" indent="-251894" algn="l" rtl="0" fontAlgn="base">
        <a:spcBef>
          <a:spcPct val="20000"/>
        </a:spcBef>
        <a:spcAft>
          <a:spcPct val="0"/>
        </a:spcAft>
        <a:buChar char="»"/>
        <a:defRPr sz="2204" kern="1200">
          <a:solidFill>
            <a:schemeClr val="tx1"/>
          </a:solidFill>
          <a:latin typeface="+mn-lt"/>
          <a:ea typeface="+mn-ea"/>
          <a:cs typeface="+mn-cs"/>
        </a:defRPr>
      </a:lvl5pPr>
      <a:lvl6pPr marL="2770838" indent="-251894" algn="l" defTabSz="1007577"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6pPr>
      <a:lvl7pPr marL="3274626" indent="-251894" algn="l" defTabSz="1007577"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7pPr>
      <a:lvl8pPr marL="3778415" indent="-251894" algn="l" defTabSz="1007577"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8pPr>
      <a:lvl9pPr marL="4282204" indent="-251894" algn="l" defTabSz="1007577" rtl="0" eaLnBrk="1" latinLnBrk="0" hangingPunct="1">
        <a:lnSpc>
          <a:spcPct val="90000"/>
        </a:lnSpc>
        <a:spcBef>
          <a:spcPts val="551"/>
        </a:spcBef>
        <a:buFont typeface="Arial" panose="020B0604020202020204" pitchFamily="34" charset="0"/>
        <a:buChar char="•"/>
        <a:defRPr sz="1983" kern="1200">
          <a:solidFill>
            <a:schemeClr val="tx1"/>
          </a:solidFill>
          <a:latin typeface="+mn-lt"/>
          <a:ea typeface="+mn-ea"/>
          <a:cs typeface="+mn-cs"/>
        </a:defRPr>
      </a:lvl9pPr>
    </p:bodyStyle>
    <p:otherStyle>
      <a:defPPr>
        <a:defRPr lang="en-US"/>
      </a:defPPr>
      <a:lvl1pPr marL="0" algn="l" defTabSz="1007577" rtl="0" eaLnBrk="1" latinLnBrk="0" hangingPunct="1">
        <a:defRPr sz="1983" kern="1200">
          <a:solidFill>
            <a:schemeClr val="tx1"/>
          </a:solidFill>
          <a:latin typeface="+mn-lt"/>
          <a:ea typeface="+mn-ea"/>
          <a:cs typeface="+mn-cs"/>
        </a:defRPr>
      </a:lvl1pPr>
      <a:lvl2pPr marL="503789" algn="l" defTabSz="1007577" rtl="0" eaLnBrk="1" latinLnBrk="0" hangingPunct="1">
        <a:defRPr sz="1983" kern="1200">
          <a:solidFill>
            <a:schemeClr val="tx1"/>
          </a:solidFill>
          <a:latin typeface="+mn-lt"/>
          <a:ea typeface="+mn-ea"/>
          <a:cs typeface="+mn-cs"/>
        </a:defRPr>
      </a:lvl2pPr>
      <a:lvl3pPr marL="1007577" algn="l" defTabSz="1007577" rtl="0" eaLnBrk="1" latinLnBrk="0" hangingPunct="1">
        <a:defRPr sz="1983" kern="1200">
          <a:solidFill>
            <a:schemeClr val="tx1"/>
          </a:solidFill>
          <a:latin typeface="+mn-lt"/>
          <a:ea typeface="+mn-ea"/>
          <a:cs typeface="+mn-cs"/>
        </a:defRPr>
      </a:lvl3pPr>
      <a:lvl4pPr marL="1511366" algn="l" defTabSz="1007577" rtl="0" eaLnBrk="1" latinLnBrk="0" hangingPunct="1">
        <a:defRPr sz="1983" kern="1200">
          <a:solidFill>
            <a:schemeClr val="tx1"/>
          </a:solidFill>
          <a:latin typeface="+mn-lt"/>
          <a:ea typeface="+mn-ea"/>
          <a:cs typeface="+mn-cs"/>
        </a:defRPr>
      </a:lvl4pPr>
      <a:lvl5pPr marL="2015155" algn="l" defTabSz="1007577" rtl="0" eaLnBrk="1" latinLnBrk="0" hangingPunct="1">
        <a:defRPr sz="1983" kern="1200">
          <a:solidFill>
            <a:schemeClr val="tx1"/>
          </a:solidFill>
          <a:latin typeface="+mn-lt"/>
          <a:ea typeface="+mn-ea"/>
          <a:cs typeface="+mn-cs"/>
        </a:defRPr>
      </a:lvl5pPr>
      <a:lvl6pPr marL="2518943" algn="l" defTabSz="1007577" rtl="0" eaLnBrk="1" latinLnBrk="0" hangingPunct="1">
        <a:defRPr sz="1983" kern="1200">
          <a:solidFill>
            <a:schemeClr val="tx1"/>
          </a:solidFill>
          <a:latin typeface="+mn-lt"/>
          <a:ea typeface="+mn-ea"/>
          <a:cs typeface="+mn-cs"/>
        </a:defRPr>
      </a:lvl6pPr>
      <a:lvl7pPr marL="3022732" algn="l" defTabSz="1007577" rtl="0" eaLnBrk="1" latinLnBrk="0" hangingPunct="1">
        <a:defRPr sz="1983" kern="1200">
          <a:solidFill>
            <a:schemeClr val="tx1"/>
          </a:solidFill>
          <a:latin typeface="+mn-lt"/>
          <a:ea typeface="+mn-ea"/>
          <a:cs typeface="+mn-cs"/>
        </a:defRPr>
      </a:lvl7pPr>
      <a:lvl8pPr marL="3526521" algn="l" defTabSz="1007577" rtl="0" eaLnBrk="1" latinLnBrk="0" hangingPunct="1">
        <a:defRPr sz="1983" kern="1200">
          <a:solidFill>
            <a:schemeClr val="tx1"/>
          </a:solidFill>
          <a:latin typeface="+mn-lt"/>
          <a:ea typeface="+mn-ea"/>
          <a:cs typeface="+mn-cs"/>
        </a:defRPr>
      </a:lvl8pPr>
      <a:lvl9pPr marL="4030309" algn="l" defTabSz="1007577" rtl="0" eaLnBrk="1" latinLnBrk="0" hangingPunct="1">
        <a:defRPr sz="19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546100" y="730250"/>
            <a:ext cx="8763000" cy="5013552"/>
          </a:xfrm>
          <a:prstGeom prst="rect">
            <a:avLst/>
          </a:prstGeom>
        </p:spPr>
        <p:txBody>
          <a:bodyPr vert="horz" wrap="square" lIns="0" tIns="12700" rIns="0" bIns="0" rtlCol="0">
            <a:spAutoFit/>
          </a:bodyPr>
          <a:lstStyle/>
          <a:p>
            <a:pPr marL="12700" algn="ctr">
              <a:lnSpc>
                <a:spcPct val="150000"/>
              </a:lnSpc>
              <a:spcBef>
                <a:spcPts val="100"/>
              </a:spcBef>
            </a:pPr>
            <a:r>
              <a:rPr lang="en-US" altLang="en-US" sz="11500" b="1" spc="-30" dirty="0" err="1">
                <a:solidFill>
                  <a:srgbClr val="0000FF"/>
                </a:solidFill>
                <a:latin typeface="DejaVu Serif"/>
                <a:cs typeface="DejaVu Serif"/>
              </a:rPr>
              <a:t>Baruvka’s</a:t>
            </a:r>
            <a:r>
              <a:rPr lang="en-US" altLang="en-US" sz="11500" b="1" spc="-30" dirty="0">
                <a:solidFill>
                  <a:srgbClr val="0000FF"/>
                </a:solidFill>
                <a:latin typeface="DejaVu Serif"/>
                <a:cs typeface="DejaVu Serif"/>
              </a:rPr>
              <a:t> Algorithm</a:t>
            </a:r>
            <a:endParaRPr sz="11500" b="1" spc="-30" dirty="0">
              <a:solidFill>
                <a:srgbClr val="0000FF"/>
              </a:solidFill>
              <a:latin typeface="DejaVu Serif"/>
              <a:cs typeface="DejaVu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F472736D-E69F-4D63-BABC-FA1614F7AA53}"/>
              </a:ext>
            </a:extLst>
          </p:cNvPr>
          <p:cNvSpPr>
            <a:spLocks noGrp="1" noChangeArrowheads="1"/>
          </p:cNvSpPr>
          <p:nvPr>
            <p:ph type="title"/>
          </p:nvPr>
        </p:nvSpPr>
        <p:spPr>
          <a:xfrm>
            <a:off x="506252" y="402314"/>
            <a:ext cx="9064302" cy="1007533"/>
          </a:xfrm>
        </p:spPr>
        <p:txBody>
          <a:bodyPr/>
          <a:lstStyle/>
          <a:p>
            <a:r>
              <a:rPr lang="en-US" altLang="en-US">
                <a:latin typeface="Helvetica" panose="020B0604020202020204" pitchFamily="34" charset="0"/>
              </a:rPr>
              <a:t>Baruvka’s MST Algorithm</a:t>
            </a:r>
            <a:endParaRPr lang="en-US" altLang="en-US">
              <a:latin typeface="Courier New" panose="02070309020205020404" pitchFamily="49" charset="0"/>
            </a:endParaRPr>
          </a:p>
        </p:txBody>
      </p:sp>
      <p:sp>
        <p:nvSpPr>
          <p:cNvPr id="860164" name="Oval 4">
            <a:extLst>
              <a:ext uri="{FF2B5EF4-FFF2-40B4-BE49-F238E27FC236}">
                <a16:creationId xmlns:a16="http://schemas.microsoft.com/office/drawing/2014/main" id="{33703E57-85ED-4075-8E10-53C58428917E}"/>
              </a:ext>
            </a:extLst>
          </p:cNvPr>
          <p:cNvSpPr>
            <a:spLocks noChangeArrowheads="1"/>
          </p:cNvSpPr>
          <p:nvPr/>
        </p:nvSpPr>
        <p:spPr bwMode="auto">
          <a:xfrm>
            <a:off x="426900" y="6426122"/>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65" name="Oval 5">
            <a:extLst>
              <a:ext uri="{FF2B5EF4-FFF2-40B4-BE49-F238E27FC236}">
                <a16:creationId xmlns:a16="http://schemas.microsoft.com/office/drawing/2014/main" id="{68CCC6A2-ED80-4C28-87D6-37C98A039366}"/>
              </a:ext>
            </a:extLst>
          </p:cNvPr>
          <p:cNvSpPr>
            <a:spLocks noChangeArrowheads="1"/>
          </p:cNvSpPr>
          <p:nvPr/>
        </p:nvSpPr>
        <p:spPr bwMode="auto">
          <a:xfrm>
            <a:off x="1673859" y="5036309"/>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defRPr/>
            </a:pPr>
            <a:r>
              <a:rPr lang="en-US" altLang="en-US" sz="2400" b="1">
                <a:solidFill>
                  <a:schemeClr val="bg1"/>
                </a:solidFill>
                <a:latin typeface="Arial" panose="020B0604020202020204" pitchFamily="34" charset="0"/>
              </a:rPr>
              <a:t>D</a:t>
            </a:r>
          </a:p>
        </p:txBody>
      </p:sp>
      <p:sp>
        <p:nvSpPr>
          <p:cNvPr id="860166" name="Oval 6">
            <a:extLst>
              <a:ext uri="{FF2B5EF4-FFF2-40B4-BE49-F238E27FC236}">
                <a16:creationId xmlns:a16="http://schemas.microsoft.com/office/drawing/2014/main" id="{5E06C4F3-3585-4D94-B929-E553360B0A69}"/>
              </a:ext>
            </a:extLst>
          </p:cNvPr>
          <p:cNvSpPr>
            <a:spLocks noChangeArrowheads="1"/>
          </p:cNvSpPr>
          <p:nvPr/>
        </p:nvSpPr>
        <p:spPr bwMode="auto">
          <a:xfrm>
            <a:off x="3389113" y="482073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pPr>
            <a:r>
              <a:rPr lang="en-US" altLang="en-US" sz="2400" b="1">
                <a:solidFill>
                  <a:srgbClr val="000000"/>
                </a:solidFill>
                <a:latin typeface="Arial" panose="020B0604020202020204" pitchFamily="34" charset="0"/>
              </a:rPr>
              <a:t>F</a:t>
            </a:r>
          </a:p>
        </p:txBody>
      </p:sp>
      <p:sp>
        <p:nvSpPr>
          <p:cNvPr id="860167" name="Oval 7">
            <a:extLst>
              <a:ext uri="{FF2B5EF4-FFF2-40B4-BE49-F238E27FC236}">
                <a16:creationId xmlns:a16="http://schemas.microsoft.com/office/drawing/2014/main" id="{8A315D56-8E79-4CEC-B4E3-3890A4F3065A}"/>
              </a:ext>
            </a:extLst>
          </p:cNvPr>
          <p:cNvSpPr>
            <a:spLocks noChangeArrowheads="1"/>
          </p:cNvSpPr>
          <p:nvPr/>
        </p:nvSpPr>
        <p:spPr bwMode="auto">
          <a:xfrm>
            <a:off x="2575670" y="1849461"/>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B</a:t>
            </a:r>
          </a:p>
        </p:txBody>
      </p:sp>
      <p:sp>
        <p:nvSpPr>
          <p:cNvPr id="860168" name="Oval 8">
            <a:extLst>
              <a:ext uri="{FF2B5EF4-FFF2-40B4-BE49-F238E27FC236}">
                <a16:creationId xmlns:a16="http://schemas.microsoft.com/office/drawing/2014/main" id="{FEFDCA75-3BE8-4FA1-839A-667B4C13BC0A}"/>
              </a:ext>
            </a:extLst>
          </p:cNvPr>
          <p:cNvSpPr>
            <a:spLocks noChangeArrowheads="1"/>
          </p:cNvSpPr>
          <p:nvPr/>
        </p:nvSpPr>
        <p:spPr bwMode="auto">
          <a:xfrm>
            <a:off x="1999841" y="362196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C</a:t>
            </a:r>
          </a:p>
        </p:txBody>
      </p:sp>
      <p:sp>
        <p:nvSpPr>
          <p:cNvPr id="860169" name="Oval 9">
            <a:extLst>
              <a:ext uri="{FF2B5EF4-FFF2-40B4-BE49-F238E27FC236}">
                <a16:creationId xmlns:a16="http://schemas.microsoft.com/office/drawing/2014/main" id="{0AF487BB-3C4D-454C-AE2F-7AB6C526D12E}"/>
              </a:ext>
            </a:extLst>
          </p:cNvPr>
          <p:cNvSpPr>
            <a:spLocks noChangeArrowheads="1"/>
          </p:cNvSpPr>
          <p:nvPr/>
        </p:nvSpPr>
        <p:spPr bwMode="auto">
          <a:xfrm>
            <a:off x="426901" y="2342624"/>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A</a:t>
            </a:r>
          </a:p>
        </p:txBody>
      </p:sp>
      <p:cxnSp>
        <p:nvCxnSpPr>
          <p:cNvPr id="860170" name="AutoShape 10">
            <a:extLst>
              <a:ext uri="{FF2B5EF4-FFF2-40B4-BE49-F238E27FC236}">
                <a16:creationId xmlns:a16="http://schemas.microsoft.com/office/drawing/2014/main" id="{C83CED45-C27C-4A73-AA61-EF33F171098B}"/>
              </a:ext>
            </a:extLst>
          </p:cNvPr>
          <p:cNvCxnSpPr>
            <a:cxnSpLocks noChangeShapeType="1"/>
            <a:stCxn id="860169" idx="4"/>
            <a:endCxn id="860164" idx="0"/>
          </p:cNvCxnSpPr>
          <p:nvPr/>
        </p:nvCxnSpPr>
        <p:spPr bwMode="auto">
          <a:xfrm flipH="1">
            <a:off x="701220" y="2891264"/>
            <a:ext cx="1" cy="3534858"/>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1" name="AutoShape 11">
            <a:extLst>
              <a:ext uri="{FF2B5EF4-FFF2-40B4-BE49-F238E27FC236}">
                <a16:creationId xmlns:a16="http://schemas.microsoft.com/office/drawing/2014/main" id="{4CD85F82-6C52-4AA0-8DD7-CC0E2A3B0AE6}"/>
              </a:ext>
            </a:extLst>
          </p:cNvPr>
          <p:cNvCxnSpPr>
            <a:cxnSpLocks noChangeShapeType="1"/>
            <a:stCxn id="860169" idx="5"/>
            <a:endCxn id="860168" idx="1"/>
          </p:cNvCxnSpPr>
          <p:nvPr/>
        </p:nvCxnSpPr>
        <p:spPr bwMode="auto">
          <a:xfrm>
            <a:off x="895195" y="2810918"/>
            <a:ext cx="1184992" cy="891390"/>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2" name="AutoShape 12">
            <a:extLst>
              <a:ext uri="{FF2B5EF4-FFF2-40B4-BE49-F238E27FC236}">
                <a16:creationId xmlns:a16="http://schemas.microsoft.com/office/drawing/2014/main" id="{FDF01410-52C0-446D-92B8-3E6F6335D79D}"/>
              </a:ext>
            </a:extLst>
          </p:cNvPr>
          <p:cNvCxnSpPr>
            <a:cxnSpLocks noChangeShapeType="1"/>
            <a:stCxn id="860165" idx="0"/>
            <a:endCxn id="860168" idx="4"/>
          </p:cNvCxnSpPr>
          <p:nvPr/>
        </p:nvCxnSpPr>
        <p:spPr bwMode="auto">
          <a:xfrm flipV="1">
            <a:off x="1948179" y="4170602"/>
            <a:ext cx="325982" cy="865707"/>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3" name="AutoShape 13">
            <a:extLst>
              <a:ext uri="{FF2B5EF4-FFF2-40B4-BE49-F238E27FC236}">
                <a16:creationId xmlns:a16="http://schemas.microsoft.com/office/drawing/2014/main" id="{9BE31667-1726-4417-AEBF-BA7B8B0F4E04}"/>
              </a:ext>
            </a:extLst>
          </p:cNvPr>
          <p:cNvCxnSpPr>
            <a:cxnSpLocks noChangeShapeType="1"/>
            <a:stCxn id="860165" idx="6"/>
            <a:endCxn id="860166" idx="2"/>
          </p:cNvCxnSpPr>
          <p:nvPr/>
        </p:nvCxnSpPr>
        <p:spPr bwMode="auto">
          <a:xfrm flipV="1">
            <a:off x="2222499" y="5095055"/>
            <a:ext cx="1166614" cy="21557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4" name="AutoShape 14">
            <a:extLst>
              <a:ext uri="{FF2B5EF4-FFF2-40B4-BE49-F238E27FC236}">
                <a16:creationId xmlns:a16="http://schemas.microsoft.com/office/drawing/2014/main" id="{3FC5C7D7-18BA-4F00-A39F-B0E5031A2092}"/>
              </a:ext>
            </a:extLst>
          </p:cNvPr>
          <p:cNvCxnSpPr>
            <a:cxnSpLocks noChangeShapeType="1"/>
            <a:stCxn id="860168" idx="5"/>
            <a:endCxn id="860166" idx="1"/>
          </p:cNvCxnSpPr>
          <p:nvPr/>
        </p:nvCxnSpPr>
        <p:spPr bwMode="auto">
          <a:xfrm>
            <a:off x="2468135" y="4090256"/>
            <a:ext cx="1001324" cy="81082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5" name="AutoShape 15">
            <a:extLst>
              <a:ext uri="{FF2B5EF4-FFF2-40B4-BE49-F238E27FC236}">
                <a16:creationId xmlns:a16="http://schemas.microsoft.com/office/drawing/2014/main" id="{C262E44D-5F0B-424F-9EF5-68FF6C5C4C68}"/>
              </a:ext>
            </a:extLst>
          </p:cNvPr>
          <p:cNvCxnSpPr>
            <a:cxnSpLocks noChangeShapeType="1"/>
            <a:stCxn id="860164" idx="6"/>
            <a:endCxn id="860166" idx="3"/>
          </p:cNvCxnSpPr>
          <p:nvPr/>
        </p:nvCxnSpPr>
        <p:spPr bwMode="auto">
          <a:xfrm flipV="1">
            <a:off x="975540" y="5289029"/>
            <a:ext cx="2493919" cy="141141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6" name="AutoShape 16">
            <a:extLst>
              <a:ext uri="{FF2B5EF4-FFF2-40B4-BE49-F238E27FC236}">
                <a16:creationId xmlns:a16="http://schemas.microsoft.com/office/drawing/2014/main" id="{70F0ACE8-9AC9-409A-98D3-625A6AD5A198}"/>
              </a:ext>
            </a:extLst>
          </p:cNvPr>
          <p:cNvCxnSpPr>
            <a:cxnSpLocks noChangeShapeType="1"/>
            <a:stCxn id="860167" idx="5"/>
            <a:endCxn id="860166" idx="0"/>
          </p:cNvCxnSpPr>
          <p:nvPr/>
        </p:nvCxnSpPr>
        <p:spPr bwMode="auto">
          <a:xfrm>
            <a:off x="3043964" y="2317755"/>
            <a:ext cx="619469" cy="250298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7" name="AutoShape 17">
            <a:extLst>
              <a:ext uri="{FF2B5EF4-FFF2-40B4-BE49-F238E27FC236}">
                <a16:creationId xmlns:a16="http://schemas.microsoft.com/office/drawing/2014/main" id="{68D1373E-4198-408A-801A-E2BD6978762E}"/>
              </a:ext>
            </a:extLst>
          </p:cNvPr>
          <p:cNvCxnSpPr>
            <a:cxnSpLocks noChangeShapeType="1"/>
            <a:stCxn id="860167" idx="4"/>
            <a:endCxn id="860168" idx="0"/>
          </p:cNvCxnSpPr>
          <p:nvPr/>
        </p:nvCxnSpPr>
        <p:spPr bwMode="auto">
          <a:xfrm flipH="1">
            <a:off x="2274161" y="2398101"/>
            <a:ext cx="575829" cy="1223861"/>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179" name="Text Box 19">
            <a:extLst>
              <a:ext uri="{FF2B5EF4-FFF2-40B4-BE49-F238E27FC236}">
                <a16:creationId xmlns:a16="http://schemas.microsoft.com/office/drawing/2014/main" id="{FBB329ED-01F5-4E86-895C-712BF6976CCD}"/>
              </a:ext>
            </a:extLst>
          </p:cNvPr>
          <p:cNvSpPr txBox="1">
            <a:spLocks noChangeArrowheads="1"/>
          </p:cNvSpPr>
          <p:nvPr/>
        </p:nvSpPr>
        <p:spPr bwMode="auto">
          <a:xfrm rot="19785275">
            <a:off x="1522781" y="589494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0" name="Text Box 20">
            <a:extLst>
              <a:ext uri="{FF2B5EF4-FFF2-40B4-BE49-F238E27FC236}">
                <a16:creationId xmlns:a16="http://schemas.microsoft.com/office/drawing/2014/main" id="{3523CA08-88E1-4199-92D8-9B09BB780B84}"/>
              </a:ext>
            </a:extLst>
          </p:cNvPr>
          <p:cNvSpPr txBox="1">
            <a:spLocks noChangeArrowheads="1"/>
          </p:cNvSpPr>
          <p:nvPr/>
        </p:nvSpPr>
        <p:spPr bwMode="auto">
          <a:xfrm rot="17831146">
            <a:off x="1784080" y="4284058"/>
            <a:ext cx="354674" cy="400110"/>
          </a:xfrm>
          <a:prstGeom prst="rect">
            <a:avLst/>
          </a:prstGeom>
          <a:noFill/>
          <a:ln>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1" name="Text Box 21">
            <a:extLst>
              <a:ext uri="{FF2B5EF4-FFF2-40B4-BE49-F238E27FC236}">
                <a16:creationId xmlns:a16="http://schemas.microsoft.com/office/drawing/2014/main" id="{D264B74E-521F-49FD-9449-40BFBA2A8CAE}"/>
              </a:ext>
            </a:extLst>
          </p:cNvPr>
          <p:cNvSpPr txBox="1">
            <a:spLocks noChangeArrowheads="1"/>
          </p:cNvSpPr>
          <p:nvPr/>
        </p:nvSpPr>
        <p:spPr bwMode="auto">
          <a:xfrm>
            <a:off x="2809566" y="4083050"/>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2" name="Text Box 22">
            <a:extLst>
              <a:ext uri="{FF2B5EF4-FFF2-40B4-BE49-F238E27FC236}">
                <a16:creationId xmlns:a16="http://schemas.microsoft.com/office/drawing/2014/main" id="{B1B113DD-EDF4-43BC-8469-D7D5FD03B999}"/>
              </a:ext>
            </a:extLst>
          </p:cNvPr>
          <p:cNvSpPr txBox="1">
            <a:spLocks noChangeArrowheads="1"/>
          </p:cNvSpPr>
          <p:nvPr/>
        </p:nvSpPr>
        <p:spPr bwMode="auto">
          <a:xfrm>
            <a:off x="2616308" y="483017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3" name="Text Box 23">
            <a:extLst>
              <a:ext uri="{FF2B5EF4-FFF2-40B4-BE49-F238E27FC236}">
                <a16:creationId xmlns:a16="http://schemas.microsoft.com/office/drawing/2014/main" id="{87EEBFF5-E346-4A03-ABE6-0A60FEF56950}"/>
              </a:ext>
            </a:extLst>
          </p:cNvPr>
          <p:cNvSpPr txBox="1">
            <a:spLocks noChangeArrowheads="1"/>
          </p:cNvSpPr>
          <p:nvPr/>
        </p:nvSpPr>
        <p:spPr bwMode="auto">
          <a:xfrm>
            <a:off x="3016775" y="3324928"/>
            <a:ext cx="477938"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6</a:t>
            </a:r>
          </a:p>
        </p:txBody>
      </p:sp>
      <p:sp>
        <p:nvSpPr>
          <p:cNvPr id="860184" name="Text Box 24">
            <a:extLst>
              <a:ext uri="{FF2B5EF4-FFF2-40B4-BE49-F238E27FC236}">
                <a16:creationId xmlns:a16="http://schemas.microsoft.com/office/drawing/2014/main" id="{7991735C-E007-4759-AAFE-6CDC63E65C09}"/>
              </a:ext>
            </a:extLst>
          </p:cNvPr>
          <p:cNvSpPr txBox="1">
            <a:spLocks noChangeArrowheads="1"/>
          </p:cNvSpPr>
          <p:nvPr/>
        </p:nvSpPr>
        <p:spPr bwMode="auto">
          <a:xfrm rot="17866567">
            <a:off x="2228966" y="281062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5</a:t>
            </a:r>
          </a:p>
        </p:txBody>
      </p:sp>
      <p:sp>
        <p:nvSpPr>
          <p:cNvPr id="860185" name="Text Box 25">
            <a:extLst>
              <a:ext uri="{FF2B5EF4-FFF2-40B4-BE49-F238E27FC236}">
                <a16:creationId xmlns:a16="http://schemas.microsoft.com/office/drawing/2014/main" id="{7E14DF10-F2B4-4D28-8A2C-88F48AE5D08E}"/>
              </a:ext>
            </a:extLst>
          </p:cNvPr>
          <p:cNvSpPr txBox="1">
            <a:spLocks noChangeArrowheads="1"/>
          </p:cNvSpPr>
          <p:nvPr/>
        </p:nvSpPr>
        <p:spPr bwMode="auto">
          <a:xfrm rot="2393523">
            <a:off x="1199218" y="3169135"/>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7</a:t>
            </a:r>
          </a:p>
        </p:txBody>
      </p:sp>
      <p:sp>
        <p:nvSpPr>
          <p:cNvPr id="860186" name="Text Box 26">
            <a:extLst>
              <a:ext uri="{FF2B5EF4-FFF2-40B4-BE49-F238E27FC236}">
                <a16:creationId xmlns:a16="http://schemas.microsoft.com/office/drawing/2014/main" id="{31133BDD-25C1-417C-AC69-4AE0E52C4C75}"/>
              </a:ext>
            </a:extLst>
          </p:cNvPr>
          <p:cNvSpPr txBox="1">
            <a:spLocks noChangeArrowheads="1"/>
          </p:cNvSpPr>
          <p:nvPr/>
        </p:nvSpPr>
        <p:spPr bwMode="auto">
          <a:xfrm>
            <a:off x="708627" y="433315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9</a:t>
            </a:r>
          </a:p>
        </p:txBody>
      </p:sp>
      <p:sp>
        <p:nvSpPr>
          <p:cNvPr id="860187" name="Oval 27">
            <a:extLst>
              <a:ext uri="{FF2B5EF4-FFF2-40B4-BE49-F238E27FC236}">
                <a16:creationId xmlns:a16="http://schemas.microsoft.com/office/drawing/2014/main" id="{73522F59-1FC7-4ABD-8B24-21DD9F6B737A}"/>
              </a:ext>
            </a:extLst>
          </p:cNvPr>
          <p:cNvSpPr>
            <a:spLocks noChangeArrowheads="1"/>
          </p:cNvSpPr>
          <p:nvPr/>
        </p:nvSpPr>
        <p:spPr bwMode="auto">
          <a:xfrm>
            <a:off x="81508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88" name="Oval 28">
            <a:extLst>
              <a:ext uri="{FF2B5EF4-FFF2-40B4-BE49-F238E27FC236}">
                <a16:creationId xmlns:a16="http://schemas.microsoft.com/office/drawing/2014/main" id="{3A7510D0-29D2-4A9E-B98E-9749E2328BB6}"/>
              </a:ext>
            </a:extLst>
          </p:cNvPr>
          <p:cNvSpPr>
            <a:spLocks noChangeArrowheads="1"/>
          </p:cNvSpPr>
          <p:nvPr/>
        </p:nvSpPr>
        <p:spPr bwMode="auto">
          <a:xfrm>
            <a:off x="73126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89" name="Oval 29">
            <a:extLst>
              <a:ext uri="{FF2B5EF4-FFF2-40B4-BE49-F238E27FC236}">
                <a16:creationId xmlns:a16="http://schemas.microsoft.com/office/drawing/2014/main" id="{63913135-F85D-4990-A724-A9362BABFE5F}"/>
              </a:ext>
            </a:extLst>
          </p:cNvPr>
          <p:cNvSpPr>
            <a:spLocks noChangeArrowheads="1"/>
          </p:cNvSpPr>
          <p:nvPr/>
        </p:nvSpPr>
        <p:spPr bwMode="auto">
          <a:xfrm>
            <a:off x="90652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F</a:t>
            </a:r>
          </a:p>
        </p:txBody>
      </p:sp>
      <p:sp>
        <p:nvSpPr>
          <p:cNvPr id="860190" name="Oval 30">
            <a:extLst>
              <a:ext uri="{FF2B5EF4-FFF2-40B4-BE49-F238E27FC236}">
                <a16:creationId xmlns:a16="http://schemas.microsoft.com/office/drawing/2014/main" id="{2F29016E-BB44-4778-84C6-111F7E3FA0C4}"/>
              </a:ext>
            </a:extLst>
          </p:cNvPr>
          <p:cNvSpPr>
            <a:spLocks noChangeArrowheads="1"/>
          </p:cNvSpPr>
          <p:nvPr/>
        </p:nvSpPr>
        <p:spPr bwMode="auto">
          <a:xfrm>
            <a:off x="55753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91" name="Oval 31">
            <a:extLst>
              <a:ext uri="{FF2B5EF4-FFF2-40B4-BE49-F238E27FC236}">
                <a16:creationId xmlns:a16="http://schemas.microsoft.com/office/drawing/2014/main" id="{49B6DFBA-053C-4414-8E3E-23E4CAD67FBF}"/>
              </a:ext>
            </a:extLst>
          </p:cNvPr>
          <p:cNvSpPr>
            <a:spLocks noChangeArrowheads="1"/>
          </p:cNvSpPr>
          <p:nvPr/>
        </p:nvSpPr>
        <p:spPr bwMode="auto">
          <a:xfrm>
            <a:off x="6392275"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C</a:t>
            </a:r>
          </a:p>
        </p:txBody>
      </p:sp>
      <p:sp>
        <p:nvSpPr>
          <p:cNvPr id="860192" name="Oval 32">
            <a:extLst>
              <a:ext uri="{FF2B5EF4-FFF2-40B4-BE49-F238E27FC236}">
                <a16:creationId xmlns:a16="http://schemas.microsoft.com/office/drawing/2014/main" id="{DF9C850A-E6AD-40DA-8571-E4715C9B4502}"/>
              </a:ext>
            </a:extLst>
          </p:cNvPr>
          <p:cNvSpPr>
            <a:spLocks noChangeArrowheads="1"/>
          </p:cNvSpPr>
          <p:nvPr/>
        </p:nvSpPr>
        <p:spPr bwMode="auto">
          <a:xfrm>
            <a:off x="45847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A</a:t>
            </a:r>
          </a:p>
        </p:txBody>
      </p:sp>
      <p:cxnSp>
        <p:nvCxnSpPr>
          <p:cNvPr id="32" name="AutoShape 34">
            <a:extLst>
              <a:ext uri="{FF2B5EF4-FFF2-40B4-BE49-F238E27FC236}">
                <a16:creationId xmlns:a16="http://schemas.microsoft.com/office/drawing/2014/main" id="{86265BB1-36F0-49E6-B581-0E15E644DBB1}"/>
              </a:ext>
            </a:extLst>
          </p:cNvPr>
          <p:cNvCxnSpPr>
            <a:cxnSpLocks noChangeShapeType="1"/>
            <a:stCxn id="860192" idx="4"/>
            <a:endCxn id="860191" idx="4"/>
          </p:cNvCxnSpPr>
          <p:nvPr/>
        </p:nvCxnSpPr>
        <p:spPr bwMode="auto">
          <a:xfrm rot="16200000" flipH="1">
            <a:off x="5762807" y="2247647"/>
            <a:ext cx="12700" cy="1807575"/>
          </a:xfrm>
          <a:prstGeom prst="curvedConnector3">
            <a:avLst>
              <a:gd name="adj1" fmla="val 544235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4">
            <a:extLst>
              <a:ext uri="{FF2B5EF4-FFF2-40B4-BE49-F238E27FC236}">
                <a16:creationId xmlns:a16="http://schemas.microsoft.com/office/drawing/2014/main" id="{FDBBE359-4A40-49F5-B7B6-18745DE4C7F9}"/>
              </a:ext>
            </a:extLst>
          </p:cNvPr>
          <p:cNvCxnSpPr>
            <a:cxnSpLocks noChangeShapeType="1"/>
            <a:stCxn id="860190" idx="4"/>
            <a:endCxn id="860191" idx="4"/>
          </p:cNvCxnSpPr>
          <p:nvPr/>
        </p:nvCxnSpPr>
        <p:spPr bwMode="auto">
          <a:xfrm rot="16200000" flipH="1">
            <a:off x="6258107" y="2742947"/>
            <a:ext cx="12700" cy="816975"/>
          </a:xfrm>
          <a:prstGeom prst="curvedConnector3">
            <a:avLst>
              <a:gd name="adj1" fmla="val 2562362"/>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4">
            <a:extLst>
              <a:ext uri="{FF2B5EF4-FFF2-40B4-BE49-F238E27FC236}">
                <a16:creationId xmlns:a16="http://schemas.microsoft.com/office/drawing/2014/main" id="{F3FCE2CC-70B8-4671-8A3E-DAF1D7BB3235}"/>
              </a:ext>
            </a:extLst>
          </p:cNvPr>
          <p:cNvCxnSpPr>
            <a:cxnSpLocks noChangeShapeType="1"/>
            <a:stCxn id="860191" idx="4"/>
            <a:endCxn id="860188" idx="4"/>
          </p:cNvCxnSpPr>
          <p:nvPr/>
        </p:nvCxnSpPr>
        <p:spPr bwMode="auto">
          <a:xfrm rot="16200000" flipH="1">
            <a:off x="7126787" y="2691242"/>
            <a:ext cx="12700" cy="920385"/>
          </a:xfrm>
          <a:prstGeom prst="curvedConnector3">
            <a:avLst>
              <a:gd name="adj1" fmla="val 493413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21831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F472736D-E69F-4D63-BABC-FA1614F7AA53}"/>
              </a:ext>
            </a:extLst>
          </p:cNvPr>
          <p:cNvSpPr>
            <a:spLocks noGrp="1" noChangeArrowheads="1"/>
          </p:cNvSpPr>
          <p:nvPr>
            <p:ph type="title"/>
          </p:nvPr>
        </p:nvSpPr>
        <p:spPr>
          <a:xfrm>
            <a:off x="506252" y="402314"/>
            <a:ext cx="9064302" cy="1007533"/>
          </a:xfrm>
        </p:spPr>
        <p:txBody>
          <a:bodyPr/>
          <a:lstStyle/>
          <a:p>
            <a:r>
              <a:rPr lang="en-US" altLang="en-US">
                <a:latin typeface="Helvetica" panose="020B0604020202020204" pitchFamily="34" charset="0"/>
              </a:rPr>
              <a:t>Baruvka’s MST Algorithm</a:t>
            </a:r>
            <a:endParaRPr lang="en-US" altLang="en-US">
              <a:latin typeface="Courier New" panose="02070309020205020404" pitchFamily="49" charset="0"/>
            </a:endParaRPr>
          </a:p>
        </p:txBody>
      </p:sp>
      <p:sp>
        <p:nvSpPr>
          <p:cNvPr id="860164" name="Oval 4">
            <a:extLst>
              <a:ext uri="{FF2B5EF4-FFF2-40B4-BE49-F238E27FC236}">
                <a16:creationId xmlns:a16="http://schemas.microsoft.com/office/drawing/2014/main" id="{33703E57-85ED-4075-8E10-53C58428917E}"/>
              </a:ext>
            </a:extLst>
          </p:cNvPr>
          <p:cNvSpPr>
            <a:spLocks noChangeArrowheads="1"/>
          </p:cNvSpPr>
          <p:nvPr/>
        </p:nvSpPr>
        <p:spPr bwMode="auto">
          <a:xfrm>
            <a:off x="426900" y="642612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defRPr/>
            </a:pPr>
            <a:r>
              <a:rPr lang="en-US" altLang="en-US" sz="2400" b="1">
                <a:solidFill>
                  <a:schemeClr val="bg1"/>
                </a:solidFill>
                <a:latin typeface="Arial" panose="020B0604020202020204" pitchFamily="34" charset="0"/>
              </a:rPr>
              <a:t>E</a:t>
            </a:r>
          </a:p>
        </p:txBody>
      </p:sp>
      <p:sp>
        <p:nvSpPr>
          <p:cNvPr id="860165" name="Oval 5">
            <a:extLst>
              <a:ext uri="{FF2B5EF4-FFF2-40B4-BE49-F238E27FC236}">
                <a16:creationId xmlns:a16="http://schemas.microsoft.com/office/drawing/2014/main" id="{68CCC6A2-ED80-4C28-87D6-37C98A039366}"/>
              </a:ext>
            </a:extLst>
          </p:cNvPr>
          <p:cNvSpPr>
            <a:spLocks noChangeArrowheads="1"/>
          </p:cNvSpPr>
          <p:nvPr/>
        </p:nvSpPr>
        <p:spPr bwMode="auto">
          <a:xfrm>
            <a:off x="1673859" y="5036309"/>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defRPr/>
            </a:pPr>
            <a:r>
              <a:rPr lang="en-US" altLang="en-US" sz="2400" b="1">
                <a:solidFill>
                  <a:schemeClr val="bg1"/>
                </a:solidFill>
                <a:latin typeface="Arial" panose="020B0604020202020204" pitchFamily="34" charset="0"/>
              </a:rPr>
              <a:t>D</a:t>
            </a:r>
          </a:p>
        </p:txBody>
      </p:sp>
      <p:sp>
        <p:nvSpPr>
          <p:cNvPr id="860166" name="Oval 6">
            <a:extLst>
              <a:ext uri="{FF2B5EF4-FFF2-40B4-BE49-F238E27FC236}">
                <a16:creationId xmlns:a16="http://schemas.microsoft.com/office/drawing/2014/main" id="{5E06C4F3-3585-4D94-B929-E553360B0A69}"/>
              </a:ext>
            </a:extLst>
          </p:cNvPr>
          <p:cNvSpPr>
            <a:spLocks noChangeArrowheads="1"/>
          </p:cNvSpPr>
          <p:nvPr/>
        </p:nvSpPr>
        <p:spPr bwMode="auto">
          <a:xfrm>
            <a:off x="3389113" y="482073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pPr>
            <a:r>
              <a:rPr lang="en-US" altLang="en-US" sz="2400" b="1">
                <a:solidFill>
                  <a:srgbClr val="000000"/>
                </a:solidFill>
                <a:latin typeface="Arial" panose="020B0604020202020204" pitchFamily="34" charset="0"/>
              </a:rPr>
              <a:t>F</a:t>
            </a:r>
          </a:p>
        </p:txBody>
      </p:sp>
      <p:sp>
        <p:nvSpPr>
          <p:cNvPr id="860167" name="Oval 7">
            <a:extLst>
              <a:ext uri="{FF2B5EF4-FFF2-40B4-BE49-F238E27FC236}">
                <a16:creationId xmlns:a16="http://schemas.microsoft.com/office/drawing/2014/main" id="{8A315D56-8E79-4CEC-B4E3-3890A4F3065A}"/>
              </a:ext>
            </a:extLst>
          </p:cNvPr>
          <p:cNvSpPr>
            <a:spLocks noChangeArrowheads="1"/>
          </p:cNvSpPr>
          <p:nvPr/>
        </p:nvSpPr>
        <p:spPr bwMode="auto">
          <a:xfrm>
            <a:off x="2575670" y="1849461"/>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B</a:t>
            </a:r>
          </a:p>
        </p:txBody>
      </p:sp>
      <p:sp>
        <p:nvSpPr>
          <p:cNvPr id="860168" name="Oval 8">
            <a:extLst>
              <a:ext uri="{FF2B5EF4-FFF2-40B4-BE49-F238E27FC236}">
                <a16:creationId xmlns:a16="http://schemas.microsoft.com/office/drawing/2014/main" id="{FEFDCA75-3BE8-4FA1-839A-667B4C13BC0A}"/>
              </a:ext>
            </a:extLst>
          </p:cNvPr>
          <p:cNvSpPr>
            <a:spLocks noChangeArrowheads="1"/>
          </p:cNvSpPr>
          <p:nvPr/>
        </p:nvSpPr>
        <p:spPr bwMode="auto">
          <a:xfrm>
            <a:off x="1999841" y="362196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C</a:t>
            </a:r>
          </a:p>
        </p:txBody>
      </p:sp>
      <p:sp>
        <p:nvSpPr>
          <p:cNvPr id="860169" name="Oval 9">
            <a:extLst>
              <a:ext uri="{FF2B5EF4-FFF2-40B4-BE49-F238E27FC236}">
                <a16:creationId xmlns:a16="http://schemas.microsoft.com/office/drawing/2014/main" id="{0AF487BB-3C4D-454C-AE2F-7AB6C526D12E}"/>
              </a:ext>
            </a:extLst>
          </p:cNvPr>
          <p:cNvSpPr>
            <a:spLocks noChangeArrowheads="1"/>
          </p:cNvSpPr>
          <p:nvPr/>
        </p:nvSpPr>
        <p:spPr bwMode="auto">
          <a:xfrm>
            <a:off x="426901" y="2342624"/>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A</a:t>
            </a:r>
          </a:p>
        </p:txBody>
      </p:sp>
      <p:cxnSp>
        <p:nvCxnSpPr>
          <p:cNvPr id="860170" name="AutoShape 10">
            <a:extLst>
              <a:ext uri="{FF2B5EF4-FFF2-40B4-BE49-F238E27FC236}">
                <a16:creationId xmlns:a16="http://schemas.microsoft.com/office/drawing/2014/main" id="{C83CED45-C27C-4A73-AA61-EF33F171098B}"/>
              </a:ext>
            </a:extLst>
          </p:cNvPr>
          <p:cNvCxnSpPr>
            <a:cxnSpLocks noChangeShapeType="1"/>
            <a:stCxn id="860169" idx="4"/>
            <a:endCxn id="860164" idx="0"/>
          </p:cNvCxnSpPr>
          <p:nvPr/>
        </p:nvCxnSpPr>
        <p:spPr bwMode="auto">
          <a:xfrm flipH="1">
            <a:off x="701220" y="2891264"/>
            <a:ext cx="1" cy="3534858"/>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1" name="AutoShape 11">
            <a:extLst>
              <a:ext uri="{FF2B5EF4-FFF2-40B4-BE49-F238E27FC236}">
                <a16:creationId xmlns:a16="http://schemas.microsoft.com/office/drawing/2014/main" id="{4CD85F82-6C52-4AA0-8DD7-CC0E2A3B0AE6}"/>
              </a:ext>
            </a:extLst>
          </p:cNvPr>
          <p:cNvCxnSpPr>
            <a:cxnSpLocks noChangeShapeType="1"/>
            <a:stCxn id="860169" idx="5"/>
            <a:endCxn id="860168" idx="1"/>
          </p:cNvCxnSpPr>
          <p:nvPr/>
        </p:nvCxnSpPr>
        <p:spPr bwMode="auto">
          <a:xfrm>
            <a:off x="895195" y="2810918"/>
            <a:ext cx="1184992" cy="891390"/>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2" name="AutoShape 12">
            <a:extLst>
              <a:ext uri="{FF2B5EF4-FFF2-40B4-BE49-F238E27FC236}">
                <a16:creationId xmlns:a16="http://schemas.microsoft.com/office/drawing/2014/main" id="{FDF01410-52C0-446D-92B8-3E6F6335D79D}"/>
              </a:ext>
            </a:extLst>
          </p:cNvPr>
          <p:cNvCxnSpPr>
            <a:cxnSpLocks noChangeShapeType="1"/>
            <a:stCxn id="860165" idx="0"/>
            <a:endCxn id="860168" idx="4"/>
          </p:cNvCxnSpPr>
          <p:nvPr/>
        </p:nvCxnSpPr>
        <p:spPr bwMode="auto">
          <a:xfrm flipV="1">
            <a:off x="1948179" y="4170602"/>
            <a:ext cx="325982" cy="865707"/>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3" name="AutoShape 13">
            <a:extLst>
              <a:ext uri="{FF2B5EF4-FFF2-40B4-BE49-F238E27FC236}">
                <a16:creationId xmlns:a16="http://schemas.microsoft.com/office/drawing/2014/main" id="{9BE31667-1726-4417-AEBF-BA7B8B0F4E04}"/>
              </a:ext>
            </a:extLst>
          </p:cNvPr>
          <p:cNvCxnSpPr>
            <a:cxnSpLocks noChangeShapeType="1"/>
            <a:stCxn id="860165" idx="6"/>
            <a:endCxn id="860166" idx="2"/>
          </p:cNvCxnSpPr>
          <p:nvPr/>
        </p:nvCxnSpPr>
        <p:spPr bwMode="auto">
          <a:xfrm flipV="1">
            <a:off x="2222499" y="5095055"/>
            <a:ext cx="1166614" cy="21557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4" name="AutoShape 14">
            <a:extLst>
              <a:ext uri="{FF2B5EF4-FFF2-40B4-BE49-F238E27FC236}">
                <a16:creationId xmlns:a16="http://schemas.microsoft.com/office/drawing/2014/main" id="{3FC5C7D7-18BA-4F00-A39F-B0E5031A2092}"/>
              </a:ext>
            </a:extLst>
          </p:cNvPr>
          <p:cNvCxnSpPr>
            <a:cxnSpLocks noChangeShapeType="1"/>
            <a:stCxn id="860168" idx="5"/>
            <a:endCxn id="860166" idx="1"/>
          </p:cNvCxnSpPr>
          <p:nvPr/>
        </p:nvCxnSpPr>
        <p:spPr bwMode="auto">
          <a:xfrm>
            <a:off x="2468135" y="4090256"/>
            <a:ext cx="1001324" cy="81082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5" name="AutoShape 15">
            <a:extLst>
              <a:ext uri="{FF2B5EF4-FFF2-40B4-BE49-F238E27FC236}">
                <a16:creationId xmlns:a16="http://schemas.microsoft.com/office/drawing/2014/main" id="{C262E44D-5F0B-424F-9EF5-68FF6C5C4C68}"/>
              </a:ext>
            </a:extLst>
          </p:cNvPr>
          <p:cNvCxnSpPr>
            <a:cxnSpLocks noChangeShapeType="1"/>
            <a:stCxn id="860164" idx="6"/>
            <a:endCxn id="860166" idx="3"/>
          </p:cNvCxnSpPr>
          <p:nvPr/>
        </p:nvCxnSpPr>
        <p:spPr bwMode="auto">
          <a:xfrm flipV="1">
            <a:off x="975540" y="5289029"/>
            <a:ext cx="2493919" cy="141141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6" name="AutoShape 16">
            <a:extLst>
              <a:ext uri="{FF2B5EF4-FFF2-40B4-BE49-F238E27FC236}">
                <a16:creationId xmlns:a16="http://schemas.microsoft.com/office/drawing/2014/main" id="{70F0ACE8-9AC9-409A-98D3-625A6AD5A198}"/>
              </a:ext>
            </a:extLst>
          </p:cNvPr>
          <p:cNvCxnSpPr>
            <a:cxnSpLocks noChangeShapeType="1"/>
            <a:stCxn id="860167" idx="5"/>
            <a:endCxn id="860166" idx="0"/>
          </p:cNvCxnSpPr>
          <p:nvPr/>
        </p:nvCxnSpPr>
        <p:spPr bwMode="auto">
          <a:xfrm>
            <a:off x="3043964" y="2317755"/>
            <a:ext cx="619469" cy="250298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7" name="AutoShape 17">
            <a:extLst>
              <a:ext uri="{FF2B5EF4-FFF2-40B4-BE49-F238E27FC236}">
                <a16:creationId xmlns:a16="http://schemas.microsoft.com/office/drawing/2014/main" id="{68D1373E-4198-408A-801A-E2BD6978762E}"/>
              </a:ext>
            </a:extLst>
          </p:cNvPr>
          <p:cNvCxnSpPr>
            <a:cxnSpLocks noChangeShapeType="1"/>
            <a:stCxn id="860167" idx="4"/>
            <a:endCxn id="860168" idx="0"/>
          </p:cNvCxnSpPr>
          <p:nvPr/>
        </p:nvCxnSpPr>
        <p:spPr bwMode="auto">
          <a:xfrm flipH="1">
            <a:off x="2274161" y="2398101"/>
            <a:ext cx="575829" cy="1223861"/>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179" name="Text Box 19">
            <a:extLst>
              <a:ext uri="{FF2B5EF4-FFF2-40B4-BE49-F238E27FC236}">
                <a16:creationId xmlns:a16="http://schemas.microsoft.com/office/drawing/2014/main" id="{FBB329ED-01F5-4E86-895C-712BF6976CCD}"/>
              </a:ext>
            </a:extLst>
          </p:cNvPr>
          <p:cNvSpPr txBox="1">
            <a:spLocks noChangeArrowheads="1"/>
          </p:cNvSpPr>
          <p:nvPr/>
        </p:nvSpPr>
        <p:spPr bwMode="auto">
          <a:xfrm rot="19785275">
            <a:off x="1522781" y="589494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0" name="Text Box 20">
            <a:extLst>
              <a:ext uri="{FF2B5EF4-FFF2-40B4-BE49-F238E27FC236}">
                <a16:creationId xmlns:a16="http://schemas.microsoft.com/office/drawing/2014/main" id="{3523CA08-88E1-4199-92D8-9B09BB780B84}"/>
              </a:ext>
            </a:extLst>
          </p:cNvPr>
          <p:cNvSpPr txBox="1">
            <a:spLocks noChangeArrowheads="1"/>
          </p:cNvSpPr>
          <p:nvPr/>
        </p:nvSpPr>
        <p:spPr bwMode="auto">
          <a:xfrm rot="17831146">
            <a:off x="1784080" y="4284058"/>
            <a:ext cx="354674" cy="400110"/>
          </a:xfrm>
          <a:prstGeom prst="rect">
            <a:avLst/>
          </a:prstGeom>
          <a:noFill/>
          <a:ln>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1" name="Text Box 21">
            <a:extLst>
              <a:ext uri="{FF2B5EF4-FFF2-40B4-BE49-F238E27FC236}">
                <a16:creationId xmlns:a16="http://schemas.microsoft.com/office/drawing/2014/main" id="{D264B74E-521F-49FD-9449-40BFBA2A8CAE}"/>
              </a:ext>
            </a:extLst>
          </p:cNvPr>
          <p:cNvSpPr txBox="1">
            <a:spLocks noChangeArrowheads="1"/>
          </p:cNvSpPr>
          <p:nvPr/>
        </p:nvSpPr>
        <p:spPr bwMode="auto">
          <a:xfrm>
            <a:off x="2809566" y="4083050"/>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2" name="Text Box 22">
            <a:extLst>
              <a:ext uri="{FF2B5EF4-FFF2-40B4-BE49-F238E27FC236}">
                <a16:creationId xmlns:a16="http://schemas.microsoft.com/office/drawing/2014/main" id="{B1B113DD-EDF4-43BC-8469-D7D5FD03B999}"/>
              </a:ext>
            </a:extLst>
          </p:cNvPr>
          <p:cNvSpPr txBox="1">
            <a:spLocks noChangeArrowheads="1"/>
          </p:cNvSpPr>
          <p:nvPr/>
        </p:nvSpPr>
        <p:spPr bwMode="auto">
          <a:xfrm>
            <a:off x="2616308" y="483017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3" name="Text Box 23">
            <a:extLst>
              <a:ext uri="{FF2B5EF4-FFF2-40B4-BE49-F238E27FC236}">
                <a16:creationId xmlns:a16="http://schemas.microsoft.com/office/drawing/2014/main" id="{87EEBFF5-E346-4A03-ABE6-0A60FEF56950}"/>
              </a:ext>
            </a:extLst>
          </p:cNvPr>
          <p:cNvSpPr txBox="1">
            <a:spLocks noChangeArrowheads="1"/>
          </p:cNvSpPr>
          <p:nvPr/>
        </p:nvSpPr>
        <p:spPr bwMode="auto">
          <a:xfrm>
            <a:off x="3016775" y="3324928"/>
            <a:ext cx="477938"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6</a:t>
            </a:r>
          </a:p>
        </p:txBody>
      </p:sp>
      <p:sp>
        <p:nvSpPr>
          <p:cNvPr id="860184" name="Text Box 24">
            <a:extLst>
              <a:ext uri="{FF2B5EF4-FFF2-40B4-BE49-F238E27FC236}">
                <a16:creationId xmlns:a16="http://schemas.microsoft.com/office/drawing/2014/main" id="{7991735C-E007-4759-AAFE-6CDC63E65C09}"/>
              </a:ext>
            </a:extLst>
          </p:cNvPr>
          <p:cNvSpPr txBox="1">
            <a:spLocks noChangeArrowheads="1"/>
          </p:cNvSpPr>
          <p:nvPr/>
        </p:nvSpPr>
        <p:spPr bwMode="auto">
          <a:xfrm rot="17866567">
            <a:off x="2228966" y="281062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5</a:t>
            </a:r>
          </a:p>
        </p:txBody>
      </p:sp>
      <p:sp>
        <p:nvSpPr>
          <p:cNvPr id="860185" name="Text Box 25">
            <a:extLst>
              <a:ext uri="{FF2B5EF4-FFF2-40B4-BE49-F238E27FC236}">
                <a16:creationId xmlns:a16="http://schemas.microsoft.com/office/drawing/2014/main" id="{7E14DF10-F2B4-4D28-8A2C-88F48AE5D08E}"/>
              </a:ext>
            </a:extLst>
          </p:cNvPr>
          <p:cNvSpPr txBox="1">
            <a:spLocks noChangeArrowheads="1"/>
          </p:cNvSpPr>
          <p:nvPr/>
        </p:nvSpPr>
        <p:spPr bwMode="auto">
          <a:xfrm rot="2393523">
            <a:off x="1199218" y="3169135"/>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7</a:t>
            </a:r>
          </a:p>
        </p:txBody>
      </p:sp>
      <p:sp>
        <p:nvSpPr>
          <p:cNvPr id="860186" name="Text Box 26">
            <a:extLst>
              <a:ext uri="{FF2B5EF4-FFF2-40B4-BE49-F238E27FC236}">
                <a16:creationId xmlns:a16="http://schemas.microsoft.com/office/drawing/2014/main" id="{31133BDD-25C1-417C-AC69-4AE0E52C4C75}"/>
              </a:ext>
            </a:extLst>
          </p:cNvPr>
          <p:cNvSpPr txBox="1">
            <a:spLocks noChangeArrowheads="1"/>
          </p:cNvSpPr>
          <p:nvPr/>
        </p:nvSpPr>
        <p:spPr bwMode="auto">
          <a:xfrm>
            <a:off x="708627" y="433315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9</a:t>
            </a:r>
          </a:p>
        </p:txBody>
      </p:sp>
      <p:sp>
        <p:nvSpPr>
          <p:cNvPr id="860187" name="Oval 27">
            <a:extLst>
              <a:ext uri="{FF2B5EF4-FFF2-40B4-BE49-F238E27FC236}">
                <a16:creationId xmlns:a16="http://schemas.microsoft.com/office/drawing/2014/main" id="{73522F59-1FC7-4ABD-8B24-21DD9F6B737A}"/>
              </a:ext>
            </a:extLst>
          </p:cNvPr>
          <p:cNvSpPr>
            <a:spLocks noChangeArrowheads="1"/>
          </p:cNvSpPr>
          <p:nvPr/>
        </p:nvSpPr>
        <p:spPr bwMode="auto">
          <a:xfrm>
            <a:off x="81508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88" name="Oval 28">
            <a:extLst>
              <a:ext uri="{FF2B5EF4-FFF2-40B4-BE49-F238E27FC236}">
                <a16:creationId xmlns:a16="http://schemas.microsoft.com/office/drawing/2014/main" id="{3A7510D0-29D2-4A9E-B98E-9749E2328BB6}"/>
              </a:ext>
            </a:extLst>
          </p:cNvPr>
          <p:cNvSpPr>
            <a:spLocks noChangeArrowheads="1"/>
          </p:cNvSpPr>
          <p:nvPr/>
        </p:nvSpPr>
        <p:spPr bwMode="auto">
          <a:xfrm>
            <a:off x="73126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89" name="Oval 29">
            <a:extLst>
              <a:ext uri="{FF2B5EF4-FFF2-40B4-BE49-F238E27FC236}">
                <a16:creationId xmlns:a16="http://schemas.microsoft.com/office/drawing/2014/main" id="{63913135-F85D-4990-A724-A9362BABFE5F}"/>
              </a:ext>
            </a:extLst>
          </p:cNvPr>
          <p:cNvSpPr>
            <a:spLocks noChangeArrowheads="1"/>
          </p:cNvSpPr>
          <p:nvPr/>
        </p:nvSpPr>
        <p:spPr bwMode="auto">
          <a:xfrm>
            <a:off x="90652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F</a:t>
            </a:r>
          </a:p>
        </p:txBody>
      </p:sp>
      <p:sp>
        <p:nvSpPr>
          <p:cNvPr id="860190" name="Oval 30">
            <a:extLst>
              <a:ext uri="{FF2B5EF4-FFF2-40B4-BE49-F238E27FC236}">
                <a16:creationId xmlns:a16="http://schemas.microsoft.com/office/drawing/2014/main" id="{2F29016E-BB44-4778-84C6-111F7E3FA0C4}"/>
              </a:ext>
            </a:extLst>
          </p:cNvPr>
          <p:cNvSpPr>
            <a:spLocks noChangeArrowheads="1"/>
          </p:cNvSpPr>
          <p:nvPr/>
        </p:nvSpPr>
        <p:spPr bwMode="auto">
          <a:xfrm>
            <a:off x="55753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91" name="Oval 31">
            <a:extLst>
              <a:ext uri="{FF2B5EF4-FFF2-40B4-BE49-F238E27FC236}">
                <a16:creationId xmlns:a16="http://schemas.microsoft.com/office/drawing/2014/main" id="{49B6DFBA-053C-4414-8E3E-23E4CAD67FBF}"/>
              </a:ext>
            </a:extLst>
          </p:cNvPr>
          <p:cNvSpPr>
            <a:spLocks noChangeArrowheads="1"/>
          </p:cNvSpPr>
          <p:nvPr/>
        </p:nvSpPr>
        <p:spPr bwMode="auto">
          <a:xfrm>
            <a:off x="6392275"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C</a:t>
            </a:r>
          </a:p>
        </p:txBody>
      </p:sp>
      <p:sp>
        <p:nvSpPr>
          <p:cNvPr id="860192" name="Oval 32">
            <a:extLst>
              <a:ext uri="{FF2B5EF4-FFF2-40B4-BE49-F238E27FC236}">
                <a16:creationId xmlns:a16="http://schemas.microsoft.com/office/drawing/2014/main" id="{DF9C850A-E6AD-40DA-8571-E4715C9B4502}"/>
              </a:ext>
            </a:extLst>
          </p:cNvPr>
          <p:cNvSpPr>
            <a:spLocks noChangeArrowheads="1"/>
          </p:cNvSpPr>
          <p:nvPr/>
        </p:nvSpPr>
        <p:spPr bwMode="auto">
          <a:xfrm>
            <a:off x="45847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A</a:t>
            </a:r>
          </a:p>
        </p:txBody>
      </p:sp>
      <p:cxnSp>
        <p:nvCxnSpPr>
          <p:cNvPr id="32" name="AutoShape 34">
            <a:extLst>
              <a:ext uri="{FF2B5EF4-FFF2-40B4-BE49-F238E27FC236}">
                <a16:creationId xmlns:a16="http://schemas.microsoft.com/office/drawing/2014/main" id="{86265BB1-36F0-49E6-B581-0E15E644DBB1}"/>
              </a:ext>
            </a:extLst>
          </p:cNvPr>
          <p:cNvCxnSpPr>
            <a:cxnSpLocks noChangeShapeType="1"/>
            <a:stCxn id="860192" idx="4"/>
            <a:endCxn id="860191" idx="4"/>
          </p:cNvCxnSpPr>
          <p:nvPr/>
        </p:nvCxnSpPr>
        <p:spPr bwMode="auto">
          <a:xfrm rot="16200000" flipH="1">
            <a:off x="5762807" y="2247647"/>
            <a:ext cx="12700" cy="1807575"/>
          </a:xfrm>
          <a:prstGeom prst="curvedConnector3">
            <a:avLst>
              <a:gd name="adj1" fmla="val 544235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4">
            <a:extLst>
              <a:ext uri="{FF2B5EF4-FFF2-40B4-BE49-F238E27FC236}">
                <a16:creationId xmlns:a16="http://schemas.microsoft.com/office/drawing/2014/main" id="{FDBBE359-4A40-49F5-B7B6-18745DE4C7F9}"/>
              </a:ext>
            </a:extLst>
          </p:cNvPr>
          <p:cNvCxnSpPr>
            <a:cxnSpLocks noChangeShapeType="1"/>
            <a:stCxn id="860190" idx="4"/>
            <a:endCxn id="860191" idx="4"/>
          </p:cNvCxnSpPr>
          <p:nvPr/>
        </p:nvCxnSpPr>
        <p:spPr bwMode="auto">
          <a:xfrm rot="16200000" flipH="1">
            <a:off x="6258107" y="2742947"/>
            <a:ext cx="12700" cy="816975"/>
          </a:xfrm>
          <a:prstGeom prst="curvedConnector3">
            <a:avLst>
              <a:gd name="adj1" fmla="val 2562362"/>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4">
            <a:extLst>
              <a:ext uri="{FF2B5EF4-FFF2-40B4-BE49-F238E27FC236}">
                <a16:creationId xmlns:a16="http://schemas.microsoft.com/office/drawing/2014/main" id="{F3FCE2CC-70B8-4671-8A3E-DAF1D7BB3235}"/>
              </a:ext>
            </a:extLst>
          </p:cNvPr>
          <p:cNvCxnSpPr>
            <a:cxnSpLocks noChangeShapeType="1"/>
            <a:stCxn id="860191" idx="4"/>
            <a:endCxn id="860188" idx="4"/>
          </p:cNvCxnSpPr>
          <p:nvPr/>
        </p:nvCxnSpPr>
        <p:spPr bwMode="auto">
          <a:xfrm rot="16200000" flipH="1">
            <a:off x="7126787" y="2691242"/>
            <a:ext cx="12700" cy="920385"/>
          </a:xfrm>
          <a:prstGeom prst="curvedConnector3">
            <a:avLst>
              <a:gd name="adj1" fmla="val 493413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16849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F472736D-E69F-4D63-BABC-FA1614F7AA53}"/>
              </a:ext>
            </a:extLst>
          </p:cNvPr>
          <p:cNvSpPr>
            <a:spLocks noGrp="1" noChangeArrowheads="1"/>
          </p:cNvSpPr>
          <p:nvPr>
            <p:ph type="title"/>
          </p:nvPr>
        </p:nvSpPr>
        <p:spPr>
          <a:xfrm>
            <a:off x="506252" y="402314"/>
            <a:ext cx="9064302" cy="1007533"/>
          </a:xfrm>
        </p:spPr>
        <p:txBody>
          <a:bodyPr/>
          <a:lstStyle/>
          <a:p>
            <a:r>
              <a:rPr lang="en-US" altLang="en-US">
                <a:latin typeface="Helvetica" panose="020B0604020202020204" pitchFamily="34" charset="0"/>
              </a:rPr>
              <a:t>Baruvka’s MST Algorithm</a:t>
            </a:r>
            <a:endParaRPr lang="en-US" altLang="en-US">
              <a:latin typeface="Courier New" panose="02070309020205020404" pitchFamily="49" charset="0"/>
            </a:endParaRPr>
          </a:p>
        </p:txBody>
      </p:sp>
      <p:sp>
        <p:nvSpPr>
          <p:cNvPr id="860164" name="Oval 4">
            <a:extLst>
              <a:ext uri="{FF2B5EF4-FFF2-40B4-BE49-F238E27FC236}">
                <a16:creationId xmlns:a16="http://schemas.microsoft.com/office/drawing/2014/main" id="{33703E57-85ED-4075-8E10-53C58428917E}"/>
              </a:ext>
            </a:extLst>
          </p:cNvPr>
          <p:cNvSpPr>
            <a:spLocks noChangeArrowheads="1"/>
          </p:cNvSpPr>
          <p:nvPr/>
        </p:nvSpPr>
        <p:spPr bwMode="auto">
          <a:xfrm>
            <a:off x="426900" y="642612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defRPr/>
            </a:pPr>
            <a:r>
              <a:rPr lang="en-US" altLang="en-US" sz="2400" b="1">
                <a:solidFill>
                  <a:schemeClr val="bg1"/>
                </a:solidFill>
                <a:latin typeface="Arial" panose="020B0604020202020204" pitchFamily="34" charset="0"/>
              </a:rPr>
              <a:t>E</a:t>
            </a:r>
          </a:p>
        </p:txBody>
      </p:sp>
      <p:sp>
        <p:nvSpPr>
          <p:cNvPr id="860165" name="Oval 5">
            <a:extLst>
              <a:ext uri="{FF2B5EF4-FFF2-40B4-BE49-F238E27FC236}">
                <a16:creationId xmlns:a16="http://schemas.microsoft.com/office/drawing/2014/main" id="{68CCC6A2-ED80-4C28-87D6-37C98A039366}"/>
              </a:ext>
            </a:extLst>
          </p:cNvPr>
          <p:cNvSpPr>
            <a:spLocks noChangeArrowheads="1"/>
          </p:cNvSpPr>
          <p:nvPr/>
        </p:nvSpPr>
        <p:spPr bwMode="auto">
          <a:xfrm>
            <a:off x="1673859" y="5036309"/>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defRPr/>
            </a:pPr>
            <a:r>
              <a:rPr lang="en-US" altLang="en-US" sz="2400" b="1">
                <a:solidFill>
                  <a:schemeClr val="bg1"/>
                </a:solidFill>
                <a:latin typeface="Arial" panose="020B0604020202020204" pitchFamily="34" charset="0"/>
              </a:rPr>
              <a:t>D</a:t>
            </a:r>
          </a:p>
        </p:txBody>
      </p:sp>
      <p:sp>
        <p:nvSpPr>
          <p:cNvPr id="860166" name="Oval 6">
            <a:extLst>
              <a:ext uri="{FF2B5EF4-FFF2-40B4-BE49-F238E27FC236}">
                <a16:creationId xmlns:a16="http://schemas.microsoft.com/office/drawing/2014/main" id="{5E06C4F3-3585-4D94-B929-E553360B0A69}"/>
              </a:ext>
            </a:extLst>
          </p:cNvPr>
          <p:cNvSpPr>
            <a:spLocks noChangeArrowheads="1"/>
          </p:cNvSpPr>
          <p:nvPr/>
        </p:nvSpPr>
        <p:spPr bwMode="auto">
          <a:xfrm>
            <a:off x="3389113" y="4820735"/>
            <a:ext cx="548640" cy="548640"/>
          </a:xfrm>
          <a:prstGeom prst="ellipse">
            <a:avLst/>
          </a:prstGeom>
          <a:solidFill>
            <a:srgbClr val="FF0000"/>
          </a:solidFill>
          <a:ln w="19050">
            <a:solidFill>
              <a:schemeClr val="tx2"/>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F</a:t>
            </a:r>
          </a:p>
        </p:txBody>
      </p:sp>
      <p:sp>
        <p:nvSpPr>
          <p:cNvPr id="860167" name="Oval 7">
            <a:extLst>
              <a:ext uri="{FF2B5EF4-FFF2-40B4-BE49-F238E27FC236}">
                <a16:creationId xmlns:a16="http://schemas.microsoft.com/office/drawing/2014/main" id="{8A315D56-8E79-4CEC-B4E3-3890A4F3065A}"/>
              </a:ext>
            </a:extLst>
          </p:cNvPr>
          <p:cNvSpPr>
            <a:spLocks noChangeArrowheads="1"/>
          </p:cNvSpPr>
          <p:nvPr/>
        </p:nvSpPr>
        <p:spPr bwMode="auto">
          <a:xfrm>
            <a:off x="2575670" y="1849461"/>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B</a:t>
            </a:r>
          </a:p>
        </p:txBody>
      </p:sp>
      <p:sp>
        <p:nvSpPr>
          <p:cNvPr id="860168" name="Oval 8">
            <a:extLst>
              <a:ext uri="{FF2B5EF4-FFF2-40B4-BE49-F238E27FC236}">
                <a16:creationId xmlns:a16="http://schemas.microsoft.com/office/drawing/2014/main" id="{FEFDCA75-3BE8-4FA1-839A-667B4C13BC0A}"/>
              </a:ext>
            </a:extLst>
          </p:cNvPr>
          <p:cNvSpPr>
            <a:spLocks noChangeArrowheads="1"/>
          </p:cNvSpPr>
          <p:nvPr/>
        </p:nvSpPr>
        <p:spPr bwMode="auto">
          <a:xfrm>
            <a:off x="1999841" y="362196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C</a:t>
            </a:r>
          </a:p>
        </p:txBody>
      </p:sp>
      <p:sp>
        <p:nvSpPr>
          <p:cNvPr id="860169" name="Oval 9">
            <a:extLst>
              <a:ext uri="{FF2B5EF4-FFF2-40B4-BE49-F238E27FC236}">
                <a16:creationId xmlns:a16="http://schemas.microsoft.com/office/drawing/2014/main" id="{0AF487BB-3C4D-454C-AE2F-7AB6C526D12E}"/>
              </a:ext>
            </a:extLst>
          </p:cNvPr>
          <p:cNvSpPr>
            <a:spLocks noChangeArrowheads="1"/>
          </p:cNvSpPr>
          <p:nvPr/>
        </p:nvSpPr>
        <p:spPr bwMode="auto">
          <a:xfrm>
            <a:off x="426901" y="2342624"/>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A</a:t>
            </a:r>
          </a:p>
        </p:txBody>
      </p:sp>
      <p:cxnSp>
        <p:nvCxnSpPr>
          <p:cNvPr id="860170" name="AutoShape 10">
            <a:extLst>
              <a:ext uri="{FF2B5EF4-FFF2-40B4-BE49-F238E27FC236}">
                <a16:creationId xmlns:a16="http://schemas.microsoft.com/office/drawing/2014/main" id="{C83CED45-C27C-4A73-AA61-EF33F171098B}"/>
              </a:ext>
            </a:extLst>
          </p:cNvPr>
          <p:cNvCxnSpPr>
            <a:cxnSpLocks noChangeShapeType="1"/>
            <a:stCxn id="860169" idx="4"/>
            <a:endCxn id="860164" idx="0"/>
          </p:cNvCxnSpPr>
          <p:nvPr/>
        </p:nvCxnSpPr>
        <p:spPr bwMode="auto">
          <a:xfrm flipH="1">
            <a:off x="701220" y="2891264"/>
            <a:ext cx="1" cy="3534858"/>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1" name="AutoShape 11">
            <a:extLst>
              <a:ext uri="{FF2B5EF4-FFF2-40B4-BE49-F238E27FC236}">
                <a16:creationId xmlns:a16="http://schemas.microsoft.com/office/drawing/2014/main" id="{4CD85F82-6C52-4AA0-8DD7-CC0E2A3B0AE6}"/>
              </a:ext>
            </a:extLst>
          </p:cNvPr>
          <p:cNvCxnSpPr>
            <a:cxnSpLocks noChangeShapeType="1"/>
            <a:stCxn id="860169" idx="5"/>
            <a:endCxn id="860168" idx="1"/>
          </p:cNvCxnSpPr>
          <p:nvPr/>
        </p:nvCxnSpPr>
        <p:spPr bwMode="auto">
          <a:xfrm>
            <a:off x="895195" y="2810918"/>
            <a:ext cx="1184992" cy="891390"/>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2" name="AutoShape 12">
            <a:extLst>
              <a:ext uri="{FF2B5EF4-FFF2-40B4-BE49-F238E27FC236}">
                <a16:creationId xmlns:a16="http://schemas.microsoft.com/office/drawing/2014/main" id="{FDF01410-52C0-446D-92B8-3E6F6335D79D}"/>
              </a:ext>
            </a:extLst>
          </p:cNvPr>
          <p:cNvCxnSpPr>
            <a:cxnSpLocks noChangeShapeType="1"/>
            <a:stCxn id="860165" idx="0"/>
            <a:endCxn id="860168" idx="4"/>
          </p:cNvCxnSpPr>
          <p:nvPr/>
        </p:nvCxnSpPr>
        <p:spPr bwMode="auto">
          <a:xfrm flipV="1">
            <a:off x="1948179" y="4170602"/>
            <a:ext cx="325982" cy="865707"/>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3" name="AutoShape 13">
            <a:extLst>
              <a:ext uri="{FF2B5EF4-FFF2-40B4-BE49-F238E27FC236}">
                <a16:creationId xmlns:a16="http://schemas.microsoft.com/office/drawing/2014/main" id="{9BE31667-1726-4417-AEBF-BA7B8B0F4E04}"/>
              </a:ext>
            </a:extLst>
          </p:cNvPr>
          <p:cNvCxnSpPr>
            <a:cxnSpLocks noChangeShapeType="1"/>
            <a:stCxn id="860165" idx="6"/>
            <a:endCxn id="860166" idx="2"/>
          </p:cNvCxnSpPr>
          <p:nvPr/>
        </p:nvCxnSpPr>
        <p:spPr bwMode="auto">
          <a:xfrm flipV="1">
            <a:off x="2222499" y="5095055"/>
            <a:ext cx="1166614" cy="21557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4" name="AutoShape 14">
            <a:extLst>
              <a:ext uri="{FF2B5EF4-FFF2-40B4-BE49-F238E27FC236}">
                <a16:creationId xmlns:a16="http://schemas.microsoft.com/office/drawing/2014/main" id="{3FC5C7D7-18BA-4F00-A39F-B0E5031A2092}"/>
              </a:ext>
            </a:extLst>
          </p:cNvPr>
          <p:cNvCxnSpPr>
            <a:cxnSpLocks noChangeShapeType="1"/>
            <a:stCxn id="860168" idx="5"/>
            <a:endCxn id="860166" idx="1"/>
          </p:cNvCxnSpPr>
          <p:nvPr/>
        </p:nvCxnSpPr>
        <p:spPr bwMode="auto">
          <a:xfrm>
            <a:off x="2468135" y="4090256"/>
            <a:ext cx="1001324" cy="81082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5" name="AutoShape 15">
            <a:extLst>
              <a:ext uri="{FF2B5EF4-FFF2-40B4-BE49-F238E27FC236}">
                <a16:creationId xmlns:a16="http://schemas.microsoft.com/office/drawing/2014/main" id="{C262E44D-5F0B-424F-9EF5-68FF6C5C4C68}"/>
              </a:ext>
            </a:extLst>
          </p:cNvPr>
          <p:cNvCxnSpPr>
            <a:cxnSpLocks noChangeShapeType="1"/>
            <a:stCxn id="860164" idx="6"/>
            <a:endCxn id="860166" idx="3"/>
          </p:cNvCxnSpPr>
          <p:nvPr/>
        </p:nvCxnSpPr>
        <p:spPr bwMode="auto">
          <a:xfrm flipV="1">
            <a:off x="975540" y="5289029"/>
            <a:ext cx="2493919" cy="1411413"/>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6" name="AutoShape 16">
            <a:extLst>
              <a:ext uri="{FF2B5EF4-FFF2-40B4-BE49-F238E27FC236}">
                <a16:creationId xmlns:a16="http://schemas.microsoft.com/office/drawing/2014/main" id="{70F0ACE8-9AC9-409A-98D3-625A6AD5A198}"/>
              </a:ext>
            </a:extLst>
          </p:cNvPr>
          <p:cNvCxnSpPr>
            <a:cxnSpLocks noChangeShapeType="1"/>
            <a:stCxn id="860167" idx="5"/>
            <a:endCxn id="860166" idx="0"/>
          </p:cNvCxnSpPr>
          <p:nvPr/>
        </p:nvCxnSpPr>
        <p:spPr bwMode="auto">
          <a:xfrm>
            <a:off x="3043964" y="2317755"/>
            <a:ext cx="619469" cy="250298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7" name="AutoShape 17">
            <a:extLst>
              <a:ext uri="{FF2B5EF4-FFF2-40B4-BE49-F238E27FC236}">
                <a16:creationId xmlns:a16="http://schemas.microsoft.com/office/drawing/2014/main" id="{68D1373E-4198-408A-801A-E2BD6978762E}"/>
              </a:ext>
            </a:extLst>
          </p:cNvPr>
          <p:cNvCxnSpPr>
            <a:cxnSpLocks noChangeShapeType="1"/>
            <a:stCxn id="860167" idx="4"/>
            <a:endCxn id="860168" idx="0"/>
          </p:cNvCxnSpPr>
          <p:nvPr/>
        </p:nvCxnSpPr>
        <p:spPr bwMode="auto">
          <a:xfrm flipH="1">
            <a:off x="2274161" y="2398101"/>
            <a:ext cx="575829" cy="1223861"/>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179" name="Text Box 19">
            <a:extLst>
              <a:ext uri="{FF2B5EF4-FFF2-40B4-BE49-F238E27FC236}">
                <a16:creationId xmlns:a16="http://schemas.microsoft.com/office/drawing/2014/main" id="{FBB329ED-01F5-4E86-895C-712BF6976CCD}"/>
              </a:ext>
            </a:extLst>
          </p:cNvPr>
          <p:cNvSpPr txBox="1">
            <a:spLocks noChangeArrowheads="1"/>
          </p:cNvSpPr>
          <p:nvPr/>
        </p:nvSpPr>
        <p:spPr bwMode="auto">
          <a:xfrm rot="19785275">
            <a:off x="1522781" y="589494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0" name="Text Box 20">
            <a:extLst>
              <a:ext uri="{FF2B5EF4-FFF2-40B4-BE49-F238E27FC236}">
                <a16:creationId xmlns:a16="http://schemas.microsoft.com/office/drawing/2014/main" id="{3523CA08-88E1-4199-92D8-9B09BB780B84}"/>
              </a:ext>
            </a:extLst>
          </p:cNvPr>
          <p:cNvSpPr txBox="1">
            <a:spLocks noChangeArrowheads="1"/>
          </p:cNvSpPr>
          <p:nvPr/>
        </p:nvSpPr>
        <p:spPr bwMode="auto">
          <a:xfrm rot="17831146">
            <a:off x="1784080" y="4284058"/>
            <a:ext cx="354674" cy="400110"/>
          </a:xfrm>
          <a:prstGeom prst="rect">
            <a:avLst/>
          </a:prstGeom>
          <a:noFill/>
          <a:ln>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1" name="Text Box 21">
            <a:extLst>
              <a:ext uri="{FF2B5EF4-FFF2-40B4-BE49-F238E27FC236}">
                <a16:creationId xmlns:a16="http://schemas.microsoft.com/office/drawing/2014/main" id="{D264B74E-521F-49FD-9449-40BFBA2A8CAE}"/>
              </a:ext>
            </a:extLst>
          </p:cNvPr>
          <p:cNvSpPr txBox="1">
            <a:spLocks noChangeArrowheads="1"/>
          </p:cNvSpPr>
          <p:nvPr/>
        </p:nvSpPr>
        <p:spPr bwMode="auto">
          <a:xfrm>
            <a:off x="2809566" y="4083050"/>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2" name="Text Box 22">
            <a:extLst>
              <a:ext uri="{FF2B5EF4-FFF2-40B4-BE49-F238E27FC236}">
                <a16:creationId xmlns:a16="http://schemas.microsoft.com/office/drawing/2014/main" id="{B1B113DD-EDF4-43BC-8469-D7D5FD03B999}"/>
              </a:ext>
            </a:extLst>
          </p:cNvPr>
          <p:cNvSpPr txBox="1">
            <a:spLocks noChangeArrowheads="1"/>
          </p:cNvSpPr>
          <p:nvPr/>
        </p:nvSpPr>
        <p:spPr bwMode="auto">
          <a:xfrm>
            <a:off x="2616308" y="483017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3" name="Text Box 23">
            <a:extLst>
              <a:ext uri="{FF2B5EF4-FFF2-40B4-BE49-F238E27FC236}">
                <a16:creationId xmlns:a16="http://schemas.microsoft.com/office/drawing/2014/main" id="{87EEBFF5-E346-4A03-ABE6-0A60FEF56950}"/>
              </a:ext>
            </a:extLst>
          </p:cNvPr>
          <p:cNvSpPr txBox="1">
            <a:spLocks noChangeArrowheads="1"/>
          </p:cNvSpPr>
          <p:nvPr/>
        </p:nvSpPr>
        <p:spPr bwMode="auto">
          <a:xfrm>
            <a:off x="3016775" y="3324928"/>
            <a:ext cx="477938"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6</a:t>
            </a:r>
          </a:p>
        </p:txBody>
      </p:sp>
      <p:sp>
        <p:nvSpPr>
          <p:cNvPr id="860184" name="Text Box 24">
            <a:extLst>
              <a:ext uri="{FF2B5EF4-FFF2-40B4-BE49-F238E27FC236}">
                <a16:creationId xmlns:a16="http://schemas.microsoft.com/office/drawing/2014/main" id="{7991735C-E007-4759-AAFE-6CDC63E65C09}"/>
              </a:ext>
            </a:extLst>
          </p:cNvPr>
          <p:cNvSpPr txBox="1">
            <a:spLocks noChangeArrowheads="1"/>
          </p:cNvSpPr>
          <p:nvPr/>
        </p:nvSpPr>
        <p:spPr bwMode="auto">
          <a:xfrm rot="17866567">
            <a:off x="2228966" y="281062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5</a:t>
            </a:r>
          </a:p>
        </p:txBody>
      </p:sp>
      <p:sp>
        <p:nvSpPr>
          <p:cNvPr id="860185" name="Text Box 25">
            <a:extLst>
              <a:ext uri="{FF2B5EF4-FFF2-40B4-BE49-F238E27FC236}">
                <a16:creationId xmlns:a16="http://schemas.microsoft.com/office/drawing/2014/main" id="{7E14DF10-F2B4-4D28-8A2C-88F48AE5D08E}"/>
              </a:ext>
            </a:extLst>
          </p:cNvPr>
          <p:cNvSpPr txBox="1">
            <a:spLocks noChangeArrowheads="1"/>
          </p:cNvSpPr>
          <p:nvPr/>
        </p:nvSpPr>
        <p:spPr bwMode="auto">
          <a:xfrm rot="2393523">
            <a:off x="1199218" y="3169135"/>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7</a:t>
            </a:r>
          </a:p>
        </p:txBody>
      </p:sp>
      <p:sp>
        <p:nvSpPr>
          <p:cNvPr id="860186" name="Text Box 26">
            <a:extLst>
              <a:ext uri="{FF2B5EF4-FFF2-40B4-BE49-F238E27FC236}">
                <a16:creationId xmlns:a16="http://schemas.microsoft.com/office/drawing/2014/main" id="{31133BDD-25C1-417C-AC69-4AE0E52C4C75}"/>
              </a:ext>
            </a:extLst>
          </p:cNvPr>
          <p:cNvSpPr txBox="1">
            <a:spLocks noChangeArrowheads="1"/>
          </p:cNvSpPr>
          <p:nvPr/>
        </p:nvSpPr>
        <p:spPr bwMode="auto">
          <a:xfrm>
            <a:off x="708627" y="433315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9</a:t>
            </a:r>
          </a:p>
        </p:txBody>
      </p:sp>
      <p:sp>
        <p:nvSpPr>
          <p:cNvPr id="860187" name="Oval 27">
            <a:extLst>
              <a:ext uri="{FF2B5EF4-FFF2-40B4-BE49-F238E27FC236}">
                <a16:creationId xmlns:a16="http://schemas.microsoft.com/office/drawing/2014/main" id="{73522F59-1FC7-4ABD-8B24-21DD9F6B737A}"/>
              </a:ext>
            </a:extLst>
          </p:cNvPr>
          <p:cNvSpPr>
            <a:spLocks noChangeArrowheads="1"/>
          </p:cNvSpPr>
          <p:nvPr/>
        </p:nvSpPr>
        <p:spPr bwMode="auto">
          <a:xfrm>
            <a:off x="81508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88" name="Oval 28">
            <a:extLst>
              <a:ext uri="{FF2B5EF4-FFF2-40B4-BE49-F238E27FC236}">
                <a16:creationId xmlns:a16="http://schemas.microsoft.com/office/drawing/2014/main" id="{3A7510D0-29D2-4A9E-B98E-9749E2328BB6}"/>
              </a:ext>
            </a:extLst>
          </p:cNvPr>
          <p:cNvSpPr>
            <a:spLocks noChangeArrowheads="1"/>
          </p:cNvSpPr>
          <p:nvPr/>
        </p:nvSpPr>
        <p:spPr bwMode="auto">
          <a:xfrm>
            <a:off x="73126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89" name="Oval 29">
            <a:extLst>
              <a:ext uri="{FF2B5EF4-FFF2-40B4-BE49-F238E27FC236}">
                <a16:creationId xmlns:a16="http://schemas.microsoft.com/office/drawing/2014/main" id="{63913135-F85D-4990-A724-A9362BABFE5F}"/>
              </a:ext>
            </a:extLst>
          </p:cNvPr>
          <p:cNvSpPr>
            <a:spLocks noChangeArrowheads="1"/>
          </p:cNvSpPr>
          <p:nvPr/>
        </p:nvSpPr>
        <p:spPr bwMode="auto">
          <a:xfrm>
            <a:off x="90652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F</a:t>
            </a:r>
          </a:p>
        </p:txBody>
      </p:sp>
      <p:sp>
        <p:nvSpPr>
          <p:cNvPr id="860190" name="Oval 30">
            <a:extLst>
              <a:ext uri="{FF2B5EF4-FFF2-40B4-BE49-F238E27FC236}">
                <a16:creationId xmlns:a16="http://schemas.microsoft.com/office/drawing/2014/main" id="{2F29016E-BB44-4778-84C6-111F7E3FA0C4}"/>
              </a:ext>
            </a:extLst>
          </p:cNvPr>
          <p:cNvSpPr>
            <a:spLocks noChangeArrowheads="1"/>
          </p:cNvSpPr>
          <p:nvPr/>
        </p:nvSpPr>
        <p:spPr bwMode="auto">
          <a:xfrm>
            <a:off x="55753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91" name="Oval 31">
            <a:extLst>
              <a:ext uri="{FF2B5EF4-FFF2-40B4-BE49-F238E27FC236}">
                <a16:creationId xmlns:a16="http://schemas.microsoft.com/office/drawing/2014/main" id="{49B6DFBA-053C-4414-8E3E-23E4CAD67FBF}"/>
              </a:ext>
            </a:extLst>
          </p:cNvPr>
          <p:cNvSpPr>
            <a:spLocks noChangeArrowheads="1"/>
          </p:cNvSpPr>
          <p:nvPr/>
        </p:nvSpPr>
        <p:spPr bwMode="auto">
          <a:xfrm>
            <a:off x="6392275"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C</a:t>
            </a:r>
          </a:p>
        </p:txBody>
      </p:sp>
      <p:sp>
        <p:nvSpPr>
          <p:cNvPr id="860192" name="Oval 32">
            <a:extLst>
              <a:ext uri="{FF2B5EF4-FFF2-40B4-BE49-F238E27FC236}">
                <a16:creationId xmlns:a16="http://schemas.microsoft.com/office/drawing/2014/main" id="{DF9C850A-E6AD-40DA-8571-E4715C9B4502}"/>
              </a:ext>
            </a:extLst>
          </p:cNvPr>
          <p:cNvSpPr>
            <a:spLocks noChangeArrowheads="1"/>
          </p:cNvSpPr>
          <p:nvPr/>
        </p:nvSpPr>
        <p:spPr bwMode="auto">
          <a:xfrm>
            <a:off x="45847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A</a:t>
            </a:r>
          </a:p>
        </p:txBody>
      </p:sp>
      <p:cxnSp>
        <p:nvCxnSpPr>
          <p:cNvPr id="32" name="AutoShape 34">
            <a:extLst>
              <a:ext uri="{FF2B5EF4-FFF2-40B4-BE49-F238E27FC236}">
                <a16:creationId xmlns:a16="http://schemas.microsoft.com/office/drawing/2014/main" id="{86265BB1-36F0-49E6-B581-0E15E644DBB1}"/>
              </a:ext>
            </a:extLst>
          </p:cNvPr>
          <p:cNvCxnSpPr>
            <a:cxnSpLocks noChangeShapeType="1"/>
            <a:stCxn id="860192" idx="4"/>
            <a:endCxn id="860191" idx="4"/>
          </p:cNvCxnSpPr>
          <p:nvPr/>
        </p:nvCxnSpPr>
        <p:spPr bwMode="auto">
          <a:xfrm rot="16200000" flipH="1">
            <a:off x="5762807" y="2247647"/>
            <a:ext cx="12700" cy="1807575"/>
          </a:xfrm>
          <a:prstGeom prst="curvedConnector3">
            <a:avLst>
              <a:gd name="adj1" fmla="val 544235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4">
            <a:extLst>
              <a:ext uri="{FF2B5EF4-FFF2-40B4-BE49-F238E27FC236}">
                <a16:creationId xmlns:a16="http://schemas.microsoft.com/office/drawing/2014/main" id="{FDBBE359-4A40-49F5-B7B6-18745DE4C7F9}"/>
              </a:ext>
            </a:extLst>
          </p:cNvPr>
          <p:cNvCxnSpPr>
            <a:cxnSpLocks noChangeShapeType="1"/>
            <a:stCxn id="860190" idx="4"/>
            <a:endCxn id="860191" idx="4"/>
          </p:cNvCxnSpPr>
          <p:nvPr/>
        </p:nvCxnSpPr>
        <p:spPr bwMode="auto">
          <a:xfrm rot="16200000" flipH="1">
            <a:off x="6258107" y="2742947"/>
            <a:ext cx="12700" cy="816975"/>
          </a:xfrm>
          <a:prstGeom prst="curvedConnector3">
            <a:avLst>
              <a:gd name="adj1" fmla="val 2562362"/>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4">
            <a:extLst>
              <a:ext uri="{FF2B5EF4-FFF2-40B4-BE49-F238E27FC236}">
                <a16:creationId xmlns:a16="http://schemas.microsoft.com/office/drawing/2014/main" id="{F3FCE2CC-70B8-4671-8A3E-DAF1D7BB3235}"/>
              </a:ext>
            </a:extLst>
          </p:cNvPr>
          <p:cNvCxnSpPr>
            <a:cxnSpLocks noChangeShapeType="1"/>
            <a:stCxn id="860191" idx="4"/>
            <a:endCxn id="860188" idx="4"/>
          </p:cNvCxnSpPr>
          <p:nvPr/>
        </p:nvCxnSpPr>
        <p:spPr bwMode="auto">
          <a:xfrm rot="16200000" flipH="1">
            <a:off x="7126787" y="2691242"/>
            <a:ext cx="12700" cy="920385"/>
          </a:xfrm>
          <a:prstGeom prst="curvedConnector3">
            <a:avLst>
              <a:gd name="adj1" fmla="val 493413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4">
            <a:extLst>
              <a:ext uri="{FF2B5EF4-FFF2-40B4-BE49-F238E27FC236}">
                <a16:creationId xmlns:a16="http://schemas.microsoft.com/office/drawing/2014/main" id="{108741B1-BED2-491E-8F70-8593F143E157}"/>
              </a:ext>
            </a:extLst>
          </p:cNvPr>
          <p:cNvCxnSpPr>
            <a:cxnSpLocks noChangeShapeType="1"/>
            <a:stCxn id="860187" idx="4"/>
            <a:endCxn id="860189" idx="4"/>
          </p:cNvCxnSpPr>
          <p:nvPr/>
        </p:nvCxnSpPr>
        <p:spPr bwMode="auto">
          <a:xfrm rot="16200000" flipH="1">
            <a:off x="8882380" y="2694235"/>
            <a:ext cx="12700" cy="914400"/>
          </a:xfrm>
          <a:prstGeom prst="curvedConnector3">
            <a:avLst>
              <a:gd name="adj1" fmla="val 544235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4645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F472736D-E69F-4D63-BABC-FA1614F7AA53}"/>
              </a:ext>
            </a:extLst>
          </p:cNvPr>
          <p:cNvSpPr>
            <a:spLocks noGrp="1" noChangeArrowheads="1"/>
          </p:cNvSpPr>
          <p:nvPr>
            <p:ph type="title"/>
          </p:nvPr>
        </p:nvSpPr>
        <p:spPr>
          <a:xfrm>
            <a:off x="506252" y="402314"/>
            <a:ext cx="9064302" cy="1007533"/>
          </a:xfrm>
        </p:spPr>
        <p:txBody>
          <a:bodyPr/>
          <a:lstStyle/>
          <a:p>
            <a:r>
              <a:rPr lang="en-US" altLang="en-US">
                <a:latin typeface="Helvetica" panose="020B0604020202020204" pitchFamily="34" charset="0"/>
              </a:rPr>
              <a:t>Baruvka’s MST Algorithm</a:t>
            </a:r>
            <a:endParaRPr lang="en-US" altLang="en-US">
              <a:latin typeface="Courier New" panose="02070309020205020404" pitchFamily="49" charset="0"/>
            </a:endParaRPr>
          </a:p>
        </p:txBody>
      </p:sp>
      <p:sp>
        <p:nvSpPr>
          <p:cNvPr id="860164" name="Oval 4">
            <a:extLst>
              <a:ext uri="{FF2B5EF4-FFF2-40B4-BE49-F238E27FC236}">
                <a16:creationId xmlns:a16="http://schemas.microsoft.com/office/drawing/2014/main" id="{33703E57-85ED-4075-8E10-53C58428917E}"/>
              </a:ext>
            </a:extLst>
          </p:cNvPr>
          <p:cNvSpPr>
            <a:spLocks noChangeArrowheads="1"/>
          </p:cNvSpPr>
          <p:nvPr/>
        </p:nvSpPr>
        <p:spPr bwMode="auto">
          <a:xfrm>
            <a:off x="426900" y="642612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defRPr/>
            </a:pPr>
            <a:r>
              <a:rPr lang="en-US" altLang="en-US" sz="2400" b="1">
                <a:solidFill>
                  <a:schemeClr val="bg1"/>
                </a:solidFill>
                <a:latin typeface="Arial" panose="020B0604020202020204" pitchFamily="34" charset="0"/>
              </a:rPr>
              <a:t>E</a:t>
            </a:r>
          </a:p>
        </p:txBody>
      </p:sp>
      <p:sp>
        <p:nvSpPr>
          <p:cNvPr id="860165" name="Oval 5">
            <a:extLst>
              <a:ext uri="{FF2B5EF4-FFF2-40B4-BE49-F238E27FC236}">
                <a16:creationId xmlns:a16="http://schemas.microsoft.com/office/drawing/2014/main" id="{68CCC6A2-ED80-4C28-87D6-37C98A039366}"/>
              </a:ext>
            </a:extLst>
          </p:cNvPr>
          <p:cNvSpPr>
            <a:spLocks noChangeArrowheads="1"/>
          </p:cNvSpPr>
          <p:nvPr/>
        </p:nvSpPr>
        <p:spPr bwMode="auto">
          <a:xfrm>
            <a:off x="1673859" y="5036309"/>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defRPr/>
            </a:pPr>
            <a:r>
              <a:rPr lang="en-US" altLang="en-US" sz="2400" b="1">
                <a:solidFill>
                  <a:schemeClr val="bg1"/>
                </a:solidFill>
                <a:latin typeface="Arial" panose="020B0604020202020204" pitchFamily="34" charset="0"/>
              </a:rPr>
              <a:t>D</a:t>
            </a:r>
          </a:p>
        </p:txBody>
      </p:sp>
      <p:sp>
        <p:nvSpPr>
          <p:cNvPr id="860166" name="Oval 6">
            <a:extLst>
              <a:ext uri="{FF2B5EF4-FFF2-40B4-BE49-F238E27FC236}">
                <a16:creationId xmlns:a16="http://schemas.microsoft.com/office/drawing/2014/main" id="{5E06C4F3-3585-4D94-B929-E553360B0A69}"/>
              </a:ext>
            </a:extLst>
          </p:cNvPr>
          <p:cNvSpPr>
            <a:spLocks noChangeArrowheads="1"/>
          </p:cNvSpPr>
          <p:nvPr/>
        </p:nvSpPr>
        <p:spPr bwMode="auto">
          <a:xfrm>
            <a:off x="3389113" y="4820735"/>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F</a:t>
            </a:r>
          </a:p>
        </p:txBody>
      </p:sp>
      <p:sp>
        <p:nvSpPr>
          <p:cNvPr id="860167" name="Oval 7">
            <a:extLst>
              <a:ext uri="{FF2B5EF4-FFF2-40B4-BE49-F238E27FC236}">
                <a16:creationId xmlns:a16="http://schemas.microsoft.com/office/drawing/2014/main" id="{8A315D56-8E79-4CEC-B4E3-3890A4F3065A}"/>
              </a:ext>
            </a:extLst>
          </p:cNvPr>
          <p:cNvSpPr>
            <a:spLocks noChangeArrowheads="1"/>
          </p:cNvSpPr>
          <p:nvPr/>
        </p:nvSpPr>
        <p:spPr bwMode="auto">
          <a:xfrm>
            <a:off x="2575670" y="1849461"/>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B</a:t>
            </a:r>
          </a:p>
        </p:txBody>
      </p:sp>
      <p:sp>
        <p:nvSpPr>
          <p:cNvPr id="860168" name="Oval 8">
            <a:extLst>
              <a:ext uri="{FF2B5EF4-FFF2-40B4-BE49-F238E27FC236}">
                <a16:creationId xmlns:a16="http://schemas.microsoft.com/office/drawing/2014/main" id="{FEFDCA75-3BE8-4FA1-839A-667B4C13BC0A}"/>
              </a:ext>
            </a:extLst>
          </p:cNvPr>
          <p:cNvSpPr>
            <a:spLocks noChangeArrowheads="1"/>
          </p:cNvSpPr>
          <p:nvPr/>
        </p:nvSpPr>
        <p:spPr bwMode="auto">
          <a:xfrm>
            <a:off x="1999841" y="362196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C</a:t>
            </a:r>
          </a:p>
        </p:txBody>
      </p:sp>
      <p:sp>
        <p:nvSpPr>
          <p:cNvPr id="860169" name="Oval 9">
            <a:extLst>
              <a:ext uri="{FF2B5EF4-FFF2-40B4-BE49-F238E27FC236}">
                <a16:creationId xmlns:a16="http://schemas.microsoft.com/office/drawing/2014/main" id="{0AF487BB-3C4D-454C-AE2F-7AB6C526D12E}"/>
              </a:ext>
            </a:extLst>
          </p:cNvPr>
          <p:cNvSpPr>
            <a:spLocks noChangeArrowheads="1"/>
          </p:cNvSpPr>
          <p:nvPr/>
        </p:nvSpPr>
        <p:spPr bwMode="auto">
          <a:xfrm>
            <a:off x="426901" y="2342624"/>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A</a:t>
            </a:r>
          </a:p>
        </p:txBody>
      </p:sp>
      <p:cxnSp>
        <p:nvCxnSpPr>
          <p:cNvPr id="860170" name="AutoShape 10">
            <a:extLst>
              <a:ext uri="{FF2B5EF4-FFF2-40B4-BE49-F238E27FC236}">
                <a16:creationId xmlns:a16="http://schemas.microsoft.com/office/drawing/2014/main" id="{C83CED45-C27C-4A73-AA61-EF33F171098B}"/>
              </a:ext>
            </a:extLst>
          </p:cNvPr>
          <p:cNvCxnSpPr>
            <a:cxnSpLocks noChangeShapeType="1"/>
            <a:stCxn id="860169" idx="4"/>
            <a:endCxn id="860164" idx="0"/>
          </p:cNvCxnSpPr>
          <p:nvPr/>
        </p:nvCxnSpPr>
        <p:spPr bwMode="auto">
          <a:xfrm flipH="1">
            <a:off x="701220" y="2891264"/>
            <a:ext cx="1" cy="3534858"/>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1" name="AutoShape 11">
            <a:extLst>
              <a:ext uri="{FF2B5EF4-FFF2-40B4-BE49-F238E27FC236}">
                <a16:creationId xmlns:a16="http://schemas.microsoft.com/office/drawing/2014/main" id="{4CD85F82-6C52-4AA0-8DD7-CC0E2A3B0AE6}"/>
              </a:ext>
            </a:extLst>
          </p:cNvPr>
          <p:cNvCxnSpPr>
            <a:cxnSpLocks noChangeShapeType="1"/>
            <a:stCxn id="860169" idx="5"/>
            <a:endCxn id="860168" idx="1"/>
          </p:cNvCxnSpPr>
          <p:nvPr/>
        </p:nvCxnSpPr>
        <p:spPr bwMode="auto">
          <a:xfrm>
            <a:off x="895195" y="2810918"/>
            <a:ext cx="1184992" cy="891390"/>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2" name="AutoShape 12">
            <a:extLst>
              <a:ext uri="{FF2B5EF4-FFF2-40B4-BE49-F238E27FC236}">
                <a16:creationId xmlns:a16="http://schemas.microsoft.com/office/drawing/2014/main" id="{FDF01410-52C0-446D-92B8-3E6F6335D79D}"/>
              </a:ext>
            </a:extLst>
          </p:cNvPr>
          <p:cNvCxnSpPr>
            <a:cxnSpLocks noChangeShapeType="1"/>
            <a:stCxn id="860165" idx="0"/>
            <a:endCxn id="860168" idx="4"/>
          </p:cNvCxnSpPr>
          <p:nvPr/>
        </p:nvCxnSpPr>
        <p:spPr bwMode="auto">
          <a:xfrm flipV="1">
            <a:off x="1948179" y="4170602"/>
            <a:ext cx="325982" cy="865707"/>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3" name="AutoShape 13">
            <a:extLst>
              <a:ext uri="{FF2B5EF4-FFF2-40B4-BE49-F238E27FC236}">
                <a16:creationId xmlns:a16="http://schemas.microsoft.com/office/drawing/2014/main" id="{9BE31667-1726-4417-AEBF-BA7B8B0F4E04}"/>
              </a:ext>
            </a:extLst>
          </p:cNvPr>
          <p:cNvCxnSpPr>
            <a:cxnSpLocks noChangeShapeType="1"/>
            <a:stCxn id="860165" idx="6"/>
            <a:endCxn id="860166" idx="2"/>
          </p:cNvCxnSpPr>
          <p:nvPr/>
        </p:nvCxnSpPr>
        <p:spPr bwMode="auto">
          <a:xfrm flipV="1">
            <a:off x="2222499" y="5095055"/>
            <a:ext cx="1166614" cy="21557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4" name="AutoShape 14">
            <a:extLst>
              <a:ext uri="{FF2B5EF4-FFF2-40B4-BE49-F238E27FC236}">
                <a16:creationId xmlns:a16="http://schemas.microsoft.com/office/drawing/2014/main" id="{3FC5C7D7-18BA-4F00-A39F-B0E5031A2092}"/>
              </a:ext>
            </a:extLst>
          </p:cNvPr>
          <p:cNvCxnSpPr>
            <a:cxnSpLocks noChangeShapeType="1"/>
            <a:stCxn id="860168" idx="5"/>
            <a:endCxn id="860166" idx="1"/>
          </p:cNvCxnSpPr>
          <p:nvPr/>
        </p:nvCxnSpPr>
        <p:spPr bwMode="auto">
          <a:xfrm>
            <a:off x="2468135" y="4090256"/>
            <a:ext cx="1001324" cy="810825"/>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5" name="AutoShape 15">
            <a:extLst>
              <a:ext uri="{FF2B5EF4-FFF2-40B4-BE49-F238E27FC236}">
                <a16:creationId xmlns:a16="http://schemas.microsoft.com/office/drawing/2014/main" id="{C262E44D-5F0B-424F-9EF5-68FF6C5C4C68}"/>
              </a:ext>
            </a:extLst>
          </p:cNvPr>
          <p:cNvCxnSpPr>
            <a:cxnSpLocks noChangeShapeType="1"/>
            <a:stCxn id="860164" idx="6"/>
            <a:endCxn id="860166" idx="3"/>
          </p:cNvCxnSpPr>
          <p:nvPr/>
        </p:nvCxnSpPr>
        <p:spPr bwMode="auto">
          <a:xfrm flipV="1">
            <a:off x="975540" y="5289029"/>
            <a:ext cx="2493919" cy="1411413"/>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6" name="AutoShape 16">
            <a:extLst>
              <a:ext uri="{FF2B5EF4-FFF2-40B4-BE49-F238E27FC236}">
                <a16:creationId xmlns:a16="http://schemas.microsoft.com/office/drawing/2014/main" id="{70F0ACE8-9AC9-409A-98D3-625A6AD5A198}"/>
              </a:ext>
            </a:extLst>
          </p:cNvPr>
          <p:cNvCxnSpPr>
            <a:cxnSpLocks noChangeShapeType="1"/>
            <a:stCxn id="860167" idx="5"/>
            <a:endCxn id="860166" idx="0"/>
          </p:cNvCxnSpPr>
          <p:nvPr/>
        </p:nvCxnSpPr>
        <p:spPr bwMode="auto">
          <a:xfrm>
            <a:off x="3043964" y="2317755"/>
            <a:ext cx="619469" cy="250298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7" name="AutoShape 17">
            <a:extLst>
              <a:ext uri="{FF2B5EF4-FFF2-40B4-BE49-F238E27FC236}">
                <a16:creationId xmlns:a16="http://schemas.microsoft.com/office/drawing/2014/main" id="{68D1373E-4198-408A-801A-E2BD6978762E}"/>
              </a:ext>
            </a:extLst>
          </p:cNvPr>
          <p:cNvCxnSpPr>
            <a:cxnSpLocks noChangeShapeType="1"/>
            <a:stCxn id="860167" idx="4"/>
            <a:endCxn id="860168" idx="0"/>
          </p:cNvCxnSpPr>
          <p:nvPr/>
        </p:nvCxnSpPr>
        <p:spPr bwMode="auto">
          <a:xfrm flipH="1">
            <a:off x="2274161" y="2398101"/>
            <a:ext cx="575829" cy="1223861"/>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179" name="Text Box 19">
            <a:extLst>
              <a:ext uri="{FF2B5EF4-FFF2-40B4-BE49-F238E27FC236}">
                <a16:creationId xmlns:a16="http://schemas.microsoft.com/office/drawing/2014/main" id="{FBB329ED-01F5-4E86-895C-712BF6976CCD}"/>
              </a:ext>
            </a:extLst>
          </p:cNvPr>
          <p:cNvSpPr txBox="1">
            <a:spLocks noChangeArrowheads="1"/>
          </p:cNvSpPr>
          <p:nvPr/>
        </p:nvSpPr>
        <p:spPr bwMode="auto">
          <a:xfrm rot="19785275">
            <a:off x="1522781" y="589494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0" name="Text Box 20">
            <a:extLst>
              <a:ext uri="{FF2B5EF4-FFF2-40B4-BE49-F238E27FC236}">
                <a16:creationId xmlns:a16="http://schemas.microsoft.com/office/drawing/2014/main" id="{3523CA08-88E1-4199-92D8-9B09BB780B84}"/>
              </a:ext>
            </a:extLst>
          </p:cNvPr>
          <p:cNvSpPr txBox="1">
            <a:spLocks noChangeArrowheads="1"/>
          </p:cNvSpPr>
          <p:nvPr/>
        </p:nvSpPr>
        <p:spPr bwMode="auto">
          <a:xfrm rot="17831146">
            <a:off x="1784080" y="4284058"/>
            <a:ext cx="354674" cy="400110"/>
          </a:xfrm>
          <a:prstGeom prst="rect">
            <a:avLst/>
          </a:prstGeom>
          <a:noFill/>
          <a:ln>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1" name="Text Box 21">
            <a:extLst>
              <a:ext uri="{FF2B5EF4-FFF2-40B4-BE49-F238E27FC236}">
                <a16:creationId xmlns:a16="http://schemas.microsoft.com/office/drawing/2014/main" id="{D264B74E-521F-49FD-9449-40BFBA2A8CAE}"/>
              </a:ext>
            </a:extLst>
          </p:cNvPr>
          <p:cNvSpPr txBox="1">
            <a:spLocks noChangeArrowheads="1"/>
          </p:cNvSpPr>
          <p:nvPr/>
        </p:nvSpPr>
        <p:spPr bwMode="auto">
          <a:xfrm>
            <a:off x="2809566" y="4083050"/>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2" name="Text Box 22">
            <a:extLst>
              <a:ext uri="{FF2B5EF4-FFF2-40B4-BE49-F238E27FC236}">
                <a16:creationId xmlns:a16="http://schemas.microsoft.com/office/drawing/2014/main" id="{B1B113DD-EDF4-43BC-8469-D7D5FD03B999}"/>
              </a:ext>
            </a:extLst>
          </p:cNvPr>
          <p:cNvSpPr txBox="1">
            <a:spLocks noChangeArrowheads="1"/>
          </p:cNvSpPr>
          <p:nvPr/>
        </p:nvSpPr>
        <p:spPr bwMode="auto">
          <a:xfrm>
            <a:off x="2616308" y="483017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3" name="Text Box 23">
            <a:extLst>
              <a:ext uri="{FF2B5EF4-FFF2-40B4-BE49-F238E27FC236}">
                <a16:creationId xmlns:a16="http://schemas.microsoft.com/office/drawing/2014/main" id="{87EEBFF5-E346-4A03-ABE6-0A60FEF56950}"/>
              </a:ext>
            </a:extLst>
          </p:cNvPr>
          <p:cNvSpPr txBox="1">
            <a:spLocks noChangeArrowheads="1"/>
          </p:cNvSpPr>
          <p:nvPr/>
        </p:nvSpPr>
        <p:spPr bwMode="auto">
          <a:xfrm>
            <a:off x="3016775" y="3324928"/>
            <a:ext cx="477938"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6</a:t>
            </a:r>
          </a:p>
        </p:txBody>
      </p:sp>
      <p:sp>
        <p:nvSpPr>
          <p:cNvPr id="860184" name="Text Box 24">
            <a:extLst>
              <a:ext uri="{FF2B5EF4-FFF2-40B4-BE49-F238E27FC236}">
                <a16:creationId xmlns:a16="http://schemas.microsoft.com/office/drawing/2014/main" id="{7991735C-E007-4759-AAFE-6CDC63E65C09}"/>
              </a:ext>
            </a:extLst>
          </p:cNvPr>
          <p:cNvSpPr txBox="1">
            <a:spLocks noChangeArrowheads="1"/>
          </p:cNvSpPr>
          <p:nvPr/>
        </p:nvSpPr>
        <p:spPr bwMode="auto">
          <a:xfrm rot="17866567">
            <a:off x="2228966" y="281062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5</a:t>
            </a:r>
          </a:p>
        </p:txBody>
      </p:sp>
      <p:sp>
        <p:nvSpPr>
          <p:cNvPr id="860185" name="Text Box 25">
            <a:extLst>
              <a:ext uri="{FF2B5EF4-FFF2-40B4-BE49-F238E27FC236}">
                <a16:creationId xmlns:a16="http://schemas.microsoft.com/office/drawing/2014/main" id="{7E14DF10-F2B4-4D28-8A2C-88F48AE5D08E}"/>
              </a:ext>
            </a:extLst>
          </p:cNvPr>
          <p:cNvSpPr txBox="1">
            <a:spLocks noChangeArrowheads="1"/>
          </p:cNvSpPr>
          <p:nvPr/>
        </p:nvSpPr>
        <p:spPr bwMode="auto">
          <a:xfrm rot="2393523">
            <a:off x="1199218" y="3169135"/>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7</a:t>
            </a:r>
          </a:p>
        </p:txBody>
      </p:sp>
      <p:sp>
        <p:nvSpPr>
          <p:cNvPr id="860186" name="Text Box 26">
            <a:extLst>
              <a:ext uri="{FF2B5EF4-FFF2-40B4-BE49-F238E27FC236}">
                <a16:creationId xmlns:a16="http://schemas.microsoft.com/office/drawing/2014/main" id="{31133BDD-25C1-417C-AC69-4AE0E52C4C75}"/>
              </a:ext>
            </a:extLst>
          </p:cNvPr>
          <p:cNvSpPr txBox="1">
            <a:spLocks noChangeArrowheads="1"/>
          </p:cNvSpPr>
          <p:nvPr/>
        </p:nvSpPr>
        <p:spPr bwMode="auto">
          <a:xfrm>
            <a:off x="708627" y="433315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9</a:t>
            </a:r>
          </a:p>
        </p:txBody>
      </p:sp>
      <p:sp>
        <p:nvSpPr>
          <p:cNvPr id="860187" name="Oval 27">
            <a:extLst>
              <a:ext uri="{FF2B5EF4-FFF2-40B4-BE49-F238E27FC236}">
                <a16:creationId xmlns:a16="http://schemas.microsoft.com/office/drawing/2014/main" id="{73522F59-1FC7-4ABD-8B24-21DD9F6B737A}"/>
              </a:ext>
            </a:extLst>
          </p:cNvPr>
          <p:cNvSpPr>
            <a:spLocks noChangeArrowheads="1"/>
          </p:cNvSpPr>
          <p:nvPr/>
        </p:nvSpPr>
        <p:spPr bwMode="auto">
          <a:xfrm>
            <a:off x="81508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88" name="Oval 28">
            <a:extLst>
              <a:ext uri="{FF2B5EF4-FFF2-40B4-BE49-F238E27FC236}">
                <a16:creationId xmlns:a16="http://schemas.microsoft.com/office/drawing/2014/main" id="{3A7510D0-29D2-4A9E-B98E-9749E2328BB6}"/>
              </a:ext>
            </a:extLst>
          </p:cNvPr>
          <p:cNvSpPr>
            <a:spLocks noChangeArrowheads="1"/>
          </p:cNvSpPr>
          <p:nvPr/>
        </p:nvSpPr>
        <p:spPr bwMode="auto">
          <a:xfrm>
            <a:off x="73126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89" name="Oval 29">
            <a:extLst>
              <a:ext uri="{FF2B5EF4-FFF2-40B4-BE49-F238E27FC236}">
                <a16:creationId xmlns:a16="http://schemas.microsoft.com/office/drawing/2014/main" id="{63913135-F85D-4990-A724-A9362BABFE5F}"/>
              </a:ext>
            </a:extLst>
          </p:cNvPr>
          <p:cNvSpPr>
            <a:spLocks noChangeArrowheads="1"/>
          </p:cNvSpPr>
          <p:nvPr/>
        </p:nvSpPr>
        <p:spPr bwMode="auto">
          <a:xfrm>
            <a:off x="90652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F</a:t>
            </a:r>
          </a:p>
        </p:txBody>
      </p:sp>
      <p:sp>
        <p:nvSpPr>
          <p:cNvPr id="860190" name="Oval 30">
            <a:extLst>
              <a:ext uri="{FF2B5EF4-FFF2-40B4-BE49-F238E27FC236}">
                <a16:creationId xmlns:a16="http://schemas.microsoft.com/office/drawing/2014/main" id="{2F29016E-BB44-4778-84C6-111F7E3FA0C4}"/>
              </a:ext>
            </a:extLst>
          </p:cNvPr>
          <p:cNvSpPr>
            <a:spLocks noChangeArrowheads="1"/>
          </p:cNvSpPr>
          <p:nvPr/>
        </p:nvSpPr>
        <p:spPr bwMode="auto">
          <a:xfrm>
            <a:off x="55753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91" name="Oval 31">
            <a:extLst>
              <a:ext uri="{FF2B5EF4-FFF2-40B4-BE49-F238E27FC236}">
                <a16:creationId xmlns:a16="http://schemas.microsoft.com/office/drawing/2014/main" id="{49B6DFBA-053C-4414-8E3E-23E4CAD67FBF}"/>
              </a:ext>
            </a:extLst>
          </p:cNvPr>
          <p:cNvSpPr>
            <a:spLocks noChangeArrowheads="1"/>
          </p:cNvSpPr>
          <p:nvPr/>
        </p:nvSpPr>
        <p:spPr bwMode="auto">
          <a:xfrm>
            <a:off x="6392275"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C</a:t>
            </a:r>
          </a:p>
        </p:txBody>
      </p:sp>
      <p:sp>
        <p:nvSpPr>
          <p:cNvPr id="860192" name="Oval 32">
            <a:extLst>
              <a:ext uri="{FF2B5EF4-FFF2-40B4-BE49-F238E27FC236}">
                <a16:creationId xmlns:a16="http://schemas.microsoft.com/office/drawing/2014/main" id="{DF9C850A-E6AD-40DA-8571-E4715C9B4502}"/>
              </a:ext>
            </a:extLst>
          </p:cNvPr>
          <p:cNvSpPr>
            <a:spLocks noChangeArrowheads="1"/>
          </p:cNvSpPr>
          <p:nvPr/>
        </p:nvSpPr>
        <p:spPr bwMode="auto">
          <a:xfrm>
            <a:off x="45847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A</a:t>
            </a:r>
          </a:p>
        </p:txBody>
      </p:sp>
      <p:cxnSp>
        <p:nvCxnSpPr>
          <p:cNvPr id="32" name="AutoShape 34">
            <a:extLst>
              <a:ext uri="{FF2B5EF4-FFF2-40B4-BE49-F238E27FC236}">
                <a16:creationId xmlns:a16="http://schemas.microsoft.com/office/drawing/2014/main" id="{86265BB1-36F0-49E6-B581-0E15E644DBB1}"/>
              </a:ext>
            </a:extLst>
          </p:cNvPr>
          <p:cNvCxnSpPr>
            <a:cxnSpLocks noChangeShapeType="1"/>
            <a:stCxn id="860192" idx="4"/>
            <a:endCxn id="860191" idx="4"/>
          </p:cNvCxnSpPr>
          <p:nvPr/>
        </p:nvCxnSpPr>
        <p:spPr bwMode="auto">
          <a:xfrm rot="16200000" flipH="1">
            <a:off x="5762807" y="2247647"/>
            <a:ext cx="12700" cy="1807575"/>
          </a:xfrm>
          <a:prstGeom prst="curvedConnector3">
            <a:avLst>
              <a:gd name="adj1" fmla="val 544235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4">
            <a:extLst>
              <a:ext uri="{FF2B5EF4-FFF2-40B4-BE49-F238E27FC236}">
                <a16:creationId xmlns:a16="http://schemas.microsoft.com/office/drawing/2014/main" id="{FDBBE359-4A40-49F5-B7B6-18745DE4C7F9}"/>
              </a:ext>
            </a:extLst>
          </p:cNvPr>
          <p:cNvCxnSpPr>
            <a:cxnSpLocks noChangeShapeType="1"/>
            <a:stCxn id="860190" idx="4"/>
            <a:endCxn id="860191" idx="4"/>
          </p:cNvCxnSpPr>
          <p:nvPr/>
        </p:nvCxnSpPr>
        <p:spPr bwMode="auto">
          <a:xfrm rot="16200000" flipH="1">
            <a:off x="6258107" y="2742947"/>
            <a:ext cx="12700" cy="816975"/>
          </a:xfrm>
          <a:prstGeom prst="curvedConnector3">
            <a:avLst>
              <a:gd name="adj1" fmla="val 2562362"/>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4">
            <a:extLst>
              <a:ext uri="{FF2B5EF4-FFF2-40B4-BE49-F238E27FC236}">
                <a16:creationId xmlns:a16="http://schemas.microsoft.com/office/drawing/2014/main" id="{F3FCE2CC-70B8-4671-8A3E-DAF1D7BB3235}"/>
              </a:ext>
            </a:extLst>
          </p:cNvPr>
          <p:cNvCxnSpPr>
            <a:cxnSpLocks noChangeShapeType="1"/>
            <a:stCxn id="860191" idx="4"/>
            <a:endCxn id="860188" idx="4"/>
          </p:cNvCxnSpPr>
          <p:nvPr/>
        </p:nvCxnSpPr>
        <p:spPr bwMode="auto">
          <a:xfrm rot="16200000" flipH="1">
            <a:off x="7126787" y="2691242"/>
            <a:ext cx="12700" cy="920385"/>
          </a:xfrm>
          <a:prstGeom prst="curvedConnector3">
            <a:avLst>
              <a:gd name="adj1" fmla="val 493413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4">
            <a:extLst>
              <a:ext uri="{FF2B5EF4-FFF2-40B4-BE49-F238E27FC236}">
                <a16:creationId xmlns:a16="http://schemas.microsoft.com/office/drawing/2014/main" id="{108741B1-BED2-491E-8F70-8593F143E157}"/>
              </a:ext>
            </a:extLst>
          </p:cNvPr>
          <p:cNvCxnSpPr>
            <a:cxnSpLocks noChangeShapeType="1"/>
            <a:stCxn id="860187" idx="4"/>
            <a:endCxn id="860189" idx="4"/>
          </p:cNvCxnSpPr>
          <p:nvPr/>
        </p:nvCxnSpPr>
        <p:spPr bwMode="auto">
          <a:xfrm rot="16200000" flipH="1">
            <a:off x="8882380" y="2694235"/>
            <a:ext cx="12700" cy="914400"/>
          </a:xfrm>
          <a:prstGeom prst="curvedConnector3">
            <a:avLst>
              <a:gd name="adj1" fmla="val 5527055"/>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4">
            <a:extLst>
              <a:ext uri="{FF2B5EF4-FFF2-40B4-BE49-F238E27FC236}">
                <a16:creationId xmlns:a16="http://schemas.microsoft.com/office/drawing/2014/main" id="{C8A07B74-7E83-48B5-A866-98A2846C06C2}"/>
              </a:ext>
            </a:extLst>
          </p:cNvPr>
          <p:cNvCxnSpPr>
            <a:cxnSpLocks noChangeShapeType="1"/>
            <a:stCxn id="860191" idx="4"/>
            <a:endCxn id="860189" idx="4"/>
          </p:cNvCxnSpPr>
          <p:nvPr/>
        </p:nvCxnSpPr>
        <p:spPr bwMode="auto">
          <a:xfrm rot="16200000" flipH="1">
            <a:off x="8003087" y="1814942"/>
            <a:ext cx="12700" cy="2672985"/>
          </a:xfrm>
          <a:prstGeom prst="curvedConnector3">
            <a:avLst>
              <a:gd name="adj1" fmla="val 1408235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6092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righ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F472736D-E69F-4D63-BABC-FA1614F7AA53}"/>
              </a:ext>
            </a:extLst>
          </p:cNvPr>
          <p:cNvSpPr>
            <a:spLocks noGrp="1" noChangeArrowheads="1"/>
          </p:cNvSpPr>
          <p:nvPr>
            <p:ph type="title"/>
          </p:nvPr>
        </p:nvSpPr>
        <p:spPr>
          <a:xfrm>
            <a:off x="506252" y="402314"/>
            <a:ext cx="9064302" cy="1007533"/>
          </a:xfrm>
        </p:spPr>
        <p:txBody>
          <a:bodyPr/>
          <a:lstStyle/>
          <a:p>
            <a:r>
              <a:rPr lang="en-US" altLang="en-US">
                <a:latin typeface="Helvetica" panose="020B0604020202020204" pitchFamily="34" charset="0"/>
              </a:rPr>
              <a:t>Baruvka’s MST Algorithm</a:t>
            </a:r>
            <a:endParaRPr lang="en-US" altLang="en-US">
              <a:latin typeface="Courier New" panose="02070309020205020404" pitchFamily="49" charset="0"/>
            </a:endParaRPr>
          </a:p>
        </p:txBody>
      </p:sp>
      <p:sp>
        <p:nvSpPr>
          <p:cNvPr id="860164" name="Oval 4">
            <a:extLst>
              <a:ext uri="{FF2B5EF4-FFF2-40B4-BE49-F238E27FC236}">
                <a16:creationId xmlns:a16="http://schemas.microsoft.com/office/drawing/2014/main" id="{33703E57-85ED-4075-8E10-53C58428917E}"/>
              </a:ext>
            </a:extLst>
          </p:cNvPr>
          <p:cNvSpPr>
            <a:spLocks noChangeArrowheads="1"/>
          </p:cNvSpPr>
          <p:nvPr/>
        </p:nvSpPr>
        <p:spPr bwMode="auto">
          <a:xfrm>
            <a:off x="426900" y="642612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defRPr/>
            </a:pPr>
            <a:r>
              <a:rPr lang="en-US" altLang="en-US" sz="2400" b="1">
                <a:solidFill>
                  <a:schemeClr val="bg1"/>
                </a:solidFill>
                <a:latin typeface="Arial" panose="020B0604020202020204" pitchFamily="34" charset="0"/>
              </a:rPr>
              <a:t>E</a:t>
            </a:r>
          </a:p>
        </p:txBody>
      </p:sp>
      <p:sp>
        <p:nvSpPr>
          <p:cNvPr id="860165" name="Oval 5">
            <a:extLst>
              <a:ext uri="{FF2B5EF4-FFF2-40B4-BE49-F238E27FC236}">
                <a16:creationId xmlns:a16="http://schemas.microsoft.com/office/drawing/2014/main" id="{68CCC6A2-ED80-4C28-87D6-37C98A039366}"/>
              </a:ext>
            </a:extLst>
          </p:cNvPr>
          <p:cNvSpPr>
            <a:spLocks noChangeArrowheads="1"/>
          </p:cNvSpPr>
          <p:nvPr/>
        </p:nvSpPr>
        <p:spPr bwMode="auto">
          <a:xfrm>
            <a:off x="1673859" y="5036309"/>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defRPr/>
            </a:pPr>
            <a:r>
              <a:rPr lang="en-US" altLang="en-US" sz="2400" b="1">
                <a:solidFill>
                  <a:schemeClr val="bg1"/>
                </a:solidFill>
                <a:latin typeface="Arial" panose="020B0604020202020204" pitchFamily="34" charset="0"/>
              </a:rPr>
              <a:t>D</a:t>
            </a:r>
          </a:p>
        </p:txBody>
      </p:sp>
      <p:sp>
        <p:nvSpPr>
          <p:cNvPr id="860166" name="Oval 6">
            <a:extLst>
              <a:ext uri="{FF2B5EF4-FFF2-40B4-BE49-F238E27FC236}">
                <a16:creationId xmlns:a16="http://schemas.microsoft.com/office/drawing/2014/main" id="{5E06C4F3-3585-4D94-B929-E553360B0A69}"/>
              </a:ext>
            </a:extLst>
          </p:cNvPr>
          <p:cNvSpPr>
            <a:spLocks noChangeArrowheads="1"/>
          </p:cNvSpPr>
          <p:nvPr/>
        </p:nvSpPr>
        <p:spPr bwMode="auto">
          <a:xfrm>
            <a:off x="3389113" y="4820735"/>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F</a:t>
            </a:r>
          </a:p>
        </p:txBody>
      </p:sp>
      <p:sp>
        <p:nvSpPr>
          <p:cNvPr id="860167" name="Oval 7">
            <a:extLst>
              <a:ext uri="{FF2B5EF4-FFF2-40B4-BE49-F238E27FC236}">
                <a16:creationId xmlns:a16="http://schemas.microsoft.com/office/drawing/2014/main" id="{8A315D56-8E79-4CEC-B4E3-3890A4F3065A}"/>
              </a:ext>
            </a:extLst>
          </p:cNvPr>
          <p:cNvSpPr>
            <a:spLocks noChangeArrowheads="1"/>
          </p:cNvSpPr>
          <p:nvPr/>
        </p:nvSpPr>
        <p:spPr bwMode="auto">
          <a:xfrm>
            <a:off x="2575670" y="1849461"/>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B</a:t>
            </a:r>
          </a:p>
        </p:txBody>
      </p:sp>
      <p:sp>
        <p:nvSpPr>
          <p:cNvPr id="860168" name="Oval 8">
            <a:extLst>
              <a:ext uri="{FF2B5EF4-FFF2-40B4-BE49-F238E27FC236}">
                <a16:creationId xmlns:a16="http://schemas.microsoft.com/office/drawing/2014/main" id="{FEFDCA75-3BE8-4FA1-839A-667B4C13BC0A}"/>
              </a:ext>
            </a:extLst>
          </p:cNvPr>
          <p:cNvSpPr>
            <a:spLocks noChangeArrowheads="1"/>
          </p:cNvSpPr>
          <p:nvPr/>
        </p:nvSpPr>
        <p:spPr bwMode="auto">
          <a:xfrm>
            <a:off x="1999841" y="362196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C</a:t>
            </a:r>
          </a:p>
        </p:txBody>
      </p:sp>
      <p:sp>
        <p:nvSpPr>
          <p:cNvPr id="860169" name="Oval 9">
            <a:extLst>
              <a:ext uri="{FF2B5EF4-FFF2-40B4-BE49-F238E27FC236}">
                <a16:creationId xmlns:a16="http://schemas.microsoft.com/office/drawing/2014/main" id="{0AF487BB-3C4D-454C-AE2F-7AB6C526D12E}"/>
              </a:ext>
            </a:extLst>
          </p:cNvPr>
          <p:cNvSpPr>
            <a:spLocks noChangeArrowheads="1"/>
          </p:cNvSpPr>
          <p:nvPr/>
        </p:nvSpPr>
        <p:spPr bwMode="auto">
          <a:xfrm>
            <a:off x="426901" y="2342624"/>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A</a:t>
            </a:r>
          </a:p>
        </p:txBody>
      </p:sp>
      <p:cxnSp>
        <p:nvCxnSpPr>
          <p:cNvPr id="860171" name="AutoShape 11">
            <a:extLst>
              <a:ext uri="{FF2B5EF4-FFF2-40B4-BE49-F238E27FC236}">
                <a16:creationId xmlns:a16="http://schemas.microsoft.com/office/drawing/2014/main" id="{4CD85F82-6C52-4AA0-8DD7-CC0E2A3B0AE6}"/>
              </a:ext>
            </a:extLst>
          </p:cNvPr>
          <p:cNvCxnSpPr>
            <a:cxnSpLocks noChangeShapeType="1"/>
            <a:stCxn id="860169" idx="5"/>
            <a:endCxn id="860168" idx="1"/>
          </p:cNvCxnSpPr>
          <p:nvPr/>
        </p:nvCxnSpPr>
        <p:spPr bwMode="auto">
          <a:xfrm>
            <a:off x="895195" y="2810918"/>
            <a:ext cx="1184992" cy="891390"/>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2" name="AutoShape 12">
            <a:extLst>
              <a:ext uri="{FF2B5EF4-FFF2-40B4-BE49-F238E27FC236}">
                <a16:creationId xmlns:a16="http://schemas.microsoft.com/office/drawing/2014/main" id="{FDF01410-52C0-446D-92B8-3E6F6335D79D}"/>
              </a:ext>
            </a:extLst>
          </p:cNvPr>
          <p:cNvCxnSpPr>
            <a:cxnSpLocks noChangeShapeType="1"/>
            <a:stCxn id="860165" idx="0"/>
            <a:endCxn id="860168" idx="4"/>
          </p:cNvCxnSpPr>
          <p:nvPr/>
        </p:nvCxnSpPr>
        <p:spPr bwMode="auto">
          <a:xfrm flipV="1">
            <a:off x="1948179" y="4170602"/>
            <a:ext cx="325982" cy="865707"/>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4" name="AutoShape 14">
            <a:extLst>
              <a:ext uri="{FF2B5EF4-FFF2-40B4-BE49-F238E27FC236}">
                <a16:creationId xmlns:a16="http://schemas.microsoft.com/office/drawing/2014/main" id="{3FC5C7D7-18BA-4F00-A39F-B0E5031A2092}"/>
              </a:ext>
            </a:extLst>
          </p:cNvPr>
          <p:cNvCxnSpPr>
            <a:cxnSpLocks noChangeShapeType="1"/>
            <a:stCxn id="860168" idx="5"/>
            <a:endCxn id="860166" idx="1"/>
          </p:cNvCxnSpPr>
          <p:nvPr/>
        </p:nvCxnSpPr>
        <p:spPr bwMode="auto">
          <a:xfrm>
            <a:off x="2468135" y="4090256"/>
            <a:ext cx="1001324" cy="810825"/>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5" name="AutoShape 15">
            <a:extLst>
              <a:ext uri="{FF2B5EF4-FFF2-40B4-BE49-F238E27FC236}">
                <a16:creationId xmlns:a16="http://schemas.microsoft.com/office/drawing/2014/main" id="{C262E44D-5F0B-424F-9EF5-68FF6C5C4C68}"/>
              </a:ext>
            </a:extLst>
          </p:cNvPr>
          <p:cNvCxnSpPr>
            <a:cxnSpLocks noChangeShapeType="1"/>
            <a:stCxn id="860164" idx="6"/>
            <a:endCxn id="860166" idx="3"/>
          </p:cNvCxnSpPr>
          <p:nvPr/>
        </p:nvCxnSpPr>
        <p:spPr bwMode="auto">
          <a:xfrm flipV="1">
            <a:off x="975540" y="5289029"/>
            <a:ext cx="2493919" cy="1411413"/>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7" name="AutoShape 17">
            <a:extLst>
              <a:ext uri="{FF2B5EF4-FFF2-40B4-BE49-F238E27FC236}">
                <a16:creationId xmlns:a16="http://schemas.microsoft.com/office/drawing/2014/main" id="{68D1373E-4198-408A-801A-E2BD6978762E}"/>
              </a:ext>
            </a:extLst>
          </p:cNvPr>
          <p:cNvCxnSpPr>
            <a:cxnSpLocks noChangeShapeType="1"/>
            <a:stCxn id="860167" idx="4"/>
            <a:endCxn id="860168" idx="0"/>
          </p:cNvCxnSpPr>
          <p:nvPr/>
        </p:nvCxnSpPr>
        <p:spPr bwMode="auto">
          <a:xfrm flipH="1">
            <a:off x="2274161" y="2398101"/>
            <a:ext cx="575829" cy="1223861"/>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179" name="Text Box 19">
            <a:extLst>
              <a:ext uri="{FF2B5EF4-FFF2-40B4-BE49-F238E27FC236}">
                <a16:creationId xmlns:a16="http://schemas.microsoft.com/office/drawing/2014/main" id="{FBB329ED-01F5-4E86-895C-712BF6976CCD}"/>
              </a:ext>
            </a:extLst>
          </p:cNvPr>
          <p:cNvSpPr txBox="1">
            <a:spLocks noChangeArrowheads="1"/>
          </p:cNvSpPr>
          <p:nvPr/>
        </p:nvSpPr>
        <p:spPr bwMode="auto">
          <a:xfrm rot="19785275">
            <a:off x="1522781" y="589494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0" name="Text Box 20">
            <a:extLst>
              <a:ext uri="{FF2B5EF4-FFF2-40B4-BE49-F238E27FC236}">
                <a16:creationId xmlns:a16="http://schemas.microsoft.com/office/drawing/2014/main" id="{3523CA08-88E1-4199-92D8-9B09BB780B84}"/>
              </a:ext>
            </a:extLst>
          </p:cNvPr>
          <p:cNvSpPr txBox="1">
            <a:spLocks noChangeArrowheads="1"/>
          </p:cNvSpPr>
          <p:nvPr/>
        </p:nvSpPr>
        <p:spPr bwMode="auto">
          <a:xfrm rot="17831146">
            <a:off x="1784080" y="4284058"/>
            <a:ext cx="354674" cy="400110"/>
          </a:xfrm>
          <a:prstGeom prst="rect">
            <a:avLst/>
          </a:prstGeom>
          <a:noFill/>
          <a:ln>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1" name="Text Box 21">
            <a:extLst>
              <a:ext uri="{FF2B5EF4-FFF2-40B4-BE49-F238E27FC236}">
                <a16:creationId xmlns:a16="http://schemas.microsoft.com/office/drawing/2014/main" id="{D264B74E-521F-49FD-9449-40BFBA2A8CAE}"/>
              </a:ext>
            </a:extLst>
          </p:cNvPr>
          <p:cNvSpPr txBox="1">
            <a:spLocks noChangeArrowheads="1"/>
          </p:cNvSpPr>
          <p:nvPr/>
        </p:nvSpPr>
        <p:spPr bwMode="auto">
          <a:xfrm>
            <a:off x="2809566" y="4083050"/>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4" name="Text Box 24">
            <a:extLst>
              <a:ext uri="{FF2B5EF4-FFF2-40B4-BE49-F238E27FC236}">
                <a16:creationId xmlns:a16="http://schemas.microsoft.com/office/drawing/2014/main" id="{7991735C-E007-4759-AAFE-6CDC63E65C09}"/>
              </a:ext>
            </a:extLst>
          </p:cNvPr>
          <p:cNvSpPr txBox="1">
            <a:spLocks noChangeArrowheads="1"/>
          </p:cNvSpPr>
          <p:nvPr/>
        </p:nvSpPr>
        <p:spPr bwMode="auto">
          <a:xfrm rot="17866567">
            <a:off x="2228966" y="281062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5</a:t>
            </a:r>
          </a:p>
        </p:txBody>
      </p:sp>
      <p:sp>
        <p:nvSpPr>
          <p:cNvPr id="860185" name="Text Box 25">
            <a:extLst>
              <a:ext uri="{FF2B5EF4-FFF2-40B4-BE49-F238E27FC236}">
                <a16:creationId xmlns:a16="http://schemas.microsoft.com/office/drawing/2014/main" id="{7E14DF10-F2B4-4D28-8A2C-88F48AE5D08E}"/>
              </a:ext>
            </a:extLst>
          </p:cNvPr>
          <p:cNvSpPr txBox="1">
            <a:spLocks noChangeArrowheads="1"/>
          </p:cNvSpPr>
          <p:nvPr/>
        </p:nvSpPr>
        <p:spPr bwMode="auto">
          <a:xfrm rot="2393523">
            <a:off x="1199218" y="3169135"/>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7</a:t>
            </a:r>
          </a:p>
        </p:txBody>
      </p:sp>
      <p:sp>
        <p:nvSpPr>
          <p:cNvPr id="860187" name="Oval 27">
            <a:extLst>
              <a:ext uri="{FF2B5EF4-FFF2-40B4-BE49-F238E27FC236}">
                <a16:creationId xmlns:a16="http://schemas.microsoft.com/office/drawing/2014/main" id="{73522F59-1FC7-4ABD-8B24-21DD9F6B737A}"/>
              </a:ext>
            </a:extLst>
          </p:cNvPr>
          <p:cNvSpPr>
            <a:spLocks noChangeArrowheads="1"/>
          </p:cNvSpPr>
          <p:nvPr/>
        </p:nvSpPr>
        <p:spPr bwMode="auto">
          <a:xfrm>
            <a:off x="81508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88" name="Oval 28">
            <a:extLst>
              <a:ext uri="{FF2B5EF4-FFF2-40B4-BE49-F238E27FC236}">
                <a16:creationId xmlns:a16="http://schemas.microsoft.com/office/drawing/2014/main" id="{3A7510D0-29D2-4A9E-B98E-9749E2328BB6}"/>
              </a:ext>
            </a:extLst>
          </p:cNvPr>
          <p:cNvSpPr>
            <a:spLocks noChangeArrowheads="1"/>
          </p:cNvSpPr>
          <p:nvPr/>
        </p:nvSpPr>
        <p:spPr bwMode="auto">
          <a:xfrm>
            <a:off x="73126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89" name="Oval 29">
            <a:extLst>
              <a:ext uri="{FF2B5EF4-FFF2-40B4-BE49-F238E27FC236}">
                <a16:creationId xmlns:a16="http://schemas.microsoft.com/office/drawing/2014/main" id="{63913135-F85D-4990-A724-A9362BABFE5F}"/>
              </a:ext>
            </a:extLst>
          </p:cNvPr>
          <p:cNvSpPr>
            <a:spLocks noChangeArrowheads="1"/>
          </p:cNvSpPr>
          <p:nvPr/>
        </p:nvSpPr>
        <p:spPr bwMode="auto">
          <a:xfrm>
            <a:off x="90652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F</a:t>
            </a:r>
          </a:p>
        </p:txBody>
      </p:sp>
      <p:sp>
        <p:nvSpPr>
          <p:cNvPr id="860190" name="Oval 30">
            <a:extLst>
              <a:ext uri="{FF2B5EF4-FFF2-40B4-BE49-F238E27FC236}">
                <a16:creationId xmlns:a16="http://schemas.microsoft.com/office/drawing/2014/main" id="{2F29016E-BB44-4778-84C6-111F7E3FA0C4}"/>
              </a:ext>
            </a:extLst>
          </p:cNvPr>
          <p:cNvSpPr>
            <a:spLocks noChangeArrowheads="1"/>
          </p:cNvSpPr>
          <p:nvPr/>
        </p:nvSpPr>
        <p:spPr bwMode="auto">
          <a:xfrm>
            <a:off x="55753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91" name="Oval 31">
            <a:extLst>
              <a:ext uri="{FF2B5EF4-FFF2-40B4-BE49-F238E27FC236}">
                <a16:creationId xmlns:a16="http://schemas.microsoft.com/office/drawing/2014/main" id="{49B6DFBA-053C-4414-8E3E-23E4CAD67FBF}"/>
              </a:ext>
            </a:extLst>
          </p:cNvPr>
          <p:cNvSpPr>
            <a:spLocks noChangeArrowheads="1"/>
          </p:cNvSpPr>
          <p:nvPr/>
        </p:nvSpPr>
        <p:spPr bwMode="auto">
          <a:xfrm>
            <a:off x="6392275"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C</a:t>
            </a:r>
          </a:p>
        </p:txBody>
      </p:sp>
      <p:sp>
        <p:nvSpPr>
          <p:cNvPr id="860192" name="Oval 32">
            <a:extLst>
              <a:ext uri="{FF2B5EF4-FFF2-40B4-BE49-F238E27FC236}">
                <a16:creationId xmlns:a16="http://schemas.microsoft.com/office/drawing/2014/main" id="{DF9C850A-E6AD-40DA-8571-E4715C9B4502}"/>
              </a:ext>
            </a:extLst>
          </p:cNvPr>
          <p:cNvSpPr>
            <a:spLocks noChangeArrowheads="1"/>
          </p:cNvSpPr>
          <p:nvPr/>
        </p:nvSpPr>
        <p:spPr bwMode="auto">
          <a:xfrm>
            <a:off x="45847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A</a:t>
            </a:r>
          </a:p>
        </p:txBody>
      </p:sp>
      <p:cxnSp>
        <p:nvCxnSpPr>
          <p:cNvPr id="32" name="AutoShape 34">
            <a:extLst>
              <a:ext uri="{FF2B5EF4-FFF2-40B4-BE49-F238E27FC236}">
                <a16:creationId xmlns:a16="http://schemas.microsoft.com/office/drawing/2014/main" id="{86265BB1-36F0-49E6-B581-0E15E644DBB1}"/>
              </a:ext>
            </a:extLst>
          </p:cNvPr>
          <p:cNvCxnSpPr>
            <a:cxnSpLocks noChangeShapeType="1"/>
            <a:stCxn id="860192" idx="4"/>
            <a:endCxn id="860191" idx="4"/>
          </p:cNvCxnSpPr>
          <p:nvPr/>
        </p:nvCxnSpPr>
        <p:spPr bwMode="auto">
          <a:xfrm rot="16200000" flipH="1">
            <a:off x="5762807" y="2247647"/>
            <a:ext cx="12700" cy="1807575"/>
          </a:xfrm>
          <a:prstGeom prst="curvedConnector3">
            <a:avLst>
              <a:gd name="adj1" fmla="val 544235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4">
            <a:extLst>
              <a:ext uri="{FF2B5EF4-FFF2-40B4-BE49-F238E27FC236}">
                <a16:creationId xmlns:a16="http://schemas.microsoft.com/office/drawing/2014/main" id="{FDBBE359-4A40-49F5-B7B6-18745DE4C7F9}"/>
              </a:ext>
            </a:extLst>
          </p:cNvPr>
          <p:cNvCxnSpPr>
            <a:cxnSpLocks noChangeShapeType="1"/>
            <a:stCxn id="860190" idx="4"/>
            <a:endCxn id="860191" idx="4"/>
          </p:cNvCxnSpPr>
          <p:nvPr/>
        </p:nvCxnSpPr>
        <p:spPr bwMode="auto">
          <a:xfrm rot="16200000" flipH="1">
            <a:off x="6258107" y="2742947"/>
            <a:ext cx="12700" cy="816975"/>
          </a:xfrm>
          <a:prstGeom prst="curvedConnector3">
            <a:avLst>
              <a:gd name="adj1" fmla="val 2562362"/>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4">
            <a:extLst>
              <a:ext uri="{FF2B5EF4-FFF2-40B4-BE49-F238E27FC236}">
                <a16:creationId xmlns:a16="http://schemas.microsoft.com/office/drawing/2014/main" id="{F3FCE2CC-70B8-4671-8A3E-DAF1D7BB3235}"/>
              </a:ext>
            </a:extLst>
          </p:cNvPr>
          <p:cNvCxnSpPr>
            <a:cxnSpLocks noChangeShapeType="1"/>
            <a:stCxn id="860191" idx="4"/>
            <a:endCxn id="860188" idx="4"/>
          </p:cNvCxnSpPr>
          <p:nvPr/>
        </p:nvCxnSpPr>
        <p:spPr bwMode="auto">
          <a:xfrm rot="16200000" flipH="1">
            <a:off x="7126787" y="2691242"/>
            <a:ext cx="12700" cy="920385"/>
          </a:xfrm>
          <a:prstGeom prst="curvedConnector3">
            <a:avLst>
              <a:gd name="adj1" fmla="val 493413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4">
            <a:extLst>
              <a:ext uri="{FF2B5EF4-FFF2-40B4-BE49-F238E27FC236}">
                <a16:creationId xmlns:a16="http://schemas.microsoft.com/office/drawing/2014/main" id="{108741B1-BED2-491E-8F70-8593F143E157}"/>
              </a:ext>
            </a:extLst>
          </p:cNvPr>
          <p:cNvCxnSpPr>
            <a:cxnSpLocks noChangeShapeType="1"/>
            <a:stCxn id="860187" idx="4"/>
            <a:endCxn id="860189" idx="4"/>
          </p:cNvCxnSpPr>
          <p:nvPr/>
        </p:nvCxnSpPr>
        <p:spPr bwMode="auto">
          <a:xfrm rot="16200000" flipH="1">
            <a:off x="8882380" y="2694235"/>
            <a:ext cx="12700" cy="914400"/>
          </a:xfrm>
          <a:prstGeom prst="curvedConnector3">
            <a:avLst>
              <a:gd name="adj1" fmla="val 5527055"/>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4">
            <a:extLst>
              <a:ext uri="{FF2B5EF4-FFF2-40B4-BE49-F238E27FC236}">
                <a16:creationId xmlns:a16="http://schemas.microsoft.com/office/drawing/2014/main" id="{C8A07B74-7E83-48B5-A866-98A2846C06C2}"/>
              </a:ext>
            </a:extLst>
          </p:cNvPr>
          <p:cNvCxnSpPr>
            <a:cxnSpLocks noChangeShapeType="1"/>
            <a:stCxn id="860191" idx="4"/>
            <a:endCxn id="860189" idx="4"/>
          </p:cNvCxnSpPr>
          <p:nvPr/>
        </p:nvCxnSpPr>
        <p:spPr bwMode="auto">
          <a:xfrm rot="16200000" flipH="1">
            <a:off x="8003087" y="1814942"/>
            <a:ext cx="12700" cy="2672985"/>
          </a:xfrm>
          <a:prstGeom prst="curvedConnector3">
            <a:avLst>
              <a:gd name="adj1" fmla="val 1408235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3939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righ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a:extLst>
              <a:ext uri="{FF2B5EF4-FFF2-40B4-BE49-F238E27FC236}">
                <a16:creationId xmlns:a16="http://schemas.microsoft.com/office/drawing/2014/main" id="{7D0A0B1B-4CA2-468F-939F-83C1861B5BC0}"/>
              </a:ext>
            </a:extLst>
          </p:cNvPr>
          <p:cNvSpPr>
            <a:spLocks noGrp="1" noChangeArrowheads="1"/>
          </p:cNvSpPr>
          <p:nvPr>
            <p:ph type="title"/>
          </p:nvPr>
        </p:nvSpPr>
        <p:spPr>
          <a:xfrm>
            <a:off x="756285" y="220968"/>
            <a:ext cx="8571230" cy="1259417"/>
          </a:xfrm>
        </p:spPr>
        <p:txBody>
          <a:bodyPr/>
          <a:lstStyle/>
          <a:p>
            <a:r>
              <a:rPr lang="en-US" altLang="en-US" dirty="0" err="1"/>
              <a:t>Baruvka’s</a:t>
            </a:r>
            <a:r>
              <a:rPr lang="en-US" altLang="en-US" dirty="0"/>
              <a:t> Algorithm</a:t>
            </a:r>
          </a:p>
        </p:txBody>
      </p:sp>
      <p:sp>
        <p:nvSpPr>
          <p:cNvPr id="785411" name="Rectangle 3">
            <a:extLst>
              <a:ext uri="{FF2B5EF4-FFF2-40B4-BE49-F238E27FC236}">
                <a16:creationId xmlns:a16="http://schemas.microsoft.com/office/drawing/2014/main" id="{9185E0FA-DD33-498C-8034-EEBC81EB1C98}"/>
              </a:ext>
            </a:extLst>
          </p:cNvPr>
          <p:cNvSpPr>
            <a:spLocks noGrp="1" noChangeArrowheads="1"/>
          </p:cNvSpPr>
          <p:nvPr>
            <p:ph type="body" idx="1"/>
          </p:nvPr>
        </p:nvSpPr>
        <p:spPr>
          <a:xfrm>
            <a:off x="675922" y="1763184"/>
            <a:ext cx="8731956" cy="4869744"/>
          </a:xfrm>
        </p:spPr>
        <p:txBody>
          <a:bodyPr/>
          <a:lstStyle/>
          <a:p>
            <a:r>
              <a:rPr lang="en-US" altLang="en-US" sz="2204" dirty="0"/>
              <a:t> Similar to Kruskal’s Algorithm, but no Priority </a:t>
            </a:r>
            <a:r>
              <a:rPr lang="en-US" altLang="en-US" sz="2204" dirty="0" err="1"/>
              <a:t>queueS</a:t>
            </a:r>
            <a:r>
              <a:rPr lang="en-US" altLang="en-US" sz="2204" dirty="0"/>
              <a:t>.</a:t>
            </a:r>
          </a:p>
          <a:p>
            <a:endParaRPr lang="en-US" altLang="en-US" sz="2204" dirty="0"/>
          </a:p>
          <a:p>
            <a:endParaRPr lang="en-US" altLang="en-US" sz="2204" dirty="0"/>
          </a:p>
          <a:p>
            <a:endParaRPr lang="en-US" altLang="en-US" sz="2204" dirty="0"/>
          </a:p>
          <a:p>
            <a:endParaRPr lang="en-US" altLang="en-US" sz="2204" dirty="0"/>
          </a:p>
          <a:p>
            <a:endParaRPr lang="en-US" altLang="en-US" sz="2204" dirty="0"/>
          </a:p>
          <a:p>
            <a:endParaRPr lang="en-US" altLang="en-US" sz="2204" dirty="0"/>
          </a:p>
          <a:p>
            <a:r>
              <a:rPr lang="en-US" altLang="en-US" sz="2204" dirty="0"/>
              <a:t>Each iteration of the while-loop halves the number of connected </a:t>
            </a:r>
            <a:r>
              <a:rPr lang="en-US" altLang="en-US" sz="2204" dirty="0" err="1"/>
              <a:t>compontents</a:t>
            </a:r>
            <a:r>
              <a:rPr lang="en-US" altLang="en-US" sz="2204" dirty="0"/>
              <a:t> in T.</a:t>
            </a:r>
          </a:p>
          <a:p>
            <a:pPr lvl="1"/>
            <a:r>
              <a:rPr lang="en-US" altLang="en-US" sz="1983" dirty="0"/>
              <a:t>The running time is O(m log n).</a:t>
            </a:r>
          </a:p>
        </p:txBody>
      </p:sp>
      <p:sp>
        <p:nvSpPr>
          <p:cNvPr id="785412" name="Text Box 4">
            <a:extLst>
              <a:ext uri="{FF2B5EF4-FFF2-40B4-BE49-F238E27FC236}">
                <a16:creationId xmlns:a16="http://schemas.microsoft.com/office/drawing/2014/main" id="{DE9D388C-4A0C-40DA-A414-3C0D446DF30C}"/>
              </a:ext>
            </a:extLst>
          </p:cNvPr>
          <p:cNvSpPr txBox="1">
            <a:spLocks noChangeArrowheads="1"/>
          </p:cNvSpPr>
          <p:nvPr/>
        </p:nvSpPr>
        <p:spPr bwMode="auto">
          <a:xfrm>
            <a:off x="927100" y="2482850"/>
            <a:ext cx="8647994" cy="204517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eaLnBrk="0" hangingPunct="0">
              <a:defRPr sz="2400">
                <a:solidFill>
                  <a:schemeClr val="tx1"/>
                </a:solidFill>
                <a:latin typeface="Times New Roman" panose="02020603050405020304" pitchFamily="18" charset="0"/>
              </a:defRPr>
            </a:lvl1pPr>
            <a:lvl2pPr marL="228600" defTabSz="228600" eaLnBrk="0" hangingPunct="0">
              <a:defRPr sz="2400">
                <a:solidFill>
                  <a:schemeClr val="tx1"/>
                </a:solidFill>
                <a:latin typeface="Times New Roman" panose="02020603050405020304" pitchFamily="18" charset="0"/>
              </a:defRPr>
            </a:lvl2pPr>
            <a:lvl3pPr marL="628650" defTabSz="228600" eaLnBrk="0" hangingPunct="0">
              <a:defRPr sz="2400">
                <a:solidFill>
                  <a:schemeClr val="tx1"/>
                </a:solidFill>
                <a:latin typeface="Times New Roman" panose="02020603050405020304" pitchFamily="18" charset="0"/>
              </a:defRPr>
            </a:lvl3pPr>
            <a:lvl4pPr defTabSz="228600" eaLnBrk="0" hangingPunct="0">
              <a:defRPr sz="2400">
                <a:solidFill>
                  <a:schemeClr val="tx1"/>
                </a:solidFill>
                <a:latin typeface="Times New Roman" panose="02020603050405020304" pitchFamily="18" charset="0"/>
              </a:defRPr>
            </a:lvl4pPr>
            <a:lvl5pPr defTabSz="228600" eaLnBrk="0" hangingPunct="0">
              <a:defRPr sz="2400">
                <a:solidFill>
                  <a:schemeClr val="tx1"/>
                </a:solidFill>
                <a:latin typeface="Times New Roman" panose="02020603050405020304" pitchFamily="18" charset="0"/>
              </a:defRPr>
            </a:lvl5pPr>
            <a:lvl6pPr defTabSz="228600" eaLnBrk="0" fontAlgn="base" hangingPunct="0">
              <a:spcBef>
                <a:spcPct val="0"/>
              </a:spcBef>
              <a:spcAft>
                <a:spcPct val="0"/>
              </a:spcAft>
              <a:defRPr sz="2400">
                <a:solidFill>
                  <a:schemeClr val="tx1"/>
                </a:solidFill>
                <a:latin typeface="Times New Roman" panose="02020603050405020304" pitchFamily="18" charset="0"/>
              </a:defRPr>
            </a:lvl6pPr>
            <a:lvl7pPr defTabSz="228600" eaLnBrk="0" fontAlgn="base" hangingPunct="0">
              <a:spcBef>
                <a:spcPct val="0"/>
              </a:spcBef>
              <a:spcAft>
                <a:spcPct val="0"/>
              </a:spcAft>
              <a:defRPr sz="2400">
                <a:solidFill>
                  <a:schemeClr val="tx1"/>
                </a:solidFill>
                <a:latin typeface="Times New Roman" panose="02020603050405020304" pitchFamily="18" charset="0"/>
              </a:defRPr>
            </a:lvl7pPr>
            <a:lvl8pPr defTabSz="228600" eaLnBrk="0" fontAlgn="base" hangingPunct="0">
              <a:spcBef>
                <a:spcPct val="0"/>
              </a:spcBef>
              <a:spcAft>
                <a:spcPct val="0"/>
              </a:spcAft>
              <a:defRPr sz="2400">
                <a:solidFill>
                  <a:schemeClr val="tx1"/>
                </a:solidFill>
                <a:latin typeface="Times New Roman" panose="02020603050405020304" pitchFamily="18" charset="0"/>
              </a:defRPr>
            </a:lvl8pPr>
            <a:lvl9pPr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251894" eaLnBrk="1" fontAlgn="base" hangingPunct="1">
              <a:lnSpc>
                <a:spcPct val="80000"/>
              </a:lnSpc>
              <a:spcBef>
                <a:spcPct val="0"/>
              </a:spcBef>
              <a:spcAft>
                <a:spcPct val="0"/>
              </a:spcAft>
              <a:buClr>
                <a:srgbClr val="CCCCFF"/>
              </a:buClr>
              <a:buSzPct val="110000"/>
              <a:defRPr/>
            </a:pPr>
            <a:r>
              <a:rPr lang="en-US" altLang="en-US" sz="1983" b="1" dirty="0">
                <a:solidFill>
                  <a:srgbClr val="000000"/>
                </a:solidFill>
              </a:rPr>
              <a:t>Algorithm</a:t>
            </a:r>
            <a:r>
              <a:rPr lang="en-US" altLang="en-US" sz="1983" dirty="0">
                <a:solidFill>
                  <a:srgbClr val="000000"/>
                </a:solidFill>
              </a:rPr>
              <a:t> </a:t>
            </a:r>
            <a:r>
              <a:rPr lang="en-US" altLang="en-US" sz="1983" b="1" i="1" dirty="0" err="1">
                <a:solidFill>
                  <a:srgbClr val="000000"/>
                </a:solidFill>
              </a:rPr>
              <a:t>BaruvkaMST</a:t>
            </a:r>
            <a:r>
              <a:rPr lang="en-US" altLang="en-US" sz="1983" dirty="0">
                <a:solidFill>
                  <a:srgbClr val="000000"/>
                </a:solidFill>
              </a:rPr>
              <a:t>(</a:t>
            </a:r>
            <a:r>
              <a:rPr lang="en-US" altLang="en-US" sz="1983" b="1" i="1" dirty="0">
                <a:solidFill>
                  <a:srgbClr val="000000"/>
                </a:solidFill>
              </a:rPr>
              <a:t>G</a:t>
            </a:r>
            <a:r>
              <a:rPr lang="en-US" altLang="en-US" sz="1983" dirty="0">
                <a:solidFill>
                  <a:srgbClr val="000000"/>
                </a:solidFill>
              </a:rPr>
              <a:t>)</a:t>
            </a:r>
          </a:p>
          <a:p>
            <a:pPr defTabSz="251894" eaLnBrk="1" fontAlgn="base" hangingPunct="1">
              <a:lnSpc>
                <a:spcPct val="80000"/>
              </a:lnSpc>
              <a:spcBef>
                <a:spcPct val="0"/>
              </a:spcBef>
              <a:spcAft>
                <a:spcPct val="0"/>
              </a:spcAft>
              <a:buClr>
                <a:srgbClr val="CCCCFF"/>
              </a:buClr>
              <a:buSzPct val="110000"/>
              <a:defRPr/>
            </a:pPr>
            <a:r>
              <a:rPr lang="en-US" altLang="en-US" sz="1983" dirty="0">
                <a:solidFill>
                  <a:srgbClr val="000000"/>
                </a:solidFill>
              </a:rPr>
              <a:t>		</a:t>
            </a:r>
            <a:r>
              <a:rPr lang="en-US" altLang="en-US" sz="1983" b="1" i="1" dirty="0">
                <a:solidFill>
                  <a:srgbClr val="000000"/>
                </a:solidFill>
              </a:rPr>
              <a:t>T</a:t>
            </a:r>
            <a:r>
              <a:rPr lang="en-US" altLang="en-US" sz="1983" i="1" dirty="0">
                <a:solidFill>
                  <a:srgbClr val="000000"/>
                </a:solidFill>
              </a:rPr>
              <a:t> </a:t>
            </a:r>
            <a:r>
              <a:rPr lang="en-US" altLang="en-US" sz="1983" dirty="0">
                <a:solidFill>
                  <a:srgbClr val="000000"/>
                </a:solidFill>
                <a:sym typeface="Wingdings" panose="05000000000000000000" pitchFamily="2" charset="2"/>
              </a:rPr>
              <a:t> </a:t>
            </a:r>
            <a:r>
              <a:rPr lang="en-US" altLang="en-US" sz="1983" b="1" i="1" dirty="0">
                <a:solidFill>
                  <a:srgbClr val="000000"/>
                </a:solidFill>
                <a:sym typeface="Symbol" panose="05050102010706020507" pitchFamily="18" charset="2"/>
              </a:rPr>
              <a:t>V</a:t>
            </a:r>
            <a:r>
              <a:rPr lang="en-US" altLang="en-US" sz="1983" b="1" dirty="0">
                <a:solidFill>
                  <a:srgbClr val="000000"/>
                </a:solidFill>
                <a:sym typeface="Symbol" panose="05050102010706020507" pitchFamily="18" charset="2"/>
              </a:rPr>
              <a:t>	 </a:t>
            </a:r>
            <a:r>
              <a:rPr lang="en-US" altLang="en-US" sz="1983" dirty="0">
                <a:solidFill>
                  <a:srgbClr val="000000"/>
                </a:solidFill>
                <a:sym typeface="Symbol" panose="05050102010706020507" pitchFamily="18" charset="2"/>
              </a:rPr>
              <a:t>{just the vertices of </a:t>
            </a:r>
            <a:r>
              <a:rPr lang="en-US" altLang="en-US" sz="1983" b="1" i="1" dirty="0">
                <a:solidFill>
                  <a:srgbClr val="000000"/>
                </a:solidFill>
                <a:sym typeface="Symbol" panose="05050102010706020507" pitchFamily="18" charset="2"/>
              </a:rPr>
              <a:t>G</a:t>
            </a:r>
            <a:r>
              <a:rPr lang="en-US" altLang="en-US" sz="1983" dirty="0">
                <a:solidFill>
                  <a:srgbClr val="000000"/>
                </a:solidFill>
                <a:sym typeface="Symbol" panose="05050102010706020507" pitchFamily="18" charset="2"/>
              </a:rPr>
              <a:t>}</a:t>
            </a:r>
            <a:endParaRPr lang="en-US" altLang="en-US" sz="1983" b="1" dirty="0">
              <a:solidFill>
                <a:srgbClr val="000000"/>
              </a:solidFill>
              <a:sym typeface="Symbol" panose="05050102010706020507" pitchFamily="18" charset="2"/>
            </a:endParaRPr>
          </a:p>
          <a:p>
            <a:pPr defTabSz="251894" eaLnBrk="1" fontAlgn="base" hangingPunct="1">
              <a:lnSpc>
                <a:spcPct val="80000"/>
              </a:lnSpc>
              <a:spcBef>
                <a:spcPct val="0"/>
              </a:spcBef>
              <a:spcAft>
                <a:spcPct val="0"/>
              </a:spcAft>
              <a:buClr>
                <a:srgbClr val="CCCCFF"/>
              </a:buClr>
              <a:buSzPct val="110000"/>
              <a:defRPr/>
            </a:pPr>
            <a:r>
              <a:rPr lang="en-US" altLang="en-US" sz="1983" dirty="0">
                <a:solidFill>
                  <a:srgbClr val="000000"/>
                </a:solidFill>
                <a:sym typeface="Symbol" panose="05050102010706020507" pitchFamily="18" charset="2"/>
              </a:rPr>
              <a:t>	</a:t>
            </a:r>
            <a:r>
              <a:rPr lang="en-US" altLang="en-US" sz="1983" b="1" dirty="0">
                <a:solidFill>
                  <a:srgbClr val="000000"/>
                </a:solidFill>
                <a:sym typeface="Symbol" panose="05050102010706020507" pitchFamily="18" charset="2"/>
              </a:rPr>
              <a:t>while</a:t>
            </a:r>
            <a:r>
              <a:rPr lang="en-US" altLang="en-US" sz="1983" dirty="0">
                <a:solidFill>
                  <a:srgbClr val="000000"/>
                </a:solidFill>
                <a:sym typeface="Symbol" panose="05050102010706020507" pitchFamily="18" charset="2"/>
              </a:rPr>
              <a:t> </a:t>
            </a:r>
            <a:r>
              <a:rPr lang="en-US" altLang="en-US" sz="1983" b="1" i="1" dirty="0">
                <a:solidFill>
                  <a:srgbClr val="000000"/>
                </a:solidFill>
                <a:sym typeface="Symbol" panose="05050102010706020507" pitchFamily="18" charset="2"/>
              </a:rPr>
              <a:t>T</a:t>
            </a:r>
            <a:r>
              <a:rPr lang="en-US" altLang="en-US" sz="1983" dirty="0">
                <a:solidFill>
                  <a:srgbClr val="000000"/>
                </a:solidFill>
                <a:sym typeface="Symbol" panose="05050102010706020507" pitchFamily="18" charset="2"/>
              </a:rPr>
              <a:t> has fewer than </a:t>
            </a:r>
            <a:r>
              <a:rPr lang="en-US" altLang="en-US" sz="1983" b="1" i="1" dirty="0">
                <a:solidFill>
                  <a:srgbClr val="000000"/>
                </a:solidFill>
                <a:sym typeface="Symbol" panose="05050102010706020507" pitchFamily="18" charset="2"/>
              </a:rPr>
              <a:t>n</a:t>
            </a:r>
            <a:r>
              <a:rPr lang="en-US" altLang="en-US" sz="1983" dirty="0">
                <a:solidFill>
                  <a:srgbClr val="000000"/>
                </a:solidFill>
                <a:sym typeface="Symbol" panose="05050102010706020507" pitchFamily="18" charset="2"/>
              </a:rPr>
              <a:t>-1 edges </a:t>
            </a:r>
            <a:r>
              <a:rPr lang="en-US" altLang="en-US" sz="1983" b="1" dirty="0">
                <a:solidFill>
                  <a:srgbClr val="000000"/>
                </a:solidFill>
                <a:sym typeface="Symbol" panose="05050102010706020507" pitchFamily="18" charset="2"/>
              </a:rPr>
              <a:t>do</a:t>
            </a:r>
            <a:endParaRPr lang="en-US" altLang="en-US" sz="1983" dirty="0">
              <a:solidFill>
                <a:srgbClr val="000000"/>
              </a:solidFill>
              <a:sym typeface="Symbol" panose="05050102010706020507" pitchFamily="18" charset="2"/>
            </a:endParaRPr>
          </a:p>
          <a:p>
            <a:pPr defTabSz="251894" eaLnBrk="1" fontAlgn="base" hangingPunct="1">
              <a:lnSpc>
                <a:spcPct val="80000"/>
              </a:lnSpc>
              <a:spcBef>
                <a:spcPct val="0"/>
              </a:spcBef>
              <a:spcAft>
                <a:spcPct val="0"/>
              </a:spcAft>
              <a:buClr>
                <a:srgbClr val="CCCCFF"/>
              </a:buClr>
              <a:buSzPct val="110000"/>
              <a:defRPr/>
            </a:pPr>
            <a:r>
              <a:rPr lang="en-US" altLang="en-US" sz="1983" dirty="0">
                <a:solidFill>
                  <a:srgbClr val="000000"/>
                </a:solidFill>
                <a:sym typeface="Symbol" panose="05050102010706020507" pitchFamily="18" charset="2"/>
              </a:rPr>
              <a:t>		</a:t>
            </a:r>
            <a:r>
              <a:rPr lang="en-US" altLang="en-US" sz="1983" b="1" dirty="0">
                <a:solidFill>
                  <a:srgbClr val="000000"/>
                </a:solidFill>
              </a:rPr>
              <a:t>for each</a:t>
            </a:r>
            <a:r>
              <a:rPr lang="en-US" altLang="en-US" sz="1983" dirty="0">
                <a:solidFill>
                  <a:srgbClr val="000000"/>
                </a:solidFill>
              </a:rPr>
              <a:t> connected component </a:t>
            </a:r>
            <a:r>
              <a:rPr lang="en-US" altLang="en-US" sz="1983" b="1" i="1" dirty="0">
                <a:solidFill>
                  <a:srgbClr val="000000"/>
                </a:solidFill>
              </a:rPr>
              <a:t>C</a:t>
            </a:r>
            <a:r>
              <a:rPr lang="en-US" altLang="en-US" sz="1983" dirty="0">
                <a:solidFill>
                  <a:srgbClr val="000000"/>
                </a:solidFill>
              </a:rPr>
              <a:t> in </a:t>
            </a:r>
            <a:r>
              <a:rPr lang="en-US" altLang="en-US" sz="1983" b="1" i="1" dirty="0">
                <a:solidFill>
                  <a:srgbClr val="000000"/>
                </a:solidFill>
              </a:rPr>
              <a:t>T</a:t>
            </a:r>
            <a:r>
              <a:rPr lang="en-US" altLang="en-US" sz="1983" dirty="0">
                <a:solidFill>
                  <a:srgbClr val="000000"/>
                </a:solidFill>
              </a:rPr>
              <a:t> </a:t>
            </a:r>
            <a:r>
              <a:rPr lang="en-US" altLang="en-US" sz="1983" b="1" dirty="0">
                <a:solidFill>
                  <a:srgbClr val="000000"/>
                </a:solidFill>
              </a:rPr>
              <a:t>do</a:t>
            </a:r>
          </a:p>
          <a:p>
            <a:pPr defTabSz="251894" eaLnBrk="1" fontAlgn="base" hangingPunct="1">
              <a:lnSpc>
                <a:spcPct val="80000"/>
              </a:lnSpc>
              <a:spcBef>
                <a:spcPct val="0"/>
              </a:spcBef>
              <a:spcAft>
                <a:spcPct val="0"/>
              </a:spcAft>
              <a:buClr>
                <a:srgbClr val="CCCCFF"/>
              </a:buClr>
              <a:buSzPct val="110000"/>
              <a:defRPr/>
            </a:pPr>
            <a:r>
              <a:rPr lang="en-US" altLang="en-US" sz="1983" dirty="0">
                <a:solidFill>
                  <a:srgbClr val="000000"/>
                </a:solidFill>
              </a:rPr>
              <a:t>			Let </a:t>
            </a:r>
            <a:r>
              <a:rPr lang="en-US" altLang="en-US" sz="1983" dirty="0">
                <a:solidFill>
                  <a:srgbClr val="000000"/>
                </a:solidFill>
                <a:sym typeface="Symbol" panose="05050102010706020507" pitchFamily="18" charset="2"/>
              </a:rPr>
              <a:t>edge </a:t>
            </a:r>
            <a:r>
              <a:rPr lang="en-US" altLang="en-US" sz="1983" b="1" i="1" dirty="0">
                <a:solidFill>
                  <a:srgbClr val="000000"/>
                </a:solidFill>
                <a:sym typeface="Symbol" panose="05050102010706020507" pitchFamily="18" charset="2"/>
              </a:rPr>
              <a:t>e</a:t>
            </a:r>
            <a:r>
              <a:rPr lang="en-US" altLang="en-US" sz="1983" dirty="0">
                <a:solidFill>
                  <a:srgbClr val="000000"/>
                </a:solidFill>
                <a:sym typeface="Symbol" panose="05050102010706020507" pitchFamily="18" charset="2"/>
              </a:rPr>
              <a:t> be the smallest-weight edge from </a:t>
            </a:r>
            <a:r>
              <a:rPr lang="en-US" altLang="en-US" sz="1983" b="1" i="1" dirty="0">
                <a:solidFill>
                  <a:srgbClr val="000000"/>
                </a:solidFill>
                <a:sym typeface="Symbol" panose="05050102010706020507" pitchFamily="18" charset="2"/>
              </a:rPr>
              <a:t>C</a:t>
            </a:r>
            <a:r>
              <a:rPr lang="en-US" altLang="en-US" sz="1983" dirty="0">
                <a:solidFill>
                  <a:srgbClr val="000000"/>
                </a:solidFill>
                <a:sym typeface="Symbol" panose="05050102010706020507" pitchFamily="18" charset="2"/>
              </a:rPr>
              <a:t> to another component in </a:t>
            </a:r>
            <a:r>
              <a:rPr lang="en-US" altLang="en-US" sz="1983" b="1" i="1" dirty="0">
                <a:solidFill>
                  <a:srgbClr val="000000"/>
                </a:solidFill>
                <a:sym typeface="Symbol" panose="05050102010706020507" pitchFamily="18" charset="2"/>
              </a:rPr>
              <a:t>T.</a:t>
            </a:r>
          </a:p>
          <a:p>
            <a:pPr defTabSz="251894" eaLnBrk="1" fontAlgn="base" hangingPunct="1">
              <a:lnSpc>
                <a:spcPct val="80000"/>
              </a:lnSpc>
              <a:spcBef>
                <a:spcPct val="0"/>
              </a:spcBef>
              <a:spcAft>
                <a:spcPct val="0"/>
              </a:spcAft>
              <a:buClr>
                <a:srgbClr val="CCCCFF"/>
              </a:buClr>
              <a:buSzPct val="110000"/>
              <a:defRPr/>
            </a:pPr>
            <a:r>
              <a:rPr lang="en-US" altLang="en-US" sz="1983" b="1" dirty="0">
                <a:solidFill>
                  <a:srgbClr val="000000"/>
                </a:solidFill>
                <a:sym typeface="Symbol" panose="05050102010706020507" pitchFamily="18" charset="2"/>
              </a:rPr>
              <a:t>			if</a:t>
            </a:r>
            <a:r>
              <a:rPr lang="en-US" altLang="en-US" sz="1983" dirty="0">
                <a:solidFill>
                  <a:srgbClr val="000000"/>
                </a:solidFill>
                <a:sym typeface="Symbol" panose="05050102010706020507" pitchFamily="18" charset="2"/>
              </a:rPr>
              <a:t> </a:t>
            </a:r>
            <a:r>
              <a:rPr lang="en-US" altLang="en-US" sz="1983" b="1" i="1" dirty="0">
                <a:solidFill>
                  <a:srgbClr val="000000"/>
                </a:solidFill>
                <a:sym typeface="Symbol" panose="05050102010706020507" pitchFamily="18" charset="2"/>
              </a:rPr>
              <a:t>e</a:t>
            </a:r>
            <a:r>
              <a:rPr lang="en-US" altLang="en-US" sz="1983" dirty="0">
                <a:solidFill>
                  <a:srgbClr val="000000"/>
                </a:solidFill>
                <a:sym typeface="Symbol" panose="05050102010706020507" pitchFamily="18" charset="2"/>
              </a:rPr>
              <a:t> is not already in </a:t>
            </a:r>
            <a:r>
              <a:rPr lang="en-US" altLang="en-US" sz="1983" b="1" i="1" dirty="0">
                <a:solidFill>
                  <a:srgbClr val="000000"/>
                </a:solidFill>
                <a:sym typeface="Symbol" panose="05050102010706020507" pitchFamily="18" charset="2"/>
              </a:rPr>
              <a:t>T</a:t>
            </a:r>
            <a:r>
              <a:rPr lang="en-US" altLang="en-US" sz="1983" dirty="0">
                <a:solidFill>
                  <a:srgbClr val="000000"/>
                </a:solidFill>
                <a:sym typeface="Symbol" panose="05050102010706020507" pitchFamily="18" charset="2"/>
              </a:rPr>
              <a:t> </a:t>
            </a:r>
            <a:r>
              <a:rPr lang="en-US" altLang="en-US" sz="1983" b="1" dirty="0">
                <a:solidFill>
                  <a:srgbClr val="000000"/>
                </a:solidFill>
                <a:sym typeface="Symbol" panose="05050102010706020507" pitchFamily="18" charset="2"/>
              </a:rPr>
              <a:t>then</a:t>
            </a:r>
            <a:r>
              <a:rPr lang="en-US" altLang="en-US" sz="1983" dirty="0">
                <a:solidFill>
                  <a:srgbClr val="000000"/>
                </a:solidFill>
                <a:sym typeface="Symbol" panose="05050102010706020507" pitchFamily="18" charset="2"/>
              </a:rPr>
              <a:t>	</a:t>
            </a:r>
            <a:endParaRPr lang="en-US" altLang="en-US" sz="1983" b="1" dirty="0">
              <a:solidFill>
                <a:srgbClr val="000000"/>
              </a:solidFill>
              <a:sym typeface="Symbol" panose="05050102010706020507" pitchFamily="18" charset="2"/>
            </a:endParaRPr>
          </a:p>
          <a:p>
            <a:pPr defTabSz="251894" eaLnBrk="1" fontAlgn="base" hangingPunct="1">
              <a:lnSpc>
                <a:spcPct val="80000"/>
              </a:lnSpc>
              <a:spcBef>
                <a:spcPct val="0"/>
              </a:spcBef>
              <a:spcAft>
                <a:spcPct val="0"/>
              </a:spcAft>
              <a:buClr>
                <a:srgbClr val="CCCCFF"/>
              </a:buClr>
              <a:buSzPct val="110000"/>
              <a:defRPr/>
            </a:pPr>
            <a:r>
              <a:rPr lang="en-US" altLang="en-US" sz="1983" dirty="0">
                <a:solidFill>
                  <a:srgbClr val="000000"/>
                </a:solidFill>
                <a:sym typeface="Symbol" panose="05050102010706020507" pitchFamily="18" charset="2"/>
              </a:rPr>
              <a:t>				Add edge </a:t>
            </a:r>
            <a:r>
              <a:rPr lang="en-US" altLang="en-US" sz="1983" b="1" i="1" dirty="0">
                <a:solidFill>
                  <a:srgbClr val="000000"/>
                </a:solidFill>
                <a:sym typeface="Symbol" panose="05050102010706020507" pitchFamily="18" charset="2"/>
              </a:rPr>
              <a:t>e</a:t>
            </a:r>
            <a:r>
              <a:rPr lang="en-US" altLang="en-US" sz="1983" dirty="0">
                <a:solidFill>
                  <a:srgbClr val="000000"/>
                </a:solidFill>
                <a:sym typeface="Symbol" panose="05050102010706020507" pitchFamily="18" charset="2"/>
              </a:rPr>
              <a:t> to </a:t>
            </a:r>
            <a:r>
              <a:rPr lang="en-US" altLang="en-US" sz="1983" b="1" i="1" dirty="0">
                <a:solidFill>
                  <a:srgbClr val="000000"/>
                </a:solidFill>
                <a:sym typeface="Symbol" panose="05050102010706020507" pitchFamily="18" charset="2"/>
              </a:rPr>
              <a:t>T</a:t>
            </a:r>
          </a:p>
          <a:p>
            <a:pPr defTabSz="251894" eaLnBrk="1" fontAlgn="base" hangingPunct="1">
              <a:lnSpc>
                <a:spcPct val="80000"/>
              </a:lnSpc>
              <a:spcBef>
                <a:spcPct val="0"/>
              </a:spcBef>
              <a:spcAft>
                <a:spcPct val="0"/>
              </a:spcAft>
              <a:buClr>
                <a:srgbClr val="CCCCFF"/>
              </a:buClr>
              <a:buSzPct val="110000"/>
              <a:defRPr/>
            </a:pPr>
            <a:r>
              <a:rPr lang="en-US" altLang="en-US" sz="1983" dirty="0">
                <a:solidFill>
                  <a:srgbClr val="000000"/>
                </a:solidFill>
                <a:sym typeface="Symbol" panose="05050102010706020507" pitchFamily="18" charset="2"/>
              </a:rPr>
              <a:t>	</a:t>
            </a:r>
            <a:r>
              <a:rPr lang="en-US" altLang="en-US" sz="1983" b="1" dirty="0">
                <a:solidFill>
                  <a:srgbClr val="000000"/>
                </a:solidFill>
                <a:sym typeface="Symbol" panose="05050102010706020507" pitchFamily="18" charset="2"/>
              </a:rPr>
              <a:t>return </a:t>
            </a:r>
            <a:r>
              <a:rPr lang="en-US" altLang="en-US" sz="1983" b="1" i="1" dirty="0">
                <a:solidFill>
                  <a:srgbClr val="000000"/>
                </a:solidFill>
                <a:sym typeface="Symbol" panose="05050102010706020507" pitchFamily="18" charset="2"/>
              </a:rPr>
              <a:t>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300" y="2406650"/>
            <a:ext cx="9601199" cy="1486754"/>
          </a:xfrm>
          <a:prstGeom prst="rect">
            <a:avLst/>
          </a:prstGeom>
        </p:spPr>
        <p:txBody>
          <a:bodyPr vert="horz" wrap="square" lIns="0" tIns="12700" rIns="0" bIns="0" rtlCol="0">
            <a:spAutoFit/>
          </a:bodyPr>
          <a:lstStyle/>
          <a:p>
            <a:pPr marL="41275" algn="ctr">
              <a:lnSpc>
                <a:spcPct val="150000"/>
              </a:lnSpc>
              <a:spcBef>
                <a:spcPts val="100"/>
              </a:spcBef>
            </a:pPr>
            <a:r>
              <a:rPr sz="3200" dirty="0">
                <a:solidFill>
                  <a:srgbClr val="191919"/>
                </a:solidFill>
              </a:rPr>
              <a:t>A Different Approach:</a:t>
            </a:r>
            <a:endParaRPr sz="3200" dirty="0"/>
          </a:p>
          <a:p>
            <a:pPr marL="12700" algn="ctr">
              <a:lnSpc>
                <a:spcPct val="150000"/>
              </a:lnSpc>
            </a:pPr>
            <a:r>
              <a:rPr lang="en-US" altLang="en-US" sz="3600" b="1" dirty="0" err="1">
                <a:solidFill>
                  <a:srgbClr val="0000FF"/>
                </a:solidFill>
                <a:latin typeface="DejaVu Serif"/>
                <a:cs typeface="DejaVu Serif"/>
              </a:rPr>
              <a:t>Baruvka’s</a:t>
            </a:r>
            <a:r>
              <a:rPr lang="en-US" altLang="en-US" sz="3600" b="1" dirty="0">
                <a:solidFill>
                  <a:srgbClr val="0000FF"/>
                </a:solidFill>
                <a:latin typeface="DejaVu Serif"/>
                <a:cs typeface="DejaVu Serif"/>
              </a:rPr>
              <a:t> Algorithm</a:t>
            </a:r>
            <a:endParaRPr sz="1000" dirty="0">
              <a:latin typeface="DejaVu Serif"/>
              <a:cs typeface="DejaVu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a:extLst>
              <a:ext uri="{FF2B5EF4-FFF2-40B4-BE49-F238E27FC236}">
                <a16:creationId xmlns:a16="http://schemas.microsoft.com/office/drawing/2014/main" id="{0D2FBE6A-FDAA-431F-A530-19560D5A30CC}"/>
              </a:ext>
            </a:extLst>
          </p:cNvPr>
          <p:cNvSpPr>
            <a:spLocks noGrp="1" noChangeArrowheads="1"/>
          </p:cNvSpPr>
          <p:nvPr>
            <p:ph type="title"/>
          </p:nvPr>
        </p:nvSpPr>
        <p:spPr/>
        <p:txBody>
          <a:bodyPr/>
          <a:lstStyle/>
          <a:p>
            <a:pPr algn="l"/>
            <a:r>
              <a:rPr lang="en-US" altLang="en-US"/>
              <a:t>Baruvka’s MST Algorithm</a:t>
            </a:r>
          </a:p>
        </p:txBody>
      </p:sp>
      <p:sp>
        <p:nvSpPr>
          <p:cNvPr id="784387" name="Rectangle 3">
            <a:extLst>
              <a:ext uri="{FF2B5EF4-FFF2-40B4-BE49-F238E27FC236}">
                <a16:creationId xmlns:a16="http://schemas.microsoft.com/office/drawing/2014/main" id="{E99B5E67-FAB8-40F2-96D3-FAEFE352771D}"/>
              </a:ext>
            </a:extLst>
          </p:cNvPr>
          <p:cNvSpPr>
            <a:spLocks noGrp="1" noChangeArrowheads="1"/>
          </p:cNvSpPr>
          <p:nvPr>
            <p:ph type="body" idx="1"/>
          </p:nvPr>
        </p:nvSpPr>
        <p:spPr>
          <a:xfrm>
            <a:off x="843845" y="4229541"/>
            <a:ext cx="9235722" cy="3159037"/>
          </a:xfrm>
        </p:spPr>
        <p:txBody>
          <a:bodyPr/>
          <a:lstStyle/>
          <a:p>
            <a:pPr lvl="1"/>
            <a:r>
              <a:rPr lang="en-US" altLang="en-US" sz="2645" b="1"/>
              <a:t>Create a forest of n trees</a:t>
            </a:r>
            <a:endParaRPr lang="en-US" altLang="en-US" sz="2204">
              <a:sym typeface="Symbol" panose="05050102010706020507" pitchFamily="18" charset="2"/>
            </a:endParaRPr>
          </a:p>
          <a:p>
            <a:pPr lvl="1"/>
            <a:r>
              <a:rPr lang="en-US" altLang="en-US" sz="2645" b="1"/>
              <a:t>Loop while (there is &gt; 1 tree in the forest)</a:t>
            </a:r>
          </a:p>
          <a:p>
            <a:pPr lvl="2"/>
            <a:r>
              <a:rPr lang="en-US" altLang="en-US" sz="2204" b="1"/>
              <a:t>For each tree </a:t>
            </a:r>
            <a:r>
              <a:rPr lang="en-US" altLang="en-US" sz="2204" b="1" i="1">
                <a:latin typeface="Times New Roman" panose="02020603050405020304" pitchFamily="18" charset="0"/>
              </a:rPr>
              <a:t>T</a:t>
            </a:r>
            <a:r>
              <a:rPr lang="en-US" altLang="en-US" sz="2204" b="1" i="1" baseline="-25000"/>
              <a:t>i</a:t>
            </a:r>
            <a:r>
              <a:rPr lang="en-US" altLang="en-US" sz="2204" b="1"/>
              <a:t> in the forest</a:t>
            </a:r>
          </a:p>
          <a:p>
            <a:pPr lvl="3"/>
            <a:r>
              <a:rPr lang="en-US" altLang="en-US" sz="1983" b="1"/>
              <a:t>Find the smallest edge e = (u,v), in the edge list with u in </a:t>
            </a:r>
            <a:r>
              <a:rPr lang="en-US" altLang="en-US" sz="1983" b="1" i="1">
                <a:latin typeface="Times New Roman" panose="02020603050405020304" pitchFamily="18" charset="0"/>
              </a:rPr>
              <a:t>T</a:t>
            </a:r>
            <a:r>
              <a:rPr lang="en-US" altLang="en-US" sz="1983" b="1" i="1" baseline="-25000"/>
              <a:t>i</a:t>
            </a:r>
            <a:r>
              <a:rPr lang="en-US" altLang="en-US" sz="1983" b="1"/>
              <a:t> and v in </a:t>
            </a:r>
            <a:r>
              <a:rPr lang="en-US" altLang="en-US" sz="1983" b="1" i="1">
                <a:latin typeface="Times New Roman" panose="02020603050405020304" pitchFamily="18" charset="0"/>
              </a:rPr>
              <a:t>T</a:t>
            </a:r>
            <a:r>
              <a:rPr lang="en-US" altLang="en-US" sz="1983" b="1" i="1" baseline="-25000"/>
              <a:t>j</a:t>
            </a:r>
            <a:r>
              <a:rPr lang="en-US" altLang="en-US" sz="1983" b="1"/>
              <a:t> </a:t>
            </a:r>
            <a:r>
              <a:rPr lang="en-US" altLang="en-US" sz="1983" b="1">
                <a:sym typeface="Symbol" panose="05050102010706020507" pitchFamily="18" charset="2"/>
              </a:rPr>
              <a:t></a:t>
            </a:r>
            <a:r>
              <a:rPr lang="en-US" altLang="en-US" sz="1983" b="1" i="1">
                <a:latin typeface="Times New Roman" panose="02020603050405020304" pitchFamily="18" charset="0"/>
              </a:rPr>
              <a:t>T</a:t>
            </a:r>
            <a:r>
              <a:rPr lang="en-US" altLang="en-US" sz="1983" b="1" i="1" baseline="-25000"/>
              <a:t>i</a:t>
            </a:r>
            <a:r>
              <a:rPr lang="en-US" altLang="en-US" sz="1983" b="1"/>
              <a:t> </a:t>
            </a:r>
          </a:p>
          <a:p>
            <a:pPr lvl="3"/>
            <a:r>
              <a:rPr lang="en-US" altLang="en-US" sz="1983" b="1"/>
              <a:t>connects 2 trees from the forest in to one.</a:t>
            </a:r>
          </a:p>
          <a:p>
            <a:pPr lvl="1"/>
            <a:r>
              <a:rPr lang="en-US" altLang="en-US" sz="2645" b="1"/>
              <a:t>end loop</a:t>
            </a:r>
          </a:p>
        </p:txBody>
      </p:sp>
      <p:grpSp>
        <p:nvGrpSpPr>
          <p:cNvPr id="784425" name="Group 41">
            <a:extLst>
              <a:ext uri="{FF2B5EF4-FFF2-40B4-BE49-F238E27FC236}">
                <a16:creationId xmlns:a16="http://schemas.microsoft.com/office/drawing/2014/main" id="{EF850911-CD58-42F6-B1BC-083D9024EC82}"/>
              </a:ext>
            </a:extLst>
          </p:cNvPr>
          <p:cNvGrpSpPr>
            <a:grpSpLocks/>
          </p:cNvGrpSpPr>
          <p:nvPr/>
        </p:nvGrpSpPr>
        <p:grpSpPr bwMode="auto">
          <a:xfrm>
            <a:off x="1135960" y="1931108"/>
            <a:ext cx="2254706" cy="2092032"/>
            <a:chOff x="455" y="3120"/>
            <a:chExt cx="1289" cy="1196"/>
          </a:xfrm>
        </p:grpSpPr>
        <p:sp>
          <p:nvSpPr>
            <p:cNvPr id="784426" name="Oval 42">
              <a:extLst>
                <a:ext uri="{FF2B5EF4-FFF2-40B4-BE49-F238E27FC236}">
                  <a16:creationId xmlns:a16="http://schemas.microsoft.com/office/drawing/2014/main" id="{2DA40D2F-E7D9-4B1F-AE2B-27CF4BC8E76A}"/>
                </a:ext>
              </a:extLst>
            </p:cNvPr>
            <p:cNvSpPr>
              <a:spLocks noChangeArrowheads="1"/>
            </p:cNvSpPr>
            <p:nvPr/>
          </p:nvSpPr>
          <p:spPr bwMode="auto">
            <a:xfrm>
              <a:off x="480" y="4080"/>
              <a:ext cx="192" cy="192"/>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1322">
                  <a:solidFill>
                    <a:srgbClr val="000000"/>
                  </a:solidFill>
                  <a:latin typeface="Arial" panose="020B0604020202020204" pitchFamily="34" charset="0"/>
                </a:rPr>
                <a:t>E</a:t>
              </a:r>
            </a:p>
          </p:txBody>
        </p:sp>
        <p:sp>
          <p:nvSpPr>
            <p:cNvPr id="784427" name="Oval 43">
              <a:extLst>
                <a:ext uri="{FF2B5EF4-FFF2-40B4-BE49-F238E27FC236}">
                  <a16:creationId xmlns:a16="http://schemas.microsoft.com/office/drawing/2014/main" id="{B1625C8C-55DA-4B52-9C3E-86054B7873A4}"/>
                </a:ext>
              </a:extLst>
            </p:cNvPr>
            <p:cNvSpPr>
              <a:spLocks noChangeArrowheads="1"/>
            </p:cNvSpPr>
            <p:nvPr/>
          </p:nvSpPr>
          <p:spPr bwMode="auto">
            <a:xfrm>
              <a:off x="1056" y="3792"/>
              <a:ext cx="192" cy="192"/>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1322">
                  <a:solidFill>
                    <a:srgbClr val="000000"/>
                  </a:solidFill>
                  <a:latin typeface="Arial" panose="020B0604020202020204" pitchFamily="34" charset="0"/>
                </a:rPr>
                <a:t>D</a:t>
              </a:r>
            </a:p>
          </p:txBody>
        </p:sp>
        <p:sp>
          <p:nvSpPr>
            <p:cNvPr id="784428" name="Oval 44">
              <a:extLst>
                <a:ext uri="{FF2B5EF4-FFF2-40B4-BE49-F238E27FC236}">
                  <a16:creationId xmlns:a16="http://schemas.microsoft.com/office/drawing/2014/main" id="{FA40F11F-56EB-4B8B-ACFD-86D0F01AF70E}"/>
                </a:ext>
              </a:extLst>
            </p:cNvPr>
            <p:cNvSpPr>
              <a:spLocks noChangeArrowheads="1"/>
            </p:cNvSpPr>
            <p:nvPr/>
          </p:nvSpPr>
          <p:spPr bwMode="auto">
            <a:xfrm>
              <a:off x="1536" y="3936"/>
              <a:ext cx="192" cy="192"/>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1322">
                  <a:solidFill>
                    <a:srgbClr val="000000"/>
                  </a:solidFill>
                  <a:latin typeface="Arial" panose="020B0604020202020204" pitchFamily="34" charset="0"/>
                </a:rPr>
                <a:t>F</a:t>
              </a:r>
            </a:p>
          </p:txBody>
        </p:sp>
        <p:sp>
          <p:nvSpPr>
            <p:cNvPr id="784429" name="Oval 45">
              <a:extLst>
                <a:ext uri="{FF2B5EF4-FFF2-40B4-BE49-F238E27FC236}">
                  <a16:creationId xmlns:a16="http://schemas.microsoft.com/office/drawing/2014/main" id="{2166A31D-E681-4966-8EE1-3AD250D5CC3F}"/>
                </a:ext>
              </a:extLst>
            </p:cNvPr>
            <p:cNvSpPr>
              <a:spLocks noChangeArrowheads="1"/>
            </p:cNvSpPr>
            <p:nvPr/>
          </p:nvSpPr>
          <p:spPr bwMode="auto">
            <a:xfrm>
              <a:off x="1536" y="3120"/>
              <a:ext cx="192" cy="192"/>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1322">
                  <a:solidFill>
                    <a:srgbClr val="000000"/>
                  </a:solidFill>
                  <a:latin typeface="Arial" panose="020B0604020202020204" pitchFamily="34" charset="0"/>
                </a:rPr>
                <a:t>B</a:t>
              </a:r>
            </a:p>
          </p:txBody>
        </p:sp>
        <p:sp>
          <p:nvSpPr>
            <p:cNvPr id="784430" name="Oval 46">
              <a:extLst>
                <a:ext uri="{FF2B5EF4-FFF2-40B4-BE49-F238E27FC236}">
                  <a16:creationId xmlns:a16="http://schemas.microsoft.com/office/drawing/2014/main" id="{CF1D0550-5BC4-4FAF-9E76-88E47011DAD9}"/>
                </a:ext>
              </a:extLst>
            </p:cNvPr>
            <p:cNvSpPr>
              <a:spLocks noChangeArrowheads="1"/>
            </p:cNvSpPr>
            <p:nvPr/>
          </p:nvSpPr>
          <p:spPr bwMode="auto">
            <a:xfrm>
              <a:off x="1056" y="3408"/>
              <a:ext cx="192" cy="192"/>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1322">
                  <a:solidFill>
                    <a:srgbClr val="000000"/>
                  </a:solidFill>
                  <a:latin typeface="Arial" panose="020B0604020202020204" pitchFamily="34" charset="0"/>
                </a:rPr>
                <a:t>C</a:t>
              </a:r>
            </a:p>
          </p:txBody>
        </p:sp>
        <p:sp>
          <p:nvSpPr>
            <p:cNvPr id="784431" name="Oval 47">
              <a:extLst>
                <a:ext uri="{FF2B5EF4-FFF2-40B4-BE49-F238E27FC236}">
                  <a16:creationId xmlns:a16="http://schemas.microsoft.com/office/drawing/2014/main" id="{DBA06BA1-C0E2-4013-A25C-465743AAB6B6}"/>
                </a:ext>
              </a:extLst>
            </p:cNvPr>
            <p:cNvSpPr>
              <a:spLocks noChangeArrowheads="1"/>
            </p:cNvSpPr>
            <p:nvPr/>
          </p:nvSpPr>
          <p:spPr bwMode="auto">
            <a:xfrm>
              <a:off x="576" y="3216"/>
              <a:ext cx="192" cy="192"/>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1322">
                  <a:solidFill>
                    <a:srgbClr val="000000"/>
                  </a:solidFill>
                  <a:latin typeface="Arial" panose="020B0604020202020204" pitchFamily="34" charset="0"/>
                </a:rPr>
                <a:t>A</a:t>
              </a:r>
            </a:p>
          </p:txBody>
        </p:sp>
        <p:cxnSp>
          <p:nvCxnSpPr>
            <p:cNvPr id="784432" name="AutoShape 48">
              <a:extLst>
                <a:ext uri="{FF2B5EF4-FFF2-40B4-BE49-F238E27FC236}">
                  <a16:creationId xmlns:a16="http://schemas.microsoft.com/office/drawing/2014/main" id="{553AF372-CC36-4F64-9082-D1ABEE52DBB3}"/>
                </a:ext>
              </a:extLst>
            </p:cNvPr>
            <p:cNvCxnSpPr>
              <a:cxnSpLocks noChangeShapeType="1"/>
              <a:stCxn id="784431" idx="4"/>
              <a:endCxn id="784426" idx="0"/>
            </p:cNvCxnSpPr>
            <p:nvPr/>
          </p:nvCxnSpPr>
          <p:spPr bwMode="auto">
            <a:xfrm flipH="1">
              <a:off x="576" y="3414"/>
              <a:ext cx="96"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33" name="AutoShape 49">
              <a:extLst>
                <a:ext uri="{FF2B5EF4-FFF2-40B4-BE49-F238E27FC236}">
                  <a16:creationId xmlns:a16="http://schemas.microsoft.com/office/drawing/2014/main" id="{6A872C0F-C436-445D-870A-1EE9C3D106CF}"/>
                </a:ext>
              </a:extLst>
            </p:cNvPr>
            <p:cNvCxnSpPr>
              <a:cxnSpLocks noChangeShapeType="1"/>
              <a:stCxn id="784431" idx="5"/>
              <a:endCxn id="784430" idx="2"/>
            </p:cNvCxnSpPr>
            <p:nvPr/>
          </p:nvCxnSpPr>
          <p:spPr bwMode="auto">
            <a:xfrm>
              <a:off x="740" y="3386"/>
              <a:ext cx="310" cy="1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34" name="AutoShape 50">
              <a:extLst>
                <a:ext uri="{FF2B5EF4-FFF2-40B4-BE49-F238E27FC236}">
                  <a16:creationId xmlns:a16="http://schemas.microsoft.com/office/drawing/2014/main" id="{98F40A91-EDED-4B3A-AA54-E38EC81CCD5B}"/>
                </a:ext>
              </a:extLst>
            </p:cNvPr>
            <p:cNvCxnSpPr>
              <a:cxnSpLocks noChangeShapeType="1"/>
              <a:stCxn id="784427" idx="0"/>
              <a:endCxn id="784430" idx="4"/>
            </p:cNvCxnSpPr>
            <p:nvPr/>
          </p:nvCxnSpPr>
          <p:spPr bwMode="auto">
            <a:xfrm flipV="1">
              <a:off x="1152" y="3606"/>
              <a:ext cx="0" cy="18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35" name="AutoShape 51">
              <a:extLst>
                <a:ext uri="{FF2B5EF4-FFF2-40B4-BE49-F238E27FC236}">
                  <a16:creationId xmlns:a16="http://schemas.microsoft.com/office/drawing/2014/main" id="{350B38FA-FCF3-4CA1-AFDD-5BD430071F01}"/>
                </a:ext>
              </a:extLst>
            </p:cNvPr>
            <p:cNvCxnSpPr>
              <a:cxnSpLocks noChangeShapeType="1"/>
              <a:stCxn id="784427" idx="5"/>
              <a:endCxn id="784428" idx="2"/>
            </p:cNvCxnSpPr>
            <p:nvPr/>
          </p:nvCxnSpPr>
          <p:spPr bwMode="auto">
            <a:xfrm>
              <a:off x="1220" y="3962"/>
              <a:ext cx="310" cy="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36" name="AutoShape 52">
              <a:extLst>
                <a:ext uri="{FF2B5EF4-FFF2-40B4-BE49-F238E27FC236}">
                  <a16:creationId xmlns:a16="http://schemas.microsoft.com/office/drawing/2014/main" id="{6B98953C-B62C-46BE-946D-AC6CF2179BC9}"/>
                </a:ext>
              </a:extLst>
            </p:cNvPr>
            <p:cNvCxnSpPr>
              <a:cxnSpLocks noChangeShapeType="1"/>
              <a:stCxn id="784430" idx="5"/>
              <a:endCxn id="784428" idx="1"/>
            </p:cNvCxnSpPr>
            <p:nvPr/>
          </p:nvCxnSpPr>
          <p:spPr bwMode="auto">
            <a:xfrm>
              <a:off x="1220" y="3578"/>
              <a:ext cx="344" cy="38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37" name="AutoShape 53">
              <a:extLst>
                <a:ext uri="{FF2B5EF4-FFF2-40B4-BE49-F238E27FC236}">
                  <a16:creationId xmlns:a16="http://schemas.microsoft.com/office/drawing/2014/main" id="{A6E9BAB8-48FF-4B2D-91F0-D484BE071454}"/>
                </a:ext>
              </a:extLst>
            </p:cNvPr>
            <p:cNvCxnSpPr>
              <a:cxnSpLocks noChangeShapeType="1"/>
              <a:stCxn id="784426" idx="5"/>
              <a:endCxn id="784428" idx="3"/>
            </p:cNvCxnSpPr>
            <p:nvPr/>
          </p:nvCxnSpPr>
          <p:spPr bwMode="auto">
            <a:xfrm flipV="1">
              <a:off x="644" y="4106"/>
              <a:ext cx="920" cy="14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38" name="AutoShape 54">
              <a:extLst>
                <a:ext uri="{FF2B5EF4-FFF2-40B4-BE49-F238E27FC236}">
                  <a16:creationId xmlns:a16="http://schemas.microsoft.com/office/drawing/2014/main" id="{77D36003-AB0F-466A-B8ED-9DE2C98D8AB6}"/>
                </a:ext>
              </a:extLst>
            </p:cNvPr>
            <p:cNvCxnSpPr>
              <a:cxnSpLocks noChangeShapeType="1"/>
              <a:stCxn id="784429" idx="4"/>
              <a:endCxn id="784428" idx="0"/>
            </p:cNvCxnSpPr>
            <p:nvPr/>
          </p:nvCxnSpPr>
          <p:spPr bwMode="auto">
            <a:xfrm>
              <a:off x="1632" y="3318"/>
              <a:ext cx="0" cy="6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39" name="AutoShape 55">
              <a:extLst>
                <a:ext uri="{FF2B5EF4-FFF2-40B4-BE49-F238E27FC236}">
                  <a16:creationId xmlns:a16="http://schemas.microsoft.com/office/drawing/2014/main" id="{E0EB3464-9681-4B7A-B76E-71904F222CC3}"/>
                </a:ext>
              </a:extLst>
            </p:cNvPr>
            <p:cNvCxnSpPr>
              <a:cxnSpLocks noChangeShapeType="1"/>
              <a:stCxn id="784429" idx="2"/>
              <a:endCxn id="784430" idx="7"/>
            </p:cNvCxnSpPr>
            <p:nvPr/>
          </p:nvCxnSpPr>
          <p:spPr bwMode="auto">
            <a:xfrm flipH="1">
              <a:off x="1220" y="3216"/>
              <a:ext cx="310" cy="21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4440" name="Text Box 56">
              <a:extLst>
                <a:ext uri="{FF2B5EF4-FFF2-40B4-BE49-F238E27FC236}">
                  <a16:creationId xmlns:a16="http://schemas.microsoft.com/office/drawing/2014/main" id="{3D95C06C-BA18-44C1-97EA-46F215B8E0C3}"/>
                </a:ext>
              </a:extLst>
            </p:cNvPr>
            <p:cNvSpPr txBox="1">
              <a:spLocks noChangeArrowheads="1"/>
            </p:cNvSpPr>
            <p:nvPr/>
          </p:nvSpPr>
          <p:spPr bwMode="auto">
            <a:xfrm>
              <a:off x="470" y="3578"/>
              <a:ext cx="106"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endParaRPr lang="en-US" altLang="en-US" sz="2645">
                <a:solidFill>
                  <a:srgbClr val="000000"/>
                </a:solidFill>
                <a:latin typeface="Times New Roman" panose="02020603050405020304" pitchFamily="18" charset="0"/>
              </a:endParaRPr>
            </a:p>
          </p:txBody>
        </p:sp>
        <p:sp>
          <p:nvSpPr>
            <p:cNvPr id="784441" name="Text Box 57">
              <a:extLst>
                <a:ext uri="{FF2B5EF4-FFF2-40B4-BE49-F238E27FC236}">
                  <a16:creationId xmlns:a16="http://schemas.microsoft.com/office/drawing/2014/main" id="{90F6690A-8DCF-4A5A-BED9-F3DFC621F632}"/>
                </a:ext>
              </a:extLst>
            </p:cNvPr>
            <p:cNvSpPr txBox="1">
              <a:spLocks noChangeArrowheads="1"/>
            </p:cNvSpPr>
            <p:nvPr/>
          </p:nvSpPr>
          <p:spPr bwMode="auto">
            <a:xfrm>
              <a:off x="960" y="4147"/>
              <a:ext cx="160"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1</a:t>
              </a:r>
            </a:p>
          </p:txBody>
        </p:sp>
        <p:sp>
          <p:nvSpPr>
            <p:cNvPr id="784442" name="Text Box 58">
              <a:extLst>
                <a:ext uri="{FF2B5EF4-FFF2-40B4-BE49-F238E27FC236}">
                  <a16:creationId xmlns:a16="http://schemas.microsoft.com/office/drawing/2014/main" id="{9A33D9A8-7712-43A4-B670-DD8ABDB2406F}"/>
                </a:ext>
              </a:extLst>
            </p:cNvPr>
            <p:cNvSpPr txBox="1">
              <a:spLocks noChangeArrowheads="1"/>
            </p:cNvSpPr>
            <p:nvPr/>
          </p:nvSpPr>
          <p:spPr bwMode="auto">
            <a:xfrm>
              <a:off x="1008" y="3600"/>
              <a:ext cx="160"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1</a:t>
              </a:r>
            </a:p>
          </p:txBody>
        </p:sp>
        <p:sp>
          <p:nvSpPr>
            <p:cNvPr id="784443" name="Text Box 59">
              <a:extLst>
                <a:ext uri="{FF2B5EF4-FFF2-40B4-BE49-F238E27FC236}">
                  <a16:creationId xmlns:a16="http://schemas.microsoft.com/office/drawing/2014/main" id="{349272FA-EB88-46CE-A472-1974990E6D10}"/>
                </a:ext>
              </a:extLst>
            </p:cNvPr>
            <p:cNvSpPr txBox="1">
              <a:spLocks noChangeArrowheads="1"/>
            </p:cNvSpPr>
            <p:nvPr/>
          </p:nvSpPr>
          <p:spPr bwMode="auto">
            <a:xfrm>
              <a:off x="1319" y="3619"/>
              <a:ext cx="160"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2</a:t>
              </a:r>
            </a:p>
          </p:txBody>
        </p:sp>
        <p:sp>
          <p:nvSpPr>
            <p:cNvPr id="784444" name="Text Box 60">
              <a:extLst>
                <a:ext uri="{FF2B5EF4-FFF2-40B4-BE49-F238E27FC236}">
                  <a16:creationId xmlns:a16="http://schemas.microsoft.com/office/drawing/2014/main" id="{E60FD653-08C5-4EAB-9213-D20637A7386B}"/>
                </a:ext>
              </a:extLst>
            </p:cNvPr>
            <p:cNvSpPr txBox="1">
              <a:spLocks noChangeArrowheads="1"/>
            </p:cNvSpPr>
            <p:nvPr/>
          </p:nvSpPr>
          <p:spPr bwMode="auto">
            <a:xfrm>
              <a:off x="1296" y="3859"/>
              <a:ext cx="160"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2</a:t>
              </a:r>
            </a:p>
          </p:txBody>
        </p:sp>
        <p:sp>
          <p:nvSpPr>
            <p:cNvPr id="784445" name="Text Box 61">
              <a:extLst>
                <a:ext uri="{FF2B5EF4-FFF2-40B4-BE49-F238E27FC236}">
                  <a16:creationId xmlns:a16="http://schemas.microsoft.com/office/drawing/2014/main" id="{8E8F4F03-51FE-4E31-ACC7-384BDB69E409}"/>
                </a:ext>
              </a:extLst>
            </p:cNvPr>
            <p:cNvSpPr txBox="1">
              <a:spLocks noChangeArrowheads="1"/>
            </p:cNvSpPr>
            <p:nvPr/>
          </p:nvSpPr>
          <p:spPr bwMode="auto">
            <a:xfrm>
              <a:off x="1584" y="3552"/>
              <a:ext cx="160"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6</a:t>
              </a:r>
            </a:p>
          </p:txBody>
        </p:sp>
        <p:sp>
          <p:nvSpPr>
            <p:cNvPr id="784446" name="Text Box 62">
              <a:extLst>
                <a:ext uri="{FF2B5EF4-FFF2-40B4-BE49-F238E27FC236}">
                  <a16:creationId xmlns:a16="http://schemas.microsoft.com/office/drawing/2014/main" id="{63BF8A39-E102-4223-99E1-8439A2AD3528}"/>
                </a:ext>
              </a:extLst>
            </p:cNvPr>
            <p:cNvSpPr txBox="1">
              <a:spLocks noChangeArrowheads="1"/>
            </p:cNvSpPr>
            <p:nvPr/>
          </p:nvSpPr>
          <p:spPr bwMode="auto">
            <a:xfrm>
              <a:off x="1296" y="3168"/>
              <a:ext cx="160"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5</a:t>
              </a:r>
            </a:p>
          </p:txBody>
        </p:sp>
        <p:sp>
          <p:nvSpPr>
            <p:cNvPr id="784447" name="Text Box 63">
              <a:extLst>
                <a:ext uri="{FF2B5EF4-FFF2-40B4-BE49-F238E27FC236}">
                  <a16:creationId xmlns:a16="http://schemas.microsoft.com/office/drawing/2014/main" id="{8F656231-A0C5-41E2-8331-8B6C64412C2F}"/>
                </a:ext>
              </a:extLst>
            </p:cNvPr>
            <p:cNvSpPr txBox="1">
              <a:spLocks noChangeArrowheads="1"/>
            </p:cNvSpPr>
            <p:nvPr/>
          </p:nvSpPr>
          <p:spPr bwMode="auto">
            <a:xfrm>
              <a:off x="816" y="3283"/>
              <a:ext cx="160"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7</a:t>
              </a:r>
            </a:p>
          </p:txBody>
        </p:sp>
        <p:sp>
          <p:nvSpPr>
            <p:cNvPr id="784448" name="Text Box 64">
              <a:extLst>
                <a:ext uri="{FF2B5EF4-FFF2-40B4-BE49-F238E27FC236}">
                  <a16:creationId xmlns:a16="http://schemas.microsoft.com/office/drawing/2014/main" id="{CFC17424-2098-4924-AAF7-664BB4B151F8}"/>
                </a:ext>
              </a:extLst>
            </p:cNvPr>
            <p:cNvSpPr txBox="1">
              <a:spLocks noChangeArrowheads="1"/>
            </p:cNvSpPr>
            <p:nvPr/>
          </p:nvSpPr>
          <p:spPr bwMode="auto">
            <a:xfrm>
              <a:off x="455" y="3696"/>
              <a:ext cx="160"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9</a:t>
              </a:r>
            </a:p>
          </p:txBody>
        </p:sp>
      </p:grpSp>
      <p:sp>
        <p:nvSpPr>
          <p:cNvPr id="784449" name="Oval 65">
            <a:extLst>
              <a:ext uri="{FF2B5EF4-FFF2-40B4-BE49-F238E27FC236}">
                <a16:creationId xmlns:a16="http://schemas.microsoft.com/office/drawing/2014/main" id="{ADA03F0E-D6EB-4B00-B671-2760339E8E29}"/>
              </a:ext>
            </a:extLst>
          </p:cNvPr>
          <p:cNvSpPr>
            <a:spLocks noChangeArrowheads="1"/>
          </p:cNvSpPr>
          <p:nvPr/>
        </p:nvSpPr>
        <p:spPr bwMode="auto">
          <a:xfrm>
            <a:off x="6257588" y="3610328"/>
            <a:ext cx="335844" cy="335844"/>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1322">
                <a:solidFill>
                  <a:srgbClr val="000000"/>
                </a:solidFill>
                <a:latin typeface="Arial" panose="020B0604020202020204" pitchFamily="34" charset="0"/>
              </a:rPr>
              <a:t>E</a:t>
            </a:r>
          </a:p>
        </p:txBody>
      </p:sp>
      <p:sp>
        <p:nvSpPr>
          <p:cNvPr id="784450" name="Oval 66">
            <a:extLst>
              <a:ext uri="{FF2B5EF4-FFF2-40B4-BE49-F238E27FC236}">
                <a16:creationId xmlns:a16="http://schemas.microsoft.com/office/drawing/2014/main" id="{EC8003B9-1087-4F1A-A568-CFC988D04C9A}"/>
              </a:ext>
            </a:extLst>
          </p:cNvPr>
          <p:cNvSpPr>
            <a:spLocks noChangeArrowheads="1"/>
          </p:cNvSpPr>
          <p:nvPr/>
        </p:nvSpPr>
        <p:spPr bwMode="auto">
          <a:xfrm>
            <a:off x="7265121" y="3106561"/>
            <a:ext cx="335844" cy="335844"/>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1322">
                <a:solidFill>
                  <a:srgbClr val="000000"/>
                </a:solidFill>
                <a:latin typeface="Arial" panose="020B0604020202020204" pitchFamily="34" charset="0"/>
              </a:rPr>
              <a:t>D</a:t>
            </a:r>
          </a:p>
        </p:txBody>
      </p:sp>
      <p:sp>
        <p:nvSpPr>
          <p:cNvPr id="784451" name="Oval 67">
            <a:extLst>
              <a:ext uri="{FF2B5EF4-FFF2-40B4-BE49-F238E27FC236}">
                <a16:creationId xmlns:a16="http://schemas.microsoft.com/office/drawing/2014/main" id="{1D24EFC7-B799-4C62-BEC2-4EE158221E59}"/>
              </a:ext>
            </a:extLst>
          </p:cNvPr>
          <p:cNvSpPr>
            <a:spLocks noChangeArrowheads="1"/>
          </p:cNvSpPr>
          <p:nvPr/>
        </p:nvSpPr>
        <p:spPr bwMode="auto">
          <a:xfrm>
            <a:off x="8104732" y="3358445"/>
            <a:ext cx="335844" cy="335844"/>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1322">
                <a:solidFill>
                  <a:srgbClr val="000000"/>
                </a:solidFill>
                <a:latin typeface="Arial" panose="020B0604020202020204" pitchFamily="34" charset="0"/>
              </a:rPr>
              <a:t>F</a:t>
            </a:r>
          </a:p>
        </p:txBody>
      </p:sp>
      <p:sp>
        <p:nvSpPr>
          <p:cNvPr id="784452" name="Oval 68">
            <a:extLst>
              <a:ext uri="{FF2B5EF4-FFF2-40B4-BE49-F238E27FC236}">
                <a16:creationId xmlns:a16="http://schemas.microsoft.com/office/drawing/2014/main" id="{2E10BE61-3993-41D7-AEA1-5E6829B41D32}"/>
              </a:ext>
            </a:extLst>
          </p:cNvPr>
          <p:cNvSpPr>
            <a:spLocks noChangeArrowheads="1"/>
          </p:cNvSpPr>
          <p:nvPr/>
        </p:nvSpPr>
        <p:spPr bwMode="auto">
          <a:xfrm>
            <a:off x="8104732" y="1931106"/>
            <a:ext cx="335844" cy="335844"/>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1322">
                <a:solidFill>
                  <a:srgbClr val="000000"/>
                </a:solidFill>
                <a:latin typeface="Arial" panose="020B0604020202020204" pitchFamily="34" charset="0"/>
              </a:rPr>
              <a:t>B</a:t>
            </a:r>
          </a:p>
        </p:txBody>
      </p:sp>
      <p:sp>
        <p:nvSpPr>
          <p:cNvPr id="784453" name="Oval 69">
            <a:extLst>
              <a:ext uri="{FF2B5EF4-FFF2-40B4-BE49-F238E27FC236}">
                <a16:creationId xmlns:a16="http://schemas.microsoft.com/office/drawing/2014/main" id="{CDB38CB8-AE53-499D-B31E-A426453ED9D3}"/>
              </a:ext>
            </a:extLst>
          </p:cNvPr>
          <p:cNvSpPr>
            <a:spLocks noChangeArrowheads="1"/>
          </p:cNvSpPr>
          <p:nvPr/>
        </p:nvSpPr>
        <p:spPr bwMode="auto">
          <a:xfrm>
            <a:off x="7265121" y="2434872"/>
            <a:ext cx="335844" cy="335844"/>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1322">
                <a:solidFill>
                  <a:srgbClr val="000000"/>
                </a:solidFill>
                <a:latin typeface="Arial" panose="020B0604020202020204" pitchFamily="34" charset="0"/>
              </a:rPr>
              <a:t>C</a:t>
            </a:r>
          </a:p>
        </p:txBody>
      </p:sp>
      <p:sp>
        <p:nvSpPr>
          <p:cNvPr id="784454" name="Oval 70">
            <a:extLst>
              <a:ext uri="{FF2B5EF4-FFF2-40B4-BE49-F238E27FC236}">
                <a16:creationId xmlns:a16="http://schemas.microsoft.com/office/drawing/2014/main" id="{1680F2D5-3628-476C-B496-682F77D636AB}"/>
              </a:ext>
            </a:extLst>
          </p:cNvPr>
          <p:cNvSpPr>
            <a:spLocks noChangeArrowheads="1"/>
          </p:cNvSpPr>
          <p:nvPr/>
        </p:nvSpPr>
        <p:spPr bwMode="auto">
          <a:xfrm>
            <a:off x="6425510" y="2099028"/>
            <a:ext cx="335844" cy="335844"/>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1322">
                <a:solidFill>
                  <a:srgbClr val="000000"/>
                </a:solidFill>
                <a:latin typeface="Arial" panose="020B0604020202020204" pitchFamily="34" charset="0"/>
              </a:rPr>
              <a:t>A</a:t>
            </a:r>
          </a:p>
        </p:txBody>
      </p:sp>
      <p:cxnSp>
        <p:nvCxnSpPr>
          <p:cNvPr id="784455" name="AutoShape 71">
            <a:extLst>
              <a:ext uri="{FF2B5EF4-FFF2-40B4-BE49-F238E27FC236}">
                <a16:creationId xmlns:a16="http://schemas.microsoft.com/office/drawing/2014/main" id="{4924F4E6-4522-4036-894D-CF37491558A6}"/>
              </a:ext>
            </a:extLst>
          </p:cNvPr>
          <p:cNvCxnSpPr>
            <a:cxnSpLocks noChangeShapeType="1"/>
            <a:stCxn id="784454" idx="4"/>
            <a:endCxn id="784449" idx="0"/>
          </p:cNvCxnSpPr>
          <p:nvPr/>
        </p:nvCxnSpPr>
        <p:spPr bwMode="auto">
          <a:xfrm flipH="1">
            <a:off x="6425510" y="2445368"/>
            <a:ext cx="167922" cy="115446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56" name="AutoShape 72">
            <a:extLst>
              <a:ext uri="{FF2B5EF4-FFF2-40B4-BE49-F238E27FC236}">
                <a16:creationId xmlns:a16="http://schemas.microsoft.com/office/drawing/2014/main" id="{044F70CA-995C-4C70-BA81-DD5569F699CD}"/>
              </a:ext>
            </a:extLst>
          </p:cNvPr>
          <p:cNvCxnSpPr>
            <a:cxnSpLocks noChangeShapeType="1"/>
            <a:stCxn id="784454" idx="5"/>
            <a:endCxn id="784453" idx="2"/>
          </p:cNvCxnSpPr>
          <p:nvPr/>
        </p:nvCxnSpPr>
        <p:spPr bwMode="auto">
          <a:xfrm>
            <a:off x="6712377" y="2396391"/>
            <a:ext cx="542249" cy="20640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57" name="AutoShape 73">
            <a:extLst>
              <a:ext uri="{FF2B5EF4-FFF2-40B4-BE49-F238E27FC236}">
                <a16:creationId xmlns:a16="http://schemas.microsoft.com/office/drawing/2014/main" id="{BBD4FCE3-2E03-49F7-8AC7-97277C8D6D9E}"/>
              </a:ext>
            </a:extLst>
          </p:cNvPr>
          <p:cNvCxnSpPr>
            <a:cxnSpLocks noChangeShapeType="1"/>
            <a:stCxn id="784450" idx="0"/>
            <a:endCxn id="784453" idx="4"/>
          </p:cNvCxnSpPr>
          <p:nvPr/>
        </p:nvCxnSpPr>
        <p:spPr bwMode="auto">
          <a:xfrm flipV="1">
            <a:off x="7433043" y="2781212"/>
            <a:ext cx="0" cy="31485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58" name="AutoShape 74">
            <a:extLst>
              <a:ext uri="{FF2B5EF4-FFF2-40B4-BE49-F238E27FC236}">
                <a16:creationId xmlns:a16="http://schemas.microsoft.com/office/drawing/2014/main" id="{EE28B3CE-FAA5-437D-8A32-59444F5D664F}"/>
              </a:ext>
            </a:extLst>
          </p:cNvPr>
          <p:cNvCxnSpPr>
            <a:cxnSpLocks noChangeShapeType="1"/>
            <a:stCxn id="784450" idx="5"/>
            <a:endCxn id="784451" idx="2"/>
          </p:cNvCxnSpPr>
          <p:nvPr/>
        </p:nvCxnSpPr>
        <p:spPr bwMode="auto">
          <a:xfrm>
            <a:off x="7551988" y="3403924"/>
            <a:ext cx="542249" cy="12244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59" name="AutoShape 75">
            <a:extLst>
              <a:ext uri="{FF2B5EF4-FFF2-40B4-BE49-F238E27FC236}">
                <a16:creationId xmlns:a16="http://schemas.microsoft.com/office/drawing/2014/main" id="{5F2DBFF4-3817-4EA3-B6E5-8FFD44E7CC34}"/>
              </a:ext>
            </a:extLst>
          </p:cNvPr>
          <p:cNvCxnSpPr>
            <a:cxnSpLocks noChangeShapeType="1"/>
            <a:stCxn id="784453" idx="5"/>
            <a:endCxn id="784451" idx="1"/>
          </p:cNvCxnSpPr>
          <p:nvPr/>
        </p:nvCxnSpPr>
        <p:spPr bwMode="auto">
          <a:xfrm>
            <a:off x="7551988" y="2732235"/>
            <a:ext cx="601721" cy="664692"/>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60" name="AutoShape 76">
            <a:extLst>
              <a:ext uri="{FF2B5EF4-FFF2-40B4-BE49-F238E27FC236}">
                <a16:creationId xmlns:a16="http://schemas.microsoft.com/office/drawing/2014/main" id="{85D65A8E-BD1C-462C-9505-E84F545BF410}"/>
              </a:ext>
            </a:extLst>
          </p:cNvPr>
          <p:cNvCxnSpPr>
            <a:cxnSpLocks noChangeShapeType="1"/>
            <a:stCxn id="784449" idx="5"/>
            <a:endCxn id="784451" idx="3"/>
          </p:cNvCxnSpPr>
          <p:nvPr/>
        </p:nvCxnSpPr>
        <p:spPr bwMode="auto">
          <a:xfrm flipV="1">
            <a:off x="6544454" y="3655807"/>
            <a:ext cx="1609255" cy="25188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61" name="AutoShape 77">
            <a:extLst>
              <a:ext uri="{FF2B5EF4-FFF2-40B4-BE49-F238E27FC236}">
                <a16:creationId xmlns:a16="http://schemas.microsoft.com/office/drawing/2014/main" id="{12602A04-8635-4EBA-AEC6-E294E2BCCE2B}"/>
              </a:ext>
            </a:extLst>
          </p:cNvPr>
          <p:cNvCxnSpPr>
            <a:cxnSpLocks noChangeShapeType="1"/>
            <a:stCxn id="784452" idx="4"/>
            <a:endCxn id="784451" idx="0"/>
          </p:cNvCxnSpPr>
          <p:nvPr/>
        </p:nvCxnSpPr>
        <p:spPr bwMode="auto">
          <a:xfrm>
            <a:off x="8272654" y="2277445"/>
            <a:ext cx="0" cy="107050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4462" name="AutoShape 78">
            <a:extLst>
              <a:ext uri="{FF2B5EF4-FFF2-40B4-BE49-F238E27FC236}">
                <a16:creationId xmlns:a16="http://schemas.microsoft.com/office/drawing/2014/main" id="{2E5DF3CB-B674-404B-B8C0-1F0F486B1CFF}"/>
              </a:ext>
            </a:extLst>
          </p:cNvPr>
          <p:cNvCxnSpPr>
            <a:cxnSpLocks noChangeShapeType="1"/>
            <a:stCxn id="784452" idx="2"/>
            <a:endCxn id="784453" idx="7"/>
          </p:cNvCxnSpPr>
          <p:nvPr/>
        </p:nvCxnSpPr>
        <p:spPr bwMode="auto">
          <a:xfrm flipH="1">
            <a:off x="7551988" y="2099028"/>
            <a:ext cx="542249" cy="374327"/>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4463" name="Text Box 79">
            <a:extLst>
              <a:ext uri="{FF2B5EF4-FFF2-40B4-BE49-F238E27FC236}">
                <a16:creationId xmlns:a16="http://schemas.microsoft.com/office/drawing/2014/main" id="{70E316CD-B14D-4FF3-9391-469492AC522B}"/>
              </a:ext>
            </a:extLst>
          </p:cNvPr>
          <p:cNvSpPr txBox="1">
            <a:spLocks noChangeArrowheads="1"/>
          </p:cNvSpPr>
          <p:nvPr/>
        </p:nvSpPr>
        <p:spPr bwMode="auto">
          <a:xfrm>
            <a:off x="6240096" y="2732235"/>
            <a:ext cx="184731" cy="499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endParaRPr lang="en-US" altLang="en-US" sz="2645">
              <a:solidFill>
                <a:srgbClr val="000000"/>
              </a:solidFill>
              <a:latin typeface="Times New Roman" panose="02020603050405020304" pitchFamily="18" charset="0"/>
            </a:endParaRPr>
          </a:p>
        </p:txBody>
      </p:sp>
      <p:sp>
        <p:nvSpPr>
          <p:cNvPr id="784464" name="Text Box 80">
            <a:extLst>
              <a:ext uri="{FF2B5EF4-FFF2-40B4-BE49-F238E27FC236}">
                <a16:creationId xmlns:a16="http://schemas.microsoft.com/office/drawing/2014/main" id="{67D9BF24-962D-4F7E-B8F0-95CCEA6DA758}"/>
              </a:ext>
            </a:extLst>
          </p:cNvPr>
          <p:cNvSpPr txBox="1">
            <a:spLocks noChangeArrowheads="1"/>
          </p:cNvSpPr>
          <p:nvPr/>
        </p:nvSpPr>
        <p:spPr bwMode="auto">
          <a:xfrm>
            <a:off x="7097198" y="3727525"/>
            <a:ext cx="279244" cy="29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1</a:t>
            </a:r>
          </a:p>
        </p:txBody>
      </p:sp>
      <p:sp>
        <p:nvSpPr>
          <p:cNvPr id="784465" name="Text Box 81">
            <a:extLst>
              <a:ext uri="{FF2B5EF4-FFF2-40B4-BE49-F238E27FC236}">
                <a16:creationId xmlns:a16="http://schemas.microsoft.com/office/drawing/2014/main" id="{FFA57B91-9D0B-41CF-AD8C-2694D209FEE3}"/>
              </a:ext>
            </a:extLst>
          </p:cNvPr>
          <p:cNvSpPr txBox="1">
            <a:spLocks noChangeArrowheads="1"/>
          </p:cNvSpPr>
          <p:nvPr/>
        </p:nvSpPr>
        <p:spPr bwMode="auto">
          <a:xfrm>
            <a:off x="7181159" y="2770717"/>
            <a:ext cx="279244" cy="29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1</a:t>
            </a:r>
          </a:p>
        </p:txBody>
      </p:sp>
      <p:sp>
        <p:nvSpPr>
          <p:cNvPr id="784466" name="Text Box 82">
            <a:extLst>
              <a:ext uri="{FF2B5EF4-FFF2-40B4-BE49-F238E27FC236}">
                <a16:creationId xmlns:a16="http://schemas.microsoft.com/office/drawing/2014/main" id="{CB750466-266A-439F-8DB2-3A85EF103031}"/>
              </a:ext>
            </a:extLst>
          </p:cNvPr>
          <p:cNvSpPr txBox="1">
            <a:spLocks noChangeArrowheads="1"/>
          </p:cNvSpPr>
          <p:nvPr/>
        </p:nvSpPr>
        <p:spPr bwMode="auto">
          <a:xfrm>
            <a:off x="7725157" y="2803953"/>
            <a:ext cx="279244" cy="29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2</a:t>
            </a:r>
          </a:p>
        </p:txBody>
      </p:sp>
      <p:sp>
        <p:nvSpPr>
          <p:cNvPr id="784467" name="Text Box 83">
            <a:extLst>
              <a:ext uri="{FF2B5EF4-FFF2-40B4-BE49-F238E27FC236}">
                <a16:creationId xmlns:a16="http://schemas.microsoft.com/office/drawing/2014/main" id="{0CEF4875-DA45-4DF2-8409-6FCF145D76C4}"/>
              </a:ext>
            </a:extLst>
          </p:cNvPr>
          <p:cNvSpPr txBox="1">
            <a:spLocks noChangeArrowheads="1"/>
          </p:cNvSpPr>
          <p:nvPr/>
        </p:nvSpPr>
        <p:spPr bwMode="auto">
          <a:xfrm>
            <a:off x="7684926" y="3223758"/>
            <a:ext cx="279244" cy="29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2</a:t>
            </a:r>
          </a:p>
        </p:txBody>
      </p:sp>
      <p:sp>
        <p:nvSpPr>
          <p:cNvPr id="784468" name="Text Box 84">
            <a:extLst>
              <a:ext uri="{FF2B5EF4-FFF2-40B4-BE49-F238E27FC236}">
                <a16:creationId xmlns:a16="http://schemas.microsoft.com/office/drawing/2014/main" id="{932458EE-330B-410A-BCD8-2B4B12FAB9E4}"/>
              </a:ext>
            </a:extLst>
          </p:cNvPr>
          <p:cNvSpPr txBox="1">
            <a:spLocks noChangeArrowheads="1"/>
          </p:cNvSpPr>
          <p:nvPr/>
        </p:nvSpPr>
        <p:spPr bwMode="auto">
          <a:xfrm>
            <a:off x="8188693" y="2686756"/>
            <a:ext cx="279244" cy="29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6</a:t>
            </a:r>
          </a:p>
        </p:txBody>
      </p:sp>
      <p:sp>
        <p:nvSpPr>
          <p:cNvPr id="784469" name="Text Box 85">
            <a:extLst>
              <a:ext uri="{FF2B5EF4-FFF2-40B4-BE49-F238E27FC236}">
                <a16:creationId xmlns:a16="http://schemas.microsoft.com/office/drawing/2014/main" id="{956D3D2E-D51E-4DD0-8025-3B91CFB96819}"/>
              </a:ext>
            </a:extLst>
          </p:cNvPr>
          <p:cNvSpPr txBox="1">
            <a:spLocks noChangeArrowheads="1"/>
          </p:cNvSpPr>
          <p:nvPr/>
        </p:nvSpPr>
        <p:spPr bwMode="auto">
          <a:xfrm>
            <a:off x="7684926" y="2015067"/>
            <a:ext cx="279244" cy="29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5</a:t>
            </a:r>
          </a:p>
        </p:txBody>
      </p:sp>
      <p:sp>
        <p:nvSpPr>
          <p:cNvPr id="784470" name="Text Box 86">
            <a:extLst>
              <a:ext uri="{FF2B5EF4-FFF2-40B4-BE49-F238E27FC236}">
                <a16:creationId xmlns:a16="http://schemas.microsoft.com/office/drawing/2014/main" id="{CADCD4B1-4EAB-4F0E-80E1-2184B784BD45}"/>
              </a:ext>
            </a:extLst>
          </p:cNvPr>
          <p:cNvSpPr txBox="1">
            <a:spLocks noChangeArrowheads="1"/>
          </p:cNvSpPr>
          <p:nvPr/>
        </p:nvSpPr>
        <p:spPr bwMode="auto">
          <a:xfrm>
            <a:off x="6845315" y="2216225"/>
            <a:ext cx="279244" cy="29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7</a:t>
            </a:r>
          </a:p>
        </p:txBody>
      </p:sp>
      <p:sp>
        <p:nvSpPr>
          <p:cNvPr id="784471" name="Text Box 87">
            <a:extLst>
              <a:ext uri="{FF2B5EF4-FFF2-40B4-BE49-F238E27FC236}">
                <a16:creationId xmlns:a16="http://schemas.microsoft.com/office/drawing/2014/main" id="{6F02F940-3C1A-48CA-8794-65680526ADA2}"/>
              </a:ext>
            </a:extLst>
          </p:cNvPr>
          <p:cNvSpPr txBox="1">
            <a:spLocks noChangeArrowheads="1"/>
          </p:cNvSpPr>
          <p:nvPr/>
        </p:nvSpPr>
        <p:spPr bwMode="auto">
          <a:xfrm>
            <a:off x="6213857" y="2938640"/>
            <a:ext cx="279244" cy="29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577" fontAlgn="base">
              <a:spcBef>
                <a:spcPct val="0"/>
              </a:spcBef>
              <a:spcAft>
                <a:spcPct val="0"/>
              </a:spcAft>
              <a:defRPr/>
            </a:pPr>
            <a:r>
              <a:rPr lang="en-US" altLang="en-US" sz="1322">
                <a:solidFill>
                  <a:srgbClr val="000000"/>
                </a:solidFill>
                <a:latin typeface="Arial" panose="020B0604020202020204" pitchFamily="34" charset="0"/>
              </a:rPr>
              <a:t>9</a:t>
            </a:r>
          </a:p>
        </p:txBody>
      </p:sp>
      <p:sp>
        <p:nvSpPr>
          <p:cNvPr id="784472" name="AutoShape 88">
            <a:extLst>
              <a:ext uri="{FF2B5EF4-FFF2-40B4-BE49-F238E27FC236}">
                <a16:creationId xmlns:a16="http://schemas.microsoft.com/office/drawing/2014/main" id="{CF2132FE-3602-41CB-A361-0DD30C32F65F}"/>
              </a:ext>
            </a:extLst>
          </p:cNvPr>
          <p:cNvSpPr>
            <a:spLocks noChangeArrowheads="1"/>
          </p:cNvSpPr>
          <p:nvPr/>
        </p:nvSpPr>
        <p:spPr bwMode="auto">
          <a:xfrm>
            <a:off x="4370211" y="2770717"/>
            <a:ext cx="923572" cy="839611"/>
          </a:xfrm>
          <a:prstGeom prst="rightArrow">
            <a:avLst>
              <a:gd name="adj1" fmla="val 50000"/>
              <a:gd name="adj2" fmla="val 27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577" fontAlgn="base">
              <a:spcBef>
                <a:spcPct val="0"/>
              </a:spcBef>
              <a:spcAft>
                <a:spcPct val="0"/>
              </a:spcAft>
              <a:defRPr/>
            </a:pPr>
            <a:endParaRPr lang="en-US" sz="2645">
              <a:solidFill>
                <a:srgbClr val="000000"/>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F472736D-E69F-4D63-BABC-FA1614F7AA53}"/>
              </a:ext>
            </a:extLst>
          </p:cNvPr>
          <p:cNvSpPr>
            <a:spLocks noGrp="1" noChangeArrowheads="1"/>
          </p:cNvSpPr>
          <p:nvPr>
            <p:ph type="title"/>
          </p:nvPr>
        </p:nvSpPr>
        <p:spPr>
          <a:xfrm>
            <a:off x="506252" y="402314"/>
            <a:ext cx="9064302" cy="1007533"/>
          </a:xfrm>
        </p:spPr>
        <p:txBody>
          <a:bodyPr/>
          <a:lstStyle/>
          <a:p>
            <a:r>
              <a:rPr lang="en-US" altLang="en-US">
                <a:latin typeface="Helvetica" panose="020B0604020202020204" pitchFamily="34" charset="0"/>
              </a:rPr>
              <a:t>Baruvka’s MST Algorithm</a:t>
            </a:r>
            <a:endParaRPr lang="en-US" altLang="en-US">
              <a:latin typeface="Courier New" panose="02070309020205020404" pitchFamily="49" charset="0"/>
            </a:endParaRPr>
          </a:p>
        </p:txBody>
      </p:sp>
      <p:sp>
        <p:nvSpPr>
          <p:cNvPr id="860164" name="Oval 4">
            <a:extLst>
              <a:ext uri="{FF2B5EF4-FFF2-40B4-BE49-F238E27FC236}">
                <a16:creationId xmlns:a16="http://schemas.microsoft.com/office/drawing/2014/main" id="{33703E57-85ED-4075-8E10-53C58428917E}"/>
              </a:ext>
            </a:extLst>
          </p:cNvPr>
          <p:cNvSpPr>
            <a:spLocks noChangeArrowheads="1"/>
          </p:cNvSpPr>
          <p:nvPr/>
        </p:nvSpPr>
        <p:spPr bwMode="auto">
          <a:xfrm>
            <a:off x="426900" y="6426122"/>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65" name="Oval 5">
            <a:extLst>
              <a:ext uri="{FF2B5EF4-FFF2-40B4-BE49-F238E27FC236}">
                <a16:creationId xmlns:a16="http://schemas.microsoft.com/office/drawing/2014/main" id="{68CCC6A2-ED80-4C28-87D6-37C98A039366}"/>
              </a:ext>
            </a:extLst>
          </p:cNvPr>
          <p:cNvSpPr>
            <a:spLocks noChangeArrowheads="1"/>
          </p:cNvSpPr>
          <p:nvPr/>
        </p:nvSpPr>
        <p:spPr bwMode="auto">
          <a:xfrm>
            <a:off x="1673859" y="5036309"/>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66" name="Oval 6">
            <a:extLst>
              <a:ext uri="{FF2B5EF4-FFF2-40B4-BE49-F238E27FC236}">
                <a16:creationId xmlns:a16="http://schemas.microsoft.com/office/drawing/2014/main" id="{5E06C4F3-3585-4D94-B929-E553360B0A69}"/>
              </a:ext>
            </a:extLst>
          </p:cNvPr>
          <p:cNvSpPr>
            <a:spLocks noChangeArrowheads="1"/>
          </p:cNvSpPr>
          <p:nvPr/>
        </p:nvSpPr>
        <p:spPr bwMode="auto">
          <a:xfrm>
            <a:off x="3389113" y="482073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pPr>
            <a:r>
              <a:rPr lang="en-US" altLang="en-US" sz="2400" b="1">
                <a:solidFill>
                  <a:srgbClr val="000000"/>
                </a:solidFill>
                <a:latin typeface="Arial" panose="020B0604020202020204" pitchFamily="34" charset="0"/>
              </a:rPr>
              <a:t>F</a:t>
            </a:r>
          </a:p>
        </p:txBody>
      </p:sp>
      <p:sp>
        <p:nvSpPr>
          <p:cNvPr id="860167" name="Oval 7">
            <a:extLst>
              <a:ext uri="{FF2B5EF4-FFF2-40B4-BE49-F238E27FC236}">
                <a16:creationId xmlns:a16="http://schemas.microsoft.com/office/drawing/2014/main" id="{8A315D56-8E79-4CEC-B4E3-3890A4F3065A}"/>
              </a:ext>
            </a:extLst>
          </p:cNvPr>
          <p:cNvSpPr>
            <a:spLocks noChangeArrowheads="1"/>
          </p:cNvSpPr>
          <p:nvPr/>
        </p:nvSpPr>
        <p:spPr bwMode="auto">
          <a:xfrm>
            <a:off x="2575670" y="1849461"/>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68" name="Oval 8">
            <a:extLst>
              <a:ext uri="{FF2B5EF4-FFF2-40B4-BE49-F238E27FC236}">
                <a16:creationId xmlns:a16="http://schemas.microsoft.com/office/drawing/2014/main" id="{FEFDCA75-3BE8-4FA1-839A-667B4C13BC0A}"/>
              </a:ext>
            </a:extLst>
          </p:cNvPr>
          <p:cNvSpPr>
            <a:spLocks noChangeArrowheads="1"/>
          </p:cNvSpPr>
          <p:nvPr/>
        </p:nvSpPr>
        <p:spPr bwMode="auto">
          <a:xfrm>
            <a:off x="1999841" y="3621962"/>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pPr>
            <a:r>
              <a:rPr lang="en-US" altLang="en-US" sz="2400" b="1">
                <a:solidFill>
                  <a:srgbClr val="000000"/>
                </a:solidFill>
                <a:latin typeface="Arial" panose="020B0604020202020204" pitchFamily="34" charset="0"/>
              </a:rPr>
              <a:t>C</a:t>
            </a:r>
          </a:p>
        </p:txBody>
      </p:sp>
      <p:sp>
        <p:nvSpPr>
          <p:cNvPr id="860169" name="Oval 9">
            <a:extLst>
              <a:ext uri="{FF2B5EF4-FFF2-40B4-BE49-F238E27FC236}">
                <a16:creationId xmlns:a16="http://schemas.microsoft.com/office/drawing/2014/main" id="{0AF487BB-3C4D-454C-AE2F-7AB6C526D12E}"/>
              </a:ext>
            </a:extLst>
          </p:cNvPr>
          <p:cNvSpPr>
            <a:spLocks noChangeArrowheads="1"/>
          </p:cNvSpPr>
          <p:nvPr/>
        </p:nvSpPr>
        <p:spPr bwMode="auto">
          <a:xfrm>
            <a:off x="426901" y="2342624"/>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pPr>
            <a:r>
              <a:rPr lang="en-US" altLang="en-US" sz="2400" b="1">
                <a:solidFill>
                  <a:srgbClr val="000000"/>
                </a:solidFill>
                <a:latin typeface="Arial" panose="020B0604020202020204" pitchFamily="34" charset="0"/>
              </a:rPr>
              <a:t>A</a:t>
            </a:r>
          </a:p>
        </p:txBody>
      </p:sp>
      <p:cxnSp>
        <p:nvCxnSpPr>
          <p:cNvPr id="860170" name="AutoShape 10">
            <a:extLst>
              <a:ext uri="{FF2B5EF4-FFF2-40B4-BE49-F238E27FC236}">
                <a16:creationId xmlns:a16="http://schemas.microsoft.com/office/drawing/2014/main" id="{C83CED45-C27C-4A73-AA61-EF33F171098B}"/>
              </a:ext>
            </a:extLst>
          </p:cNvPr>
          <p:cNvCxnSpPr>
            <a:cxnSpLocks noChangeShapeType="1"/>
            <a:stCxn id="860169" idx="4"/>
            <a:endCxn id="860164" idx="0"/>
          </p:cNvCxnSpPr>
          <p:nvPr/>
        </p:nvCxnSpPr>
        <p:spPr bwMode="auto">
          <a:xfrm flipH="1">
            <a:off x="701220" y="2891264"/>
            <a:ext cx="1" cy="3534858"/>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1" name="AutoShape 11">
            <a:extLst>
              <a:ext uri="{FF2B5EF4-FFF2-40B4-BE49-F238E27FC236}">
                <a16:creationId xmlns:a16="http://schemas.microsoft.com/office/drawing/2014/main" id="{4CD85F82-6C52-4AA0-8DD7-CC0E2A3B0AE6}"/>
              </a:ext>
            </a:extLst>
          </p:cNvPr>
          <p:cNvCxnSpPr>
            <a:cxnSpLocks noChangeShapeType="1"/>
            <a:stCxn id="860169" idx="5"/>
            <a:endCxn id="860168" idx="1"/>
          </p:cNvCxnSpPr>
          <p:nvPr/>
        </p:nvCxnSpPr>
        <p:spPr bwMode="auto">
          <a:xfrm>
            <a:off x="895195" y="2810918"/>
            <a:ext cx="1184992" cy="89139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2" name="AutoShape 12">
            <a:extLst>
              <a:ext uri="{FF2B5EF4-FFF2-40B4-BE49-F238E27FC236}">
                <a16:creationId xmlns:a16="http://schemas.microsoft.com/office/drawing/2014/main" id="{FDF01410-52C0-446D-92B8-3E6F6335D79D}"/>
              </a:ext>
            </a:extLst>
          </p:cNvPr>
          <p:cNvCxnSpPr>
            <a:cxnSpLocks noChangeShapeType="1"/>
            <a:stCxn id="860165" idx="0"/>
            <a:endCxn id="860168" idx="4"/>
          </p:cNvCxnSpPr>
          <p:nvPr/>
        </p:nvCxnSpPr>
        <p:spPr bwMode="auto">
          <a:xfrm flipV="1">
            <a:off x="1948179" y="4170602"/>
            <a:ext cx="325982" cy="865707"/>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3" name="AutoShape 13">
            <a:extLst>
              <a:ext uri="{FF2B5EF4-FFF2-40B4-BE49-F238E27FC236}">
                <a16:creationId xmlns:a16="http://schemas.microsoft.com/office/drawing/2014/main" id="{9BE31667-1726-4417-AEBF-BA7B8B0F4E04}"/>
              </a:ext>
            </a:extLst>
          </p:cNvPr>
          <p:cNvCxnSpPr>
            <a:cxnSpLocks noChangeShapeType="1"/>
            <a:stCxn id="860165" idx="6"/>
            <a:endCxn id="860166" idx="2"/>
          </p:cNvCxnSpPr>
          <p:nvPr/>
        </p:nvCxnSpPr>
        <p:spPr bwMode="auto">
          <a:xfrm flipV="1">
            <a:off x="2222499" y="5095055"/>
            <a:ext cx="1166614" cy="21557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4" name="AutoShape 14">
            <a:extLst>
              <a:ext uri="{FF2B5EF4-FFF2-40B4-BE49-F238E27FC236}">
                <a16:creationId xmlns:a16="http://schemas.microsoft.com/office/drawing/2014/main" id="{3FC5C7D7-18BA-4F00-A39F-B0E5031A2092}"/>
              </a:ext>
            </a:extLst>
          </p:cNvPr>
          <p:cNvCxnSpPr>
            <a:cxnSpLocks noChangeShapeType="1"/>
            <a:stCxn id="860168" idx="5"/>
            <a:endCxn id="860166" idx="1"/>
          </p:cNvCxnSpPr>
          <p:nvPr/>
        </p:nvCxnSpPr>
        <p:spPr bwMode="auto">
          <a:xfrm>
            <a:off x="2468135" y="4090256"/>
            <a:ext cx="1001324" cy="81082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5" name="AutoShape 15">
            <a:extLst>
              <a:ext uri="{FF2B5EF4-FFF2-40B4-BE49-F238E27FC236}">
                <a16:creationId xmlns:a16="http://schemas.microsoft.com/office/drawing/2014/main" id="{C262E44D-5F0B-424F-9EF5-68FF6C5C4C68}"/>
              </a:ext>
            </a:extLst>
          </p:cNvPr>
          <p:cNvCxnSpPr>
            <a:cxnSpLocks noChangeShapeType="1"/>
            <a:stCxn id="860164" idx="6"/>
            <a:endCxn id="860166" idx="3"/>
          </p:cNvCxnSpPr>
          <p:nvPr/>
        </p:nvCxnSpPr>
        <p:spPr bwMode="auto">
          <a:xfrm flipV="1">
            <a:off x="975540" y="5289029"/>
            <a:ext cx="2493919" cy="141141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6" name="AutoShape 16">
            <a:extLst>
              <a:ext uri="{FF2B5EF4-FFF2-40B4-BE49-F238E27FC236}">
                <a16:creationId xmlns:a16="http://schemas.microsoft.com/office/drawing/2014/main" id="{70F0ACE8-9AC9-409A-98D3-625A6AD5A198}"/>
              </a:ext>
            </a:extLst>
          </p:cNvPr>
          <p:cNvCxnSpPr>
            <a:cxnSpLocks noChangeShapeType="1"/>
            <a:stCxn id="860167" idx="5"/>
            <a:endCxn id="860166" idx="0"/>
          </p:cNvCxnSpPr>
          <p:nvPr/>
        </p:nvCxnSpPr>
        <p:spPr bwMode="auto">
          <a:xfrm>
            <a:off x="3043964" y="2317755"/>
            <a:ext cx="619469" cy="250298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7" name="AutoShape 17">
            <a:extLst>
              <a:ext uri="{FF2B5EF4-FFF2-40B4-BE49-F238E27FC236}">
                <a16:creationId xmlns:a16="http://schemas.microsoft.com/office/drawing/2014/main" id="{68D1373E-4198-408A-801A-E2BD6978762E}"/>
              </a:ext>
            </a:extLst>
          </p:cNvPr>
          <p:cNvCxnSpPr>
            <a:cxnSpLocks noChangeShapeType="1"/>
            <a:stCxn id="860167" idx="4"/>
            <a:endCxn id="860168" idx="0"/>
          </p:cNvCxnSpPr>
          <p:nvPr/>
        </p:nvCxnSpPr>
        <p:spPr bwMode="auto">
          <a:xfrm flipH="1">
            <a:off x="2274161" y="2398101"/>
            <a:ext cx="575829" cy="1223861"/>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179" name="Text Box 19">
            <a:extLst>
              <a:ext uri="{FF2B5EF4-FFF2-40B4-BE49-F238E27FC236}">
                <a16:creationId xmlns:a16="http://schemas.microsoft.com/office/drawing/2014/main" id="{FBB329ED-01F5-4E86-895C-712BF6976CCD}"/>
              </a:ext>
            </a:extLst>
          </p:cNvPr>
          <p:cNvSpPr txBox="1">
            <a:spLocks noChangeArrowheads="1"/>
          </p:cNvSpPr>
          <p:nvPr/>
        </p:nvSpPr>
        <p:spPr bwMode="auto">
          <a:xfrm rot="19785275">
            <a:off x="1522781" y="589494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0" name="Text Box 20">
            <a:extLst>
              <a:ext uri="{FF2B5EF4-FFF2-40B4-BE49-F238E27FC236}">
                <a16:creationId xmlns:a16="http://schemas.microsoft.com/office/drawing/2014/main" id="{3523CA08-88E1-4199-92D8-9B09BB780B84}"/>
              </a:ext>
            </a:extLst>
          </p:cNvPr>
          <p:cNvSpPr txBox="1">
            <a:spLocks noChangeArrowheads="1"/>
          </p:cNvSpPr>
          <p:nvPr/>
        </p:nvSpPr>
        <p:spPr bwMode="auto">
          <a:xfrm rot="17831146">
            <a:off x="1784080" y="4284058"/>
            <a:ext cx="354674"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1" name="Text Box 21">
            <a:extLst>
              <a:ext uri="{FF2B5EF4-FFF2-40B4-BE49-F238E27FC236}">
                <a16:creationId xmlns:a16="http://schemas.microsoft.com/office/drawing/2014/main" id="{D264B74E-521F-49FD-9449-40BFBA2A8CAE}"/>
              </a:ext>
            </a:extLst>
          </p:cNvPr>
          <p:cNvSpPr txBox="1">
            <a:spLocks noChangeArrowheads="1"/>
          </p:cNvSpPr>
          <p:nvPr/>
        </p:nvSpPr>
        <p:spPr bwMode="auto">
          <a:xfrm>
            <a:off x="2809566" y="4083050"/>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2" name="Text Box 22">
            <a:extLst>
              <a:ext uri="{FF2B5EF4-FFF2-40B4-BE49-F238E27FC236}">
                <a16:creationId xmlns:a16="http://schemas.microsoft.com/office/drawing/2014/main" id="{B1B113DD-EDF4-43BC-8469-D7D5FD03B999}"/>
              </a:ext>
            </a:extLst>
          </p:cNvPr>
          <p:cNvSpPr txBox="1">
            <a:spLocks noChangeArrowheads="1"/>
          </p:cNvSpPr>
          <p:nvPr/>
        </p:nvSpPr>
        <p:spPr bwMode="auto">
          <a:xfrm>
            <a:off x="2616308" y="483017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3" name="Text Box 23">
            <a:extLst>
              <a:ext uri="{FF2B5EF4-FFF2-40B4-BE49-F238E27FC236}">
                <a16:creationId xmlns:a16="http://schemas.microsoft.com/office/drawing/2014/main" id="{87EEBFF5-E346-4A03-ABE6-0A60FEF56950}"/>
              </a:ext>
            </a:extLst>
          </p:cNvPr>
          <p:cNvSpPr txBox="1">
            <a:spLocks noChangeArrowheads="1"/>
          </p:cNvSpPr>
          <p:nvPr/>
        </p:nvSpPr>
        <p:spPr bwMode="auto">
          <a:xfrm>
            <a:off x="3016775" y="3324928"/>
            <a:ext cx="477938"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6</a:t>
            </a:r>
          </a:p>
        </p:txBody>
      </p:sp>
      <p:sp>
        <p:nvSpPr>
          <p:cNvPr id="860184" name="Text Box 24">
            <a:extLst>
              <a:ext uri="{FF2B5EF4-FFF2-40B4-BE49-F238E27FC236}">
                <a16:creationId xmlns:a16="http://schemas.microsoft.com/office/drawing/2014/main" id="{7991735C-E007-4759-AAFE-6CDC63E65C09}"/>
              </a:ext>
            </a:extLst>
          </p:cNvPr>
          <p:cNvSpPr txBox="1">
            <a:spLocks noChangeArrowheads="1"/>
          </p:cNvSpPr>
          <p:nvPr/>
        </p:nvSpPr>
        <p:spPr bwMode="auto">
          <a:xfrm rot="17866567">
            <a:off x="2228966" y="281062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5</a:t>
            </a:r>
          </a:p>
        </p:txBody>
      </p:sp>
      <p:sp>
        <p:nvSpPr>
          <p:cNvPr id="860185" name="Text Box 25">
            <a:extLst>
              <a:ext uri="{FF2B5EF4-FFF2-40B4-BE49-F238E27FC236}">
                <a16:creationId xmlns:a16="http://schemas.microsoft.com/office/drawing/2014/main" id="{7E14DF10-F2B4-4D28-8A2C-88F48AE5D08E}"/>
              </a:ext>
            </a:extLst>
          </p:cNvPr>
          <p:cNvSpPr txBox="1">
            <a:spLocks noChangeArrowheads="1"/>
          </p:cNvSpPr>
          <p:nvPr/>
        </p:nvSpPr>
        <p:spPr bwMode="auto">
          <a:xfrm rot="2393523">
            <a:off x="1199218" y="3169135"/>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7</a:t>
            </a:r>
          </a:p>
        </p:txBody>
      </p:sp>
      <p:sp>
        <p:nvSpPr>
          <p:cNvPr id="860186" name="Text Box 26">
            <a:extLst>
              <a:ext uri="{FF2B5EF4-FFF2-40B4-BE49-F238E27FC236}">
                <a16:creationId xmlns:a16="http://schemas.microsoft.com/office/drawing/2014/main" id="{31133BDD-25C1-417C-AC69-4AE0E52C4C75}"/>
              </a:ext>
            </a:extLst>
          </p:cNvPr>
          <p:cNvSpPr txBox="1">
            <a:spLocks noChangeArrowheads="1"/>
          </p:cNvSpPr>
          <p:nvPr/>
        </p:nvSpPr>
        <p:spPr bwMode="auto">
          <a:xfrm>
            <a:off x="708627" y="433315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9</a:t>
            </a:r>
          </a:p>
        </p:txBody>
      </p:sp>
      <p:sp>
        <p:nvSpPr>
          <p:cNvPr id="860187" name="Oval 27">
            <a:extLst>
              <a:ext uri="{FF2B5EF4-FFF2-40B4-BE49-F238E27FC236}">
                <a16:creationId xmlns:a16="http://schemas.microsoft.com/office/drawing/2014/main" id="{73522F59-1FC7-4ABD-8B24-21DD9F6B737A}"/>
              </a:ext>
            </a:extLst>
          </p:cNvPr>
          <p:cNvSpPr>
            <a:spLocks noChangeArrowheads="1"/>
          </p:cNvSpPr>
          <p:nvPr/>
        </p:nvSpPr>
        <p:spPr bwMode="auto">
          <a:xfrm>
            <a:off x="81508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88" name="Oval 28">
            <a:extLst>
              <a:ext uri="{FF2B5EF4-FFF2-40B4-BE49-F238E27FC236}">
                <a16:creationId xmlns:a16="http://schemas.microsoft.com/office/drawing/2014/main" id="{3A7510D0-29D2-4A9E-B98E-9749E2328BB6}"/>
              </a:ext>
            </a:extLst>
          </p:cNvPr>
          <p:cNvSpPr>
            <a:spLocks noChangeArrowheads="1"/>
          </p:cNvSpPr>
          <p:nvPr/>
        </p:nvSpPr>
        <p:spPr bwMode="auto">
          <a:xfrm>
            <a:off x="73126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89" name="Oval 29">
            <a:extLst>
              <a:ext uri="{FF2B5EF4-FFF2-40B4-BE49-F238E27FC236}">
                <a16:creationId xmlns:a16="http://schemas.microsoft.com/office/drawing/2014/main" id="{63913135-F85D-4990-A724-A9362BABFE5F}"/>
              </a:ext>
            </a:extLst>
          </p:cNvPr>
          <p:cNvSpPr>
            <a:spLocks noChangeArrowheads="1"/>
          </p:cNvSpPr>
          <p:nvPr/>
        </p:nvSpPr>
        <p:spPr bwMode="auto">
          <a:xfrm>
            <a:off x="90652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F</a:t>
            </a:r>
          </a:p>
        </p:txBody>
      </p:sp>
      <p:sp>
        <p:nvSpPr>
          <p:cNvPr id="860190" name="Oval 30">
            <a:extLst>
              <a:ext uri="{FF2B5EF4-FFF2-40B4-BE49-F238E27FC236}">
                <a16:creationId xmlns:a16="http://schemas.microsoft.com/office/drawing/2014/main" id="{2F29016E-BB44-4778-84C6-111F7E3FA0C4}"/>
              </a:ext>
            </a:extLst>
          </p:cNvPr>
          <p:cNvSpPr>
            <a:spLocks noChangeArrowheads="1"/>
          </p:cNvSpPr>
          <p:nvPr/>
        </p:nvSpPr>
        <p:spPr bwMode="auto">
          <a:xfrm>
            <a:off x="55753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91" name="Oval 31">
            <a:extLst>
              <a:ext uri="{FF2B5EF4-FFF2-40B4-BE49-F238E27FC236}">
                <a16:creationId xmlns:a16="http://schemas.microsoft.com/office/drawing/2014/main" id="{49B6DFBA-053C-4414-8E3E-23E4CAD67FBF}"/>
              </a:ext>
            </a:extLst>
          </p:cNvPr>
          <p:cNvSpPr>
            <a:spLocks noChangeArrowheads="1"/>
          </p:cNvSpPr>
          <p:nvPr/>
        </p:nvSpPr>
        <p:spPr bwMode="auto">
          <a:xfrm>
            <a:off x="6392275"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C</a:t>
            </a:r>
          </a:p>
        </p:txBody>
      </p:sp>
      <p:sp>
        <p:nvSpPr>
          <p:cNvPr id="860192" name="Oval 32">
            <a:extLst>
              <a:ext uri="{FF2B5EF4-FFF2-40B4-BE49-F238E27FC236}">
                <a16:creationId xmlns:a16="http://schemas.microsoft.com/office/drawing/2014/main" id="{DF9C850A-E6AD-40DA-8571-E4715C9B4502}"/>
              </a:ext>
            </a:extLst>
          </p:cNvPr>
          <p:cNvSpPr>
            <a:spLocks noChangeArrowheads="1"/>
          </p:cNvSpPr>
          <p:nvPr/>
        </p:nvSpPr>
        <p:spPr bwMode="auto">
          <a:xfrm>
            <a:off x="45847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F472736D-E69F-4D63-BABC-FA1614F7AA53}"/>
              </a:ext>
            </a:extLst>
          </p:cNvPr>
          <p:cNvSpPr>
            <a:spLocks noGrp="1" noChangeArrowheads="1"/>
          </p:cNvSpPr>
          <p:nvPr>
            <p:ph type="title"/>
          </p:nvPr>
        </p:nvSpPr>
        <p:spPr>
          <a:xfrm>
            <a:off x="506252" y="402314"/>
            <a:ext cx="9064302" cy="1007533"/>
          </a:xfrm>
        </p:spPr>
        <p:txBody>
          <a:bodyPr/>
          <a:lstStyle/>
          <a:p>
            <a:r>
              <a:rPr lang="en-US" altLang="en-US">
                <a:latin typeface="Helvetica" panose="020B0604020202020204" pitchFamily="34" charset="0"/>
              </a:rPr>
              <a:t>Baruvka’s MST Algorithm</a:t>
            </a:r>
            <a:endParaRPr lang="en-US" altLang="en-US">
              <a:latin typeface="Courier New" panose="02070309020205020404" pitchFamily="49" charset="0"/>
            </a:endParaRPr>
          </a:p>
        </p:txBody>
      </p:sp>
      <p:sp>
        <p:nvSpPr>
          <p:cNvPr id="860164" name="Oval 4">
            <a:extLst>
              <a:ext uri="{FF2B5EF4-FFF2-40B4-BE49-F238E27FC236}">
                <a16:creationId xmlns:a16="http://schemas.microsoft.com/office/drawing/2014/main" id="{33703E57-85ED-4075-8E10-53C58428917E}"/>
              </a:ext>
            </a:extLst>
          </p:cNvPr>
          <p:cNvSpPr>
            <a:spLocks noChangeArrowheads="1"/>
          </p:cNvSpPr>
          <p:nvPr/>
        </p:nvSpPr>
        <p:spPr bwMode="auto">
          <a:xfrm>
            <a:off x="426900" y="6426122"/>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65" name="Oval 5">
            <a:extLst>
              <a:ext uri="{FF2B5EF4-FFF2-40B4-BE49-F238E27FC236}">
                <a16:creationId xmlns:a16="http://schemas.microsoft.com/office/drawing/2014/main" id="{68CCC6A2-ED80-4C28-87D6-37C98A039366}"/>
              </a:ext>
            </a:extLst>
          </p:cNvPr>
          <p:cNvSpPr>
            <a:spLocks noChangeArrowheads="1"/>
          </p:cNvSpPr>
          <p:nvPr/>
        </p:nvSpPr>
        <p:spPr bwMode="auto">
          <a:xfrm>
            <a:off x="1673859" y="5036309"/>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66" name="Oval 6">
            <a:extLst>
              <a:ext uri="{FF2B5EF4-FFF2-40B4-BE49-F238E27FC236}">
                <a16:creationId xmlns:a16="http://schemas.microsoft.com/office/drawing/2014/main" id="{5E06C4F3-3585-4D94-B929-E553360B0A69}"/>
              </a:ext>
            </a:extLst>
          </p:cNvPr>
          <p:cNvSpPr>
            <a:spLocks noChangeArrowheads="1"/>
          </p:cNvSpPr>
          <p:nvPr/>
        </p:nvSpPr>
        <p:spPr bwMode="auto">
          <a:xfrm>
            <a:off x="3389113" y="482073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pPr>
            <a:r>
              <a:rPr lang="en-US" altLang="en-US" sz="2400" b="1">
                <a:solidFill>
                  <a:srgbClr val="000000"/>
                </a:solidFill>
                <a:latin typeface="Arial" panose="020B0604020202020204" pitchFamily="34" charset="0"/>
              </a:rPr>
              <a:t>F</a:t>
            </a:r>
          </a:p>
        </p:txBody>
      </p:sp>
      <p:sp>
        <p:nvSpPr>
          <p:cNvPr id="860167" name="Oval 7">
            <a:extLst>
              <a:ext uri="{FF2B5EF4-FFF2-40B4-BE49-F238E27FC236}">
                <a16:creationId xmlns:a16="http://schemas.microsoft.com/office/drawing/2014/main" id="{8A315D56-8E79-4CEC-B4E3-3890A4F3065A}"/>
              </a:ext>
            </a:extLst>
          </p:cNvPr>
          <p:cNvSpPr>
            <a:spLocks noChangeArrowheads="1"/>
          </p:cNvSpPr>
          <p:nvPr/>
        </p:nvSpPr>
        <p:spPr bwMode="auto">
          <a:xfrm>
            <a:off x="2575670" y="1849461"/>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68" name="Oval 8">
            <a:extLst>
              <a:ext uri="{FF2B5EF4-FFF2-40B4-BE49-F238E27FC236}">
                <a16:creationId xmlns:a16="http://schemas.microsoft.com/office/drawing/2014/main" id="{FEFDCA75-3BE8-4FA1-839A-667B4C13BC0A}"/>
              </a:ext>
            </a:extLst>
          </p:cNvPr>
          <p:cNvSpPr>
            <a:spLocks noChangeArrowheads="1"/>
          </p:cNvSpPr>
          <p:nvPr/>
        </p:nvSpPr>
        <p:spPr bwMode="auto">
          <a:xfrm>
            <a:off x="1999841" y="3621962"/>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pPr>
            <a:r>
              <a:rPr lang="en-US" altLang="en-US" sz="2400" b="1">
                <a:solidFill>
                  <a:srgbClr val="000000"/>
                </a:solidFill>
                <a:latin typeface="Arial" panose="020B0604020202020204" pitchFamily="34" charset="0"/>
              </a:rPr>
              <a:t>C</a:t>
            </a:r>
          </a:p>
        </p:txBody>
      </p:sp>
      <p:sp>
        <p:nvSpPr>
          <p:cNvPr id="860169" name="Oval 9">
            <a:extLst>
              <a:ext uri="{FF2B5EF4-FFF2-40B4-BE49-F238E27FC236}">
                <a16:creationId xmlns:a16="http://schemas.microsoft.com/office/drawing/2014/main" id="{0AF487BB-3C4D-454C-AE2F-7AB6C526D12E}"/>
              </a:ext>
            </a:extLst>
          </p:cNvPr>
          <p:cNvSpPr>
            <a:spLocks noChangeArrowheads="1"/>
          </p:cNvSpPr>
          <p:nvPr/>
        </p:nvSpPr>
        <p:spPr bwMode="auto">
          <a:xfrm>
            <a:off x="426901" y="2342624"/>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A</a:t>
            </a:r>
          </a:p>
        </p:txBody>
      </p:sp>
      <p:cxnSp>
        <p:nvCxnSpPr>
          <p:cNvPr id="860170" name="AutoShape 10">
            <a:extLst>
              <a:ext uri="{FF2B5EF4-FFF2-40B4-BE49-F238E27FC236}">
                <a16:creationId xmlns:a16="http://schemas.microsoft.com/office/drawing/2014/main" id="{C83CED45-C27C-4A73-AA61-EF33F171098B}"/>
              </a:ext>
            </a:extLst>
          </p:cNvPr>
          <p:cNvCxnSpPr>
            <a:cxnSpLocks noChangeShapeType="1"/>
            <a:stCxn id="860169" idx="4"/>
            <a:endCxn id="860164" idx="0"/>
          </p:cNvCxnSpPr>
          <p:nvPr/>
        </p:nvCxnSpPr>
        <p:spPr bwMode="auto">
          <a:xfrm flipH="1">
            <a:off x="701220" y="2891264"/>
            <a:ext cx="1" cy="3534858"/>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1" name="AutoShape 11">
            <a:extLst>
              <a:ext uri="{FF2B5EF4-FFF2-40B4-BE49-F238E27FC236}">
                <a16:creationId xmlns:a16="http://schemas.microsoft.com/office/drawing/2014/main" id="{4CD85F82-6C52-4AA0-8DD7-CC0E2A3B0AE6}"/>
              </a:ext>
            </a:extLst>
          </p:cNvPr>
          <p:cNvCxnSpPr>
            <a:cxnSpLocks noChangeShapeType="1"/>
            <a:stCxn id="860169" idx="5"/>
            <a:endCxn id="860168" idx="1"/>
          </p:cNvCxnSpPr>
          <p:nvPr/>
        </p:nvCxnSpPr>
        <p:spPr bwMode="auto">
          <a:xfrm>
            <a:off x="895195" y="2810918"/>
            <a:ext cx="1184992" cy="89139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2" name="AutoShape 12">
            <a:extLst>
              <a:ext uri="{FF2B5EF4-FFF2-40B4-BE49-F238E27FC236}">
                <a16:creationId xmlns:a16="http://schemas.microsoft.com/office/drawing/2014/main" id="{FDF01410-52C0-446D-92B8-3E6F6335D79D}"/>
              </a:ext>
            </a:extLst>
          </p:cNvPr>
          <p:cNvCxnSpPr>
            <a:cxnSpLocks noChangeShapeType="1"/>
            <a:stCxn id="860165" idx="0"/>
            <a:endCxn id="860168" idx="4"/>
          </p:cNvCxnSpPr>
          <p:nvPr/>
        </p:nvCxnSpPr>
        <p:spPr bwMode="auto">
          <a:xfrm flipV="1">
            <a:off x="1948179" y="4170602"/>
            <a:ext cx="325982" cy="865707"/>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3" name="AutoShape 13">
            <a:extLst>
              <a:ext uri="{FF2B5EF4-FFF2-40B4-BE49-F238E27FC236}">
                <a16:creationId xmlns:a16="http://schemas.microsoft.com/office/drawing/2014/main" id="{9BE31667-1726-4417-AEBF-BA7B8B0F4E04}"/>
              </a:ext>
            </a:extLst>
          </p:cNvPr>
          <p:cNvCxnSpPr>
            <a:cxnSpLocks noChangeShapeType="1"/>
            <a:stCxn id="860165" idx="6"/>
            <a:endCxn id="860166" idx="2"/>
          </p:cNvCxnSpPr>
          <p:nvPr/>
        </p:nvCxnSpPr>
        <p:spPr bwMode="auto">
          <a:xfrm flipV="1">
            <a:off x="2222499" y="5095055"/>
            <a:ext cx="1166614" cy="21557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4" name="AutoShape 14">
            <a:extLst>
              <a:ext uri="{FF2B5EF4-FFF2-40B4-BE49-F238E27FC236}">
                <a16:creationId xmlns:a16="http://schemas.microsoft.com/office/drawing/2014/main" id="{3FC5C7D7-18BA-4F00-A39F-B0E5031A2092}"/>
              </a:ext>
            </a:extLst>
          </p:cNvPr>
          <p:cNvCxnSpPr>
            <a:cxnSpLocks noChangeShapeType="1"/>
            <a:stCxn id="860168" idx="5"/>
            <a:endCxn id="860166" idx="1"/>
          </p:cNvCxnSpPr>
          <p:nvPr/>
        </p:nvCxnSpPr>
        <p:spPr bwMode="auto">
          <a:xfrm>
            <a:off x="2468135" y="4090256"/>
            <a:ext cx="1001324" cy="81082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5" name="AutoShape 15">
            <a:extLst>
              <a:ext uri="{FF2B5EF4-FFF2-40B4-BE49-F238E27FC236}">
                <a16:creationId xmlns:a16="http://schemas.microsoft.com/office/drawing/2014/main" id="{C262E44D-5F0B-424F-9EF5-68FF6C5C4C68}"/>
              </a:ext>
            </a:extLst>
          </p:cNvPr>
          <p:cNvCxnSpPr>
            <a:cxnSpLocks noChangeShapeType="1"/>
            <a:stCxn id="860164" idx="6"/>
            <a:endCxn id="860166" idx="3"/>
          </p:cNvCxnSpPr>
          <p:nvPr/>
        </p:nvCxnSpPr>
        <p:spPr bwMode="auto">
          <a:xfrm flipV="1">
            <a:off x="975540" y="5289029"/>
            <a:ext cx="2493919" cy="141141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6" name="AutoShape 16">
            <a:extLst>
              <a:ext uri="{FF2B5EF4-FFF2-40B4-BE49-F238E27FC236}">
                <a16:creationId xmlns:a16="http://schemas.microsoft.com/office/drawing/2014/main" id="{70F0ACE8-9AC9-409A-98D3-625A6AD5A198}"/>
              </a:ext>
            </a:extLst>
          </p:cNvPr>
          <p:cNvCxnSpPr>
            <a:cxnSpLocks noChangeShapeType="1"/>
            <a:stCxn id="860167" idx="5"/>
            <a:endCxn id="860166" idx="0"/>
          </p:cNvCxnSpPr>
          <p:nvPr/>
        </p:nvCxnSpPr>
        <p:spPr bwMode="auto">
          <a:xfrm>
            <a:off x="3043964" y="2317755"/>
            <a:ext cx="619469" cy="250298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7" name="AutoShape 17">
            <a:extLst>
              <a:ext uri="{FF2B5EF4-FFF2-40B4-BE49-F238E27FC236}">
                <a16:creationId xmlns:a16="http://schemas.microsoft.com/office/drawing/2014/main" id="{68D1373E-4198-408A-801A-E2BD6978762E}"/>
              </a:ext>
            </a:extLst>
          </p:cNvPr>
          <p:cNvCxnSpPr>
            <a:cxnSpLocks noChangeShapeType="1"/>
            <a:stCxn id="860167" idx="4"/>
            <a:endCxn id="860168" idx="0"/>
          </p:cNvCxnSpPr>
          <p:nvPr/>
        </p:nvCxnSpPr>
        <p:spPr bwMode="auto">
          <a:xfrm flipH="1">
            <a:off x="2274161" y="2398101"/>
            <a:ext cx="575829" cy="1223861"/>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179" name="Text Box 19">
            <a:extLst>
              <a:ext uri="{FF2B5EF4-FFF2-40B4-BE49-F238E27FC236}">
                <a16:creationId xmlns:a16="http://schemas.microsoft.com/office/drawing/2014/main" id="{FBB329ED-01F5-4E86-895C-712BF6976CCD}"/>
              </a:ext>
            </a:extLst>
          </p:cNvPr>
          <p:cNvSpPr txBox="1">
            <a:spLocks noChangeArrowheads="1"/>
          </p:cNvSpPr>
          <p:nvPr/>
        </p:nvSpPr>
        <p:spPr bwMode="auto">
          <a:xfrm rot="19785275">
            <a:off x="1522781" y="589494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0" name="Text Box 20">
            <a:extLst>
              <a:ext uri="{FF2B5EF4-FFF2-40B4-BE49-F238E27FC236}">
                <a16:creationId xmlns:a16="http://schemas.microsoft.com/office/drawing/2014/main" id="{3523CA08-88E1-4199-92D8-9B09BB780B84}"/>
              </a:ext>
            </a:extLst>
          </p:cNvPr>
          <p:cNvSpPr txBox="1">
            <a:spLocks noChangeArrowheads="1"/>
          </p:cNvSpPr>
          <p:nvPr/>
        </p:nvSpPr>
        <p:spPr bwMode="auto">
          <a:xfrm rot="17831146">
            <a:off x="1784080" y="4284058"/>
            <a:ext cx="354674"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1" name="Text Box 21">
            <a:extLst>
              <a:ext uri="{FF2B5EF4-FFF2-40B4-BE49-F238E27FC236}">
                <a16:creationId xmlns:a16="http://schemas.microsoft.com/office/drawing/2014/main" id="{D264B74E-521F-49FD-9449-40BFBA2A8CAE}"/>
              </a:ext>
            </a:extLst>
          </p:cNvPr>
          <p:cNvSpPr txBox="1">
            <a:spLocks noChangeArrowheads="1"/>
          </p:cNvSpPr>
          <p:nvPr/>
        </p:nvSpPr>
        <p:spPr bwMode="auto">
          <a:xfrm>
            <a:off x="2809566" y="4083050"/>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2" name="Text Box 22">
            <a:extLst>
              <a:ext uri="{FF2B5EF4-FFF2-40B4-BE49-F238E27FC236}">
                <a16:creationId xmlns:a16="http://schemas.microsoft.com/office/drawing/2014/main" id="{B1B113DD-EDF4-43BC-8469-D7D5FD03B999}"/>
              </a:ext>
            </a:extLst>
          </p:cNvPr>
          <p:cNvSpPr txBox="1">
            <a:spLocks noChangeArrowheads="1"/>
          </p:cNvSpPr>
          <p:nvPr/>
        </p:nvSpPr>
        <p:spPr bwMode="auto">
          <a:xfrm>
            <a:off x="2616308" y="483017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3" name="Text Box 23">
            <a:extLst>
              <a:ext uri="{FF2B5EF4-FFF2-40B4-BE49-F238E27FC236}">
                <a16:creationId xmlns:a16="http://schemas.microsoft.com/office/drawing/2014/main" id="{87EEBFF5-E346-4A03-ABE6-0A60FEF56950}"/>
              </a:ext>
            </a:extLst>
          </p:cNvPr>
          <p:cNvSpPr txBox="1">
            <a:spLocks noChangeArrowheads="1"/>
          </p:cNvSpPr>
          <p:nvPr/>
        </p:nvSpPr>
        <p:spPr bwMode="auto">
          <a:xfrm>
            <a:off x="3016775" y="3324928"/>
            <a:ext cx="477938"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6</a:t>
            </a:r>
          </a:p>
        </p:txBody>
      </p:sp>
      <p:sp>
        <p:nvSpPr>
          <p:cNvPr id="860184" name="Text Box 24">
            <a:extLst>
              <a:ext uri="{FF2B5EF4-FFF2-40B4-BE49-F238E27FC236}">
                <a16:creationId xmlns:a16="http://schemas.microsoft.com/office/drawing/2014/main" id="{7991735C-E007-4759-AAFE-6CDC63E65C09}"/>
              </a:ext>
            </a:extLst>
          </p:cNvPr>
          <p:cNvSpPr txBox="1">
            <a:spLocks noChangeArrowheads="1"/>
          </p:cNvSpPr>
          <p:nvPr/>
        </p:nvSpPr>
        <p:spPr bwMode="auto">
          <a:xfrm rot="17866567">
            <a:off x="2228966" y="281062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5</a:t>
            </a:r>
          </a:p>
        </p:txBody>
      </p:sp>
      <p:sp>
        <p:nvSpPr>
          <p:cNvPr id="860185" name="Text Box 25">
            <a:extLst>
              <a:ext uri="{FF2B5EF4-FFF2-40B4-BE49-F238E27FC236}">
                <a16:creationId xmlns:a16="http://schemas.microsoft.com/office/drawing/2014/main" id="{7E14DF10-F2B4-4D28-8A2C-88F48AE5D08E}"/>
              </a:ext>
            </a:extLst>
          </p:cNvPr>
          <p:cNvSpPr txBox="1">
            <a:spLocks noChangeArrowheads="1"/>
          </p:cNvSpPr>
          <p:nvPr/>
        </p:nvSpPr>
        <p:spPr bwMode="auto">
          <a:xfrm rot="2393523">
            <a:off x="1199218" y="3169135"/>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7</a:t>
            </a:r>
          </a:p>
        </p:txBody>
      </p:sp>
      <p:sp>
        <p:nvSpPr>
          <p:cNvPr id="860186" name="Text Box 26">
            <a:extLst>
              <a:ext uri="{FF2B5EF4-FFF2-40B4-BE49-F238E27FC236}">
                <a16:creationId xmlns:a16="http://schemas.microsoft.com/office/drawing/2014/main" id="{31133BDD-25C1-417C-AC69-4AE0E52C4C75}"/>
              </a:ext>
            </a:extLst>
          </p:cNvPr>
          <p:cNvSpPr txBox="1">
            <a:spLocks noChangeArrowheads="1"/>
          </p:cNvSpPr>
          <p:nvPr/>
        </p:nvSpPr>
        <p:spPr bwMode="auto">
          <a:xfrm>
            <a:off x="708627" y="433315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9</a:t>
            </a:r>
          </a:p>
        </p:txBody>
      </p:sp>
      <p:sp>
        <p:nvSpPr>
          <p:cNvPr id="860187" name="Oval 27">
            <a:extLst>
              <a:ext uri="{FF2B5EF4-FFF2-40B4-BE49-F238E27FC236}">
                <a16:creationId xmlns:a16="http://schemas.microsoft.com/office/drawing/2014/main" id="{73522F59-1FC7-4ABD-8B24-21DD9F6B737A}"/>
              </a:ext>
            </a:extLst>
          </p:cNvPr>
          <p:cNvSpPr>
            <a:spLocks noChangeArrowheads="1"/>
          </p:cNvSpPr>
          <p:nvPr/>
        </p:nvSpPr>
        <p:spPr bwMode="auto">
          <a:xfrm>
            <a:off x="81508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88" name="Oval 28">
            <a:extLst>
              <a:ext uri="{FF2B5EF4-FFF2-40B4-BE49-F238E27FC236}">
                <a16:creationId xmlns:a16="http://schemas.microsoft.com/office/drawing/2014/main" id="{3A7510D0-29D2-4A9E-B98E-9749E2328BB6}"/>
              </a:ext>
            </a:extLst>
          </p:cNvPr>
          <p:cNvSpPr>
            <a:spLocks noChangeArrowheads="1"/>
          </p:cNvSpPr>
          <p:nvPr/>
        </p:nvSpPr>
        <p:spPr bwMode="auto">
          <a:xfrm>
            <a:off x="73126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89" name="Oval 29">
            <a:extLst>
              <a:ext uri="{FF2B5EF4-FFF2-40B4-BE49-F238E27FC236}">
                <a16:creationId xmlns:a16="http://schemas.microsoft.com/office/drawing/2014/main" id="{63913135-F85D-4990-A724-A9362BABFE5F}"/>
              </a:ext>
            </a:extLst>
          </p:cNvPr>
          <p:cNvSpPr>
            <a:spLocks noChangeArrowheads="1"/>
          </p:cNvSpPr>
          <p:nvPr/>
        </p:nvSpPr>
        <p:spPr bwMode="auto">
          <a:xfrm>
            <a:off x="90652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F</a:t>
            </a:r>
          </a:p>
        </p:txBody>
      </p:sp>
      <p:sp>
        <p:nvSpPr>
          <p:cNvPr id="860190" name="Oval 30">
            <a:extLst>
              <a:ext uri="{FF2B5EF4-FFF2-40B4-BE49-F238E27FC236}">
                <a16:creationId xmlns:a16="http://schemas.microsoft.com/office/drawing/2014/main" id="{2F29016E-BB44-4778-84C6-111F7E3FA0C4}"/>
              </a:ext>
            </a:extLst>
          </p:cNvPr>
          <p:cNvSpPr>
            <a:spLocks noChangeArrowheads="1"/>
          </p:cNvSpPr>
          <p:nvPr/>
        </p:nvSpPr>
        <p:spPr bwMode="auto">
          <a:xfrm>
            <a:off x="55753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91" name="Oval 31">
            <a:extLst>
              <a:ext uri="{FF2B5EF4-FFF2-40B4-BE49-F238E27FC236}">
                <a16:creationId xmlns:a16="http://schemas.microsoft.com/office/drawing/2014/main" id="{49B6DFBA-053C-4414-8E3E-23E4CAD67FBF}"/>
              </a:ext>
            </a:extLst>
          </p:cNvPr>
          <p:cNvSpPr>
            <a:spLocks noChangeArrowheads="1"/>
          </p:cNvSpPr>
          <p:nvPr/>
        </p:nvSpPr>
        <p:spPr bwMode="auto">
          <a:xfrm>
            <a:off x="6392275"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C</a:t>
            </a:r>
          </a:p>
        </p:txBody>
      </p:sp>
      <p:sp>
        <p:nvSpPr>
          <p:cNvPr id="860192" name="Oval 32">
            <a:extLst>
              <a:ext uri="{FF2B5EF4-FFF2-40B4-BE49-F238E27FC236}">
                <a16:creationId xmlns:a16="http://schemas.microsoft.com/office/drawing/2014/main" id="{DF9C850A-E6AD-40DA-8571-E4715C9B4502}"/>
              </a:ext>
            </a:extLst>
          </p:cNvPr>
          <p:cNvSpPr>
            <a:spLocks noChangeArrowheads="1"/>
          </p:cNvSpPr>
          <p:nvPr/>
        </p:nvSpPr>
        <p:spPr bwMode="auto">
          <a:xfrm>
            <a:off x="45847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A</a:t>
            </a:r>
          </a:p>
        </p:txBody>
      </p:sp>
    </p:spTree>
    <p:extLst>
      <p:ext uri="{BB962C8B-B14F-4D97-AF65-F5344CB8AC3E}">
        <p14:creationId xmlns:p14="http://schemas.microsoft.com/office/powerpoint/2010/main" val="383425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F472736D-E69F-4D63-BABC-FA1614F7AA53}"/>
              </a:ext>
            </a:extLst>
          </p:cNvPr>
          <p:cNvSpPr>
            <a:spLocks noGrp="1" noChangeArrowheads="1"/>
          </p:cNvSpPr>
          <p:nvPr>
            <p:ph type="title"/>
          </p:nvPr>
        </p:nvSpPr>
        <p:spPr>
          <a:xfrm>
            <a:off x="506252" y="402314"/>
            <a:ext cx="9064302" cy="1007533"/>
          </a:xfrm>
        </p:spPr>
        <p:txBody>
          <a:bodyPr/>
          <a:lstStyle/>
          <a:p>
            <a:r>
              <a:rPr lang="en-US" altLang="en-US">
                <a:latin typeface="Helvetica" panose="020B0604020202020204" pitchFamily="34" charset="0"/>
              </a:rPr>
              <a:t>Baruvka’s MST Algorithm</a:t>
            </a:r>
            <a:endParaRPr lang="en-US" altLang="en-US">
              <a:latin typeface="Courier New" panose="02070309020205020404" pitchFamily="49" charset="0"/>
            </a:endParaRPr>
          </a:p>
        </p:txBody>
      </p:sp>
      <p:sp>
        <p:nvSpPr>
          <p:cNvPr id="860164" name="Oval 4">
            <a:extLst>
              <a:ext uri="{FF2B5EF4-FFF2-40B4-BE49-F238E27FC236}">
                <a16:creationId xmlns:a16="http://schemas.microsoft.com/office/drawing/2014/main" id="{33703E57-85ED-4075-8E10-53C58428917E}"/>
              </a:ext>
            </a:extLst>
          </p:cNvPr>
          <p:cNvSpPr>
            <a:spLocks noChangeArrowheads="1"/>
          </p:cNvSpPr>
          <p:nvPr/>
        </p:nvSpPr>
        <p:spPr bwMode="auto">
          <a:xfrm>
            <a:off x="426900" y="6426122"/>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65" name="Oval 5">
            <a:extLst>
              <a:ext uri="{FF2B5EF4-FFF2-40B4-BE49-F238E27FC236}">
                <a16:creationId xmlns:a16="http://schemas.microsoft.com/office/drawing/2014/main" id="{68CCC6A2-ED80-4C28-87D6-37C98A039366}"/>
              </a:ext>
            </a:extLst>
          </p:cNvPr>
          <p:cNvSpPr>
            <a:spLocks noChangeArrowheads="1"/>
          </p:cNvSpPr>
          <p:nvPr/>
        </p:nvSpPr>
        <p:spPr bwMode="auto">
          <a:xfrm>
            <a:off x="1673859" y="5036309"/>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66" name="Oval 6">
            <a:extLst>
              <a:ext uri="{FF2B5EF4-FFF2-40B4-BE49-F238E27FC236}">
                <a16:creationId xmlns:a16="http://schemas.microsoft.com/office/drawing/2014/main" id="{5E06C4F3-3585-4D94-B929-E553360B0A69}"/>
              </a:ext>
            </a:extLst>
          </p:cNvPr>
          <p:cNvSpPr>
            <a:spLocks noChangeArrowheads="1"/>
          </p:cNvSpPr>
          <p:nvPr/>
        </p:nvSpPr>
        <p:spPr bwMode="auto">
          <a:xfrm>
            <a:off x="3389113" y="482073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pPr>
            <a:r>
              <a:rPr lang="en-US" altLang="en-US" sz="2400" b="1">
                <a:solidFill>
                  <a:srgbClr val="000000"/>
                </a:solidFill>
                <a:latin typeface="Arial" panose="020B0604020202020204" pitchFamily="34" charset="0"/>
              </a:rPr>
              <a:t>F</a:t>
            </a:r>
          </a:p>
        </p:txBody>
      </p:sp>
      <p:sp>
        <p:nvSpPr>
          <p:cNvPr id="860167" name="Oval 7">
            <a:extLst>
              <a:ext uri="{FF2B5EF4-FFF2-40B4-BE49-F238E27FC236}">
                <a16:creationId xmlns:a16="http://schemas.microsoft.com/office/drawing/2014/main" id="{8A315D56-8E79-4CEC-B4E3-3890A4F3065A}"/>
              </a:ext>
            </a:extLst>
          </p:cNvPr>
          <p:cNvSpPr>
            <a:spLocks noChangeArrowheads="1"/>
          </p:cNvSpPr>
          <p:nvPr/>
        </p:nvSpPr>
        <p:spPr bwMode="auto">
          <a:xfrm>
            <a:off x="2575670" y="1849461"/>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68" name="Oval 8">
            <a:extLst>
              <a:ext uri="{FF2B5EF4-FFF2-40B4-BE49-F238E27FC236}">
                <a16:creationId xmlns:a16="http://schemas.microsoft.com/office/drawing/2014/main" id="{FEFDCA75-3BE8-4FA1-839A-667B4C13BC0A}"/>
              </a:ext>
            </a:extLst>
          </p:cNvPr>
          <p:cNvSpPr>
            <a:spLocks noChangeArrowheads="1"/>
          </p:cNvSpPr>
          <p:nvPr/>
        </p:nvSpPr>
        <p:spPr bwMode="auto">
          <a:xfrm>
            <a:off x="1999841" y="362196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C</a:t>
            </a:r>
          </a:p>
        </p:txBody>
      </p:sp>
      <p:sp>
        <p:nvSpPr>
          <p:cNvPr id="860169" name="Oval 9">
            <a:extLst>
              <a:ext uri="{FF2B5EF4-FFF2-40B4-BE49-F238E27FC236}">
                <a16:creationId xmlns:a16="http://schemas.microsoft.com/office/drawing/2014/main" id="{0AF487BB-3C4D-454C-AE2F-7AB6C526D12E}"/>
              </a:ext>
            </a:extLst>
          </p:cNvPr>
          <p:cNvSpPr>
            <a:spLocks noChangeArrowheads="1"/>
          </p:cNvSpPr>
          <p:nvPr/>
        </p:nvSpPr>
        <p:spPr bwMode="auto">
          <a:xfrm>
            <a:off x="426901" y="2342624"/>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A</a:t>
            </a:r>
          </a:p>
        </p:txBody>
      </p:sp>
      <p:cxnSp>
        <p:nvCxnSpPr>
          <p:cNvPr id="860170" name="AutoShape 10">
            <a:extLst>
              <a:ext uri="{FF2B5EF4-FFF2-40B4-BE49-F238E27FC236}">
                <a16:creationId xmlns:a16="http://schemas.microsoft.com/office/drawing/2014/main" id="{C83CED45-C27C-4A73-AA61-EF33F171098B}"/>
              </a:ext>
            </a:extLst>
          </p:cNvPr>
          <p:cNvCxnSpPr>
            <a:cxnSpLocks noChangeShapeType="1"/>
            <a:stCxn id="860169" idx="4"/>
            <a:endCxn id="860164" idx="0"/>
          </p:cNvCxnSpPr>
          <p:nvPr/>
        </p:nvCxnSpPr>
        <p:spPr bwMode="auto">
          <a:xfrm flipH="1">
            <a:off x="701220" y="2891264"/>
            <a:ext cx="1" cy="3534858"/>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1" name="AutoShape 11">
            <a:extLst>
              <a:ext uri="{FF2B5EF4-FFF2-40B4-BE49-F238E27FC236}">
                <a16:creationId xmlns:a16="http://schemas.microsoft.com/office/drawing/2014/main" id="{4CD85F82-6C52-4AA0-8DD7-CC0E2A3B0AE6}"/>
              </a:ext>
            </a:extLst>
          </p:cNvPr>
          <p:cNvCxnSpPr>
            <a:cxnSpLocks noChangeShapeType="1"/>
            <a:stCxn id="860169" idx="5"/>
            <a:endCxn id="860168" idx="1"/>
          </p:cNvCxnSpPr>
          <p:nvPr/>
        </p:nvCxnSpPr>
        <p:spPr bwMode="auto">
          <a:xfrm>
            <a:off x="895195" y="2810918"/>
            <a:ext cx="1184992" cy="891390"/>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2" name="AutoShape 12">
            <a:extLst>
              <a:ext uri="{FF2B5EF4-FFF2-40B4-BE49-F238E27FC236}">
                <a16:creationId xmlns:a16="http://schemas.microsoft.com/office/drawing/2014/main" id="{FDF01410-52C0-446D-92B8-3E6F6335D79D}"/>
              </a:ext>
            </a:extLst>
          </p:cNvPr>
          <p:cNvCxnSpPr>
            <a:cxnSpLocks noChangeShapeType="1"/>
            <a:stCxn id="860165" idx="0"/>
            <a:endCxn id="860168" idx="4"/>
          </p:cNvCxnSpPr>
          <p:nvPr/>
        </p:nvCxnSpPr>
        <p:spPr bwMode="auto">
          <a:xfrm flipV="1">
            <a:off x="1948179" y="4170602"/>
            <a:ext cx="325982" cy="865707"/>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3" name="AutoShape 13">
            <a:extLst>
              <a:ext uri="{FF2B5EF4-FFF2-40B4-BE49-F238E27FC236}">
                <a16:creationId xmlns:a16="http://schemas.microsoft.com/office/drawing/2014/main" id="{9BE31667-1726-4417-AEBF-BA7B8B0F4E04}"/>
              </a:ext>
            </a:extLst>
          </p:cNvPr>
          <p:cNvCxnSpPr>
            <a:cxnSpLocks noChangeShapeType="1"/>
            <a:stCxn id="860165" idx="6"/>
            <a:endCxn id="860166" idx="2"/>
          </p:cNvCxnSpPr>
          <p:nvPr/>
        </p:nvCxnSpPr>
        <p:spPr bwMode="auto">
          <a:xfrm flipV="1">
            <a:off x="2222499" y="5095055"/>
            <a:ext cx="1166614" cy="21557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4" name="AutoShape 14">
            <a:extLst>
              <a:ext uri="{FF2B5EF4-FFF2-40B4-BE49-F238E27FC236}">
                <a16:creationId xmlns:a16="http://schemas.microsoft.com/office/drawing/2014/main" id="{3FC5C7D7-18BA-4F00-A39F-B0E5031A2092}"/>
              </a:ext>
            </a:extLst>
          </p:cNvPr>
          <p:cNvCxnSpPr>
            <a:cxnSpLocks noChangeShapeType="1"/>
            <a:stCxn id="860168" idx="5"/>
            <a:endCxn id="860166" idx="1"/>
          </p:cNvCxnSpPr>
          <p:nvPr/>
        </p:nvCxnSpPr>
        <p:spPr bwMode="auto">
          <a:xfrm>
            <a:off x="2468135" y="4090256"/>
            <a:ext cx="1001324" cy="81082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5" name="AutoShape 15">
            <a:extLst>
              <a:ext uri="{FF2B5EF4-FFF2-40B4-BE49-F238E27FC236}">
                <a16:creationId xmlns:a16="http://schemas.microsoft.com/office/drawing/2014/main" id="{C262E44D-5F0B-424F-9EF5-68FF6C5C4C68}"/>
              </a:ext>
            </a:extLst>
          </p:cNvPr>
          <p:cNvCxnSpPr>
            <a:cxnSpLocks noChangeShapeType="1"/>
            <a:stCxn id="860164" idx="6"/>
            <a:endCxn id="860166" idx="3"/>
          </p:cNvCxnSpPr>
          <p:nvPr/>
        </p:nvCxnSpPr>
        <p:spPr bwMode="auto">
          <a:xfrm flipV="1">
            <a:off x="975540" y="5289029"/>
            <a:ext cx="2493919" cy="141141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6" name="AutoShape 16">
            <a:extLst>
              <a:ext uri="{FF2B5EF4-FFF2-40B4-BE49-F238E27FC236}">
                <a16:creationId xmlns:a16="http://schemas.microsoft.com/office/drawing/2014/main" id="{70F0ACE8-9AC9-409A-98D3-625A6AD5A198}"/>
              </a:ext>
            </a:extLst>
          </p:cNvPr>
          <p:cNvCxnSpPr>
            <a:cxnSpLocks noChangeShapeType="1"/>
            <a:stCxn id="860167" idx="5"/>
            <a:endCxn id="860166" idx="0"/>
          </p:cNvCxnSpPr>
          <p:nvPr/>
        </p:nvCxnSpPr>
        <p:spPr bwMode="auto">
          <a:xfrm>
            <a:off x="3043964" y="2317755"/>
            <a:ext cx="619469" cy="250298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7" name="AutoShape 17">
            <a:extLst>
              <a:ext uri="{FF2B5EF4-FFF2-40B4-BE49-F238E27FC236}">
                <a16:creationId xmlns:a16="http://schemas.microsoft.com/office/drawing/2014/main" id="{68D1373E-4198-408A-801A-E2BD6978762E}"/>
              </a:ext>
            </a:extLst>
          </p:cNvPr>
          <p:cNvCxnSpPr>
            <a:cxnSpLocks noChangeShapeType="1"/>
            <a:stCxn id="860167" idx="4"/>
            <a:endCxn id="860168" idx="0"/>
          </p:cNvCxnSpPr>
          <p:nvPr/>
        </p:nvCxnSpPr>
        <p:spPr bwMode="auto">
          <a:xfrm flipH="1">
            <a:off x="2274161" y="2398101"/>
            <a:ext cx="575829" cy="1223861"/>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179" name="Text Box 19">
            <a:extLst>
              <a:ext uri="{FF2B5EF4-FFF2-40B4-BE49-F238E27FC236}">
                <a16:creationId xmlns:a16="http://schemas.microsoft.com/office/drawing/2014/main" id="{FBB329ED-01F5-4E86-895C-712BF6976CCD}"/>
              </a:ext>
            </a:extLst>
          </p:cNvPr>
          <p:cNvSpPr txBox="1">
            <a:spLocks noChangeArrowheads="1"/>
          </p:cNvSpPr>
          <p:nvPr/>
        </p:nvSpPr>
        <p:spPr bwMode="auto">
          <a:xfrm rot="19785275">
            <a:off x="1522781" y="589494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0" name="Text Box 20">
            <a:extLst>
              <a:ext uri="{FF2B5EF4-FFF2-40B4-BE49-F238E27FC236}">
                <a16:creationId xmlns:a16="http://schemas.microsoft.com/office/drawing/2014/main" id="{3523CA08-88E1-4199-92D8-9B09BB780B84}"/>
              </a:ext>
            </a:extLst>
          </p:cNvPr>
          <p:cNvSpPr txBox="1">
            <a:spLocks noChangeArrowheads="1"/>
          </p:cNvSpPr>
          <p:nvPr/>
        </p:nvSpPr>
        <p:spPr bwMode="auto">
          <a:xfrm rot="17831146">
            <a:off x="1784080" y="4284058"/>
            <a:ext cx="354674"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1" name="Text Box 21">
            <a:extLst>
              <a:ext uri="{FF2B5EF4-FFF2-40B4-BE49-F238E27FC236}">
                <a16:creationId xmlns:a16="http://schemas.microsoft.com/office/drawing/2014/main" id="{D264B74E-521F-49FD-9449-40BFBA2A8CAE}"/>
              </a:ext>
            </a:extLst>
          </p:cNvPr>
          <p:cNvSpPr txBox="1">
            <a:spLocks noChangeArrowheads="1"/>
          </p:cNvSpPr>
          <p:nvPr/>
        </p:nvSpPr>
        <p:spPr bwMode="auto">
          <a:xfrm>
            <a:off x="2809566" y="4083050"/>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2" name="Text Box 22">
            <a:extLst>
              <a:ext uri="{FF2B5EF4-FFF2-40B4-BE49-F238E27FC236}">
                <a16:creationId xmlns:a16="http://schemas.microsoft.com/office/drawing/2014/main" id="{B1B113DD-EDF4-43BC-8469-D7D5FD03B999}"/>
              </a:ext>
            </a:extLst>
          </p:cNvPr>
          <p:cNvSpPr txBox="1">
            <a:spLocks noChangeArrowheads="1"/>
          </p:cNvSpPr>
          <p:nvPr/>
        </p:nvSpPr>
        <p:spPr bwMode="auto">
          <a:xfrm>
            <a:off x="2616308" y="483017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3" name="Text Box 23">
            <a:extLst>
              <a:ext uri="{FF2B5EF4-FFF2-40B4-BE49-F238E27FC236}">
                <a16:creationId xmlns:a16="http://schemas.microsoft.com/office/drawing/2014/main" id="{87EEBFF5-E346-4A03-ABE6-0A60FEF56950}"/>
              </a:ext>
            </a:extLst>
          </p:cNvPr>
          <p:cNvSpPr txBox="1">
            <a:spLocks noChangeArrowheads="1"/>
          </p:cNvSpPr>
          <p:nvPr/>
        </p:nvSpPr>
        <p:spPr bwMode="auto">
          <a:xfrm>
            <a:off x="3016775" y="3324928"/>
            <a:ext cx="477938"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6</a:t>
            </a:r>
          </a:p>
        </p:txBody>
      </p:sp>
      <p:sp>
        <p:nvSpPr>
          <p:cNvPr id="860184" name="Text Box 24">
            <a:extLst>
              <a:ext uri="{FF2B5EF4-FFF2-40B4-BE49-F238E27FC236}">
                <a16:creationId xmlns:a16="http://schemas.microsoft.com/office/drawing/2014/main" id="{7991735C-E007-4759-AAFE-6CDC63E65C09}"/>
              </a:ext>
            </a:extLst>
          </p:cNvPr>
          <p:cNvSpPr txBox="1">
            <a:spLocks noChangeArrowheads="1"/>
          </p:cNvSpPr>
          <p:nvPr/>
        </p:nvSpPr>
        <p:spPr bwMode="auto">
          <a:xfrm rot="17866567">
            <a:off x="2228966" y="281062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5</a:t>
            </a:r>
          </a:p>
        </p:txBody>
      </p:sp>
      <p:sp>
        <p:nvSpPr>
          <p:cNvPr id="860185" name="Text Box 25">
            <a:extLst>
              <a:ext uri="{FF2B5EF4-FFF2-40B4-BE49-F238E27FC236}">
                <a16:creationId xmlns:a16="http://schemas.microsoft.com/office/drawing/2014/main" id="{7E14DF10-F2B4-4D28-8A2C-88F48AE5D08E}"/>
              </a:ext>
            </a:extLst>
          </p:cNvPr>
          <p:cNvSpPr txBox="1">
            <a:spLocks noChangeArrowheads="1"/>
          </p:cNvSpPr>
          <p:nvPr/>
        </p:nvSpPr>
        <p:spPr bwMode="auto">
          <a:xfrm rot="2393523">
            <a:off x="1199218" y="3169135"/>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7</a:t>
            </a:r>
          </a:p>
        </p:txBody>
      </p:sp>
      <p:sp>
        <p:nvSpPr>
          <p:cNvPr id="860186" name="Text Box 26">
            <a:extLst>
              <a:ext uri="{FF2B5EF4-FFF2-40B4-BE49-F238E27FC236}">
                <a16:creationId xmlns:a16="http://schemas.microsoft.com/office/drawing/2014/main" id="{31133BDD-25C1-417C-AC69-4AE0E52C4C75}"/>
              </a:ext>
            </a:extLst>
          </p:cNvPr>
          <p:cNvSpPr txBox="1">
            <a:spLocks noChangeArrowheads="1"/>
          </p:cNvSpPr>
          <p:nvPr/>
        </p:nvSpPr>
        <p:spPr bwMode="auto">
          <a:xfrm>
            <a:off x="708627" y="433315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9</a:t>
            </a:r>
          </a:p>
        </p:txBody>
      </p:sp>
      <p:sp>
        <p:nvSpPr>
          <p:cNvPr id="860187" name="Oval 27">
            <a:extLst>
              <a:ext uri="{FF2B5EF4-FFF2-40B4-BE49-F238E27FC236}">
                <a16:creationId xmlns:a16="http://schemas.microsoft.com/office/drawing/2014/main" id="{73522F59-1FC7-4ABD-8B24-21DD9F6B737A}"/>
              </a:ext>
            </a:extLst>
          </p:cNvPr>
          <p:cNvSpPr>
            <a:spLocks noChangeArrowheads="1"/>
          </p:cNvSpPr>
          <p:nvPr/>
        </p:nvSpPr>
        <p:spPr bwMode="auto">
          <a:xfrm>
            <a:off x="81508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88" name="Oval 28">
            <a:extLst>
              <a:ext uri="{FF2B5EF4-FFF2-40B4-BE49-F238E27FC236}">
                <a16:creationId xmlns:a16="http://schemas.microsoft.com/office/drawing/2014/main" id="{3A7510D0-29D2-4A9E-B98E-9749E2328BB6}"/>
              </a:ext>
            </a:extLst>
          </p:cNvPr>
          <p:cNvSpPr>
            <a:spLocks noChangeArrowheads="1"/>
          </p:cNvSpPr>
          <p:nvPr/>
        </p:nvSpPr>
        <p:spPr bwMode="auto">
          <a:xfrm>
            <a:off x="73126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89" name="Oval 29">
            <a:extLst>
              <a:ext uri="{FF2B5EF4-FFF2-40B4-BE49-F238E27FC236}">
                <a16:creationId xmlns:a16="http://schemas.microsoft.com/office/drawing/2014/main" id="{63913135-F85D-4990-A724-A9362BABFE5F}"/>
              </a:ext>
            </a:extLst>
          </p:cNvPr>
          <p:cNvSpPr>
            <a:spLocks noChangeArrowheads="1"/>
          </p:cNvSpPr>
          <p:nvPr/>
        </p:nvSpPr>
        <p:spPr bwMode="auto">
          <a:xfrm>
            <a:off x="90652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F</a:t>
            </a:r>
          </a:p>
        </p:txBody>
      </p:sp>
      <p:sp>
        <p:nvSpPr>
          <p:cNvPr id="860190" name="Oval 30">
            <a:extLst>
              <a:ext uri="{FF2B5EF4-FFF2-40B4-BE49-F238E27FC236}">
                <a16:creationId xmlns:a16="http://schemas.microsoft.com/office/drawing/2014/main" id="{2F29016E-BB44-4778-84C6-111F7E3FA0C4}"/>
              </a:ext>
            </a:extLst>
          </p:cNvPr>
          <p:cNvSpPr>
            <a:spLocks noChangeArrowheads="1"/>
          </p:cNvSpPr>
          <p:nvPr/>
        </p:nvSpPr>
        <p:spPr bwMode="auto">
          <a:xfrm>
            <a:off x="55753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91" name="Oval 31">
            <a:extLst>
              <a:ext uri="{FF2B5EF4-FFF2-40B4-BE49-F238E27FC236}">
                <a16:creationId xmlns:a16="http://schemas.microsoft.com/office/drawing/2014/main" id="{49B6DFBA-053C-4414-8E3E-23E4CAD67FBF}"/>
              </a:ext>
            </a:extLst>
          </p:cNvPr>
          <p:cNvSpPr>
            <a:spLocks noChangeArrowheads="1"/>
          </p:cNvSpPr>
          <p:nvPr/>
        </p:nvSpPr>
        <p:spPr bwMode="auto">
          <a:xfrm>
            <a:off x="6392275"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C</a:t>
            </a:r>
          </a:p>
        </p:txBody>
      </p:sp>
      <p:sp>
        <p:nvSpPr>
          <p:cNvPr id="860192" name="Oval 32">
            <a:extLst>
              <a:ext uri="{FF2B5EF4-FFF2-40B4-BE49-F238E27FC236}">
                <a16:creationId xmlns:a16="http://schemas.microsoft.com/office/drawing/2014/main" id="{DF9C850A-E6AD-40DA-8571-E4715C9B4502}"/>
              </a:ext>
            </a:extLst>
          </p:cNvPr>
          <p:cNvSpPr>
            <a:spLocks noChangeArrowheads="1"/>
          </p:cNvSpPr>
          <p:nvPr/>
        </p:nvSpPr>
        <p:spPr bwMode="auto">
          <a:xfrm>
            <a:off x="45847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A</a:t>
            </a:r>
          </a:p>
        </p:txBody>
      </p:sp>
      <p:cxnSp>
        <p:nvCxnSpPr>
          <p:cNvPr id="32" name="AutoShape 34">
            <a:extLst>
              <a:ext uri="{FF2B5EF4-FFF2-40B4-BE49-F238E27FC236}">
                <a16:creationId xmlns:a16="http://schemas.microsoft.com/office/drawing/2014/main" id="{86265BB1-36F0-49E6-B581-0E15E644DBB1}"/>
              </a:ext>
            </a:extLst>
          </p:cNvPr>
          <p:cNvCxnSpPr>
            <a:cxnSpLocks noChangeShapeType="1"/>
            <a:stCxn id="860192" idx="4"/>
            <a:endCxn id="860191" idx="4"/>
          </p:cNvCxnSpPr>
          <p:nvPr/>
        </p:nvCxnSpPr>
        <p:spPr bwMode="auto">
          <a:xfrm rot="16200000" flipH="1">
            <a:off x="5762807" y="2247647"/>
            <a:ext cx="12700" cy="1807575"/>
          </a:xfrm>
          <a:prstGeom prst="curvedConnector3">
            <a:avLst>
              <a:gd name="adj1" fmla="val 544235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8755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F472736D-E69F-4D63-BABC-FA1614F7AA53}"/>
              </a:ext>
            </a:extLst>
          </p:cNvPr>
          <p:cNvSpPr>
            <a:spLocks noGrp="1" noChangeArrowheads="1"/>
          </p:cNvSpPr>
          <p:nvPr>
            <p:ph type="title"/>
          </p:nvPr>
        </p:nvSpPr>
        <p:spPr>
          <a:xfrm>
            <a:off x="506252" y="402314"/>
            <a:ext cx="9064302" cy="1007533"/>
          </a:xfrm>
        </p:spPr>
        <p:txBody>
          <a:bodyPr/>
          <a:lstStyle/>
          <a:p>
            <a:r>
              <a:rPr lang="en-US" altLang="en-US">
                <a:latin typeface="Helvetica" panose="020B0604020202020204" pitchFamily="34" charset="0"/>
              </a:rPr>
              <a:t>Baruvka’s MST Algorithm</a:t>
            </a:r>
            <a:endParaRPr lang="en-US" altLang="en-US">
              <a:latin typeface="Courier New" panose="02070309020205020404" pitchFamily="49" charset="0"/>
            </a:endParaRPr>
          </a:p>
        </p:txBody>
      </p:sp>
      <p:sp>
        <p:nvSpPr>
          <p:cNvPr id="860164" name="Oval 4">
            <a:extLst>
              <a:ext uri="{FF2B5EF4-FFF2-40B4-BE49-F238E27FC236}">
                <a16:creationId xmlns:a16="http://schemas.microsoft.com/office/drawing/2014/main" id="{33703E57-85ED-4075-8E10-53C58428917E}"/>
              </a:ext>
            </a:extLst>
          </p:cNvPr>
          <p:cNvSpPr>
            <a:spLocks noChangeArrowheads="1"/>
          </p:cNvSpPr>
          <p:nvPr/>
        </p:nvSpPr>
        <p:spPr bwMode="auto">
          <a:xfrm>
            <a:off x="426900" y="6426122"/>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65" name="Oval 5">
            <a:extLst>
              <a:ext uri="{FF2B5EF4-FFF2-40B4-BE49-F238E27FC236}">
                <a16:creationId xmlns:a16="http://schemas.microsoft.com/office/drawing/2014/main" id="{68CCC6A2-ED80-4C28-87D6-37C98A039366}"/>
              </a:ext>
            </a:extLst>
          </p:cNvPr>
          <p:cNvSpPr>
            <a:spLocks noChangeArrowheads="1"/>
          </p:cNvSpPr>
          <p:nvPr/>
        </p:nvSpPr>
        <p:spPr bwMode="auto">
          <a:xfrm>
            <a:off x="1673859" y="5036309"/>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66" name="Oval 6">
            <a:extLst>
              <a:ext uri="{FF2B5EF4-FFF2-40B4-BE49-F238E27FC236}">
                <a16:creationId xmlns:a16="http://schemas.microsoft.com/office/drawing/2014/main" id="{5E06C4F3-3585-4D94-B929-E553360B0A69}"/>
              </a:ext>
            </a:extLst>
          </p:cNvPr>
          <p:cNvSpPr>
            <a:spLocks noChangeArrowheads="1"/>
          </p:cNvSpPr>
          <p:nvPr/>
        </p:nvSpPr>
        <p:spPr bwMode="auto">
          <a:xfrm>
            <a:off x="3389113" y="482073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pPr>
            <a:r>
              <a:rPr lang="en-US" altLang="en-US" sz="2400" b="1">
                <a:solidFill>
                  <a:srgbClr val="000000"/>
                </a:solidFill>
                <a:latin typeface="Arial" panose="020B0604020202020204" pitchFamily="34" charset="0"/>
              </a:rPr>
              <a:t>F</a:t>
            </a:r>
          </a:p>
        </p:txBody>
      </p:sp>
      <p:sp>
        <p:nvSpPr>
          <p:cNvPr id="860167" name="Oval 7">
            <a:extLst>
              <a:ext uri="{FF2B5EF4-FFF2-40B4-BE49-F238E27FC236}">
                <a16:creationId xmlns:a16="http://schemas.microsoft.com/office/drawing/2014/main" id="{8A315D56-8E79-4CEC-B4E3-3890A4F3065A}"/>
              </a:ext>
            </a:extLst>
          </p:cNvPr>
          <p:cNvSpPr>
            <a:spLocks noChangeArrowheads="1"/>
          </p:cNvSpPr>
          <p:nvPr/>
        </p:nvSpPr>
        <p:spPr bwMode="auto">
          <a:xfrm>
            <a:off x="2575670" y="1849461"/>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B</a:t>
            </a:r>
          </a:p>
        </p:txBody>
      </p:sp>
      <p:sp>
        <p:nvSpPr>
          <p:cNvPr id="860168" name="Oval 8">
            <a:extLst>
              <a:ext uri="{FF2B5EF4-FFF2-40B4-BE49-F238E27FC236}">
                <a16:creationId xmlns:a16="http://schemas.microsoft.com/office/drawing/2014/main" id="{FEFDCA75-3BE8-4FA1-839A-667B4C13BC0A}"/>
              </a:ext>
            </a:extLst>
          </p:cNvPr>
          <p:cNvSpPr>
            <a:spLocks noChangeArrowheads="1"/>
          </p:cNvSpPr>
          <p:nvPr/>
        </p:nvSpPr>
        <p:spPr bwMode="auto">
          <a:xfrm>
            <a:off x="1999841" y="362196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C</a:t>
            </a:r>
          </a:p>
        </p:txBody>
      </p:sp>
      <p:sp>
        <p:nvSpPr>
          <p:cNvPr id="860169" name="Oval 9">
            <a:extLst>
              <a:ext uri="{FF2B5EF4-FFF2-40B4-BE49-F238E27FC236}">
                <a16:creationId xmlns:a16="http://schemas.microsoft.com/office/drawing/2014/main" id="{0AF487BB-3C4D-454C-AE2F-7AB6C526D12E}"/>
              </a:ext>
            </a:extLst>
          </p:cNvPr>
          <p:cNvSpPr>
            <a:spLocks noChangeArrowheads="1"/>
          </p:cNvSpPr>
          <p:nvPr/>
        </p:nvSpPr>
        <p:spPr bwMode="auto">
          <a:xfrm>
            <a:off x="426901" y="2342624"/>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A</a:t>
            </a:r>
          </a:p>
        </p:txBody>
      </p:sp>
      <p:cxnSp>
        <p:nvCxnSpPr>
          <p:cNvPr id="860170" name="AutoShape 10">
            <a:extLst>
              <a:ext uri="{FF2B5EF4-FFF2-40B4-BE49-F238E27FC236}">
                <a16:creationId xmlns:a16="http://schemas.microsoft.com/office/drawing/2014/main" id="{C83CED45-C27C-4A73-AA61-EF33F171098B}"/>
              </a:ext>
            </a:extLst>
          </p:cNvPr>
          <p:cNvCxnSpPr>
            <a:cxnSpLocks noChangeShapeType="1"/>
            <a:stCxn id="860169" idx="4"/>
            <a:endCxn id="860164" idx="0"/>
          </p:cNvCxnSpPr>
          <p:nvPr/>
        </p:nvCxnSpPr>
        <p:spPr bwMode="auto">
          <a:xfrm flipH="1">
            <a:off x="701220" y="2891264"/>
            <a:ext cx="1" cy="3534858"/>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1" name="AutoShape 11">
            <a:extLst>
              <a:ext uri="{FF2B5EF4-FFF2-40B4-BE49-F238E27FC236}">
                <a16:creationId xmlns:a16="http://schemas.microsoft.com/office/drawing/2014/main" id="{4CD85F82-6C52-4AA0-8DD7-CC0E2A3B0AE6}"/>
              </a:ext>
            </a:extLst>
          </p:cNvPr>
          <p:cNvCxnSpPr>
            <a:cxnSpLocks noChangeShapeType="1"/>
            <a:stCxn id="860169" idx="5"/>
            <a:endCxn id="860168" idx="1"/>
          </p:cNvCxnSpPr>
          <p:nvPr/>
        </p:nvCxnSpPr>
        <p:spPr bwMode="auto">
          <a:xfrm>
            <a:off x="895195" y="2810918"/>
            <a:ext cx="1184992" cy="891390"/>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2" name="AutoShape 12">
            <a:extLst>
              <a:ext uri="{FF2B5EF4-FFF2-40B4-BE49-F238E27FC236}">
                <a16:creationId xmlns:a16="http://schemas.microsoft.com/office/drawing/2014/main" id="{FDF01410-52C0-446D-92B8-3E6F6335D79D}"/>
              </a:ext>
            </a:extLst>
          </p:cNvPr>
          <p:cNvCxnSpPr>
            <a:cxnSpLocks noChangeShapeType="1"/>
            <a:stCxn id="860165" idx="0"/>
            <a:endCxn id="860168" idx="4"/>
          </p:cNvCxnSpPr>
          <p:nvPr/>
        </p:nvCxnSpPr>
        <p:spPr bwMode="auto">
          <a:xfrm flipV="1">
            <a:off x="1948179" y="4170602"/>
            <a:ext cx="325982" cy="865707"/>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3" name="AutoShape 13">
            <a:extLst>
              <a:ext uri="{FF2B5EF4-FFF2-40B4-BE49-F238E27FC236}">
                <a16:creationId xmlns:a16="http://schemas.microsoft.com/office/drawing/2014/main" id="{9BE31667-1726-4417-AEBF-BA7B8B0F4E04}"/>
              </a:ext>
            </a:extLst>
          </p:cNvPr>
          <p:cNvCxnSpPr>
            <a:cxnSpLocks noChangeShapeType="1"/>
            <a:stCxn id="860165" idx="6"/>
            <a:endCxn id="860166" idx="2"/>
          </p:cNvCxnSpPr>
          <p:nvPr/>
        </p:nvCxnSpPr>
        <p:spPr bwMode="auto">
          <a:xfrm flipV="1">
            <a:off x="2222499" y="5095055"/>
            <a:ext cx="1166614" cy="21557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4" name="AutoShape 14">
            <a:extLst>
              <a:ext uri="{FF2B5EF4-FFF2-40B4-BE49-F238E27FC236}">
                <a16:creationId xmlns:a16="http://schemas.microsoft.com/office/drawing/2014/main" id="{3FC5C7D7-18BA-4F00-A39F-B0E5031A2092}"/>
              </a:ext>
            </a:extLst>
          </p:cNvPr>
          <p:cNvCxnSpPr>
            <a:cxnSpLocks noChangeShapeType="1"/>
            <a:stCxn id="860168" idx="5"/>
            <a:endCxn id="860166" idx="1"/>
          </p:cNvCxnSpPr>
          <p:nvPr/>
        </p:nvCxnSpPr>
        <p:spPr bwMode="auto">
          <a:xfrm>
            <a:off x="2468135" y="4090256"/>
            <a:ext cx="1001324" cy="81082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5" name="AutoShape 15">
            <a:extLst>
              <a:ext uri="{FF2B5EF4-FFF2-40B4-BE49-F238E27FC236}">
                <a16:creationId xmlns:a16="http://schemas.microsoft.com/office/drawing/2014/main" id="{C262E44D-5F0B-424F-9EF5-68FF6C5C4C68}"/>
              </a:ext>
            </a:extLst>
          </p:cNvPr>
          <p:cNvCxnSpPr>
            <a:cxnSpLocks noChangeShapeType="1"/>
            <a:stCxn id="860164" idx="6"/>
            <a:endCxn id="860166" idx="3"/>
          </p:cNvCxnSpPr>
          <p:nvPr/>
        </p:nvCxnSpPr>
        <p:spPr bwMode="auto">
          <a:xfrm flipV="1">
            <a:off x="975540" y="5289029"/>
            <a:ext cx="2493919" cy="141141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6" name="AutoShape 16">
            <a:extLst>
              <a:ext uri="{FF2B5EF4-FFF2-40B4-BE49-F238E27FC236}">
                <a16:creationId xmlns:a16="http://schemas.microsoft.com/office/drawing/2014/main" id="{70F0ACE8-9AC9-409A-98D3-625A6AD5A198}"/>
              </a:ext>
            </a:extLst>
          </p:cNvPr>
          <p:cNvCxnSpPr>
            <a:cxnSpLocks noChangeShapeType="1"/>
            <a:stCxn id="860167" idx="5"/>
            <a:endCxn id="860166" idx="0"/>
          </p:cNvCxnSpPr>
          <p:nvPr/>
        </p:nvCxnSpPr>
        <p:spPr bwMode="auto">
          <a:xfrm>
            <a:off x="3043964" y="2317755"/>
            <a:ext cx="619469" cy="250298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7" name="AutoShape 17">
            <a:extLst>
              <a:ext uri="{FF2B5EF4-FFF2-40B4-BE49-F238E27FC236}">
                <a16:creationId xmlns:a16="http://schemas.microsoft.com/office/drawing/2014/main" id="{68D1373E-4198-408A-801A-E2BD6978762E}"/>
              </a:ext>
            </a:extLst>
          </p:cNvPr>
          <p:cNvCxnSpPr>
            <a:cxnSpLocks noChangeShapeType="1"/>
            <a:stCxn id="860167" idx="4"/>
            <a:endCxn id="860168" idx="0"/>
          </p:cNvCxnSpPr>
          <p:nvPr/>
        </p:nvCxnSpPr>
        <p:spPr bwMode="auto">
          <a:xfrm flipH="1">
            <a:off x="2274161" y="2398101"/>
            <a:ext cx="575829" cy="1223861"/>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179" name="Text Box 19">
            <a:extLst>
              <a:ext uri="{FF2B5EF4-FFF2-40B4-BE49-F238E27FC236}">
                <a16:creationId xmlns:a16="http://schemas.microsoft.com/office/drawing/2014/main" id="{FBB329ED-01F5-4E86-895C-712BF6976CCD}"/>
              </a:ext>
            </a:extLst>
          </p:cNvPr>
          <p:cNvSpPr txBox="1">
            <a:spLocks noChangeArrowheads="1"/>
          </p:cNvSpPr>
          <p:nvPr/>
        </p:nvSpPr>
        <p:spPr bwMode="auto">
          <a:xfrm rot="19785275">
            <a:off x="1522781" y="589494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0" name="Text Box 20">
            <a:extLst>
              <a:ext uri="{FF2B5EF4-FFF2-40B4-BE49-F238E27FC236}">
                <a16:creationId xmlns:a16="http://schemas.microsoft.com/office/drawing/2014/main" id="{3523CA08-88E1-4199-92D8-9B09BB780B84}"/>
              </a:ext>
            </a:extLst>
          </p:cNvPr>
          <p:cNvSpPr txBox="1">
            <a:spLocks noChangeArrowheads="1"/>
          </p:cNvSpPr>
          <p:nvPr/>
        </p:nvSpPr>
        <p:spPr bwMode="auto">
          <a:xfrm rot="17831146">
            <a:off x="1784080" y="4284058"/>
            <a:ext cx="354674"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1" name="Text Box 21">
            <a:extLst>
              <a:ext uri="{FF2B5EF4-FFF2-40B4-BE49-F238E27FC236}">
                <a16:creationId xmlns:a16="http://schemas.microsoft.com/office/drawing/2014/main" id="{D264B74E-521F-49FD-9449-40BFBA2A8CAE}"/>
              </a:ext>
            </a:extLst>
          </p:cNvPr>
          <p:cNvSpPr txBox="1">
            <a:spLocks noChangeArrowheads="1"/>
          </p:cNvSpPr>
          <p:nvPr/>
        </p:nvSpPr>
        <p:spPr bwMode="auto">
          <a:xfrm>
            <a:off x="2809566" y="4083050"/>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2" name="Text Box 22">
            <a:extLst>
              <a:ext uri="{FF2B5EF4-FFF2-40B4-BE49-F238E27FC236}">
                <a16:creationId xmlns:a16="http://schemas.microsoft.com/office/drawing/2014/main" id="{B1B113DD-EDF4-43BC-8469-D7D5FD03B999}"/>
              </a:ext>
            </a:extLst>
          </p:cNvPr>
          <p:cNvSpPr txBox="1">
            <a:spLocks noChangeArrowheads="1"/>
          </p:cNvSpPr>
          <p:nvPr/>
        </p:nvSpPr>
        <p:spPr bwMode="auto">
          <a:xfrm>
            <a:off x="2616308" y="483017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3" name="Text Box 23">
            <a:extLst>
              <a:ext uri="{FF2B5EF4-FFF2-40B4-BE49-F238E27FC236}">
                <a16:creationId xmlns:a16="http://schemas.microsoft.com/office/drawing/2014/main" id="{87EEBFF5-E346-4A03-ABE6-0A60FEF56950}"/>
              </a:ext>
            </a:extLst>
          </p:cNvPr>
          <p:cNvSpPr txBox="1">
            <a:spLocks noChangeArrowheads="1"/>
          </p:cNvSpPr>
          <p:nvPr/>
        </p:nvSpPr>
        <p:spPr bwMode="auto">
          <a:xfrm>
            <a:off x="3016775" y="3324928"/>
            <a:ext cx="477938"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6</a:t>
            </a:r>
          </a:p>
        </p:txBody>
      </p:sp>
      <p:sp>
        <p:nvSpPr>
          <p:cNvPr id="860184" name="Text Box 24">
            <a:extLst>
              <a:ext uri="{FF2B5EF4-FFF2-40B4-BE49-F238E27FC236}">
                <a16:creationId xmlns:a16="http://schemas.microsoft.com/office/drawing/2014/main" id="{7991735C-E007-4759-AAFE-6CDC63E65C09}"/>
              </a:ext>
            </a:extLst>
          </p:cNvPr>
          <p:cNvSpPr txBox="1">
            <a:spLocks noChangeArrowheads="1"/>
          </p:cNvSpPr>
          <p:nvPr/>
        </p:nvSpPr>
        <p:spPr bwMode="auto">
          <a:xfrm rot="17866567">
            <a:off x="2228966" y="281062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5</a:t>
            </a:r>
          </a:p>
        </p:txBody>
      </p:sp>
      <p:sp>
        <p:nvSpPr>
          <p:cNvPr id="860185" name="Text Box 25">
            <a:extLst>
              <a:ext uri="{FF2B5EF4-FFF2-40B4-BE49-F238E27FC236}">
                <a16:creationId xmlns:a16="http://schemas.microsoft.com/office/drawing/2014/main" id="{7E14DF10-F2B4-4D28-8A2C-88F48AE5D08E}"/>
              </a:ext>
            </a:extLst>
          </p:cNvPr>
          <p:cNvSpPr txBox="1">
            <a:spLocks noChangeArrowheads="1"/>
          </p:cNvSpPr>
          <p:nvPr/>
        </p:nvSpPr>
        <p:spPr bwMode="auto">
          <a:xfrm rot="2393523">
            <a:off x="1199218" y="3169135"/>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7</a:t>
            </a:r>
          </a:p>
        </p:txBody>
      </p:sp>
      <p:sp>
        <p:nvSpPr>
          <p:cNvPr id="860186" name="Text Box 26">
            <a:extLst>
              <a:ext uri="{FF2B5EF4-FFF2-40B4-BE49-F238E27FC236}">
                <a16:creationId xmlns:a16="http://schemas.microsoft.com/office/drawing/2014/main" id="{31133BDD-25C1-417C-AC69-4AE0E52C4C75}"/>
              </a:ext>
            </a:extLst>
          </p:cNvPr>
          <p:cNvSpPr txBox="1">
            <a:spLocks noChangeArrowheads="1"/>
          </p:cNvSpPr>
          <p:nvPr/>
        </p:nvSpPr>
        <p:spPr bwMode="auto">
          <a:xfrm>
            <a:off x="708627" y="433315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9</a:t>
            </a:r>
          </a:p>
        </p:txBody>
      </p:sp>
      <p:sp>
        <p:nvSpPr>
          <p:cNvPr id="860187" name="Oval 27">
            <a:extLst>
              <a:ext uri="{FF2B5EF4-FFF2-40B4-BE49-F238E27FC236}">
                <a16:creationId xmlns:a16="http://schemas.microsoft.com/office/drawing/2014/main" id="{73522F59-1FC7-4ABD-8B24-21DD9F6B737A}"/>
              </a:ext>
            </a:extLst>
          </p:cNvPr>
          <p:cNvSpPr>
            <a:spLocks noChangeArrowheads="1"/>
          </p:cNvSpPr>
          <p:nvPr/>
        </p:nvSpPr>
        <p:spPr bwMode="auto">
          <a:xfrm>
            <a:off x="81508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88" name="Oval 28">
            <a:extLst>
              <a:ext uri="{FF2B5EF4-FFF2-40B4-BE49-F238E27FC236}">
                <a16:creationId xmlns:a16="http://schemas.microsoft.com/office/drawing/2014/main" id="{3A7510D0-29D2-4A9E-B98E-9749E2328BB6}"/>
              </a:ext>
            </a:extLst>
          </p:cNvPr>
          <p:cNvSpPr>
            <a:spLocks noChangeArrowheads="1"/>
          </p:cNvSpPr>
          <p:nvPr/>
        </p:nvSpPr>
        <p:spPr bwMode="auto">
          <a:xfrm>
            <a:off x="73126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89" name="Oval 29">
            <a:extLst>
              <a:ext uri="{FF2B5EF4-FFF2-40B4-BE49-F238E27FC236}">
                <a16:creationId xmlns:a16="http://schemas.microsoft.com/office/drawing/2014/main" id="{63913135-F85D-4990-A724-A9362BABFE5F}"/>
              </a:ext>
            </a:extLst>
          </p:cNvPr>
          <p:cNvSpPr>
            <a:spLocks noChangeArrowheads="1"/>
          </p:cNvSpPr>
          <p:nvPr/>
        </p:nvSpPr>
        <p:spPr bwMode="auto">
          <a:xfrm>
            <a:off x="90652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F</a:t>
            </a:r>
          </a:p>
        </p:txBody>
      </p:sp>
      <p:sp>
        <p:nvSpPr>
          <p:cNvPr id="860190" name="Oval 30">
            <a:extLst>
              <a:ext uri="{FF2B5EF4-FFF2-40B4-BE49-F238E27FC236}">
                <a16:creationId xmlns:a16="http://schemas.microsoft.com/office/drawing/2014/main" id="{2F29016E-BB44-4778-84C6-111F7E3FA0C4}"/>
              </a:ext>
            </a:extLst>
          </p:cNvPr>
          <p:cNvSpPr>
            <a:spLocks noChangeArrowheads="1"/>
          </p:cNvSpPr>
          <p:nvPr/>
        </p:nvSpPr>
        <p:spPr bwMode="auto">
          <a:xfrm>
            <a:off x="55753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91" name="Oval 31">
            <a:extLst>
              <a:ext uri="{FF2B5EF4-FFF2-40B4-BE49-F238E27FC236}">
                <a16:creationId xmlns:a16="http://schemas.microsoft.com/office/drawing/2014/main" id="{49B6DFBA-053C-4414-8E3E-23E4CAD67FBF}"/>
              </a:ext>
            </a:extLst>
          </p:cNvPr>
          <p:cNvSpPr>
            <a:spLocks noChangeArrowheads="1"/>
          </p:cNvSpPr>
          <p:nvPr/>
        </p:nvSpPr>
        <p:spPr bwMode="auto">
          <a:xfrm>
            <a:off x="6392275"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C</a:t>
            </a:r>
          </a:p>
        </p:txBody>
      </p:sp>
      <p:sp>
        <p:nvSpPr>
          <p:cNvPr id="860192" name="Oval 32">
            <a:extLst>
              <a:ext uri="{FF2B5EF4-FFF2-40B4-BE49-F238E27FC236}">
                <a16:creationId xmlns:a16="http://schemas.microsoft.com/office/drawing/2014/main" id="{DF9C850A-E6AD-40DA-8571-E4715C9B4502}"/>
              </a:ext>
            </a:extLst>
          </p:cNvPr>
          <p:cNvSpPr>
            <a:spLocks noChangeArrowheads="1"/>
          </p:cNvSpPr>
          <p:nvPr/>
        </p:nvSpPr>
        <p:spPr bwMode="auto">
          <a:xfrm>
            <a:off x="45847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A</a:t>
            </a:r>
          </a:p>
        </p:txBody>
      </p:sp>
      <p:cxnSp>
        <p:nvCxnSpPr>
          <p:cNvPr id="32" name="AutoShape 34">
            <a:extLst>
              <a:ext uri="{FF2B5EF4-FFF2-40B4-BE49-F238E27FC236}">
                <a16:creationId xmlns:a16="http://schemas.microsoft.com/office/drawing/2014/main" id="{86265BB1-36F0-49E6-B581-0E15E644DBB1}"/>
              </a:ext>
            </a:extLst>
          </p:cNvPr>
          <p:cNvCxnSpPr>
            <a:cxnSpLocks noChangeShapeType="1"/>
            <a:stCxn id="860192" idx="4"/>
            <a:endCxn id="860191" idx="4"/>
          </p:cNvCxnSpPr>
          <p:nvPr/>
        </p:nvCxnSpPr>
        <p:spPr bwMode="auto">
          <a:xfrm rot="16200000" flipH="1">
            <a:off x="5762807" y="2247647"/>
            <a:ext cx="12700" cy="1807575"/>
          </a:xfrm>
          <a:prstGeom prst="curvedConnector3">
            <a:avLst>
              <a:gd name="adj1" fmla="val 544235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57629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F472736D-E69F-4D63-BABC-FA1614F7AA53}"/>
              </a:ext>
            </a:extLst>
          </p:cNvPr>
          <p:cNvSpPr>
            <a:spLocks noGrp="1" noChangeArrowheads="1"/>
          </p:cNvSpPr>
          <p:nvPr>
            <p:ph type="title"/>
          </p:nvPr>
        </p:nvSpPr>
        <p:spPr>
          <a:xfrm>
            <a:off x="506252" y="402314"/>
            <a:ext cx="9064302" cy="1007533"/>
          </a:xfrm>
        </p:spPr>
        <p:txBody>
          <a:bodyPr/>
          <a:lstStyle/>
          <a:p>
            <a:r>
              <a:rPr lang="en-US" altLang="en-US">
                <a:latin typeface="Helvetica" panose="020B0604020202020204" pitchFamily="34" charset="0"/>
              </a:rPr>
              <a:t>Baruvka’s MST Algorithm</a:t>
            </a:r>
            <a:endParaRPr lang="en-US" altLang="en-US">
              <a:latin typeface="Courier New" panose="02070309020205020404" pitchFamily="49" charset="0"/>
            </a:endParaRPr>
          </a:p>
        </p:txBody>
      </p:sp>
      <p:sp>
        <p:nvSpPr>
          <p:cNvPr id="860164" name="Oval 4">
            <a:extLst>
              <a:ext uri="{FF2B5EF4-FFF2-40B4-BE49-F238E27FC236}">
                <a16:creationId xmlns:a16="http://schemas.microsoft.com/office/drawing/2014/main" id="{33703E57-85ED-4075-8E10-53C58428917E}"/>
              </a:ext>
            </a:extLst>
          </p:cNvPr>
          <p:cNvSpPr>
            <a:spLocks noChangeArrowheads="1"/>
          </p:cNvSpPr>
          <p:nvPr/>
        </p:nvSpPr>
        <p:spPr bwMode="auto">
          <a:xfrm>
            <a:off x="426900" y="6426122"/>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65" name="Oval 5">
            <a:extLst>
              <a:ext uri="{FF2B5EF4-FFF2-40B4-BE49-F238E27FC236}">
                <a16:creationId xmlns:a16="http://schemas.microsoft.com/office/drawing/2014/main" id="{68CCC6A2-ED80-4C28-87D6-37C98A039366}"/>
              </a:ext>
            </a:extLst>
          </p:cNvPr>
          <p:cNvSpPr>
            <a:spLocks noChangeArrowheads="1"/>
          </p:cNvSpPr>
          <p:nvPr/>
        </p:nvSpPr>
        <p:spPr bwMode="auto">
          <a:xfrm>
            <a:off x="1673859" y="5036309"/>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66" name="Oval 6">
            <a:extLst>
              <a:ext uri="{FF2B5EF4-FFF2-40B4-BE49-F238E27FC236}">
                <a16:creationId xmlns:a16="http://schemas.microsoft.com/office/drawing/2014/main" id="{5E06C4F3-3585-4D94-B929-E553360B0A69}"/>
              </a:ext>
            </a:extLst>
          </p:cNvPr>
          <p:cNvSpPr>
            <a:spLocks noChangeArrowheads="1"/>
          </p:cNvSpPr>
          <p:nvPr/>
        </p:nvSpPr>
        <p:spPr bwMode="auto">
          <a:xfrm>
            <a:off x="3389113" y="482073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pPr>
            <a:r>
              <a:rPr lang="en-US" altLang="en-US" sz="2400" b="1">
                <a:solidFill>
                  <a:srgbClr val="000000"/>
                </a:solidFill>
                <a:latin typeface="Arial" panose="020B0604020202020204" pitchFamily="34" charset="0"/>
              </a:rPr>
              <a:t>F</a:t>
            </a:r>
          </a:p>
        </p:txBody>
      </p:sp>
      <p:sp>
        <p:nvSpPr>
          <p:cNvPr id="860167" name="Oval 7">
            <a:extLst>
              <a:ext uri="{FF2B5EF4-FFF2-40B4-BE49-F238E27FC236}">
                <a16:creationId xmlns:a16="http://schemas.microsoft.com/office/drawing/2014/main" id="{8A315D56-8E79-4CEC-B4E3-3890A4F3065A}"/>
              </a:ext>
            </a:extLst>
          </p:cNvPr>
          <p:cNvSpPr>
            <a:spLocks noChangeArrowheads="1"/>
          </p:cNvSpPr>
          <p:nvPr/>
        </p:nvSpPr>
        <p:spPr bwMode="auto">
          <a:xfrm>
            <a:off x="2575670" y="1849461"/>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B</a:t>
            </a:r>
          </a:p>
        </p:txBody>
      </p:sp>
      <p:sp>
        <p:nvSpPr>
          <p:cNvPr id="860168" name="Oval 8">
            <a:extLst>
              <a:ext uri="{FF2B5EF4-FFF2-40B4-BE49-F238E27FC236}">
                <a16:creationId xmlns:a16="http://schemas.microsoft.com/office/drawing/2014/main" id="{FEFDCA75-3BE8-4FA1-839A-667B4C13BC0A}"/>
              </a:ext>
            </a:extLst>
          </p:cNvPr>
          <p:cNvSpPr>
            <a:spLocks noChangeArrowheads="1"/>
          </p:cNvSpPr>
          <p:nvPr/>
        </p:nvSpPr>
        <p:spPr bwMode="auto">
          <a:xfrm>
            <a:off x="1999841" y="362196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C</a:t>
            </a:r>
          </a:p>
        </p:txBody>
      </p:sp>
      <p:sp>
        <p:nvSpPr>
          <p:cNvPr id="860169" name="Oval 9">
            <a:extLst>
              <a:ext uri="{FF2B5EF4-FFF2-40B4-BE49-F238E27FC236}">
                <a16:creationId xmlns:a16="http://schemas.microsoft.com/office/drawing/2014/main" id="{0AF487BB-3C4D-454C-AE2F-7AB6C526D12E}"/>
              </a:ext>
            </a:extLst>
          </p:cNvPr>
          <p:cNvSpPr>
            <a:spLocks noChangeArrowheads="1"/>
          </p:cNvSpPr>
          <p:nvPr/>
        </p:nvSpPr>
        <p:spPr bwMode="auto">
          <a:xfrm>
            <a:off x="426901" y="2342624"/>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A</a:t>
            </a:r>
          </a:p>
        </p:txBody>
      </p:sp>
      <p:cxnSp>
        <p:nvCxnSpPr>
          <p:cNvPr id="860170" name="AutoShape 10">
            <a:extLst>
              <a:ext uri="{FF2B5EF4-FFF2-40B4-BE49-F238E27FC236}">
                <a16:creationId xmlns:a16="http://schemas.microsoft.com/office/drawing/2014/main" id="{C83CED45-C27C-4A73-AA61-EF33F171098B}"/>
              </a:ext>
            </a:extLst>
          </p:cNvPr>
          <p:cNvCxnSpPr>
            <a:cxnSpLocks noChangeShapeType="1"/>
            <a:stCxn id="860169" idx="4"/>
            <a:endCxn id="860164" idx="0"/>
          </p:cNvCxnSpPr>
          <p:nvPr/>
        </p:nvCxnSpPr>
        <p:spPr bwMode="auto">
          <a:xfrm flipH="1">
            <a:off x="701220" y="2891264"/>
            <a:ext cx="1" cy="3534858"/>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1" name="AutoShape 11">
            <a:extLst>
              <a:ext uri="{FF2B5EF4-FFF2-40B4-BE49-F238E27FC236}">
                <a16:creationId xmlns:a16="http://schemas.microsoft.com/office/drawing/2014/main" id="{4CD85F82-6C52-4AA0-8DD7-CC0E2A3B0AE6}"/>
              </a:ext>
            </a:extLst>
          </p:cNvPr>
          <p:cNvCxnSpPr>
            <a:cxnSpLocks noChangeShapeType="1"/>
            <a:stCxn id="860169" idx="5"/>
            <a:endCxn id="860168" idx="1"/>
          </p:cNvCxnSpPr>
          <p:nvPr/>
        </p:nvCxnSpPr>
        <p:spPr bwMode="auto">
          <a:xfrm>
            <a:off x="895195" y="2810918"/>
            <a:ext cx="1184992" cy="891390"/>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2" name="AutoShape 12">
            <a:extLst>
              <a:ext uri="{FF2B5EF4-FFF2-40B4-BE49-F238E27FC236}">
                <a16:creationId xmlns:a16="http://schemas.microsoft.com/office/drawing/2014/main" id="{FDF01410-52C0-446D-92B8-3E6F6335D79D}"/>
              </a:ext>
            </a:extLst>
          </p:cNvPr>
          <p:cNvCxnSpPr>
            <a:cxnSpLocks noChangeShapeType="1"/>
            <a:stCxn id="860165" idx="0"/>
            <a:endCxn id="860168" idx="4"/>
          </p:cNvCxnSpPr>
          <p:nvPr/>
        </p:nvCxnSpPr>
        <p:spPr bwMode="auto">
          <a:xfrm flipV="1">
            <a:off x="1948179" y="4170602"/>
            <a:ext cx="325982" cy="865707"/>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3" name="AutoShape 13">
            <a:extLst>
              <a:ext uri="{FF2B5EF4-FFF2-40B4-BE49-F238E27FC236}">
                <a16:creationId xmlns:a16="http://schemas.microsoft.com/office/drawing/2014/main" id="{9BE31667-1726-4417-AEBF-BA7B8B0F4E04}"/>
              </a:ext>
            </a:extLst>
          </p:cNvPr>
          <p:cNvCxnSpPr>
            <a:cxnSpLocks noChangeShapeType="1"/>
            <a:stCxn id="860165" idx="6"/>
            <a:endCxn id="860166" idx="2"/>
          </p:cNvCxnSpPr>
          <p:nvPr/>
        </p:nvCxnSpPr>
        <p:spPr bwMode="auto">
          <a:xfrm flipV="1">
            <a:off x="2222499" y="5095055"/>
            <a:ext cx="1166614" cy="21557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4" name="AutoShape 14">
            <a:extLst>
              <a:ext uri="{FF2B5EF4-FFF2-40B4-BE49-F238E27FC236}">
                <a16:creationId xmlns:a16="http://schemas.microsoft.com/office/drawing/2014/main" id="{3FC5C7D7-18BA-4F00-A39F-B0E5031A2092}"/>
              </a:ext>
            </a:extLst>
          </p:cNvPr>
          <p:cNvCxnSpPr>
            <a:cxnSpLocks noChangeShapeType="1"/>
            <a:stCxn id="860168" idx="5"/>
            <a:endCxn id="860166" idx="1"/>
          </p:cNvCxnSpPr>
          <p:nvPr/>
        </p:nvCxnSpPr>
        <p:spPr bwMode="auto">
          <a:xfrm>
            <a:off x="2468135" y="4090256"/>
            <a:ext cx="1001324" cy="81082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5" name="AutoShape 15">
            <a:extLst>
              <a:ext uri="{FF2B5EF4-FFF2-40B4-BE49-F238E27FC236}">
                <a16:creationId xmlns:a16="http://schemas.microsoft.com/office/drawing/2014/main" id="{C262E44D-5F0B-424F-9EF5-68FF6C5C4C68}"/>
              </a:ext>
            </a:extLst>
          </p:cNvPr>
          <p:cNvCxnSpPr>
            <a:cxnSpLocks noChangeShapeType="1"/>
            <a:stCxn id="860164" idx="6"/>
            <a:endCxn id="860166" idx="3"/>
          </p:cNvCxnSpPr>
          <p:nvPr/>
        </p:nvCxnSpPr>
        <p:spPr bwMode="auto">
          <a:xfrm flipV="1">
            <a:off x="975540" y="5289029"/>
            <a:ext cx="2493919" cy="141141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6" name="AutoShape 16">
            <a:extLst>
              <a:ext uri="{FF2B5EF4-FFF2-40B4-BE49-F238E27FC236}">
                <a16:creationId xmlns:a16="http://schemas.microsoft.com/office/drawing/2014/main" id="{70F0ACE8-9AC9-409A-98D3-625A6AD5A198}"/>
              </a:ext>
            </a:extLst>
          </p:cNvPr>
          <p:cNvCxnSpPr>
            <a:cxnSpLocks noChangeShapeType="1"/>
            <a:stCxn id="860167" idx="5"/>
            <a:endCxn id="860166" idx="0"/>
          </p:cNvCxnSpPr>
          <p:nvPr/>
        </p:nvCxnSpPr>
        <p:spPr bwMode="auto">
          <a:xfrm>
            <a:off x="3043964" y="2317755"/>
            <a:ext cx="619469" cy="250298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7" name="AutoShape 17">
            <a:extLst>
              <a:ext uri="{FF2B5EF4-FFF2-40B4-BE49-F238E27FC236}">
                <a16:creationId xmlns:a16="http://schemas.microsoft.com/office/drawing/2014/main" id="{68D1373E-4198-408A-801A-E2BD6978762E}"/>
              </a:ext>
            </a:extLst>
          </p:cNvPr>
          <p:cNvCxnSpPr>
            <a:cxnSpLocks noChangeShapeType="1"/>
            <a:stCxn id="860167" idx="4"/>
            <a:endCxn id="860168" idx="0"/>
          </p:cNvCxnSpPr>
          <p:nvPr/>
        </p:nvCxnSpPr>
        <p:spPr bwMode="auto">
          <a:xfrm flipH="1">
            <a:off x="2274161" y="2398101"/>
            <a:ext cx="575829" cy="1223861"/>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179" name="Text Box 19">
            <a:extLst>
              <a:ext uri="{FF2B5EF4-FFF2-40B4-BE49-F238E27FC236}">
                <a16:creationId xmlns:a16="http://schemas.microsoft.com/office/drawing/2014/main" id="{FBB329ED-01F5-4E86-895C-712BF6976CCD}"/>
              </a:ext>
            </a:extLst>
          </p:cNvPr>
          <p:cNvSpPr txBox="1">
            <a:spLocks noChangeArrowheads="1"/>
          </p:cNvSpPr>
          <p:nvPr/>
        </p:nvSpPr>
        <p:spPr bwMode="auto">
          <a:xfrm rot="19785275">
            <a:off x="1522781" y="589494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0" name="Text Box 20">
            <a:extLst>
              <a:ext uri="{FF2B5EF4-FFF2-40B4-BE49-F238E27FC236}">
                <a16:creationId xmlns:a16="http://schemas.microsoft.com/office/drawing/2014/main" id="{3523CA08-88E1-4199-92D8-9B09BB780B84}"/>
              </a:ext>
            </a:extLst>
          </p:cNvPr>
          <p:cNvSpPr txBox="1">
            <a:spLocks noChangeArrowheads="1"/>
          </p:cNvSpPr>
          <p:nvPr/>
        </p:nvSpPr>
        <p:spPr bwMode="auto">
          <a:xfrm rot="17831146">
            <a:off x="1784080" y="4284058"/>
            <a:ext cx="354674"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1" name="Text Box 21">
            <a:extLst>
              <a:ext uri="{FF2B5EF4-FFF2-40B4-BE49-F238E27FC236}">
                <a16:creationId xmlns:a16="http://schemas.microsoft.com/office/drawing/2014/main" id="{D264B74E-521F-49FD-9449-40BFBA2A8CAE}"/>
              </a:ext>
            </a:extLst>
          </p:cNvPr>
          <p:cNvSpPr txBox="1">
            <a:spLocks noChangeArrowheads="1"/>
          </p:cNvSpPr>
          <p:nvPr/>
        </p:nvSpPr>
        <p:spPr bwMode="auto">
          <a:xfrm>
            <a:off x="2809566" y="4083050"/>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2" name="Text Box 22">
            <a:extLst>
              <a:ext uri="{FF2B5EF4-FFF2-40B4-BE49-F238E27FC236}">
                <a16:creationId xmlns:a16="http://schemas.microsoft.com/office/drawing/2014/main" id="{B1B113DD-EDF4-43BC-8469-D7D5FD03B999}"/>
              </a:ext>
            </a:extLst>
          </p:cNvPr>
          <p:cNvSpPr txBox="1">
            <a:spLocks noChangeArrowheads="1"/>
          </p:cNvSpPr>
          <p:nvPr/>
        </p:nvSpPr>
        <p:spPr bwMode="auto">
          <a:xfrm>
            <a:off x="2616308" y="483017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3" name="Text Box 23">
            <a:extLst>
              <a:ext uri="{FF2B5EF4-FFF2-40B4-BE49-F238E27FC236}">
                <a16:creationId xmlns:a16="http://schemas.microsoft.com/office/drawing/2014/main" id="{87EEBFF5-E346-4A03-ABE6-0A60FEF56950}"/>
              </a:ext>
            </a:extLst>
          </p:cNvPr>
          <p:cNvSpPr txBox="1">
            <a:spLocks noChangeArrowheads="1"/>
          </p:cNvSpPr>
          <p:nvPr/>
        </p:nvSpPr>
        <p:spPr bwMode="auto">
          <a:xfrm>
            <a:off x="3016775" y="3324928"/>
            <a:ext cx="477938"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6</a:t>
            </a:r>
          </a:p>
        </p:txBody>
      </p:sp>
      <p:sp>
        <p:nvSpPr>
          <p:cNvPr id="860184" name="Text Box 24">
            <a:extLst>
              <a:ext uri="{FF2B5EF4-FFF2-40B4-BE49-F238E27FC236}">
                <a16:creationId xmlns:a16="http://schemas.microsoft.com/office/drawing/2014/main" id="{7991735C-E007-4759-AAFE-6CDC63E65C09}"/>
              </a:ext>
            </a:extLst>
          </p:cNvPr>
          <p:cNvSpPr txBox="1">
            <a:spLocks noChangeArrowheads="1"/>
          </p:cNvSpPr>
          <p:nvPr/>
        </p:nvSpPr>
        <p:spPr bwMode="auto">
          <a:xfrm rot="17866567">
            <a:off x="2228966" y="281062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5</a:t>
            </a:r>
          </a:p>
        </p:txBody>
      </p:sp>
      <p:sp>
        <p:nvSpPr>
          <p:cNvPr id="860185" name="Text Box 25">
            <a:extLst>
              <a:ext uri="{FF2B5EF4-FFF2-40B4-BE49-F238E27FC236}">
                <a16:creationId xmlns:a16="http://schemas.microsoft.com/office/drawing/2014/main" id="{7E14DF10-F2B4-4D28-8A2C-88F48AE5D08E}"/>
              </a:ext>
            </a:extLst>
          </p:cNvPr>
          <p:cNvSpPr txBox="1">
            <a:spLocks noChangeArrowheads="1"/>
          </p:cNvSpPr>
          <p:nvPr/>
        </p:nvSpPr>
        <p:spPr bwMode="auto">
          <a:xfrm rot="2393523">
            <a:off x="1199218" y="3169135"/>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7</a:t>
            </a:r>
          </a:p>
        </p:txBody>
      </p:sp>
      <p:sp>
        <p:nvSpPr>
          <p:cNvPr id="860186" name="Text Box 26">
            <a:extLst>
              <a:ext uri="{FF2B5EF4-FFF2-40B4-BE49-F238E27FC236}">
                <a16:creationId xmlns:a16="http://schemas.microsoft.com/office/drawing/2014/main" id="{31133BDD-25C1-417C-AC69-4AE0E52C4C75}"/>
              </a:ext>
            </a:extLst>
          </p:cNvPr>
          <p:cNvSpPr txBox="1">
            <a:spLocks noChangeArrowheads="1"/>
          </p:cNvSpPr>
          <p:nvPr/>
        </p:nvSpPr>
        <p:spPr bwMode="auto">
          <a:xfrm>
            <a:off x="708627" y="433315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9</a:t>
            </a:r>
          </a:p>
        </p:txBody>
      </p:sp>
      <p:sp>
        <p:nvSpPr>
          <p:cNvPr id="860187" name="Oval 27">
            <a:extLst>
              <a:ext uri="{FF2B5EF4-FFF2-40B4-BE49-F238E27FC236}">
                <a16:creationId xmlns:a16="http://schemas.microsoft.com/office/drawing/2014/main" id="{73522F59-1FC7-4ABD-8B24-21DD9F6B737A}"/>
              </a:ext>
            </a:extLst>
          </p:cNvPr>
          <p:cNvSpPr>
            <a:spLocks noChangeArrowheads="1"/>
          </p:cNvSpPr>
          <p:nvPr/>
        </p:nvSpPr>
        <p:spPr bwMode="auto">
          <a:xfrm>
            <a:off x="81508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88" name="Oval 28">
            <a:extLst>
              <a:ext uri="{FF2B5EF4-FFF2-40B4-BE49-F238E27FC236}">
                <a16:creationId xmlns:a16="http://schemas.microsoft.com/office/drawing/2014/main" id="{3A7510D0-29D2-4A9E-B98E-9749E2328BB6}"/>
              </a:ext>
            </a:extLst>
          </p:cNvPr>
          <p:cNvSpPr>
            <a:spLocks noChangeArrowheads="1"/>
          </p:cNvSpPr>
          <p:nvPr/>
        </p:nvSpPr>
        <p:spPr bwMode="auto">
          <a:xfrm>
            <a:off x="73126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89" name="Oval 29">
            <a:extLst>
              <a:ext uri="{FF2B5EF4-FFF2-40B4-BE49-F238E27FC236}">
                <a16:creationId xmlns:a16="http://schemas.microsoft.com/office/drawing/2014/main" id="{63913135-F85D-4990-A724-A9362BABFE5F}"/>
              </a:ext>
            </a:extLst>
          </p:cNvPr>
          <p:cNvSpPr>
            <a:spLocks noChangeArrowheads="1"/>
          </p:cNvSpPr>
          <p:nvPr/>
        </p:nvSpPr>
        <p:spPr bwMode="auto">
          <a:xfrm>
            <a:off x="90652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F</a:t>
            </a:r>
          </a:p>
        </p:txBody>
      </p:sp>
      <p:sp>
        <p:nvSpPr>
          <p:cNvPr id="860190" name="Oval 30">
            <a:extLst>
              <a:ext uri="{FF2B5EF4-FFF2-40B4-BE49-F238E27FC236}">
                <a16:creationId xmlns:a16="http://schemas.microsoft.com/office/drawing/2014/main" id="{2F29016E-BB44-4778-84C6-111F7E3FA0C4}"/>
              </a:ext>
            </a:extLst>
          </p:cNvPr>
          <p:cNvSpPr>
            <a:spLocks noChangeArrowheads="1"/>
          </p:cNvSpPr>
          <p:nvPr/>
        </p:nvSpPr>
        <p:spPr bwMode="auto">
          <a:xfrm>
            <a:off x="55753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91" name="Oval 31">
            <a:extLst>
              <a:ext uri="{FF2B5EF4-FFF2-40B4-BE49-F238E27FC236}">
                <a16:creationId xmlns:a16="http://schemas.microsoft.com/office/drawing/2014/main" id="{49B6DFBA-053C-4414-8E3E-23E4CAD67FBF}"/>
              </a:ext>
            </a:extLst>
          </p:cNvPr>
          <p:cNvSpPr>
            <a:spLocks noChangeArrowheads="1"/>
          </p:cNvSpPr>
          <p:nvPr/>
        </p:nvSpPr>
        <p:spPr bwMode="auto">
          <a:xfrm>
            <a:off x="6392275"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C</a:t>
            </a:r>
          </a:p>
        </p:txBody>
      </p:sp>
      <p:sp>
        <p:nvSpPr>
          <p:cNvPr id="860192" name="Oval 32">
            <a:extLst>
              <a:ext uri="{FF2B5EF4-FFF2-40B4-BE49-F238E27FC236}">
                <a16:creationId xmlns:a16="http://schemas.microsoft.com/office/drawing/2014/main" id="{DF9C850A-E6AD-40DA-8571-E4715C9B4502}"/>
              </a:ext>
            </a:extLst>
          </p:cNvPr>
          <p:cNvSpPr>
            <a:spLocks noChangeArrowheads="1"/>
          </p:cNvSpPr>
          <p:nvPr/>
        </p:nvSpPr>
        <p:spPr bwMode="auto">
          <a:xfrm>
            <a:off x="45847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A</a:t>
            </a:r>
          </a:p>
        </p:txBody>
      </p:sp>
      <p:cxnSp>
        <p:nvCxnSpPr>
          <p:cNvPr id="32" name="AutoShape 34">
            <a:extLst>
              <a:ext uri="{FF2B5EF4-FFF2-40B4-BE49-F238E27FC236}">
                <a16:creationId xmlns:a16="http://schemas.microsoft.com/office/drawing/2014/main" id="{86265BB1-36F0-49E6-B581-0E15E644DBB1}"/>
              </a:ext>
            </a:extLst>
          </p:cNvPr>
          <p:cNvCxnSpPr>
            <a:cxnSpLocks noChangeShapeType="1"/>
            <a:stCxn id="860192" idx="4"/>
            <a:endCxn id="860191" idx="4"/>
          </p:cNvCxnSpPr>
          <p:nvPr/>
        </p:nvCxnSpPr>
        <p:spPr bwMode="auto">
          <a:xfrm rot="16200000" flipH="1">
            <a:off x="5762807" y="2247647"/>
            <a:ext cx="12700" cy="1807575"/>
          </a:xfrm>
          <a:prstGeom prst="curvedConnector3">
            <a:avLst>
              <a:gd name="adj1" fmla="val 544235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4">
            <a:extLst>
              <a:ext uri="{FF2B5EF4-FFF2-40B4-BE49-F238E27FC236}">
                <a16:creationId xmlns:a16="http://schemas.microsoft.com/office/drawing/2014/main" id="{FDBBE359-4A40-49F5-B7B6-18745DE4C7F9}"/>
              </a:ext>
            </a:extLst>
          </p:cNvPr>
          <p:cNvCxnSpPr>
            <a:cxnSpLocks noChangeShapeType="1"/>
            <a:stCxn id="860190" idx="4"/>
            <a:endCxn id="860191" idx="4"/>
          </p:cNvCxnSpPr>
          <p:nvPr/>
        </p:nvCxnSpPr>
        <p:spPr bwMode="auto">
          <a:xfrm rot="16200000" flipH="1">
            <a:off x="6258107" y="2742947"/>
            <a:ext cx="12700" cy="816975"/>
          </a:xfrm>
          <a:prstGeom prst="curvedConnector3">
            <a:avLst>
              <a:gd name="adj1" fmla="val 2562362"/>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0035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F472736D-E69F-4D63-BABC-FA1614F7AA53}"/>
              </a:ext>
            </a:extLst>
          </p:cNvPr>
          <p:cNvSpPr>
            <a:spLocks noGrp="1" noChangeArrowheads="1"/>
          </p:cNvSpPr>
          <p:nvPr>
            <p:ph type="title"/>
          </p:nvPr>
        </p:nvSpPr>
        <p:spPr>
          <a:xfrm>
            <a:off x="506252" y="402314"/>
            <a:ext cx="9064302" cy="1007533"/>
          </a:xfrm>
        </p:spPr>
        <p:txBody>
          <a:bodyPr/>
          <a:lstStyle/>
          <a:p>
            <a:r>
              <a:rPr lang="en-US" altLang="en-US">
                <a:latin typeface="Helvetica" panose="020B0604020202020204" pitchFamily="34" charset="0"/>
              </a:rPr>
              <a:t>Baruvka’s MST Algorithm</a:t>
            </a:r>
            <a:endParaRPr lang="en-US" altLang="en-US">
              <a:latin typeface="Courier New" panose="02070309020205020404" pitchFamily="49" charset="0"/>
            </a:endParaRPr>
          </a:p>
        </p:txBody>
      </p:sp>
      <p:sp>
        <p:nvSpPr>
          <p:cNvPr id="860164" name="Oval 4">
            <a:extLst>
              <a:ext uri="{FF2B5EF4-FFF2-40B4-BE49-F238E27FC236}">
                <a16:creationId xmlns:a16="http://schemas.microsoft.com/office/drawing/2014/main" id="{33703E57-85ED-4075-8E10-53C58428917E}"/>
              </a:ext>
            </a:extLst>
          </p:cNvPr>
          <p:cNvSpPr>
            <a:spLocks noChangeArrowheads="1"/>
          </p:cNvSpPr>
          <p:nvPr/>
        </p:nvSpPr>
        <p:spPr bwMode="auto">
          <a:xfrm>
            <a:off x="426900" y="6426122"/>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65" name="Oval 5">
            <a:extLst>
              <a:ext uri="{FF2B5EF4-FFF2-40B4-BE49-F238E27FC236}">
                <a16:creationId xmlns:a16="http://schemas.microsoft.com/office/drawing/2014/main" id="{68CCC6A2-ED80-4C28-87D6-37C98A039366}"/>
              </a:ext>
            </a:extLst>
          </p:cNvPr>
          <p:cNvSpPr>
            <a:spLocks noChangeArrowheads="1"/>
          </p:cNvSpPr>
          <p:nvPr/>
        </p:nvSpPr>
        <p:spPr bwMode="auto">
          <a:xfrm>
            <a:off x="1673859" y="5036309"/>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defRPr/>
            </a:pPr>
            <a:r>
              <a:rPr lang="en-US" altLang="en-US" sz="2400" b="1">
                <a:solidFill>
                  <a:schemeClr val="bg1"/>
                </a:solidFill>
                <a:latin typeface="Arial" panose="020B0604020202020204" pitchFamily="34" charset="0"/>
              </a:rPr>
              <a:t>D</a:t>
            </a:r>
          </a:p>
        </p:txBody>
      </p:sp>
      <p:sp>
        <p:nvSpPr>
          <p:cNvPr id="860166" name="Oval 6">
            <a:extLst>
              <a:ext uri="{FF2B5EF4-FFF2-40B4-BE49-F238E27FC236}">
                <a16:creationId xmlns:a16="http://schemas.microsoft.com/office/drawing/2014/main" id="{5E06C4F3-3585-4D94-B929-E553360B0A69}"/>
              </a:ext>
            </a:extLst>
          </p:cNvPr>
          <p:cNvSpPr>
            <a:spLocks noChangeArrowheads="1"/>
          </p:cNvSpPr>
          <p:nvPr/>
        </p:nvSpPr>
        <p:spPr bwMode="auto">
          <a:xfrm>
            <a:off x="3389113" y="482073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pPr>
            <a:r>
              <a:rPr lang="en-US" altLang="en-US" sz="2400" b="1">
                <a:solidFill>
                  <a:srgbClr val="000000"/>
                </a:solidFill>
                <a:latin typeface="Arial" panose="020B0604020202020204" pitchFamily="34" charset="0"/>
              </a:rPr>
              <a:t>F</a:t>
            </a:r>
          </a:p>
        </p:txBody>
      </p:sp>
      <p:sp>
        <p:nvSpPr>
          <p:cNvPr id="860167" name="Oval 7">
            <a:extLst>
              <a:ext uri="{FF2B5EF4-FFF2-40B4-BE49-F238E27FC236}">
                <a16:creationId xmlns:a16="http://schemas.microsoft.com/office/drawing/2014/main" id="{8A315D56-8E79-4CEC-B4E3-3890A4F3065A}"/>
              </a:ext>
            </a:extLst>
          </p:cNvPr>
          <p:cNvSpPr>
            <a:spLocks noChangeArrowheads="1"/>
          </p:cNvSpPr>
          <p:nvPr/>
        </p:nvSpPr>
        <p:spPr bwMode="auto">
          <a:xfrm>
            <a:off x="2575670" y="1849461"/>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B</a:t>
            </a:r>
          </a:p>
        </p:txBody>
      </p:sp>
      <p:sp>
        <p:nvSpPr>
          <p:cNvPr id="860168" name="Oval 8">
            <a:extLst>
              <a:ext uri="{FF2B5EF4-FFF2-40B4-BE49-F238E27FC236}">
                <a16:creationId xmlns:a16="http://schemas.microsoft.com/office/drawing/2014/main" id="{FEFDCA75-3BE8-4FA1-839A-667B4C13BC0A}"/>
              </a:ext>
            </a:extLst>
          </p:cNvPr>
          <p:cNvSpPr>
            <a:spLocks noChangeArrowheads="1"/>
          </p:cNvSpPr>
          <p:nvPr/>
        </p:nvSpPr>
        <p:spPr bwMode="auto">
          <a:xfrm>
            <a:off x="1999841" y="3621962"/>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C</a:t>
            </a:r>
          </a:p>
        </p:txBody>
      </p:sp>
      <p:sp>
        <p:nvSpPr>
          <p:cNvPr id="860169" name="Oval 9">
            <a:extLst>
              <a:ext uri="{FF2B5EF4-FFF2-40B4-BE49-F238E27FC236}">
                <a16:creationId xmlns:a16="http://schemas.microsoft.com/office/drawing/2014/main" id="{0AF487BB-3C4D-454C-AE2F-7AB6C526D12E}"/>
              </a:ext>
            </a:extLst>
          </p:cNvPr>
          <p:cNvSpPr>
            <a:spLocks noChangeArrowheads="1"/>
          </p:cNvSpPr>
          <p:nvPr/>
        </p:nvSpPr>
        <p:spPr bwMode="auto">
          <a:xfrm>
            <a:off x="426901" y="2342624"/>
            <a:ext cx="548640" cy="548640"/>
          </a:xfrm>
          <a:prstGeom prst="ellipse">
            <a:avLst/>
          </a:prstGeom>
          <a:solidFill>
            <a:srgbClr val="FF0000"/>
          </a:solidFill>
          <a:ln w="19050">
            <a:solidFill>
              <a:srgbClr val="FF0000"/>
            </a:solidFill>
            <a:round/>
            <a:headEnd/>
            <a:tailEnd/>
          </a:ln>
          <a:effectLst/>
        </p:spPr>
        <p:txBody>
          <a:bodyPr wrap="none" anchor="ctr"/>
          <a:lstStyle/>
          <a:p>
            <a:pPr algn="ctr" defTabSz="1007577" fontAlgn="base">
              <a:spcBef>
                <a:spcPct val="0"/>
              </a:spcBef>
              <a:spcAft>
                <a:spcPct val="0"/>
              </a:spcAft>
            </a:pPr>
            <a:r>
              <a:rPr lang="en-US" altLang="en-US" sz="2400" b="1">
                <a:solidFill>
                  <a:schemeClr val="bg1"/>
                </a:solidFill>
                <a:latin typeface="Arial" panose="020B0604020202020204" pitchFamily="34" charset="0"/>
              </a:rPr>
              <a:t>A</a:t>
            </a:r>
          </a:p>
        </p:txBody>
      </p:sp>
      <p:cxnSp>
        <p:nvCxnSpPr>
          <p:cNvPr id="860170" name="AutoShape 10">
            <a:extLst>
              <a:ext uri="{FF2B5EF4-FFF2-40B4-BE49-F238E27FC236}">
                <a16:creationId xmlns:a16="http://schemas.microsoft.com/office/drawing/2014/main" id="{C83CED45-C27C-4A73-AA61-EF33F171098B}"/>
              </a:ext>
            </a:extLst>
          </p:cNvPr>
          <p:cNvCxnSpPr>
            <a:cxnSpLocks noChangeShapeType="1"/>
            <a:stCxn id="860169" idx="4"/>
            <a:endCxn id="860164" idx="0"/>
          </p:cNvCxnSpPr>
          <p:nvPr/>
        </p:nvCxnSpPr>
        <p:spPr bwMode="auto">
          <a:xfrm flipH="1">
            <a:off x="701220" y="2891264"/>
            <a:ext cx="1" cy="3534858"/>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1" name="AutoShape 11">
            <a:extLst>
              <a:ext uri="{FF2B5EF4-FFF2-40B4-BE49-F238E27FC236}">
                <a16:creationId xmlns:a16="http://schemas.microsoft.com/office/drawing/2014/main" id="{4CD85F82-6C52-4AA0-8DD7-CC0E2A3B0AE6}"/>
              </a:ext>
            </a:extLst>
          </p:cNvPr>
          <p:cNvCxnSpPr>
            <a:cxnSpLocks noChangeShapeType="1"/>
            <a:stCxn id="860169" idx="5"/>
            <a:endCxn id="860168" idx="1"/>
          </p:cNvCxnSpPr>
          <p:nvPr/>
        </p:nvCxnSpPr>
        <p:spPr bwMode="auto">
          <a:xfrm>
            <a:off x="895195" y="2810918"/>
            <a:ext cx="1184992" cy="891390"/>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2" name="AutoShape 12">
            <a:extLst>
              <a:ext uri="{FF2B5EF4-FFF2-40B4-BE49-F238E27FC236}">
                <a16:creationId xmlns:a16="http://schemas.microsoft.com/office/drawing/2014/main" id="{FDF01410-52C0-446D-92B8-3E6F6335D79D}"/>
              </a:ext>
            </a:extLst>
          </p:cNvPr>
          <p:cNvCxnSpPr>
            <a:cxnSpLocks noChangeShapeType="1"/>
            <a:stCxn id="860165" idx="0"/>
            <a:endCxn id="860168" idx="4"/>
          </p:cNvCxnSpPr>
          <p:nvPr/>
        </p:nvCxnSpPr>
        <p:spPr bwMode="auto">
          <a:xfrm flipV="1">
            <a:off x="1948179" y="4170602"/>
            <a:ext cx="325982" cy="865707"/>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3" name="AutoShape 13">
            <a:extLst>
              <a:ext uri="{FF2B5EF4-FFF2-40B4-BE49-F238E27FC236}">
                <a16:creationId xmlns:a16="http://schemas.microsoft.com/office/drawing/2014/main" id="{9BE31667-1726-4417-AEBF-BA7B8B0F4E04}"/>
              </a:ext>
            </a:extLst>
          </p:cNvPr>
          <p:cNvCxnSpPr>
            <a:cxnSpLocks noChangeShapeType="1"/>
            <a:stCxn id="860165" idx="6"/>
            <a:endCxn id="860166" idx="2"/>
          </p:cNvCxnSpPr>
          <p:nvPr/>
        </p:nvCxnSpPr>
        <p:spPr bwMode="auto">
          <a:xfrm flipV="1">
            <a:off x="2222499" y="5095055"/>
            <a:ext cx="1166614" cy="21557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4" name="AutoShape 14">
            <a:extLst>
              <a:ext uri="{FF2B5EF4-FFF2-40B4-BE49-F238E27FC236}">
                <a16:creationId xmlns:a16="http://schemas.microsoft.com/office/drawing/2014/main" id="{3FC5C7D7-18BA-4F00-A39F-B0E5031A2092}"/>
              </a:ext>
            </a:extLst>
          </p:cNvPr>
          <p:cNvCxnSpPr>
            <a:cxnSpLocks noChangeShapeType="1"/>
            <a:stCxn id="860168" idx="5"/>
            <a:endCxn id="860166" idx="1"/>
          </p:cNvCxnSpPr>
          <p:nvPr/>
        </p:nvCxnSpPr>
        <p:spPr bwMode="auto">
          <a:xfrm>
            <a:off x="2468135" y="4090256"/>
            <a:ext cx="1001324" cy="81082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5" name="AutoShape 15">
            <a:extLst>
              <a:ext uri="{FF2B5EF4-FFF2-40B4-BE49-F238E27FC236}">
                <a16:creationId xmlns:a16="http://schemas.microsoft.com/office/drawing/2014/main" id="{C262E44D-5F0B-424F-9EF5-68FF6C5C4C68}"/>
              </a:ext>
            </a:extLst>
          </p:cNvPr>
          <p:cNvCxnSpPr>
            <a:cxnSpLocks noChangeShapeType="1"/>
            <a:stCxn id="860164" idx="6"/>
            <a:endCxn id="860166" idx="3"/>
          </p:cNvCxnSpPr>
          <p:nvPr/>
        </p:nvCxnSpPr>
        <p:spPr bwMode="auto">
          <a:xfrm flipV="1">
            <a:off x="975540" y="5289029"/>
            <a:ext cx="2493919" cy="141141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6" name="AutoShape 16">
            <a:extLst>
              <a:ext uri="{FF2B5EF4-FFF2-40B4-BE49-F238E27FC236}">
                <a16:creationId xmlns:a16="http://schemas.microsoft.com/office/drawing/2014/main" id="{70F0ACE8-9AC9-409A-98D3-625A6AD5A198}"/>
              </a:ext>
            </a:extLst>
          </p:cNvPr>
          <p:cNvCxnSpPr>
            <a:cxnSpLocks noChangeShapeType="1"/>
            <a:stCxn id="860167" idx="5"/>
            <a:endCxn id="860166" idx="0"/>
          </p:cNvCxnSpPr>
          <p:nvPr/>
        </p:nvCxnSpPr>
        <p:spPr bwMode="auto">
          <a:xfrm>
            <a:off x="3043964" y="2317755"/>
            <a:ext cx="619469" cy="250298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177" name="AutoShape 17">
            <a:extLst>
              <a:ext uri="{FF2B5EF4-FFF2-40B4-BE49-F238E27FC236}">
                <a16:creationId xmlns:a16="http://schemas.microsoft.com/office/drawing/2014/main" id="{68D1373E-4198-408A-801A-E2BD6978762E}"/>
              </a:ext>
            </a:extLst>
          </p:cNvPr>
          <p:cNvCxnSpPr>
            <a:cxnSpLocks noChangeShapeType="1"/>
            <a:stCxn id="860167" idx="4"/>
            <a:endCxn id="860168" idx="0"/>
          </p:cNvCxnSpPr>
          <p:nvPr/>
        </p:nvCxnSpPr>
        <p:spPr bwMode="auto">
          <a:xfrm flipH="1">
            <a:off x="2274161" y="2398101"/>
            <a:ext cx="575829" cy="1223861"/>
          </a:xfrm>
          <a:prstGeom prst="straightConnector1">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179" name="Text Box 19">
            <a:extLst>
              <a:ext uri="{FF2B5EF4-FFF2-40B4-BE49-F238E27FC236}">
                <a16:creationId xmlns:a16="http://schemas.microsoft.com/office/drawing/2014/main" id="{FBB329ED-01F5-4E86-895C-712BF6976CCD}"/>
              </a:ext>
            </a:extLst>
          </p:cNvPr>
          <p:cNvSpPr txBox="1">
            <a:spLocks noChangeArrowheads="1"/>
          </p:cNvSpPr>
          <p:nvPr/>
        </p:nvSpPr>
        <p:spPr bwMode="auto">
          <a:xfrm rot="19785275">
            <a:off x="1522781" y="589494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0" name="Text Box 20">
            <a:extLst>
              <a:ext uri="{FF2B5EF4-FFF2-40B4-BE49-F238E27FC236}">
                <a16:creationId xmlns:a16="http://schemas.microsoft.com/office/drawing/2014/main" id="{3523CA08-88E1-4199-92D8-9B09BB780B84}"/>
              </a:ext>
            </a:extLst>
          </p:cNvPr>
          <p:cNvSpPr txBox="1">
            <a:spLocks noChangeArrowheads="1"/>
          </p:cNvSpPr>
          <p:nvPr/>
        </p:nvSpPr>
        <p:spPr bwMode="auto">
          <a:xfrm rot="17831146">
            <a:off x="1784080" y="4284058"/>
            <a:ext cx="354674" cy="400110"/>
          </a:xfrm>
          <a:prstGeom prst="rect">
            <a:avLst/>
          </a:prstGeom>
          <a:noFill/>
          <a:ln>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1</a:t>
            </a:r>
          </a:p>
        </p:txBody>
      </p:sp>
      <p:sp>
        <p:nvSpPr>
          <p:cNvPr id="860181" name="Text Box 21">
            <a:extLst>
              <a:ext uri="{FF2B5EF4-FFF2-40B4-BE49-F238E27FC236}">
                <a16:creationId xmlns:a16="http://schemas.microsoft.com/office/drawing/2014/main" id="{D264B74E-521F-49FD-9449-40BFBA2A8CAE}"/>
              </a:ext>
            </a:extLst>
          </p:cNvPr>
          <p:cNvSpPr txBox="1">
            <a:spLocks noChangeArrowheads="1"/>
          </p:cNvSpPr>
          <p:nvPr/>
        </p:nvSpPr>
        <p:spPr bwMode="auto">
          <a:xfrm>
            <a:off x="2809566" y="4083050"/>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2" name="Text Box 22">
            <a:extLst>
              <a:ext uri="{FF2B5EF4-FFF2-40B4-BE49-F238E27FC236}">
                <a16:creationId xmlns:a16="http://schemas.microsoft.com/office/drawing/2014/main" id="{B1B113DD-EDF4-43BC-8469-D7D5FD03B999}"/>
              </a:ext>
            </a:extLst>
          </p:cNvPr>
          <p:cNvSpPr txBox="1">
            <a:spLocks noChangeArrowheads="1"/>
          </p:cNvSpPr>
          <p:nvPr/>
        </p:nvSpPr>
        <p:spPr bwMode="auto">
          <a:xfrm>
            <a:off x="2616308" y="4830173"/>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2</a:t>
            </a:r>
          </a:p>
        </p:txBody>
      </p:sp>
      <p:sp>
        <p:nvSpPr>
          <p:cNvPr id="860183" name="Text Box 23">
            <a:extLst>
              <a:ext uri="{FF2B5EF4-FFF2-40B4-BE49-F238E27FC236}">
                <a16:creationId xmlns:a16="http://schemas.microsoft.com/office/drawing/2014/main" id="{87EEBFF5-E346-4A03-ABE6-0A60FEF56950}"/>
              </a:ext>
            </a:extLst>
          </p:cNvPr>
          <p:cNvSpPr txBox="1">
            <a:spLocks noChangeArrowheads="1"/>
          </p:cNvSpPr>
          <p:nvPr/>
        </p:nvSpPr>
        <p:spPr bwMode="auto">
          <a:xfrm>
            <a:off x="3016775" y="3324928"/>
            <a:ext cx="477938" cy="400110"/>
          </a:xfrm>
          <a:prstGeom prst="rect">
            <a:avLst/>
          </a:prstGeom>
          <a:noFill/>
          <a:ln>
            <a:noFill/>
          </a:ln>
          <a:effectLst/>
        </p:spPr>
        <p:txBody>
          <a:bodyPr wrap="squar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6</a:t>
            </a:r>
          </a:p>
        </p:txBody>
      </p:sp>
      <p:sp>
        <p:nvSpPr>
          <p:cNvPr id="860184" name="Text Box 24">
            <a:extLst>
              <a:ext uri="{FF2B5EF4-FFF2-40B4-BE49-F238E27FC236}">
                <a16:creationId xmlns:a16="http://schemas.microsoft.com/office/drawing/2014/main" id="{7991735C-E007-4759-AAFE-6CDC63E65C09}"/>
              </a:ext>
            </a:extLst>
          </p:cNvPr>
          <p:cNvSpPr txBox="1">
            <a:spLocks noChangeArrowheads="1"/>
          </p:cNvSpPr>
          <p:nvPr/>
        </p:nvSpPr>
        <p:spPr bwMode="auto">
          <a:xfrm rot="17866567">
            <a:off x="2228966" y="281062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5</a:t>
            </a:r>
          </a:p>
        </p:txBody>
      </p:sp>
      <p:sp>
        <p:nvSpPr>
          <p:cNvPr id="860185" name="Text Box 25">
            <a:extLst>
              <a:ext uri="{FF2B5EF4-FFF2-40B4-BE49-F238E27FC236}">
                <a16:creationId xmlns:a16="http://schemas.microsoft.com/office/drawing/2014/main" id="{7E14DF10-F2B4-4D28-8A2C-88F48AE5D08E}"/>
              </a:ext>
            </a:extLst>
          </p:cNvPr>
          <p:cNvSpPr txBox="1">
            <a:spLocks noChangeArrowheads="1"/>
          </p:cNvSpPr>
          <p:nvPr/>
        </p:nvSpPr>
        <p:spPr bwMode="auto">
          <a:xfrm rot="2393523">
            <a:off x="1199218" y="3169135"/>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7</a:t>
            </a:r>
          </a:p>
        </p:txBody>
      </p:sp>
      <p:sp>
        <p:nvSpPr>
          <p:cNvPr id="860186" name="Text Box 26">
            <a:extLst>
              <a:ext uri="{FF2B5EF4-FFF2-40B4-BE49-F238E27FC236}">
                <a16:creationId xmlns:a16="http://schemas.microsoft.com/office/drawing/2014/main" id="{31133BDD-25C1-417C-AC69-4AE0E52C4C75}"/>
              </a:ext>
            </a:extLst>
          </p:cNvPr>
          <p:cNvSpPr txBox="1">
            <a:spLocks noChangeArrowheads="1"/>
          </p:cNvSpPr>
          <p:nvPr/>
        </p:nvSpPr>
        <p:spPr bwMode="auto">
          <a:xfrm>
            <a:off x="708627" y="4333151"/>
            <a:ext cx="327334" cy="400110"/>
          </a:xfrm>
          <a:prstGeom prst="rect">
            <a:avLst/>
          </a:prstGeom>
          <a:noFill/>
          <a:ln>
            <a:noFill/>
          </a:ln>
          <a:effectLst/>
        </p:spPr>
        <p:txBody>
          <a:bodyPr wrap="none">
            <a:spAutoFit/>
          </a:bodyPr>
          <a:lstStyle/>
          <a:p>
            <a:pPr defTabSz="1007577" fontAlgn="base">
              <a:spcBef>
                <a:spcPct val="0"/>
              </a:spcBef>
              <a:spcAft>
                <a:spcPct val="0"/>
              </a:spcAft>
              <a:defRPr/>
            </a:pPr>
            <a:r>
              <a:rPr lang="en-US" altLang="en-US" sz="2000" b="1" dirty="0">
                <a:solidFill>
                  <a:srgbClr val="000000"/>
                </a:solidFill>
                <a:latin typeface="Arial" panose="020B0604020202020204" pitchFamily="34" charset="0"/>
              </a:rPr>
              <a:t>9</a:t>
            </a:r>
          </a:p>
        </p:txBody>
      </p:sp>
      <p:sp>
        <p:nvSpPr>
          <p:cNvPr id="860187" name="Oval 27">
            <a:extLst>
              <a:ext uri="{FF2B5EF4-FFF2-40B4-BE49-F238E27FC236}">
                <a16:creationId xmlns:a16="http://schemas.microsoft.com/office/drawing/2014/main" id="{73522F59-1FC7-4ABD-8B24-21DD9F6B737A}"/>
              </a:ext>
            </a:extLst>
          </p:cNvPr>
          <p:cNvSpPr>
            <a:spLocks noChangeArrowheads="1"/>
          </p:cNvSpPr>
          <p:nvPr/>
        </p:nvSpPr>
        <p:spPr bwMode="auto">
          <a:xfrm>
            <a:off x="81508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E</a:t>
            </a:r>
          </a:p>
        </p:txBody>
      </p:sp>
      <p:sp>
        <p:nvSpPr>
          <p:cNvPr id="860188" name="Oval 28">
            <a:extLst>
              <a:ext uri="{FF2B5EF4-FFF2-40B4-BE49-F238E27FC236}">
                <a16:creationId xmlns:a16="http://schemas.microsoft.com/office/drawing/2014/main" id="{3A7510D0-29D2-4A9E-B98E-9749E2328BB6}"/>
              </a:ext>
            </a:extLst>
          </p:cNvPr>
          <p:cNvSpPr>
            <a:spLocks noChangeArrowheads="1"/>
          </p:cNvSpPr>
          <p:nvPr/>
        </p:nvSpPr>
        <p:spPr bwMode="auto">
          <a:xfrm>
            <a:off x="73126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D</a:t>
            </a:r>
          </a:p>
        </p:txBody>
      </p:sp>
      <p:sp>
        <p:nvSpPr>
          <p:cNvPr id="860189" name="Oval 29">
            <a:extLst>
              <a:ext uri="{FF2B5EF4-FFF2-40B4-BE49-F238E27FC236}">
                <a16:creationId xmlns:a16="http://schemas.microsoft.com/office/drawing/2014/main" id="{63913135-F85D-4990-A724-A9362BABFE5F}"/>
              </a:ext>
            </a:extLst>
          </p:cNvPr>
          <p:cNvSpPr>
            <a:spLocks noChangeArrowheads="1"/>
          </p:cNvSpPr>
          <p:nvPr/>
        </p:nvSpPr>
        <p:spPr bwMode="auto">
          <a:xfrm>
            <a:off x="906526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F</a:t>
            </a:r>
          </a:p>
        </p:txBody>
      </p:sp>
      <p:sp>
        <p:nvSpPr>
          <p:cNvPr id="860190" name="Oval 30">
            <a:extLst>
              <a:ext uri="{FF2B5EF4-FFF2-40B4-BE49-F238E27FC236}">
                <a16:creationId xmlns:a16="http://schemas.microsoft.com/office/drawing/2014/main" id="{2F29016E-BB44-4778-84C6-111F7E3FA0C4}"/>
              </a:ext>
            </a:extLst>
          </p:cNvPr>
          <p:cNvSpPr>
            <a:spLocks noChangeArrowheads="1"/>
          </p:cNvSpPr>
          <p:nvPr/>
        </p:nvSpPr>
        <p:spPr bwMode="auto">
          <a:xfrm>
            <a:off x="55753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B</a:t>
            </a:r>
          </a:p>
        </p:txBody>
      </p:sp>
      <p:sp>
        <p:nvSpPr>
          <p:cNvPr id="860191" name="Oval 31">
            <a:extLst>
              <a:ext uri="{FF2B5EF4-FFF2-40B4-BE49-F238E27FC236}">
                <a16:creationId xmlns:a16="http://schemas.microsoft.com/office/drawing/2014/main" id="{49B6DFBA-053C-4414-8E3E-23E4CAD67FBF}"/>
              </a:ext>
            </a:extLst>
          </p:cNvPr>
          <p:cNvSpPr>
            <a:spLocks noChangeArrowheads="1"/>
          </p:cNvSpPr>
          <p:nvPr/>
        </p:nvSpPr>
        <p:spPr bwMode="auto">
          <a:xfrm>
            <a:off x="6392275"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C</a:t>
            </a:r>
          </a:p>
        </p:txBody>
      </p:sp>
      <p:sp>
        <p:nvSpPr>
          <p:cNvPr id="860192" name="Oval 32">
            <a:extLst>
              <a:ext uri="{FF2B5EF4-FFF2-40B4-BE49-F238E27FC236}">
                <a16:creationId xmlns:a16="http://schemas.microsoft.com/office/drawing/2014/main" id="{DF9C850A-E6AD-40DA-8571-E4715C9B4502}"/>
              </a:ext>
            </a:extLst>
          </p:cNvPr>
          <p:cNvSpPr>
            <a:spLocks noChangeArrowheads="1"/>
          </p:cNvSpPr>
          <p:nvPr/>
        </p:nvSpPr>
        <p:spPr bwMode="auto">
          <a:xfrm>
            <a:off x="4584700" y="2602795"/>
            <a:ext cx="548640" cy="54864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577" fontAlgn="base">
              <a:spcBef>
                <a:spcPct val="0"/>
              </a:spcBef>
              <a:spcAft>
                <a:spcPct val="0"/>
              </a:spcAft>
              <a:defRPr/>
            </a:pPr>
            <a:r>
              <a:rPr lang="en-US" altLang="en-US" sz="2400" b="1">
                <a:solidFill>
                  <a:srgbClr val="000000"/>
                </a:solidFill>
                <a:latin typeface="Arial" panose="020B0604020202020204" pitchFamily="34" charset="0"/>
              </a:rPr>
              <a:t>A</a:t>
            </a:r>
          </a:p>
        </p:txBody>
      </p:sp>
      <p:cxnSp>
        <p:nvCxnSpPr>
          <p:cNvPr id="32" name="AutoShape 34">
            <a:extLst>
              <a:ext uri="{FF2B5EF4-FFF2-40B4-BE49-F238E27FC236}">
                <a16:creationId xmlns:a16="http://schemas.microsoft.com/office/drawing/2014/main" id="{86265BB1-36F0-49E6-B581-0E15E644DBB1}"/>
              </a:ext>
            </a:extLst>
          </p:cNvPr>
          <p:cNvCxnSpPr>
            <a:cxnSpLocks noChangeShapeType="1"/>
            <a:stCxn id="860192" idx="4"/>
            <a:endCxn id="860191" idx="4"/>
          </p:cNvCxnSpPr>
          <p:nvPr/>
        </p:nvCxnSpPr>
        <p:spPr bwMode="auto">
          <a:xfrm rot="16200000" flipH="1">
            <a:off x="5762807" y="2247647"/>
            <a:ext cx="12700" cy="1807575"/>
          </a:xfrm>
          <a:prstGeom prst="curvedConnector3">
            <a:avLst>
              <a:gd name="adj1" fmla="val 544235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4">
            <a:extLst>
              <a:ext uri="{FF2B5EF4-FFF2-40B4-BE49-F238E27FC236}">
                <a16:creationId xmlns:a16="http://schemas.microsoft.com/office/drawing/2014/main" id="{FDBBE359-4A40-49F5-B7B6-18745DE4C7F9}"/>
              </a:ext>
            </a:extLst>
          </p:cNvPr>
          <p:cNvCxnSpPr>
            <a:cxnSpLocks noChangeShapeType="1"/>
            <a:stCxn id="860190" idx="4"/>
            <a:endCxn id="860191" idx="4"/>
          </p:cNvCxnSpPr>
          <p:nvPr/>
        </p:nvCxnSpPr>
        <p:spPr bwMode="auto">
          <a:xfrm rot="16200000" flipH="1">
            <a:off x="6258107" y="2742947"/>
            <a:ext cx="12700" cy="816975"/>
          </a:xfrm>
          <a:prstGeom prst="curvedConnector3">
            <a:avLst>
              <a:gd name="adj1" fmla="val 2562362"/>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4">
            <a:extLst>
              <a:ext uri="{FF2B5EF4-FFF2-40B4-BE49-F238E27FC236}">
                <a16:creationId xmlns:a16="http://schemas.microsoft.com/office/drawing/2014/main" id="{F3FCE2CC-70B8-4671-8A3E-DAF1D7BB3235}"/>
              </a:ext>
            </a:extLst>
          </p:cNvPr>
          <p:cNvCxnSpPr>
            <a:cxnSpLocks noChangeShapeType="1"/>
            <a:stCxn id="860191" idx="4"/>
            <a:endCxn id="860188" idx="4"/>
          </p:cNvCxnSpPr>
          <p:nvPr/>
        </p:nvCxnSpPr>
        <p:spPr bwMode="auto">
          <a:xfrm rot="16200000" flipH="1">
            <a:off x="7126787" y="2691242"/>
            <a:ext cx="12700" cy="920385"/>
          </a:xfrm>
          <a:prstGeom prst="curvedConnector3">
            <a:avLst>
              <a:gd name="adj1" fmla="val 4934134"/>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086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3614</TotalTime>
  <Words>1084</Words>
  <Application>Microsoft Office PowerPoint</Application>
  <PresentationFormat>Custom</PresentationFormat>
  <Paragraphs>306</Paragraphs>
  <Slides>15</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Courier New</vt:lpstr>
      <vt:lpstr>DejaVu Serif</vt:lpstr>
      <vt:lpstr>Helvetica</vt:lpstr>
      <vt:lpstr>Times New Roman</vt:lpstr>
      <vt:lpstr>Office Theme</vt:lpstr>
      <vt:lpstr>1_Default Design</vt:lpstr>
      <vt:lpstr>PowerPoint Presentation</vt:lpstr>
      <vt:lpstr>A Different Approach: Baruvka’s Algorithm</vt:lpstr>
      <vt:lpstr>Baruvka’s MST Algorithm</vt:lpstr>
      <vt:lpstr>Baruvka’s MST Algorithm</vt:lpstr>
      <vt:lpstr>Baruvka’s MST Algorithm</vt:lpstr>
      <vt:lpstr>Baruvka’s MST Algorithm</vt:lpstr>
      <vt:lpstr>Baruvka’s MST Algorithm</vt:lpstr>
      <vt:lpstr>Baruvka’s MST Algorithm</vt:lpstr>
      <vt:lpstr>Baruvka’s MST Algorithm</vt:lpstr>
      <vt:lpstr>Baruvka’s MST Algorithm</vt:lpstr>
      <vt:lpstr>Baruvka’s MST Algorithm</vt:lpstr>
      <vt:lpstr>Baruvka’s MST Algorithm</vt:lpstr>
      <vt:lpstr>Baruvka’s MST Algorithm</vt:lpstr>
      <vt:lpstr>Baruvka’s MST Algorithm</vt:lpstr>
      <vt:lpstr>Baruvka’s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 for Today</dc:title>
  <dc:creator>Keith Schwarz</dc:creator>
  <cp:lastModifiedBy>Tesfamichael Gebrehiwet</cp:lastModifiedBy>
  <cp:revision>12</cp:revision>
  <dcterms:created xsi:type="dcterms:W3CDTF">2022-01-07T14:12:50Z</dcterms:created>
  <dcterms:modified xsi:type="dcterms:W3CDTF">2022-01-24T05:27:11Z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Creator">
    <vt:lpwstr>Impress</vt:lpwstr>
  </property>
  <property fmtid="{D5CDD505-2E9C-101B-9397-08002B2CF9AE}" pid="4" name="LastSaved">
    <vt:filetime>2013-07-30T00:00:00Z</vt:filetime>
  </property>
</Properties>
</file>