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4"/>
    <p:sldMasterId id="2147483762" r:id="rId5"/>
    <p:sldMasterId id="2147483780" r:id="rId6"/>
    <p:sldMasterId id="2147483792" r:id="rId7"/>
  </p:sldMasterIdLst>
  <p:notesMasterIdLst>
    <p:notesMasterId r:id="rId92"/>
  </p:notesMasterIdLst>
  <p:handoutMasterIdLst>
    <p:handoutMasterId r:id="rId93"/>
  </p:handoutMasterIdLst>
  <p:sldIdLst>
    <p:sldId id="299" r:id="rId8"/>
    <p:sldId id="257" r:id="rId9"/>
    <p:sldId id="258" r:id="rId10"/>
    <p:sldId id="256" r:id="rId11"/>
    <p:sldId id="260" r:id="rId12"/>
    <p:sldId id="261" r:id="rId13"/>
    <p:sldId id="262" r:id="rId14"/>
    <p:sldId id="656" r:id="rId15"/>
    <p:sldId id="675" r:id="rId16"/>
    <p:sldId id="545" r:id="rId17"/>
    <p:sldId id="546" r:id="rId18"/>
    <p:sldId id="547" r:id="rId19"/>
    <p:sldId id="548" r:id="rId20"/>
    <p:sldId id="549" r:id="rId21"/>
    <p:sldId id="550" r:id="rId22"/>
    <p:sldId id="551" r:id="rId23"/>
    <p:sldId id="552" r:id="rId24"/>
    <p:sldId id="553" r:id="rId25"/>
    <p:sldId id="642" r:id="rId26"/>
    <p:sldId id="532" r:id="rId27"/>
    <p:sldId id="533" r:id="rId28"/>
    <p:sldId id="645" r:id="rId29"/>
    <p:sldId id="646" r:id="rId30"/>
    <p:sldId id="647" r:id="rId31"/>
    <p:sldId id="648" r:id="rId32"/>
    <p:sldId id="644" r:id="rId33"/>
    <p:sldId id="643" r:id="rId34"/>
    <p:sldId id="534" r:id="rId35"/>
    <p:sldId id="535" r:id="rId36"/>
    <p:sldId id="651" r:id="rId37"/>
    <p:sldId id="652" r:id="rId38"/>
    <p:sldId id="653" r:id="rId39"/>
    <p:sldId id="654" r:id="rId40"/>
    <p:sldId id="655" r:id="rId41"/>
    <p:sldId id="537" r:id="rId42"/>
    <p:sldId id="538" r:id="rId43"/>
    <p:sldId id="539" r:id="rId44"/>
    <p:sldId id="540" r:id="rId45"/>
    <p:sldId id="541" r:id="rId46"/>
    <p:sldId id="542" r:id="rId47"/>
    <p:sldId id="543" r:id="rId48"/>
    <p:sldId id="356" r:id="rId49"/>
    <p:sldId id="676" r:id="rId50"/>
    <p:sldId id="677" r:id="rId51"/>
    <p:sldId id="358" r:id="rId52"/>
    <p:sldId id="357" r:id="rId53"/>
    <p:sldId id="359" r:id="rId54"/>
    <p:sldId id="360" r:id="rId55"/>
    <p:sldId id="361" r:id="rId56"/>
    <p:sldId id="363" r:id="rId57"/>
    <p:sldId id="364" r:id="rId58"/>
    <p:sldId id="365" r:id="rId59"/>
    <p:sldId id="366" r:id="rId60"/>
    <p:sldId id="367" r:id="rId61"/>
    <p:sldId id="370" r:id="rId62"/>
    <p:sldId id="371" r:id="rId63"/>
    <p:sldId id="372" r:id="rId64"/>
    <p:sldId id="373" r:id="rId65"/>
    <p:sldId id="374" r:id="rId66"/>
    <p:sldId id="369" r:id="rId67"/>
    <p:sldId id="375" r:id="rId68"/>
    <p:sldId id="376" r:id="rId69"/>
    <p:sldId id="377" r:id="rId70"/>
    <p:sldId id="378" r:id="rId71"/>
    <p:sldId id="379" r:id="rId72"/>
    <p:sldId id="381" r:id="rId73"/>
    <p:sldId id="380" r:id="rId74"/>
    <p:sldId id="382" r:id="rId75"/>
    <p:sldId id="491" r:id="rId76"/>
    <p:sldId id="492" r:id="rId77"/>
    <p:sldId id="493" r:id="rId78"/>
    <p:sldId id="494" r:id="rId79"/>
    <p:sldId id="495" r:id="rId80"/>
    <p:sldId id="496" r:id="rId81"/>
    <p:sldId id="497" r:id="rId82"/>
    <p:sldId id="498" r:id="rId83"/>
    <p:sldId id="499" r:id="rId84"/>
    <p:sldId id="500" r:id="rId85"/>
    <p:sldId id="501" r:id="rId86"/>
    <p:sldId id="502" r:id="rId87"/>
    <p:sldId id="503" r:id="rId88"/>
    <p:sldId id="504" r:id="rId89"/>
    <p:sldId id="505" r:id="rId90"/>
    <p:sldId id="506"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ring Matching" id="{D6D3F6C5-5803-4BAF-8D7D-ABF3E1801186}">
          <p14:sldIdLst>
            <p14:sldId id="299"/>
            <p14:sldId id="257"/>
            <p14:sldId id="258"/>
          </p14:sldIdLst>
        </p14:section>
        <p14:section name="Z Algorithm" id="{6AC649E6-A90C-4326-B5F9-30034DA5F1ED}">
          <p14:sldIdLst>
            <p14:sldId id="256"/>
            <p14:sldId id="260"/>
            <p14:sldId id="261"/>
            <p14:sldId id="262"/>
          </p14:sldIdLst>
        </p14:section>
        <p14:section name="The Knuth-Morris-Pratt algorithm" id="{8F6358EC-D4AC-451B-938F-04CA4FFFEBF6}">
          <p14:sldIdLst>
            <p14:sldId id="656"/>
            <p14:sldId id="675"/>
            <p14:sldId id="545"/>
            <p14:sldId id="546"/>
            <p14:sldId id="547"/>
            <p14:sldId id="548"/>
            <p14:sldId id="549"/>
            <p14:sldId id="550"/>
            <p14:sldId id="551"/>
            <p14:sldId id="552"/>
            <p14:sldId id="553"/>
          </p14:sldIdLst>
        </p14:section>
        <p14:section name="Boyes Moore" id="{11D9EEA1-D8C7-427D-A3D0-2A3BA03CD936}">
          <p14:sldIdLst>
            <p14:sldId id="642"/>
            <p14:sldId id="532"/>
            <p14:sldId id="533"/>
            <p14:sldId id="645"/>
            <p14:sldId id="646"/>
            <p14:sldId id="647"/>
            <p14:sldId id="648"/>
            <p14:sldId id="644"/>
            <p14:sldId id="643"/>
            <p14:sldId id="534"/>
            <p14:sldId id="535"/>
            <p14:sldId id="651"/>
            <p14:sldId id="652"/>
            <p14:sldId id="653"/>
            <p14:sldId id="654"/>
            <p14:sldId id="655"/>
            <p14:sldId id="537"/>
            <p14:sldId id="538"/>
            <p14:sldId id="539"/>
            <p14:sldId id="540"/>
            <p14:sldId id="541"/>
            <p14:sldId id="542"/>
            <p14:sldId id="543"/>
          </p14:sldIdLst>
        </p14:section>
        <p14:section name="Rabin-Karp algorithm" id="{EAB2E919-D474-483A-9022-22DE2DED5FF7}">
          <p14:sldIdLst>
            <p14:sldId id="356"/>
            <p14:sldId id="676"/>
            <p14:sldId id="677"/>
            <p14:sldId id="358"/>
            <p14:sldId id="357"/>
            <p14:sldId id="359"/>
            <p14:sldId id="360"/>
            <p14:sldId id="361"/>
            <p14:sldId id="363"/>
            <p14:sldId id="364"/>
            <p14:sldId id="365"/>
            <p14:sldId id="366"/>
            <p14:sldId id="367"/>
            <p14:sldId id="370"/>
            <p14:sldId id="371"/>
            <p14:sldId id="372"/>
            <p14:sldId id="373"/>
            <p14:sldId id="374"/>
            <p14:sldId id="369"/>
            <p14:sldId id="375"/>
            <p14:sldId id="376"/>
            <p14:sldId id="377"/>
            <p14:sldId id="378"/>
            <p14:sldId id="379"/>
            <p14:sldId id="381"/>
            <p14:sldId id="380"/>
            <p14:sldId id="382"/>
          </p14:sldIdLst>
        </p14:section>
        <p14:section name="Huffman coding" id="{4AF178F6-4F24-4CE0-A7DB-45689A007777}">
          <p14:sldIdLst>
            <p14:sldId id="491"/>
            <p14:sldId id="492"/>
            <p14:sldId id="493"/>
            <p14:sldId id="494"/>
            <p14:sldId id="495"/>
            <p14:sldId id="496"/>
            <p14:sldId id="497"/>
            <p14:sldId id="498"/>
            <p14:sldId id="499"/>
            <p14:sldId id="500"/>
            <p14:sldId id="501"/>
            <p14:sldId id="502"/>
            <p14:sldId id="503"/>
            <p14:sldId id="504"/>
            <p14:sldId id="505"/>
            <p14:sldId id="50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5F5F5"/>
    <a:srgbClr val="D24726"/>
    <a:srgbClr val="FF9B45"/>
    <a:srgbClr val="DD462F"/>
    <a:srgbClr val="404040"/>
    <a:srgbClr val="923922"/>
    <a:srgbClr val="D2B4A6"/>
    <a:srgbClr val="F8CFB6"/>
    <a:srgbClr val="F8C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3" autoAdjust="0"/>
    <p:restoredTop sz="95256" autoAdjust="0"/>
  </p:normalViewPr>
  <p:slideViewPr>
    <p:cSldViewPr snapToGrid="0">
      <p:cViewPr varScale="1">
        <p:scale>
          <a:sx n="79" d="100"/>
          <a:sy n="79" d="100"/>
        </p:scale>
        <p:origin x="1483" y="4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presProps" Target="presProp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handoutMaster" Target="handoutMasters/handoutMaster1.xml"/><Relationship Id="rId9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32.xml"/><Relationship Id="rId18" Type="http://schemas.openxmlformats.org/officeDocument/2006/relationships/slide" Target="slides/slide38.xml"/><Relationship Id="rId3" Type="http://schemas.openxmlformats.org/officeDocument/2006/relationships/slide" Target="slides/slide10.xml"/><Relationship Id="rId7" Type="http://schemas.openxmlformats.org/officeDocument/2006/relationships/slide" Target="slides/slide14.xml"/><Relationship Id="rId12" Type="http://schemas.openxmlformats.org/officeDocument/2006/relationships/slide" Target="slides/slide31.xml"/><Relationship Id="rId17" Type="http://schemas.openxmlformats.org/officeDocument/2006/relationships/slide" Target="slides/slide37.xml"/><Relationship Id="rId2" Type="http://schemas.openxmlformats.org/officeDocument/2006/relationships/slide" Target="slides/slide9.xml"/><Relationship Id="rId16" Type="http://schemas.openxmlformats.org/officeDocument/2006/relationships/slide" Target="slides/slide35.xml"/><Relationship Id="rId1" Type="http://schemas.openxmlformats.org/officeDocument/2006/relationships/slide" Target="slides/slide8.xml"/><Relationship Id="rId6" Type="http://schemas.openxmlformats.org/officeDocument/2006/relationships/slide" Target="slides/slide13.xml"/><Relationship Id="rId11" Type="http://schemas.openxmlformats.org/officeDocument/2006/relationships/slide" Target="slides/slide20.xml"/><Relationship Id="rId5" Type="http://schemas.openxmlformats.org/officeDocument/2006/relationships/slide" Target="slides/slide12.xml"/><Relationship Id="rId15" Type="http://schemas.openxmlformats.org/officeDocument/2006/relationships/slide" Target="slides/slide34.xml"/><Relationship Id="rId10" Type="http://schemas.openxmlformats.org/officeDocument/2006/relationships/slide" Target="slides/slide18.xml"/><Relationship Id="rId19" Type="http://schemas.openxmlformats.org/officeDocument/2006/relationships/slide" Target="slides/slide39.xml"/><Relationship Id="rId4" Type="http://schemas.openxmlformats.org/officeDocument/2006/relationships/slide" Target="slides/slide11.xml"/><Relationship Id="rId9" Type="http://schemas.openxmlformats.org/officeDocument/2006/relationships/slide" Target="slides/slide17.xml"/><Relationship Id="rId14"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1/24/2022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spc="-4" dirty="0">
                <a:solidFill>
                  <a:prstClr val="black"/>
                </a:solidFill>
                <a:latin typeface="Georgia"/>
                <a:cs typeface="Georgia"/>
              </a:rPr>
              <a:t>Since </a:t>
            </a:r>
            <a:r>
              <a:rPr lang="en-CA" sz="1200" i="1" dirty="0">
                <a:solidFill>
                  <a:prstClr val="black"/>
                </a:solidFill>
                <a:latin typeface="Georgia"/>
                <a:cs typeface="Georgia"/>
              </a:rPr>
              <a:t>T </a:t>
            </a:r>
            <a:r>
              <a:rPr lang="en-CA" sz="1200" dirty="0">
                <a:solidFill>
                  <a:prstClr val="black"/>
                </a:solidFill>
                <a:latin typeface="Georgia"/>
                <a:cs typeface="Georgia"/>
              </a:rPr>
              <a:t>will </a:t>
            </a:r>
            <a:r>
              <a:rPr lang="en-CA" sz="1200" spc="-4" dirty="0">
                <a:solidFill>
                  <a:prstClr val="black"/>
                </a:solidFill>
                <a:latin typeface="Georgia"/>
                <a:cs typeface="Georgia"/>
              </a:rPr>
              <a:t>have matched some </a:t>
            </a:r>
            <a:r>
              <a:rPr lang="en-CA" sz="1200" dirty="0">
                <a:solidFill>
                  <a:prstClr val="black"/>
                </a:solidFill>
                <a:latin typeface="Georgia"/>
                <a:cs typeface="Georgia"/>
              </a:rPr>
              <a:t>part of </a:t>
            </a:r>
            <a:r>
              <a:rPr lang="en-CA" sz="1200" i="1" dirty="0">
                <a:solidFill>
                  <a:prstClr val="black"/>
                </a:solidFill>
                <a:latin typeface="Georgia"/>
                <a:cs typeface="Georgia"/>
              </a:rPr>
              <a:t>P</a:t>
            </a:r>
            <a:r>
              <a:rPr lang="en-CA" sz="1200" dirty="0">
                <a:solidFill>
                  <a:prstClr val="black"/>
                </a:solidFill>
                <a:latin typeface="Georgia"/>
                <a:cs typeface="Georgia"/>
              </a:rPr>
              <a:t>, it is </a:t>
            </a:r>
            <a:r>
              <a:rPr lang="en-CA" sz="1200" spc="-4" dirty="0">
                <a:solidFill>
                  <a:prstClr val="black"/>
                </a:solidFill>
                <a:latin typeface="Georgia"/>
                <a:cs typeface="Georgia"/>
              </a:rPr>
              <a:t>the similarities </a:t>
            </a:r>
            <a:r>
              <a:rPr lang="en-CA" sz="1200" dirty="0">
                <a:solidFill>
                  <a:prstClr val="black"/>
                </a:solidFill>
                <a:latin typeface="Georgia"/>
                <a:cs typeface="Georgia"/>
              </a:rPr>
              <a:t>between  various parts of </a:t>
            </a:r>
            <a:r>
              <a:rPr lang="en-CA" sz="1200" i="1" dirty="0">
                <a:solidFill>
                  <a:prstClr val="black"/>
                </a:solidFill>
                <a:latin typeface="Georgia"/>
                <a:cs typeface="Georgia"/>
              </a:rPr>
              <a:t>P </a:t>
            </a:r>
            <a:r>
              <a:rPr lang="en-CA" sz="1200" spc="-4" dirty="0">
                <a:solidFill>
                  <a:prstClr val="black"/>
                </a:solidFill>
                <a:latin typeface="Georgia"/>
                <a:cs typeface="Georgia"/>
              </a:rPr>
              <a:t>that allow </a:t>
            </a:r>
            <a:r>
              <a:rPr lang="en-CA" sz="1200" dirty="0">
                <a:solidFill>
                  <a:prstClr val="black"/>
                </a:solidFill>
                <a:latin typeface="Georgia"/>
                <a:cs typeface="Georgia"/>
              </a:rPr>
              <a:t>us to </a:t>
            </a:r>
            <a:r>
              <a:rPr lang="en-CA" sz="1200" spc="-4" dirty="0">
                <a:solidFill>
                  <a:prstClr val="black"/>
                </a:solidFill>
                <a:latin typeface="Georgia"/>
                <a:cs typeface="Georgia"/>
              </a:rPr>
              <a:t>make these</a:t>
            </a:r>
            <a:r>
              <a:rPr lang="en-CA" sz="1200" spc="-7" dirty="0">
                <a:solidFill>
                  <a:prstClr val="black"/>
                </a:solidFill>
                <a:latin typeface="Georgia"/>
                <a:cs typeface="Georgia"/>
              </a:rPr>
              <a:t> </a:t>
            </a:r>
            <a:r>
              <a:rPr lang="en-CA" sz="1200" spc="-4" dirty="0">
                <a:solidFill>
                  <a:prstClr val="black"/>
                </a:solidFill>
                <a:latin typeface="Georgia"/>
                <a:cs typeface="Georgia"/>
              </a:rPr>
              <a:t>deductions.</a:t>
            </a:r>
            <a:endParaRPr lang="en-CA" sz="1200" dirty="0">
              <a:solidFill>
                <a:prstClr val="black"/>
              </a:solidFill>
              <a:latin typeface="Georgia"/>
              <a:cs typeface="Georgia"/>
            </a:endParaRP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60216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31321C-0C92-4D3B-9217-44E09AFCC112}"/>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09A98886-0805-4502-852C-2FF96962465E}"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69</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7682" name="Rectangle 2">
            <a:extLst>
              <a:ext uri="{FF2B5EF4-FFF2-40B4-BE49-F238E27FC236}">
                <a16:creationId xmlns:a16="http://schemas.microsoft.com/office/drawing/2014/main" id="{74A039B1-B26C-4496-9D7E-46CFFFB3A75C}"/>
              </a:ext>
            </a:extLst>
          </p:cNvPr>
          <p:cNvSpPr>
            <a:spLocks noGrp="1" noRot="1" noChangeAspect="1" noChangeArrowheads="1"/>
          </p:cNvSpPr>
          <p:nvPr>
            <p:ph type="sldImg"/>
          </p:nvPr>
        </p:nvSpPr>
        <p:spPr bwMode="auto">
          <a:xfrm>
            <a:off x="1179513" y="696913"/>
            <a:ext cx="4637087" cy="3478212"/>
          </a:xfrm>
          <a:prstGeom prst="rect">
            <a:avLst/>
          </a:prstGeom>
          <a:solidFill>
            <a:srgbClr val="FFFFFF"/>
          </a:solidFill>
          <a:ln>
            <a:solidFill>
              <a:srgbClr val="000000"/>
            </a:solidFill>
            <a:miter lim="800000"/>
            <a:headEnd/>
            <a:tailEnd/>
          </a:ln>
        </p:spPr>
      </p:sp>
      <p:sp>
        <p:nvSpPr>
          <p:cNvPr id="327683" name="Rectangle 3">
            <a:extLst>
              <a:ext uri="{FF2B5EF4-FFF2-40B4-BE49-F238E27FC236}">
                <a16:creationId xmlns:a16="http://schemas.microsoft.com/office/drawing/2014/main" id="{FF98442B-2780-4463-966B-DF28E4E461F3}"/>
              </a:ext>
            </a:extLst>
          </p:cNvPr>
          <p:cNvSpPr>
            <a:spLocks noGrp="1" noChangeArrowheads="1"/>
          </p:cNvSpPr>
          <p:nvPr>
            <p:ph type="body" idx="1"/>
          </p:nvPr>
        </p:nvSpPr>
        <p:spPr bwMode="auto">
          <a:xfrm>
            <a:off x="930275" y="4406900"/>
            <a:ext cx="5132388" cy="4175125"/>
          </a:xfrm>
          <a:prstGeom prst="rect">
            <a:avLst/>
          </a:prstGeom>
          <a:solidFill>
            <a:srgbClr val="FFFFFF"/>
          </a:solidFill>
          <a:ln>
            <a:solidFill>
              <a:srgbClr val="000000"/>
            </a:solidFill>
            <a:miter lim="800000"/>
            <a:headEnd/>
            <a:tailEnd/>
          </a:ln>
        </p:spPr>
        <p:txBody>
          <a:bodyPr lIns="91404" tIns="45702" rIns="91404" bIns="45702"/>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E044B7-5147-43F5-8583-4BA9923917A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096EE1F4-3E57-4BBA-8218-B946428697ED}"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70</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9730" name="Rectangle 2">
            <a:extLst>
              <a:ext uri="{FF2B5EF4-FFF2-40B4-BE49-F238E27FC236}">
                <a16:creationId xmlns:a16="http://schemas.microsoft.com/office/drawing/2014/main" id="{8F1F7505-7AD3-4EC9-A3E0-96A1C29C3AAF}"/>
              </a:ext>
            </a:extLst>
          </p:cNvPr>
          <p:cNvSpPr>
            <a:spLocks noGrp="1" noRot="1" noChangeAspect="1" noChangeArrowheads="1"/>
          </p:cNvSpPr>
          <p:nvPr>
            <p:ph type="sldImg"/>
          </p:nvPr>
        </p:nvSpPr>
        <p:spPr bwMode="auto">
          <a:xfrm>
            <a:off x="1179513" y="696913"/>
            <a:ext cx="4637087" cy="3478212"/>
          </a:xfrm>
          <a:prstGeom prst="rect">
            <a:avLst/>
          </a:prstGeom>
          <a:solidFill>
            <a:srgbClr val="FFFFFF"/>
          </a:solidFill>
          <a:ln>
            <a:solidFill>
              <a:srgbClr val="000000"/>
            </a:solidFill>
            <a:miter lim="800000"/>
            <a:headEnd/>
            <a:tailEnd/>
          </a:ln>
        </p:spPr>
      </p:sp>
      <p:sp>
        <p:nvSpPr>
          <p:cNvPr id="329731" name="Rectangle 3">
            <a:extLst>
              <a:ext uri="{FF2B5EF4-FFF2-40B4-BE49-F238E27FC236}">
                <a16:creationId xmlns:a16="http://schemas.microsoft.com/office/drawing/2014/main" id="{FB195D0B-2DCD-4902-94CC-C0910C0A2F56}"/>
              </a:ext>
            </a:extLst>
          </p:cNvPr>
          <p:cNvSpPr>
            <a:spLocks noGrp="1" noChangeArrowheads="1"/>
          </p:cNvSpPr>
          <p:nvPr>
            <p:ph type="body" idx="1"/>
          </p:nvPr>
        </p:nvSpPr>
        <p:spPr bwMode="auto">
          <a:xfrm>
            <a:off x="930275" y="4406900"/>
            <a:ext cx="5132388" cy="4175125"/>
          </a:xfrm>
          <a:prstGeom prst="rect">
            <a:avLst/>
          </a:prstGeom>
          <a:solidFill>
            <a:srgbClr val="FFFFFF"/>
          </a:solidFill>
          <a:ln>
            <a:solidFill>
              <a:srgbClr val="000000"/>
            </a:solidFill>
            <a:miter lim="800000"/>
            <a:headEnd/>
            <a:tailEnd/>
          </a:ln>
        </p:spPr>
        <p:txBody>
          <a:bodyPr lIns="91404" tIns="45702" rIns="91404" bIns="45702"/>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2520E72-F411-4C5D-B837-D4C406BB0D71}" type="slidenum">
              <a:rPr lang="en-US" altLang="en-US" smtClean="0"/>
              <a:pPr/>
              <a:t>‹#›</a:t>
            </a:fld>
            <a:endParaRPr lang="en-US" altLang="en-US"/>
          </a:p>
        </p:txBody>
      </p:sp>
    </p:spTree>
    <p:extLst>
      <p:ext uri="{BB962C8B-B14F-4D97-AF65-F5344CB8AC3E}">
        <p14:creationId xmlns:p14="http://schemas.microsoft.com/office/powerpoint/2010/main" val="3813222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4003DED-A764-4A1B-A2A2-37FD595E9C03}" type="slidenum">
              <a:rPr lang="en-US" altLang="en-US" smtClean="0"/>
              <a:pPr/>
              <a:t>‹#›</a:t>
            </a:fld>
            <a:endParaRPr lang="en-US" altLang="en-US"/>
          </a:p>
        </p:txBody>
      </p:sp>
    </p:spTree>
    <p:extLst>
      <p:ext uri="{BB962C8B-B14F-4D97-AF65-F5344CB8AC3E}">
        <p14:creationId xmlns:p14="http://schemas.microsoft.com/office/powerpoint/2010/main" val="49089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B82842A-34A0-4466-8DF0-90A71FB7D85F}" type="slidenum">
              <a:rPr lang="en-US" altLang="en-US" smtClean="0"/>
              <a:pPr/>
              <a:t>‹#›</a:t>
            </a:fld>
            <a:endParaRPr lang="en-US" altLang="en-US"/>
          </a:p>
        </p:txBody>
      </p:sp>
    </p:spTree>
    <p:extLst>
      <p:ext uri="{BB962C8B-B14F-4D97-AF65-F5344CB8AC3E}">
        <p14:creationId xmlns:p14="http://schemas.microsoft.com/office/powerpoint/2010/main" val="18487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129266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99685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877783" y="2176388"/>
            <a:ext cx="5388432" cy="908839"/>
          </a:xfrm>
        </p:spPr>
        <p:txBody>
          <a:bodyPr lIns="0" tIns="0" rIns="0" bIns="0"/>
          <a:lstStyle>
            <a:lvl1pPr>
              <a:defRPr sz="5906"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90262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877783" y="2176388"/>
            <a:ext cx="5388432" cy="908839"/>
          </a:xfrm>
        </p:spPr>
        <p:txBody>
          <a:bodyPr lIns="0" tIns="0" rIns="0" bIns="0"/>
          <a:lstStyle>
            <a:lvl1pPr>
              <a:defRPr sz="5906"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82798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877783" y="2176388"/>
            <a:ext cx="5388432" cy="908839"/>
          </a:xfrm>
        </p:spPr>
        <p:txBody>
          <a:bodyPr lIns="0" tIns="0" rIns="0" bIns="0"/>
          <a:lstStyle>
            <a:lvl1pPr>
              <a:defRPr sz="5906"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7338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97768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581B-62A1-4D9D-A2D3-04F157DB529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40FD24-C45E-4F23-A89D-458937E4857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B41EA2-657E-4A7E-ACA6-7ED0BEE2F60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342A4E5-FE84-4DC1-8294-B7FF051BD75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1765DEC-F0C9-4258-A13D-93C0E362B965}"/>
              </a:ext>
            </a:extLst>
          </p:cNvPr>
          <p:cNvSpPr>
            <a:spLocks noGrp="1"/>
          </p:cNvSpPr>
          <p:nvPr>
            <p:ph type="sldNum" sz="quarter" idx="12"/>
          </p:nvPr>
        </p:nvSpPr>
        <p:spPr/>
        <p:txBody>
          <a:bodyPr/>
          <a:lstStyle>
            <a:lvl1pPr>
              <a:defRPr/>
            </a:lvl1pPr>
          </a:lstStyle>
          <a:p>
            <a:fld id="{DE74FD49-992C-4385-98AA-16533689AFEE}" type="slidenum">
              <a:rPr lang="en-US" altLang="en-US"/>
              <a:pPr/>
              <a:t>‹#›</a:t>
            </a:fld>
            <a:endParaRPr lang="en-US" altLang="en-US"/>
          </a:p>
        </p:txBody>
      </p:sp>
    </p:spTree>
    <p:extLst>
      <p:ext uri="{BB962C8B-B14F-4D97-AF65-F5344CB8AC3E}">
        <p14:creationId xmlns:p14="http://schemas.microsoft.com/office/powerpoint/2010/main" val="4056268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60FE-668A-4EA7-8F5A-BFDFEE83C6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3DC322-B095-46AB-81C9-F9AC785DAC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7D846-00FD-498F-BDA1-F9A7FAC95AF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25D0D8A-7B04-4F7D-9CF0-2B783900270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F80DEBF-0962-449B-86D3-8CA519A2A200}"/>
              </a:ext>
            </a:extLst>
          </p:cNvPr>
          <p:cNvSpPr>
            <a:spLocks noGrp="1"/>
          </p:cNvSpPr>
          <p:nvPr>
            <p:ph type="sldNum" sz="quarter" idx="12"/>
          </p:nvPr>
        </p:nvSpPr>
        <p:spPr/>
        <p:txBody>
          <a:bodyPr/>
          <a:lstStyle>
            <a:lvl1pPr>
              <a:defRPr/>
            </a:lvl1pPr>
          </a:lstStyle>
          <a:p>
            <a:fld id="{DC2A6072-B65C-466F-BAFA-09AA49EA5055}" type="slidenum">
              <a:rPr lang="en-US" altLang="en-US"/>
              <a:pPr/>
              <a:t>‹#›</a:t>
            </a:fld>
            <a:endParaRPr lang="en-US" altLang="en-US"/>
          </a:p>
        </p:txBody>
      </p:sp>
    </p:spTree>
    <p:extLst>
      <p:ext uri="{BB962C8B-B14F-4D97-AF65-F5344CB8AC3E}">
        <p14:creationId xmlns:p14="http://schemas.microsoft.com/office/powerpoint/2010/main" val="1068444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56EA-91CE-4CBD-9185-39059E968DD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EEF0CC-B7DD-450C-AB8B-766ED5A6EDD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F2FB686-BC9E-4026-95C5-4BA258C83B5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721CDAC-0AD3-458A-8D4B-9131B8E2BE3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D04F268-D9C9-4004-A278-6EDF95FBE21C}"/>
              </a:ext>
            </a:extLst>
          </p:cNvPr>
          <p:cNvSpPr>
            <a:spLocks noGrp="1"/>
          </p:cNvSpPr>
          <p:nvPr>
            <p:ph type="sldNum" sz="quarter" idx="12"/>
          </p:nvPr>
        </p:nvSpPr>
        <p:spPr/>
        <p:txBody>
          <a:bodyPr/>
          <a:lstStyle>
            <a:lvl1pPr>
              <a:defRPr/>
            </a:lvl1pPr>
          </a:lstStyle>
          <a:p>
            <a:fld id="{B5B1601A-05AC-4E2B-8DA9-4B507701D7A6}" type="slidenum">
              <a:rPr lang="en-US" altLang="en-US"/>
              <a:pPr/>
              <a:t>‹#›</a:t>
            </a:fld>
            <a:endParaRPr lang="en-US" altLang="en-US"/>
          </a:p>
        </p:txBody>
      </p:sp>
    </p:spTree>
    <p:extLst>
      <p:ext uri="{BB962C8B-B14F-4D97-AF65-F5344CB8AC3E}">
        <p14:creationId xmlns:p14="http://schemas.microsoft.com/office/powerpoint/2010/main" val="242725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1325563"/>
          </a:xfrm>
        </p:spPr>
        <p:txBody>
          <a:bodyPr/>
          <a:lstStyle>
            <a:lvl1pPr>
              <a:defRPr b="1">
                <a:effectLst>
                  <a:outerShdw blurRad="38100" dist="38100" dir="2700000" algn="tl">
                    <a:srgbClr val="000000">
                      <a:alpha val="43137"/>
                    </a:srgbClr>
                  </a:outerShdw>
                </a:effectLst>
                <a:latin typeface="Times" panose="02020603050405020304" pitchFamily="18" charset="0"/>
                <a:cs typeface="Times"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atin typeface="Times" panose="02020603050405020304" pitchFamily="18" charset="0"/>
                <a:ea typeface="Tahoma" panose="020B0604030504040204" pitchFamily="34" charset="0"/>
                <a:cs typeface="Times" panose="02020603050405020304" pitchFamily="18" charset="0"/>
              </a:defRPr>
            </a:lvl1pPr>
            <a:lvl2pPr>
              <a:defRPr sz="2800">
                <a:latin typeface="Times" panose="02020603050405020304" pitchFamily="18" charset="0"/>
                <a:ea typeface="Tahoma" panose="020B0604030504040204" pitchFamily="34" charset="0"/>
                <a:cs typeface="Times" panose="02020603050405020304" pitchFamily="18" charset="0"/>
              </a:defRPr>
            </a:lvl2pPr>
            <a:lvl3pPr>
              <a:defRPr sz="2400">
                <a:latin typeface="Times" panose="02020603050405020304" pitchFamily="18" charset="0"/>
                <a:ea typeface="Tahoma" panose="020B0604030504040204" pitchFamily="34" charset="0"/>
                <a:cs typeface="Times" panose="02020603050405020304" pitchFamily="18" charset="0"/>
              </a:defRPr>
            </a:lvl3pPr>
            <a:lvl4pPr>
              <a:defRPr sz="2000">
                <a:latin typeface="Times" panose="02020603050405020304" pitchFamily="18" charset="0"/>
                <a:ea typeface="Tahoma" panose="020B0604030504040204" pitchFamily="34" charset="0"/>
                <a:cs typeface="Times" panose="02020603050405020304" pitchFamily="18" charset="0"/>
              </a:defRPr>
            </a:lvl4pPr>
            <a:lvl5pPr>
              <a:defRPr sz="2000">
                <a:latin typeface="Times" panose="02020603050405020304" pitchFamily="18" charset="0"/>
                <a:ea typeface="Tahoma" panose="020B0604030504040204" pitchFamily="34"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7C07E76-0AF7-44F0-BECA-9178376F1BDC}" type="slidenum">
              <a:rPr lang="en-US" altLang="en-US" smtClean="0"/>
              <a:pPr/>
              <a:t>‹#›</a:t>
            </a:fld>
            <a:endParaRPr lang="en-US" altLang="en-US"/>
          </a:p>
        </p:txBody>
      </p:sp>
    </p:spTree>
    <p:extLst>
      <p:ext uri="{BB962C8B-B14F-4D97-AF65-F5344CB8AC3E}">
        <p14:creationId xmlns:p14="http://schemas.microsoft.com/office/powerpoint/2010/main" val="2297833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2419-CB50-4E99-B5D8-B54964E86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5EF54-0962-4380-94AE-70CED2C30C1C}"/>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E644AA-8402-4487-B4C1-4FBBA0ACC9A4}"/>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090C49-5B7F-4FD5-85BC-068E54662B5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E7F2088-DBA8-4C88-B88E-6726EBF8990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8E9062A-F1BA-418B-A974-70F0DCA7B2B5}"/>
              </a:ext>
            </a:extLst>
          </p:cNvPr>
          <p:cNvSpPr>
            <a:spLocks noGrp="1"/>
          </p:cNvSpPr>
          <p:nvPr>
            <p:ph type="sldNum" sz="quarter" idx="12"/>
          </p:nvPr>
        </p:nvSpPr>
        <p:spPr/>
        <p:txBody>
          <a:bodyPr/>
          <a:lstStyle>
            <a:lvl1pPr>
              <a:defRPr/>
            </a:lvl1pPr>
          </a:lstStyle>
          <a:p>
            <a:fld id="{4EF6A3F1-9E31-4558-ACE0-61B80EE6C9B7}" type="slidenum">
              <a:rPr lang="en-US" altLang="en-US"/>
              <a:pPr/>
              <a:t>‹#›</a:t>
            </a:fld>
            <a:endParaRPr lang="en-US" altLang="en-US"/>
          </a:p>
        </p:txBody>
      </p:sp>
    </p:spTree>
    <p:extLst>
      <p:ext uri="{BB962C8B-B14F-4D97-AF65-F5344CB8AC3E}">
        <p14:creationId xmlns:p14="http://schemas.microsoft.com/office/powerpoint/2010/main" val="3965757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820A-32A6-42DE-B17E-918C0C0A11B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D88F4-F74B-4B15-A543-1931ADCADD9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5E611C-6309-4876-A603-3D2AE43ABF7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EC97F-B16D-4643-8728-BDFA7893797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938756-0DAE-47A8-9B2E-F0F41B5D85A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9134A-62E8-450F-B73B-11190CA645B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291A72D-2BAD-4863-A790-39C17BB6FF2D}"/>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37FCF87-4A90-4842-A9CE-FCE1FD4DDB18}"/>
              </a:ext>
            </a:extLst>
          </p:cNvPr>
          <p:cNvSpPr>
            <a:spLocks noGrp="1"/>
          </p:cNvSpPr>
          <p:nvPr>
            <p:ph type="sldNum" sz="quarter" idx="12"/>
          </p:nvPr>
        </p:nvSpPr>
        <p:spPr/>
        <p:txBody>
          <a:bodyPr/>
          <a:lstStyle>
            <a:lvl1pPr>
              <a:defRPr/>
            </a:lvl1pPr>
          </a:lstStyle>
          <a:p>
            <a:fld id="{A8333338-E7FA-482F-897C-3267D768EC23}" type="slidenum">
              <a:rPr lang="en-US" altLang="en-US"/>
              <a:pPr/>
              <a:t>‹#›</a:t>
            </a:fld>
            <a:endParaRPr lang="en-US" altLang="en-US"/>
          </a:p>
        </p:txBody>
      </p:sp>
    </p:spTree>
    <p:extLst>
      <p:ext uri="{BB962C8B-B14F-4D97-AF65-F5344CB8AC3E}">
        <p14:creationId xmlns:p14="http://schemas.microsoft.com/office/powerpoint/2010/main" val="3022587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22AC-AFCF-4C0A-9B9B-42739DE7B0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119E16-D815-457A-BE5C-957D4E0DA7FB}"/>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5C6B398D-C9FC-4BC7-AC5E-AADF49A08D1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7E1FB86-A47B-4F75-8F33-6F334055F825}"/>
              </a:ext>
            </a:extLst>
          </p:cNvPr>
          <p:cNvSpPr>
            <a:spLocks noGrp="1"/>
          </p:cNvSpPr>
          <p:nvPr>
            <p:ph type="sldNum" sz="quarter" idx="12"/>
          </p:nvPr>
        </p:nvSpPr>
        <p:spPr/>
        <p:txBody>
          <a:bodyPr/>
          <a:lstStyle>
            <a:lvl1pPr>
              <a:defRPr/>
            </a:lvl1pPr>
          </a:lstStyle>
          <a:p>
            <a:fld id="{DBBFAD50-90C5-40AB-8C93-3B6CEDF6E521}" type="slidenum">
              <a:rPr lang="en-US" altLang="en-US"/>
              <a:pPr/>
              <a:t>‹#›</a:t>
            </a:fld>
            <a:endParaRPr lang="en-US" altLang="en-US"/>
          </a:p>
        </p:txBody>
      </p:sp>
    </p:spTree>
    <p:extLst>
      <p:ext uri="{BB962C8B-B14F-4D97-AF65-F5344CB8AC3E}">
        <p14:creationId xmlns:p14="http://schemas.microsoft.com/office/powerpoint/2010/main" val="2199525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233AA7-6D26-4FFD-90A6-DFB52076C5F2}"/>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289FBDF0-0634-4037-9CCF-9E588D0CC4B2}"/>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32309A1C-BF4F-483D-9E70-FE24E52B4909}"/>
              </a:ext>
            </a:extLst>
          </p:cNvPr>
          <p:cNvSpPr>
            <a:spLocks noGrp="1"/>
          </p:cNvSpPr>
          <p:nvPr>
            <p:ph type="sldNum" sz="quarter" idx="12"/>
          </p:nvPr>
        </p:nvSpPr>
        <p:spPr/>
        <p:txBody>
          <a:bodyPr/>
          <a:lstStyle>
            <a:lvl1pPr>
              <a:defRPr/>
            </a:lvl1pPr>
          </a:lstStyle>
          <a:p>
            <a:fld id="{EF6F4170-0098-45A7-9307-5195661645CD}" type="slidenum">
              <a:rPr lang="en-US" altLang="en-US"/>
              <a:pPr/>
              <a:t>‹#›</a:t>
            </a:fld>
            <a:endParaRPr lang="en-US" altLang="en-US"/>
          </a:p>
        </p:txBody>
      </p:sp>
    </p:spTree>
    <p:extLst>
      <p:ext uri="{BB962C8B-B14F-4D97-AF65-F5344CB8AC3E}">
        <p14:creationId xmlns:p14="http://schemas.microsoft.com/office/powerpoint/2010/main" val="3111144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A2A-28BA-4622-8007-B7AC5892354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F87C35-E846-4BEE-A10A-36F48417B79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CADA3F-DCB6-4253-924C-748E08E58A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42C8C-3B8D-4E64-B873-1BD4BCF001F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1D1CD17-9B71-46A1-8769-0B0A080F108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25D7896-48DA-48EC-AE74-3C47B3CDF8E0}"/>
              </a:ext>
            </a:extLst>
          </p:cNvPr>
          <p:cNvSpPr>
            <a:spLocks noGrp="1"/>
          </p:cNvSpPr>
          <p:nvPr>
            <p:ph type="sldNum" sz="quarter" idx="12"/>
          </p:nvPr>
        </p:nvSpPr>
        <p:spPr/>
        <p:txBody>
          <a:bodyPr/>
          <a:lstStyle>
            <a:lvl1pPr>
              <a:defRPr/>
            </a:lvl1pPr>
          </a:lstStyle>
          <a:p>
            <a:fld id="{A37EDCA0-7726-4021-867E-0FED7794E729}" type="slidenum">
              <a:rPr lang="en-US" altLang="en-US"/>
              <a:pPr/>
              <a:t>‹#›</a:t>
            </a:fld>
            <a:endParaRPr lang="en-US" altLang="en-US"/>
          </a:p>
        </p:txBody>
      </p:sp>
    </p:spTree>
    <p:extLst>
      <p:ext uri="{BB962C8B-B14F-4D97-AF65-F5344CB8AC3E}">
        <p14:creationId xmlns:p14="http://schemas.microsoft.com/office/powerpoint/2010/main" val="2742031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A55F-2423-48A1-A6AA-15031EDEE16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EAB9BC-D43D-447E-B486-DEB133F4112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C423B7-7A1A-41B7-B137-1207AE7D4E5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6D10C-4F28-4783-874F-5114BF7B683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3D8B3AD-0E34-435C-A54B-D02A84A68C13}"/>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FCC5232-7C62-4898-9A6B-EABC5DF40973}"/>
              </a:ext>
            </a:extLst>
          </p:cNvPr>
          <p:cNvSpPr>
            <a:spLocks noGrp="1"/>
          </p:cNvSpPr>
          <p:nvPr>
            <p:ph type="sldNum" sz="quarter" idx="12"/>
          </p:nvPr>
        </p:nvSpPr>
        <p:spPr/>
        <p:txBody>
          <a:bodyPr/>
          <a:lstStyle>
            <a:lvl1pPr>
              <a:defRPr/>
            </a:lvl1pPr>
          </a:lstStyle>
          <a:p>
            <a:fld id="{122A8355-127D-4244-B1EA-4E5E91E7BFA9}" type="slidenum">
              <a:rPr lang="en-US" altLang="en-US"/>
              <a:pPr/>
              <a:t>‹#›</a:t>
            </a:fld>
            <a:endParaRPr lang="en-US" altLang="en-US"/>
          </a:p>
        </p:txBody>
      </p:sp>
    </p:spTree>
    <p:extLst>
      <p:ext uri="{BB962C8B-B14F-4D97-AF65-F5344CB8AC3E}">
        <p14:creationId xmlns:p14="http://schemas.microsoft.com/office/powerpoint/2010/main" val="416491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8863-8365-4CE3-B48B-4FAEAD712F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38236-AEFC-46F6-A4C3-C235227BA1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E8CD2-BDEE-4021-9AA3-21520A0A82D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09FBD97-5A61-4F7F-915E-52DDDCE08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E8BE74B-FE36-430B-97CB-1AC7B15F90BC}"/>
              </a:ext>
            </a:extLst>
          </p:cNvPr>
          <p:cNvSpPr>
            <a:spLocks noGrp="1"/>
          </p:cNvSpPr>
          <p:nvPr>
            <p:ph type="sldNum" sz="quarter" idx="12"/>
          </p:nvPr>
        </p:nvSpPr>
        <p:spPr/>
        <p:txBody>
          <a:bodyPr/>
          <a:lstStyle>
            <a:lvl1pPr>
              <a:defRPr/>
            </a:lvl1pPr>
          </a:lstStyle>
          <a:p>
            <a:fld id="{9945D219-8DA3-419A-BAF7-D700F2D4B900}" type="slidenum">
              <a:rPr lang="en-US" altLang="en-US"/>
              <a:pPr/>
              <a:t>‹#›</a:t>
            </a:fld>
            <a:endParaRPr lang="en-US" altLang="en-US"/>
          </a:p>
        </p:txBody>
      </p:sp>
    </p:spTree>
    <p:extLst>
      <p:ext uri="{BB962C8B-B14F-4D97-AF65-F5344CB8AC3E}">
        <p14:creationId xmlns:p14="http://schemas.microsoft.com/office/powerpoint/2010/main" val="3454844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840A4D-76E3-46E4-A3B0-9935345D4CDB}"/>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9516F-90E2-4260-9EFE-8FB855F82CE4}"/>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21A79-DC43-4AC1-820E-10173C4415E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FE87DC9-BE07-4DEE-8833-9C9A4864AC7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59A93B9-41B0-4AE9-B5E9-82C75EF55F18}"/>
              </a:ext>
            </a:extLst>
          </p:cNvPr>
          <p:cNvSpPr>
            <a:spLocks noGrp="1"/>
          </p:cNvSpPr>
          <p:nvPr>
            <p:ph type="sldNum" sz="quarter" idx="12"/>
          </p:nvPr>
        </p:nvSpPr>
        <p:spPr/>
        <p:txBody>
          <a:bodyPr/>
          <a:lstStyle>
            <a:lvl1pPr>
              <a:defRPr/>
            </a:lvl1pPr>
          </a:lstStyle>
          <a:p>
            <a:fld id="{0C9B4431-287F-46C2-9585-1318FA4E04A8}" type="slidenum">
              <a:rPr lang="en-US" altLang="en-US"/>
              <a:pPr/>
              <a:t>‹#›</a:t>
            </a:fld>
            <a:endParaRPr lang="en-US" altLang="en-US"/>
          </a:p>
        </p:txBody>
      </p:sp>
    </p:spTree>
    <p:extLst>
      <p:ext uri="{BB962C8B-B14F-4D97-AF65-F5344CB8AC3E}">
        <p14:creationId xmlns:p14="http://schemas.microsoft.com/office/powerpoint/2010/main" val="2363643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7A214F5-CEA0-4531-8533-80F2064E9494}"/>
              </a:ext>
            </a:extLst>
          </p:cNvPr>
          <p:cNvSpPr>
            <a:spLocks noGrp="1"/>
          </p:cNvSpPr>
          <p:nvPr>
            <p:ph type="dt" sz="half" idx="10"/>
          </p:nvPr>
        </p:nvSpPr>
        <p:spPr/>
        <p:txBody>
          <a:bodyPr/>
          <a:lstStyle>
            <a:lvl1pPr>
              <a:defRPr/>
            </a:lvl1pPr>
          </a:lstStyle>
          <a:p>
            <a:pPr>
              <a:defRPr/>
            </a:pPr>
            <a:fld id="{EE7A8187-78C7-4043-8DA6-9D31646381C2}" type="datetimeFigureOut">
              <a:rPr lang="en-US"/>
              <a:pPr>
                <a:defRPr/>
              </a:pPr>
              <a:t>1/24/2022</a:t>
            </a:fld>
            <a:endParaRPr lang="en-US"/>
          </a:p>
        </p:txBody>
      </p:sp>
      <p:sp>
        <p:nvSpPr>
          <p:cNvPr id="5" name="Footer Placeholder 4">
            <a:extLst>
              <a:ext uri="{FF2B5EF4-FFF2-40B4-BE49-F238E27FC236}">
                <a16:creationId xmlns:a16="http://schemas.microsoft.com/office/drawing/2014/main" id="{27E410A1-11C5-49DF-B254-50BB4AB2FA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A1E77EA-1A4D-4C43-BE5F-5E54C2DD4B83}"/>
              </a:ext>
            </a:extLst>
          </p:cNvPr>
          <p:cNvSpPr>
            <a:spLocks noGrp="1"/>
          </p:cNvSpPr>
          <p:nvPr>
            <p:ph type="sldNum" sz="quarter" idx="12"/>
          </p:nvPr>
        </p:nvSpPr>
        <p:spPr/>
        <p:txBody>
          <a:bodyPr/>
          <a:lstStyle>
            <a:lvl1pPr>
              <a:defRPr/>
            </a:lvl1pPr>
          </a:lstStyle>
          <a:p>
            <a:pPr>
              <a:defRPr/>
            </a:pPr>
            <a:fld id="{C6D6FF83-E535-4AD6-A292-5CAE7D6F510F}" type="slidenum">
              <a:rPr lang="en-US" altLang="en-US"/>
              <a:pPr>
                <a:defRPr/>
              </a:pPr>
              <a:t>‹#›</a:t>
            </a:fld>
            <a:endParaRPr lang="en-US" altLang="en-US"/>
          </a:p>
        </p:txBody>
      </p:sp>
    </p:spTree>
    <p:extLst>
      <p:ext uri="{BB962C8B-B14F-4D97-AF65-F5344CB8AC3E}">
        <p14:creationId xmlns:p14="http://schemas.microsoft.com/office/powerpoint/2010/main" val="3197944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lstStyle>
            <a:lvl1pPr>
              <a:defRPr b="1">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spcBef>
                <a:spcPts val="600"/>
              </a:spcBef>
              <a:spcAft>
                <a:spcPts val="1200"/>
              </a:spcAft>
              <a:defRPr>
                <a:latin typeface="Times New Roman" panose="02020603050405020304" pitchFamily="18" charset="0"/>
                <a:cs typeface="Times New Roman" panose="02020603050405020304" pitchFamily="18" charset="0"/>
              </a:defRPr>
            </a:lvl1pPr>
            <a:lvl2pPr>
              <a:spcBef>
                <a:spcPts val="600"/>
              </a:spcBef>
              <a:spcAft>
                <a:spcPts val="1200"/>
              </a:spcAft>
              <a:defRPr>
                <a:latin typeface="Times New Roman" panose="02020603050405020304" pitchFamily="18" charset="0"/>
                <a:cs typeface="Times New Roman" panose="02020603050405020304" pitchFamily="18" charset="0"/>
              </a:defRPr>
            </a:lvl2pPr>
            <a:lvl3pPr>
              <a:spcBef>
                <a:spcPts val="600"/>
              </a:spcBef>
              <a:spcAft>
                <a:spcPts val="1200"/>
              </a:spcAft>
              <a:defRPr>
                <a:latin typeface="Times New Roman" panose="02020603050405020304" pitchFamily="18" charset="0"/>
                <a:cs typeface="Times New Roman" panose="02020603050405020304" pitchFamily="18" charset="0"/>
              </a:defRPr>
            </a:lvl3pPr>
            <a:lvl4pPr>
              <a:spcBef>
                <a:spcPts val="600"/>
              </a:spcBef>
              <a:spcAft>
                <a:spcPts val="1200"/>
              </a:spcAft>
              <a:defRPr>
                <a:latin typeface="Times New Roman" panose="02020603050405020304" pitchFamily="18" charset="0"/>
                <a:cs typeface="Times New Roman" panose="02020603050405020304" pitchFamily="18" charset="0"/>
              </a:defRPr>
            </a:lvl4pPr>
            <a:lvl5pPr>
              <a:spcBef>
                <a:spcPts val="600"/>
              </a:spcBef>
              <a:spcAft>
                <a:spcPts val="1200"/>
              </a:spcAf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29705-2664-431B-988E-6808357CF887}"/>
              </a:ext>
            </a:extLst>
          </p:cNvPr>
          <p:cNvSpPr>
            <a:spLocks noGrp="1"/>
          </p:cNvSpPr>
          <p:nvPr>
            <p:ph type="dt" sz="half" idx="10"/>
          </p:nvPr>
        </p:nvSpPr>
        <p:spPr/>
        <p:txBody>
          <a:bodyPr/>
          <a:lstStyle>
            <a:lvl1pPr>
              <a:defRPr/>
            </a:lvl1pPr>
          </a:lstStyle>
          <a:p>
            <a:pPr>
              <a:defRPr/>
            </a:pPr>
            <a:fld id="{3BDCD481-3C0C-4856-A121-971A32237C76}" type="datetimeFigureOut">
              <a:rPr lang="en-US"/>
              <a:pPr>
                <a:defRPr/>
              </a:pPr>
              <a:t>1/24/2022</a:t>
            </a:fld>
            <a:endParaRPr lang="en-US"/>
          </a:p>
        </p:txBody>
      </p:sp>
      <p:sp>
        <p:nvSpPr>
          <p:cNvPr id="5" name="Footer Placeholder 4">
            <a:extLst>
              <a:ext uri="{FF2B5EF4-FFF2-40B4-BE49-F238E27FC236}">
                <a16:creationId xmlns:a16="http://schemas.microsoft.com/office/drawing/2014/main" id="{7CD3E43D-3607-42C1-9CB2-15F8BD157C6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8621184-4667-44FE-91FF-2472A5018718}"/>
              </a:ext>
            </a:extLst>
          </p:cNvPr>
          <p:cNvSpPr>
            <a:spLocks noGrp="1"/>
          </p:cNvSpPr>
          <p:nvPr>
            <p:ph type="sldNum" sz="quarter" idx="12"/>
          </p:nvPr>
        </p:nvSpPr>
        <p:spPr/>
        <p:txBody>
          <a:bodyPr/>
          <a:lstStyle>
            <a:lvl1pPr>
              <a:defRPr/>
            </a:lvl1pPr>
          </a:lstStyle>
          <a:p>
            <a:pPr>
              <a:defRPr/>
            </a:pPr>
            <a:fld id="{54B9033A-C827-41C3-B821-4CD90569B161}" type="slidenum">
              <a:rPr lang="en-US" altLang="en-US"/>
              <a:pPr>
                <a:defRPr/>
              </a:pPr>
              <a:t>‹#›</a:t>
            </a:fld>
            <a:endParaRPr lang="en-US" altLang="en-US"/>
          </a:p>
        </p:txBody>
      </p:sp>
    </p:spTree>
    <p:extLst>
      <p:ext uri="{BB962C8B-B14F-4D97-AF65-F5344CB8AC3E}">
        <p14:creationId xmlns:p14="http://schemas.microsoft.com/office/powerpoint/2010/main" val="4269691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91FA70E-97E2-4185-B2EB-B1817BFBDD38}" type="slidenum">
              <a:rPr lang="en-US" altLang="en-US" smtClean="0"/>
              <a:pPr/>
              <a:t>‹#›</a:t>
            </a:fld>
            <a:endParaRPr lang="en-US" altLang="en-US"/>
          </a:p>
        </p:txBody>
      </p:sp>
    </p:spTree>
    <p:extLst>
      <p:ext uri="{BB962C8B-B14F-4D97-AF65-F5344CB8AC3E}">
        <p14:creationId xmlns:p14="http://schemas.microsoft.com/office/powerpoint/2010/main" val="2398649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474D52-E19A-4CEF-BA58-3D16FB8B5923}"/>
              </a:ext>
            </a:extLst>
          </p:cNvPr>
          <p:cNvSpPr>
            <a:spLocks noGrp="1"/>
          </p:cNvSpPr>
          <p:nvPr>
            <p:ph type="dt" sz="half" idx="10"/>
          </p:nvPr>
        </p:nvSpPr>
        <p:spPr/>
        <p:txBody>
          <a:bodyPr/>
          <a:lstStyle>
            <a:lvl1pPr>
              <a:defRPr/>
            </a:lvl1pPr>
          </a:lstStyle>
          <a:p>
            <a:pPr>
              <a:defRPr/>
            </a:pPr>
            <a:fld id="{CA18C21F-F4C0-4F88-9183-851401443055}" type="datetimeFigureOut">
              <a:rPr lang="en-US"/>
              <a:pPr>
                <a:defRPr/>
              </a:pPr>
              <a:t>1/24/2022</a:t>
            </a:fld>
            <a:endParaRPr lang="en-US"/>
          </a:p>
        </p:txBody>
      </p:sp>
      <p:sp>
        <p:nvSpPr>
          <p:cNvPr id="5" name="Footer Placeholder 4">
            <a:extLst>
              <a:ext uri="{FF2B5EF4-FFF2-40B4-BE49-F238E27FC236}">
                <a16:creationId xmlns:a16="http://schemas.microsoft.com/office/drawing/2014/main" id="{82E678D9-BC95-4658-AE64-1370AF8EDF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29A55F-B482-41A6-9AFF-94A51047FC47}"/>
              </a:ext>
            </a:extLst>
          </p:cNvPr>
          <p:cNvSpPr>
            <a:spLocks noGrp="1"/>
          </p:cNvSpPr>
          <p:nvPr>
            <p:ph type="sldNum" sz="quarter" idx="12"/>
          </p:nvPr>
        </p:nvSpPr>
        <p:spPr/>
        <p:txBody>
          <a:bodyPr/>
          <a:lstStyle>
            <a:lvl1pPr>
              <a:defRPr/>
            </a:lvl1pPr>
          </a:lstStyle>
          <a:p>
            <a:pPr>
              <a:defRPr/>
            </a:pPr>
            <a:fld id="{A4572842-BCC1-40D1-9AAD-B18BBB3C6F14}" type="slidenum">
              <a:rPr lang="en-US" altLang="en-US"/>
              <a:pPr>
                <a:defRPr/>
              </a:pPr>
              <a:t>‹#›</a:t>
            </a:fld>
            <a:endParaRPr lang="en-US" altLang="en-US"/>
          </a:p>
        </p:txBody>
      </p:sp>
    </p:spTree>
    <p:extLst>
      <p:ext uri="{BB962C8B-B14F-4D97-AF65-F5344CB8AC3E}">
        <p14:creationId xmlns:p14="http://schemas.microsoft.com/office/powerpoint/2010/main" val="13135388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82C0FBE-23C3-4AC4-A8A6-1C2D402F4F5F}"/>
              </a:ext>
            </a:extLst>
          </p:cNvPr>
          <p:cNvSpPr>
            <a:spLocks noGrp="1"/>
          </p:cNvSpPr>
          <p:nvPr>
            <p:ph type="dt" sz="half" idx="10"/>
          </p:nvPr>
        </p:nvSpPr>
        <p:spPr/>
        <p:txBody>
          <a:bodyPr/>
          <a:lstStyle>
            <a:lvl1pPr>
              <a:defRPr/>
            </a:lvl1pPr>
          </a:lstStyle>
          <a:p>
            <a:pPr>
              <a:defRPr/>
            </a:pPr>
            <a:fld id="{17431983-E856-4358-94B2-A5315CE16A85}" type="datetimeFigureOut">
              <a:rPr lang="en-US"/>
              <a:pPr>
                <a:defRPr/>
              </a:pPr>
              <a:t>1/24/2022</a:t>
            </a:fld>
            <a:endParaRPr lang="en-US"/>
          </a:p>
        </p:txBody>
      </p:sp>
      <p:sp>
        <p:nvSpPr>
          <p:cNvPr id="6" name="Footer Placeholder 4">
            <a:extLst>
              <a:ext uri="{FF2B5EF4-FFF2-40B4-BE49-F238E27FC236}">
                <a16:creationId xmlns:a16="http://schemas.microsoft.com/office/drawing/2014/main" id="{30B1A972-B1BC-4E1B-AF7E-C31FB58709F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05565F7-771A-4E8E-A592-C2EC2F3BCFA5}"/>
              </a:ext>
            </a:extLst>
          </p:cNvPr>
          <p:cNvSpPr>
            <a:spLocks noGrp="1"/>
          </p:cNvSpPr>
          <p:nvPr>
            <p:ph type="sldNum" sz="quarter" idx="12"/>
          </p:nvPr>
        </p:nvSpPr>
        <p:spPr/>
        <p:txBody>
          <a:bodyPr/>
          <a:lstStyle>
            <a:lvl1pPr>
              <a:defRPr/>
            </a:lvl1pPr>
          </a:lstStyle>
          <a:p>
            <a:pPr>
              <a:defRPr/>
            </a:pPr>
            <a:fld id="{7D0E7ED1-507A-416A-BC2A-55636C64C573}" type="slidenum">
              <a:rPr lang="en-US" altLang="en-US"/>
              <a:pPr>
                <a:defRPr/>
              </a:pPr>
              <a:t>‹#›</a:t>
            </a:fld>
            <a:endParaRPr lang="en-US" altLang="en-US"/>
          </a:p>
        </p:txBody>
      </p:sp>
    </p:spTree>
    <p:extLst>
      <p:ext uri="{BB962C8B-B14F-4D97-AF65-F5344CB8AC3E}">
        <p14:creationId xmlns:p14="http://schemas.microsoft.com/office/powerpoint/2010/main" val="3052356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972FC7A-5DF3-443D-9134-24893A3CDA6C}"/>
              </a:ext>
            </a:extLst>
          </p:cNvPr>
          <p:cNvSpPr>
            <a:spLocks noGrp="1"/>
          </p:cNvSpPr>
          <p:nvPr>
            <p:ph type="dt" sz="half" idx="10"/>
          </p:nvPr>
        </p:nvSpPr>
        <p:spPr/>
        <p:txBody>
          <a:bodyPr/>
          <a:lstStyle>
            <a:lvl1pPr>
              <a:defRPr/>
            </a:lvl1pPr>
          </a:lstStyle>
          <a:p>
            <a:pPr>
              <a:defRPr/>
            </a:pPr>
            <a:fld id="{504A6C85-22D7-4692-B9EA-79BF88C7ECB4}" type="datetimeFigureOut">
              <a:rPr lang="en-US"/>
              <a:pPr>
                <a:defRPr/>
              </a:pPr>
              <a:t>1/24/2022</a:t>
            </a:fld>
            <a:endParaRPr lang="en-US"/>
          </a:p>
        </p:txBody>
      </p:sp>
      <p:sp>
        <p:nvSpPr>
          <p:cNvPr id="8" name="Footer Placeholder 4">
            <a:extLst>
              <a:ext uri="{FF2B5EF4-FFF2-40B4-BE49-F238E27FC236}">
                <a16:creationId xmlns:a16="http://schemas.microsoft.com/office/drawing/2014/main" id="{3AF8F90D-A95D-46DC-8A34-AEFBB975635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F84D957-A4CB-4791-8D3A-950D92CD2424}"/>
              </a:ext>
            </a:extLst>
          </p:cNvPr>
          <p:cNvSpPr>
            <a:spLocks noGrp="1"/>
          </p:cNvSpPr>
          <p:nvPr>
            <p:ph type="sldNum" sz="quarter" idx="12"/>
          </p:nvPr>
        </p:nvSpPr>
        <p:spPr/>
        <p:txBody>
          <a:bodyPr/>
          <a:lstStyle>
            <a:lvl1pPr>
              <a:defRPr/>
            </a:lvl1pPr>
          </a:lstStyle>
          <a:p>
            <a:pPr>
              <a:defRPr/>
            </a:pPr>
            <a:fld id="{5C9BBF45-4DC1-402B-B495-46B07F76C228}" type="slidenum">
              <a:rPr lang="en-US" altLang="en-US"/>
              <a:pPr>
                <a:defRPr/>
              </a:pPr>
              <a:t>‹#›</a:t>
            </a:fld>
            <a:endParaRPr lang="en-US" altLang="en-US"/>
          </a:p>
        </p:txBody>
      </p:sp>
    </p:spTree>
    <p:extLst>
      <p:ext uri="{BB962C8B-B14F-4D97-AF65-F5344CB8AC3E}">
        <p14:creationId xmlns:p14="http://schemas.microsoft.com/office/powerpoint/2010/main" val="19768230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DD5495C-3A26-456C-8FE4-F083728BC734}"/>
              </a:ext>
            </a:extLst>
          </p:cNvPr>
          <p:cNvSpPr>
            <a:spLocks noGrp="1"/>
          </p:cNvSpPr>
          <p:nvPr>
            <p:ph type="dt" sz="half" idx="10"/>
          </p:nvPr>
        </p:nvSpPr>
        <p:spPr/>
        <p:txBody>
          <a:bodyPr/>
          <a:lstStyle>
            <a:lvl1pPr>
              <a:defRPr/>
            </a:lvl1pPr>
          </a:lstStyle>
          <a:p>
            <a:pPr>
              <a:defRPr/>
            </a:pPr>
            <a:fld id="{C8FCCCAD-FAC6-4F39-9F05-09699591ACB6}" type="datetimeFigureOut">
              <a:rPr lang="en-US"/>
              <a:pPr>
                <a:defRPr/>
              </a:pPr>
              <a:t>1/24/2022</a:t>
            </a:fld>
            <a:endParaRPr lang="en-US"/>
          </a:p>
        </p:txBody>
      </p:sp>
      <p:sp>
        <p:nvSpPr>
          <p:cNvPr id="4" name="Footer Placeholder 4">
            <a:extLst>
              <a:ext uri="{FF2B5EF4-FFF2-40B4-BE49-F238E27FC236}">
                <a16:creationId xmlns:a16="http://schemas.microsoft.com/office/drawing/2014/main" id="{69504869-DA6F-493B-AD84-596819193D2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F42736E-0202-4A48-B892-CACEF2E1B3A7}"/>
              </a:ext>
            </a:extLst>
          </p:cNvPr>
          <p:cNvSpPr>
            <a:spLocks noGrp="1"/>
          </p:cNvSpPr>
          <p:nvPr>
            <p:ph type="sldNum" sz="quarter" idx="12"/>
          </p:nvPr>
        </p:nvSpPr>
        <p:spPr/>
        <p:txBody>
          <a:bodyPr/>
          <a:lstStyle>
            <a:lvl1pPr>
              <a:defRPr/>
            </a:lvl1pPr>
          </a:lstStyle>
          <a:p>
            <a:pPr>
              <a:defRPr/>
            </a:pPr>
            <a:fld id="{510BE48E-9D93-49BF-99D2-D2CB2DD3475C}" type="slidenum">
              <a:rPr lang="en-US" altLang="en-US"/>
              <a:pPr>
                <a:defRPr/>
              </a:pPr>
              <a:t>‹#›</a:t>
            </a:fld>
            <a:endParaRPr lang="en-US" altLang="en-US"/>
          </a:p>
        </p:txBody>
      </p:sp>
    </p:spTree>
    <p:extLst>
      <p:ext uri="{BB962C8B-B14F-4D97-AF65-F5344CB8AC3E}">
        <p14:creationId xmlns:p14="http://schemas.microsoft.com/office/powerpoint/2010/main" val="8164281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46E10F4-C9FC-4AB2-9EE6-4D0E26BBC7CD}"/>
              </a:ext>
            </a:extLst>
          </p:cNvPr>
          <p:cNvSpPr>
            <a:spLocks noGrp="1"/>
          </p:cNvSpPr>
          <p:nvPr>
            <p:ph type="dt" sz="half" idx="10"/>
          </p:nvPr>
        </p:nvSpPr>
        <p:spPr/>
        <p:txBody>
          <a:bodyPr/>
          <a:lstStyle>
            <a:lvl1pPr>
              <a:defRPr/>
            </a:lvl1pPr>
          </a:lstStyle>
          <a:p>
            <a:pPr>
              <a:defRPr/>
            </a:pPr>
            <a:fld id="{AD22202B-9B2D-4999-B9DD-39714FE7CEB3}" type="datetimeFigureOut">
              <a:rPr lang="en-US"/>
              <a:pPr>
                <a:defRPr/>
              </a:pPr>
              <a:t>1/24/2022</a:t>
            </a:fld>
            <a:endParaRPr lang="en-US"/>
          </a:p>
        </p:txBody>
      </p:sp>
      <p:sp>
        <p:nvSpPr>
          <p:cNvPr id="3" name="Footer Placeholder 4">
            <a:extLst>
              <a:ext uri="{FF2B5EF4-FFF2-40B4-BE49-F238E27FC236}">
                <a16:creationId xmlns:a16="http://schemas.microsoft.com/office/drawing/2014/main" id="{D2A7E0A9-58CA-434A-84E6-FEB55FB80DC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5160536-01C4-4595-8EFB-A73285995CEE}"/>
              </a:ext>
            </a:extLst>
          </p:cNvPr>
          <p:cNvSpPr>
            <a:spLocks noGrp="1"/>
          </p:cNvSpPr>
          <p:nvPr>
            <p:ph type="sldNum" sz="quarter" idx="12"/>
          </p:nvPr>
        </p:nvSpPr>
        <p:spPr/>
        <p:txBody>
          <a:bodyPr/>
          <a:lstStyle>
            <a:lvl1pPr>
              <a:defRPr/>
            </a:lvl1pPr>
          </a:lstStyle>
          <a:p>
            <a:pPr>
              <a:defRPr/>
            </a:pPr>
            <a:fld id="{F0532E8C-4004-4356-8EB9-FFFDD551F11B}" type="slidenum">
              <a:rPr lang="en-US" altLang="en-US"/>
              <a:pPr>
                <a:defRPr/>
              </a:pPr>
              <a:t>‹#›</a:t>
            </a:fld>
            <a:endParaRPr lang="en-US" altLang="en-US"/>
          </a:p>
        </p:txBody>
      </p:sp>
    </p:spTree>
    <p:extLst>
      <p:ext uri="{BB962C8B-B14F-4D97-AF65-F5344CB8AC3E}">
        <p14:creationId xmlns:p14="http://schemas.microsoft.com/office/powerpoint/2010/main" val="31538041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423EC98-0B40-4674-BA22-CD8EA4F2ED5F}"/>
              </a:ext>
            </a:extLst>
          </p:cNvPr>
          <p:cNvSpPr>
            <a:spLocks noGrp="1"/>
          </p:cNvSpPr>
          <p:nvPr>
            <p:ph type="dt" sz="half" idx="10"/>
          </p:nvPr>
        </p:nvSpPr>
        <p:spPr/>
        <p:txBody>
          <a:bodyPr/>
          <a:lstStyle>
            <a:lvl1pPr>
              <a:defRPr/>
            </a:lvl1pPr>
          </a:lstStyle>
          <a:p>
            <a:pPr>
              <a:defRPr/>
            </a:pPr>
            <a:fld id="{F5813BFE-A17A-4CAB-A871-3F35E3C93385}" type="datetimeFigureOut">
              <a:rPr lang="en-US"/>
              <a:pPr>
                <a:defRPr/>
              </a:pPr>
              <a:t>1/24/2022</a:t>
            </a:fld>
            <a:endParaRPr lang="en-US"/>
          </a:p>
        </p:txBody>
      </p:sp>
      <p:sp>
        <p:nvSpPr>
          <p:cNvPr id="6" name="Footer Placeholder 4">
            <a:extLst>
              <a:ext uri="{FF2B5EF4-FFF2-40B4-BE49-F238E27FC236}">
                <a16:creationId xmlns:a16="http://schemas.microsoft.com/office/drawing/2014/main" id="{DD8670BE-10C8-427E-A6F4-28B97C47316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1A1204E-1477-4471-9413-31BC72CCC640}"/>
              </a:ext>
            </a:extLst>
          </p:cNvPr>
          <p:cNvSpPr>
            <a:spLocks noGrp="1"/>
          </p:cNvSpPr>
          <p:nvPr>
            <p:ph type="sldNum" sz="quarter" idx="12"/>
          </p:nvPr>
        </p:nvSpPr>
        <p:spPr/>
        <p:txBody>
          <a:bodyPr/>
          <a:lstStyle>
            <a:lvl1pPr>
              <a:defRPr/>
            </a:lvl1pPr>
          </a:lstStyle>
          <a:p>
            <a:pPr>
              <a:defRPr/>
            </a:pPr>
            <a:fld id="{2E6DEC4D-1BBF-4C7D-B0DA-755C533BC1A0}" type="slidenum">
              <a:rPr lang="en-US" altLang="en-US"/>
              <a:pPr>
                <a:defRPr/>
              </a:pPr>
              <a:t>‹#›</a:t>
            </a:fld>
            <a:endParaRPr lang="en-US" altLang="en-US"/>
          </a:p>
        </p:txBody>
      </p:sp>
    </p:spTree>
    <p:extLst>
      <p:ext uri="{BB962C8B-B14F-4D97-AF65-F5344CB8AC3E}">
        <p14:creationId xmlns:p14="http://schemas.microsoft.com/office/powerpoint/2010/main" val="1909754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5706FB3-6283-4FE5-85BA-5046F4EC09E4}"/>
              </a:ext>
            </a:extLst>
          </p:cNvPr>
          <p:cNvSpPr>
            <a:spLocks noGrp="1"/>
          </p:cNvSpPr>
          <p:nvPr>
            <p:ph type="dt" sz="half" idx="10"/>
          </p:nvPr>
        </p:nvSpPr>
        <p:spPr/>
        <p:txBody>
          <a:bodyPr/>
          <a:lstStyle>
            <a:lvl1pPr>
              <a:defRPr/>
            </a:lvl1pPr>
          </a:lstStyle>
          <a:p>
            <a:pPr>
              <a:defRPr/>
            </a:pPr>
            <a:fld id="{AA4E7782-F73E-4517-97BD-D51480347B8E}" type="datetimeFigureOut">
              <a:rPr lang="en-US"/>
              <a:pPr>
                <a:defRPr/>
              </a:pPr>
              <a:t>1/24/2022</a:t>
            </a:fld>
            <a:endParaRPr lang="en-US"/>
          </a:p>
        </p:txBody>
      </p:sp>
      <p:sp>
        <p:nvSpPr>
          <p:cNvPr id="6" name="Footer Placeholder 4">
            <a:extLst>
              <a:ext uri="{FF2B5EF4-FFF2-40B4-BE49-F238E27FC236}">
                <a16:creationId xmlns:a16="http://schemas.microsoft.com/office/drawing/2014/main" id="{EA5E24BF-44D0-4587-9E78-D5E00B5840B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809C060-D776-4C72-B3C6-6CAB0EA9BB41}"/>
              </a:ext>
            </a:extLst>
          </p:cNvPr>
          <p:cNvSpPr>
            <a:spLocks noGrp="1"/>
          </p:cNvSpPr>
          <p:nvPr>
            <p:ph type="sldNum" sz="quarter" idx="12"/>
          </p:nvPr>
        </p:nvSpPr>
        <p:spPr/>
        <p:txBody>
          <a:bodyPr/>
          <a:lstStyle>
            <a:lvl1pPr>
              <a:defRPr/>
            </a:lvl1pPr>
          </a:lstStyle>
          <a:p>
            <a:pPr>
              <a:defRPr/>
            </a:pPr>
            <a:fld id="{BD3265E4-54E0-4E21-A926-FE19F3996CAF}" type="slidenum">
              <a:rPr lang="en-US" altLang="en-US"/>
              <a:pPr>
                <a:defRPr/>
              </a:pPr>
              <a:t>‹#›</a:t>
            </a:fld>
            <a:endParaRPr lang="en-US" altLang="en-US"/>
          </a:p>
        </p:txBody>
      </p:sp>
    </p:spTree>
    <p:extLst>
      <p:ext uri="{BB962C8B-B14F-4D97-AF65-F5344CB8AC3E}">
        <p14:creationId xmlns:p14="http://schemas.microsoft.com/office/powerpoint/2010/main" val="17164384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82177-E7CD-4010-918A-B692033E9814}"/>
              </a:ext>
            </a:extLst>
          </p:cNvPr>
          <p:cNvSpPr>
            <a:spLocks noGrp="1"/>
          </p:cNvSpPr>
          <p:nvPr>
            <p:ph type="dt" sz="half" idx="10"/>
          </p:nvPr>
        </p:nvSpPr>
        <p:spPr/>
        <p:txBody>
          <a:bodyPr/>
          <a:lstStyle>
            <a:lvl1pPr>
              <a:defRPr/>
            </a:lvl1pPr>
          </a:lstStyle>
          <a:p>
            <a:pPr>
              <a:defRPr/>
            </a:pPr>
            <a:fld id="{5AFD915E-D670-45BE-8CA8-20C5ADBB7722}" type="datetimeFigureOut">
              <a:rPr lang="en-US"/>
              <a:pPr>
                <a:defRPr/>
              </a:pPr>
              <a:t>1/24/2022</a:t>
            </a:fld>
            <a:endParaRPr lang="en-US"/>
          </a:p>
        </p:txBody>
      </p:sp>
      <p:sp>
        <p:nvSpPr>
          <p:cNvPr id="5" name="Footer Placeholder 4">
            <a:extLst>
              <a:ext uri="{FF2B5EF4-FFF2-40B4-BE49-F238E27FC236}">
                <a16:creationId xmlns:a16="http://schemas.microsoft.com/office/drawing/2014/main" id="{69309184-C56F-40D1-8B03-5289D665C8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7F124B-B564-4733-A132-F4D6768BC9A9}"/>
              </a:ext>
            </a:extLst>
          </p:cNvPr>
          <p:cNvSpPr>
            <a:spLocks noGrp="1"/>
          </p:cNvSpPr>
          <p:nvPr>
            <p:ph type="sldNum" sz="quarter" idx="12"/>
          </p:nvPr>
        </p:nvSpPr>
        <p:spPr/>
        <p:txBody>
          <a:bodyPr/>
          <a:lstStyle>
            <a:lvl1pPr>
              <a:defRPr/>
            </a:lvl1pPr>
          </a:lstStyle>
          <a:p>
            <a:pPr>
              <a:defRPr/>
            </a:pPr>
            <a:fld id="{C8463907-C5E7-4139-A550-D5B869D8EF05}" type="slidenum">
              <a:rPr lang="en-US" altLang="en-US"/>
              <a:pPr>
                <a:defRPr/>
              </a:pPr>
              <a:t>‹#›</a:t>
            </a:fld>
            <a:endParaRPr lang="en-US" altLang="en-US"/>
          </a:p>
        </p:txBody>
      </p:sp>
    </p:spTree>
    <p:extLst>
      <p:ext uri="{BB962C8B-B14F-4D97-AF65-F5344CB8AC3E}">
        <p14:creationId xmlns:p14="http://schemas.microsoft.com/office/powerpoint/2010/main" val="11018605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23D85-0887-4095-AC60-ED3339787E92}"/>
              </a:ext>
            </a:extLst>
          </p:cNvPr>
          <p:cNvSpPr>
            <a:spLocks noGrp="1"/>
          </p:cNvSpPr>
          <p:nvPr>
            <p:ph type="dt" sz="half" idx="10"/>
          </p:nvPr>
        </p:nvSpPr>
        <p:spPr/>
        <p:txBody>
          <a:bodyPr/>
          <a:lstStyle>
            <a:lvl1pPr>
              <a:defRPr/>
            </a:lvl1pPr>
          </a:lstStyle>
          <a:p>
            <a:pPr>
              <a:defRPr/>
            </a:pPr>
            <a:fld id="{73246150-65B5-4D00-8539-7173C9013453}" type="datetimeFigureOut">
              <a:rPr lang="en-US"/>
              <a:pPr>
                <a:defRPr/>
              </a:pPr>
              <a:t>1/24/2022</a:t>
            </a:fld>
            <a:endParaRPr lang="en-US"/>
          </a:p>
        </p:txBody>
      </p:sp>
      <p:sp>
        <p:nvSpPr>
          <p:cNvPr id="5" name="Footer Placeholder 4">
            <a:extLst>
              <a:ext uri="{FF2B5EF4-FFF2-40B4-BE49-F238E27FC236}">
                <a16:creationId xmlns:a16="http://schemas.microsoft.com/office/drawing/2014/main" id="{925EBFFE-63A7-45F7-9C3D-6BCA68FFE61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8453F0-FD9F-4AE4-BD0F-1B5E524F5A38}"/>
              </a:ext>
            </a:extLst>
          </p:cNvPr>
          <p:cNvSpPr>
            <a:spLocks noGrp="1"/>
          </p:cNvSpPr>
          <p:nvPr>
            <p:ph type="sldNum" sz="quarter" idx="12"/>
          </p:nvPr>
        </p:nvSpPr>
        <p:spPr/>
        <p:txBody>
          <a:bodyPr/>
          <a:lstStyle>
            <a:lvl1pPr>
              <a:defRPr/>
            </a:lvl1pPr>
          </a:lstStyle>
          <a:p>
            <a:pPr>
              <a:defRPr/>
            </a:pPr>
            <a:fld id="{42B9317B-64AD-433D-9A31-8B3F9D831913}" type="slidenum">
              <a:rPr lang="en-US" altLang="en-US"/>
              <a:pPr>
                <a:defRPr/>
              </a:pPr>
              <a:t>‹#›</a:t>
            </a:fld>
            <a:endParaRPr lang="en-US" altLang="en-US"/>
          </a:p>
        </p:txBody>
      </p:sp>
    </p:spTree>
    <p:extLst>
      <p:ext uri="{BB962C8B-B14F-4D97-AF65-F5344CB8AC3E}">
        <p14:creationId xmlns:p14="http://schemas.microsoft.com/office/powerpoint/2010/main" val="1232804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5174475-019F-499D-8DF7-D3AC3D490043}" type="slidenum">
              <a:rPr lang="en-US" altLang="en-US" smtClean="0"/>
              <a:pPr/>
              <a:t>‹#›</a:t>
            </a:fld>
            <a:endParaRPr lang="en-US" altLang="en-US"/>
          </a:p>
        </p:txBody>
      </p:sp>
    </p:spTree>
    <p:extLst>
      <p:ext uri="{BB962C8B-B14F-4D97-AF65-F5344CB8AC3E}">
        <p14:creationId xmlns:p14="http://schemas.microsoft.com/office/powerpoint/2010/main" val="191092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0FE18CC-405D-4068-803A-E3537D679C39}" type="slidenum">
              <a:rPr lang="en-US" altLang="en-US" smtClean="0"/>
              <a:pPr/>
              <a:t>‹#›</a:t>
            </a:fld>
            <a:endParaRPr lang="en-US" altLang="en-US"/>
          </a:p>
        </p:txBody>
      </p:sp>
    </p:spTree>
    <p:extLst>
      <p:ext uri="{BB962C8B-B14F-4D97-AF65-F5344CB8AC3E}">
        <p14:creationId xmlns:p14="http://schemas.microsoft.com/office/powerpoint/2010/main" val="290679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463E7CD-ECD7-4F5D-88A7-0991242C7839}" type="slidenum">
              <a:rPr lang="en-US" altLang="en-US" smtClean="0"/>
              <a:pPr/>
              <a:t>‹#›</a:t>
            </a:fld>
            <a:endParaRPr lang="en-US" altLang="en-US"/>
          </a:p>
        </p:txBody>
      </p:sp>
    </p:spTree>
    <p:extLst>
      <p:ext uri="{BB962C8B-B14F-4D97-AF65-F5344CB8AC3E}">
        <p14:creationId xmlns:p14="http://schemas.microsoft.com/office/powerpoint/2010/main" val="165382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5DA69E98-008B-4F98-98B5-A9B27A75D423}" type="slidenum">
              <a:rPr lang="en-US" altLang="en-US" smtClean="0"/>
              <a:pPr/>
              <a:t>‹#›</a:t>
            </a:fld>
            <a:endParaRPr lang="en-US" altLang="en-US"/>
          </a:p>
        </p:txBody>
      </p:sp>
    </p:spTree>
    <p:extLst>
      <p:ext uri="{BB962C8B-B14F-4D97-AF65-F5344CB8AC3E}">
        <p14:creationId xmlns:p14="http://schemas.microsoft.com/office/powerpoint/2010/main" val="192207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5E046C0-752F-4422-A98B-E0249A1F94FA}" type="slidenum">
              <a:rPr lang="en-US" altLang="en-US" smtClean="0"/>
              <a:pPr/>
              <a:t>‹#›</a:t>
            </a:fld>
            <a:endParaRPr lang="en-US" altLang="en-US"/>
          </a:p>
        </p:txBody>
      </p:sp>
    </p:spTree>
    <p:extLst>
      <p:ext uri="{BB962C8B-B14F-4D97-AF65-F5344CB8AC3E}">
        <p14:creationId xmlns:p14="http://schemas.microsoft.com/office/powerpoint/2010/main" val="1090155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0284269-6B43-4DC6-89CA-BB41994C4086}" type="slidenum">
              <a:rPr lang="en-US" altLang="en-US" smtClean="0"/>
              <a:pPr/>
              <a:t>‹#›</a:t>
            </a:fld>
            <a:endParaRPr lang="en-US" altLang="en-US"/>
          </a:p>
        </p:txBody>
      </p:sp>
    </p:spTree>
    <p:extLst>
      <p:ext uri="{BB962C8B-B14F-4D97-AF65-F5344CB8AC3E}">
        <p14:creationId xmlns:p14="http://schemas.microsoft.com/office/powerpoint/2010/main" val="337357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1/24/2022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13077198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77783" y="2176388"/>
            <a:ext cx="5388432" cy="1292662"/>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589360" y="1415355"/>
            <a:ext cx="7965281"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818503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Lst>
  <p:txStyles>
    <p:titleStyle>
      <a:lvl1pPr>
        <a:defRPr>
          <a:latin typeface="+mj-lt"/>
          <a:ea typeface="+mj-ea"/>
          <a:cs typeface="+mj-cs"/>
        </a:defRPr>
      </a:lvl1pPr>
    </p:titleStyle>
    <p:bodyStyle>
      <a:lvl1pPr marL="0">
        <a:defRPr>
          <a:latin typeface="+mn-lt"/>
          <a:ea typeface="+mn-ea"/>
          <a:cs typeface="+mn-cs"/>
        </a:defRPr>
      </a:lvl1pPr>
      <a:lvl2pPr marL="321457">
        <a:defRPr>
          <a:latin typeface="+mn-lt"/>
          <a:ea typeface="+mn-ea"/>
          <a:cs typeface="+mn-cs"/>
        </a:defRPr>
      </a:lvl2pPr>
      <a:lvl3pPr marL="642915">
        <a:defRPr>
          <a:latin typeface="+mn-lt"/>
          <a:ea typeface="+mn-ea"/>
          <a:cs typeface="+mn-cs"/>
        </a:defRPr>
      </a:lvl3pPr>
      <a:lvl4pPr marL="964372">
        <a:defRPr>
          <a:latin typeface="+mn-lt"/>
          <a:ea typeface="+mn-ea"/>
          <a:cs typeface="+mn-cs"/>
        </a:defRPr>
      </a:lvl4pPr>
      <a:lvl5pPr marL="1285829">
        <a:defRPr>
          <a:latin typeface="+mn-lt"/>
          <a:ea typeface="+mn-ea"/>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bodyStyle>
    <p:otherStyle>
      <a:lvl1pPr marL="0">
        <a:defRPr>
          <a:latin typeface="+mn-lt"/>
          <a:ea typeface="+mn-ea"/>
          <a:cs typeface="+mn-cs"/>
        </a:defRPr>
      </a:lvl1pPr>
      <a:lvl2pPr marL="321457">
        <a:defRPr>
          <a:latin typeface="+mn-lt"/>
          <a:ea typeface="+mn-ea"/>
          <a:cs typeface="+mn-cs"/>
        </a:defRPr>
      </a:lvl2pPr>
      <a:lvl3pPr marL="642915">
        <a:defRPr>
          <a:latin typeface="+mn-lt"/>
          <a:ea typeface="+mn-ea"/>
          <a:cs typeface="+mn-cs"/>
        </a:defRPr>
      </a:lvl3pPr>
      <a:lvl4pPr marL="964372">
        <a:defRPr>
          <a:latin typeface="+mn-lt"/>
          <a:ea typeface="+mn-ea"/>
          <a:cs typeface="+mn-cs"/>
        </a:defRPr>
      </a:lvl4pPr>
      <a:lvl5pPr marL="1285829">
        <a:defRPr>
          <a:latin typeface="+mn-lt"/>
          <a:ea typeface="+mn-ea"/>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7CFF3CF-056E-4F95-9921-A7CAFBD67131}"/>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7D28575-6CCD-4B30-8693-7D2407F692CA}"/>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799F306-1273-47E8-A8CC-4D5B5B36D1C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FC680E99-CC89-4FBB-A5EA-95E53338C04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C6D34672-A12B-4B2B-8A79-E1E93B590E2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B79FDCD-B2DC-4E24-8F81-02A90565936C}" type="slidenum">
              <a:rPr lang="en-US" altLang="en-US"/>
              <a:pPr/>
              <a:t>‹#›</a:t>
            </a:fld>
            <a:endParaRPr lang="en-US" altLang="en-US"/>
          </a:p>
        </p:txBody>
      </p:sp>
    </p:spTree>
    <p:extLst>
      <p:ext uri="{BB962C8B-B14F-4D97-AF65-F5344CB8AC3E}">
        <p14:creationId xmlns:p14="http://schemas.microsoft.com/office/powerpoint/2010/main" val="87014350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8B80386-BC25-4213-9A7E-59AB819B171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1E921F1-14A8-4AA0-8983-FEA0B616337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63792D2-5D93-4188-8DB5-58C9D4B668F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1B4C9FA-02AE-4A67-B6DE-DD6B72A7E948}" type="datetimeFigureOut">
              <a:rPr lang="en-US"/>
              <a:pPr>
                <a:defRPr/>
              </a:pPr>
              <a:t>1/24/2022</a:t>
            </a:fld>
            <a:endParaRPr lang="en-US"/>
          </a:p>
        </p:txBody>
      </p:sp>
      <p:sp>
        <p:nvSpPr>
          <p:cNvPr id="5" name="Footer Placeholder 4">
            <a:extLst>
              <a:ext uri="{FF2B5EF4-FFF2-40B4-BE49-F238E27FC236}">
                <a16:creationId xmlns:a16="http://schemas.microsoft.com/office/drawing/2014/main" id="{C06B4769-1C73-40DE-9F0B-D0C978744E2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234F922-949C-4024-8807-14F7A503642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7062BD6A-2ABE-40DE-B21E-C9338CB85163}" type="slidenum">
              <a:rPr lang="en-US" altLang="en-US"/>
              <a:pPr>
                <a:defRPr/>
              </a:pPr>
              <a:t>‹#›</a:t>
            </a:fld>
            <a:endParaRPr lang="en-US" altLang="en-US"/>
          </a:p>
        </p:txBody>
      </p:sp>
    </p:spTree>
    <p:extLst>
      <p:ext uri="{BB962C8B-B14F-4D97-AF65-F5344CB8AC3E}">
        <p14:creationId xmlns:p14="http://schemas.microsoft.com/office/powerpoint/2010/main" val="343037597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www.cs.utexas.edu/users/moore/best-ideas/string-searching"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oleObject" Target="../embeddings/oleObject3.bin"/><Relationship Id="rId4" Type="http://schemas.openxmlformats.org/officeDocument/2006/relationships/image" Target="../media/image12.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0.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41B3BC1-5C72-4F42-B9DA-E7B79EA88435}"/>
              </a:ext>
            </a:extLst>
          </p:cNvPr>
          <p:cNvSpPr>
            <a:spLocks noGrp="1" noChangeArrowheads="1"/>
          </p:cNvSpPr>
          <p:nvPr>
            <p:ph type="title"/>
          </p:nvPr>
        </p:nvSpPr>
        <p:spPr>
          <a:xfrm>
            <a:off x="132539" y="1099562"/>
            <a:ext cx="8875274" cy="4853766"/>
          </a:xfrm>
        </p:spPr>
        <p:txBody>
          <a:bodyPr>
            <a:noAutofit/>
          </a:bodyPr>
          <a:lstStyle/>
          <a:p>
            <a:pPr algn="ctr"/>
            <a:r>
              <a:rPr lang="en-US" altLang="en-US" sz="16600"/>
              <a:t>String Matching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547C1629-E218-4168-A6B6-4874C908CDC6}"/>
              </a:ext>
            </a:extLst>
          </p:cNvPr>
          <p:cNvSpPr>
            <a:spLocks noGrp="1" noChangeArrowheads="1"/>
          </p:cNvSpPr>
          <p:nvPr>
            <p:ph type="body" idx="1"/>
          </p:nvPr>
        </p:nvSpPr>
        <p:spPr/>
        <p:txBody>
          <a:bodyPr/>
          <a:lstStyle/>
          <a:p>
            <a:pPr>
              <a:lnSpc>
                <a:spcPct val="150000"/>
              </a:lnSpc>
            </a:pPr>
            <a:r>
              <a:rPr lang="en-US" altLang="zh-TW" dirty="0">
                <a:ea typeface="PMingLiU" panose="02020500000000000000" pitchFamily="18" charset="-120"/>
              </a:rPr>
              <a:t>Shift more than one space</a:t>
            </a:r>
          </a:p>
          <a:p>
            <a:pPr>
              <a:lnSpc>
                <a:spcPct val="150000"/>
              </a:lnSpc>
            </a:pPr>
            <a:r>
              <a:rPr lang="en-US" altLang="zh-TW" dirty="0">
                <a:ea typeface="PMingLiU" panose="02020500000000000000" pitchFamily="18" charset="-120"/>
              </a:rPr>
              <a:t>Reduce comparison</a:t>
            </a:r>
          </a:p>
        </p:txBody>
      </p:sp>
      <p:sp>
        <p:nvSpPr>
          <p:cNvPr id="351235" name="Rectangle 3">
            <a:extLst>
              <a:ext uri="{FF2B5EF4-FFF2-40B4-BE49-F238E27FC236}">
                <a16:creationId xmlns:a16="http://schemas.microsoft.com/office/drawing/2014/main" id="{11B5508A-56A2-4698-B688-70440A5E2674}"/>
              </a:ext>
            </a:extLst>
          </p:cNvPr>
          <p:cNvSpPr>
            <a:spLocks noGrp="1" noChangeArrowheads="1"/>
          </p:cNvSpPr>
          <p:nvPr>
            <p:ph type="title"/>
          </p:nvPr>
        </p:nvSpPr>
        <p:spPr/>
        <p:txBody>
          <a:bodyPr/>
          <a:lstStyle/>
          <a:p>
            <a:r>
              <a:rPr lang="en-US" altLang="en-US" b="1" dirty="0">
                <a:effectLst>
                  <a:outerShdw blurRad="38100" dist="38100" dir="2700000" algn="tl">
                    <a:srgbClr val="000000">
                      <a:alpha val="43137"/>
                    </a:srgbClr>
                  </a:outerShdw>
                </a:effectLst>
              </a:rPr>
              <a:t>The KMP Ideas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D0B39FE4-64D6-4171-9EA3-AAD019739B1C}"/>
              </a:ext>
            </a:extLst>
          </p:cNvPr>
          <p:cNvSpPr>
            <a:spLocks noGrp="1" noChangeArrowheads="1"/>
          </p:cNvSpPr>
          <p:nvPr>
            <p:ph type="title"/>
          </p:nvPr>
        </p:nvSpPr>
        <p:spPr>
          <a:xfrm>
            <a:off x="685800" y="304800"/>
            <a:ext cx="8077200" cy="1143000"/>
          </a:xfrm>
        </p:spPr>
        <p:txBody>
          <a:bodyPr/>
          <a:lstStyle/>
          <a:p>
            <a:r>
              <a:rPr lang="en-US" altLang="en-US"/>
              <a:t>The KMP Algorithm - Motivation</a:t>
            </a:r>
          </a:p>
        </p:txBody>
      </p:sp>
      <p:sp>
        <p:nvSpPr>
          <p:cNvPr id="352259" name="Rectangle 3">
            <a:extLst>
              <a:ext uri="{FF2B5EF4-FFF2-40B4-BE49-F238E27FC236}">
                <a16:creationId xmlns:a16="http://schemas.microsoft.com/office/drawing/2014/main" id="{336A205C-9434-4D25-9E03-CB375070267B}"/>
              </a:ext>
            </a:extLst>
          </p:cNvPr>
          <p:cNvSpPr>
            <a:spLocks noGrp="1" noChangeArrowheads="1"/>
          </p:cNvSpPr>
          <p:nvPr>
            <p:ph type="body" idx="1"/>
          </p:nvPr>
        </p:nvSpPr>
        <p:spPr>
          <a:xfrm>
            <a:off x="304800" y="1752600"/>
            <a:ext cx="4038600" cy="2362200"/>
          </a:xfrm>
        </p:spPr>
        <p:txBody>
          <a:bodyPr/>
          <a:lstStyle/>
          <a:p>
            <a:r>
              <a:rPr lang="en-US" altLang="en-US" sz="2400"/>
              <a:t>When a mismatch occurs, what is the </a:t>
            </a:r>
            <a:r>
              <a:rPr lang="en-US" altLang="en-US" sz="2400" b="1">
                <a:solidFill>
                  <a:schemeClr val="tx2"/>
                </a:solidFill>
              </a:rPr>
              <a:t>most</a:t>
            </a:r>
            <a:r>
              <a:rPr lang="en-US" altLang="en-US" sz="2400"/>
              <a:t> we can shift the pattern?</a:t>
            </a:r>
          </a:p>
        </p:txBody>
      </p:sp>
      <p:sp>
        <p:nvSpPr>
          <p:cNvPr id="352260" name="Rectangle 4">
            <a:extLst>
              <a:ext uri="{FF2B5EF4-FFF2-40B4-BE49-F238E27FC236}">
                <a16:creationId xmlns:a16="http://schemas.microsoft.com/office/drawing/2014/main" id="{990E39C0-3F22-4D12-9E01-BE825C0F11A2}"/>
              </a:ext>
            </a:extLst>
          </p:cNvPr>
          <p:cNvSpPr>
            <a:spLocks noChangeArrowheads="1"/>
          </p:cNvSpPr>
          <p:nvPr/>
        </p:nvSpPr>
        <p:spPr bwMode="auto">
          <a:xfrm>
            <a:off x="6864350" y="2438400"/>
            <a:ext cx="341313" cy="341313"/>
          </a:xfrm>
          <a:prstGeom prst="rect">
            <a:avLst/>
          </a:prstGeom>
          <a:solidFill>
            <a:srgbClr val="CFD1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61" name="Rectangle 5">
            <a:extLst>
              <a:ext uri="{FF2B5EF4-FFF2-40B4-BE49-F238E27FC236}">
                <a16:creationId xmlns:a16="http://schemas.microsoft.com/office/drawing/2014/main" id="{7B215107-88D7-41F5-B257-F45F33DDEEAB}"/>
              </a:ext>
            </a:extLst>
          </p:cNvPr>
          <p:cNvSpPr>
            <a:spLocks noChangeArrowheads="1"/>
          </p:cNvSpPr>
          <p:nvPr/>
        </p:nvSpPr>
        <p:spPr bwMode="auto">
          <a:xfrm>
            <a:off x="6953250" y="2438400"/>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62" name="Rectangle 6">
            <a:extLst>
              <a:ext uri="{FF2B5EF4-FFF2-40B4-BE49-F238E27FC236}">
                <a16:creationId xmlns:a16="http://schemas.microsoft.com/office/drawing/2014/main" id="{08F4F010-36A2-48A8-B1BB-A03BBA68A695}"/>
              </a:ext>
            </a:extLst>
          </p:cNvPr>
          <p:cNvSpPr>
            <a:spLocks noChangeArrowheads="1"/>
          </p:cNvSpPr>
          <p:nvPr/>
        </p:nvSpPr>
        <p:spPr bwMode="auto">
          <a:xfrm>
            <a:off x="7010400" y="3886200"/>
            <a:ext cx="746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j</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63" name="Line 7">
            <a:extLst>
              <a:ext uri="{FF2B5EF4-FFF2-40B4-BE49-F238E27FC236}">
                <a16:creationId xmlns:a16="http://schemas.microsoft.com/office/drawing/2014/main" id="{C3C52187-AD3A-445E-840A-E56345F36359}"/>
              </a:ext>
            </a:extLst>
          </p:cNvPr>
          <p:cNvSpPr>
            <a:spLocks noChangeShapeType="1"/>
          </p:cNvSpPr>
          <p:nvPr/>
        </p:nvSpPr>
        <p:spPr bwMode="auto">
          <a:xfrm>
            <a:off x="6864350" y="2779713"/>
            <a:ext cx="1588" cy="180975"/>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64" name="Line 8">
            <a:extLst>
              <a:ext uri="{FF2B5EF4-FFF2-40B4-BE49-F238E27FC236}">
                <a16:creationId xmlns:a16="http://schemas.microsoft.com/office/drawing/2014/main" id="{121DB95B-A2AE-4958-B2A4-7FC264AC83F0}"/>
              </a:ext>
            </a:extLst>
          </p:cNvPr>
          <p:cNvSpPr>
            <a:spLocks noChangeShapeType="1"/>
          </p:cNvSpPr>
          <p:nvPr/>
        </p:nvSpPr>
        <p:spPr bwMode="auto">
          <a:xfrm>
            <a:off x="6864350" y="3073400"/>
            <a:ext cx="1588" cy="182563"/>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65" name="Line 9">
            <a:extLst>
              <a:ext uri="{FF2B5EF4-FFF2-40B4-BE49-F238E27FC236}">
                <a16:creationId xmlns:a16="http://schemas.microsoft.com/office/drawing/2014/main" id="{617DDC4F-4D2E-49C9-804B-1F85AFA95817}"/>
              </a:ext>
            </a:extLst>
          </p:cNvPr>
          <p:cNvSpPr>
            <a:spLocks noChangeShapeType="1"/>
          </p:cNvSpPr>
          <p:nvPr/>
        </p:nvSpPr>
        <p:spPr bwMode="auto">
          <a:xfrm>
            <a:off x="6864350" y="3959225"/>
            <a:ext cx="1588" cy="180975"/>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66" name="Rectangle 10">
            <a:extLst>
              <a:ext uri="{FF2B5EF4-FFF2-40B4-BE49-F238E27FC236}">
                <a16:creationId xmlns:a16="http://schemas.microsoft.com/office/drawing/2014/main" id="{385E0569-356B-4DCC-9EA3-2B53CBB04EC5}"/>
              </a:ext>
            </a:extLst>
          </p:cNvPr>
          <p:cNvSpPr>
            <a:spLocks noChangeArrowheads="1"/>
          </p:cNvSpPr>
          <p:nvPr/>
        </p:nvSpPr>
        <p:spPr bwMode="auto">
          <a:xfrm>
            <a:off x="4471988" y="2438400"/>
            <a:ext cx="341312" cy="341313"/>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67" name="Rectangle 11">
            <a:extLst>
              <a:ext uri="{FF2B5EF4-FFF2-40B4-BE49-F238E27FC236}">
                <a16:creationId xmlns:a16="http://schemas.microsoft.com/office/drawing/2014/main" id="{893E4A58-9620-4684-BA99-5AB59117A577}"/>
              </a:ext>
            </a:extLst>
          </p:cNvPr>
          <p:cNvSpPr>
            <a:spLocks noChangeArrowheads="1"/>
          </p:cNvSpPr>
          <p:nvPr/>
        </p:nvSpPr>
        <p:spPr bwMode="auto">
          <a:xfrm>
            <a:off x="4659313" y="2470150"/>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68" name="Rectangle 12">
            <a:extLst>
              <a:ext uri="{FF2B5EF4-FFF2-40B4-BE49-F238E27FC236}">
                <a16:creationId xmlns:a16="http://schemas.microsoft.com/office/drawing/2014/main" id="{3541775A-C622-4E19-8F5B-DC587DDF54E0}"/>
              </a:ext>
            </a:extLst>
          </p:cNvPr>
          <p:cNvSpPr>
            <a:spLocks noChangeArrowheads="1"/>
          </p:cNvSpPr>
          <p:nvPr/>
        </p:nvSpPr>
        <p:spPr bwMode="auto">
          <a:xfrm>
            <a:off x="4813300" y="2438400"/>
            <a:ext cx="341313" cy="341313"/>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69" name="Rectangle 13">
            <a:extLst>
              <a:ext uri="{FF2B5EF4-FFF2-40B4-BE49-F238E27FC236}">
                <a16:creationId xmlns:a16="http://schemas.microsoft.com/office/drawing/2014/main" id="{46D031C2-E85A-4BAB-8377-A67F5B6FD480}"/>
              </a:ext>
            </a:extLst>
          </p:cNvPr>
          <p:cNvSpPr>
            <a:spLocks noChangeArrowheads="1"/>
          </p:cNvSpPr>
          <p:nvPr/>
        </p:nvSpPr>
        <p:spPr bwMode="auto">
          <a:xfrm>
            <a:off x="5000625" y="2470150"/>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70" name="Rectangle 14">
            <a:extLst>
              <a:ext uri="{FF2B5EF4-FFF2-40B4-BE49-F238E27FC236}">
                <a16:creationId xmlns:a16="http://schemas.microsoft.com/office/drawing/2014/main" id="{6306080C-5894-44F3-A7BD-C0F6DB7F26AD}"/>
              </a:ext>
            </a:extLst>
          </p:cNvPr>
          <p:cNvSpPr>
            <a:spLocks noChangeArrowheads="1"/>
          </p:cNvSpPr>
          <p:nvPr/>
        </p:nvSpPr>
        <p:spPr bwMode="auto">
          <a:xfrm>
            <a:off x="5154613" y="2438400"/>
            <a:ext cx="342900"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71" name="Rectangle 15">
            <a:extLst>
              <a:ext uri="{FF2B5EF4-FFF2-40B4-BE49-F238E27FC236}">
                <a16:creationId xmlns:a16="http://schemas.microsoft.com/office/drawing/2014/main" id="{AA9FC052-A22A-488A-A806-A45B1F882CDF}"/>
              </a:ext>
            </a:extLst>
          </p:cNvPr>
          <p:cNvSpPr>
            <a:spLocks noChangeArrowheads="1"/>
          </p:cNvSpPr>
          <p:nvPr/>
        </p:nvSpPr>
        <p:spPr bwMode="auto">
          <a:xfrm>
            <a:off x="5314950" y="2451100"/>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72" name="Rectangle 16">
            <a:extLst>
              <a:ext uri="{FF2B5EF4-FFF2-40B4-BE49-F238E27FC236}">
                <a16:creationId xmlns:a16="http://schemas.microsoft.com/office/drawing/2014/main" id="{9993608E-7FF0-4770-9671-D1FC477923D7}"/>
              </a:ext>
            </a:extLst>
          </p:cNvPr>
          <p:cNvSpPr>
            <a:spLocks noChangeArrowheads="1"/>
          </p:cNvSpPr>
          <p:nvPr/>
        </p:nvSpPr>
        <p:spPr bwMode="auto">
          <a:xfrm>
            <a:off x="5497513" y="2438400"/>
            <a:ext cx="341312"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73" name="Rectangle 17">
            <a:extLst>
              <a:ext uri="{FF2B5EF4-FFF2-40B4-BE49-F238E27FC236}">
                <a16:creationId xmlns:a16="http://schemas.microsoft.com/office/drawing/2014/main" id="{A54F636B-5033-465D-85C2-03E6FDB630A7}"/>
              </a:ext>
            </a:extLst>
          </p:cNvPr>
          <p:cNvSpPr>
            <a:spLocks noChangeArrowheads="1"/>
          </p:cNvSpPr>
          <p:nvPr/>
        </p:nvSpPr>
        <p:spPr bwMode="auto">
          <a:xfrm>
            <a:off x="5657850" y="2451100"/>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74" name="Rectangle 18">
            <a:extLst>
              <a:ext uri="{FF2B5EF4-FFF2-40B4-BE49-F238E27FC236}">
                <a16:creationId xmlns:a16="http://schemas.microsoft.com/office/drawing/2014/main" id="{A551D497-85A8-4FBA-8999-B97CCBA703D5}"/>
              </a:ext>
            </a:extLst>
          </p:cNvPr>
          <p:cNvSpPr>
            <a:spLocks noChangeArrowheads="1"/>
          </p:cNvSpPr>
          <p:nvPr/>
        </p:nvSpPr>
        <p:spPr bwMode="auto">
          <a:xfrm>
            <a:off x="5838825" y="2438400"/>
            <a:ext cx="341313"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75" name="Rectangle 19">
            <a:extLst>
              <a:ext uri="{FF2B5EF4-FFF2-40B4-BE49-F238E27FC236}">
                <a16:creationId xmlns:a16="http://schemas.microsoft.com/office/drawing/2014/main" id="{AB7FD2E4-4397-4695-BEB4-FA12E97CA98F}"/>
              </a:ext>
            </a:extLst>
          </p:cNvPr>
          <p:cNvSpPr>
            <a:spLocks noChangeArrowheads="1"/>
          </p:cNvSpPr>
          <p:nvPr/>
        </p:nvSpPr>
        <p:spPr bwMode="auto">
          <a:xfrm>
            <a:off x="5999163" y="2451100"/>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76" name="Rectangle 20">
            <a:extLst>
              <a:ext uri="{FF2B5EF4-FFF2-40B4-BE49-F238E27FC236}">
                <a16:creationId xmlns:a16="http://schemas.microsoft.com/office/drawing/2014/main" id="{BC57BAB8-1D42-456E-8D9B-20A0CE61E08C}"/>
              </a:ext>
            </a:extLst>
          </p:cNvPr>
          <p:cNvSpPr>
            <a:spLocks noChangeArrowheads="1"/>
          </p:cNvSpPr>
          <p:nvPr/>
        </p:nvSpPr>
        <p:spPr bwMode="auto">
          <a:xfrm>
            <a:off x="6180138" y="2438400"/>
            <a:ext cx="341312"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77" name="Rectangle 21">
            <a:extLst>
              <a:ext uri="{FF2B5EF4-FFF2-40B4-BE49-F238E27FC236}">
                <a16:creationId xmlns:a16="http://schemas.microsoft.com/office/drawing/2014/main" id="{593A815C-9CD3-4537-AFCA-F84A15B1C157}"/>
              </a:ext>
            </a:extLst>
          </p:cNvPr>
          <p:cNvSpPr>
            <a:spLocks noChangeArrowheads="1"/>
          </p:cNvSpPr>
          <p:nvPr/>
        </p:nvSpPr>
        <p:spPr bwMode="auto">
          <a:xfrm>
            <a:off x="6340475" y="2451100"/>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78" name="Rectangle 22">
            <a:extLst>
              <a:ext uri="{FF2B5EF4-FFF2-40B4-BE49-F238E27FC236}">
                <a16:creationId xmlns:a16="http://schemas.microsoft.com/office/drawing/2014/main" id="{E390DAE9-8B88-4B17-9B8C-7E6E4065C964}"/>
              </a:ext>
            </a:extLst>
          </p:cNvPr>
          <p:cNvSpPr>
            <a:spLocks noChangeArrowheads="1"/>
          </p:cNvSpPr>
          <p:nvPr/>
        </p:nvSpPr>
        <p:spPr bwMode="auto">
          <a:xfrm>
            <a:off x="6521450" y="2438400"/>
            <a:ext cx="342900"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79" name="Rectangle 23">
            <a:extLst>
              <a:ext uri="{FF2B5EF4-FFF2-40B4-BE49-F238E27FC236}">
                <a16:creationId xmlns:a16="http://schemas.microsoft.com/office/drawing/2014/main" id="{1E889A00-67E5-4A85-8570-286635B5E945}"/>
              </a:ext>
            </a:extLst>
          </p:cNvPr>
          <p:cNvSpPr>
            <a:spLocks noChangeArrowheads="1"/>
          </p:cNvSpPr>
          <p:nvPr/>
        </p:nvSpPr>
        <p:spPr bwMode="auto">
          <a:xfrm>
            <a:off x="6681788" y="2451100"/>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80" name="Rectangle 24">
            <a:extLst>
              <a:ext uri="{FF2B5EF4-FFF2-40B4-BE49-F238E27FC236}">
                <a16:creationId xmlns:a16="http://schemas.microsoft.com/office/drawing/2014/main" id="{E0A745E7-E614-48E4-BDE7-2DFC2FAD2D48}"/>
              </a:ext>
            </a:extLst>
          </p:cNvPr>
          <p:cNvSpPr>
            <a:spLocks noChangeArrowheads="1"/>
          </p:cNvSpPr>
          <p:nvPr/>
        </p:nvSpPr>
        <p:spPr bwMode="auto">
          <a:xfrm>
            <a:off x="7205663" y="2438400"/>
            <a:ext cx="341312" cy="341313"/>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81" name="Rectangle 25">
            <a:extLst>
              <a:ext uri="{FF2B5EF4-FFF2-40B4-BE49-F238E27FC236}">
                <a16:creationId xmlns:a16="http://schemas.microsoft.com/office/drawing/2014/main" id="{D7E14E64-7F37-4A52-BEC0-D4D0CA95DEC1}"/>
              </a:ext>
            </a:extLst>
          </p:cNvPr>
          <p:cNvSpPr>
            <a:spLocks noChangeArrowheads="1"/>
          </p:cNvSpPr>
          <p:nvPr/>
        </p:nvSpPr>
        <p:spPr bwMode="auto">
          <a:xfrm>
            <a:off x="7392988" y="2470150"/>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82" name="Rectangle 26">
            <a:extLst>
              <a:ext uri="{FF2B5EF4-FFF2-40B4-BE49-F238E27FC236}">
                <a16:creationId xmlns:a16="http://schemas.microsoft.com/office/drawing/2014/main" id="{FBF4B979-1995-4D82-A531-CDA229C5EE47}"/>
              </a:ext>
            </a:extLst>
          </p:cNvPr>
          <p:cNvSpPr>
            <a:spLocks noChangeArrowheads="1"/>
          </p:cNvSpPr>
          <p:nvPr/>
        </p:nvSpPr>
        <p:spPr bwMode="auto">
          <a:xfrm>
            <a:off x="7546975" y="2438400"/>
            <a:ext cx="342900" cy="341313"/>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83" name="Rectangle 27">
            <a:extLst>
              <a:ext uri="{FF2B5EF4-FFF2-40B4-BE49-F238E27FC236}">
                <a16:creationId xmlns:a16="http://schemas.microsoft.com/office/drawing/2014/main" id="{69F4E186-EB39-4CF8-AD83-2CA402222F57}"/>
              </a:ext>
            </a:extLst>
          </p:cNvPr>
          <p:cNvSpPr>
            <a:spLocks noChangeArrowheads="1"/>
          </p:cNvSpPr>
          <p:nvPr/>
        </p:nvSpPr>
        <p:spPr bwMode="auto">
          <a:xfrm>
            <a:off x="7734300" y="2470150"/>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84" name="Rectangle 28">
            <a:extLst>
              <a:ext uri="{FF2B5EF4-FFF2-40B4-BE49-F238E27FC236}">
                <a16:creationId xmlns:a16="http://schemas.microsoft.com/office/drawing/2014/main" id="{D7853F6C-0235-4BEF-8CA8-AA6EE4AE9ECB}"/>
              </a:ext>
            </a:extLst>
          </p:cNvPr>
          <p:cNvSpPr>
            <a:spLocks noChangeArrowheads="1"/>
          </p:cNvSpPr>
          <p:nvPr/>
        </p:nvSpPr>
        <p:spPr bwMode="auto">
          <a:xfrm>
            <a:off x="7889875" y="2438400"/>
            <a:ext cx="341313" cy="341313"/>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85" name="Rectangle 29">
            <a:extLst>
              <a:ext uri="{FF2B5EF4-FFF2-40B4-BE49-F238E27FC236}">
                <a16:creationId xmlns:a16="http://schemas.microsoft.com/office/drawing/2014/main" id="{D7CA40C8-1345-4D00-B113-32BD64BFEEDC}"/>
              </a:ext>
            </a:extLst>
          </p:cNvPr>
          <p:cNvSpPr>
            <a:spLocks noChangeArrowheads="1"/>
          </p:cNvSpPr>
          <p:nvPr/>
        </p:nvSpPr>
        <p:spPr bwMode="auto">
          <a:xfrm>
            <a:off x="8077200" y="2470150"/>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86" name="Rectangle 30">
            <a:extLst>
              <a:ext uri="{FF2B5EF4-FFF2-40B4-BE49-F238E27FC236}">
                <a16:creationId xmlns:a16="http://schemas.microsoft.com/office/drawing/2014/main" id="{96AEED04-9BD0-4604-A995-8524A4D58980}"/>
              </a:ext>
            </a:extLst>
          </p:cNvPr>
          <p:cNvSpPr>
            <a:spLocks noChangeArrowheads="1"/>
          </p:cNvSpPr>
          <p:nvPr/>
        </p:nvSpPr>
        <p:spPr bwMode="auto">
          <a:xfrm>
            <a:off x="8231188" y="2438400"/>
            <a:ext cx="341312" cy="341313"/>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87" name="Rectangle 31">
            <a:extLst>
              <a:ext uri="{FF2B5EF4-FFF2-40B4-BE49-F238E27FC236}">
                <a16:creationId xmlns:a16="http://schemas.microsoft.com/office/drawing/2014/main" id="{0C2A9A39-659D-4F22-B934-1BE370DB8689}"/>
              </a:ext>
            </a:extLst>
          </p:cNvPr>
          <p:cNvSpPr>
            <a:spLocks noChangeArrowheads="1"/>
          </p:cNvSpPr>
          <p:nvPr/>
        </p:nvSpPr>
        <p:spPr bwMode="auto">
          <a:xfrm>
            <a:off x="8418513" y="2470150"/>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88" name="Rectangle 32">
            <a:extLst>
              <a:ext uri="{FF2B5EF4-FFF2-40B4-BE49-F238E27FC236}">
                <a16:creationId xmlns:a16="http://schemas.microsoft.com/office/drawing/2014/main" id="{3C6C3189-892B-44CF-9664-D6C46A6FB1AF}"/>
              </a:ext>
            </a:extLst>
          </p:cNvPr>
          <p:cNvSpPr>
            <a:spLocks noChangeArrowheads="1"/>
          </p:cNvSpPr>
          <p:nvPr/>
        </p:nvSpPr>
        <p:spPr bwMode="auto">
          <a:xfrm>
            <a:off x="8572500" y="2438400"/>
            <a:ext cx="342900" cy="341313"/>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89" name="Rectangle 33">
            <a:extLst>
              <a:ext uri="{FF2B5EF4-FFF2-40B4-BE49-F238E27FC236}">
                <a16:creationId xmlns:a16="http://schemas.microsoft.com/office/drawing/2014/main" id="{393886CE-CA7C-4DB7-AD61-562988F79C49}"/>
              </a:ext>
            </a:extLst>
          </p:cNvPr>
          <p:cNvSpPr>
            <a:spLocks noChangeArrowheads="1"/>
          </p:cNvSpPr>
          <p:nvPr/>
        </p:nvSpPr>
        <p:spPr bwMode="auto">
          <a:xfrm>
            <a:off x="8759825" y="2470150"/>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90" name="Line 34">
            <a:extLst>
              <a:ext uri="{FF2B5EF4-FFF2-40B4-BE49-F238E27FC236}">
                <a16:creationId xmlns:a16="http://schemas.microsoft.com/office/drawing/2014/main" id="{DC31AEF7-2E58-4ED9-B164-A86544BB431F}"/>
              </a:ext>
            </a:extLst>
          </p:cNvPr>
          <p:cNvSpPr>
            <a:spLocks noChangeShapeType="1"/>
          </p:cNvSpPr>
          <p:nvPr/>
        </p:nvSpPr>
        <p:spPr bwMode="auto">
          <a:xfrm>
            <a:off x="6864350" y="3368675"/>
            <a:ext cx="1588" cy="182563"/>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91" name="Line 35">
            <a:extLst>
              <a:ext uri="{FF2B5EF4-FFF2-40B4-BE49-F238E27FC236}">
                <a16:creationId xmlns:a16="http://schemas.microsoft.com/office/drawing/2014/main" id="{CA74AE5C-618E-46F9-8B67-BDF4554B59E0}"/>
              </a:ext>
            </a:extLst>
          </p:cNvPr>
          <p:cNvSpPr>
            <a:spLocks noChangeShapeType="1"/>
          </p:cNvSpPr>
          <p:nvPr/>
        </p:nvSpPr>
        <p:spPr bwMode="auto">
          <a:xfrm>
            <a:off x="6864350" y="3663950"/>
            <a:ext cx="1588" cy="182563"/>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352292" name="Group 36">
            <a:extLst>
              <a:ext uri="{FF2B5EF4-FFF2-40B4-BE49-F238E27FC236}">
                <a16:creationId xmlns:a16="http://schemas.microsoft.com/office/drawing/2014/main" id="{516A952C-68B2-47D2-9550-819AD6032E63}"/>
              </a:ext>
            </a:extLst>
          </p:cNvPr>
          <p:cNvGrpSpPr>
            <a:grpSpLocks/>
          </p:cNvGrpSpPr>
          <p:nvPr/>
        </p:nvGrpSpPr>
        <p:grpSpPr bwMode="auto">
          <a:xfrm>
            <a:off x="5154613" y="3459163"/>
            <a:ext cx="2051050" cy="341312"/>
            <a:chOff x="3247" y="2179"/>
            <a:chExt cx="1292" cy="215"/>
          </a:xfrm>
        </p:grpSpPr>
        <p:sp>
          <p:nvSpPr>
            <p:cNvPr id="352293" name="Rectangle 37">
              <a:extLst>
                <a:ext uri="{FF2B5EF4-FFF2-40B4-BE49-F238E27FC236}">
                  <a16:creationId xmlns:a16="http://schemas.microsoft.com/office/drawing/2014/main" id="{17DFFF2D-5544-4E3F-8C41-20C303549838}"/>
                </a:ext>
              </a:extLst>
            </p:cNvPr>
            <p:cNvSpPr>
              <a:spLocks noChangeArrowheads="1"/>
            </p:cNvSpPr>
            <p:nvPr/>
          </p:nvSpPr>
          <p:spPr bwMode="auto">
            <a:xfrm>
              <a:off x="3247"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94" name="Rectangle 38">
              <a:extLst>
                <a:ext uri="{FF2B5EF4-FFF2-40B4-BE49-F238E27FC236}">
                  <a16:creationId xmlns:a16="http://schemas.microsoft.com/office/drawing/2014/main" id="{980D656D-10D5-4AC8-831F-A8279DB53809}"/>
                </a:ext>
              </a:extLst>
            </p:cNvPr>
            <p:cNvSpPr>
              <a:spLocks noChangeArrowheads="1"/>
            </p:cNvSpPr>
            <p:nvPr/>
          </p:nvSpPr>
          <p:spPr bwMode="auto">
            <a:xfrm>
              <a:off x="3348"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95" name="Rectangle 39">
              <a:extLst>
                <a:ext uri="{FF2B5EF4-FFF2-40B4-BE49-F238E27FC236}">
                  <a16:creationId xmlns:a16="http://schemas.microsoft.com/office/drawing/2014/main" id="{721C5A10-0827-4444-8824-6498ACC52E82}"/>
                </a:ext>
              </a:extLst>
            </p:cNvPr>
            <p:cNvSpPr>
              <a:spLocks noChangeArrowheads="1"/>
            </p:cNvSpPr>
            <p:nvPr/>
          </p:nvSpPr>
          <p:spPr bwMode="auto">
            <a:xfrm>
              <a:off x="346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96" name="Rectangle 40">
              <a:extLst>
                <a:ext uri="{FF2B5EF4-FFF2-40B4-BE49-F238E27FC236}">
                  <a16:creationId xmlns:a16="http://schemas.microsoft.com/office/drawing/2014/main" id="{40FF01E4-BE02-48FA-AD90-4C7B95B7C77C}"/>
                </a:ext>
              </a:extLst>
            </p:cNvPr>
            <p:cNvSpPr>
              <a:spLocks noChangeArrowheads="1"/>
            </p:cNvSpPr>
            <p:nvPr/>
          </p:nvSpPr>
          <p:spPr bwMode="auto">
            <a:xfrm>
              <a:off x="356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97" name="Rectangle 41">
              <a:extLst>
                <a:ext uri="{FF2B5EF4-FFF2-40B4-BE49-F238E27FC236}">
                  <a16:creationId xmlns:a16="http://schemas.microsoft.com/office/drawing/2014/main" id="{189E1F66-6B00-458E-B6C7-611119C260B8}"/>
                </a:ext>
              </a:extLst>
            </p:cNvPr>
            <p:cNvSpPr>
              <a:spLocks noChangeArrowheads="1"/>
            </p:cNvSpPr>
            <p:nvPr/>
          </p:nvSpPr>
          <p:spPr bwMode="auto">
            <a:xfrm>
              <a:off x="3678"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298" name="Rectangle 42">
              <a:extLst>
                <a:ext uri="{FF2B5EF4-FFF2-40B4-BE49-F238E27FC236}">
                  <a16:creationId xmlns:a16="http://schemas.microsoft.com/office/drawing/2014/main" id="{2FB515B5-5FEB-466E-8638-D19C0A2185DB}"/>
                </a:ext>
              </a:extLst>
            </p:cNvPr>
            <p:cNvSpPr>
              <a:spLocks noChangeArrowheads="1"/>
            </p:cNvSpPr>
            <p:nvPr/>
          </p:nvSpPr>
          <p:spPr bwMode="auto">
            <a:xfrm>
              <a:off x="377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299" name="Rectangle 43">
              <a:extLst>
                <a:ext uri="{FF2B5EF4-FFF2-40B4-BE49-F238E27FC236}">
                  <a16:creationId xmlns:a16="http://schemas.microsoft.com/office/drawing/2014/main" id="{421C2E6C-6ED1-4478-ADC3-A6BDE381198A}"/>
                </a:ext>
              </a:extLst>
            </p:cNvPr>
            <p:cNvSpPr>
              <a:spLocks noChangeArrowheads="1"/>
            </p:cNvSpPr>
            <p:nvPr/>
          </p:nvSpPr>
          <p:spPr bwMode="auto">
            <a:xfrm>
              <a:off x="389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00" name="Rectangle 44">
              <a:extLst>
                <a:ext uri="{FF2B5EF4-FFF2-40B4-BE49-F238E27FC236}">
                  <a16:creationId xmlns:a16="http://schemas.microsoft.com/office/drawing/2014/main" id="{AE9CB90C-8C4B-40BC-9CEC-F2F9AF6731F2}"/>
                </a:ext>
              </a:extLst>
            </p:cNvPr>
            <p:cNvSpPr>
              <a:spLocks noChangeArrowheads="1"/>
            </p:cNvSpPr>
            <p:nvPr/>
          </p:nvSpPr>
          <p:spPr bwMode="auto">
            <a:xfrm>
              <a:off x="399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01" name="Rectangle 45">
              <a:extLst>
                <a:ext uri="{FF2B5EF4-FFF2-40B4-BE49-F238E27FC236}">
                  <a16:creationId xmlns:a16="http://schemas.microsoft.com/office/drawing/2014/main" id="{19172D85-093A-413D-9B3B-B7D1F7D43E78}"/>
                </a:ext>
              </a:extLst>
            </p:cNvPr>
            <p:cNvSpPr>
              <a:spLocks noChangeArrowheads="1"/>
            </p:cNvSpPr>
            <p:nvPr/>
          </p:nvSpPr>
          <p:spPr bwMode="auto">
            <a:xfrm>
              <a:off x="4108"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02" name="Rectangle 46">
              <a:extLst>
                <a:ext uri="{FF2B5EF4-FFF2-40B4-BE49-F238E27FC236}">
                  <a16:creationId xmlns:a16="http://schemas.microsoft.com/office/drawing/2014/main" id="{778339CF-A85A-4CF9-9A2B-52E8A6FEA407}"/>
                </a:ext>
              </a:extLst>
            </p:cNvPr>
            <p:cNvSpPr>
              <a:spLocks noChangeArrowheads="1"/>
            </p:cNvSpPr>
            <p:nvPr/>
          </p:nvSpPr>
          <p:spPr bwMode="auto">
            <a:xfrm>
              <a:off x="420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03" name="Rectangle 47">
              <a:extLst>
                <a:ext uri="{FF2B5EF4-FFF2-40B4-BE49-F238E27FC236}">
                  <a16:creationId xmlns:a16="http://schemas.microsoft.com/office/drawing/2014/main" id="{6772E301-EAB6-4170-ABC4-AB4382FA80F9}"/>
                </a:ext>
              </a:extLst>
            </p:cNvPr>
            <p:cNvSpPr>
              <a:spLocks noChangeArrowheads="1"/>
            </p:cNvSpPr>
            <p:nvPr/>
          </p:nvSpPr>
          <p:spPr bwMode="auto">
            <a:xfrm>
              <a:off x="4324" y="2179"/>
              <a:ext cx="215" cy="215"/>
            </a:xfrm>
            <a:prstGeom prst="rect">
              <a:avLst/>
            </a:prstGeom>
            <a:solidFill>
              <a:srgbClr val="CFD1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04" name="Rectangle 48">
              <a:extLst>
                <a:ext uri="{FF2B5EF4-FFF2-40B4-BE49-F238E27FC236}">
                  <a16:creationId xmlns:a16="http://schemas.microsoft.com/office/drawing/2014/main" id="{4C22F3A5-8D68-41D7-9D2D-AD3852B76732}"/>
                </a:ext>
              </a:extLst>
            </p:cNvPr>
            <p:cNvSpPr>
              <a:spLocks noChangeArrowheads="1"/>
            </p:cNvSpPr>
            <p:nvPr/>
          </p:nvSpPr>
          <p:spPr bwMode="auto">
            <a:xfrm>
              <a:off x="4425"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grpSp>
        <p:nvGrpSpPr>
          <p:cNvPr id="352305" name="Group 49">
            <a:extLst>
              <a:ext uri="{FF2B5EF4-FFF2-40B4-BE49-F238E27FC236}">
                <a16:creationId xmlns:a16="http://schemas.microsoft.com/office/drawing/2014/main" id="{8CF10401-E45F-481D-A96E-3F01A8F5E36C}"/>
              </a:ext>
            </a:extLst>
          </p:cNvPr>
          <p:cNvGrpSpPr>
            <a:grpSpLocks/>
          </p:cNvGrpSpPr>
          <p:nvPr/>
        </p:nvGrpSpPr>
        <p:grpSpPr bwMode="auto">
          <a:xfrm>
            <a:off x="4800600" y="4953000"/>
            <a:ext cx="4106863" cy="1492250"/>
            <a:chOff x="3024" y="3120"/>
            <a:chExt cx="2587" cy="940"/>
          </a:xfrm>
        </p:grpSpPr>
        <p:sp>
          <p:nvSpPr>
            <p:cNvPr id="352306" name="Text Box 50">
              <a:extLst>
                <a:ext uri="{FF2B5EF4-FFF2-40B4-BE49-F238E27FC236}">
                  <a16:creationId xmlns:a16="http://schemas.microsoft.com/office/drawing/2014/main" id="{BCAF6974-AD08-4247-BCE6-641A5183886B}"/>
                </a:ext>
              </a:extLst>
            </p:cNvPr>
            <p:cNvSpPr txBox="1">
              <a:spLocks noChangeArrowheads="1"/>
            </p:cNvSpPr>
            <p:nvPr/>
          </p:nvSpPr>
          <p:spPr bwMode="auto">
            <a:xfrm>
              <a:off x="3024" y="3264"/>
              <a:ext cx="117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No need to</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repeat these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comparisons</a:t>
              </a:r>
            </a:p>
          </p:txBody>
        </p:sp>
        <p:sp>
          <p:nvSpPr>
            <p:cNvPr id="352307" name="Line 51">
              <a:extLst>
                <a:ext uri="{FF2B5EF4-FFF2-40B4-BE49-F238E27FC236}">
                  <a16:creationId xmlns:a16="http://schemas.microsoft.com/office/drawing/2014/main" id="{FB4703AB-AF1A-4F90-A481-18480D84520E}"/>
                </a:ext>
              </a:extLst>
            </p:cNvPr>
            <p:cNvSpPr>
              <a:spLocks noChangeShapeType="1"/>
            </p:cNvSpPr>
            <p:nvPr/>
          </p:nvSpPr>
          <p:spPr bwMode="auto">
            <a:xfrm flipV="1">
              <a:off x="4128" y="3168"/>
              <a:ext cx="48" cy="33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08" name="Text Box 52">
              <a:extLst>
                <a:ext uri="{FF2B5EF4-FFF2-40B4-BE49-F238E27FC236}">
                  <a16:creationId xmlns:a16="http://schemas.microsoft.com/office/drawing/2014/main" id="{34CC05C9-E166-49A2-83D4-9B337353BD66}"/>
                </a:ext>
              </a:extLst>
            </p:cNvPr>
            <p:cNvSpPr txBox="1">
              <a:spLocks noChangeArrowheads="1"/>
            </p:cNvSpPr>
            <p:nvPr/>
          </p:nvSpPr>
          <p:spPr bwMode="auto">
            <a:xfrm>
              <a:off x="4608" y="3312"/>
              <a:ext cx="100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Resume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comparing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here</a:t>
              </a:r>
            </a:p>
          </p:txBody>
        </p:sp>
        <p:sp>
          <p:nvSpPr>
            <p:cNvPr id="352309" name="Line 53">
              <a:extLst>
                <a:ext uri="{FF2B5EF4-FFF2-40B4-BE49-F238E27FC236}">
                  <a16:creationId xmlns:a16="http://schemas.microsoft.com/office/drawing/2014/main" id="{6534B38E-0C09-4EC3-86AE-6C4DEBEB0897}"/>
                </a:ext>
              </a:extLst>
            </p:cNvPr>
            <p:cNvSpPr>
              <a:spLocks noChangeShapeType="1"/>
            </p:cNvSpPr>
            <p:nvPr/>
          </p:nvSpPr>
          <p:spPr bwMode="auto">
            <a:xfrm flipH="1" flipV="1">
              <a:off x="4464" y="3120"/>
              <a:ext cx="192" cy="4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52310" name="Group 54">
            <a:extLst>
              <a:ext uri="{FF2B5EF4-FFF2-40B4-BE49-F238E27FC236}">
                <a16:creationId xmlns:a16="http://schemas.microsoft.com/office/drawing/2014/main" id="{31974F76-3331-4BD9-989E-6BB7BB80F0C1}"/>
              </a:ext>
            </a:extLst>
          </p:cNvPr>
          <p:cNvGrpSpPr>
            <a:grpSpLocks/>
          </p:cNvGrpSpPr>
          <p:nvPr/>
        </p:nvGrpSpPr>
        <p:grpSpPr bwMode="auto">
          <a:xfrm>
            <a:off x="304800" y="2927350"/>
            <a:ext cx="7926388" cy="2574925"/>
            <a:chOff x="192" y="1844"/>
            <a:chExt cx="4993" cy="1622"/>
          </a:xfrm>
        </p:grpSpPr>
        <p:grpSp>
          <p:nvGrpSpPr>
            <p:cNvPr id="352311" name="Group 55">
              <a:extLst>
                <a:ext uri="{FF2B5EF4-FFF2-40B4-BE49-F238E27FC236}">
                  <a16:creationId xmlns:a16="http://schemas.microsoft.com/office/drawing/2014/main" id="{FDD93844-F33F-4712-AE0A-BC2FE612BC7F}"/>
                </a:ext>
              </a:extLst>
            </p:cNvPr>
            <p:cNvGrpSpPr>
              <a:grpSpLocks/>
            </p:cNvGrpSpPr>
            <p:nvPr/>
          </p:nvGrpSpPr>
          <p:grpSpPr bwMode="auto">
            <a:xfrm>
              <a:off x="3873" y="2680"/>
              <a:ext cx="1312" cy="786"/>
              <a:chOff x="3873" y="2680"/>
              <a:chExt cx="1312" cy="786"/>
            </a:xfrm>
          </p:grpSpPr>
          <p:sp>
            <p:nvSpPr>
              <p:cNvPr id="352312" name="Line 56">
                <a:extLst>
                  <a:ext uri="{FF2B5EF4-FFF2-40B4-BE49-F238E27FC236}">
                    <a16:creationId xmlns:a16="http://schemas.microsoft.com/office/drawing/2014/main" id="{CC5F86AF-CCA3-45DE-BB26-748EA3E47E0A}"/>
                  </a:ext>
                </a:extLst>
              </p:cNvPr>
              <p:cNvSpPr>
                <a:spLocks noChangeShapeType="1"/>
              </p:cNvSpPr>
              <p:nvPr/>
            </p:nvSpPr>
            <p:spPr bwMode="auto">
              <a:xfrm>
                <a:off x="4324" y="2680"/>
                <a:ext cx="1" cy="114"/>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13" name="Line 57">
                <a:extLst>
                  <a:ext uri="{FF2B5EF4-FFF2-40B4-BE49-F238E27FC236}">
                    <a16:creationId xmlns:a16="http://schemas.microsoft.com/office/drawing/2014/main" id="{2B3BCA76-DEFC-4678-AB8C-0D99EB8B5A6A}"/>
                  </a:ext>
                </a:extLst>
              </p:cNvPr>
              <p:cNvSpPr>
                <a:spLocks noChangeShapeType="1"/>
              </p:cNvSpPr>
              <p:nvPr/>
            </p:nvSpPr>
            <p:spPr bwMode="auto">
              <a:xfrm>
                <a:off x="4324" y="2866"/>
                <a:ext cx="1" cy="114"/>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14" name="Line 58">
                <a:extLst>
                  <a:ext uri="{FF2B5EF4-FFF2-40B4-BE49-F238E27FC236}">
                    <a16:creationId xmlns:a16="http://schemas.microsoft.com/office/drawing/2014/main" id="{12D168E1-21EA-477D-A573-05D114F95D2F}"/>
                  </a:ext>
                </a:extLst>
              </p:cNvPr>
              <p:cNvSpPr>
                <a:spLocks noChangeShapeType="1"/>
              </p:cNvSpPr>
              <p:nvPr/>
            </p:nvSpPr>
            <p:spPr bwMode="auto">
              <a:xfrm>
                <a:off x="4324" y="3052"/>
                <a:ext cx="1" cy="114"/>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15" name="Line 59">
                <a:extLst>
                  <a:ext uri="{FF2B5EF4-FFF2-40B4-BE49-F238E27FC236}">
                    <a16:creationId xmlns:a16="http://schemas.microsoft.com/office/drawing/2014/main" id="{7BE3E33F-6132-4B2C-B2B8-67D146B22BE8}"/>
                  </a:ext>
                </a:extLst>
              </p:cNvPr>
              <p:cNvSpPr>
                <a:spLocks noChangeShapeType="1"/>
              </p:cNvSpPr>
              <p:nvPr/>
            </p:nvSpPr>
            <p:spPr bwMode="auto">
              <a:xfrm>
                <a:off x="4324" y="3238"/>
                <a:ext cx="1" cy="114"/>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16" name="Line 60">
                <a:extLst>
                  <a:ext uri="{FF2B5EF4-FFF2-40B4-BE49-F238E27FC236}">
                    <a16:creationId xmlns:a16="http://schemas.microsoft.com/office/drawing/2014/main" id="{3742F33F-7147-4110-BD08-706FBD83B72C}"/>
                  </a:ext>
                </a:extLst>
              </p:cNvPr>
              <p:cNvSpPr>
                <a:spLocks noChangeShapeType="1"/>
              </p:cNvSpPr>
              <p:nvPr/>
            </p:nvSpPr>
            <p:spPr bwMode="auto">
              <a:xfrm>
                <a:off x="4324" y="3423"/>
                <a:ext cx="1" cy="43"/>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17" name="Line 61">
                <a:extLst>
                  <a:ext uri="{FF2B5EF4-FFF2-40B4-BE49-F238E27FC236}">
                    <a16:creationId xmlns:a16="http://schemas.microsoft.com/office/drawing/2014/main" id="{8DA9E0DC-F487-4993-8A56-AA0403F28053}"/>
                  </a:ext>
                </a:extLst>
              </p:cNvPr>
              <p:cNvSpPr>
                <a:spLocks noChangeShapeType="1"/>
              </p:cNvSpPr>
              <p:nvPr/>
            </p:nvSpPr>
            <p:spPr bwMode="auto">
              <a:xfrm>
                <a:off x="3942" y="3143"/>
                <a:ext cx="313" cy="1"/>
              </a:xfrm>
              <a:prstGeom prst="line">
                <a:avLst/>
              </a:prstGeom>
              <a:noFill/>
              <a:ln w="222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18" name="Freeform 62">
                <a:extLst>
                  <a:ext uri="{FF2B5EF4-FFF2-40B4-BE49-F238E27FC236}">
                    <a16:creationId xmlns:a16="http://schemas.microsoft.com/office/drawing/2014/main" id="{F533D110-CA11-4201-8333-2A0474A86FCE}"/>
                  </a:ext>
                </a:extLst>
              </p:cNvPr>
              <p:cNvSpPr>
                <a:spLocks/>
              </p:cNvSpPr>
              <p:nvPr/>
            </p:nvSpPr>
            <p:spPr bwMode="auto">
              <a:xfrm>
                <a:off x="3873" y="3100"/>
                <a:ext cx="89" cy="89"/>
              </a:xfrm>
              <a:custGeom>
                <a:avLst/>
                <a:gdLst>
                  <a:gd name="T0" fmla="*/ 0 w 89"/>
                  <a:gd name="T1" fmla="*/ 43 h 89"/>
                  <a:gd name="T2" fmla="*/ 89 w 89"/>
                  <a:gd name="T3" fmla="*/ 0 h 89"/>
                  <a:gd name="T4" fmla="*/ 86 w 89"/>
                  <a:gd name="T5" fmla="*/ 6 h 89"/>
                  <a:gd name="T6" fmla="*/ 83 w 89"/>
                  <a:gd name="T7" fmla="*/ 12 h 89"/>
                  <a:gd name="T8" fmla="*/ 80 w 89"/>
                  <a:gd name="T9" fmla="*/ 20 h 89"/>
                  <a:gd name="T10" fmla="*/ 80 w 89"/>
                  <a:gd name="T11" fmla="*/ 26 h 89"/>
                  <a:gd name="T12" fmla="*/ 80 w 89"/>
                  <a:gd name="T13" fmla="*/ 32 h 89"/>
                  <a:gd name="T14" fmla="*/ 78 w 89"/>
                  <a:gd name="T15" fmla="*/ 40 h 89"/>
                  <a:gd name="T16" fmla="*/ 78 w 89"/>
                  <a:gd name="T17" fmla="*/ 46 h 89"/>
                  <a:gd name="T18" fmla="*/ 80 w 89"/>
                  <a:gd name="T19" fmla="*/ 55 h 89"/>
                  <a:gd name="T20" fmla="*/ 80 w 89"/>
                  <a:gd name="T21" fmla="*/ 60 h 89"/>
                  <a:gd name="T22" fmla="*/ 80 w 89"/>
                  <a:gd name="T23" fmla="*/ 69 h 89"/>
                  <a:gd name="T24" fmla="*/ 83 w 89"/>
                  <a:gd name="T25" fmla="*/ 75 h 89"/>
                  <a:gd name="T26" fmla="*/ 86 w 89"/>
                  <a:gd name="T27" fmla="*/ 80 h 89"/>
                  <a:gd name="T28" fmla="*/ 89 w 89"/>
                  <a:gd name="T29" fmla="*/ 89 h 89"/>
                  <a:gd name="T30" fmla="*/ 0 w 89"/>
                  <a:gd name="T31"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9">
                    <a:moveTo>
                      <a:pt x="0" y="43"/>
                    </a:moveTo>
                    <a:lnTo>
                      <a:pt x="89" y="0"/>
                    </a:lnTo>
                    <a:lnTo>
                      <a:pt x="86" y="6"/>
                    </a:lnTo>
                    <a:lnTo>
                      <a:pt x="83" y="12"/>
                    </a:lnTo>
                    <a:lnTo>
                      <a:pt x="80" y="20"/>
                    </a:lnTo>
                    <a:lnTo>
                      <a:pt x="80" y="26"/>
                    </a:lnTo>
                    <a:lnTo>
                      <a:pt x="80" y="32"/>
                    </a:lnTo>
                    <a:lnTo>
                      <a:pt x="78" y="40"/>
                    </a:lnTo>
                    <a:lnTo>
                      <a:pt x="78" y="46"/>
                    </a:lnTo>
                    <a:lnTo>
                      <a:pt x="80" y="55"/>
                    </a:lnTo>
                    <a:lnTo>
                      <a:pt x="80" y="60"/>
                    </a:lnTo>
                    <a:lnTo>
                      <a:pt x="80" y="69"/>
                    </a:lnTo>
                    <a:lnTo>
                      <a:pt x="83" y="75"/>
                    </a:lnTo>
                    <a:lnTo>
                      <a:pt x="86" y="80"/>
                    </a:lnTo>
                    <a:lnTo>
                      <a:pt x="89" y="89"/>
                    </a:lnTo>
                    <a:lnTo>
                      <a:pt x="0" y="43"/>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19" name="Freeform 63">
                <a:extLst>
                  <a:ext uri="{FF2B5EF4-FFF2-40B4-BE49-F238E27FC236}">
                    <a16:creationId xmlns:a16="http://schemas.microsoft.com/office/drawing/2014/main" id="{0FFA00B3-B13B-4D6A-B272-2648FC8440BC}"/>
                  </a:ext>
                </a:extLst>
              </p:cNvPr>
              <p:cNvSpPr>
                <a:spLocks/>
              </p:cNvSpPr>
              <p:nvPr/>
            </p:nvSpPr>
            <p:spPr bwMode="auto">
              <a:xfrm>
                <a:off x="4235" y="3100"/>
                <a:ext cx="89" cy="89"/>
              </a:xfrm>
              <a:custGeom>
                <a:avLst/>
                <a:gdLst>
                  <a:gd name="T0" fmla="*/ 89 w 89"/>
                  <a:gd name="T1" fmla="*/ 43 h 89"/>
                  <a:gd name="T2" fmla="*/ 0 w 89"/>
                  <a:gd name="T3" fmla="*/ 89 h 89"/>
                  <a:gd name="T4" fmla="*/ 3 w 89"/>
                  <a:gd name="T5" fmla="*/ 80 h 89"/>
                  <a:gd name="T6" fmla="*/ 5 w 89"/>
                  <a:gd name="T7" fmla="*/ 75 h 89"/>
                  <a:gd name="T8" fmla="*/ 5 w 89"/>
                  <a:gd name="T9" fmla="*/ 69 h 89"/>
                  <a:gd name="T10" fmla="*/ 8 w 89"/>
                  <a:gd name="T11" fmla="*/ 60 h 89"/>
                  <a:gd name="T12" fmla="*/ 8 w 89"/>
                  <a:gd name="T13" fmla="*/ 55 h 89"/>
                  <a:gd name="T14" fmla="*/ 8 w 89"/>
                  <a:gd name="T15" fmla="*/ 46 h 89"/>
                  <a:gd name="T16" fmla="*/ 8 w 89"/>
                  <a:gd name="T17" fmla="*/ 40 h 89"/>
                  <a:gd name="T18" fmla="*/ 8 w 89"/>
                  <a:gd name="T19" fmla="*/ 32 h 89"/>
                  <a:gd name="T20" fmla="*/ 8 w 89"/>
                  <a:gd name="T21" fmla="*/ 26 h 89"/>
                  <a:gd name="T22" fmla="*/ 5 w 89"/>
                  <a:gd name="T23" fmla="*/ 20 h 89"/>
                  <a:gd name="T24" fmla="*/ 5 w 89"/>
                  <a:gd name="T25" fmla="*/ 12 h 89"/>
                  <a:gd name="T26" fmla="*/ 3 w 89"/>
                  <a:gd name="T27" fmla="*/ 6 h 89"/>
                  <a:gd name="T28" fmla="*/ 0 w 89"/>
                  <a:gd name="T29" fmla="*/ 0 h 89"/>
                  <a:gd name="T30" fmla="*/ 89 w 89"/>
                  <a:gd name="T31"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9">
                    <a:moveTo>
                      <a:pt x="89" y="43"/>
                    </a:moveTo>
                    <a:lnTo>
                      <a:pt x="0" y="89"/>
                    </a:lnTo>
                    <a:lnTo>
                      <a:pt x="3" y="80"/>
                    </a:lnTo>
                    <a:lnTo>
                      <a:pt x="5" y="75"/>
                    </a:lnTo>
                    <a:lnTo>
                      <a:pt x="5" y="69"/>
                    </a:lnTo>
                    <a:lnTo>
                      <a:pt x="8" y="60"/>
                    </a:lnTo>
                    <a:lnTo>
                      <a:pt x="8" y="55"/>
                    </a:lnTo>
                    <a:lnTo>
                      <a:pt x="8" y="46"/>
                    </a:lnTo>
                    <a:lnTo>
                      <a:pt x="8" y="40"/>
                    </a:lnTo>
                    <a:lnTo>
                      <a:pt x="8" y="32"/>
                    </a:lnTo>
                    <a:lnTo>
                      <a:pt x="8" y="26"/>
                    </a:lnTo>
                    <a:lnTo>
                      <a:pt x="5" y="20"/>
                    </a:lnTo>
                    <a:lnTo>
                      <a:pt x="5" y="12"/>
                    </a:lnTo>
                    <a:lnTo>
                      <a:pt x="3" y="6"/>
                    </a:lnTo>
                    <a:lnTo>
                      <a:pt x="0" y="0"/>
                    </a:lnTo>
                    <a:lnTo>
                      <a:pt x="89" y="43"/>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20" name="Rectangle 64">
                <a:extLst>
                  <a:ext uri="{FF2B5EF4-FFF2-40B4-BE49-F238E27FC236}">
                    <a16:creationId xmlns:a16="http://schemas.microsoft.com/office/drawing/2014/main" id="{ACE612D9-D82E-402D-AB6A-F951188168AD}"/>
                  </a:ext>
                </a:extLst>
              </p:cNvPr>
              <p:cNvSpPr>
                <a:spLocks noChangeArrowheads="1"/>
              </p:cNvSpPr>
              <p:nvPr/>
            </p:nvSpPr>
            <p:spPr bwMode="auto">
              <a:xfrm>
                <a:off x="3893" y="2823"/>
                <a:ext cx="215" cy="214"/>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21" name="Rectangle 65">
                <a:extLst>
                  <a:ext uri="{FF2B5EF4-FFF2-40B4-BE49-F238E27FC236}">
                    <a16:creationId xmlns:a16="http://schemas.microsoft.com/office/drawing/2014/main" id="{6A2CDC91-BF7F-45F7-962C-24B32A996D0A}"/>
                  </a:ext>
                </a:extLst>
              </p:cNvPr>
              <p:cNvSpPr>
                <a:spLocks noChangeArrowheads="1"/>
              </p:cNvSpPr>
              <p:nvPr/>
            </p:nvSpPr>
            <p:spPr bwMode="auto">
              <a:xfrm>
                <a:off x="3994" y="283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22" name="Rectangle 66">
                <a:extLst>
                  <a:ext uri="{FF2B5EF4-FFF2-40B4-BE49-F238E27FC236}">
                    <a16:creationId xmlns:a16="http://schemas.microsoft.com/office/drawing/2014/main" id="{69FD966B-F7AD-45DC-B058-15C336969477}"/>
                  </a:ext>
                </a:extLst>
              </p:cNvPr>
              <p:cNvSpPr>
                <a:spLocks noChangeArrowheads="1"/>
              </p:cNvSpPr>
              <p:nvPr/>
            </p:nvSpPr>
            <p:spPr bwMode="auto">
              <a:xfrm>
                <a:off x="4108" y="2823"/>
                <a:ext cx="216" cy="214"/>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23" name="Rectangle 67">
                <a:extLst>
                  <a:ext uri="{FF2B5EF4-FFF2-40B4-BE49-F238E27FC236}">
                    <a16:creationId xmlns:a16="http://schemas.microsoft.com/office/drawing/2014/main" id="{74AFB983-09DE-4836-B00F-EBD9817512E2}"/>
                  </a:ext>
                </a:extLst>
              </p:cNvPr>
              <p:cNvSpPr>
                <a:spLocks noChangeArrowheads="1"/>
              </p:cNvSpPr>
              <p:nvPr/>
            </p:nvSpPr>
            <p:spPr bwMode="auto">
              <a:xfrm>
                <a:off x="4209" y="283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dirty="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endParaRPr>
              </a:p>
            </p:txBody>
          </p:sp>
          <p:sp>
            <p:nvSpPr>
              <p:cNvPr id="352324" name="Rectangle 68">
                <a:extLst>
                  <a:ext uri="{FF2B5EF4-FFF2-40B4-BE49-F238E27FC236}">
                    <a16:creationId xmlns:a16="http://schemas.microsoft.com/office/drawing/2014/main" id="{8F2572A7-8D47-4F4B-B350-081D2FDF477F}"/>
                  </a:ext>
                </a:extLst>
              </p:cNvPr>
              <p:cNvSpPr>
                <a:spLocks noChangeArrowheads="1"/>
              </p:cNvSpPr>
              <p:nvPr/>
            </p:nvSpPr>
            <p:spPr bwMode="auto">
              <a:xfrm>
                <a:off x="4324" y="2823"/>
                <a:ext cx="215" cy="214"/>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25" name="Rectangle 69">
                <a:extLst>
                  <a:ext uri="{FF2B5EF4-FFF2-40B4-BE49-F238E27FC236}">
                    <a16:creationId xmlns:a16="http://schemas.microsoft.com/office/drawing/2014/main" id="{52F65278-98E4-4868-9DF0-8553C92FAEC9}"/>
                  </a:ext>
                </a:extLst>
              </p:cNvPr>
              <p:cNvSpPr>
                <a:spLocks noChangeArrowheads="1"/>
              </p:cNvSpPr>
              <p:nvPr/>
            </p:nvSpPr>
            <p:spPr bwMode="auto">
              <a:xfrm>
                <a:off x="4425" y="283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26" name="Rectangle 70">
                <a:extLst>
                  <a:ext uri="{FF2B5EF4-FFF2-40B4-BE49-F238E27FC236}">
                    <a16:creationId xmlns:a16="http://schemas.microsoft.com/office/drawing/2014/main" id="{16D333E5-4204-414D-B3BA-8F5A44E2D547}"/>
                  </a:ext>
                </a:extLst>
              </p:cNvPr>
              <p:cNvSpPr>
                <a:spLocks noChangeArrowheads="1"/>
              </p:cNvSpPr>
              <p:nvPr/>
            </p:nvSpPr>
            <p:spPr bwMode="auto">
              <a:xfrm>
                <a:off x="4539" y="2823"/>
                <a:ext cx="215" cy="214"/>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27" name="Rectangle 71">
                <a:extLst>
                  <a:ext uri="{FF2B5EF4-FFF2-40B4-BE49-F238E27FC236}">
                    <a16:creationId xmlns:a16="http://schemas.microsoft.com/office/drawing/2014/main" id="{BFB23098-0D49-4828-BC12-FBEFC91BFB89}"/>
                  </a:ext>
                </a:extLst>
              </p:cNvPr>
              <p:cNvSpPr>
                <a:spLocks noChangeArrowheads="1"/>
              </p:cNvSpPr>
              <p:nvPr/>
            </p:nvSpPr>
            <p:spPr bwMode="auto">
              <a:xfrm>
                <a:off x="4640" y="283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28" name="Rectangle 72">
                <a:extLst>
                  <a:ext uri="{FF2B5EF4-FFF2-40B4-BE49-F238E27FC236}">
                    <a16:creationId xmlns:a16="http://schemas.microsoft.com/office/drawing/2014/main" id="{537CC392-7C1A-423F-B54B-174B74BF5C83}"/>
                  </a:ext>
                </a:extLst>
              </p:cNvPr>
              <p:cNvSpPr>
                <a:spLocks noChangeArrowheads="1"/>
              </p:cNvSpPr>
              <p:nvPr/>
            </p:nvSpPr>
            <p:spPr bwMode="auto">
              <a:xfrm>
                <a:off x="4754" y="2823"/>
                <a:ext cx="216" cy="214"/>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29" name="Rectangle 73">
                <a:extLst>
                  <a:ext uri="{FF2B5EF4-FFF2-40B4-BE49-F238E27FC236}">
                    <a16:creationId xmlns:a16="http://schemas.microsoft.com/office/drawing/2014/main" id="{3EECD6A4-AB11-4050-9E3A-97F246A07E37}"/>
                  </a:ext>
                </a:extLst>
              </p:cNvPr>
              <p:cNvSpPr>
                <a:spLocks noChangeArrowheads="1"/>
              </p:cNvSpPr>
              <p:nvPr/>
            </p:nvSpPr>
            <p:spPr bwMode="auto">
              <a:xfrm>
                <a:off x="4855" y="283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30" name="Rectangle 74">
                <a:extLst>
                  <a:ext uri="{FF2B5EF4-FFF2-40B4-BE49-F238E27FC236}">
                    <a16:creationId xmlns:a16="http://schemas.microsoft.com/office/drawing/2014/main" id="{6E215C85-21EC-4693-B219-3ECF8AC97D9E}"/>
                  </a:ext>
                </a:extLst>
              </p:cNvPr>
              <p:cNvSpPr>
                <a:spLocks noChangeArrowheads="1"/>
              </p:cNvSpPr>
              <p:nvPr/>
            </p:nvSpPr>
            <p:spPr bwMode="auto">
              <a:xfrm>
                <a:off x="4970" y="2823"/>
                <a:ext cx="215" cy="214"/>
              </a:xfrm>
              <a:prstGeom prst="rect">
                <a:avLst/>
              </a:prstGeom>
              <a:noFill/>
              <a:ln w="14288">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31" name="Rectangle 75">
                <a:extLst>
                  <a:ext uri="{FF2B5EF4-FFF2-40B4-BE49-F238E27FC236}">
                    <a16:creationId xmlns:a16="http://schemas.microsoft.com/office/drawing/2014/main" id="{B9F33989-D59C-4F2C-819C-BF95A10E07D9}"/>
                  </a:ext>
                </a:extLst>
              </p:cNvPr>
              <p:cNvSpPr>
                <a:spLocks noChangeArrowheads="1"/>
              </p:cNvSpPr>
              <p:nvPr/>
            </p:nvSpPr>
            <p:spPr bwMode="auto">
              <a:xfrm>
                <a:off x="5071" y="283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sp>
          <p:nvSpPr>
            <p:cNvPr id="352332" name="Rectangle 76">
              <a:extLst>
                <a:ext uri="{FF2B5EF4-FFF2-40B4-BE49-F238E27FC236}">
                  <a16:creationId xmlns:a16="http://schemas.microsoft.com/office/drawing/2014/main" id="{54735714-46A8-4FD3-9823-9C3346C962E3}"/>
                </a:ext>
              </a:extLst>
            </p:cNvPr>
            <p:cNvSpPr>
              <a:spLocks noChangeArrowheads="1"/>
            </p:cNvSpPr>
            <p:nvPr/>
          </p:nvSpPr>
          <p:spPr bwMode="auto">
            <a:xfrm>
              <a:off x="192" y="1844"/>
              <a:ext cx="254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Answer: the largest prefix of </a:t>
              </a:r>
              <a:r>
                <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[0..</a:t>
              </a:r>
              <a:r>
                <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j-1</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that is a suffix of </a:t>
              </a:r>
              <a:r>
                <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[1..</a:t>
              </a:r>
              <a:r>
                <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j-1</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p>
          </p:txBody>
        </p:sp>
      </p:grpSp>
      <p:grpSp>
        <p:nvGrpSpPr>
          <p:cNvPr id="352333" name="Group 77">
            <a:extLst>
              <a:ext uri="{FF2B5EF4-FFF2-40B4-BE49-F238E27FC236}">
                <a16:creationId xmlns:a16="http://schemas.microsoft.com/office/drawing/2014/main" id="{D8CB3BBF-55C8-4535-8386-5A04EE0C6913}"/>
              </a:ext>
            </a:extLst>
          </p:cNvPr>
          <p:cNvGrpSpPr>
            <a:grpSpLocks/>
          </p:cNvGrpSpPr>
          <p:nvPr/>
        </p:nvGrpSpPr>
        <p:grpSpPr bwMode="auto">
          <a:xfrm>
            <a:off x="5156200" y="3460750"/>
            <a:ext cx="2051050" cy="341313"/>
            <a:chOff x="3247" y="2179"/>
            <a:chExt cx="1292" cy="215"/>
          </a:xfrm>
        </p:grpSpPr>
        <p:sp>
          <p:nvSpPr>
            <p:cNvPr id="352334" name="Rectangle 78">
              <a:extLst>
                <a:ext uri="{FF2B5EF4-FFF2-40B4-BE49-F238E27FC236}">
                  <a16:creationId xmlns:a16="http://schemas.microsoft.com/office/drawing/2014/main" id="{4D1E438D-23A9-4F4B-A211-8BAC9EDBC313}"/>
                </a:ext>
              </a:extLst>
            </p:cNvPr>
            <p:cNvSpPr>
              <a:spLocks noChangeArrowheads="1"/>
            </p:cNvSpPr>
            <p:nvPr/>
          </p:nvSpPr>
          <p:spPr bwMode="auto">
            <a:xfrm>
              <a:off x="3247"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35" name="Rectangle 79">
              <a:extLst>
                <a:ext uri="{FF2B5EF4-FFF2-40B4-BE49-F238E27FC236}">
                  <a16:creationId xmlns:a16="http://schemas.microsoft.com/office/drawing/2014/main" id="{2DD08E26-C4F0-4551-B4F1-50004B09F44C}"/>
                </a:ext>
              </a:extLst>
            </p:cNvPr>
            <p:cNvSpPr>
              <a:spLocks noChangeArrowheads="1"/>
            </p:cNvSpPr>
            <p:nvPr/>
          </p:nvSpPr>
          <p:spPr bwMode="auto">
            <a:xfrm>
              <a:off x="3348"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36" name="Rectangle 80">
              <a:extLst>
                <a:ext uri="{FF2B5EF4-FFF2-40B4-BE49-F238E27FC236}">
                  <a16:creationId xmlns:a16="http://schemas.microsoft.com/office/drawing/2014/main" id="{849D7B1D-F2AC-4511-96D7-7932D2429334}"/>
                </a:ext>
              </a:extLst>
            </p:cNvPr>
            <p:cNvSpPr>
              <a:spLocks noChangeArrowheads="1"/>
            </p:cNvSpPr>
            <p:nvPr/>
          </p:nvSpPr>
          <p:spPr bwMode="auto">
            <a:xfrm>
              <a:off x="346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37" name="Rectangle 81">
              <a:extLst>
                <a:ext uri="{FF2B5EF4-FFF2-40B4-BE49-F238E27FC236}">
                  <a16:creationId xmlns:a16="http://schemas.microsoft.com/office/drawing/2014/main" id="{B8902F71-EAAB-494F-AFC4-FEE1187A3F95}"/>
                </a:ext>
              </a:extLst>
            </p:cNvPr>
            <p:cNvSpPr>
              <a:spLocks noChangeArrowheads="1"/>
            </p:cNvSpPr>
            <p:nvPr/>
          </p:nvSpPr>
          <p:spPr bwMode="auto">
            <a:xfrm>
              <a:off x="356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38" name="Rectangle 82">
              <a:extLst>
                <a:ext uri="{FF2B5EF4-FFF2-40B4-BE49-F238E27FC236}">
                  <a16:creationId xmlns:a16="http://schemas.microsoft.com/office/drawing/2014/main" id="{E606E812-D3C7-4301-8C86-1D2C98C89C21}"/>
                </a:ext>
              </a:extLst>
            </p:cNvPr>
            <p:cNvSpPr>
              <a:spLocks noChangeArrowheads="1"/>
            </p:cNvSpPr>
            <p:nvPr/>
          </p:nvSpPr>
          <p:spPr bwMode="auto">
            <a:xfrm>
              <a:off x="3678"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39" name="Rectangle 83">
              <a:extLst>
                <a:ext uri="{FF2B5EF4-FFF2-40B4-BE49-F238E27FC236}">
                  <a16:creationId xmlns:a16="http://schemas.microsoft.com/office/drawing/2014/main" id="{7C2E28F7-CA84-49F9-9018-A64AAE93AC32}"/>
                </a:ext>
              </a:extLst>
            </p:cNvPr>
            <p:cNvSpPr>
              <a:spLocks noChangeArrowheads="1"/>
            </p:cNvSpPr>
            <p:nvPr/>
          </p:nvSpPr>
          <p:spPr bwMode="auto">
            <a:xfrm>
              <a:off x="377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40" name="Rectangle 84">
              <a:extLst>
                <a:ext uri="{FF2B5EF4-FFF2-40B4-BE49-F238E27FC236}">
                  <a16:creationId xmlns:a16="http://schemas.microsoft.com/office/drawing/2014/main" id="{CB1FE9D9-D7CC-4BF9-8F60-496035886599}"/>
                </a:ext>
              </a:extLst>
            </p:cNvPr>
            <p:cNvSpPr>
              <a:spLocks noChangeArrowheads="1"/>
            </p:cNvSpPr>
            <p:nvPr/>
          </p:nvSpPr>
          <p:spPr bwMode="auto">
            <a:xfrm>
              <a:off x="389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41" name="Rectangle 85">
              <a:extLst>
                <a:ext uri="{FF2B5EF4-FFF2-40B4-BE49-F238E27FC236}">
                  <a16:creationId xmlns:a16="http://schemas.microsoft.com/office/drawing/2014/main" id="{6048C209-39F3-4A94-BDA8-CF0C3FE58E8F}"/>
                </a:ext>
              </a:extLst>
            </p:cNvPr>
            <p:cNvSpPr>
              <a:spLocks noChangeArrowheads="1"/>
            </p:cNvSpPr>
            <p:nvPr/>
          </p:nvSpPr>
          <p:spPr bwMode="auto">
            <a:xfrm>
              <a:off x="399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42" name="Rectangle 86">
              <a:extLst>
                <a:ext uri="{FF2B5EF4-FFF2-40B4-BE49-F238E27FC236}">
                  <a16:creationId xmlns:a16="http://schemas.microsoft.com/office/drawing/2014/main" id="{16F23375-669D-4BAD-8EC0-D989B663411E}"/>
                </a:ext>
              </a:extLst>
            </p:cNvPr>
            <p:cNvSpPr>
              <a:spLocks noChangeArrowheads="1"/>
            </p:cNvSpPr>
            <p:nvPr/>
          </p:nvSpPr>
          <p:spPr bwMode="auto">
            <a:xfrm>
              <a:off x="4108"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43" name="Rectangle 87">
              <a:extLst>
                <a:ext uri="{FF2B5EF4-FFF2-40B4-BE49-F238E27FC236}">
                  <a16:creationId xmlns:a16="http://schemas.microsoft.com/office/drawing/2014/main" id="{44F567DE-8F3E-4A33-B194-04556BB3B0BF}"/>
                </a:ext>
              </a:extLst>
            </p:cNvPr>
            <p:cNvSpPr>
              <a:spLocks noChangeArrowheads="1"/>
            </p:cNvSpPr>
            <p:nvPr/>
          </p:nvSpPr>
          <p:spPr bwMode="auto">
            <a:xfrm>
              <a:off x="420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44" name="Rectangle 88">
              <a:extLst>
                <a:ext uri="{FF2B5EF4-FFF2-40B4-BE49-F238E27FC236}">
                  <a16:creationId xmlns:a16="http://schemas.microsoft.com/office/drawing/2014/main" id="{76F387BF-3048-4BF5-A1B1-9F2535AC3809}"/>
                </a:ext>
              </a:extLst>
            </p:cNvPr>
            <p:cNvSpPr>
              <a:spLocks noChangeArrowheads="1"/>
            </p:cNvSpPr>
            <p:nvPr/>
          </p:nvSpPr>
          <p:spPr bwMode="auto">
            <a:xfrm>
              <a:off x="4324" y="2179"/>
              <a:ext cx="215" cy="215"/>
            </a:xfrm>
            <a:prstGeom prst="rect">
              <a:avLst/>
            </a:prstGeom>
            <a:solidFill>
              <a:srgbClr val="CFD1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45" name="Rectangle 89">
              <a:extLst>
                <a:ext uri="{FF2B5EF4-FFF2-40B4-BE49-F238E27FC236}">
                  <a16:creationId xmlns:a16="http://schemas.microsoft.com/office/drawing/2014/main" id="{9CCFB332-4E99-40A6-BD34-5E748B0FAFA3}"/>
                </a:ext>
              </a:extLst>
            </p:cNvPr>
            <p:cNvSpPr>
              <a:spLocks noChangeArrowheads="1"/>
            </p:cNvSpPr>
            <p:nvPr/>
          </p:nvSpPr>
          <p:spPr bwMode="auto">
            <a:xfrm>
              <a:off x="4425"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grpSp>
        <p:nvGrpSpPr>
          <p:cNvPr id="352346" name="Group 90">
            <a:extLst>
              <a:ext uri="{FF2B5EF4-FFF2-40B4-BE49-F238E27FC236}">
                <a16:creationId xmlns:a16="http://schemas.microsoft.com/office/drawing/2014/main" id="{24C6ACAA-E2B5-4A90-BB3A-2FF2D59B0CEC}"/>
              </a:ext>
            </a:extLst>
          </p:cNvPr>
          <p:cNvGrpSpPr>
            <a:grpSpLocks/>
          </p:cNvGrpSpPr>
          <p:nvPr/>
        </p:nvGrpSpPr>
        <p:grpSpPr bwMode="auto">
          <a:xfrm>
            <a:off x="5497513" y="3460750"/>
            <a:ext cx="2051050" cy="341313"/>
            <a:chOff x="3247" y="2179"/>
            <a:chExt cx="1292" cy="215"/>
          </a:xfrm>
        </p:grpSpPr>
        <p:sp>
          <p:nvSpPr>
            <p:cNvPr id="352347" name="Rectangle 91">
              <a:extLst>
                <a:ext uri="{FF2B5EF4-FFF2-40B4-BE49-F238E27FC236}">
                  <a16:creationId xmlns:a16="http://schemas.microsoft.com/office/drawing/2014/main" id="{B62A8C7A-93A9-4468-8A1E-B2D06FEDCAD2}"/>
                </a:ext>
              </a:extLst>
            </p:cNvPr>
            <p:cNvSpPr>
              <a:spLocks noChangeArrowheads="1"/>
            </p:cNvSpPr>
            <p:nvPr/>
          </p:nvSpPr>
          <p:spPr bwMode="auto">
            <a:xfrm>
              <a:off x="3247"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48" name="Rectangle 92">
              <a:extLst>
                <a:ext uri="{FF2B5EF4-FFF2-40B4-BE49-F238E27FC236}">
                  <a16:creationId xmlns:a16="http://schemas.microsoft.com/office/drawing/2014/main" id="{62F5936E-6B7A-47E1-8B5B-A7CE579B8580}"/>
                </a:ext>
              </a:extLst>
            </p:cNvPr>
            <p:cNvSpPr>
              <a:spLocks noChangeArrowheads="1"/>
            </p:cNvSpPr>
            <p:nvPr/>
          </p:nvSpPr>
          <p:spPr bwMode="auto">
            <a:xfrm>
              <a:off x="3348"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49" name="Rectangle 93">
              <a:extLst>
                <a:ext uri="{FF2B5EF4-FFF2-40B4-BE49-F238E27FC236}">
                  <a16:creationId xmlns:a16="http://schemas.microsoft.com/office/drawing/2014/main" id="{E7FFF980-03FE-4450-8CF0-042FB642110C}"/>
                </a:ext>
              </a:extLst>
            </p:cNvPr>
            <p:cNvSpPr>
              <a:spLocks noChangeArrowheads="1"/>
            </p:cNvSpPr>
            <p:nvPr/>
          </p:nvSpPr>
          <p:spPr bwMode="auto">
            <a:xfrm>
              <a:off x="346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50" name="Rectangle 94">
              <a:extLst>
                <a:ext uri="{FF2B5EF4-FFF2-40B4-BE49-F238E27FC236}">
                  <a16:creationId xmlns:a16="http://schemas.microsoft.com/office/drawing/2014/main" id="{05D363CC-F000-438E-AC87-10DBAA92B386}"/>
                </a:ext>
              </a:extLst>
            </p:cNvPr>
            <p:cNvSpPr>
              <a:spLocks noChangeArrowheads="1"/>
            </p:cNvSpPr>
            <p:nvPr/>
          </p:nvSpPr>
          <p:spPr bwMode="auto">
            <a:xfrm>
              <a:off x="356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51" name="Rectangle 95">
              <a:extLst>
                <a:ext uri="{FF2B5EF4-FFF2-40B4-BE49-F238E27FC236}">
                  <a16:creationId xmlns:a16="http://schemas.microsoft.com/office/drawing/2014/main" id="{DB9DA80C-68BA-43D6-A648-6060087F58FC}"/>
                </a:ext>
              </a:extLst>
            </p:cNvPr>
            <p:cNvSpPr>
              <a:spLocks noChangeArrowheads="1"/>
            </p:cNvSpPr>
            <p:nvPr/>
          </p:nvSpPr>
          <p:spPr bwMode="auto">
            <a:xfrm>
              <a:off x="3678"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52" name="Rectangle 96">
              <a:extLst>
                <a:ext uri="{FF2B5EF4-FFF2-40B4-BE49-F238E27FC236}">
                  <a16:creationId xmlns:a16="http://schemas.microsoft.com/office/drawing/2014/main" id="{49769DDF-B237-4F7E-BBF3-50AEA32F4A52}"/>
                </a:ext>
              </a:extLst>
            </p:cNvPr>
            <p:cNvSpPr>
              <a:spLocks noChangeArrowheads="1"/>
            </p:cNvSpPr>
            <p:nvPr/>
          </p:nvSpPr>
          <p:spPr bwMode="auto">
            <a:xfrm>
              <a:off x="377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53" name="Rectangle 97">
              <a:extLst>
                <a:ext uri="{FF2B5EF4-FFF2-40B4-BE49-F238E27FC236}">
                  <a16:creationId xmlns:a16="http://schemas.microsoft.com/office/drawing/2014/main" id="{DF7ADA32-26DE-4E71-9C72-F3862FE9B9CE}"/>
                </a:ext>
              </a:extLst>
            </p:cNvPr>
            <p:cNvSpPr>
              <a:spLocks noChangeArrowheads="1"/>
            </p:cNvSpPr>
            <p:nvPr/>
          </p:nvSpPr>
          <p:spPr bwMode="auto">
            <a:xfrm>
              <a:off x="389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54" name="Rectangle 98">
              <a:extLst>
                <a:ext uri="{FF2B5EF4-FFF2-40B4-BE49-F238E27FC236}">
                  <a16:creationId xmlns:a16="http://schemas.microsoft.com/office/drawing/2014/main" id="{9F3E5FB8-3F4E-41A8-9255-A7552D17DBD8}"/>
                </a:ext>
              </a:extLst>
            </p:cNvPr>
            <p:cNvSpPr>
              <a:spLocks noChangeArrowheads="1"/>
            </p:cNvSpPr>
            <p:nvPr/>
          </p:nvSpPr>
          <p:spPr bwMode="auto">
            <a:xfrm>
              <a:off x="399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55" name="Rectangle 99">
              <a:extLst>
                <a:ext uri="{FF2B5EF4-FFF2-40B4-BE49-F238E27FC236}">
                  <a16:creationId xmlns:a16="http://schemas.microsoft.com/office/drawing/2014/main" id="{5C836A1C-621F-47E8-8074-3B41A53718C7}"/>
                </a:ext>
              </a:extLst>
            </p:cNvPr>
            <p:cNvSpPr>
              <a:spLocks noChangeArrowheads="1"/>
            </p:cNvSpPr>
            <p:nvPr/>
          </p:nvSpPr>
          <p:spPr bwMode="auto">
            <a:xfrm>
              <a:off x="4108"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56" name="Rectangle 100">
              <a:extLst>
                <a:ext uri="{FF2B5EF4-FFF2-40B4-BE49-F238E27FC236}">
                  <a16:creationId xmlns:a16="http://schemas.microsoft.com/office/drawing/2014/main" id="{20792172-81CD-4676-9170-D50D4893AAD0}"/>
                </a:ext>
              </a:extLst>
            </p:cNvPr>
            <p:cNvSpPr>
              <a:spLocks noChangeArrowheads="1"/>
            </p:cNvSpPr>
            <p:nvPr/>
          </p:nvSpPr>
          <p:spPr bwMode="auto">
            <a:xfrm>
              <a:off x="420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57" name="Rectangle 101">
              <a:extLst>
                <a:ext uri="{FF2B5EF4-FFF2-40B4-BE49-F238E27FC236}">
                  <a16:creationId xmlns:a16="http://schemas.microsoft.com/office/drawing/2014/main" id="{492227F9-9320-4690-9989-9FB229FBF824}"/>
                </a:ext>
              </a:extLst>
            </p:cNvPr>
            <p:cNvSpPr>
              <a:spLocks noChangeArrowheads="1"/>
            </p:cNvSpPr>
            <p:nvPr/>
          </p:nvSpPr>
          <p:spPr bwMode="auto">
            <a:xfrm>
              <a:off x="4324" y="2179"/>
              <a:ext cx="215" cy="215"/>
            </a:xfrm>
            <a:prstGeom prst="rect">
              <a:avLst/>
            </a:prstGeom>
            <a:solidFill>
              <a:srgbClr val="CFD1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58" name="Rectangle 102">
              <a:extLst>
                <a:ext uri="{FF2B5EF4-FFF2-40B4-BE49-F238E27FC236}">
                  <a16:creationId xmlns:a16="http://schemas.microsoft.com/office/drawing/2014/main" id="{42B73E3F-9709-457B-9E04-AA47F490AE63}"/>
                </a:ext>
              </a:extLst>
            </p:cNvPr>
            <p:cNvSpPr>
              <a:spLocks noChangeArrowheads="1"/>
            </p:cNvSpPr>
            <p:nvPr/>
          </p:nvSpPr>
          <p:spPr bwMode="auto">
            <a:xfrm>
              <a:off x="4425"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grpSp>
        <p:nvGrpSpPr>
          <p:cNvPr id="352359" name="Group 103">
            <a:extLst>
              <a:ext uri="{FF2B5EF4-FFF2-40B4-BE49-F238E27FC236}">
                <a16:creationId xmlns:a16="http://schemas.microsoft.com/office/drawing/2014/main" id="{0B46FDD0-418F-4A74-A3BC-3FC9E4470811}"/>
              </a:ext>
            </a:extLst>
          </p:cNvPr>
          <p:cNvGrpSpPr>
            <a:grpSpLocks/>
          </p:cNvGrpSpPr>
          <p:nvPr/>
        </p:nvGrpSpPr>
        <p:grpSpPr bwMode="auto">
          <a:xfrm>
            <a:off x="5842000" y="3460750"/>
            <a:ext cx="2051050" cy="341313"/>
            <a:chOff x="3247" y="2179"/>
            <a:chExt cx="1292" cy="215"/>
          </a:xfrm>
        </p:grpSpPr>
        <p:sp>
          <p:nvSpPr>
            <p:cNvPr id="352360" name="Rectangle 104">
              <a:extLst>
                <a:ext uri="{FF2B5EF4-FFF2-40B4-BE49-F238E27FC236}">
                  <a16:creationId xmlns:a16="http://schemas.microsoft.com/office/drawing/2014/main" id="{043AFB6D-E9CF-4CEA-A4B5-C050AFAC6745}"/>
                </a:ext>
              </a:extLst>
            </p:cNvPr>
            <p:cNvSpPr>
              <a:spLocks noChangeArrowheads="1"/>
            </p:cNvSpPr>
            <p:nvPr/>
          </p:nvSpPr>
          <p:spPr bwMode="auto">
            <a:xfrm>
              <a:off x="3247"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61" name="Rectangle 105">
              <a:extLst>
                <a:ext uri="{FF2B5EF4-FFF2-40B4-BE49-F238E27FC236}">
                  <a16:creationId xmlns:a16="http://schemas.microsoft.com/office/drawing/2014/main" id="{1349D9C3-C54A-4F03-AD29-08E0ADD2AD15}"/>
                </a:ext>
              </a:extLst>
            </p:cNvPr>
            <p:cNvSpPr>
              <a:spLocks noChangeArrowheads="1"/>
            </p:cNvSpPr>
            <p:nvPr/>
          </p:nvSpPr>
          <p:spPr bwMode="auto">
            <a:xfrm>
              <a:off x="3348"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62" name="Rectangle 106">
              <a:extLst>
                <a:ext uri="{FF2B5EF4-FFF2-40B4-BE49-F238E27FC236}">
                  <a16:creationId xmlns:a16="http://schemas.microsoft.com/office/drawing/2014/main" id="{6D4BD95C-326D-43B4-9BBB-0B8CA0836AAA}"/>
                </a:ext>
              </a:extLst>
            </p:cNvPr>
            <p:cNvSpPr>
              <a:spLocks noChangeArrowheads="1"/>
            </p:cNvSpPr>
            <p:nvPr/>
          </p:nvSpPr>
          <p:spPr bwMode="auto">
            <a:xfrm>
              <a:off x="346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63" name="Rectangle 107">
              <a:extLst>
                <a:ext uri="{FF2B5EF4-FFF2-40B4-BE49-F238E27FC236}">
                  <a16:creationId xmlns:a16="http://schemas.microsoft.com/office/drawing/2014/main" id="{72CCFA87-133C-44CC-9388-4F512E744E07}"/>
                </a:ext>
              </a:extLst>
            </p:cNvPr>
            <p:cNvSpPr>
              <a:spLocks noChangeArrowheads="1"/>
            </p:cNvSpPr>
            <p:nvPr/>
          </p:nvSpPr>
          <p:spPr bwMode="auto">
            <a:xfrm>
              <a:off x="356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64" name="Rectangle 108">
              <a:extLst>
                <a:ext uri="{FF2B5EF4-FFF2-40B4-BE49-F238E27FC236}">
                  <a16:creationId xmlns:a16="http://schemas.microsoft.com/office/drawing/2014/main" id="{1C93B850-EFFC-4C7A-BAB0-9D7B45CC9448}"/>
                </a:ext>
              </a:extLst>
            </p:cNvPr>
            <p:cNvSpPr>
              <a:spLocks noChangeArrowheads="1"/>
            </p:cNvSpPr>
            <p:nvPr/>
          </p:nvSpPr>
          <p:spPr bwMode="auto">
            <a:xfrm>
              <a:off x="3678"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65" name="Rectangle 109">
              <a:extLst>
                <a:ext uri="{FF2B5EF4-FFF2-40B4-BE49-F238E27FC236}">
                  <a16:creationId xmlns:a16="http://schemas.microsoft.com/office/drawing/2014/main" id="{B7F643B7-D726-4F28-9221-387D0CAEFE97}"/>
                </a:ext>
              </a:extLst>
            </p:cNvPr>
            <p:cNvSpPr>
              <a:spLocks noChangeArrowheads="1"/>
            </p:cNvSpPr>
            <p:nvPr/>
          </p:nvSpPr>
          <p:spPr bwMode="auto">
            <a:xfrm>
              <a:off x="377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66" name="Rectangle 110">
              <a:extLst>
                <a:ext uri="{FF2B5EF4-FFF2-40B4-BE49-F238E27FC236}">
                  <a16:creationId xmlns:a16="http://schemas.microsoft.com/office/drawing/2014/main" id="{727D9C4B-D0D1-42B8-8C8E-5ADC2212FF2B}"/>
                </a:ext>
              </a:extLst>
            </p:cNvPr>
            <p:cNvSpPr>
              <a:spLocks noChangeArrowheads="1"/>
            </p:cNvSpPr>
            <p:nvPr/>
          </p:nvSpPr>
          <p:spPr bwMode="auto">
            <a:xfrm>
              <a:off x="389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67" name="Rectangle 111">
              <a:extLst>
                <a:ext uri="{FF2B5EF4-FFF2-40B4-BE49-F238E27FC236}">
                  <a16:creationId xmlns:a16="http://schemas.microsoft.com/office/drawing/2014/main" id="{64CBF8FE-338B-4353-87FC-7D884DB9CF16}"/>
                </a:ext>
              </a:extLst>
            </p:cNvPr>
            <p:cNvSpPr>
              <a:spLocks noChangeArrowheads="1"/>
            </p:cNvSpPr>
            <p:nvPr/>
          </p:nvSpPr>
          <p:spPr bwMode="auto">
            <a:xfrm>
              <a:off x="399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68" name="Rectangle 112">
              <a:extLst>
                <a:ext uri="{FF2B5EF4-FFF2-40B4-BE49-F238E27FC236}">
                  <a16:creationId xmlns:a16="http://schemas.microsoft.com/office/drawing/2014/main" id="{62294E4E-A92E-425F-ADDB-7CA7A53078CE}"/>
                </a:ext>
              </a:extLst>
            </p:cNvPr>
            <p:cNvSpPr>
              <a:spLocks noChangeArrowheads="1"/>
            </p:cNvSpPr>
            <p:nvPr/>
          </p:nvSpPr>
          <p:spPr bwMode="auto">
            <a:xfrm>
              <a:off x="4108"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69" name="Rectangle 113">
              <a:extLst>
                <a:ext uri="{FF2B5EF4-FFF2-40B4-BE49-F238E27FC236}">
                  <a16:creationId xmlns:a16="http://schemas.microsoft.com/office/drawing/2014/main" id="{753530A0-F579-439C-9905-3C33D32A0C78}"/>
                </a:ext>
              </a:extLst>
            </p:cNvPr>
            <p:cNvSpPr>
              <a:spLocks noChangeArrowheads="1"/>
            </p:cNvSpPr>
            <p:nvPr/>
          </p:nvSpPr>
          <p:spPr bwMode="auto">
            <a:xfrm>
              <a:off x="420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70" name="Rectangle 114">
              <a:extLst>
                <a:ext uri="{FF2B5EF4-FFF2-40B4-BE49-F238E27FC236}">
                  <a16:creationId xmlns:a16="http://schemas.microsoft.com/office/drawing/2014/main" id="{E4A79D12-0198-48F3-AA66-6902CBEF7292}"/>
                </a:ext>
              </a:extLst>
            </p:cNvPr>
            <p:cNvSpPr>
              <a:spLocks noChangeArrowheads="1"/>
            </p:cNvSpPr>
            <p:nvPr/>
          </p:nvSpPr>
          <p:spPr bwMode="auto">
            <a:xfrm>
              <a:off x="4324" y="2179"/>
              <a:ext cx="215" cy="215"/>
            </a:xfrm>
            <a:prstGeom prst="rect">
              <a:avLst/>
            </a:prstGeom>
            <a:solidFill>
              <a:srgbClr val="CFD1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71" name="Rectangle 115">
              <a:extLst>
                <a:ext uri="{FF2B5EF4-FFF2-40B4-BE49-F238E27FC236}">
                  <a16:creationId xmlns:a16="http://schemas.microsoft.com/office/drawing/2014/main" id="{F10AC528-E7FE-43AA-A000-F10E919E806D}"/>
                </a:ext>
              </a:extLst>
            </p:cNvPr>
            <p:cNvSpPr>
              <a:spLocks noChangeArrowheads="1"/>
            </p:cNvSpPr>
            <p:nvPr/>
          </p:nvSpPr>
          <p:spPr bwMode="auto">
            <a:xfrm>
              <a:off x="4425"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grpSp>
        <p:nvGrpSpPr>
          <p:cNvPr id="352372" name="Group 116">
            <a:extLst>
              <a:ext uri="{FF2B5EF4-FFF2-40B4-BE49-F238E27FC236}">
                <a16:creationId xmlns:a16="http://schemas.microsoft.com/office/drawing/2014/main" id="{BA2EE0A8-2E73-4893-9036-7B6F715FCB59}"/>
              </a:ext>
            </a:extLst>
          </p:cNvPr>
          <p:cNvGrpSpPr>
            <a:grpSpLocks/>
          </p:cNvGrpSpPr>
          <p:nvPr/>
        </p:nvGrpSpPr>
        <p:grpSpPr bwMode="auto">
          <a:xfrm>
            <a:off x="6191250" y="3460750"/>
            <a:ext cx="2051050" cy="341313"/>
            <a:chOff x="3247" y="2179"/>
            <a:chExt cx="1292" cy="215"/>
          </a:xfrm>
        </p:grpSpPr>
        <p:sp>
          <p:nvSpPr>
            <p:cNvPr id="352373" name="Rectangle 117">
              <a:extLst>
                <a:ext uri="{FF2B5EF4-FFF2-40B4-BE49-F238E27FC236}">
                  <a16:creationId xmlns:a16="http://schemas.microsoft.com/office/drawing/2014/main" id="{B5F7DD88-E8F1-4AAC-B5EC-CDDB4EC6E8AE}"/>
                </a:ext>
              </a:extLst>
            </p:cNvPr>
            <p:cNvSpPr>
              <a:spLocks noChangeArrowheads="1"/>
            </p:cNvSpPr>
            <p:nvPr/>
          </p:nvSpPr>
          <p:spPr bwMode="auto">
            <a:xfrm>
              <a:off x="3247"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74" name="Rectangle 118">
              <a:extLst>
                <a:ext uri="{FF2B5EF4-FFF2-40B4-BE49-F238E27FC236}">
                  <a16:creationId xmlns:a16="http://schemas.microsoft.com/office/drawing/2014/main" id="{34A965A1-3D68-4A23-898D-2CF8AF8B5C4E}"/>
                </a:ext>
              </a:extLst>
            </p:cNvPr>
            <p:cNvSpPr>
              <a:spLocks noChangeArrowheads="1"/>
            </p:cNvSpPr>
            <p:nvPr/>
          </p:nvSpPr>
          <p:spPr bwMode="auto">
            <a:xfrm>
              <a:off x="3348"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75" name="Rectangle 119">
              <a:extLst>
                <a:ext uri="{FF2B5EF4-FFF2-40B4-BE49-F238E27FC236}">
                  <a16:creationId xmlns:a16="http://schemas.microsoft.com/office/drawing/2014/main" id="{394F4072-6729-4800-B247-5DFA83C2A27F}"/>
                </a:ext>
              </a:extLst>
            </p:cNvPr>
            <p:cNvSpPr>
              <a:spLocks noChangeArrowheads="1"/>
            </p:cNvSpPr>
            <p:nvPr/>
          </p:nvSpPr>
          <p:spPr bwMode="auto">
            <a:xfrm>
              <a:off x="346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76" name="Rectangle 120">
              <a:extLst>
                <a:ext uri="{FF2B5EF4-FFF2-40B4-BE49-F238E27FC236}">
                  <a16:creationId xmlns:a16="http://schemas.microsoft.com/office/drawing/2014/main" id="{DF4CBD88-E70E-4F82-A5C7-B0DC4937EDEE}"/>
                </a:ext>
              </a:extLst>
            </p:cNvPr>
            <p:cNvSpPr>
              <a:spLocks noChangeArrowheads="1"/>
            </p:cNvSpPr>
            <p:nvPr/>
          </p:nvSpPr>
          <p:spPr bwMode="auto">
            <a:xfrm>
              <a:off x="356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77" name="Rectangle 121">
              <a:extLst>
                <a:ext uri="{FF2B5EF4-FFF2-40B4-BE49-F238E27FC236}">
                  <a16:creationId xmlns:a16="http://schemas.microsoft.com/office/drawing/2014/main" id="{940D405C-F521-4FC3-A396-A19189B72717}"/>
                </a:ext>
              </a:extLst>
            </p:cNvPr>
            <p:cNvSpPr>
              <a:spLocks noChangeArrowheads="1"/>
            </p:cNvSpPr>
            <p:nvPr/>
          </p:nvSpPr>
          <p:spPr bwMode="auto">
            <a:xfrm>
              <a:off x="3678"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78" name="Rectangle 122">
              <a:extLst>
                <a:ext uri="{FF2B5EF4-FFF2-40B4-BE49-F238E27FC236}">
                  <a16:creationId xmlns:a16="http://schemas.microsoft.com/office/drawing/2014/main" id="{666BAE9B-7370-4155-8620-4E34560A225E}"/>
                </a:ext>
              </a:extLst>
            </p:cNvPr>
            <p:cNvSpPr>
              <a:spLocks noChangeArrowheads="1"/>
            </p:cNvSpPr>
            <p:nvPr/>
          </p:nvSpPr>
          <p:spPr bwMode="auto">
            <a:xfrm>
              <a:off x="377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79" name="Rectangle 123">
              <a:extLst>
                <a:ext uri="{FF2B5EF4-FFF2-40B4-BE49-F238E27FC236}">
                  <a16:creationId xmlns:a16="http://schemas.microsoft.com/office/drawing/2014/main" id="{D686C7BC-0A93-415B-8418-74C02950D9D9}"/>
                </a:ext>
              </a:extLst>
            </p:cNvPr>
            <p:cNvSpPr>
              <a:spLocks noChangeArrowheads="1"/>
            </p:cNvSpPr>
            <p:nvPr/>
          </p:nvSpPr>
          <p:spPr bwMode="auto">
            <a:xfrm>
              <a:off x="3893" y="2179"/>
              <a:ext cx="215"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80" name="Rectangle 124">
              <a:extLst>
                <a:ext uri="{FF2B5EF4-FFF2-40B4-BE49-F238E27FC236}">
                  <a16:creationId xmlns:a16="http://schemas.microsoft.com/office/drawing/2014/main" id="{8817495E-7B4F-4139-BEE2-BF1FA6637789}"/>
                </a:ext>
              </a:extLst>
            </p:cNvPr>
            <p:cNvSpPr>
              <a:spLocks noChangeArrowheads="1"/>
            </p:cNvSpPr>
            <p:nvPr/>
          </p:nvSpPr>
          <p:spPr bwMode="auto">
            <a:xfrm>
              <a:off x="3994"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81" name="Rectangle 125">
              <a:extLst>
                <a:ext uri="{FF2B5EF4-FFF2-40B4-BE49-F238E27FC236}">
                  <a16:creationId xmlns:a16="http://schemas.microsoft.com/office/drawing/2014/main" id="{D9F12C0D-8BB5-47B4-91B2-E0AAE3AA5109}"/>
                </a:ext>
              </a:extLst>
            </p:cNvPr>
            <p:cNvSpPr>
              <a:spLocks noChangeArrowheads="1"/>
            </p:cNvSpPr>
            <p:nvPr/>
          </p:nvSpPr>
          <p:spPr bwMode="auto">
            <a:xfrm>
              <a:off x="4108" y="2179"/>
              <a:ext cx="216" cy="21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82" name="Rectangle 126">
              <a:extLst>
                <a:ext uri="{FF2B5EF4-FFF2-40B4-BE49-F238E27FC236}">
                  <a16:creationId xmlns:a16="http://schemas.microsoft.com/office/drawing/2014/main" id="{B9EDDF39-570C-4BF6-8B69-F495158A06C0}"/>
                </a:ext>
              </a:extLst>
            </p:cNvPr>
            <p:cNvSpPr>
              <a:spLocks noChangeArrowheads="1"/>
            </p:cNvSpPr>
            <p:nvPr/>
          </p:nvSpPr>
          <p:spPr bwMode="auto">
            <a:xfrm>
              <a:off x="4209"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2383" name="Rectangle 127">
              <a:extLst>
                <a:ext uri="{FF2B5EF4-FFF2-40B4-BE49-F238E27FC236}">
                  <a16:creationId xmlns:a16="http://schemas.microsoft.com/office/drawing/2014/main" id="{CDBEF12F-610C-4974-93EB-98A495E44E98}"/>
                </a:ext>
              </a:extLst>
            </p:cNvPr>
            <p:cNvSpPr>
              <a:spLocks noChangeArrowheads="1"/>
            </p:cNvSpPr>
            <p:nvPr/>
          </p:nvSpPr>
          <p:spPr bwMode="auto">
            <a:xfrm>
              <a:off x="4324" y="2179"/>
              <a:ext cx="215" cy="215"/>
            </a:xfrm>
            <a:prstGeom prst="rect">
              <a:avLst/>
            </a:prstGeom>
            <a:solidFill>
              <a:srgbClr val="CFD1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2384" name="Rectangle 128">
              <a:extLst>
                <a:ext uri="{FF2B5EF4-FFF2-40B4-BE49-F238E27FC236}">
                  <a16:creationId xmlns:a16="http://schemas.microsoft.com/office/drawing/2014/main" id="{4C9CD356-537C-40EC-BAC1-AFD7C39A58B8}"/>
                </a:ext>
              </a:extLst>
            </p:cNvPr>
            <p:cNvSpPr>
              <a:spLocks noChangeArrowheads="1"/>
            </p:cNvSpPr>
            <p:nvPr/>
          </p:nvSpPr>
          <p:spPr bwMode="auto">
            <a:xfrm>
              <a:off x="4425" y="21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52292"/>
                                        </p:tgtEl>
                                        <p:attrNameLst>
                                          <p:attrName>style.visibility</p:attrName>
                                        </p:attrNameLst>
                                      </p:cBhvr>
                                      <p:to>
                                        <p:strVal val="visible"/>
                                      </p:to>
                                    </p:set>
                                  </p:childTnLst>
                                  <p:subTnLst>
                                    <p:set>
                                      <p:cBhvr override="childStyle">
                                        <p:cTn dur="1" fill="hold" display="0" masterRel="nextClick" afterEffect="1"/>
                                        <p:tgtEl>
                                          <p:spTgt spid="35229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2346"/>
                                        </p:tgtEl>
                                        <p:attrNameLst>
                                          <p:attrName>style.visibility</p:attrName>
                                        </p:attrNameLst>
                                      </p:cBhvr>
                                      <p:to>
                                        <p:strVal val="visible"/>
                                      </p:to>
                                    </p:set>
                                  </p:childTnLst>
                                  <p:subTnLst>
                                    <p:set>
                                      <p:cBhvr override="childStyle">
                                        <p:cTn dur="1" fill="hold" display="0" masterRel="nextClick" afterEffect="1"/>
                                        <p:tgtEl>
                                          <p:spTgt spid="35234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2359"/>
                                        </p:tgtEl>
                                        <p:attrNameLst>
                                          <p:attrName>style.visibility</p:attrName>
                                        </p:attrNameLst>
                                      </p:cBhvr>
                                      <p:to>
                                        <p:strVal val="visible"/>
                                      </p:to>
                                    </p:set>
                                  </p:childTnLst>
                                  <p:subTnLst>
                                    <p:set>
                                      <p:cBhvr override="childStyle">
                                        <p:cTn dur="1" fill="hold" display="0" masterRel="nextClick" afterEffect="1"/>
                                        <p:tgtEl>
                                          <p:spTgt spid="35235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2372"/>
                                        </p:tgtEl>
                                        <p:attrNameLst>
                                          <p:attrName>style.visibility</p:attrName>
                                        </p:attrNameLst>
                                      </p:cBhvr>
                                      <p:to>
                                        <p:strVal val="visible"/>
                                      </p:to>
                                    </p:set>
                                  </p:childTnLst>
                                  <p:subTnLst>
                                    <p:set>
                                      <p:cBhvr override="childStyle">
                                        <p:cTn dur="1" fill="hold" display="0" masterRel="nextClick" afterEffect="1"/>
                                        <p:tgtEl>
                                          <p:spTgt spid="35237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52310"/>
                                        </p:tgtEl>
                                        <p:attrNameLst>
                                          <p:attrName>style.visibility</p:attrName>
                                        </p:attrNameLst>
                                      </p:cBhvr>
                                      <p:to>
                                        <p:strVal val="visible"/>
                                      </p:to>
                                    </p:set>
                                    <p:animEffect transition="in" filter="dissolve">
                                      <p:cBhvr>
                                        <p:cTn id="23" dur="500"/>
                                        <p:tgtEl>
                                          <p:spTgt spid="352310"/>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3523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352305"/>
                                        </p:tgtEl>
                                        <p:attrNameLst>
                                          <p:attrName>style.visibility</p:attrName>
                                        </p:attrNameLst>
                                      </p:cBhvr>
                                      <p:to>
                                        <p:strVal val="visible"/>
                                      </p:to>
                                    </p:set>
                                    <p:animEffect transition="in" filter="wipe(down)">
                                      <p:cBhvr>
                                        <p:cTn id="31" dur="500"/>
                                        <p:tgtEl>
                                          <p:spTgt spid="352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4394D818-6633-480C-99CC-97A3749ED80A}"/>
              </a:ext>
            </a:extLst>
          </p:cNvPr>
          <p:cNvSpPr>
            <a:spLocks noChangeArrowheads="1"/>
          </p:cNvSpPr>
          <p:nvPr/>
        </p:nvSpPr>
        <p:spPr bwMode="auto">
          <a:xfrm>
            <a:off x="7505700" y="1716088"/>
            <a:ext cx="342900" cy="341312"/>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3283" name="Rectangle 3">
            <a:extLst>
              <a:ext uri="{FF2B5EF4-FFF2-40B4-BE49-F238E27FC236}">
                <a16:creationId xmlns:a16="http://schemas.microsoft.com/office/drawing/2014/main" id="{FDAF92D4-518B-41BF-9522-1DFD29A9E5CD}"/>
              </a:ext>
            </a:extLst>
          </p:cNvPr>
          <p:cNvSpPr>
            <a:spLocks noGrp="1" noChangeArrowheads="1"/>
          </p:cNvSpPr>
          <p:nvPr>
            <p:ph type="title"/>
          </p:nvPr>
        </p:nvSpPr>
        <p:spPr>
          <a:xfrm>
            <a:off x="685800" y="136186"/>
            <a:ext cx="8077200" cy="1006813"/>
          </a:xfrm>
        </p:spPr>
        <p:txBody>
          <a:bodyPr/>
          <a:lstStyle/>
          <a:p>
            <a:r>
              <a:rPr lang="en-US" altLang="en-US" b="1" dirty="0">
                <a:effectLst>
                  <a:outerShdw blurRad="38100" dist="38100" dir="2700000" algn="tl">
                    <a:srgbClr val="000000">
                      <a:alpha val="43137"/>
                    </a:srgbClr>
                  </a:outerShdw>
                </a:effectLst>
              </a:rPr>
              <a:t>KMP Failure Function</a:t>
            </a:r>
          </a:p>
        </p:txBody>
      </p:sp>
      <p:sp>
        <p:nvSpPr>
          <p:cNvPr id="353284" name="Rectangle 4">
            <a:extLst>
              <a:ext uri="{FF2B5EF4-FFF2-40B4-BE49-F238E27FC236}">
                <a16:creationId xmlns:a16="http://schemas.microsoft.com/office/drawing/2014/main" id="{B5A221A1-4902-461B-BFEF-E93D85686199}"/>
              </a:ext>
            </a:extLst>
          </p:cNvPr>
          <p:cNvSpPr>
            <a:spLocks noGrp="1" noChangeArrowheads="1"/>
          </p:cNvSpPr>
          <p:nvPr>
            <p:ph type="body" idx="1"/>
          </p:nvPr>
        </p:nvSpPr>
        <p:spPr>
          <a:xfrm>
            <a:off x="381000" y="1142999"/>
            <a:ext cx="4411662" cy="5452354"/>
          </a:xfrm>
        </p:spPr>
        <p:txBody>
          <a:bodyPr/>
          <a:lstStyle/>
          <a:p>
            <a:pPr>
              <a:lnSpc>
                <a:spcPct val="150000"/>
              </a:lnSpc>
            </a:pPr>
            <a:r>
              <a:rPr lang="en-US" altLang="en-US" sz="2400" dirty="0"/>
              <a:t>Knuth-Morris-Pratt’s algorithm preprocesses the pattern to find matches of prefixes of the pattern with the pattern itself</a:t>
            </a:r>
          </a:p>
          <a:p>
            <a:pPr>
              <a:lnSpc>
                <a:spcPct val="150000"/>
              </a:lnSpc>
            </a:pPr>
            <a:r>
              <a:rPr lang="en-US" altLang="en-US" sz="2400" dirty="0"/>
              <a:t>The </a:t>
            </a:r>
            <a:r>
              <a:rPr lang="en-US" altLang="en-US" sz="2400" b="1" dirty="0">
                <a:solidFill>
                  <a:schemeClr val="tx2"/>
                </a:solidFill>
              </a:rPr>
              <a:t>failure function</a:t>
            </a:r>
            <a:r>
              <a:rPr lang="en-US" altLang="en-US" sz="2400" dirty="0"/>
              <a:t> </a:t>
            </a:r>
            <a:r>
              <a:rPr lang="en-US" altLang="en-US" sz="2400" b="1" i="1" dirty="0">
                <a:latin typeface="Times New Roman" panose="02020603050405020304" pitchFamily="18" charset="0"/>
              </a:rPr>
              <a:t>F</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j</a:t>
            </a:r>
            <a:r>
              <a:rPr lang="en-US" altLang="en-US" sz="2400" dirty="0">
                <a:latin typeface="Times New Roman" panose="02020603050405020304" pitchFamily="18" charset="0"/>
              </a:rPr>
              <a:t>)</a:t>
            </a:r>
            <a:r>
              <a:rPr lang="en-US" altLang="en-US" sz="2400" dirty="0"/>
              <a:t> is defined as the size of the largest prefix of </a:t>
            </a:r>
            <a:r>
              <a:rPr lang="en-US" altLang="en-US" sz="2400" b="1" i="1" dirty="0">
                <a:latin typeface="Times New Roman" panose="02020603050405020304" pitchFamily="18" charset="0"/>
              </a:rPr>
              <a:t>P</a:t>
            </a:r>
            <a:r>
              <a:rPr lang="en-US" altLang="en-US" sz="2400" dirty="0">
                <a:latin typeface="Times New Roman" panose="02020603050405020304" pitchFamily="18" charset="0"/>
              </a:rPr>
              <a:t>[0..</a:t>
            </a:r>
            <a:r>
              <a:rPr lang="en-US" altLang="en-US" sz="2400" b="1" i="1" dirty="0">
                <a:latin typeface="Times New Roman" panose="02020603050405020304" pitchFamily="18" charset="0"/>
              </a:rPr>
              <a:t>j</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 </a:t>
            </a:r>
            <a:r>
              <a:rPr lang="en-US" altLang="en-US" sz="2400" dirty="0"/>
              <a:t>that is also a suffix of </a:t>
            </a:r>
            <a:r>
              <a:rPr lang="en-US" altLang="en-US" sz="2400" b="1" i="1" dirty="0">
                <a:latin typeface="Times New Roman" panose="02020603050405020304" pitchFamily="18" charset="0"/>
              </a:rPr>
              <a:t>P</a:t>
            </a:r>
            <a:r>
              <a:rPr lang="en-US" altLang="en-US" sz="2400" dirty="0">
                <a:latin typeface="Times New Roman" panose="02020603050405020304" pitchFamily="18" charset="0"/>
              </a:rPr>
              <a:t>[1..</a:t>
            </a:r>
            <a:r>
              <a:rPr lang="en-US" altLang="en-US" sz="2400" b="1" i="1" dirty="0">
                <a:latin typeface="Times New Roman" panose="02020603050405020304" pitchFamily="18" charset="0"/>
              </a:rPr>
              <a:t>j</a:t>
            </a:r>
            <a:r>
              <a:rPr lang="en-US" altLang="en-US" sz="2400" dirty="0">
                <a:latin typeface="Times New Roman" panose="02020603050405020304" pitchFamily="18" charset="0"/>
              </a:rPr>
              <a:t>]</a:t>
            </a:r>
            <a:endParaRPr lang="en-US" altLang="en-US" sz="2400" dirty="0"/>
          </a:p>
        </p:txBody>
      </p:sp>
      <p:graphicFrame>
        <p:nvGraphicFramePr>
          <p:cNvPr id="353285" name="Group 5">
            <a:extLst>
              <a:ext uri="{FF2B5EF4-FFF2-40B4-BE49-F238E27FC236}">
                <a16:creationId xmlns:a16="http://schemas.microsoft.com/office/drawing/2014/main" id="{CBC28448-084E-4BA6-A483-AAE88342A750}"/>
              </a:ext>
            </a:extLst>
          </p:cNvPr>
          <p:cNvGraphicFramePr>
            <a:graphicFrameLocks noGrp="1"/>
          </p:cNvGraphicFramePr>
          <p:nvPr/>
        </p:nvGraphicFramePr>
        <p:xfrm>
          <a:off x="5029200" y="3292475"/>
          <a:ext cx="3505200" cy="1128395"/>
        </p:xfrm>
        <a:graphic>
          <a:graphicData uri="http://schemas.openxmlformats.org/drawingml/2006/table">
            <a:tbl>
              <a:tblPr/>
              <a:tblGrid>
                <a:gridCol w="631825">
                  <a:extLst>
                    <a:ext uri="{9D8B030D-6E8A-4147-A177-3AD203B41FA5}">
                      <a16:colId xmlns:a16="http://schemas.microsoft.com/office/drawing/2014/main" val="2569769807"/>
                    </a:ext>
                  </a:extLst>
                </a:gridCol>
                <a:gridCol w="477838">
                  <a:extLst>
                    <a:ext uri="{9D8B030D-6E8A-4147-A177-3AD203B41FA5}">
                      <a16:colId xmlns:a16="http://schemas.microsoft.com/office/drawing/2014/main" val="4261488899"/>
                    </a:ext>
                  </a:extLst>
                </a:gridCol>
                <a:gridCol w="479425">
                  <a:extLst>
                    <a:ext uri="{9D8B030D-6E8A-4147-A177-3AD203B41FA5}">
                      <a16:colId xmlns:a16="http://schemas.microsoft.com/office/drawing/2014/main" val="2944004661"/>
                    </a:ext>
                  </a:extLst>
                </a:gridCol>
                <a:gridCol w="479425">
                  <a:extLst>
                    <a:ext uri="{9D8B030D-6E8A-4147-A177-3AD203B41FA5}">
                      <a16:colId xmlns:a16="http://schemas.microsoft.com/office/drawing/2014/main" val="2174446454"/>
                    </a:ext>
                  </a:extLst>
                </a:gridCol>
                <a:gridCol w="479425">
                  <a:extLst>
                    <a:ext uri="{9D8B030D-6E8A-4147-A177-3AD203B41FA5}">
                      <a16:colId xmlns:a16="http://schemas.microsoft.com/office/drawing/2014/main" val="562778281"/>
                    </a:ext>
                  </a:extLst>
                </a:gridCol>
                <a:gridCol w="477837">
                  <a:extLst>
                    <a:ext uri="{9D8B030D-6E8A-4147-A177-3AD203B41FA5}">
                      <a16:colId xmlns:a16="http://schemas.microsoft.com/office/drawing/2014/main" val="3724671728"/>
                    </a:ext>
                  </a:extLst>
                </a:gridCol>
                <a:gridCol w="479425">
                  <a:extLst>
                    <a:ext uri="{9D8B030D-6E8A-4147-A177-3AD203B41FA5}">
                      <a16:colId xmlns:a16="http://schemas.microsoft.com/office/drawing/2014/main" val="1060689625"/>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4274251"/>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0537890"/>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1054122"/>
                  </a:ext>
                </a:extLst>
              </a:tr>
            </a:tbl>
          </a:graphicData>
        </a:graphic>
      </p:graphicFrame>
      <p:sp>
        <p:nvSpPr>
          <p:cNvPr id="353319" name="Rectangle 39">
            <a:extLst>
              <a:ext uri="{FF2B5EF4-FFF2-40B4-BE49-F238E27FC236}">
                <a16:creationId xmlns:a16="http://schemas.microsoft.com/office/drawing/2014/main" id="{1328D884-D2E5-4CC8-9530-9AC0068F9384}"/>
              </a:ext>
            </a:extLst>
          </p:cNvPr>
          <p:cNvSpPr>
            <a:spLocks noChangeArrowheads="1"/>
          </p:cNvSpPr>
          <p:nvPr/>
        </p:nvSpPr>
        <p:spPr bwMode="auto">
          <a:xfrm>
            <a:off x="5795963" y="1714500"/>
            <a:ext cx="342900"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3320" name="Rectangle 40">
            <a:extLst>
              <a:ext uri="{FF2B5EF4-FFF2-40B4-BE49-F238E27FC236}">
                <a16:creationId xmlns:a16="http://schemas.microsoft.com/office/drawing/2014/main" id="{2ED05B19-588F-4478-AAA6-954F0FBF0CC7}"/>
              </a:ext>
            </a:extLst>
          </p:cNvPr>
          <p:cNvSpPr>
            <a:spLocks noChangeArrowheads="1"/>
          </p:cNvSpPr>
          <p:nvPr/>
        </p:nvSpPr>
        <p:spPr bwMode="auto">
          <a:xfrm>
            <a:off x="5956300" y="1728788"/>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3321" name="Rectangle 41">
            <a:extLst>
              <a:ext uri="{FF2B5EF4-FFF2-40B4-BE49-F238E27FC236}">
                <a16:creationId xmlns:a16="http://schemas.microsoft.com/office/drawing/2014/main" id="{975154D4-D7CB-4E2C-A1EA-8ED436E3F606}"/>
              </a:ext>
            </a:extLst>
          </p:cNvPr>
          <p:cNvSpPr>
            <a:spLocks noChangeArrowheads="1"/>
          </p:cNvSpPr>
          <p:nvPr/>
        </p:nvSpPr>
        <p:spPr bwMode="auto">
          <a:xfrm>
            <a:off x="6138863" y="1714500"/>
            <a:ext cx="341312"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3322" name="Rectangle 42">
            <a:extLst>
              <a:ext uri="{FF2B5EF4-FFF2-40B4-BE49-F238E27FC236}">
                <a16:creationId xmlns:a16="http://schemas.microsoft.com/office/drawing/2014/main" id="{249C6F15-7BD0-4F16-9897-BAC62179B309}"/>
              </a:ext>
            </a:extLst>
          </p:cNvPr>
          <p:cNvSpPr>
            <a:spLocks noChangeArrowheads="1"/>
          </p:cNvSpPr>
          <p:nvPr/>
        </p:nvSpPr>
        <p:spPr bwMode="auto">
          <a:xfrm>
            <a:off x="6299200" y="1728788"/>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3323" name="Rectangle 43">
            <a:extLst>
              <a:ext uri="{FF2B5EF4-FFF2-40B4-BE49-F238E27FC236}">
                <a16:creationId xmlns:a16="http://schemas.microsoft.com/office/drawing/2014/main" id="{E6BCC9E0-434B-4B32-A9C2-2D0D19A64B96}"/>
              </a:ext>
            </a:extLst>
          </p:cNvPr>
          <p:cNvSpPr>
            <a:spLocks noChangeArrowheads="1"/>
          </p:cNvSpPr>
          <p:nvPr/>
        </p:nvSpPr>
        <p:spPr bwMode="auto">
          <a:xfrm>
            <a:off x="6480175" y="1714500"/>
            <a:ext cx="341313"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3324" name="Rectangle 44">
            <a:extLst>
              <a:ext uri="{FF2B5EF4-FFF2-40B4-BE49-F238E27FC236}">
                <a16:creationId xmlns:a16="http://schemas.microsoft.com/office/drawing/2014/main" id="{1FD5547E-08E7-418F-88B5-B6C45A74D06C}"/>
              </a:ext>
            </a:extLst>
          </p:cNvPr>
          <p:cNvSpPr>
            <a:spLocks noChangeArrowheads="1"/>
          </p:cNvSpPr>
          <p:nvPr/>
        </p:nvSpPr>
        <p:spPr bwMode="auto">
          <a:xfrm>
            <a:off x="6640513" y="1728788"/>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3325" name="Rectangle 45">
            <a:extLst>
              <a:ext uri="{FF2B5EF4-FFF2-40B4-BE49-F238E27FC236}">
                <a16:creationId xmlns:a16="http://schemas.microsoft.com/office/drawing/2014/main" id="{4CE4BCDC-6574-4A3C-BB64-4B2E55AA6B44}"/>
              </a:ext>
            </a:extLst>
          </p:cNvPr>
          <p:cNvSpPr>
            <a:spLocks noChangeArrowheads="1"/>
          </p:cNvSpPr>
          <p:nvPr/>
        </p:nvSpPr>
        <p:spPr bwMode="auto">
          <a:xfrm>
            <a:off x="6821488" y="1714500"/>
            <a:ext cx="341312"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3326" name="Rectangle 46">
            <a:extLst>
              <a:ext uri="{FF2B5EF4-FFF2-40B4-BE49-F238E27FC236}">
                <a16:creationId xmlns:a16="http://schemas.microsoft.com/office/drawing/2014/main" id="{E70F5393-A2DA-4223-8329-8E8D3856DE9D}"/>
              </a:ext>
            </a:extLst>
          </p:cNvPr>
          <p:cNvSpPr>
            <a:spLocks noChangeArrowheads="1"/>
          </p:cNvSpPr>
          <p:nvPr/>
        </p:nvSpPr>
        <p:spPr bwMode="auto">
          <a:xfrm>
            <a:off x="6981825" y="1728788"/>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3327" name="Rectangle 47">
            <a:extLst>
              <a:ext uri="{FF2B5EF4-FFF2-40B4-BE49-F238E27FC236}">
                <a16:creationId xmlns:a16="http://schemas.microsoft.com/office/drawing/2014/main" id="{FCCF1487-F403-4BBB-B095-215BDC754D00}"/>
              </a:ext>
            </a:extLst>
          </p:cNvPr>
          <p:cNvSpPr>
            <a:spLocks noChangeArrowheads="1"/>
          </p:cNvSpPr>
          <p:nvPr/>
        </p:nvSpPr>
        <p:spPr bwMode="auto">
          <a:xfrm>
            <a:off x="7162800" y="1714500"/>
            <a:ext cx="342900" cy="34131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3328" name="Rectangle 48">
            <a:extLst>
              <a:ext uri="{FF2B5EF4-FFF2-40B4-BE49-F238E27FC236}">
                <a16:creationId xmlns:a16="http://schemas.microsoft.com/office/drawing/2014/main" id="{BB8250FB-4A41-4897-882C-E9EC3C526C49}"/>
              </a:ext>
            </a:extLst>
          </p:cNvPr>
          <p:cNvSpPr>
            <a:spLocks noChangeArrowheads="1"/>
          </p:cNvSpPr>
          <p:nvPr/>
        </p:nvSpPr>
        <p:spPr bwMode="auto">
          <a:xfrm>
            <a:off x="7323138" y="1728788"/>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3329" name="Rectangle 49">
            <a:extLst>
              <a:ext uri="{FF2B5EF4-FFF2-40B4-BE49-F238E27FC236}">
                <a16:creationId xmlns:a16="http://schemas.microsoft.com/office/drawing/2014/main" id="{C2829544-9A99-472F-8AAC-EBE0E4AC48B5}"/>
              </a:ext>
            </a:extLst>
          </p:cNvPr>
          <p:cNvSpPr>
            <a:spLocks noChangeArrowheads="1"/>
          </p:cNvSpPr>
          <p:nvPr/>
        </p:nvSpPr>
        <p:spPr bwMode="auto">
          <a:xfrm>
            <a:off x="7575550" y="1728788"/>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53330" name="Rectangle 50">
            <a:extLst>
              <a:ext uri="{FF2B5EF4-FFF2-40B4-BE49-F238E27FC236}">
                <a16:creationId xmlns:a16="http://schemas.microsoft.com/office/drawing/2014/main" id="{1F85594E-9FF5-44E8-9A42-4F2AC2F3BA0B}"/>
              </a:ext>
            </a:extLst>
          </p:cNvPr>
          <p:cNvSpPr>
            <a:spLocks noChangeArrowheads="1"/>
          </p:cNvSpPr>
          <p:nvPr/>
        </p:nvSpPr>
        <p:spPr bwMode="auto">
          <a:xfrm>
            <a:off x="4953000" y="1711325"/>
            <a:ext cx="40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p>
        </p:txBody>
      </p:sp>
      <p:graphicFrame>
        <p:nvGraphicFramePr>
          <p:cNvPr id="353331" name="Group 51">
            <a:extLst>
              <a:ext uri="{FF2B5EF4-FFF2-40B4-BE49-F238E27FC236}">
                <a16:creationId xmlns:a16="http://schemas.microsoft.com/office/drawing/2014/main" id="{F091DC24-61DE-43E0-A5DF-97A5BEF8DD9F}"/>
              </a:ext>
            </a:extLst>
          </p:cNvPr>
          <p:cNvGraphicFramePr>
            <a:graphicFrameLocks noGrp="1"/>
          </p:cNvGraphicFramePr>
          <p:nvPr/>
        </p:nvGraphicFramePr>
        <p:xfrm>
          <a:off x="5029200" y="3292475"/>
          <a:ext cx="3505200" cy="1128395"/>
        </p:xfrm>
        <a:graphic>
          <a:graphicData uri="http://schemas.openxmlformats.org/drawingml/2006/table">
            <a:tbl>
              <a:tblPr/>
              <a:tblGrid>
                <a:gridCol w="631825">
                  <a:extLst>
                    <a:ext uri="{9D8B030D-6E8A-4147-A177-3AD203B41FA5}">
                      <a16:colId xmlns:a16="http://schemas.microsoft.com/office/drawing/2014/main" val="42548522"/>
                    </a:ext>
                  </a:extLst>
                </a:gridCol>
                <a:gridCol w="477838">
                  <a:extLst>
                    <a:ext uri="{9D8B030D-6E8A-4147-A177-3AD203B41FA5}">
                      <a16:colId xmlns:a16="http://schemas.microsoft.com/office/drawing/2014/main" val="622219373"/>
                    </a:ext>
                  </a:extLst>
                </a:gridCol>
                <a:gridCol w="479425">
                  <a:extLst>
                    <a:ext uri="{9D8B030D-6E8A-4147-A177-3AD203B41FA5}">
                      <a16:colId xmlns:a16="http://schemas.microsoft.com/office/drawing/2014/main" val="937398311"/>
                    </a:ext>
                  </a:extLst>
                </a:gridCol>
                <a:gridCol w="479425">
                  <a:extLst>
                    <a:ext uri="{9D8B030D-6E8A-4147-A177-3AD203B41FA5}">
                      <a16:colId xmlns:a16="http://schemas.microsoft.com/office/drawing/2014/main" val="4199461124"/>
                    </a:ext>
                  </a:extLst>
                </a:gridCol>
                <a:gridCol w="479425">
                  <a:extLst>
                    <a:ext uri="{9D8B030D-6E8A-4147-A177-3AD203B41FA5}">
                      <a16:colId xmlns:a16="http://schemas.microsoft.com/office/drawing/2014/main" val="4191988517"/>
                    </a:ext>
                  </a:extLst>
                </a:gridCol>
                <a:gridCol w="477837">
                  <a:extLst>
                    <a:ext uri="{9D8B030D-6E8A-4147-A177-3AD203B41FA5}">
                      <a16:colId xmlns:a16="http://schemas.microsoft.com/office/drawing/2014/main" val="3540173715"/>
                    </a:ext>
                  </a:extLst>
                </a:gridCol>
                <a:gridCol w="479425">
                  <a:extLst>
                    <a:ext uri="{9D8B030D-6E8A-4147-A177-3AD203B41FA5}">
                      <a16:colId xmlns:a16="http://schemas.microsoft.com/office/drawing/2014/main" val="84211932"/>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9670367"/>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0333913"/>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8714741"/>
                  </a:ext>
                </a:extLst>
              </a:tr>
            </a:tbl>
          </a:graphicData>
        </a:graphic>
      </p:graphicFrame>
      <p:graphicFrame>
        <p:nvGraphicFramePr>
          <p:cNvPr id="353365" name="Group 85">
            <a:extLst>
              <a:ext uri="{FF2B5EF4-FFF2-40B4-BE49-F238E27FC236}">
                <a16:creationId xmlns:a16="http://schemas.microsoft.com/office/drawing/2014/main" id="{CB1EB842-7A37-4561-9F0C-2B1BFB6F96AC}"/>
              </a:ext>
            </a:extLst>
          </p:cNvPr>
          <p:cNvGraphicFramePr>
            <a:graphicFrameLocks noGrp="1"/>
          </p:cNvGraphicFramePr>
          <p:nvPr/>
        </p:nvGraphicFramePr>
        <p:xfrm>
          <a:off x="5029200" y="3292475"/>
          <a:ext cx="3505200" cy="1128395"/>
        </p:xfrm>
        <a:graphic>
          <a:graphicData uri="http://schemas.openxmlformats.org/drawingml/2006/table">
            <a:tbl>
              <a:tblPr/>
              <a:tblGrid>
                <a:gridCol w="631825">
                  <a:extLst>
                    <a:ext uri="{9D8B030D-6E8A-4147-A177-3AD203B41FA5}">
                      <a16:colId xmlns:a16="http://schemas.microsoft.com/office/drawing/2014/main" val="4073519355"/>
                    </a:ext>
                  </a:extLst>
                </a:gridCol>
                <a:gridCol w="477838">
                  <a:extLst>
                    <a:ext uri="{9D8B030D-6E8A-4147-A177-3AD203B41FA5}">
                      <a16:colId xmlns:a16="http://schemas.microsoft.com/office/drawing/2014/main" val="986762232"/>
                    </a:ext>
                  </a:extLst>
                </a:gridCol>
                <a:gridCol w="479425">
                  <a:extLst>
                    <a:ext uri="{9D8B030D-6E8A-4147-A177-3AD203B41FA5}">
                      <a16:colId xmlns:a16="http://schemas.microsoft.com/office/drawing/2014/main" val="3083147074"/>
                    </a:ext>
                  </a:extLst>
                </a:gridCol>
                <a:gridCol w="479425">
                  <a:extLst>
                    <a:ext uri="{9D8B030D-6E8A-4147-A177-3AD203B41FA5}">
                      <a16:colId xmlns:a16="http://schemas.microsoft.com/office/drawing/2014/main" val="4109398971"/>
                    </a:ext>
                  </a:extLst>
                </a:gridCol>
                <a:gridCol w="479425">
                  <a:extLst>
                    <a:ext uri="{9D8B030D-6E8A-4147-A177-3AD203B41FA5}">
                      <a16:colId xmlns:a16="http://schemas.microsoft.com/office/drawing/2014/main" val="3322047643"/>
                    </a:ext>
                  </a:extLst>
                </a:gridCol>
                <a:gridCol w="477837">
                  <a:extLst>
                    <a:ext uri="{9D8B030D-6E8A-4147-A177-3AD203B41FA5}">
                      <a16:colId xmlns:a16="http://schemas.microsoft.com/office/drawing/2014/main" val="2054003467"/>
                    </a:ext>
                  </a:extLst>
                </a:gridCol>
                <a:gridCol w="479425">
                  <a:extLst>
                    <a:ext uri="{9D8B030D-6E8A-4147-A177-3AD203B41FA5}">
                      <a16:colId xmlns:a16="http://schemas.microsoft.com/office/drawing/2014/main" val="2871681604"/>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2060222"/>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3432566"/>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912291"/>
                  </a:ext>
                </a:extLst>
              </a:tr>
            </a:tbl>
          </a:graphicData>
        </a:graphic>
      </p:graphicFrame>
      <p:graphicFrame>
        <p:nvGraphicFramePr>
          <p:cNvPr id="353399" name="Group 119">
            <a:extLst>
              <a:ext uri="{FF2B5EF4-FFF2-40B4-BE49-F238E27FC236}">
                <a16:creationId xmlns:a16="http://schemas.microsoft.com/office/drawing/2014/main" id="{0099E536-85DA-42C0-9268-8A52EFC05244}"/>
              </a:ext>
            </a:extLst>
          </p:cNvPr>
          <p:cNvGraphicFramePr>
            <a:graphicFrameLocks noGrp="1"/>
          </p:cNvGraphicFramePr>
          <p:nvPr/>
        </p:nvGraphicFramePr>
        <p:xfrm>
          <a:off x="5029200" y="3286125"/>
          <a:ext cx="3505200" cy="1128395"/>
        </p:xfrm>
        <a:graphic>
          <a:graphicData uri="http://schemas.openxmlformats.org/drawingml/2006/table">
            <a:tbl>
              <a:tblPr/>
              <a:tblGrid>
                <a:gridCol w="631825">
                  <a:extLst>
                    <a:ext uri="{9D8B030D-6E8A-4147-A177-3AD203B41FA5}">
                      <a16:colId xmlns:a16="http://schemas.microsoft.com/office/drawing/2014/main" val="2065048748"/>
                    </a:ext>
                  </a:extLst>
                </a:gridCol>
                <a:gridCol w="477838">
                  <a:extLst>
                    <a:ext uri="{9D8B030D-6E8A-4147-A177-3AD203B41FA5}">
                      <a16:colId xmlns:a16="http://schemas.microsoft.com/office/drawing/2014/main" val="316367484"/>
                    </a:ext>
                  </a:extLst>
                </a:gridCol>
                <a:gridCol w="479425">
                  <a:extLst>
                    <a:ext uri="{9D8B030D-6E8A-4147-A177-3AD203B41FA5}">
                      <a16:colId xmlns:a16="http://schemas.microsoft.com/office/drawing/2014/main" val="1015207144"/>
                    </a:ext>
                  </a:extLst>
                </a:gridCol>
                <a:gridCol w="479425">
                  <a:extLst>
                    <a:ext uri="{9D8B030D-6E8A-4147-A177-3AD203B41FA5}">
                      <a16:colId xmlns:a16="http://schemas.microsoft.com/office/drawing/2014/main" val="3406457859"/>
                    </a:ext>
                  </a:extLst>
                </a:gridCol>
                <a:gridCol w="479425">
                  <a:extLst>
                    <a:ext uri="{9D8B030D-6E8A-4147-A177-3AD203B41FA5}">
                      <a16:colId xmlns:a16="http://schemas.microsoft.com/office/drawing/2014/main" val="3490779349"/>
                    </a:ext>
                  </a:extLst>
                </a:gridCol>
                <a:gridCol w="477837">
                  <a:extLst>
                    <a:ext uri="{9D8B030D-6E8A-4147-A177-3AD203B41FA5}">
                      <a16:colId xmlns:a16="http://schemas.microsoft.com/office/drawing/2014/main" val="3761832165"/>
                    </a:ext>
                  </a:extLst>
                </a:gridCol>
                <a:gridCol w="479425">
                  <a:extLst>
                    <a:ext uri="{9D8B030D-6E8A-4147-A177-3AD203B41FA5}">
                      <a16:colId xmlns:a16="http://schemas.microsoft.com/office/drawing/2014/main" val="741476019"/>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9251525"/>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7566505"/>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4000319"/>
                  </a:ext>
                </a:extLst>
              </a:tr>
            </a:tbl>
          </a:graphicData>
        </a:graphic>
      </p:graphicFrame>
      <p:graphicFrame>
        <p:nvGraphicFramePr>
          <p:cNvPr id="353433" name="Group 153">
            <a:extLst>
              <a:ext uri="{FF2B5EF4-FFF2-40B4-BE49-F238E27FC236}">
                <a16:creationId xmlns:a16="http://schemas.microsoft.com/office/drawing/2014/main" id="{37AD2832-F399-40F1-A642-033361F03C70}"/>
              </a:ext>
            </a:extLst>
          </p:cNvPr>
          <p:cNvGraphicFramePr>
            <a:graphicFrameLocks noGrp="1"/>
          </p:cNvGraphicFramePr>
          <p:nvPr/>
        </p:nvGraphicFramePr>
        <p:xfrm>
          <a:off x="5029200" y="3286125"/>
          <a:ext cx="3505200" cy="1128395"/>
        </p:xfrm>
        <a:graphic>
          <a:graphicData uri="http://schemas.openxmlformats.org/drawingml/2006/table">
            <a:tbl>
              <a:tblPr/>
              <a:tblGrid>
                <a:gridCol w="631825">
                  <a:extLst>
                    <a:ext uri="{9D8B030D-6E8A-4147-A177-3AD203B41FA5}">
                      <a16:colId xmlns:a16="http://schemas.microsoft.com/office/drawing/2014/main" val="710804761"/>
                    </a:ext>
                  </a:extLst>
                </a:gridCol>
                <a:gridCol w="477838">
                  <a:extLst>
                    <a:ext uri="{9D8B030D-6E8A-4147-A177-3AD203B41FA5}">
                      <a16:colId xmlns:a16="http://schemas.microsoft.com/office/drawing/2014/main" val="208970364"/>
                    </a:ext>
                  </a:extLst>
                </a:gridCol>
                <a:gridCol w="479425">
                  <a:extLst>
                    <a:ext uri="{9D8B030D-6E8A-4147-A177-3AD203B41FA5}">
                      <a16:colId xmlns:a16="http://schemas.microsoft.com/office/drawing/2014/main" val="4235185067"/>
                    </a:ext>
                  </a:extLst>
                </a:gridCol>
                <a:gridCol w="479425">
                  <a:extLst>
                    <a:ext uri="{9D8B030D-6E8A-4147-A177-3AD203B41FA5}">
                      <a16:colId xmlns:a16="http://schemas.microsoft.com/office/drawing/2014/main" val="680456673"/>
                    </a:ext>
                  </a:extLst>
                </a:gridCol>
                <a:gridCol w="479425">
                  <a:extLst>
                    <a:ext uri="{9D8B030D-6E8A-4147-A177-3AD203B41FA5}">
                      <a16:colId xmlns:a16="http://schemas.microsoft.com/office/drawing/2014/main" val="1179214417"/>
                    </a:ext>
                  </a:extLst>
                </a:gridCol>
                <a:gridCol w="477837">
                  <a:extLst>
                    <a:ext uri="{9D8B030D-6E8A-4147-A177-3AD203B41FA5}">
                      <a16:colId xmlns:a16="http://schemas.microsoft.com/office/drawing/2014/main" val="856140547"/>
                    </a:ext>
                  </a:extLst>
                </a:gridCol>
                <a:gridCol w="479425">
                  <a:extLst>
                    <a:ext uri="{9D8B030D-6E8A-4147-A177-3AD203B41FA5}">
                      <a16:colId xmlns:a16="http://schemas.microsoft.com/office/drawing/2014/main" val="275104184"/>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1275213"/>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8128114"/>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2762504"/>
                  </a:ext>
                </a:extLst>
              </a:tr>
            </a:tbl>
          </a:graphicData>
        </a:graphic>
      </p:graphicFrame>
      <p:graphicFrame>
        <p:nvGraphicFramePr>
          <p:cNvPr id="353467" name="Group 187">
            <a:extLst>
              <a:ext uri="{FF2B5EF4-FFF2-40B4-BE49-F238E27FC236}">
                <a16:creationId xmlns:a16="http://schemas.microsoft.com/office/drawing/2014/main" id="{C51BEE29-C191-4A6F-A540-5E765D5F1A9A}"/>
              </a:ext>
            </a:extLst>
          </p:cNvPr>
          <p:cNvGraphicFramePr>
            <a:graphicFrameLocks noGrp="1"/>
          </p:cNvGraphicFramePr>
          <p:nvPr/>
        </p:nvGraphicFramePr>
        <p:xfrm>
          <a:off x="5029200" y="3286125"/>
          <a:ext cx="3505200" cy="1128395"/>
        </p:xfrm>
        <a:graphic>
          <a:graphicData uri="http://schemas.openxmlformats.org/drawingml/2006/table">
            <a:tbl>
              <a:tblPr/>
              <a:tblGrid>
                <a:gridCol w="631825">
                  <a:extLst>
                    <a:ext uri="{9D8B030D-6E8A-4147-A177-3AD203B41FA5}">
                      <a16:colId xmlns:a16="http://schemas.microsoft.com/office/drawing/2014/main" val="2673048808"/>
                    </a:ext>
                  </a:extLst>
                </a:gridCol>
                <a:gridCol w="477838">
                  <a:extLst>
                    <a:ext uri="{9D8B030D-6E8A-4147-A177-3AD203B41FA5}">
                      <a16:colId xmlns:a16="http://schemas.microsoft.com/office/drawing/2014/main" val="4177488964"/>
                    </a:ext>
                  </a:extLst>
                </a:gridCol>
                <a:gridCol w="479425">
                  <a:extLst>
                    <a:ext uri="{9D8B030D-6E8A-4147-A177-3AD203B41FA5}">
                      <a16:colId xmlns:a16="http://schemas.microsoft.com/office/drawing/2014/main" val="3466507907"/>
                    </a:ext>
                  </a:extLst>
                </a:gridCol>
                <a:gridCol w="479425">
                  <a:extLst>
                    <a:ext uri="{9D8B030D-6E8A-4147-A177-3AD203B41FA5}">
                      <a16:colId xmlns:a16="http://schemas.microsoft.com/office/drawing/2014/main" val="406565207"/>
                    </a:ext>
                  </a:extLst>
                </a:gridCol>
                <a:gridCol w="479425">
                  <a:extLst>
                    <a:ext uri="{9D8B030D-6E8A-4147-A177-3AD203B41FA5}">
                      <a16:colId xmlns:a16="http://schemas.microsoft.com/office/drawing/2014/main" val="1418707605"/>
                    </a:ext>
                  </a:extLst>
                </a:gridCol>
                <a:gridCol w="477837">
                  <a:extLst>
                    <a:ext uri="{9D8B030D-6E8A-4147-A177-3AD203B41FA5}">
                      <a16:colId xmlns:a16="http://schemas.microsoft.com/office/drawing/2014/main" val="1362167571"/>
                    </a:ext>
                  </a:extLst>
                </a:gridCol>
                <a:gridCol w="479425">
                  <a:extLst>
                    <a:ext uri="{9D8B030D-6E8A-4147-A177-3AD203B41FA5}">
                      <a16:colId xmlns:a16="http://schemas.microsoft.com/office/drawing/2014/main" val="3631074307"/>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3889919"/>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8629659"/>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8654713"/>
                  </a:ext>
                </a:extLst>
              </a:tr>
            </a:tbl>
          </a:graphicData>
        </a:graphic>
      </p:graphicFrame>
      <p:graphicFrame>
        <p:nvGraphicFramePr>
          <p:cNvPr id="353501" name="Group 221">
            <a:extLst>
              <a:ext uri="{FF2B5EF4-FFF2-40B4-BE49-F238E27FC236}">
                <a16:creationId xmlns:a16="http://schemas.microsoft.com/office/drawing/2014/main" id="{C98FCDEF-011A-4616-80EB-59F444F6F5E3}"/>
              </a:ext>
            </a:extLst>
          </p:cNvPr>
          <p:cNvGraphicFramePr>
            <a:graphicFrameLocks noGrp="1"/>
          </p:cNvGraphicFramePr>
          <p:nvPr/>
        </p:nvGraphicFramePr>
        <p:xfrm>
          <a:off x="5029200" y="3276600"/>
          <a:ext cx="3505200" cy="1128395"/>
        </p:xfrm>
        <a:graphic>
          <a:graphicData uri="http://schemas.openxmlformats.org/drawingml/2006/table">
            <a:tbl>
              <a:tblPr/>
              <a:tblGrid>
                <a:gridCol w="631825">
                  <a:extLst>
                    <a:ext uri="{9D8B030D-6E8A-4147-A177-3AD203B41FA5}">
                      <a16:colId xmlns:a16="http://schemas.microsoft.com/office/drawing/2014/main" val="1056820397"/>
                    </a:ext>
                  </a:extLst>
                </a:gridCol>
                <a:gridCol w="477838">
                  <a:extLst>
                    <a:ext uri="{9D8B030D-6E8A-4147-A177-3AD203B41FA5}">
                      <a16:colId xmlns:a16="http://schemas.microsoft.com/office/drawing/2014/main" val="218091421"/>
                    </a:ext>
                  </a:extLst>
                </a:gridCol>
                <a:gridCol w="479425">
                  <a:extLst>
                    <a:ext uri="{9D8B030D-6E8A-4147-A177-3AD203B41FA5}">
                      <a16:colId xmlns:a16="http://schemas.microsoft.com/office/drawing/2014/main" val="2182126985"/>
                    </a:ext>
                  </a:extLst>
                </a:gridCol>
                <a:gridCol w="479425">
                  <a:extLst>
                    <a:ext uri="{9D8B030D-6E8A-4147-A177-3AD203B41FA5}">
                      <a16:colId xmlns:a16="http://schemas.microsoft.com/office/drawing/2014/main" val="806010560"/>
                    </a:ext>
                  </a:extLst>
                </a:gridCol>
                <a:gridCol w="479425">
                  <a:extLst>
                    <a:ext uri="{9D8B030D-6E8A-4147-A177-3AD203B41FA5}">
                      <a16:colId xmlns:a16="http://schemas.microsoft.com/office/drawing/2014/main" val="2330417588"/>
                    </a:ext>
                  </a:extLst>
                </a:gridCol>
                <a:gridCol w="477837">
                  <a:extLst>
                    <a:ext uri="{9D8B030D-6E8A-4147-A177-3AD203B41FA5}">
                      <a16:colId xmlns:a16="http://schemas.microsoft.com/office/drawing/2014/main" val="2535796660"/>
                    </a:ext>
                  </a:extLst>
                </a:gridCol>
                <a:gridCol w="479425">
                  <a:extLst>
                    <a:ext uri="{9D8B030D-6E8A-4147-A177-3AD203B41FA5}">
                      <a16:colId xmlns:a16="http://schemas.microsoft.com/office/drawing/2014/main" val="1016008845"/>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4121637"/>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4800939"/>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ymbol" panose="05050102010706020507" pitchFamily="18" charset="2"/>
                        </a:rPr>
                        <a:t>3</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97128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53285"/>
                                        </p:tgtEl>
                                        <p:attrNameLst>
                                          <p:attrName>style.visibility</p:attrName>
                                        </p:attrNameLst>
                                      </p:cBhvr>
                                      <p:to>
                                        <p:strVal val="visible"/>
                                      </p:to>
                                    </p:set>
                                  </p:childTnLst>
                                  <p:subTnLst>
                                    <p:set>
                                      <p:cBhvr override="childStyle">
                                        <p:cTn dur="1" fill="hold" display="0" masterRel="nextClick" afterEffect="1"/>
                                        <p:tgtEl>
                                          <p:spTgt spid="35328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3331"/>
                                        </p:tgtEl>
                                        <p:attrNameLst>
                                          <p:attrName>style.visibility</p:attrName>
                                        </p:attrNameLst>
                                      </p:cBhvr>
                                      <p:to>
                                        <p:strVal val="visible"/>
                                      </p:to>
                                    </p:set>
                                  </p:childTnLst>
                                  <p:subTnLst>
                                    <p:set>
                                      <p:cBhvr override="childStyle">
                                        <p:cTn dur="1" fill="hold" display="0" masterRel="nextClick" afterEffect="1"/>
                                        <p:tgtEl>
                                          <p:spTgt spid="35333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3365"/>
                                        </p:tgtEl>
                                        <p:attrNameLst>
                                          <p:attrName>style.visibility</p:attrName>
                                        </p:attrNameLst>
                                      </p:cBhvr>
                                      <p:to>
                                        <p:strVal val="visible"/>
                                      </p:to>
                                    </p:set>
                                  </p:childTnLst>
                                  <p:subTnLst>
                                    <p:set>
                                      <p:cBhvr override="childStyle">
                                        <p:cTn dur="1" fill="hold" display="0" masterRel="nextClick" afterEffect="1"/>
                                        <p:tgtEl>
                                          <p:spTgt spid="35336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3399"/>
                                        </p:tgtEl>
                                        <p:attrNameLst>
                                          <p:attrName>style.visibility</p:attrName>
                                        </p:attrNameLst>
                                      </p:cBhvr>
                                      <p:to>
                                        <p:strVal val="visible"/>
                                      </p:to>
                                    </p:set>
                                  </p:childTnLst>
                                  <p:subTnLst>
                                    <p:set>
                                      <p:cBhvr override="childStyle">
                                        <p:cTn dur="1" fill="hold" display="0" masterRel="nextClick" afterEffect="1"/>
                                        <p:tgtEl>
                                          <p:spTgt spid="35339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3433"/>
                                        </p:tgtEl>
                                        <p:attrNameLst>
                                          <p:attrName>style.visibility</p:attrName>
                                        </p:attrNameLst>
                                      </p:cBhvr>
                                      <p:to>
                                        <p:strVal val="visible"/>
                                      </p:to>
                                    </p:set>
                                  </p:childTnLst>
                                  <p:subTnLst>
                                    <p:set>
                                      <p:cBhvr override="childStyle">
                                        <p:cTn dur="1" fill="hold" display="0" masterRel="nextClick" afterEffect="1"/>
                                        <p:tgtEl>
                                          <p:spTgt spid="35343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3467"/>
                                        </p:tgtEl>
                                        <p:attrNameLst>
                                          <p:attrName>style.visibility</p:attrName>
                                        </p:attrNameLst>
                                      </p:cBhvr>
                                      <p:to>
                                        <p:strVal val="visible"/>
                                      </p:to>
                                    </p:set>
                                  </p:childTnLst>
                                  <p:subTnLst>
                                    <p:set>
                                      <p:cBhvr override="childStyle">
                                        <p:cTn dur="1" fill="hold" display="0" masterRel="nextClick" afterEffect="1"/>
                                        <p:tgtEl>
                                          <p:spTgt spid="35346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53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0CC651B1-546F-4763-829F-042CC5DACE48}"/>
              </a:ext>
            </a:extLst>
          </p:cNvPr>
          <p:cNvSpPr>
            <a:spLocks noChangeArrowheads="1"/>
          </p:cNvSpPr>
          <p:nvPr/>
        </p:nvSpPr>
        <p:spPr bwMode="auto">
          <a:xfrm>
            <a:off x="7629525" y="1708150"/>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07" name="Rectangle 3">
            <a:extLst>
              <a:ext uri="{FF2B5EF4-FFF2-40B4-BE49-F238E27FC236}">
                <a16:creationId xmlns:a16="http://schemas.microsoft.com/office/drawing/2014/main" id="{B64FB787-9518-4A3E-89CF-03380462CE85}"/>
              </a:ext>
            </a:extLst>
          </p:cNvPr>
          <p:cNvSpPr>
            <a:spLocks noGrp="1" noChangeArrowheads="1"/>
          </p:cNvSpPr>
          <p:nvPr>
            <p:ph type="title"/>
          </p:nvPr>
        </p:nvSpPr>
        <p:spPr>
          <a:xfrm>
            <a:off x="609600" y="168274"/>
            <a:ext cx="8077200" cy="750888"/>
          </a:xfrm>
        </p:spPr>
        <p:txBody>
          <a:bodyPr/>
          <a:lstStyle/>
          <a:p>
            <a:r>
              <a:rPr lang="en-US" altLang="en-US" b="1" dirty="0">
                <a:effectLst>
                  <a:outerShdw blurRad="38100" dist="38100" dir="2700000" algn="tl">
                    <a:srgbClr val="000000">
                      <a:alpha val="43137"/>
                    </a:srgbClr>
                  </a:outerShdw>
                </a:effectLst>
              </a:rPr>
              <a:t>KMP Failure Function</a:t>
            </a:r>
          </a:p>
        </p:txBody>
      </p:sp>
      <p:sp>
        <p:nvSpPr>
          <p:cNvPr id="354308" name="Rectangle 4">
            <a:extLst>
              <a:ext uri="{FF2B5EF4-FFF2-40B4-BE49-F238E27FC236}">
                <a16:creationId xmlns:a16="http://schemas.microsoft.com/office/drawing/2014/main" id="{2479F537-5211-4253-B363-FAC4A48FB87D}"/>
              </a:ext>
            </a:extLst>
          </p:cNvPr>
          <p:cNvSpPr>
            <a:spLocks noGrp="1" noChangeArrowheads="1"/>
          </p:cNvSpPr>
          <p:nvPr>
            <p:ph type="body" idx="1"/>
          </p:nvPr>
        </p:nvSpPr>
        <p:spPr>
          <a:xfrm>
            <a:off x="457199" y="1118681"/>
            <a:ext cx="4321175" cy="5311301"/>
          </a:xfrm>
        </p:spPr>
        <p:txBody>
          <a:bodyPr/>
          <a:lstStyle/>
          <a:p>
            <a:pPr>
              <a:lnSpc>
                <a:spcPct val="150000"/>
              </a:lnSpc>
            </a:pPr>
            <a:r>
              <a:rPr lang="en-US" altLang="en-US" sz="2400" dirty="0"/>
              <a:t>Knuth-Morris-Pratt’s algorithm preprocesses the pattern to find matches of prefixes of the pattern with the pattern itself</a:t>
            </a:r>
          </a:p>
          <a:p>
            <a:pPr>
              <a:lnSpc>
                <a:spcPct val="150000"/>
              </a:lnSpc>
            </a:pPr>
            <a:r>
              <a:rPr lang="en-US" altLang="en-US" sz="2400" dirty="0"/>
              <a:t>The </a:t>
            </a:r>
            <a:r>
              <a:rPr lang="en-US" altLang="en-US" sz="2400" b="1" dirty="0">
                <a:solidFill>
                  <a:schemeClr val="tx2"/>
                </a:solidFill>
              </a:rPr>
              <a:t>failure function</a:t>
            </a:r>
            <a:r>
              <a:rPr lang="en-US" altLang="en-US" sz="2400" dirty="0"/>
              <a:t> </a:t>
            </a:r>
            <a:r>
              <a:rPr lang="en-US" altLang="en-US" sz="2400" b="1" i="1" dirty="0">
                <a:latin typeface="Times New Roman" panose="02020603050405020304" pitchFamily="18" charset="0"/>
              </a:rPr>
              <a:t>F</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j</a:t>
            </a:r>
            <a:r>
              <a:rPr lang="en-US" altLang="en-US" sz="2400" dirty="0">
                <a:latin typeface="Times New Roman" panose="02020603050405020304" pitchFamily="18" charset="0"/>
              </a:rPr>
              <a:t>)</a:t>
            </a:r>
            <a:r>
              <a:rPr lang="en-US" altLang="en-US" sz="2400" dirty="0"/>
              <a:t> is defined as the size of the largest prefix of </a:t>
            </a:r>
            <a:r>
              <a:rPr lang="en-US" altLang="en-US" sz="2400" b="1" i="1" dirty="0">
                <a:latin typeface="Times New Roman" panose="02020603050405020304" pitchFamily="18" charset="0"/>
              </a:rPr>
              <a:t>P</a:t>
            </a:r>
            <a:r>
              <a:rPr lang="en-US" altLang="en-US" sz="2400" dirty="0">
                <a:latin typeface="Times New Roman" panose="02020603050405020304" pitchFamily="18" charset="0"/>
              </a:rPr>
              <a:t>[0..</a:t>
            </a:r>
            <a:r>
              <a:rPr lang="en-US" altLang="en-US" sz="2400" b="1" i="1" dirty="0">
                <a:latin typeface="Times New Roman" panose="02020603050405020304" pitchFamily="18" charset="0"/>
              </a:rPr>
              <a:t>j</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 </a:t>
            </a:r>
            <a:r>
              <a:rPr lang="en-US" altLang="en-US" sz="2400" dirty="0"/>
              <a:t>that is also a suffix of </a:t>
            </a:r>
            <a:r>
              <a:rPr lang="en-US" altLang="en-US" sz="2400" b="1" i="1" dirty="0">
                <a:latin typeface="Times New Roman" panose="02020603050405020304" pitchFamily="18" charset="0"/>
              </a:rPr>
              <a:t>P</a:t>
            </a:r>
            <a:r>
              <a:rPr lang="en-US" altLang="en-US" sz="2400" dirty="0">
                <a:latin typeface="Times New Roman" panose="02020603050405020304" pitchFamily="18" charset="0"/>
              </a:rPr>
              <a:t>[1..</a:t>
            </a:r>
            <a:r>
              <a:rPr lang="en-US" altLang="en-US" sz="2400" b="1" i="1" dirty="0">
                <a:latin typeface="Times New Roman" panose="02020603050405020304" pitchFamily="18" charset="0"/>
              </a:rPr>
              <a:t>j</a:t>
            </a:r>
            <a:r>
              <a:rPr lang="en-US" altLang="en-US" sz="2400" dirty="0">
                <a:latin typeface="Times New Roman" panose="02020603050405020304" pitchFamily="18" charset="0"/>
              </a:rPr>
              <a:t>]</a:t>
            </a:r>
            <a:endParaRPr lang="en-US" altLang="en-US" sz="2400" dirty="0"/>
          </a:p>
        </p:txBody>
      </p:sp>
      <p:sp>
        <p:nvSpPr>
          <p:cNvPr id="354309" name="Rectangle 5">
            <a:extLst>
              <a:ext uri="{FF2B5EF4-FFF2-40B4-BE49-F238E27FC236}">
                <a16:creationId xmlns:a16="http://schemas.microsoft.com/office/drawing/2014/main" id="{A20B36E3-580C-43FE-B096-CA0368FBC10F}"/>
              </a:ext>
            </a:extLst>
          </p:cNvPr>
          <p:cNvSpPr>
            <a:spLocks noChangeArrowheads="1"/>
          </p:cNvSpPr>
          <p:nvPr/>
        </p:nvSpPr>
        <p:spPr bwMode="auto">
          <a:xfrm>
            <a:off x="4953000" y="1711325"/>
            <a:ext cx="40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p>
        </p:txBody>
      </p:sp>
      <p:sp>
        <p:nvSpPr>
          <p:cNvPr id="354310" name="Rectangle 6">
            <a:extLst>
              <a:ext uri="{FF2B5EF4-FFF2-40B4-BE49-F238E27FC236}">
                <a16:creationId xmlns:a16="http://schemas.microsoft.com/office/drawing/2014/main" id="{DC270D9C-31F8-4EC0-99C0-164DECED308D}"/>
              </a:ext>
            </a:extLst>
          </p:cNvPr>
          <p:cNvSpPr>
            <a:spLocks noChangeArrowheads="1"/>
          </p:cNvSpPr>
          <p:nvPr/>
        </p:nvSpPr>
        <p:spPr bwMode="auto">
          <a:xfrm>
            <a:off x="5895975" y="1447800"/>
            <a:ext cx="13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0</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11" name="Rectangle 7">
            <a:extLst>
              <a:ext uri="{FF2B5EF4-FFF2-40B4-BE49-F238E27FC236}">
                <a16:creationId xmlns:a16="http://schemas.microsoft.com/office/drawing/2014/main" id="{091C9E6A-90B8-4154-8444-D75B6F1BAF5B}"/>
              </a:ext>
            </a:extLst>
          </p:cNvPr>
          <p:cNvSpPr>
            <a:spLocks noChangeArrowheads="1"/>
          </p:cNvSpPr>
          <p:nvPr/>
        </p:nvSpPr>
        <p:spPr bwMode="auto">
          <a:xfrm>
            <a:off x="5772150" y="1709738"/>
            <a:ext cx="371475" cy="369887"/>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12" name="Rectangle 8">
            <a:extLst>
              <a:ext uri="{FF2B5EF4-FFF2-40B4-BE49-F238E27FC236}">
                <a16:creationId xmlns:a16="http://schemas.microsoft.com/office/drawing/2014/main" id="{D4D9ACC2-B5F1-4C5A-84F4-814C65CEE017}"/>
              </a:ext>
            </a:extLst>
          </p:cNvPr>
          <p:cNvSpPr>
            <a:spLocks noChangeArrowheads="1"/>
          </p:cNvSpPr>
          <p:nvPr/>
        </p:nvSpPr>
        <p:spPr bwMode="auto">
          <a:xfrm>
            <a:off x="5891213" y="1724025"/>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13" name="Rectangle 9">
            <a:extLst>
              <a:ext uri="{FF2B5EF4-FFF2-40B4-BE49-F238E27FC236}">
                <a16:creationId xmlns:a16="http://schemas.microsoft.com/office/drawing/2014/main" id="{DD828E89-B051-4C8B-B165-D756CDE2C758}"/>
              </a:ext>
            </a:extLst>
          </p:cNvPr>
          <p:cNvSpPr>
            <a:spLocks noChangeArrowheads="1"/>
          </p:cNvSpPr>
          <p:nvPr/>
        </p:nvSpPr>
        <p:spPr bwMode="auto">
          <a:xfrm>
            <a:off x="6143625" y="1709738"/>
            <a:ext cx="369888" cy="369887"/>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14" name="Rectangle 10">
            <a:extLst>
              <a:ext uri="{FF2B5EF4-FFF2-40B4-BE49-F238E27FC236}">
                <a16:creationId xmlns:a16="http://schemas.microsoft.com/office/drawing/2014/main" id="{B2C458AB-D7FA-48A4-94B1-6CEEB059D255}"/>
              </a:ext>
            </a:extLst>
          </p:cNvPr>
          <p:cNvSpPr>
            <a:spLocks noChangeArrowheads="1"/>
          </p:cNvSpPr>
          <p:nvPr/>
        </p:nvSpPr>
        <p:spPr bwMode="auto">
          <a:xfrm>
            <a:off x="6261100" y="1724025"/>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15" name="Rectangle 11">
            <a:extLst>
              <a:ext uri="{FF2B5EF4-FFF2-40B4-BE49-F238E27FC236}">
                <a16:creationId xmlns:a16="http://schemas.microsoft.com/office/drawing/2014/main" id="{2A8D9621-FD89-4DAA-8AA7-5D8FAAB537C7}"/>
              </a:ext>
            </a:extLst>
          </p:cNvPr>
          <p:cNvSpPr>
            <a:spLocks noChangeArrowheads="1"/>
          </p:cNvSpPr>
          <p:nvPr/>
        </p:nvSpPr>
        <p:spPr bwMode="auto">
          <a:xfrm>
            <a:off x="6513513" y="1709738"/>
            <a:ext cx="376237" cy="369887"/>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16" name="Rectangle 12">
            <a:extLst>
              <a:ext uri="{FF2B5EF4-FFF2-40B4-BE49-F238E27FC236}">
                <a16:creationId xmlns:a16="http://schemas.microsoft.com/office/drawing/2014/main" id="{ACFB6466-DD36-4817-923E-22D307F1C7B0}"/>
              </a:ext>
            </a:extLst>
          </p:cNvPr>
          <p:cNvSpPr>
            <a:spLocks noChangeArrowheads="1"/>
          </p:cNvSpPr>
          <p:nvPr/>
        </p:nvSpPr>
        <p:spPr bwMode="auto">
          <a:xfrm>
            <a:off x="6632575" y="1724025"/>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17" name="Rectangle 13">
            <a:extLst>
              <a:ext uri="{FF2B5EF4-FFF2-40B4-BE49-F238E27FC236}">
                <a16:creationId xmlns:a16="http://schemas.microsoft.com/office/drawing/2014/main" id="{ACBB1324-B5FA-4147-A804-90484FD5224C}"/>
              </a:ext>
            </a:extLst>
          </p:cNvPr>
          <p:cNvSpPr>
            <a:spLocks noChangeArrowheads="1"/>
          </p:cNvSpPr>
          <p:nvPr/>
        </p:nvSpPr>
        <p:spPr bwMode="auto">
          <a:xfrm>
            <a:off x="6889750" y="1709738"/>
            <a:ext cx="369888" cy="369887"/>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18" name="Rectangle 14">
            <a:extLst>
              <a:ext uri="{FF2B5EF4-FFF2-40B4-BE49-F238E27FC236}">
                <a16:creationId xmlns:a16="http://schemas.microsoft.com/office/drawing/2014/main" id="{B9A5534F-5021-432A-9B1E-336779A8FF6A}"/>
              </a:ext>
            </a:extLst>
          </p:cNvPr>
          <p:cNvSpPr>
            <a:spLocks noChangeArrowheads="1"/>
          </p:cNvSpPr>
          <p:nvPr/>
        </p:nvSpPr>
        <p:spPr bwMode="auto">
          <a:xfrm>
            <a:off x="7008813" y="1724025"/>
            <a:ext cx="1301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19" name="Rectangle 15">
            <a:extLst>
              <a:ext uri="{FF2B5EF4-FFF2-40B4-BE49-F238E27FC236}">
                <a16:creationId xmlns:a16="http://schemas.microsoft.com/office/drawing/2014/main" id="{0F540594-EC80-405C-9577-53F09F975B9C}"/>
              </a:ext>
            </a:extLst>
          </p:cNvPr>
          <p:cNvSpPr>
            <a:spLocks noChangeArrowheads="1"/>
          </p:cNvSpPr>
          <p:nvPr/>
        </p:nvSpPr>
        <p:spPr bwMode="auto">
          <a:xfrm>
            <a:off x="7259638" y="1709738"/>
            <a:ext cx="371475" cy="369887"/>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20" name="Rectangle 16">
            <a:extLst>
              <a:ext uri="{FF2B5EF4-FFF2-40B4-BE49-F238E27FC236}">
                <a16:creationId xmlns:a16="http://schemas.microsoft.com/office/drawing/2014/main" id="{4D3842FF-712B-44DF-ABC0-402926E44971}"/>
              </a:ext>
            </a:extLst>
          </p:cNvPr>
          <p:cNvSpPr>
            <a:spLocks noChangeArrowheads="1"/>
          </p:cNvSpPr>
          <p:nvPr/>
        </p:nvSpPr>
        <p:spPr bwMode="auto">
          <a:xfrm>
            <a:off x="7373938" y="1724025"/>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21" name="Rectangle 17">
            <a:extLst>
              <a:ext uri="{FF2B5EF4-FFF2-40B4-BE49-F238E27FC236}">
                <a16:creationId xmlns:a16="http://schemas.microsoft.com/office/drawing/2014/main" id="{A50B32F8-4BA7-423D-8487-B3C3B5803B35}"/>
              </a:ext>
            </a:extLst>
          </p:cNvPr>
          <p:cNvSpPr>
            <a:spLocks noChangeArrowheads="1"/>
          </p:cNvSpPr>
          <p:nvPr/>
        </p:nvSpPr>
        <p:spPr bwMode="auto">
          <a:xfrm>
            <a:off x="6267450" y="1447800"/>
            <a:ext cx="13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22" name="Rectangle 18">
            <a:extLst>
              <a:ext uri="{FF2B5EF4-FFF2-40B4-BE49-F238E27FC236}">
                <a16:creationId xmlns:a16="http://schemas.microsoft.com/office/drawing/2014/main" id="{95CDCC8F-CD8C-411C-B4F2-080289689B63}"/>
              </a:ext>
            </a:extLst>
          </p:cNvPr>
          <p:cNvSpPr>
            <a:spLocks noChangeArrowheads="1"/>
          </p:cNvSpPr>
          <p:nvPr/>
        </p:nvSpPr>
        <p:spPr bwMode="auto">
          <a:xfrm>
            <a:off x="6637338" y="1447800"/>
            <a:ext cx="13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2</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23" name="Rectangle 19">
            <a:extLst>
              <a:ext uri="{FF2B5EF4-FFF2-40B4-BE49-F238E27FC236}">
                <a16:creationId xmlns:a16="http://schemas.microsoft.com/office/drawing/2014/main" id="{47018F06-669E-4DE1-8239-7B4A867F559A}"/>
              </a:ext>
            </a:extLst>
          </p:cNvPr>
          <p:cNvSpPr>
            <a:spLocks noChangeArrowheads="1"/>
          </p:cNvSpPr>
          <p:nvPr/>
        </p:nvSpPr>
        <p:spPr bwMode="auto">
          <a:xfrm>
            <a:off x="7008813" y="1447800"/>
            <a:ext cx="13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3</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24" name="Rectangle 20">
            <a:extLst>
              <a:ext uri="{FF2B5EF4-FFF2-40B4-BE49-F238E27FC236}">
                <a16:creationId xmlns:a16="http://schemas.microsoft.com/office/drawing/2014/main" id="{BFD68C52-8916-4F55-8708-76729122BCD7}"/>
              </a:ext>
            </a:extLst>
          </p:cNvPr>
          <p:cNvSpPr>
            <a:spLocks noChangeArrowheads="1"/>
          </p:cNvSpPr>
          <p:nvPr/>
        </p:nvSpPr>
        <p:spPr bwMode="auto">
          <a:xfrm>
            <a:off x="7378700" y="1447800"/>
            <a:ext cx="13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4</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25" name="Rectangle 21">
            <a:extLst>
              <a:ext uri="{FF2B5EF4-FFF2-40B4-BE49-F238E27FC236}">
                <a16:creationId xmlns:a16="http://schemas.microsoft.com/office/drawing/2014/main" id="{0E0D55A1-3B2A-4423-BFD4-FE7B14C925B3}"/>
              </a:ext>
            </a:extLst>
          </p:cNvPr>
          <p:cNvSpPr>
            <a:spLocks noChangeArrowheads="1"/>
          </p:cNvSpPr>
          <p:nvPr/>
        </p:nvSpPr>
        <p:spPr bwMode="auto">
          <a:xfrm>
            <a:off x="7750175" y="1447800"/>
            <a:ext cx="13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5</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4326" name="Rectangle 22">
            <a:extLst>
              <a:ext uri="{FF2B5EF4-FFF2-40B4-BE49-F238E27FC236}">
                <a16:creationId xmlns:a16="http://schemas.microsoft.com/office/drawing/2014/main" id="{C3D51473-9331-445D-AE71-998DE40DA5F2}"/>
              </a:ext>
            </a:extLst>
          </p:cNvPr>
          <p:cNvSpPr>
            <a:spLocks noChangeArrowheads="1"/>
          </p:cNvSpPr>
          <p:nvPr/>
        </p:nvSpPr>
        <p:spPr bwMode="auto">
          <a:xfrm>
            <a:off x="7702550" y="173196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354327" name="Group 23">
            <a:extLst>
              <a:ext uri="{FF2B5EF4-FFF2-40B4-BE49-F238E27FC236}">
                <a16:creationId xmlns:a16="http://schemas.microsoft.com/office/drawing/2014/main" id="{2F6D86F5-222A-4E2C-BEDA-28D0DBFB69E7}"/>
              </a:ext>
            </a:extLst>
          </p:cNvPr>
          <p:cNvGraphicFramePr>
            <a:graphicFrameLocks noGrp="1"/>
          </p:cNvGraphicFramePr>
          <p:nvPr/>
        </p:nvGraphicFramePr>
        <p:xfrm>
          <a:off x="5181600" y="2759075"/>
          <a:ext cx="3505200" cy="1128395"/>
        </p:xfrm>
        <a:graphic>
          <a:graphicData uri="http://schemas.openxmlformats.org/drawingml/2006/table">
            <a:tbl>
              <a:tblPr/>
              <a:tblGrid>
                <a:gridCol w="631825">
                  <a:extLst>
                    <a:ext uri="{9D8B030D-6E8A-4147-A177-3AD203B41FA5}">
                      <a16:colId xmlns:a16="http://schemas.microsoft.com/office/drawing/2014/main" val="566503026"/>
                    </a:ext>
                  </a:extLst>
                </a:gridCol>
                <a:gridCol w="477838">
                  <a:extLst>
                    <a:ext uri="{9D8B030D-6E8A-4147-A177-3AD203B41FA5}">
                      <a16:colId xmlns:a16="http://schemas.microsoft.com/office/drawing/2014/main" val="3891829975"/>
                    </a:ext>
                  </a:extLst>
                </a:gridCol>
                <a:gridCol w="479425">
                  <a:extLst>
                    <a:ext uri="{9D8B030D-6E8A-4147-A177-3AD203B41FA5}">
                      <a16:colId xmlns:a16="http://schemas.microsoft.com/office/drawing/2014/main" val="174604810"/>
                    </a:ext>
                  </a:extLst>
                </a:gridCol>
                <a:gridCol w="479425">
                  <a:extLst>
                    <a:ext uri="{9D8B030D-6E8A-4147-A177-3AD203B41FA5}">
                      <a16:colId xmlns:a16="http://schemas.microsoft.com/office/drawing/2014/main" val="2123777132"/>
                    </a:ext>
                  </a:extLst>
                </a:gridCol>
                <a:gridCol w="479425">
                  <a:extLst>
                    <a:ext uri="{9D8B030D-6E8A-4147-A177-3AD203B41FA5}">
                      <a16:colId xmlns:a16="http://schemas.microsoft.com/office/drawing/2014/main" val="376732977"/>
                    </a:ext>
                  </a:extLst>
                </a:gridCol>
                <a:gridCol w="477837">
                  <a:extLst>
                    <a:ext uri="{9D8B030D-6E8A-4147-A177-3AD203B41FA5}">
                      <a16:colId xmlns:a16="http://schemas.microsoft.com/office/drawing/2014/main" val="1983667550"/>
                    </a:ext>
                  </a:extLst>
                </a:gridCol>
                <a:gridCol w="479425">
                  <a:extLst>
                    <a:ext uri="{9D8B030D-6E8A-4147-A177-3AD203B41FA5}">
                      <a16:colId xmlns:a16="http://schemas.microsoft.com/office/drawing/2014/main" val="3899737082"/>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9282537"/>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2450579"/>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708479"/>
                  </a:ext>
                </a:extLst>
              </a:tr>
            </a:tbl>
          </a:graphicData>
        </a:graphic>
      </p:graphicFrame>
      <p:sp>
        <p:nvSpPr>
          <p:cNvPr id="354361" name="Rectangle 57">
            <a:extLst>
              <a:ext uri="{FF2B5EF4-FFF2-40B4-BE49-F238E27FC236}">
                <a16:creationId xmlns:a16="http://schemas.microsoft.com/office/drawing/2014/main" id="{B8A5FE23-F9CF-4B17-885A-CA62933A2751}"/>
              </a:ext>
            </a:extLst>
          </p:cNvPr>
          <p:cNvSpPr>
            <a:spLocks noChangeArrowheads="1"/>
          </p:cNvSpPr>
          <p:nvPr/>
        </p:nvSpPr>
        <p:spPr bwMode="auto">
          <a:xfrm>
            <a:off x="5903913" y="35052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54362" name="Rectangle 58">
            <a:extLst>
              <a:ext uri="{FF2B5EF4-FFF2-40B4-BE49-F238E27FC236}">
                <a16:creationId xmlns:a16="http://schemas.microsoft.com/office/drawing/2014/main" id="{66C61A43-41B8-4806-8541-AE583496E0E5}"/>
              </a:ext>
            </a:extLst>
          </p:cNvPr>
          <p:cNvSpPr>
            <a:spLocks noChangeArrowheads="1"/>
          </p:cNvSpPr>
          <p:nvPr/>
        </p:nvSpPr>
        <p:spPr bwMode="auto">
          <a:xfrm>
            <a:off x="6407150" y="35052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54363" name="Rectangle 59">
            <a:extLst>
              <a:ext uri="{FF2B5EF4-FFF2-40B4-BE49-F238E27FC236}">
                <a16:creationId xmlns:a16="http://schemas.microsoft.com/office/drawing/2014/main" id="{110FDD5E-0AC8-4B8B-B7DE-F4616D8D1CB2}"/>
              </a:ext>
            </a:extLst>
          </p:cNvPr>
          <p:cNvSpPr>
            <a:spLocks noChangeArrowheads="1"/>
          </p:cNvSpPr>
          <p:nvPr/>
        </p:nvSpPr>
        <p:spPr bwMode="auto">
          <a:xfrm>
            <a:off x="6858000" y="35052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54364" name="Rectangle 60">
            <a:extLst>
              <a:ext uri="{FF2B5EF4-FFF2-40B4-BE49-F238E27FC236}">
                <a16:creationId xmlns:a16="http://schemas.microsoft.com/office/drawing/2014/main" id="{B7BA9106-9C89-4B85-9D49-A7DDD4670A25}"/>
              </a:ext>
            </a:extLst>
          </p:cNvPr>
          <p:cNvSpPr>
            <a:spLocks noChangeArrowheads="1"/>
          </p:cNvSpPr>
          <p:nvPr/>
        </p:nvSpPr>
        <p:spPr bwMode="auto">
          <a:xfrm>
            <a:off x="7350125" y="35052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54365" name="Rectangle 61">
            <a:extLst>
              <a:ext uri="{FF2B5EF4-FFF2-40B4-BE49-F238E27FC236}">
                <a16:creationId xmlns:a16="http://schemas.microsoft.com/office/drawing/2014/main" id="{0F158005-5EF8-42E8-8F5E-1B934334CB76}"/>
              </a:ext>
            </a:extLst>
          </p:cNvPr>
          <p:cNvSpPr>
            <a:spLocks noChangeArrowheads="1"/>
          </p:cNvSpPr>
          <p:nvPr/>
        </p:nvSpPr>
        <p:spPr bwMode="auto">
          <a:xfrm>
            <a:off x="7823200" y="35052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54366" name="Rectangle 62">
            <a:extLst>
              <a:ext uri="{FF2B5EF4-FFF2-40B4-BE49-F238E27FC236}">
                <a16:creationId xmlns:a16="http://schemas.microsoft.com/office/drawing/2014/main" id="{84753E49-FA9E-45C8-BC3A-9B5640CA4281}"/>
              </a:ext>
            </a:extLst>
          </p:cNvPr>
          <p:cNvSpPr>
            <a:spLocks noChangeArrowheads="1"/>
          </p:cNvSpPr>
          <p:nvPr/>
        </p:nvSpPr>
        <p:spPr bwMode="auto">
          <a:xfrm>
            <a:off x="8305800" y="35052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4361"/>
                                        </p:tgtEl>
                                        <p:attrNameLst>
                                          <p:attrName>style.visibility</p:attrName>
                                        </p:attrNameLst>
                                      </p:cBhvr>
                                      <p:to>
                                        <p:strVal val="visible"/>
                                      </p:to>
                                    </p:set>
                                    <p:animEffect transition="in" filter="dissolve">
                                      <p:cBhvr>
                                        <p:cTn id="7" dur="500"/>
                                        <p:tgtEl>
                                          <p:spTgt spid="354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4362"/>
                                        </p:tgtEl>
                                        <p:attrNameLst>
                                          <p:attrName>style.visibility</p:attrName>
                                        </p:attrNameLst>
                                      </p:cBhvr>
                                      <p:to>
                                        <p:strVal val="visible"/>
                                      </p:to>
                                    </p:set>
                                    <p:animEffect transition="in" filter="dissolve">
                                      <p:cBhvr>
                                        <p:cTn id="12" dur="500"/>
                                        <p:tgtEl>
                                          <p:spTgt spid="354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4363"/>
                                        </p:tgtEl>
                                        <p:attrNameLst>
                                          <p:attrName>style.visibility</p:attrName>
                                        </p:attrNameLst>
                                      </p:cBhvr>
                                      <p:to>
                                        <p:strVal val="visible"/>
                                      </p:to>
                                    </p:set>
                                    <p:animEffect transition="in" filter="dissolve">
                                      <p:cBhvr>
                                        <p:cTn id="17" dur="500"/>
                                        <p:tgtEl>
                                          <p:spTgt spid="3543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4364"/>
                                        </p:tgtEl>
                                        <p:attrNameLst>
                                          <p:attrName>style.visibility</p:attrName>
                                        </p:attrNameLst>
                                      </p:cBhvr>
                                      <p:to>
                                        <p:strVal val="visible"/>
                                      </p:to>
                                    </p:set>
                                    <p:animEffect transition="in" filter="dissolve">
                                      <p:cBhvr>
                                        <p:cTn id="22" dur="500"/>
                                        <p:tgtEl>
                                          <p:spTgt spid="3543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4365"/>
                                        </p:tgtEl>
                                        <p:attrNameLst>
                                          <p:attrName>style.visibility</p:attrName>
                                        </p:attrNameLst>
                                      </p:cBhvr>
                                      <p:to>
                                        <p:strVal val="visible"/>
                                      </p:to>
                                    </p:set>
                                    <p:animEffect transition="in" filter="dissolve">
                                      <p:cBhvr>
                                        <p:cTn id="27" dur="500"/>
                                        <p:tgtEl>
                                          <p:spTgt spid="3543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4366"/>
                                        </p:tgtEl>
                                        <p:attrNameLst>
                                          <p:attrName>style.visibility</p:attrName>
                                        </p:attrNameLst>
                                      </p:cBhvr>
                                      <p:to>
                                        <p:strVal val="visible"/>
                                      </p:to>
                                    </p:set>
                                    <p:animEffect transition="in" filter="dissolve">
                                      <p:cBhvr>
                                        <p:cTn id="32" dur="500"/>
                                        <p:tgtEl>
                                          <p:spTgt spid="354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61" grpId="0" autoUpdateAnimBg="0"/>
      <p:bldP spid="354362" grpId="0" autoUpdateAnimBg="0"/>
      <p:bldP spid="354363" grpId="0" autoUpdateAnimBg="0"/>
      <p:bldP spid="354364" grpId="0" autoUpdateAnimBg="0"/>
      <p:bldP spid="354365" grpId="0" autoUpdateAnimBg="0"/>
      <p:bldP spid="35436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CF5537F1-78C0-4B0F-8B59-B537D7A1B461}"/>
              </a:ext>
            </a:extLst>
          </p:cNvPr>
          <p:cNvSpPr>
            <a:spLocks noGrp="1" noChangeArrowheads="1"/>
          </p:cNvSpPr>
          <p:nvPr>
            <p:ph type="title"/>
          </p:nvPr>
        </p:nvSpPr>
        <p:spPr>
          <a:xfrm>
            <a:off x="685800" y="304800"/>
            <a:ext cx="8077200" cy="1143000"/>
          </a:xfrm>
        </p:spPr>
        <p:txBody>
          <a:bodyPr/>
          <a:lstStyle/>
          <a:p>
            <a:r>
              <a:rPr lang="en-US" altLang="en-US"/>
              <a:t>KMP Failure Function</a:t>
            </a:r>
          </a:p>
        </p:txBody>
      </p:sp>
      <p:sp>
        <p:nvSpPr>
          <p:cNvPr id="355331" name="Rectangle 3">
            <a:extLst>
              <a:ext uri="{FF2B5EF4-FFF2-40B4-BE49-F238E27FC236}">
                <a16:creationId xmlns:a16="http://schemas.microsoft.com/office/drawing/2014/main" id="{1C9CC0DE-C461-421E-AD5A-98095F118035}"/>
              </a:ext>
            </a:extLst>
          </p:cNvPr>
          <p:cNvSpPr>
            <a:spLocks noGrp="1" noChangeArrowheads="1"/>
          </p:cNvSpPr>
          <p:nvPr>
            <p:ph type="body" idx="1"/>
          </p:nvPr>
        </p:nvSpPr>
        <p:spPr>
          <a:xfrm>
            <a:off x="416668" y="1602105"/>
            <a:ext cx="3886200" cy="4648200"/>
          </a:xfrm>
        </p:spPr>
        <p:txBody>
          <a:bodyPr/>
          <a:lstStyle/>
          <a:p>
            <a:r>
              <a:rPr lang="en-US" altLang="en-US" sz="2400" dirty="0"/>
              <a:t>Knuth-Morris-Pratt’s algorithm modifies the brute-force algorithm so that if a mismatch occurs at </a:t>
            </a:r>
            <a:r>
              <a:rPr lang="en-US" altLang="en-US" sz="2400" b="1" i="1" dirty="0">
                <a:latin typeface="Times New Roman" panose="02020603050405020304" pitchFamily="18" charset="0"/>
              </a:rPr>
              <a:t>P</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j</a:t>
            </a:r>
            <a:r>
              <a:rPr lang="en-US" altLang="en-US" sz="2400" dirty="0">
                <a:latin typeface="Times New Roman" panose="02020603050405020304" pitchFamily="18" charset="0"/>
              </a:rPr>
              <a:t>]</a:t>
            </a:r>
            <a:r>
              <a:rPr lang="en-US" altLang="en-US" sz="2400" dirty="0">
                <a:latin typeface="Symbol" panose="05050102010706020507" pitchFamily="18" charset="2"/>
              </a:rPr>
              <a:t> </a:t>
            </a:r>
            <a:r>
              <a:rPr lang="en-US" altLang="en-US" sz="2400" dirty="0">
                <a:latin typeface="Symbol" panose="05050102010706020507" pitchFamily="18" charset="2"/>
                <a:sym typeface="Symbol" panose="05050102010706020507" pitchFamily="18" charset="2"/>
              </a:rPr>
              <a:t> </a:t>
            </a:r>
            <a:r>
              <a:rPr lang="en-US" altLang="en-US" sz="2400" b="1" i="1" dirty="0">
                <a:latin typeface="Times New Roman" panose="02020603050405020304" pitchFamily="18" charset="0"/>
              </a:rPr>
              <a:t>T</a:t>
            </a:r>
            <a:r>
              <a:rPr lang="en-US" altLang="en-US" sz="2400" dirty="0">
                <a:latin typeface="Times New Roman" panose="02020603050405020304" pitchFamily="18" charset="0"/>
              </a:rPr>
              <a:t>[</a:t>
            </a:r>
            <a:r>
              <a:rPr lang="en-US" altLang="en-US" sz="2400" b="1" i="1" dirty="0" err="1">
                <a:latin typeface="Times New Roman" panose="02020603050405020304" pitchFamily="18" charset="0"/>
              </a:rPr>
              <a:t>i</a:t>
            </a:r>
            <a:r>
              <a:rPr lang="en-US" altLang="en-US" sz="2400" dirty="0">
                <a:latin typeface="Times New Roman" panose="02020603050405020304" pitchFamily="18" charset="0"/>
              </a:rPr>
              <a:t>] </a:t>
            </a:r>
            <a:r>
              <a:rPr lang="en-US" altLang="en-US" sz="2400" dirty="0"/>
              <a:t>we set  </a:t>
            </a:r>
            <a:r>
              <a:rPr lang="en-US" altLang="en-US" sz="2400" b="1" i="1" dirty="0">
                <a:latin typeface="Times New Roman" panose="02020603050405020304" pitchFamily="18" charset="0"/>
              </a:rPr>
              <a:t>j </a:t>
            </a:r>
            <a:r>
              <a:rPr lang="en-US" altLang="en-US" sz="2400" dirty="0">
                <a:latin typeface="Times New Roman" panose="02020603050405020304" pitchFamily="18" charset="0"/>
                <a:sym typeface="Symbol" panose="05050102010706020507" pitchFamily="18" charset="2"/>
              </a:rPr>
              <a:t> </a:t>
            </a:r>
            <a:r>
              <a:rPr lang="en-US" altLang="en-US" sz="2400" b="1" i="1" dirty="0">
                <a:latin typeface="Times New Roman" panose="02020603050405020304" pitchFamily="18" charset="0"/>
              </a:rPr>
              <a:t>F</a:t>
            </a:r>
            <a:r>
              <a:rPr lang="en-US" altLang="en-US" sz="2400" dirty="0">
                <a:latin typeface="Times New Roman" panose="02020603050405020304" pitchFamily="18" charset="0"/>
              </a:rPr>
              <a:t>(</a:t>
            </a:r>
            <a:r>
              <a:rPr lang="en-US" altLang="en-US" sz="2400" b="1" i="1" dirty="0">
                <a:latin typeface="Times New Roman" panose="02020603050405020304" pitchFamily="18" charset="0"/>
                <a:sym typeface="Symbol" panose="05050102010706020507" pitchFamily="18" charset="2"/>
              </a:rPr>
              <a:t>j</a:t>
            </a:r>
            <a:r>
              <a:rPr lang="en-US" altLang="en-US" sz="2400" b="1" i="1" dirty="0">
                <a:latin typeface="Times New Roman" panose="02020603050405020304" pitchFamily="18" charset="0"/>
              </a:rPr>
              <a:t> </a:t>
            </a:r>
            <a:r>
              <a:rPr lang="en-US" altLang="en-US" sz="2400" dirty="0">
                <a:latin typeface="Symbol" panose="05050102010706020507" pitchFamily="18" charset="2"/>
                <a:sym typeface="Symbol" panose="05050102010706020507" pitchFamily="18" charset="2"/>
              </a:rPr>
              <a:t>-</a:t>
            </a:r>
            <a:r>
              <a:rPr lang="en-US" altLang="en-US" sz="2400" b="1" i="1" dirty="0">
                <a:latin typeface="Times New Roman" panose="02020603050405020304" pitchFamily="18" charset="0"/>
              </a:rPr>
              <a:t> </a:t>
            </a:r>
            <a:r>
              <a:rPr lang="en-US" altLang="en-US" sz="2400" dirty="0">
                <a:latin typeface="Times New Roman" panose="02020603050405020304" pitchFamily="18" charset="0"/>
                <a:sym typeface="Symbol" panose="05050102010706020507" pitchFamily="18" charset="2"/>
              </a:rPr>
              <a:t>1</a:t>
            </a:r>
            <a:r>
              <a:rPr lang="en-US" altLang="en-US" sz="2400" dirty="0">
                <a:latin typeface="Times New Roman" panose="02020603050405020304" pitchFamily="18" charset="0"/>
              </a:rPr>
              <a:t>)</a:t>
            </a:r>
          </a:p>
        </p:txBody>
      </p:sp>
      <p:graphicFrame>
        <p:nvGraphicFramePr>
          <p:cNvPr id="355332" name="Group 4">
            <a:extLst>
              <a:ext uri="{FF2B5EF4-FFF2-40B4-BE49-F238E27FC236}">
                <a16:creationId xmlns:a16="http://schemas.microsoft.com/office/drawing/2014/main" id="{DC7CE0F2-D5C2-42E0-A2AB-50D0860E915B}"/>
              </a:ext>
            </a:extLst>
          </p:cNvPr>
          <p:cNvGraphicFramePr>
            <a:graphicFrameLocks noGrp="1"/>
          </p:cNvGraphicFramePr>
          <p:nvPr/>
        </p:nvGraphicFramePr>
        <p:xfrm>
          <a:off x="5029200" y="1752600"/>
          <a:ext cx="3505200" cy="1128395"/>
        </p:xfrm>
        <a:graphic>
          <a:graphicData uri="http://schemas.openxmlformats.org/drawingml/2006/table">
            <a:tbl>
              <a:tblPr/>
              <a:tblGrid>
                <a:gridCol w="631825">
                  <a:extLst>
                    <a:ext uri="{9D8B030D-6E8A-4147-A177-3AD203B41FA5}">
                      <a16:colId xmlns:a16="http://schemas.microsoft.com/office/drawing/2014/main" val="106211857"/>
                    </a:ext>
                  </a:extLst>
                </a:gridCol>
                <a:gridCol w="477838">
                  <a:extLst>
                    <a:ext uri="{9D8B030D-6E8A-4147-A177-3AD203B41FA5}">
                      <a16:colId xmlns:a16="http://schemas.microsoft.com/office/drawing/2014/main" val="1182189987"/>
                    </a:ext>
                  </a:extLst>
                </a:gridCol>
                <a:gridCol w="479425">
                  <a:extLst>
                    <a:ext uri="{9D8B030D-6E8A-4147-A177-3AD203B41FA5}">
                      <a16:colId xmlns:a16="http://schemas.microsoft.com/office/drawing/2014/main" val="1822891624"/>
                    </a:ext>
                  </a:extLst>
                </a:gridCol>
                <a:gridCol w="479425">
                  <a:extLst>
                    <a:ext uri="{9D8B030D-6E8A-4147-A177-3AD203B41FA5}">
                      <a16:colId xmlns:a16="http://schemas.microsoft.com/office/drawing/2014/main" val="2082015369"/>
                    </a:ext>
                  </a:extLst>
                </a:gridCol>
                <a:gridCol w="479425">
                  <a:extLst>
                    <a:ext uri="{9D8B030D-6E8A-4147-A177-3AD203B41FA5}">
                      <a16:colId xmlns:a16="http://schemas.microsoft.com/office/drawing/2014/main" val="770914451"/>
                    </a:ext>
                  </a:extLst>
                </a:gridCol>
                <a:gridCol w="477837">
                  <a:extLst>
                    <a:ext uri="{9D8B030D-6E8A-4147-A177-3AD203B41FA5}">
                      <a16:colId xmlns:a16="http://schemas.microsoft.com/office/drawing/2014/main" val="1146801820"/>
                    </a:ext>
                  </a:extLst>
                </a:gridCol>
                <a:gridCol w="479425">
                  <a:extLst>
                    <a:ext uri="{9D8B030D-6E8A-4147-A177-3AD203B41FA5}">
                      <a16:colId xmlns:a16="http://schemas.microsoft.com/office/drawing/2014/main" val="3560447148"/>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2665241"/>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3733335"/>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752907"/>
                  </a:ext>
                </a:extLst>
              </a:tr>
            </a:tbl>
          </a:graphicData>
        </a:graphic>
      </p:graphicFrame>
      <p:graphicFrame>
        <p:nvGraphicFramePr>
          <p:cNvPr id="355366" name="Object 38">
            <a:extLst>
              <a:ext uri="{FF2B5EF4-FFF2-40B4-BE49-F238E27FC236}">
                <a16:creationId xmlns:a16="http://schemas.microsoft.com/office/drawing/2014/main" id="{A601B9F6-832E-4FB4-BDEE-AA0D769BD30D}"/>
              </a:ext>
            </a:extLst>
          </p:cNvPr>
          <p:cNvGraphicFramePr>
            <a:graphicFrameLocks noChangeAspect="1"/>
          </p:cNvGraphicFramePr>
          <p:nvPr>
            <p:extLst>
              <p:ext uri="{D42A27DB-BD31-4B8C-83A1-F6EECF244321}">
                <p14:modId xmlns:p14="http://schemas.microsoft.com/office/powerpoint/2010/main" val="1764814212"/>
              </p:ext>
            </p:extLst>
          </p:nvPr>
        </p:nvGraphicFramePr>
        <p:xfrm>
          <a:off x="4268821" y="3035300"/>
          <a:ext cx="4648200" cy="3517900"/>
        </p:xfrm>
        <a:graphic>
          <a:graphicData uri="http://schemas.openxmlformats.org/presentationml/2006/ole">
            <mc:AlternateContent xmlns:mc="http://schemas.openxmlformats.org/markup-compatibility/2006">
              <mc:Choice xmlns:v="urn:schemas-microsoft-com:vml" Requires="v">
                <p:oleObj spid="_x0000_s39959" name="VISIO" r:id="rId3" imgW="3106080" imgH="2358000" progId="Visio.Drawing.6">
                  <p:embed/>
                </p:oleObj>
              </mc:Choice>
              <mc:Fallback>
                <p:oleObj name="VISIO" r:id="rId3" imgW="3106080" imgH="2358000" progId="Visio.Drawing.6">
                  <p:embed/>
                  <p:pic>
                    <p:nvPicPr>
                      <p:cNvPr id="355366" name="Object 38">
                        <a:extLst>
                          <a:ext uri="{FF2B5EF4-FFF2-40B4-BE49-F238E27FC236}">
                            <a16:creationId xmlns:a16="http://schemas.microsoft.com/office/drawing/2014/main" id="{A601B9F6-832E-4FB4-BDEE-AA0D769BD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821" y="3035300"/>
                        <a:ext cx="4648200"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5367" name="Rectangle 39">
            <a:extLst>
              <a:ext uri="{FF2B5EF4-FFF2-40B4-BE49-F238E27FC236}">
                <a16:creationId xmlns:a16="http://schemas.microsoft.com/office/drawing/2014/main" id="{C6BCC4D3-7EF2-4948-BA13-50DC41110BB4}"/>
              </a:ext>
            </a:extLst>
          </p:cNvPr>
          <p:cNvSpPr>
            <a:spLocks noChangeArrowheads="1"/>
          </p:cNvSpPr>
          <p:nvPr/>
        </p:nvSpPr>
        <p:spPr bwMode="auto">
          <a:xfrm>
            <a:off x="6858000" y="3657600"/>
            <a:ext cx="746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1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8AEA85A7-64D2-43B8-BCBB-2ACCC3DD4B35}"/>
              </a:ext>
            </a:extLst>
          </p:cNvPr>
          <p:cNvSpPr>
            <a:spLocks noGrp="1" noChangeArrowheads="1"/>
          </p:cNvSpPr>
          <p:nvPr>
            <p:ph type="title"/>
          </p:nvPr>
        </p:nvSpPr>
        <p:spPr>
          <a:xfrm>
            <a:off x="685800" y="84306"/>
            <a:ext cx="7772400" cy="1143000"/>
          </a:xfrm>
        </p:spPr>
        <p:txBody>
          <a:bodyPr/>
          <a:lstStyle/>
          <a:p>
            <a:r>
              <a:rPr lang="en-US" altLang="en-US" b="1" dirty="0"/>
              <a:t>The KMP Algorithm</a:t>
            </a:r>
          </a:p>
        </p:txBody>
      </p:sp>
      <p:sp>
        <p:nvSpPr>
          <p:cNvPr id="356355" name="Text Box 3">
            <a:extLst>
              <a:ext uri="{FF2B5EF4-FFF2-40B4-BE49-F238E27FC236}">
                <a16:creationId xmlns:a16="http://schemas.microsoft.com/office/drawing/2014/main" id="{A731298B-ACAA-419D-B2FE-CC5813442B62}"/>
              </a:ext>
            </a:extLst>
          </p:cNvPr>
          <p:cNvSpPr txBox="1">
            <a:spLocks noChangeArrowheads="1"/>
          </p:cNvSpPr>
          <p:nvPr/>
        </p:nvSpPr>
        <p:spPr bwMode="auto">
          <a:xfrm>
            <a:off x="1661809" y="1558047"/>
            <a:ext cx="5176736" cy="438581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342900" eaLnBrk="0" hangingPunct="0">
              <a:defRPr sz="2400">
                <a:solidFill>
                  <a:schemeClr val="tx1"/>
                </a:solidFill>
                <a:latin typeface="Times New Roman" panose="02020603050405020304" pitchFamily="18" charset="0"/>
              </a:defRPr>
            </a:lvl1pPr>
            <a:lvl2pPr marL="342900" defTabSz="342900" eaLnBrk="0" hangingPunct="0">
              <a:defRPr sz="2400">
                <a:solidFill>
                  <a:schemeClr val="tx1"/>
                </a:solidFill>
                <a:latin typeface="Times New Roman" panose="02020603050405020304" pitchFamily="18" charset="0"/>
              </a:defRPr>
            </a:lvl2pPr>
            <a:lvl3pPr marL="628650" defTabSz="342900" eaLnBrk="0" hangingPunct="0">
              <a:defRPr sz="2400">
                <a:solidFill>
                  <a:schemeClr val="tx1"/>
                </a:solidFill>
                <a:latin typeface="Times New Roman" panose="02020603050405020304" pitchFamily="18" charset="0"/>
              </a:defRPr>
            </a:lvl3pPr>
            <a:lvl4pPr defTabSz="342900" eaLnBrk="0" hangingPunct="0">
              <a:defRPr sz="2400">
                <a:solidFill>
                  <a:schemeClr val="tx1"/>
                </a:solidFill>
                <a:latin typeface="Times New Roman" panose="02020603050405020304" pitchFamily="18" charset="0"/>
              </a:defRPr>
            </a:lvl4pPr>
            <a:lvl5pPr defTabSz="342900" eaLnBrk="0" hangingPunct="0">
              <a:defRPr sz="2400">
                <a:solidFill>
                  <a:schemeClr val="tx1"/>
                </a:solidFill>
                <a:latin typeface="Times New Roman" panose="02020603050405020304" pitchFamily="18" charset="0"/>
              </a:defRPr>
            </a:lvl5pPr>
            <a:lvl6pPr defTabSz="342900" eaLnBrk="0" fontAlgn="base" hangingPunct="0">
              <a:spcBef>
                <a:spcPct val="0"/>
              </a:spcBef>
              <a:spcAft>
                <a:spcPct val="0"/>
              </a:spcAft>
              <a:defRPr sz="2400">
                <a:solidFill>
                  <a:schemeClr val="tx1"/>
                </a:solidFill>
                <a:latin typeface="Times New Roman" panose="02020603050405020304" pitchFamily="18" charset="0"/>
              </a:defRPr>
            </a:lvl6pPr>
            <a:lvl7pPr defTabSz="342900" eaLnBrk="0" fontAlgn="base" hangingPunct="0">
              <a:spcBef>
                <a:spcPct val="0"/>
              </a:spcBef>
              <a:spcAft>
                <a:spcPct val="0"/>
              </a:spcAft>
              <a:defRPr sz="2400">
                <a:solidFill>
                  <a:schemeClr val="tx1"/>
                </a:solidFill>
                <a:latin typeface="Times New Roman" panose="02020603050405020304" pitchFamily="18" charset="0"/>
              </a:defRPr>
            </a:lvl7pPr>
            <a:lvl8pPr defTabSz="342900" eaLnBrk="0" fontAlgn="base" hangingPunct="0">
              <a:spcBef>
                <a:spcPct val="0"/>
              </a:spcBef>
              <a:spcAft>
                <a:spcPct val="0"/>
              </a:spcAft>
              <a:defRPr sz="2400">
                <a:solidFill>
                  <a:schemeClr val="tx1"/>
                </a:solidFill>
                <a:latin typeface="Times New Roman" panose="02020603050405020304" pitchFamily="18" charset="0"/>
              </a:defRPr>
            </a:lvl8pPr>
            <a:lvl9pPr defTabSz="3429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342900" rtl="0" eaLnBrk="1" fontAlgn="base" latinLnBrk="0" hangingPunct="1">
              <a:lnSpc>
                <a:spcPct val="90000"/>
              </a:lnSpc>
              <a:spcBef>
                <a:spcPct val="0"/>
              </a:spcBef>
              <a:spcAft>
                <a:spcPct val="2000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Algorithm</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KMPMatch</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 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failureFunction</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while</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&lt;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n</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r>
              <a:rPr kumimoji="0" lang="en-US" altLang="en-US" sz="18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m</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return</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match }</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&gt;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r>
              <a:rPr kumimoji="0" lang="en-US" altLang="en-US" sz="18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endParaRPr kumimoji="0" lang="en-US" altLang="en-US" sz="1800" b="1" i="1"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return</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no match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AB72DF86-2D48-4596-B282-8A3AD19B6696}"/>
              </a:ext>
            </a:extLst>
          </p:cNvPr>
          <p:cNvSpPr>
            <a:spLocks noGrp="1" noChangeArrowheads="1"/>
          </p:cNvSpPr>
          <p:nvPr>
            <p:ph type="title"/>
          </p:nvPr>
        </p:nvSpPr>
        <p:spPr/>
        <p:txBody>
          <a:bodyPr/>
          <a:lstStyle/>
          <a:p>
            <a:pPr algn="l"/>
            <a:r>
              <a:rPr lang="en-US" altLang="en-US"/>
              <a:t>Example</a:t>
            </a:r>
          </a:p>
        </p:txBody>
      </p:sp>
      <p:sp>
        <p:nvSpPr>
          <p:cNvPr id="357379" name="Rectangle 3">
            <a:extLst>
              <a:ext uri="{FF2B5EF4-FFF2-40B4-BE49-F238E27FC236}">
                <a16:creationId xmlns:a16="http://schemas.microsoft.com/office/drawing/2014/main" id="{21AA4C2E-F94A-4B27-B756-F734EC44C970}"/>
              </a:ext>
            </a:extLst>
          </p:cNvPr>
          <p:cNvSpPr>
            <a:spLocks noChangeArrowheads="1"/>
          </p:cNvSpPr>
          <p:nvPr/>
        </p:nvSpPr>
        <p:spPr bwMode="auto">
          <a:xfrm>
            <a:off x="1501775" y="2265363"/>
            <a:ext cx="2524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0" name="Rectangle 4">
            <a:extLst>
              <a:ext uri="{FF2B5EF4-FFF2-40B4-BE49-F238E27FC236}">
                <a16:creationId xmlns:a16="http://schemas.microsoft.com/office/drawing/2014/main" id="{C33D9836-80DA-475C-88A6-D539780089CF}"/>
              </a:ext>
            </a:extLst>
          </p:cNvPr>
          <p:cNvSpPr>
            <a:spLocks noChangeArrowheads="1"/>
          </p:cNvSpPr>
          <p:nvPr/>
        </p:nvSpPr>
        <p:spPr bwMode="auto">
          <a:xfrm>
            <a:off x="1377950" y="1787525"/>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1" name="Rectangle 5">
            <a:extLst>
              <a:ext uri="{FF2B5EF4-FFF2-40B4-BE49-F238E27FC236}">
                <a16:creationId xmlns:a16="http://schemas.microsoft.com/office/drawing/2014/main" id="{0E9DE20F-6F68-423B-A09D-1FCCE1C49AE3}"/>
              </a:ext>
            </a:extLst>
          </p:cNvPr>
          <p:cNvSpPr>
            <a:spLocks noChangeArrowheads="1"/>
          </p:cNvSpPr>
          <p:nvPr/>
        </p:nvSpPr>
        <p:spPr bwMode="auto">
          <a:xfrm>
            <a:off x="1497013"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2" name="Rectangle 6">
            <a:extLst>
              <a:ext uri="{FF2B5EF4-FFF2-40B4-BE49-F238E27FC236}">
                <a16:creationId xmlns:a16="http://schemas.microsoft.com/office/drawing/2014/main" id="{E33F0DFA-9227-484D-A918-A7E4BD65E4A9}"/>
              </a:ext>
            </a:extLst>
          </p:cNvPr>
          <p:cNvSpPr>
            <a:spLocks noChangeArrowheads="1"/>
          </p:cNvSpPr>
          <p:nvPr/>
        </p:nvSpPr>
        <p:spPr bwMode="auto">
          <a:xfrm>
            <a:off x="1749425" y="1787525"/>
            <a:ext cx="369888"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3" name="Rectangle 7">
            <a:extLst>
              <a:ext uri="{FF2B5EF4-FFF2-40B4-BE49-F238E27FC236}">
                <a16:creationId xmlns:a16="http://schemas.microsoft.com/office/drawing/2014/main" id="{146999F1-B1D5-4C76-9B9D-CC7236B4F009}"/>
              </a:ext>
            </a:extLst>
          </p:cNvPr>
          <p:cNvSpPr>
            <a:spLocks noChangeArrowheads="1"/>
          </p:cNvSpPr>
          <p:nvPr/>
        </p:nvSpPr>
        <p:spPr bwMode="auto">
          <a:xfrm>
            <a:off x="1866900"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4" name="Rectangle 8">
            <a:extLst>
              <a:ext uri="{FF2B5EF4-FFF2-40B4-BE49-F238E27FC236}">
                <a16:creationId xmlns:a16="http://schemas.microsoft.com/office/drawing/2014/main" id="{0BD6FB18-2BE7-424B-8A06-36F6968CE824}"/>
              </a:ext>
            </a:extLst>
          </p:cNvPr>
          <p:cNvSpPr>
            <a:spLocks noChangeArrowheads="1"/>
          </p:cNvSpPr>
          <p:nvPr/>
        </p:nvSpPr>
        <p:spPr bwMode="auto">
          <a:xfrm>
            <a:off x="2119313" y="1787525"/>
            <a:ext cx="376237"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5" name="Rectangle 9">
            <a:extLst>
              <a:ext uri="{FF2B5EF4-FFF2-40B4-BE49-F238E27FC236}">
                <a16:creationId xmlns:a16="http://schemas.microsoft.com/office/drawing/2014/main" id="{70867730-6951-4054-BC7A-6B992347E96A}"/>
              </a:ext>
            </a:extLst>
          </p:cNvPr>
          <p:cNvSpPr>
            <a:spLocks noChangeArrowheads="1"/>
          </p:cNvSpPr>
          <p:nvPr/>
        </p:nvSpPr>
        <p:spPr bwMode="auto">
          <a:xfrm>
            <a:off x="2238375"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6" name="Rectangle 10">
            <a:extLst>
              <a:ext uri="{FF2B5EF4-FFF2-40B4-BE49-F238E27FC236}">
                <a16:creationId xmlns:a16="http://schemas.microsoft.com/office/drawing/2014/main" id="{AD916AED-5CF7-40F6-ADC8-E89377895D90}"/>
              </a:ext>
            </a:extLst>
          </p:cNvPr>
          <p:cNvSpPr>
            <a:spLocks noChangeArrowheads="1"/>
          </p:cNvSpPr>
          <p:nvPr/>
        </p:nvSpPr>
        <p:spPr bwMode="auto">
          <a:xfrm>
            <a:off x="2495550" y="1787525"/>
            <a:ext cx="369888"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7" name="Rectangle 11">
            <a:extLst>
              <a:ext uri="{FF2B5EF4-FFF2-40B4-BE49-F238E27FC236}">
                <a16:creationId xmlns:a16="http://schemas.microsoft.com/office/drawing/2014/main" id="{362B64C5-D26E-4D83-AEDE-C566F7123FFB}"/>
              </a:ext>
            </a:extLst>
          </p:cNvPr>
          <p:cNvSpPr>
            <a:spLocks noChangeArrowheads="1"/>
          </p:cNvSpPr>
          <p:nvPr/>
        </p:nvSpPr>
        <p:spPr bwMode="auto">
          <a:xfrm>
            <a:off x="2614613" y="1801813"/>
            <a:ext cx="247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8" name="Rectangle 12">
            <a:extLst>
              <a:ext uri="{FF2B5EF4-FFF2-40B4-BE49-F238E27FC236}">
                <a16:creationId xmlns:a16="http://schemas.microsoft.com/office/drawing/2014/main" id="{D80C4CB4-D786-46CA-B3C7-D0DF461ADF1A}"/>
              </a:ext>
            </a:extLst>
          </p:cNvPr>
          <p:cNvSpPr>
            <a:spLocks noChangeArrowheads="1"/>
          </p:cNvSpPr>
          <p:nvPr/>
        </p:nvSpPr>
        <p:spPr bwMode="auto">
          <a:xfrm>
            <a:off x="2865438" y="1787525"/>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89" name="Rectangle 13">
            <a:extLst>
              <a:ext uri="{FF2B5EF4-FFF2-40B4-BE49-F238E27FC236}">
                <a16:creationId xmlns:a16="http://schemas.microsoft.com/office/drawing/2014/main" id="{F7F816B1-E206-40A9-A619-44B043C8E201}"/>
              </a:ext>
            </a:extLst>
          </p:cNvPr>
          <p:cNvSpPr>
            <a:spLocks noChangeArrowheads="1"/>
          </p:cNvSpPr>
          <p:nvPr/>
        </p:nvSpPr>
        <p:spPr bwMode="auto">
          <a:xfrm>
            <a:off x="2979738"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0" name="Rectangle 14">
            <a:extLst>
              <a:ext uri="{FF2B5EF4-FFF2-40B4-BE49-F238E27FC236}">
                <a16:creationId xmlns:a16="http://schemas.microsoft.com/office/drawing/2014/main" id="{F7E620E9-77A8-4EA1-A906-38B67B698D94}"/>
              </a:ext>
            </a:extLst>
          </p:cNvPr>
          <p:cNvSpPr>
            <a:spLocks noChangeArrowheads="1"/>
          </p:cNvSpPr>
          <p:nvPr/>
        </p:nvSpPr>
        <p:spPr bwMode="auto">
          <a:xfrm>
            <a:off x="3236913" y="1787525"/>
            <a:ext cx="369887" cy="369888"/>
          </a:xfrm>
          <a:prstGeom prst="rect">
            <a:avLst/>
          </a:prstGeom>
          <a:solidFill>
            <a:srgbClr val="E6E6E6"/>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1" name="Rectangle 15">
            <a:extLst>
              <a:ext uri="{FF2B5EF4-FFF2-40B4-BE49-F238E27FC236}">
                <a16:creationId xmlns:a16="http://schemas.microsoft.com/office/drawing/2014/main" id="{3CC2EAD1-EF52-4737-86B1-4EBBDBE502C6}"/>
              </a:ext>
            </a:extLst>
          </p:cNvPr>
          <p:cNvSpPr>
            <a:spLocks noChangeArrowheads="1"/>
          </p:cNvSpPr>
          <p:nvPr/>
        </p:nvSpPr>
        <p:spPr bwMode="auto">
          <a:xfrm>
            <a:off x="3349625"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2" name="Rectangle 16">
            <a:extLst>
              <a:ext uri="{FF2B5EF4-FFF2-40B4-BE49-F238E27FC236}">
                <a16:creationId xmlns:a16="http://schemas.microsoft.com/office/drawing/2014/main" id="{C6B43D4E-707A-474F-A2B0-7F9414D541ED}"/>
              </a:ext>
            </a:extLst>
          </p:cNvPr>
          <p:cNvSpPr>
            <a:spLocks noChangeArrowheads="1"/>
          </p:cNvSpPr>
          <p:nvPr/>
        </p:nvSpPr>
        <p:spPr bwMode="auto">
          <a:xfrm>
            <a:off x="3606800" y="1787525"/>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3" name="Rectangle 17">
            <a:extLst>
              <a:ext uri="{FF2B5EF4-FFF2-40B4-BE49-F238E27FC236}">
                <a16:creationId xmlns:a16="http://schemas.microsoft.com/office/drawing/2014/main" id="{D37D7253-2489-4089-8173-343C93C18043}"/>
              </a:ext>
            </a:extLst>
          </p:cNvPr>
          <p:cNvSpPr>
            <a:spLocks noChangeArrowheads="1"/>
          </p:cNvSpPr>
          <p:nvPr/>
        </p:nvSpPr>
        <p:spPr bwMode="auto">
          <a:xfrm>
            <a:off x="3721100"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4" name="Rectangle 18">
            <a:extLst>
              <a:ext uri="{FF2B5EF4-FFF2-40B4-BE49-F238E27FC236}">
                <a16:creationId xmlns:a16="http://schemas.microsoft.com/office/drawing/2014/main" id="{AAD87267-08FC-471D-9DCA-A25179A9305B}"/>
              </a:ext>
            </a:extLst>
          </p:cNvPr>
          <p:cNvSpPr>
            <a:spLocks noChangeArrowheads="1"/>
          </p:cNvSpPr>
          <p:nvPr/>
        </p:nvSpPr>
        <p:spPr bwMode="auto">
          <a:xfrm>
            <a:off x="3978275" y="1787525"/>
            <a:ext cx="369888"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5" name="Rectangle 19">
            <a:extLst>
              <a:ext uri="{FF2B5EF4-FFF2-40B4-BE49-F238E27FC236}">
                <a16:creationId xmlns:a16="http://schemas.microsoft.com/office/drawing/2014/main" id="{9AC30D48-B422-4E7F-87FC-818A1FECEC09}"/>
              </a:ext>
            </a:extLst>
          </p:cNvPr>
          <p:cNvSpPr>
            <a:spLocks noChangeArrowheads="1"/>
          </p:cNvSpPr>
          <p:nvPr/>
        </p:nvSpPr>
        <p:spPr bwMode="auto">
          <a:xfrm>
            <a:off x="4090988"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6" name="Rectangle 20">
            <a:extLst>
              <a:ext uri="{FF2B5EF4-FFF2-40B4-BE49-F238E27FC236}">
                <a16:creationId xmlns:a16="http://schemas.microsoft.com/office/drawing/2014/main" id="{423112C8-5B77-4ED7-B518-492171E8E2B4}"/>
              </a:ext>
            </a:extLst>
          </p:cNvPr>
          <p:cNvSpPr>
            <a:spLocks noChangeArrowheads="1"/>
          </p:cNvSpPr>
          <p:nvPr/>
        </p:nvSpPr>
        <p:spPr bwMode="auto">
          <a:xfrm>
            <a:off x="4348163" y="1787525"/>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7" name="Rectangle 21">
            <a:extLst>
              <a:ext uri="{FF2B5EF4-FFF2-40B4-BE49-F238E27FC236}">
                <a16:creationId xmlns:a16="http://schemas.microsoft.com/office/drawing/2014/main" id="{AB2C0178-AD75-4B79-93F7-93E151D57438}"/>
              </a:ext>
            </a:extLst>
          </p:cNvPr>
          <p:cNvSpPr>
            <a:spLocks noChangeArrowheads="1"/>
          </p:cNvSpPr>
          <p:nvPr/>
        </p:nvSpPr>
        <p:spPr bwMode="auto">
          <a:xfrm>
            <a:off x="4467225" y="1801813"/>
            <a:ext cx="247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8" name="Rectangle 22">
            <a:extLst>
              <a:ext uri="{FF2B5EF4-FFF2-40B4-BE49-F238E27FC236}">
                <a16:creationId xmlns:a16="http://schemas.microsoft.com/office/drawing/2014/main" id="{570B701C-8861-49FD-93B9-DD07B30D09A6}"/>
              </a:ext>
            </a:extLst>
          </p:cNvPr>
          <p:cNvSpPr>
            <a:spLocks noChangeArrowheads="1"/>
          </p:cNvSpPr>
          <p:nvPr/>
        </p:nvSpPr>
        <p:spPr bwMode="auto">
          <a:xfrm>
            <a:off x="5089525" y="1787525"/>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399" name="Rectangle 23">
            <a:extLst>
              <a:ext uri="{FF2B5EF4-FFF2-40B4-BE49-F238E27FC236}">
                <a16:creationId xmlns:a16="http://schemas.microsoft.com/office/drawing/2014/main" id="{22292AAE-45F0-4E1C-B964-7798A15B4ECD}"/>
              </a:ext>
            </a:extLst>
          </p:cNvPr>
          <p:cNvSpPr>
            <a:spLocks noChangeArrowheads="1"/>
          </p:cNvSpPr>
          <p:nvPr/>
        </p:nvSpPr>
        <p:spPr bwMode="auto">
          <a:xfrm>
            <a:off x="5203825"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0" name="Rectangle 24">
            <a:extLst>
              <a:ext uri="{FF2B5EF4-FFF2-40B4-BE49-F238E27FC236}">
                <a16:creationId xmlns:a16="http://schemas.microsoft.com/office/drawing/2014/main" id="{18C5EE93-9425-4987-B090-BB4B8EC1705A}"/>
              </a:ext>
            </a:extLst>
          </p:cNvPr>
          <p:cNvSpPr>
            <a:spLocks noChangeArrowheads="1"/>
          </p:cNvSpPr>
          <p:nvPr/>
        </p:nvSpPr>
        <p:spPr bwMode="auto">
          <a:xfrm>
            <a:off x="5461000" y="1787525"/>
            <a:ext cx="369888"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1" name="Rectangle 25">
            <a:extLst>
              <a:ext uri="{FF2B5EF4-FFF2-40B4-BE49-F238E27FC236}">
                <a16:creationId xmlns:a16="http://schemas.microsoft.com/office/drawing/2014/main" id="{50CEC690-D444-4CEB-8EFE-D9571BEFB398}"/>
              </a:ext>
            </a:extLst>
          </p:cNvPr>
          <p:cNvSpPr>
            <a:spLocks noChangeArrowheads="1"/>
          </p:cNvSpPr>
          <p:nvPr/>
        </p:nvSpPr>
        <p:spPr bwMode="auto">
          <a:xfrm>
            <a:off x="5573713"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2" name="Rectangle 26">
            <a:extLst>
              <a:ext uri="{FF2B5EF4-FFF2-40B4-BE49-F238E27FC236}">
                <a16:creationId xmlns:a16="http://schemas.microsoft.com/office/drawing/2014/main" id="{2B868738-B53E-47FF-864A-6E41B6F19178}"/>
              </a:ext>
            </a:extLst>
          </p:cNvPr>
          <p:cNvSpPr>
            <a:spLocks noChangeArrowheads="1"/>
          </p:cNvSpPr>
          <p:nvPr/>
        </p:nvSpPr>
        <p:spPr bwMode="auto">
          <a:xfrm>
            <a:off x="5830888" y="1787525"/>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3" name="Rectangle 27">
            <a:extLst>
              <a:ext uri="{FF2B5EF4-FFF2-40B4-BE49-F238E27FC236}">
                <a16:creationId xmlns:a16="http://schemas.microsoft.com/office/drawing/2014/main" id="{83EE929B-8D1D-4F23-BBE3-2C46ED099FF7}"/>
              </a:ext>
            </a:extLst>
          </p:cNvPr>
          <p:cNvSpPr>
            <a:spLocks noChangeArrowheads="1"/>
          </p:cNvSpPr>
          <p:nvPr/>
        </p:nvSpPr>
        <p:spPr bwMode="auto">
          <a:xfrm>
            <a:off x="5945188"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4" name="Rectangle 28">
            <a:extLst>
              <a:ext uri="{FF2B5EF4-FFF2-40B4-BE49-F238E27FC236}">
                <a16:creationId xmlns:a16="http://schemas.microsoft.com/office/drawing/2014/main" id="{735FBB01-D9AC-4903-BE70-C2868A4F18CE}"/>
              </a:ext>
            </a:extLst>
          </p:cNvPr>
          <p:cNvSpPr>
            <a:spLocks noChangeArrowheads="1"/>
          </p:cNvSpPr>
          <p:nvPr/>
        </p:nvSpPr>
        <p:spPr bwMode="auto">
          <a:xfrm>
            <a:off x="6202363" y="1787525"/>
            <a:ext cx="369887"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5" name="Rectangle 29">
            <a:extLst>
              <a:ext uri="{FF2B5EF4-FFF2-40B4-BE49-F238E27FC236}">
                <a16:creationId xmlns:a16="http://schemas.microsoft.com/office/drawing/2014/main" id="{55AAC4B9-BF07-44FF-85B0-45EC1E9F5503}"/>
              </a:ext>
            </a:extLst>
          </p:cNvPr>
          <p:cNvSpPr>
            <a:spLocks noChangeArrowheads="1"/>
          </p:cNvSpPr>
          <p:nvPr/>
        </p:nvSpPr>
        <p:spPr bwMode="auto">
          <a:xfrm>
            <a:off x="6326188" y="1801813"/>
            <a:ext cx="247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6" name="Rectangle 30">
            <a:extLst>
              <a:ext uri="{FF2B5EF4-FFF2-40B4-BE49-F238E27FC236}">
                <a16:creationId xmlns:a16="http://schemas.microsoft.com/office/drawing/2014/main" id="{39A825FF-7F63-4F0F-BC35-D3D254D6D2BF}"/>
              </a:ext>
            </a:extLst>
          </p:cNvPr>
          <p:cNvSpPr>
            <a:spLocks noChangeArrowheads="1"/>
          </p:cNvSpPr>
          <p:nvPr/>
        </p:nvSpPr>
        <p:spPr bwMode="auto">
          <a:xfrm>
            <a:off x="6572250" y="1787525"/>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7" name="Rectangle 31">
            <a:extLst>
              <a:ext uri="{FF2B5EF4-FFF2-40B4-BE49-F238E27FC236}">
                <a16:creationId xmlns:a16="http://schemas.microsoft.com/office/drawing/2014/main" id="{2F077213-4C82-4AA7-80F7-9347654ED0A5}"/>
              </a:ext>
            </a:extLst>
          </p:cNvPr>
          <p:cNvSpPr>
            <a:spLocks noChangeArrowheads="1"/>
          </p:cNvSpPr>
          <p:nvPr/>
        </p:nvSpPr>
        <p:spPr bwMode="auto">
          <a:xfrm>
            <a:off x="6686550"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8" name="Rectangle 32">
            <a:extLst>
              <a:ext uri="{FF2B5EF4-FFF2-40B4-BE49-F238E27FC236}">
                <a16:creationId xmlns:a16="http://schemas.microsoft.com/office/drawing/2014/main" id="{1002ED79-B679-404D-9623-287016B67D92}"/>
              </a:ext>
            </a:extLst>
          </p:cNvPr>
          <p:cNvSpPr>
            <a:spLocks noChangeArrowheads="1"/>
          </p:cNvSpPr>
          <p:nvPr/>
        </p:nvSpPr>
        <p:spPr bwMode="auto">
          <a:xfrm>
            <a:off x="6943725" y="1787525"/>
            <a:ext cx="369888"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09" name="Rectangle 33">
            <a:extLst>
              <a:ext uri="{FF2B5EF4-FFF2-40B4-BE49-F238E27FC236}">
                <a16:creationId xmlns:a16="http://schemas.microsoft.com/office/drawing/2014/main" id="{784C5C85-E156-4138-87F6-E206C4B94816}"/>
              </a:ext>
            </a:extLst>
          </p:cNvPr>
          <p:cNvSpPr>
            <a:spLocks noChangeArrowheads="1"/>
          </p:cNvSpPr>
          <p:nvPr/>
        </p:nvSpPr>
        <p:spPr bwMode="auto">
          <a:xfrm>
            <a:off x="7058025"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0" name="Rectangle 34">
            <a:extLst>
              <a:ext uri="{FF2B5EF4-FFF2-40B4-BE49-F238E27FC236}">
                <a16:creationId xmlns:a16="http://schemas.microsoft.com/office/drawing/2014/main" id="{D78862B3-CAF9-4AB2-AF88-977AEC387EA5}"/>
              </a:ext>
            </a:extLst>
          </p:cNvPr>
          <p:cNvSpPr>
            <a:spLocks noChangeArrowheads="1"/>
          </p:cNvSpPr>
          <p:nvPr/>
        </p:nvSpPr>
        <p:spPr bwMode="auto">
          <a:xfrm>
            <a:off x="7313613" y="1787525"/>
            <a:ext cx="371475" cy="369888"/>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1" name="Rectangle 35">
            <a:extLst>
              <a:ext uri="{FF2B5EF4-FFF2-40B4-BE49-F238E27FC236}">
                <a16:creationId xmlns:a16="http://schemas.microsoft.com/office/drawing/2014/main" id="{3E340D7A-663B-46E9-960A-FB5CFB241241}"/>
              </a:ext>
            </a:extLst>
          </p:cNvPr>
          <p:cNvSpPr>
            <a:spLocks noChangeArrowheads="1"/>
          </p:cNvSpPr>
          <p:nvPr/>
        </p:nvSpPr>
        <p:spPr bwMode="auto">
          <a:xfrm>
            <a:off x="7427913"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2" name="Rectangle 36">
            <a:extLst>
              <a:ext uri="{FF2B5EF4-FFF2-40B4-BE49-F238E27FC236}">
                <a16:creationId xmlns:a16="http://schemas.microsoft.com/office/drawing/2014/main" id="{DF534EB4-1DFF-4F77-AB11-EB0187159EE1}"/>
              </a:ext>
            </a:extLst>
          </p:cNvPr>
          <p:cNvSpPr>
            <a:spLocks noChangeArrowheads="1"/>
          </p:cNvSpPr>
          <p:nvPr/>
        </p:nvSpPr>
        <p:spPr bwMode="auto">
          <a:xfrm>
            <a:off x="7685088" y="1787525"/>
            <a:ext cx="369887" cy="369888"/>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3" name="Rectangle 37">
            <a:extLst>
              <a:ext uri="{FF2B5EF4-FFF2-40B4-BE49-F238E27FC236}">
                <a16:creationId xmlns:a16="http://schemas.microsoft.com/office/drawing/2014/main" id="{4CE29B70-D1B2-46BF-89BF-15733978AD91}"/>
              </a:ext>
            </a:extLst>
          </p:cNvPr>
          <p:cNvSpPr>
            <a:spLocks noChangeArrowheads="1"/>
          </p:cNvSpPr>
          <p:nvPr/>
        </p:nvSpPr>
        <p:spPr bwMode="auto">
          <a:xfrm>
            <a:off x="7799388"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4" name="Rectangle 38">
            <a:extLst>
              <a:ext uri="{FF2B5EF4-FFF2-40B4-BE49-F238E27FC236}">
                <a16:creationId xmlns:a16="http://schemas.microsoft.com/office/drawing/2014/main" id="{E45595EF-29BE-4229-88F2-5D210904C011}"/>
              </a:ext>
            </a:extLst>
          </p:cNvPr>
          <p:cNvSpPr>
            <a:spLocks noChangeArrowheads="1"/>
          </p:cNvSpPr>
          <p:nvPr/>
        </p:nvSpPr>
        <p:spPr bwMode="auto">
          <a:xfrm>
            <a:off x="8054975" y="1787525"/>
            <a:ext cx="371475" cy="369888"/>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5" name="Rectangle 39">
            <a:extLst>
              <a:ext uri="{FF2B5EF4-FFF2-40B4-BE49-F238E27FC236}">
                <a16:creationId xmlns:a16="http://schemas.microsoft.com/office/drawing/2014/main" id="{49079FE3-5E03-4662-AE51-DEE40BA01B5C}"/>
              </a:ext>
            </a:extLst>
          </p:cNvPr>
          <p:cNvSpPr>
            <a:spLocks noChangeArrowheads="1"/>
          </p:cNvSpPr>
          <p:nvPr/>
        </p:nvSpPr>
        <p:spPr bwMode="auto">
          <a:xfrm>
            <a:off x="8169275"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6" name="Rectangle 40">
            <a:extLst>
              <a:ext uri="{FF2B5EF4-FFF2-40B4-BE49-F238E27FC236}">
                <a16:creationId xmlns:a16="http://schemas.microsoft.com/office/drawing/2014/main" id="{6CC4B93C-0EA6-4DBE-9A81-F295B486085F}"/>
              </a:ext>
            </a:extLst>
          </p:cNvPr>
          <p:cNvSpPr>
            <a:spLocks noChangeArrowheads="1"/>
          </p:cNvSpPr>
          <p:nvPr/>
        </p:nvSpPr>
        <p:spPr bwMode="auto">
          <a:xfrm>
            <a:off x="8426450" y="1787525"/>
            <a:ext cx="369888" cy="369888"/>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7" name="Rectangle 41">
            <a:extLst>
              <a:ext uri="{FF2B5EF4-FFF2-40B4-BE49-F238E27FC236}">
                <a16:creationId xmlns:a16="http://schemas.microsoft.com/office/drawing/2014/main" id="{D8D1843F-48EC-41A5-A892-A59A5827FADE}"/>
              </a:ext>
            </a:extLst>
          </p:cNvPr>
          <p:cNvSpPr>
            <a:spLocks noChangeArrowheads="1"/>
          </p:cNvSpPr>
          <p:nvPr/>
        </p:nvSpPr>
        <p:spPr bwMode="auto">
          <a:xfrm>
            <a:off x="8540750" y="1801813"/>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8" name="Rectangle 42">
            <a:extLst>
              <a:ext uri="{FF2B5EF4-FFF2-40B4-BE49-F238E27FC236}">
                <a16:creationId xmlns:a16="http://schemas.microsoft.com/office/drawing/2014/main" id="{FA2B1A38-2983-49C9-8B42-AB649B18D484}"/>
              </a:ext>
            </a:extLst>
          </p:cNvPr>
          <p:cNvSpPr>
            <a:spLocks noChangeArrowheads="1"/>
          </p:cNvSpPr>
          <p:nvPr/>
        </p:nvSpPr>
        <p:spPr bwMode="auto">
          <a:xfrm>
            <a:off x="1377950" y="2527300"/>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19" name="Rectangle 43">
            <a:extLst>
              <a:ext uri="{FF2B5EF4-FFF2-40B4-BE49-F238E27FC236}">
                <a16:creationId xmlns:a16="http://schemas.microsoft.com/office/drawing/2014/main" id="{E282C2F6-A5DC-47E8-8B7A-E5AF7FDCB9FA}"/>
              </a:ext>
            </a:extLst>
          </p:cNvPr>
          <p:cNvSpPr>
            <a:spLocks noChangeArrowheads="1"/>
          </p:cNvSpPr>
          <p:nvPr/>
        </p:nvSpPr>
        <p:spPr bwMode="auto">
          <a:xfrm>
            <a:off x="1497013" y="2541588"/>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0" name="Rectangle 44">
            <a:extLst>
              <a:ext uri="{FF2B5EF4-FFF2-40B4-BE49-F238E27FC236}">
                <a16:creationId xmlns:a16="http://schemas.microsoft.com/office/drawing/2014/main" id="{04C8DC09-2DEC-415E-AC54-D7C450C54D99}"/>
              </a:ext>
            </a:extLst>
          </p:cNvPr>
          <p:cNvSpPr>
            <a:spLocks noChangeArrowheads="1"/>
          </p:cNvSpPr>
          <p:nvPr/>
        </p:nvSpPr>
        <p:spPr bwMode="auto">
          <a:xfrm>
            <a:off x="1749425" y="2527300"/>
            <a:ext cx="369888"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1" name="Rectangle 45">
            <a:extLst>
              <a:ext uri="{FF2B5EF4-FFF2-40B4-BE49-F238E27FC236}">
                <a16:creationId xmlns:a16="http://schemas.microsoft.com/office/drawing/2014/main" id="{5EE05A2B-E696-4637-A5DC-81C13CF164E0}"/>
              </a:ext>
            </a:extLst>
          </p:cNvPr>
          <p:cNvSpPr>
            <a:spLocks noChangeArrowheads="1"/>
          </p:cNvSpPr>
          <p:nvPr/>
        </p:nvSpPr>
        <p:spPr bwMode="auto">
          <a:xfrm>
            <a:off x="1866900" y="2541588"/>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2" name="Rectangle 46">
            <a:extLst>
              <a:ext uri="{FF2B5EF4-FFF2-40B4-BE49-F238E27FC236}">
                <a16:creationId xmlns:a16="http://schemas.microsoft.com/office/drawing/2014/main" id="{C84B56D7-AD99-4B37-AAD4-ACBF7F0CACD8}"/>
              </a:ext>
            </a:extLst>
          </p:cNvPr>
          <p:cNvSpPr>
            <a:spLocks noChangeArrowheads="1"/>
          </p:cNvSpPr>
          <p:nvPr/>
        </p:nvSpPr>
        <p:spPr bwMode="auto">
          <a:xfrm>
            <a:off x="2119313" y="2527300"/>
            <a:ext cx="376237"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3" name="Rectangle 47">
            <a:extLst>
              <a:ext uri="{FF2B5EF4-FFF2-40B4-BE49-F238E27FC236}">
                <a16:creationId xmlns:a16="http://schemas.microsoft.com/office/drawing/2014/main" id="{D7F83902-5DA1-4BD6-83CE-E24B28784EA6}"/>
              </a:ext>
            </a:extLst>
          </p:cNvPr>
          <p:cNvSpPr>
            <a:spLocks noChangeArrowheads="1"/>
          </p:cNvSpPr>
          <p:nvPr/>
        </p:nvSpPr>
        <p:spPr bwMode="auto">
          <a:xfrm>
            <a:off x="2238375" y="2541588"/>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4" name="Rectangle 48">
            <a:extLst>
              <a:ext uri="{FF2B5EF4-FFF2-40B4-BE49-F238E27FC236}">
                <a16:creationId xmlns:a16="http://schemas.microsoft.com/office/drawing/2014/main" id="{687722C0-7C53-4608-829D-59B89A2D38BF}"/>
              </a:ext>
            </a:extLst>
          </p:cNvPr>
          <p:cNvSpPr>
            <a:spLocks noChangeArrowheads="1"/>
          </p:cNvSpPr>
          <p:nvPr/>
        </p:nvSpPr>
        <p:spPr bwMode="auto">
          <a:xfrm>
            <a:off x="2495550" y="2527300"/>
            <a:ext cx="369888"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5" name="Rectangle 49">
            <a:extLst>
              <a:ext uri="{FF2B5EF4-FFF2-40B4-BE49-F238E27FC236}">
                <a16:creationId xmlns:a16="http://schemas.microsoft.com/office/drawing/2014/main" id="{EEE5FCFB-5EA7-4C04-9A0A-7E0F256C61E9}"/>
              </a:ext>
            </a:extLst>
          </p:cNvPr>
          <p:cNvSpPr>
            <a:spLocks noChangeArrowheads="1"/>
          </p:cNvSpPr>
          <p:nvPr/>
        </p:nvSpPr>
        <p:spPr bwMode="auto">
          <a:xfrm>
            <a:off x="2614613" y="2541588"/>
            <a:ext cx="247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6" name="Rectangle 50">
            <a:extLst>
              <a:ext uri="{FF2B5EF4-FFF2-40B4-BE49-F238E27FC236}">
                <a16:creationId xmlns:a16="http://schemas.microsoft.com/office/drawing/2014/main" id="{68D6208A-D4AB-4064-A5DD-43BACE4A392B}"/>
              </a:ext>
            </a:extLst>
          </p:cNvPr>
          <p:cNvSpPr>
            <a:spLocks noChangeArrowheads="1"/>
          </p:cNvSpPr>
          <p:nvPr/>
        </p:nvSpPr>
        <p:spPr bwMode="auto">
          <a:xfrm>
            <a:off x="2865438" y="2527300"/>
            <a:ext cx="371475" cy="369888"/>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7" name="Rectangle 51">
            <a:extLst>
              <a:ext uri="{FF2B5EF4-FFF2-40B4-BE49-F238E27FC236}">
                <a16:creationId xmlns:a16="http://schemas.microsoft.com/office/drawing/2014/main" id="{09C8BD68-690C-480D-9D20-D5784C2D2760}"/>
              </a:ext>
            </a:extLst>
          </p:cNvPr>
          <p:cNvSpPr>
            <a:spLocks noChangeArrowheads="1"/>
          </p:cNvSpPr>
          <p:nvPr/>
        </p:nvSpPr>
        <p:spPr bwMode="auto">
          <a:xfrm>
            <a:off x="2979738" y="2541588"/>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8" name="Rectangle 52">
            <a:extLst>
              <a:ext uri="{FF2B5EF4-FFF2-40B4-BE49-F238E27FC236}">
                <a16:creationId xmlns:a16="http://schemas.microsoft.com/office/drawing/2014/main" id="{514082C9-0779-4499-A781-8627BE882AAC}"/>
              </a:ext>
            </a:extLst>
          </p:cNvPr>
          <p:cNvSpPr>
            <a:spLocks noChangeArrowheads="1"/>
          </p:cNvSpPr>
          <p:nvPr/>
        </p:nvSpPr>
        <p:spPr bwMode="auto">
          <a:xfrm>
            <a:off x="3236913" y="2527300"/>
            <a:ext cx="369887" cy="369888"/>
          </a:xfrm>
          <a:prstGeom prst="rect">
            <a:avLst/>
          </a:prstGeom>
          <a:solidFill>
            <a:srgbClr val="CFD1FD"/>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29" name="Rectangle 53">
            <a:extLst>
              <a:ext uri="{FF2B5EF4-FFF2-40B4-BE49-F238E27FC236}">
                <a16:creationId xmlns:a16="http://schemas.microsoft.com/office/drawing/2014/main" id="{EA379205-583D-44AC-BCE8-383A758E012E}"/>
              </a:ext>
            </a:extLst>
          </p:cNvPr>
          <p:cNvSpPr>
            <a:spLocks noChangeArrowheads="1"/>
          </p:cNvSpPr>
          <p:nvPr/>
        </p:nvSpPr>
        <p:spPr bwMode="auto">
          <a:xfrm>
            <a:off x="3349625" y="2541588"/>
            <a:ext cx="266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30" name="Rectangle 54">
            <a:extLst>
              <a:ext uri="{FF2B5EF4-FFF2-40B4-BE49-F238E27FC236}">
                <a16:creationId xmlns:a16="http://schemas.microsoft.com/office/drawing/2014/main" id="{EBBAB9BC-5138-4454-9AB0-5E7ACFF957ED}"/>
              </a:ext>
            </a:extLst>
          </p:cNvPr>
          <p:cNvSpPr>
            <a:spLocks noChangeArrowheads="1"/>
          </p:cNvSpPr>
          <p:nvPr/>
        </p:nvSpPr>
        <p:spPr bwMode="auto">
          <a:xfrm>
            <a:off x="1873250" y="2265363"/>
            <a:ext cx="2524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2</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31" name="Rectangle 55">
            <a:extLst>
              <a:ext uri="{FF2B5EF4-FFF2-40B4-BE49-F238E27FC236}">
                <a16:creationId xmlns:a16="http://schemas.microsoft.com/office/drawing/2014/main" id="{7F68F678-5AF3-498C-971F-187EBD212A9A}"/>
              </a:ext>
            </a:extLst>
          </p:cNvPr>
          <p:cNvSpPr>
            <a:spLocks noChangeArrowheads="1"/>
          </p:cNvSpPr>
          <p:nvPr/>
        </p:nvSpPr>
        <p:spPr bwMode="auto">
          <a:xfrm>
            <a:off x="2243138" y="2265363"/>
            <a:ext cx="252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3</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32" name="Rectangle 56">
            <a:extLst>
              <a:ext uri="{FF2B5EF4-FFF2-40B4-BE49-F238E27FC236}">
                <a16:creationId xmlns:a16="http://schemas.microsoft.com/office/drawing/2014/main" id="{14769D5D-B24C-452C-84EA-F9CDA3814F93}"/>
              </a:ext>
            </a:extLst>
          </p:cNvPr>
          <p:cNvSpPr>
            <a:spLocks noChangeArrowheads="1"/>
          </p:cNvSpPr>
          <p:nvPr/>
        </p:nvSpPr>
        <p:spPr bwMode="auto">
          <a:xfrm>
            <a:off x="2614613" y="2265363"/>
            <a:ext cx="252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4</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33" name="Rectangle 57">
            <a:extLst>
              <a:ext uri="{FF2B5EF4-FFF2-40B4-BE49-F238E27FC236}">
                <a16:creationId xmlns:a16="http://schemas.microsoft.com/office/drawing/2014/main" id="{888B1018-1935-4F15-BB81-FBD9DE9DBC26}"/>
              </a:ext>
            </a:extLst>
          </p:cNvPr>
          <p:cNvSpPr>
            <a:spLocks noChangeArrowheads="1"/>
          </p:cNvSpPr>
          <p:nvPr/>
        </p:nvSpPr>
        <p:spPr bwMode="auto">
          <a:xfrm>
            <a:off x="2984500" y="2265363"/>
            <a:ext cx="2524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5</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34" name="Rectangle 58">
            <a:extLst>
              <a:ext uri="{FF2B5EF4-FFF2-40B4-BE49-F238E27FC236}">
                <a16:creationId xmlns:a16="http://schemas.microsoft.com/office/drawing/2014/main" id="{D9917BAA-0765-4ADA-BBF7-51F3DB82A577}"/>
              </a:ext>
            </a:extLst>
          </p:cNvPr>
          <p:cNvSpPr>
            <a:spLocks noChangeArrowheads="1"/>
          </p:cNvSpPr>
          <p:nvPr/>
        </p:nvSpPr>
        <p:spPr bwMode="auto">
          <a:xfrm>
            <a:off x="3355975" y="2265363"/>
            <a:ext cx="2524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6</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357435" name="Group 59">
            <a:extLst>
              <a:ext uri="{FF2B5EF4-FFF2-40B4-BE49-F238E27FC236}">
                <a16:creationId xmlns:a16="http://schemas.microsoft.com/office/drawing/2014/main" id="{E59915C5-C7AA-40AA-967D-C21232E171BF}"/>
              </a:ext>
            </a:extLst>
          </p:cNvPr>
          <p:cNvGrpSpPr>
            <a:grpSpLocks/>
          </p:cNvGrpSpPr>
          <p:nvPr/>
        </p:nvGrpSpPr>
        <p:grpSpPr bwMode="auto">
          <a:xfrm>
            <a:off x="2846388" y="3005138"/>
            <a:ext cx="2233612" cy="668337"/>
            <a:chOff x="1793" y="1893"/>
            <a:chExt cx="1407" cy="421"/>
          </a:xfrm>
        </p:grpSpPr>
        <p:sp>
          <p:nvSpPr>
            <p:cNvPr id="357436" name="Rectangle 60">
              <a:extLst>
                <a:ext uri="{FF2B5EF4-FFF2-40B4-BE49-F238E27FC236}">
                  <a16:creationId xmlns:a16="http://schemas.microsoft.com/office/drawing/2014/main" id="{7177DA43-97F5-4E93-BD69-F01564279AD7}"/>
                </a:ext>
              </a:extLst>
            </p:cNvPr>
            <p:cNvSpPr>
              <a:spLocks noChangeArrowheads="1"/>
            </p:cNvSpPr>
            <p:nvPr/>
          </p:nvSpPr>
          <p:spPr bwMode="auto">
            <a:xfrm>
              <a:off x="2101" y="1893"/>
              <a:ext cx="1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7</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37" name="Rectangle 61">
              <a:extLst>
                <a:ext uri="{FF2B5EF4-FFF2-40B4-BE49-F238E27FC236}">
                  <a16:creationId xmlns:a16="http://schemas.microsoft.com/office/drawing/2014/main" id="{A0865194-430F-4153-8392-86BA1DD79C53}"/>
                </a:ext>
              </a:extLst>
            </p:cNvPr>
            <p:cNvSpPr>
              <a:spLocks noChangeArrowheads="1"/>
            </p:cNvSpPr>
            <p:nvPr/>
          </p:nvSpPr>
          <p:spPr bwMode="auto">
            <a:xfrm>
              <a:off x="1793" y="2059"/>
              <a:ext cx="233"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38" name="Rectangle 62">
              <a:extLst>
                <a:ext uri="{FF2B5EF4-FFF2-40B4-BE49-F238E27FC236}">
                  <a16:creationId xmlns:a16="http://schemas.microsoft.com/office/drawing/2014/main" id="{92551948-C80E-4DB0-90CD-C8C9461391D4}"/>
                </a:ext>
              </a:extLst>
            </p:cNvPr>
            <p:cNvSpPr>
              <a:spLocks noChangeArrowheads="1"/>
            </p:cNvSpPr>
            <p:nvPr/>
          </p:nvSpPr>
          <p:spPr bwMode="auto">
            <a:xfrm>
              <a:off x="1864" y="2068"/>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39" name="Rectangle 63">
              <a:extLst>
                <a:ext uri="{FF2B5EF4-FFF2-40B4-BE49-F238E27FC236}">
                  <a16:creationId xmlns:a16="http://schemas.microsoft.com/office/drawing/2014/main" id="{62F9DB9D-0924-4ABF-8E7F-196000292540}"/>
                </a:ext>
              </a:extLst>
            </p:cNvPr>
            <p:cNvSpPr>
              <a:spLocks noChangeArrowheads="1"/>
            </p:cNvSpPr>
            <p:nvPr/>
          </p:nvSpPr>
          <p:spPr bwMode="auto">
            <a:xfrm>
              <a:off x="2026" y="2059"/>
              <a:ext cx="234" cy="233"/>
            </a:xfrm>
            <a:prstGeom prst="rect">
              <a:avLst/>
            </a:prstGeom>
            <a:solidFill>
              <a:srgbClr val="CFD1FD"/>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40" name="Rectangle 64">
              <a:extLst>
                <a:ext uri="{FF2B5EF4-FFF2-40B4-BE49-F238E27FC236}">
                  <a16:creationId xmlns:a16="http://schemas.microsoft.com/office/drawing/2014/main" id="{CC7A44AD-45E4-490C-87AF-F2411C7AA32D}"/>
                </a:ext>
              </a:extLst>
            </p:cNvPr>
            <p:cNvSpPr>
              <a:spLocks noChangeArrowheads="1"/>
            </p:cNvSpPr>
            <p:nvPr/>
          </p:nvSpPr>
          <p:spPr bwMode="auto">
            <a:xfrm>
              <a:off x="2098" y="2068"/>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41" name="Rectangle 65">
              <a:extLst>
                <a:ext uri="{FF2B5EF4-FFF2-40B4-BE49-F238E27FC236}">
                  <a16:creationId xmlns:a16="http://schemas.microsoft.com/office/drawing/2014/main" id="{EDE05ABB-BA83-414F-8F57-550D178485B5}"/>
                </a:ext>
              </a:extLst>
            </p:cNvPr>
            <p:cNvSpPr>
              <a:spLocks noChangeArrowheads="1"/>
            </p:cNvSpPr>
            <p:nvPr/>
          </p:nvSpPr>
          <p:spPr bwMode="auto">
            <a:xfrm>
              <a:off x="2260" y="2059"/>
              <a:ext cx="233"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42" name="Rectangle 66">
              <a:extLst>
                <a:ext uri="{FF2B5EF4-FFF2-40B4-BE49-F238E27FC236}">
                  <a16:creationId xmlns:a16="http://schemas.microsoft.com/office/drawing/2014/main" id="{50928A83-086A-45DF-AF09-D5F1893AD3C7}"/>
                </a:ext>
              </a:extLst>
            </p:cNvPr>
            <p:cNvSpPr>
              <a:spLocks noChangeArrowheads="1"/>
            </p:cNvSpPr>
            <p:nvPr/>
          </p:nvSpPr>
          <p:spPr bwMode="auto">
            <a:xfrm>
              <a:off x="2332" y="2068"/>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43" name="Rectangle 67">
              <a:extLst>
                <a:ext uri="{FF2B5EF4-FFF2-40B4-BE49-F238E27FC236}">
                  <a16:creationId xmlns:a16="http://schemas.microsoft.com/office/drawing/2014/main" id="{886DBDCA-C269-4C7B-B611-ACD4DAC1D2E1}"/>
                </a:ext>
              </a:extLst>
            </p:cNvPr>
            <p:cNvSpPr>
              <a:spLocks noChangeArrowheads="1"/>
            </p:cNvSpPr>
            <p:nvPr/>
          </p:nvSpPr>
          <p:spPr bwMode="auto">
            <a:xfrm>
              <a:off x="2493" y="2059"/>
              <a:ext cx="234"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44" name="Rectangle 68">
              <a:extLst>
                <a:ext uri="{FF2B5EF4-FFF2-40B4-BE49-F238E27FC236}">
                  <a16:creationId xmlns:a16="http://schemas.microsoft.com/office/drawing/2014/main" id="{1662A97E-91A1-4670-88FC-4F378F0EA40A}"/>
                </a:ext>
              </a:extLst>
            </p:cNvPr>
            <p:cNvSpPr>
              <a:spLocks noChangeArrowheads="1"/>
            </p:cNvSpPr>
            <p:nvPr/>
          </p:nvSpPr>
          <p:spPr bwMode="auto">
            <a:xfrm>
              <a:off x="2571" y="2068"/>
              <a:ext cx="15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45" name="Rectangle 69">
              <a:extLst>
                <a:ext uri="{FF2B5EF4-FFF2-40B4-BE49-F238E27FC236}">
                  <a16:creationId xmlns:a16="http://schemas.microsoft.com/office/drawing/2014/main" id="{55DE0664-31B3-4AD4-B10D-2140250F5161}"/>
                </a:ext>
              </a:extLst>
            </p:cNvPr>
            <p:cNvSpPr>
              <a:spLocks noChangeArrowheads="1"/>
            </p:cNvSpPr>
            <p:nvPr/>
          </p:nvSpPr>
          <p:spPr bwMode="auto">
            <a:xfrm>
              <a:off x="2727" y="2059"/>
              <a:ext cx="233"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46" name="Rectangle 70">
              <a:extLst>
                <a:ext uri="{FF2B5EF4-FFF2-40B4-BE49-F238E27FC236}">
                  <a16:creationId xmlns:a16="http://schemas.microsoft.com/office/drawing/2014/main" id="{83F3D0E7-BB69-40B2-89DB-4D2A37961549}"/>
                </a:ext>
              </a:extLst>
            </p:cNvPr>
            <p:cNvSpPr>
              <a:spLocks noChangeArrowheads="1"/>
            </p:cNvSpPr>
            <p:nvPr/>
          </p:nvSpPr>
          <p:spPr bwMode="auto">
            <a:xfrm>
              <a:off x="2799" y="2068"/>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47" name="Rectangle 71">
              <a:extLst>
                <a:ext uri="{FF2B5EF4-FFF2-40B4-BE49-F238E27FC236}">
                  <a16:creationId xmlns:a16="http://schemas.microsoft.com/office/drawing/2014/main" id="{6E3C3A66-4497-4F45-B64B-9739D03E0C59}"/>
                </a:ext>
              </a:extLst>
            </p:cNvPr>
            <p:cNvSpPr>
              <a:spLocks noChangeArrowheads="1"/>
            </p:cNvSpPr>
            <p:nvPr/>
          </p:nvSpPr>
          <p:spPr bwMode="auto">
            <a:xfrm>
              <a:off x="2960" y="2059"/>
              <a:ext cx="234"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48" name="Rectangle 72">
              <a:extLst>
                <a:ext uri="{FF2B5EF4-FFF2-40B4-BE49-F238E27FC236}">
                  <a16:creationId xmlns:a16="http://schemas.microsoft.com/office/drawing/2014/main" id="{4D7C1FAF-73DE-406A-AEEB-935E8C268F8F}"/>
                </a:ext>
              </a:extLst>
            </p:cNvPr>
            <p:cNvSpPr>
              <a:spLocks noChangeArrowheads="1"/>
            </p:cNvSpPr>
            <p:nvPr/>
          </p:nvSpPr>
          <p:spPr bwMode="auto">
            <a:xfrm>
              <a:off x="3032" y="2068"/>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57449" name="Group 73">
            <a:extLst>
              <a:ext uri="{FF2B5EF4-FFF2-40B4-BE49-F238E27FC236}">
                <a16:creationId xmlns:a16="http://schemas.microsoft.com/office/drawing/2014/main" id="{6C577B71-3969-47B6-81A1-F7F3BC19C9F9}"/>
              </a:ext>
            </a:extLst>
          </p:cNvPr>
          <p:cNvGrpSpPr>
            <a:grpSpLocks/>
          </p:cNvGrpSpPr>
          <p:nvPr/>
        </p:nvGrpSpPr>
        <p:grpSpPr bwMode="auto">
          <a:xfrm>
            <a:off x="4699000" y="4481513"/>
            <a:ext cx="2239963" cy="677862"/>
            <a:chOff x="2960" y="2823"/>
            <a:chExt cx="1411" cy="427"/>
          </a:xfrm>
        </p:grpSpPr>
        <p:sp>
          <p:nvSpPr>
            <p:cNvPr id="357450" name="Rectangle 74">
              <a:extLst>
                <a:ext uri="{FF2B5EF4-FFF2-40B4-BE49-F238E27FC236}">
                  <a16:creationId xmlns:a16="http://schemas.microsoft.com/office/drawing/2014/main" id="{0352554A-8DCC-43D4-A8F5-5598623568B3}"/>
                </a:ext>
              </a:extLst>
            </p:cNvPr>
            <p:cNvSpPr>
              <a:spLocks noChangeArrowheads="1"/>
            </p:cNvSpPr>
            <p:nvPr/>
          </p:nvSpPr>
          <p:spPr bwMode="auto">
            <a:xfrm>
              <a:off x="3004" y="2823"/>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13</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51" name="Rectangle 75">
              <a:extLst>
                <a:ext uri="{FF2B5EF4-FFF2-40B4-BE49-F238E27FC236}">
                  <a16:creationId xmlns:a16="http://schemas.microsoft.com/office/drawing/2014/main" id="{3FE137AA-746A-4052-8F84-8068507A35D3}"/>
                </a:ext>
              </a:extLst>
            </p:cNvPr>
            <p:cNvSpPr>
              <a:spLocks noChangeArrowheads="1"/>
            </p:cNvSpPr>
            <p:nvPr/>
          </p:nvSpPr>
          <p:spPr bwMode="auto">
            <a:xfrm>
              <a:off x="2960" y="2995"/>
              <a:ext cx="234" cy="233"/>
            </a:xfrm>
            <a:prstGeom prst="rect">
              <a:avLst/>
            </a:prstGeom>
            <a:solidFill>
              <a:srgbClr val="CFD1FD"/>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52" name="Rectangle 76">
              <a:extLst>
                <a:ext uri="{FF2B5EF4-FFF2-40B4-BE49-F238E27FC236}">
                  <a16:creationId xmlns:a16="http://schemas.microsoft.com/office/drawing/2014/main" id="{E0A2ACED-5BAA-4976-90B2-31B33E8371D1}"/>
                </a:ext>
              </a:extLst>
            </p:cNvPr>
            <p:cNvSpPr>
              <a:spLocks noChangeArrowheads="1"/>
            </p:cNvSpPr>
            <p:nvPr/>
          </p:nvSpPr>
          <p:spPr bwMode="auto">
            <a:xfrm>
              <a:off x="3032" y="3004"/>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53" name="Rectangle 77">
              <a:extLst>
                <a:ext uri="{FF2B5EF4-FFF2-40B4-BE49-F238E27FC236}">
                  <a16:creationId xmlns:a16="http://schemas.microsoft.com/office/drawing/2014/main" id="{638A71F8-B54B-4183-B752-935597FE4D58}"/>
                </a:ext>
              </a:extLst>
            </p:cNvPr>
            <p:cNvSpPr>
              <a:spLocks noChangeArrowheads="1"/>
            </p:cNvSpPr>
            <p:nvPr/>
          </p:nvSpPr>
          <p:spPr bwMode="auto">
            <a:xfrm>
              <a:off x="3194" y="2995"/>
              <a:ext cx="233"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54" name="Rectangle 78">
              <a:extLst>
                <a:ext uri="{FF2B5EF4-FFF2-40B4-BE49-F238E27FC236}">
                  <a16:creationId xmlns:a16="http://schemas.microsoft.com/office/drawing/2014/main" id="{B51998D4-429C-4D0C-94DE-029A572324D8}"/>
                </a:ext>
              </a:extLst>
            </p:cNvPr>
            <p:cNvSpPr>
              <a:spLocks noChangeArrowheads="1"/>
            </p:cNvSpPr>
            <p:nvPr/>
          </p:nvSpPr>
          <p:spPr bwMode="auto">
            <a:xfrm>
              <a:off x="3266" y="3004"/>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55" name="Rectangle 79">
              <a:extLst>
                <a:ext uri="{FF2B5EF4-FFF2-40B4-BE49-F238E27FC236}">
                  <a16:creationId xmlns:a16="http://schemas.microsoft.com/office/drawing/2014/main" id="{BC872223-A38F-45D8-88DD-428359E5599A}"/>
                </a:ext>
              </a:extLst>
            </p:cNvPr>
            <p:cNvSpPr>
              <a:spLocks noChangeArrowheads="1"/>
            </p:cNvSpPr>
            <p:nvPr/>
          </p:nvSpPr>
          <p:spPr bwMode="auto">
            <a:xfrm>
              <a:off x="3427" y="2995"/>
              <a:ext cx="234"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56" name="Rectangle 80">
              <a:extLst>
                <a:ext uri="{FF2B5EF4-FFF2-40B4-BE49-F238E27FC236}">
                  <a16:creationId xmlns:a16="http://schemas.microsoft.com/office/drawing/2014/main" id="{B657551F-B93B-4E09-85E3-12075153763E}"/>
                </a:ext>
              </a:extLst>
            </p:cNvPr>
            <p:cNvSpPr>
              <a:spLocks noChangeArrowheads="1"/>
            </p:cNvSpPr>
            <p:nvPr/>
          </p:nvSpPr>
          <p:spPr bwMode="auto">
            <a:xfrm>
              <a:off x="3499" y="3004"/>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57" name="Rectangle 81">
              <a:extLst>
                <a:ext uri="{FF2B5EF4-FFF2-40B4-BE49-F238E27FC236}">
                  <a16:creationId xmlns:a16="http://schemas.microsoft.com/office/drawing/2014/main" id="{0E98EB01-C733-4A17-90AA-F8AB07BE3FFD}"/>
                </a:ext>
              </a:extLst>
            </p:cNvPr>
            <p:cNvSpPr>
              <a:spLocks noChangeArrowheads="1"/>
            </p:cNvSpPr>
            <p:nvPr/>
          </p:nvSpPr>
          <p:spPr bwMode="auto">
            <a:xfrm>
              <a:off x="3661" y="2995"/>
              <a:ext cx="233"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58" name="Rectangle 82">
              <a:extLst>
                <a:ext uri="{FF2B5EF4-FFF2-40B4-BE49-F238E27FC236}">
                  <a16:creationId xmlns:a16="http://schemas.microsoft.com/office/drawing/2014/main" id="{1A672B5B-0C88-42E5-AC9C-F90A15D28ACB}"/>
                </a:ext>
              </a:extLst>
            </p:cNvPr>
            <p:cNvSpPr>
              <a:spLocks noChangeArrowheads="1"/>
            </p:cNvSpPr>
            <p:nvPr/>
          </p:nvSpPr>
          <p:spPr bwMode="auto">
            <a:xfrm>
              <a:off x="3739" y="3004"/>
              <a:ext cx="15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59" name="Rectangle 83">
              <a:extLst>
                <a:ext uri="{FF2B5EF4-FFF2-40B4-BE49-F238E27FC236}">
                  <a16:creationId xmlns:a16="http://schemas.microsoft.com/office/drawing/2014/main" id="{07B9D330-1842-447A-A600-6D544134D333}"/>
                </a:ext>
              </a:extLst>
            </p:cNvPr>
            <p:cNvSpPr>
              <a:spLocks noChangeArrowheads="1"/>
            </p:cNvSpPr>
            <p:nvPr/>
          </p:nvSpPr>
          <p:spPr bwMode="auto">
            <a:xfrm>
              <a:off x="3894" y="2995"/>
              <a:ext cx="234"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60" name="Rectangle 84">
              <a:extLst>
                <a:ext uri="{FF2B5EF4-FFF2-40B4-BE49-F238E27FC236}">
                  <a16:creationId xmlns:a16="http://schemas.microsoft.com/office/drawing/2014/main" id="{17A4B14E-A85A-4DA6-921C-60F0EACE9B45}"/>
                </a:ext>
              </a:extLst>
            </p:cNvPr>
            <p:cNvSpPr>
              <a:spLocks noChangeArrowheads="1"/>
            </p:cNvSpPr>
            <p:nvPr/>
          </p:nvSpPr>
          <p:spPr bwMode="auto">
            <a:xfrm>
              <a:off x="3969" y="3004"/>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61" name="Rectangle 85">
              <a:extLst>
                <a:ext uri="{FF2B5EF4-FFF2-40B4-BE49-F238E27FC236}">
                  <a16:creationId xmlns:a16="http://schemas.microsoft.com/office/drawing/2014/main" id="{07D676E0-EEDA-468C-8373-E524DCA4D6A8}"/>
                </a:ext>
              </a:extLst>
            </p:cNvPr>
            <p:cNvSpPr>
              <a:spLocks noChangeArrowheads="1"/>
            </p:cNvSpPr>
            <p:nvPr/>
          </p:nvSpPr>
          <p:spPr bwMode="auto">
            <a:xfrm>
              <a:off x="4128" y="2995"/>
              <a:ext cx="233"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62" name="Rectangle 86">
              <a:extLst>
                <a:ext uri="{FF2B5EF4-FFF2-40B4-BE49-F238E27FC236}">
                  <a16:creationId xmlns:a16="http://schemas.microsoft.com/office/drawing/2014/main" id="{DD4D537C-6C32-48A9-B9D6-50CDE4BDDD49}"/>
                </a:ext>
              </a:extLst>
            </p:cNvPr>
            <p:cNvSpPr>
              <a:spLocks noChangeArrowheads="1"/>
            </p:cNvSpPr>
            <p:nvPr/>
          </p:nvSpPr>
          <p:spPr bwMode="auto">
            <a:xfrm>
              <a:off x="4203" y="3004"/>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57463" name="Group 87">
            <a:extLst>
              <a:ext uri="{FF2B5EF4-FFF2-40B4-BE49-F238E27FC236}">
                <a16:creationId xmlns:a16="http://schemas.microsoft.com/office/drawing/2014/main" id="{41747F91-98C4-459F-868A-E3A1EEE5B85E}"/>
              </a:ext>
            </a:extLst>
          </p:cNvPr>
          <p:cNvGrpSpPr>
            <a:grpSpLocks/>
          </p:cNvGrpSpPr>
          <p:nvPr/>
        </p:nvGrpSpPr>
        <p:grpSpPr bwMode="auto">
          <a:xfrm>
            <a:off x="5070475" y="5211763"/>
            <a:ext cx="2287588" cy="687387"/>
            <a:chOff x="3194" y="3283"/>
            <a:chExt cx="1441" cy="433"/>
          </a:xfrm>
        </p:grpSpPr>
        <p:sp>
          <p:nvSpPr>
            <p:cNvPr id="357464" name="Rectangle 88">
              <a:extLst>
                <a:ext uri="{FF2B5EF4-FFF2-40B4-BE49-F238E27FC236}">
                  <a16:creationId xmlns:a16="http://schemas.microsoft.com/office/drawing/2014/main" id="{5EAF72BC-9792-447A-85C8-F9DBBB91C4DB}"/>
                </a:ext>
              </a:extLst>
            </p:cNvPr>
            <p:cNvSpPr>
              <a:spLocks noChangeArrowheads="1"/>
            </p:cNvSpPr>
            <p:nvPr/>
          </p:nvSpPr>
          <p:spPr bwMode="auto">
            <a:xfrm>
              <a:off x="4389" y="3290"/>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19</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65" name="Rectangle 89">
              <a:extLst>
                <a:ext uri="{FF2B5EF4-FFF2-40B4-BE49-F238E27FC236}">
                  <a16:creationId xmlns:a16="http://schemas.microsoft.com/office/drawing/2014/main" id="{60F44CD9-8C50-4B89-B61D-69EFB0FCD312}"/>
                </a:ext>
              </a:extLst>
            </p:cNvPr>
            <p:cNvSpPr>
              <a:spLocks noChangeArrowheads="1"/>
            </p:cNvSpPr>
            <p:nvPr/>
          </p:nvSpPr>
          <p:spPr bwMode="auto">
            <a:xfrm>
              <a:off x="4147" y="3290"/>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18</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66" name="Rectangle 90">
              <a:extLst>
                <a:ext uri="{FF2B5EF4-FFF2-40B4-BE49-F238E27FC236}">
                  <a16:creationId xmlns:a16="http://schemas.microsoft.com/office/drawing/2014/main" id="{33760FEB-123C-4090-8106-D67706B544A2}"/>
                </a:ext>
              </a:extLst>
            </p:cNvPr>
            <p:cNvSpPr>
              <a:spLocks noChangeArrowheads="1"/>
            </p:cNvSpPr>
            <p:nvPr/>
          </p:nvSpPr>
          <p:spPr bwMode="auto">
            <a:xfrm>
              <a:off x="3913" y="3290"/>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17</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67" name="Rectangle 91">
              <a:extLst>
                <a:ext uri="{FF2B5EF4-FFF2-40B4-BE49-F238E27FC236}">
                  <a16:creationId xmlns:a16="http://schemas.microsoft.com/office/drawing/2014/main" id="{CA304179-BFF3-4F47-86FD-C4E242C33F1C}"/>
                </a:ext>
              </a:extLst>
            </p:cNvPr>
            <p:cNvSpPr>
              <a:spLocks noChangeArrowheads="1"/>
            </p:cNvSpPr>
            <p:nvPr/>
          </p:nvSpPr>
          <p:spPr bwMode="auto">
            <a:xfrm>
              <a:off x="3452" y="3283"/>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15</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68" name="Rectangle 92">
              <a:extLst>
                <a:ext uri="{FF2B5EF4-FFF2-40B4-BE49-F238E27FC236}">
                  <a16:creationId xmlns:a16="http://schemas.microsoft.com/office/drawing/2014/main" id="{06F59B5E-898E-4DEB-940B-3E92D3A05D66}"/>
                </a:ext>
              </a:extLst>
            </p:cNvPr>
            <p:cNvSpPr>
              <a:spLocks noChangeArrowheads="1"/>
            </p:cNvSpPr>
            <p:nvPr/>
          </p:nvSpPr>
          <p:spPr bwMode="auto">
            <a:xfrm>
              <a:off x="3686" y="3290"/>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16</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69" name="Rectangle 93">
              <a:extLst>
                <a:ext uri="{FF2B5EF4-FFF2-40B4-BE49-F238E27FC236}">
                  <a16:creationId xmlns:a16="http://schemas.microsoft.com/office/drawing/2014/main" id="{E401D0B6-5B21-4557-9571-4373F6145008}"/>
                </a:ext>
              </a:extLst>
            </p:cNvPr>
            <p:cNvSpPr>
              <a:spLocks noChangeArrowheads="1"/>
            </p:cNvSpPr>
            <p:nvPr/>
          </p:nvSpPr>
          <p:spPr bwMode="auto">
            <a:xfrm>
              <a:off x="3213" y="3290"/>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14</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0" name="Rectangle 94">
              <a:extLst>
                <a:ext uri="{FF2B5EF4-FFF2-40B4-BE49-F238E27FC236}">
                  <a16:creationId xmlns:a16="http://schemas.microsoft.com/office/drawing/2014/main" id="{67300179-EDC7-4AD3-B6D7-607525D5C4D1}"/>
                </a:ext>
              </a:extLst>
            </p:cNvPr>
            <p:cNvSpPr>
              <a:spLocks noChangeArrowheads="1"/>
            </p:cNvSpPr>
            <p:nvPr/>
          </p:nvSpPr>
          <p:spPr bwMode="auto">
            <a:xfrm>
              <a:off x="3194" y="3461"/>
              <a:ext cx="233"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1" name="Rectangle 95">
              <a:extLst>
                <a:ext uri="{FF2B5EF4-FFF2-40B4-BE49-F238E27FC236}">
                  <a16:creationId xmlns:a16="http://schemas.microsoft.com/office/drawing/2014/main" id="{63FA35D9-B1BE-4099-A05B-39B6E869D19A}"/>
                </a:ext>
              </a:extLst>
            </p:cNvPr>
            <p:cNvSpPr>
              <a:spLocks noChangeArrowheads="1"/>
            </p:cNvSpPr>
            <p:nvPr/>
          </p:nvSpPr>
          <p:spPr bwMode="auto">
            <a:xfrm>
              <a:off x="3266" y="3470"/>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2" name="Rectangle 96">
              <a:extLst>
                <a:ext uri="{FF2B5EF4-FFF2-40B4-BE49-F238E27FC236}">
                  <a16:creationId xmlns:a16="http://schemas.microsoft.com/office/drawing/2014/main" id="{15F49D79-B87A-4FDE-B68B-8463FC67DBB4}"/>
                </a:ext>
              </a:extLst>
            </p:cNvPr>
            <p:cNvSpPr>
              <a:spLocks noChangeArrowheads="1"/>
            </p:cNvSpPr>
            <p:nvPr/>
          </p:nvSpPr>
          <p:spPr bwMode="auto">
            <a:xfrm>
              <a:off x="3427" y="3461"/>
              <a:ext cx="234"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3" name="Rectangle 97">
              <a:extLst>
                <a:ext uri="{FF2B5EF4-FFF2-40B4-BE49-F238E27FC236}">
                  <a16:creationId xmlns:a16="http://schemas.microsoft.com/office/drawing/2014/main" id="{7473AC57-85E2-425C-918E-AD4940045EE1}"/>
                </a:ext>
              </a:extLst>
            </p:cNvPr>
            <p:cNvSpPr>
              <a:spLocks noChangeArrowheads="1"/>
            </p:cNvSpPr>
            <p:nvPr/>
          </p:nvSpPr>
          <p:spPr bwMode="auto">
            <a:xfrm>
              <a:off x="3499" y="3470"/>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4" name="Rectangle 98">
              <a:extLst>
                <a:ext uri="{FF2B5EF4-FFF2-40B4-BE49-F238E27FC236}">
                  <a16:creationId xmlns:a16="http://schemas.microsoft.com/office/drawing/2014/main" id="{4477B2D7-1333-41F6-8557-B07E3717BE43}"/>
                </a:ext>
              </a:extLst>
            </p:cNvPr>
            <p:cNvSpPr>
              <a:spLocks noChangeArrowheads="1"/>
            </p:cNvSpPr>
            <p:nvPr/>
          </p:nvSpPr>
          <p:spPr bwMode="auto">
            <a:xfrm>
              <a:off x="3661" y="3461"/>
              <a:ext cx="233"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5" name="Rectangle 99">
              <a:extLst>
                <a:ext uri="{FF2B5EF4-FFF2-40B4-BE49-F238E27FC236}">
                  <a16:creationId xmlns:a16="http://schemas.microsoft.com/office/drawing/2014/main" id="{E608E18E-011A-4B20-A44C-C2D210875C87}"/>
                </a:ext>
              </a:extLst>
            </p:cNvPr>
            <p:cNvSpPr>
              <a:spLocks noChangeArrowheads="1"/>
            </p:cNvSpPr>
            <p:nvPr/>
          </p:nvSpPr>
          <p:spPr bwMode="auto">
            <a:xfrm>
              <a:off x="3733" y="3470"/>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6" name="Rectangle 100">
              <a:extLst>
                <a:ext uri="{FF2B5EF4-FFF2-40B4-BE49-F238E27FC236}">
                  <a16:creationId xmlns:a16="http://schemas.microsoft.com/office/drawing/2014/main" id="{353405F3-ABE0-412E-9919-C9557924FC79}"/>
                </a:ext>
              </a:extLst>
            </p:cNvPr>
            <p:cNvSpPr>
              <a:spLocks noChangeArrowheads="1"/>
            </p:cNvSpPr>
            <p:nvPr/>
          </p:nvSpPr>
          <p:spPr bwMode="auto">
            <a:xfrm>
              <a:off x="3894" y="3461"/>
              <a:ext cx="234"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7" name="Rectangle 101">
              <a:extLst>
                <a:ext uri="{FF2B5EF4-FFF2-40B4-BE49-F238E27FC236}">
                  <a16:creationId xmlns:a16="http://schemas.microsoft.com/office/drawing/2014/main" id="{20D82B74-E29D-448D-8855-289FF6F4DB63}"/>
                </a:ext>
              </a:extLst>
            </p:cNvPr>
            <p:cNvSpPr>
              <a:spLocks noChangeArrowheads="1"/>
            </p:cNvSpPr>
            <p:nvPr/>
          </p:nvSpPr>
          <p:spPr bwMode="auto">
            <a:xfrm>
              <a:off x="3972" y="3470"/>
              <a:ext cx="15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8" name="Rectangle 102">
              <a:extLst>
                <a:ext uri="{FF2B5EF4-FFF2-40B4-BE49-F238E27FC236}">
                  <a16:creationId xmlns:a16="http://schemas.microsoft.com/office/drawing/2014/main" id="{6D73BCD2-037E-46BF-8EDB-0AC29E44DB3A}"/>
                </a:ext>
              </a:extLst>
            </p:cNvPr>
            <p:cNvSpPr>
              <a:spLocks noChangeArrowheads="1"/>
            </p:cNvSpPr>
            <p:nvPr/>
          </p:nvSpPr>
          <p:spPr bwMode="auto">
            <a:xfrm>
              <a:off x="4128" y="3461"/>
              <a:ext cx="233"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79" name="Rectangle 103">
              <a:extLst>
                <a:ext uri="{FF2B5EF4-FFF2-40B4-BE49-F238E27FC236}">
                  <a16:creationId xmlns:a16="http://schemas.microsoft.com/office/drawing/2014/main" id="{50DA7EE8-156C-47B7-974F-0A0928E49A5B}"/>
                </a:ext>
              </a:extLst>
            </p:cNvPr>
            <p:cNvSpPr>
              <a:spLocks noChangeArrowheads="1"/>
            </p:cNvSpPr>
            <p:nvPr/>
          </p:nvSpPr>
          <p:spPr bwMode="auto">
            <a:xfrm>
              <a:off x="4203" y="3470"/>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80" name="Rectangle 104">
              <a:extLst>
                <a:ext uri="{FF2B5EF4-FFF2-40B4-BE49-F238E27FC236}">
                  <a16:creationId xmlns:a16="http://schemas.microsoft.com/office/drawing/2014/main" id="{EC3F02CD-3C3E-4DC6-BC37-1C8E1921FD30}"/>
                </a:ext>
              </a:extLst>
            </p:cNvPr>
            <p:cNvSpPr>
              <a:spLocks noChangeArrowheads="1"/>
            </p:cNvSpPr>
            <p:nvPr/>
          </p:nvSpPr>
          <p:spPr bwMode="auto">
            <a:xfrm>
              <a:off x="4361" y="3461"/>
              <a:ext cx="234"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81" name="Rectangle 105">
              <a:extLst>
                <a:ext uri="{FF2B5EF4-FFF2-40B4-BE49-F238E27FC236}">
                  <a16:creationId xmlns:a16="http://schemas.microsoft.com/office/drawing/2014/main" id="{9D222FAF-41C3-49EE-BCD3-60E363458F0E}"/>
                </a:ext>
              </a:extLst>
            </p:cNvPr>
            <p:cNvSpPr>
              <a:spLocks noChangeArrowheads="1"/>
            </p:cNvSpPr>
            <p:nvPr/>
          </p:nvSpPr>
          <p:spPr bwMode="auto">
            <a:xfrm>
              <a:off x="4436" y="3470"/>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57482" name="Group 106">
            <a:extLst>
              <a:ext uri="{FF2B5EF4-FFF2-40B4-BE49-F238E27FC236}">
                <a16:creationId xmlns:a16="http://schemas.microsoft.com/office/drawing/2014/main" id="{30A89EB4-3E4A-4EC3-BBAD-4D2658134F4B}"/>
              </a:ext>
            </a:extLst>
          </p:cNvPr>
          <p:cNvGrpSpPr>
            <a:grpSpLocks/>
          </p:cNvGrpSpPr>
          <p:nvPr/>
        </p:nvGrpSpPr>
        <p:grpSpPr bwMode="auto">
          <a:xfrm>
            <a:off x="3216275" y="3725863"/>
            <a:ext cx="2235200" cy="692150"/>
            <a:chOff x="2026" y="2347"/>
            <a:chExt cx="1408" cy="436"/>
          </a:xfrm>
        </p:grpSpPr>
        <p:sp>
          <p:nvSpPr>
            <p:cNvPr id="357483" name="Rectangle 107">
              <a:extLst>
                <a:ext uri="{FF2B5EF4-FFF2-40B4-BE49-F238E27FC236}">
                  <a16:creationId xmlns:a16="http://schemas.microsoft.com/office/drawing/2014/main" id="{62153B87-0847-4DE0-B31F-4FCC3B18C344}"/>
                </a:ext>
              </a:extLst>
            </p:cNvPr>
            <p:cNvSpPr>
              <a:spLocks noChangeArrowheads="1"/>
            </p:cNvSpPr>
            <p:nvPr/>
          </p:nvSpPr>
          <p:spPr bwMode="auto">
            <a:xfrm>
              <a:off x="2092" y="2347"/>
              <a:ext cx="1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8</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84" name="Rectangle 108">
              <a:extLst>
                <a:ext uri="{FF2B5EF4-FFF2-40B4-BE49-F238E27FC236}">
                  <a16:creationId xmlns:a16="http://schemas.microsoft.com/office/drawing/2014/main" id="{AC621C34-8365-4CF2-B9F4-B0B4C9FCEB73}"/>
                </a:ext>
              </a:extLst>
            </p:cNvPr>
            <p:cNvSpPr>
              <a:spLocks noChangeArrowheads="1"/>
            </p:cNvSpPr>
            <p:nvPr/>
          </p:nvSpPr>
          <p:spPr bwMode="auto">
            <a:xfrm>
              <a:off x="2325" y="2347"/>
              <a:ext cx="1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9</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85" name="Rectangle 109">
              <a:extLst>
                <a:ext uri="{FF2B5EF4-FFF2-40B4-BE49-F238E27FC236}">
                  <a16:creationId xmlns:a16="http://schemas.microsoft.com/office/drawing/2014/main" id="{CDB590D7-62F4-4351-9A18-DEC6427EA097}"/>
                </a:ext>
              </a:extLst>
            </p:cNvPr>
            <p:cNvSpPr>
              <a:spLocks noChangeArrowheads="1"/>
            </p:cNvSpPr>
            <p:nvPr/>
          </p:nvSpPr>
          <p:spPr bwMode="auto">
            <a:xfrm>
              <a:off x="2026" y="2528"/>
              <a:ext cx="234"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86" name="Rectangle 110">
              <a:extLst>
                <a:ext uri="{FF2B5EF4-FFF2-40B4-BE49-F238E27FC236}">
                  <a16:creationId xmlns:a16="http://schemas.microsoft.com/office/drawing/2014/main" id="{F61ECDCE-6077-4B96-9927-D4674FBDDBC0}"/>
                </a:ext>
              </a:extLst>
            </p:cNvPr>
            <p:cNvSpPr>
              <a:spLocks noChangeArrowheads="1"/>
            </p:cNvSpPr>
            <p:nvPr/>
          </p:nvSpPr>
          <p:spPr bwMode="auto">
            <a:xfrm>
              <a:off x="2098" y="2537"/>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87" name="Rectangle 111">
              <a:extLst>
                <a:ext uri="{FF2B5EF4-FFF2-40B4-BE49-F238E27FC236}">
                  <a16:creationId xmlns:a16="http://schemas.microsoft.com/office/drawing/2014/main" id="{5E1F3C2C-9D56-403B-BB5B-831297AC1B67}"/>
                </a:ext>
              </a:extLst>
            </p:cNvPr>
            <p:cNvSpPr>
              <a:spLocks noChangeArrowheads="1"/>
            </p:cNvSpPr>
            <p:nvPr/>
          </p:nvSpPr>
          <p:spPr bwMode="auto">
            <a:xfrm>
              <a:off x="2260" y="2528"/>
              <a:ext cx="233"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88" name="Rectangle 112">
              <a:extLst>
                <a:ext uri="{FF2B5EF4-FFF2-40B4-BE49-F238E27FC236}">
                  <a16:creationId xmlns:a16="http://schemas.microsoft.com/office/drawing/2014/main" id="{E8B338A4-1FAF-478C-BB8E-F1B6ECF49E41}"/>
                </a:ext>
              </a:extLst>
            </p:cNvPr>
            <p:cNvSpPr>
              <a:spLocks noChangeArrowheads="1"/>
            </p:cNvSpPr>
            <p:nvPr/>
          </p:nvSpPr>
          <p:spPr bwMode="auto">
            <a:xfrm>
              <a:off x="2332" y="2537"/>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89" name="Rectangle 113">
              <a:extLst>
                <a:ext uri="{FF2B5EF4-FFF2-40B4-BE49-F238E27FC236}">
                  <a16:creationId xmlns:a16="http://schemas.microsoft.com/office/drawing/2014/main" id="{B8D02F85-6029-48B2-B77A-63A8D952EB2B}"/>
                </a:ext>
              </a:extLst>
            </p:cNvPr>
            <p:cNvSpPr>
              <a:spLocks noChangeArrowheads="1"/>
            </p:cNvSpPr>
            <p:nvPr/>
          </p:nvSpPr>
          <p:spPr bwMode="auto">
            <a:xfrm>
              <a:off x="2493" y="2528"/>
              <a:ext cx="234"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0" name="Rectangle 114">
              <a:extLst>
                <a:ext uri="{FF2B5EF4-FFF2-40B4-BE49-F238E27FC236}">
                  <a16:creationId xmlns:a16="http://schemas.microsoft.com/office/drawing/2014/main" id="{2EC1A56A-187B-4518-956E-14F0B7FF397F}"/>
                </a:ext>
              </a:extLst>
            </p:cNvPr>
            <p:cNvSpPr>
              <a:spLocks noChangeArrowheads="1"/>
            </p:cNvSpPr>
            <p:nvPr/>
          </p:nvSpPr>
          <p:spPr bwMode="auto">
            <a:xfrm>
              <a:off x="2565" y="2537"/>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1" name="Rectangle 115">
              <a:extLst>
                <a:ext uri="{FF2B5EF4-FFF2-40B4-BE49-F238E27FC236}">
                  <a16:creationId xmlns:a16="http://schemas.microsoft.com/office/drawing/2014/main" id="{621C51BD-E4E4-4B31-B298-D8AE04C25EDA}"/>
                </a:ext>
              </a:extLst>
            </p:cNvPr>
            <p:cNvSpPr>
              <a:spLocks noChangeArrowheads="1"/>
            </p:cNvSpPr>
            <p:nvPr/>
          </p:nvSpPr>
          <p:spPr bwMode="auto">
            <a:xfrm>
              <a:off x="2727" y="2528"/>
              <a:ext cx="233" cy="233"/>
            </a:xfrm>
            <a:prstGeom prst="rect">
              <a:avLst/>
            </a:prstGeom>
            <a:solidFill>
              <a:srgbClr val="ECD882"/>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2" name="Rectangle 116">
              <a:extLst>
                <a:ext uri="{FF2B5EF4-FFF2-40B4-BE49-F238E27FC236}">
                  <a16:creationId xmlns:a16="http://schemas.microsoft.com/office/drawing/2014/main" id="{7FE3B40F-62C6-448A-9E12-D3A8F9DF3D4D}"/>
                </a:ext>
              </a:extLst>
            </p:cNvPr>
            <p:cNvSpPr>
              <a:spLocks noChangeArrowheads="1"/>
            </p:cNvSpPr>
            <p:nvPr/>
          </p:nvSpPr>
          <p:spPr bwMode="auto">
            <a:xfrm>
              <a:off x="2805" y="2537"/>
              <a:ext cx="15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3" name="Rectangle 117">
              <a:extLst>
                <a:ext uri="{FF2B5EF4-FFF2-40B4-BE49-F238E27FC236}">
                  <a16:creationId xmlns:a16="http://schemas.microsoft.com/office/drawing/2014/main" id="{E9F4BD86-6DC7-4850-9E7E-1E158C7F7277}"/>
                </a:ext>
              </a:extLst>
            </p:cNvPr>
            <p:cNvSpPr>
              <a:spLocks noChangeArrowheads="1"/>
            </p:cNvSpPr>
            <p:nvPr/>
          </p:nvSpPr>
          <p:spPr bwMode="auto">
            <a:xfrm>
              <a:off x="2960" y="2528"/>
              <a:ext cx="234" cy="233"/>
            </a:xfrm>
            <a:prstGeom prst="rect">
              <a:avLst/>
            </a:prstGeom>
            <a:solidFill>
              <a:srgbClr val="CFD1FD"/>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4" name="Rectangle 118">
              <a:extLst>
                <a:ext uri="{FF2B5EF4-FFF2-40B4-BE49-F238E27FC236}">
                  <a16:creationId xmlns:a16="http://schemas.microsoft.com/office/drawing/2014/main" id="{AD041A8E-1749-4AB3-8612-944569D5C8B0}"/>
                </a:ext>
              </a:extLst>
            </p:cNvPr>
            <p:cNvSpPr>
              <a:spLocks noChangeArrowheads="1"/>
            </p:cNvSpPr>
            <p:nvPr/>
          </p:nvSpPr>
          <p:spPr bwMode="auto">
            <a:xfrm>
              <a:off x="3032" y="2537"/>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5" name="Rectangle 119">
              <a:extLst>
                <a:ext uri="{FF2B5EF4-FFF2-40B4-BE49-F238E27FC236}">
                  <a16:creationId xmlns:a16="http://schemas.microsoft.com/office/drawing/2014/main" id="{BDEC40A7-2589-4D4E-B354-136CCBF20B23}"/>
                </a:ext>
              </a:extLst>
            </p:cNvPr>
            <p:cNvSpPr>
              <a:spLocks noChangeArrowheads="1"/>
            </p:cNvSpPr>
            <p:nvPr/>
          </p:nvSpPr>
          <p:spPr bwMode="auto">
            <a:xfrm>
              <a:off x="3194" y="2528"/>
              <a:ext cx="233" cy="233"/>
            </a:xfrm>
            <a:prstGeom prst="rect">
              <a:avLst/>
            </a:prstGeom>
            <a:solidFill>
              <a:srgbClr val="FFFFFF"/>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6" name="Rectangle 120">
              <a:extLst>
                <a:ext uri="{FF2B5EF4-FFF2-40B4-BE49-F238E27FC236}">
                  <a16:creationId xmlns:a16="http://schemas.microsoft.com/office/drawing/2014/main" id="{A6A9114D-1472-47C8-ABC4-3C16FED78B10}"/>
                </a:ext>
              </a:extLst>
            </p:cNvPr>
            <p:cNvSpPr>
              <a:spLocks noChangeArrowheads="1"/>
            </p:cNvSpPr>
            <p:nvPr/>
          </p:nvSpPr>
          <p:spPr bwMode="auto">
            <a:xfrm>
              <a:off x="3266" y="2537"/>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7" name="Rectangle 121">
              <a:extLst>
                <a:ext uri="{FF2B5EF4-FFF2-40B4-BE49-F238E27FC236}">
                  <a16:creationId xmlns:a16="http://schemas.microsoft.com/office/drawing/2014/main" id="{AC6B13B0-1E35-46D3-A5A3-E772E69D7421}"/>
                </a:ext>
              </a:extLst>
            </p:cNvPr>
            <p:cNvSpPr>
              <a:spLocks noChangeArrowheads="1"/>
            </p:cNvSpPr>
            <p:nvPr/>
          </p:nvSpPr>
          <p:spPr bwMode="auto">
            <a:xfrm>
              <a:off x="2525" y="2347"/>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10</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8" name="Rectangle 122">
              <a:extLst>
                <a:ext uri="{FF2B5EF4-FFF2-40B4-BE49-F238E27FC236}">
                  <a16:creationId xmlns:a16="http://schemas.microsoft.com/office/drawing/2014/main" id="{8D0E1D15-CAB0-4F97-B2B6-C6B18AA62AAD}"/>
                </a:ext>
              </a:extLst>
            </p:cNvPr>
            <p:cNvSpPr>
              <a:spLocks noChangeArrowheads="1"/>
            </p:cNvSpPr>
            <p:nvPr/>
          </p:nvSpPr>
          <p:spPr bwMode="auto">
            <a:xfrm>
              <a:off x="2758" y="2347"/>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11</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499" name="Rectangle 123">
              <a:extLst>
                <a:ext uri="{FF2B5EF4-FFF2-40B4-BE49-F238E27FC236}">
                  <a16:creationId xmlns:a16="http://schemas.microsoft.com/office/drawing/2014/main" id="{9B3BAE9B-910A-4F4A-AA84-D27D194A2909}"/>
                </a:ext>
              </a:extLst>
            </p:cNvPr>
            <p:cNvSpPr>
              <a:spLocks noChangeArrowheads="1"/>
            </p:cNvSpPr>
            <p:nvPr/>
          </p:nvSpPr>
          <p:spPr bwMode="auto">
            <a:xfrm>
              <a:off x="3007" y="2347"/>
              <a:ext cx="2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12</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357500" name="Rectangle 124">
            <a:extLst>
              <a:ext uri="{FF2B5EF4-FFF2-40B4-BE49-F238E27FC236}">
                <a16:creationId xmlns:a16="http://schemas.microsoft.com/office/drawing/2014/main" id="{1A99A882-B68C-4ADF-AFD7-309A2A2974B2}"/>
              </a:ext>
            </a:extLst>
          </p:cNvPr>
          <p:cNvSpPr>
            <a:spLocks noChangeArrowheads="1"/>
          </p:cNvSpPr>
          <p:nvPr/>
        </p:nvSpPr>
        <p:spPr bwMode="auto">
          <a:xfrm>
            <a:off x="4724400" y="1787525"/>
            <a:ext cx="369888" cy="369888"/>
          </a:xfrm>
          <a:prstGeom prst="rect">
            <a:avLst/>
          </a:prstGeom>
          <a:solidFill>
            <a:srgbClr val="CFD1FD"/>
          </a:solidFill>
          <a:ln w="14288">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7501" name="Rectangle 125">
            <a:extLst>
              <a:ext uri="{FF2B5EF4-FFF2-40B4-BE49-F238E27FC236}">
                <a16:creationId xmlns:a16="http://schemas.microsoft.com/office/drawing/2014/main" id="{88C1916D-2A7B-432F-BFD8-79163AD9E457}"/>
              </a:ext>
            </a:extLst>
          </p:cNvPr>
          <p:cNvSpPr>
            <a:spLocks noChangeArrowheads="1"/>
          </p:cNvSpPr>
          <p:nvPr/>
        </p:nvSpPr>
        <p:spPr bwMode="auto">
          <a:xfrm>
            <a:off x="4843463" y="1801813"/>
            <a:ext cx="247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357502" name="Group 126">
            <a:extLst>
              <a:ext uri="{FF2B5EF4-FFF2-40B4-BE49-F238E27FC236}">
                <a16:creationId xmlns:a16="http://schemas.microsoft.com/office/drawing/2014/main" id="{82D386D6-91BF-4167-B856-589E43F6B56D}"/>
              </a:ext>
            </a:extLst>
          </p:cNvPr>
          <p:cNvGraphicFramePr>
            <a:graphicFrameLocks noGrp="1"/>
          </p:cNvGraphicFramePr>
          <p:nvPr/>
        </p:nvGraphicFramePr>
        <p:xfrm>
          <a:off x="3200400" y="533400"/>
          <a:ext cx="3505200" cy="1128395"/>
        </p:xfrm>
        <a:graphic>
          <a:graphicData uri="http://schemas.openxmlformats.org/drawingml/2006/table">
            <a:tbl>
              <a:tblPr/>
              <a:tblGrid>
                <a:gridCol w="631825">
                  <a:extLst>
                    <a:ext uri="{9D8B030D-6E8A-4147-A177-3AD203B41FA5}">
                      <a16:colId xmlns:a16="http://schemas.microsoft.com/office/drawing/2014/main" val="111558982"/>
                    </a:ext>
                  </a:extLst>
                </a:gridCol>
                <a:gridCol w="477838">
                  <a:extLst>
                    <a:ext uri="{9D8B030D-6E8A-4147-A177-3AD203B41FA5}">
                      <a16:colId xmlns:a16="http://schemas.microsoft.com/office/drawing/2014/main" val="96679456"/>
                    </a:ext>
                  </a:extLst>
                </a:gridCol>
                <a:gridCol w="479425">
                  <a:extLst>
                    <a:ext uri="{9D8B030D-6E8A-4147-A177-3AD203B41FA5}">
                      <a16:colId xmlns:a16="http://schemas.microsoft.com/office/drawing/2014/main" val="2157353777"/>
                    </a:ext>
                  </a:extLst>
                </a:gridCol>
                <a:gridCol w="479425">
                  <a:extLst>
                    <a:ext uri="{9D8B030D-6E8A-4147-A177-3AD203B41FA5}">
                      <a16:colId xmlns:a16="http://schemas.microsoft.com/office/drawing/2014/main" val="2385928186"/>
                    </a:ext>
                  </a:extLst>
                </a:gridCol>
                <a:gridCol w="479425">
                  <a:extLst>
                    <a:ext uri="{9D8B030D-6E8A-4147-A177-3AD203B41FA5}">
                      <a16:colId xmlns:a16="http://schemas.microsoft.com/office/drawing/2014/main" val="565781131"/>
                    </a:ext>
                  </a:extLst>
                </a:gridCol>
                <a:gridCol w="477837">
                  <a:extLst>
                    <a:ext uri="{9D8B030D-6E8A-4147-A177-3AD203B41FA5}">
                      <a16:colId xmlns:a16="http://schemas.microsoft.com/office/drawing/2014/main" val="3788762507"/>
                    </a:ext>
                  </a:extLst>
                </a:gridCol>
                <a:gridCol w="479425">
                  <a:extLst>
                    <a:ext uri="{9D8B030D-6E8A-4147-A177-3AD203B41FA5}">
                      <a16:colId xmlns:a16="http://schemas.microsoft.com/office/drawing/2014/main" val="1173481782"/>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8566396"/>
                  </a:ext>
                </a:extLst>
              </a:tr>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P</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7380447"/>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F</a:t>
                      </a:r>
                      <a:r>
                        <a:rPr kumimoji="0" lang="en-US" altLang="en-US" sz="1800" b="0" i="0" u="none" strike="noStrike" cap="none" normalizeH="0" baseline="0">
                          <a:ln>
                            <a:noFill/>
                          </a:ln>
                          <a:solidFill>
                            <a:schemeClr val="tx1"/>
                          </a:solidFill>
                          <a:effectLst/>
                          <a:latin typeface="Times New Roman" panose="02020603050405020304" pitchFamily="18" charset="0"/>
                        </a:rPr>
                        <a:t>(</a:t>
                      </a:r>
                      <a:r>
                        <a:rPr kumimoji="0" lang="en-US" altLang="en-US" sz="1800" b="1" i="1" u="none" strike="noStrike" cap="none" normalizeH="0" baseline="0">
                          <a:ln>
                            <a:noFill/>
                          </a:ln>
                          <a:solidFill>
                            <a:schemeClr val="tx1"/>
                          </a:solidFill>
                          <a:effectLst/>
                          <a:latin typeface="Times New Roman" panose="02020603050405020304" pitchFamily="18" charset="0"/>
                        </a:rPr>
                        <a:t>j</a:t>
                      </a: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Symbol" panose="05050102010706020507" pitchFamily="18" charset="2"/>
                        </a:rPr>
                        <a:t>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9345967"/>
                  </a:ext>
                </a:extLst>
              </a:tr>
            </a:tbl>
          </a:graphicData>
        </a:graphic>
      </p:graphicFrame>
      <p:sp>
        <p:nvSpPr>
          <p:cNvPr id="357536" name="Text Box 160">
            <a:extLst>
              <a:ext uri="{FF2B5EF4-FFF2-40B4-BE49-F238E27FC236}">
                <a16:creationId xmlns:a16="http://schemas.microsoft.com/office/drawing/2014/main" id="{A2509A4C-609C-403C-94F0-30652296EBB0}"/>
              </a:ext>
            </a:extLst>
          </p:cNvPr>
          <p:cNvSpPr txBox="1">
            <a:spLocks noChangeArrowheads="1"/>
          </p:cNvSpPr>
          <p:nvPr/>
        </p:nvSpPr>
        <p:spPr bwMode="auto">
          <a:xfrm>
            <a:off x="0" y="3448050"/>
            <a:ext cx="38862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42900" eaLnBrk="0" hangingPunct="0">
              <a:defRPr sz="2400">
                <a:solidFill>
                  <a:schemeClr val="tx1"/>
                </a:solidFill>
                <a:latin typeface="Times New Roman" panose="02020603050405020304" pitchFamily="18" charset="0"/>
              </a:defRPr>
            </a:lvl1pPr>
            <a:lvl2pPr marL="342900" defTabSz="342900" eaLnBrk="0" hangingPunct="0">
              <a:defRPr sz="2400">
                <a:solidFill>
                  <a:schemeClr val="tx1"/>
                </a:solidFill>
                <a:latin typeface="Times New Roman" panose="02020603050405020304" pitchFamily="18" charset="0"/>
              </a:defRPr>
            </a:lvl2pPr>
            <a:lvl3pPr marL="628650" defTabSz="342900" eaLnBrk="0" hangingPunct="0">
              <a:defRPr sz="2400">
                <a:solidFill>
                  <a:schemeClr val="tx1"/>
                </a:solidFill>
                <a:latin typeface="Times New Roman" panose="02020603050405020304" pitchFamily="18" charset="0"/>
              </a:defRPr>
            </a:lvl3pPr>
            <a:lvl4pPr defTabSz="342900" eaLnBrk="0" hangingPunct="0">
              <a:defRPr sz="2400">
                <a:solidFill>
                  <a:schemeClr val="tx1"/>
                </a:solidFill>
                <a:latin typeface="Times New Roman" panose="02020603050405020304" pitchFamily="18" charset="0"/>
              </a:defRPr>
            </a:lvl4pPr>
            <a:lvl5pPr defTabSz="342900" eaLnBrk="0" hangingPunct="0">
              <a:defRPr sz="2400">
                <a:solidFill>
                  <a:schemeClr val="tx1"/>
                </a:solidFill>
                <a:latin typeface="Times New Roman" panose="02020603050405020304" pitchFamily="18" charset="0"/>
              </a:defRPr>
            </a:lvl5pPr>
            <a:lvl6pPr defTabSz="342900" eaLnBrk="0" fontAlgn="base" hangingPunct="0">
              <a:spcBef>
                <a:spcPct val="0"/>
              </a:spcBef>
              <a:spcAft>
                <a:spcPct val="0"/>
              </a:spcAft>
              <a:defRPr sz="2400">
                <a:solidFill>
                  <a:schemeClr val="tx1"/>
                </a:solidFill>
                <a:latin typeface="Times New Roman" panose="02020603050405020304" pitchFamily="18" charset="0"/>
              </a:defRPr>
            </a:lvl6pPr>
            <a:lvl7pPr defTabSz="342900" eaLnBrk="0" fontAlgn="base" hangingPunct="0">
              <a:spcBef>
                <a:spcPct val="0"/>
              </a:spcBef>
              <a:spcAft>
                <a:spcPct val="0"/>
              </a:spcAft>
              <a:defRPr sz="2400">
                <a:solidFill>
                  <a:schemeClr val="tx1"/>
                </a:solidFill>
                <a:latin typeface="Times New Roman" panose="02020603050405020304" pitchFamily="18" charset="0"/>
              </a:defRPr>
            </a:lvl7pPr>
            <a:lvl8pPr defTabSz="342900" eaLnBrk="0" fontAlgn="base" hangingPunct="0">
              <a:spcBef>
                <a:spcPct val="0"/>
              </a:spcBef>
              <a:spcAft>
                <a:spcPct val="0"/>
              </a:spcAft>
              <a:defRPr sz="2400">
                <a:solidFill>
                  <a:schemeClr val="tx1"/>
                </a:solidFill>
                <a:latin typeface="Times New Roman" panose="02020603050405020304" pitchFamily="18" charset="0"/>
              </a:defRPr>
            </a:lvl8pPr>
            <a:lvl9pPr defTabSz="3429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342900" rtl="0" eaLnBrk="1" fontAlgn="base" latinLnBrk="0" hangingPunct="1">
              <a:lnSpc>
                <a:spcPct val="90000"/>
              </a:lnSpc>
              <a:spcBef>
                <a:spcPct val="0"/>
              </a:spcBef>
              <a:spcAft>
                <a:spcPct val="20000"/>
              </a:spcAft>
              <a:buClr>
                <a:srgbClr val="CCCCFF"/>
              </a:buClr>
              <a:buSzPct val="110000"/>
              <a:buFont typeface="Wingdings" panose="05000000000000000000" pitchFamily="2" charset="2"/>
              <a:buNone/>
              <a:tabLst/>
              <a:defRPr/>
            </a:pP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Algorithm</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KMPMatch</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 P</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failureFunction</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P</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endPar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while</a:t>
            </a: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&lt;</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n</a:t>
            </a:r>
            <a:endPar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r>
              <a:rPr kumimoji="0" lang="en-US" altLang="en-US" sz="14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P</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m</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return</a:t>
            </a: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match }</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&gt;</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endPar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r>
              <a:rPr kumimoji="0" lang="en-US" altLang="en-US" sz="14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endParaRPr kumimoji="0" lang="en-US" altLang="en-US" sz="1400" b="1" i="1"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4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return</a:t>
            </a: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4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 </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no match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7435"/>
                                        </p:tgtEl>
                                        <p:attrNameLst>
                                          <p:attrName>style.visibility</p:attrName>
                                        </p:attrNameLst>
                                      </p:cBhvr>
                                      <p:to>
                                        <p:strVal val="visible"/>
                                      </p:to>
                                    </p:set>
                                    <p:animEffect transition="in" filter="wipe(up)">
                                      <p:cBhvr>
                                        <p:cTn id="7" dur="500"/>
                                        <p:tgtEl>
                                          <p:spTgt spid="357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7482"/>
                                        </p:tgtEl>
                                        <p:attrNameLst>
                                          <p:attrName>style.visibility</p:attrName>
                                        </p:attrNameLst>
                                      </p:cBhvr>
                                      <p:to>
                                        <p:strVal val="visible"/>
                                      </p:to>
                                    </p:set>
                                    <p:animEffect transition="in" filter="wipe(up)">
                                      <p:cBhvr>
                                        <p:cTn id="12" dur="500"/>
                                        <p:tgtEl>
                                          <p:spTgt spid="3574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57449"/>
                                        </p:tgtEl>
                                        <p:attrNameLst>
                                          <p:attrName>style.visibility</p:attrName>
                                        </p:attrNameLst>
                                      </p:cBhvr>
                                      <p:to>
                                        <p:strVal val="visible"/>
                                      </p:to>
                                    </p:set>
                                    <p:animEffect transition="in" filter="wipe(up)">
                                      <p:cBhvr>
                                        <p:cTn id="17" dur="500"/>
                                        <p:tgtEl>
                                          <p:spTgt spid="3574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57463"/>
                                        </p:tgtEl>
                                        <p:attrNameLst>
                                          <p:attrName>style.visibility</p:attrName>
                                        </p:attrNameLst>
                                      </p:cBhvr>
                                      <p:to>
                                        <p:strVal val="visible"/>
                                      </p:to>
                                    </p:set>
                                    <p:animEffect transition="in" filter="wipe(up)">
                                      <p:cBhvr>
                                        <p:cTn id="22" dur="500"/>
                                        <p:tgtEl>
                                          <p:spTgt spid="35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1F59AC53-B17F-4496-8840-BA4A3566C2FB}"/>
              </a:ext>
            </a:extLst>
          </p:cNvPr>
          <p:cNvSpPr>
            <a:spLocks noGrp="1" noChangeArrowheads="1"/>
          </p:cNvSpPr>
          <p:nvPr>
            <p:ph type="title"/>
          </p:nvPr>
        </p:nvSpPr>
        <p:spPr>
          <a:xfrm>
            <a:off x="685800" y="166687"/>
            <a:ext cx="7772400" cy="815807"/>
          </a:xfrm>
        </p:spPr>
        <p:txBody>
          <a:bodyPr/>
          <a:lstStyle/>
          <a:p>
            <a:r>
              <a:rPr lang="en-US" altLang="en-US" b="1" dirty="0">
                <a:effectLst>
                  <a:outerShdw blurRad="38100" dist="38100" dir="2700000" algn="tl">
                    <a:srgbClr val="000000">
                      <a:alpha val="43137"/>
                    </a:srgbClr>
                  </a:outerShdw>
                </a:effectLst>
              </a:rPr>
              <a:t>The KMP Algorithm</a:t>
            </a:r>
          </a:p>
        </p:txBody>
      </p:sp>
      <p:sp>
        <p:nvSpPr>
          <p:cNvPr id="358403" name="Rectangle 3">
            <a:extLst>
              <a:ext uri="{FF2B5EF4-FFF2-40B4-BE49-F238E27FC236}">
                <a16:creationId xmlns:a16="http://schemas.microsoft.com/office/drawing/2014/main" id="{C609AA03-2A61-4EA1-9EEE-4593C39606A3}"/>
              </a:ext>
            </a:extLst>
          </p:cNvPr>
          <p:cNvSpPr>
            <a:spLocks noGrp="1" noChangeArrowheads="1"/>
          </p:cNvSpPr>
          <p:nvPr>
            <p:ph type="body" idx="1"/>
          </p:nvPr>
        </p:nvSpPr>
        <p:spPr>
          <a:xfrm>
            <a:off x="554477" y="1274323"/>
            <a:ext cx="4169923" cy="5050277"/>
          </a:xfrm>
        </p:spPr>
        <p:txBody>
          <a:bodyPr/>
          <a:lstStyle/>
          <a:p>
            <a:r>
              <a:rPr lang="en-US" altLang="en-US" sz="2000" dirty="0"/>
              <a:t>The failure function can be represented by an array and can be computed in </a:t>
            </a:r>
            <a:r>
              <a:rPr lang="en-US" altLang="en-US" sz="2000" b="1" i="1" dirty="0">
                <a:latin typeface="Times New Roman" panose="02020603050405020304" pitchFamily="18" charset="0"/>
              </a:rPr>
              <a:t>O</a:t>
            </a:r>
            <a:r>
              <a:rPr lang="en-US" altLang="en-US" sz="2000" dirty="0">
                <a:latin typeface="Times New Roman" panose="02020603050405020304" pitchFamily="18" charset="0"/>
              </a:rPr>
              <a:t>(</a:t>
            </a:r>
            <a:r>
              <a:rPr lang="en-US" altLang="en-US" sz="2000" b="1" i="1" dirty="0">
                <a:latin typeface="Times New Roman" panose="02020603050405020304" pitchFamily="18" charset="0"/>
              </a:rPr>
              <a:t>m</a:t>
            </a:r>
            <a:r>
              <a:rPr lang="en-US" altLang="en-US" sz="2000" dirty="0">
                <a:latin typeface="Times New Roman" panose="02020603050405020304" pitchFamily="18" charset="0"/>
              </a:rPr>
              <a:t>)</a:t>
            </a:r>
            <a:r>
              <a:rPr lang="en-US" altLang="en-US" sz="2000" dirty="0"/>
              <a:t> time</a:t>
            </a:r>
          </a:p>
          <a:p>
            <a:r>
              <a:rPr lang="en-US" altLang="en-US" sz="2000" dirty="0"/>
              <a:t>At each iteration of the while-loop, either</a:t>
            </a:r>
          </a:p>
          <a:p>
            <a:pPr lvl="1"/>
            <a:r>
              <a:rPr lang="en-US" altLang="en-US" sz="1800" b="1" i="1" dirty="0" err="1">
                <a:latin typeface="Times New Roman" panose="02020603050405020304" pitchFamily="18" charset="0"/>
              </a:rPr>
              <a:t>i</a:t>
            </a:r>
            <a:r>
              <a:rPr lang="en-US" altLang="en-US" sz="1800" dirty="0"/>
              <a:t> increases by one, or</a:t>
            </a:r>
          </a:p>
          <a:p>
            <a:pPr lvl="1"/>
            <a:r>
              <a:rPr lang="en-US" altLang="en-US" sz="1800" dirty="0"/>
              <a:t>the shift amount </a:t>
            </a:r>
            <a:r>
              <a:rPr lang="en-US" altLang="en-US" sz="1800" b="1" i="1" dirty="0" err="1">
                <a:latin typeface="Times New Roman" panose="02020603050405020304" pitchFamily="18" charset="0"/>
              </a:rPr>
              <a:t>i</a:t>
            </a:r>
            <a:r>
              <a:rPr lang="en-US" altLang="en-US" sz="1800" b="1" i="1" dirty="0">
                <a:latin typeface="Times New Roman" panose="02020603050405020304" pitchFamily="18" charset="0"/>
              </a:rPr>
              <a:t> </a:t>
            </a:r>
            <a:r>
              <a:rPr lang="en-US" altLang="en-US" sz="1800" dirty="0">
                <a:latin typeface="Symbol" panose="05050102010706020507" pitchFamily="18" charset="2"/>
              </a:rPr>
              <a:t>-</a:t>
            </a:r>
            <a:r>
              <a:rPr lang="en-US" altLang="en-US" sz="1800" b="1" i="1" dirty="0">
                <a:latin typeface="Times New Roman" panose="02020603050405020304" pitchFamily="18" charset="0"/>
              </a:rPr>
              <a:t> j</a:t>
            </a:r>
            <a:r>
              <a:rPr lang="en-US" altLang="en-US" sz="1800" dirty="0"/>
              <a:t> increases by at least one (observe that </a:t>
            </a:r>
            <a:r>
              <a:rPr lang="en-US" altLang="en-US" sz="1800" b="1" i="1" dirty="0">
                <a:latin typeface="Times New Roman" panose="02020603050405020304" pitchFamily="18" charset="0"/>
              </a:rPr>
              <a:t>F</a:t>
            </a:r>
            <a:r>
              <a:rPr lang="en-US" altLang="en-US" sz="1800" dirty="0">
                <a:latin typeface="Times New Roman" panose="02020603050405020304" pitchFamily="18" charset="0"/>
              </a:rPr>
              <a:t>(</a:t>
            </a:r>
            <a:r>
              <a:rPr lang="en-US" altLang="en-US" sz="1800" b="1" i="1" dirty="0">
                <a:latin typeface="Times New Roman" panose="02020603050405020304" pitchFamily="18" charset="0"/>
                <a:sym typeface="Symbol" panose="05050102010706020507" pitchFamily="18" charset="2"/>
              </a:rPr>
              <a:t>j</a:t>
            </a:r>
            <a:r>
              <a:rPr lang="en-US" altLang="en-US" sz="1800" b="1" i="1" dirty="0">
                <a:latin typeface="Times New Roman" panose="02020603050405020304" pitchFamily="18" charset="0"/>
              </a:rPr>
              <a:t> </a:t>
            </a:r>
            <a:r>
              <a:rPr lang="en-US" altLang="en-US" sz="1800" dirty="0">
                <a:latin typeface="Symbol" panose="05050102010706020507" pitchFamily="18" charset="2"/>
                <a:sym typeface="Symbol" panose="05050102010706020507" pitchFamily="18" charset="2"/>
              </a:rPr>
              <a:t>-</a:t>
            </a:r>
            <a:r>
              <a:rPr lang="en-US" altLang="en-US" sz="1800" b="1" i="1"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1</a:t>
            </a:r>
            <a:r>
              <a:rPr lang="en-US" altLang="en-US" sz="1800" dirty="0">
                <a:latin typeface="Times New Roman" panose="02020603050405020304" pitchFamily="18" charset="0"/>
              </a:rPr>
              <a:t>)</a:t>
            </a:r>
            <a:r>
              <a:rPr lang="en-US" altLang="en-US" sz="1800" b="1" i="1"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&lt; </a:t>
            </a:r>
            <a:r>
              <a:rPr lang="en-US" altLang="en-US" sz="1800" b="1" i="1" dirty="0">
                <a:latin typeface="Times New Roman" panose="02020603050405020304" pitchFamily="18" charset="0"/>
              </a:rPr>
              <a:t>j</a:t>
            </a:r>
            <a:r>
              <a:rPr lang="en-US" altLang="en-US" sz="1800" dirty="0"/>
              <a:t>)</a:t>
            </a:r>
          </a:p>
          <a:p>
            <a:r>
              <a:rPr lang="en-US" altLang="en-US" sz="2000" dirty="0"/>
              <a:t>Hence, there are no more than </a:t>
            </a:r>
            <a:r>
              <a:rPr lang="en-US" altLang="en-US" sz="2000" dirty="0">
                <a:latin typeface="Times New Roman" panose="02020603050405020304" pitchFamily="18" charset="0"/>
              </a:rPr>
              <a:t>2</a:t>
            </a:r>
            <a:r>
              <a:rPr lang="en-US" altLang="en-US" sz="2000" b="1" i="1" dirty="0">
                <a:latin typeface="Times New Roman" panose="02020603050405020304" pitchFamily="18" charset="0"/>
              </a:rPr>
              <a:t>n </a:t>
            </a:r>
            <a:r>
              <a:rPr lang="en-US" altLang="en-US" sz="2000" dirty="0"/>
              <a:t>iterations of the while-loop</a:t>
            </a:r>
          </a:p>
          <a:p>
            <a:endParaRPr lang="en-US" altLang="en-US" sz="2000" b="1" dirty="0">
              <a:solidFill>
                <a:srgbClr val="3333FF"/>
              </a:solidFill>
            </a:endParaRPr>
          </a:p>
          <a:p>
            <a:r>
              <a:rPr lang="en-US" altLang="en-US" sz="2000" b="1" dirty="0">
                <a:solidFill>
                  <a:srgbClr val="3333FF"/>
                </a:solidFill>
              </a:rPr>
              <a:t>Thus, KMP’s algorithm runs in optimal time </a:t>
            </a:r>
            <a:r>
              <a:rPr lang="en-US" altLang="en-US" sz="2000" b="1" i="1" dirty="0">
                <a:solidFill>
                  <a:srgbClr val="3333FF"/>
                </a:solidFill>
                <a:latin typeface="Times New Roman" panose="02020603050405020304" pitchFamily="18" charset="0"/>
              </a:rPr>
              <a:t>O</a:t>
            </a:r>
            <a:r>
              <a:rPr lang="en-US" altLang="en-US" sz="2000" b="1" dirty="0">
                <a:solidFill>
                  <a:srgbClr val="3333FF"/>
                </a:solidFill>
                <a:latin typeface="Times New Roman" panose="02020603050405020304" pitchFamily="18" charset="0"/>
              </a:rPr>
              <a:t>(</a:t>
            </a:r>
            <a:r>
              <a:rPr lang="en-US" altLang="en-US" sz="2000" b="1" i="1" dirty="0">
                <a:solidFill>
                  <a:srgbClr val="3333FF"/>
                </a:solidFill>
                <a:latin typeface="Times New Roman" panose="02020603050405020304" pitchFamily="18" charset="0"/>
              </a:rPr>
              <a:t>m </a:t>
            </a:r>
            <a:r>
              <a:rPr lang="en-US" altLang="en-US" sz="2000" b="1" dirty="0">
                <a:solidFill>
                  <a:srgbClr val="3333FF"/>
                </a:solidFill>
                <a:latin typeface="Symbol" panose="05050102010706020507" pitchFamily="18" charset="2"/>
              </a:rPr>
              <a:t>+</a:t>
            </a:r>
            <a:r>
              <a:rPr lang="en-US" altLang="en-US" sz="2000" b="1" i="1" dirty="0">
                <a:solidFill>
                  <a:srgbClr val="3333FF"/>
                </a:solidFill>
                <a:latin typeface="Times New Roman" panose="02020603050405020304" pitchFamily="18" charset="0"/>
              </a:rPr>
              <a:t> n</a:t>
            </a:r>
            <a:r>
              <a:rPr lang="en-US" altLang="en-US" sz="2000" b="1" dirty="0">
                <a:solidFill>
                  <a:srgbClr val="3333FF"/>
                </a:solidFill>
                <a:latin typeface="Times New Roman" panose="02020603050405020304" pitchFamily="18" charset="0"/>
              </a:rPr>
              <a:t>)</a:t>
            </a:r>
          </a:p>
        </p:txBody>
      </p:sp>
      <p:sp>
        <p:nvSpPr>
          <p:cNvPr id="358404" name="Text Box 4">
            <a:extLst>
              <a:ext uri="{FF2B5EF4-FFF2-40B4-BE49-F238E27FC236}">
                <a16:creationId xmlns:a16="http://schemas.microsoft.com/office/drawing/2014/main" id="{5F85A561-F7C2-46BF-A113-0CFAD0DEBB54}"/>
              </a:ext>
            </a:extLst>
          </p:cNvPr>
          <p:cNvSpPr txBox="1">
            <a:spLocks noChangeArrowheads="1"/>
          </p:cNvSpPr>
          <p:nvPr/>
        </p:nvSpPr>
        <p:spPr bwMode="auto">
          <a:xfrm>
            <a:off x="5105400" y="1752600"/>
            <a:ext cx="3886200" cy="4367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42900" eaLnBrk="0" hangingPunct="0">
              <a:defRPr sz="2400">
                <a:solidFill>
                  <a:schemeClr val="tx1"/>
                </a:solidFill>
                <a:latin typeface="Times New Roman" panose="02020603050405020304" pitchFamily="18" charset="0"/>
              </a:defRPr>
            </a:lvl1pPr>
            <a:lvl2pPr marL="342900" defTabSz="342900" eaLnBrk="0" hangingPunct="0">
              <a:defRPr sz="2400">
                <a:solidFill>
                  <a:schemeClr val="tx1"/>
                </a:solidFill>
                <a:latin typeface="Times New Roman" panose="02020603050405020304" pitchFamily="18" charset="0"/>
              </a:defRPr>
            </a:lvl2pPr>
            <a:lvl3pPr marL="628650" defTabSz="342900" eaLnBrk="0" hangingPunct="0">
              <a:defRPr sz="2400">
                <a:solidFill>
                  <a:schemeClr val="tx1"/>
                </a:solidFill>
                <a:latin typeface="Times New Roman" panose="02020603050405020304" pitchFamily="18" charset="0"/>
              </a:defRPr>
            </a:lvl3pPr>
            <a:lvl4pPr defTabSz="342900" eaLnBrk="0" hangingPunct="0">
              <a:defRPr sz="2400">
                <a:solidFill>
                  <a:schemeClr val="tx1"/>
                </a:solidFill>
                <a:latin typeface="Times New Roman" panose="02020603050405020304" pitchFamily="18" charset="0"/>
              </a:defRPr>
            </a:lvl4pPr>
            <a:lvl5pPr defTabSz="342900" eaLnBrk="0" hangingPunct="0">
              <a:defRPr sz="2400">
                <a:solidFill>
                  <a:schemeClr val="tx1"/>
                </a:solidFill>
                <a:latin typeface="Times New Roman" panose="02020603050405020304" pitchFamily="18" charset="0"/>
              </a:defRPr>
            </a:lvl5pPr>
            <a:lvl6pPr defTabSz="342900" eaLnBrk="0" fontAlgn="base" hangingPunct="0">
              <a:spcBef>
                <a:spcPct val="0"/>
              </a:spcBef>
              <a:spcAft>
                <a:spcPct val="0"/>
              </a:spcAft>
              <a:defRPr sz="2400">
                <a:solidFill>
                  <a:schemeClr val="tx1"/>
                </a:solidFill>
                <a:latin typeface="Times New Roman" panose="02020603050405020304" pitchFamily="18" charset="0"/>
              </a:defRPr>
            </a:lvl6pPr>
            <a:lvl7pPr defTabSz="342900" eaLnBrk="0" fontAlgn="base" hangingPunct="0">
              <a:spcBef>
                <a:spcPct val="0"/>
              </a:spcBef>
              <a:spcAft>
                <a:spcPct val="0"/>
              </a:spcAft>
              <a:defRPr sz="2400">
                <a:solidFill>
                  <a:schemeClr val="tx1"/>
                </a:solidFill>
                <a:latin typeface="Times New Roman" panose="02020603050405020304" pitchFamily="18" charset="0"/>
              </a:defRPr>
            </a:lvl7pPr>
            <a:lvl8pPr defTabSz="342900" eaLnBrk="0" fontAlgn="base" hangingPunct="0">
              <a:spcBef>
                <a:spcPct val="0"/>
              </a:spcBef>
              <a:spcAft>
                <a:spcPct val="0"/>
              </a:spcAft>
              <a:defRPr sz="2400">
                <a:solidFill>
                  <a:schemeClr val="tx1"/>
                </a:solidFill>
                <a:latin typeface="Times New Roman" panose="02020603050405020304" pitchFamily="18" charset="0"/>
              </a:defRPr>
            </a:lvl8pPr>
            <a:lvl9pPr defTabSz="3429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342900" rtl="0" eaLnBrk="1" fontAlgn="base" latinLnBrk="0" hangingPunct="1">
              <a:lnSpc>
                <a:spcPct val="90000"/>
              </a:lnSpc>
              <a:spcBef>
                <a:spcPct val="0"/>
              </a:spcBef>
              <a:spcAft>
                <a:spcPct val="2000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Algorithm</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KMPMatch</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 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failureFunction</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while</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&lt;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n</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r>
              <a:rPr kumimoji="0" lang="en-US" altLang="en-US" sz="18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m</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return</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match }</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&gt;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r>
              <a:rPr kumimoji="0" lang="en-US" altLang="en-US" sz="18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endParaRPr kumimoji="0" lang="en-US" altLang="en-US" sz="1800" b="1" i="1"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return</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no match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62D57396-8365-4E06-AADA-A1B92B610084}"/>
              </a:ext>
            </a:extLst>
          </p:cNvPr>
          <p:cNvSpPr>
            <a:spLocks noGrp="1" noChangeArrowheads="1"/>
          </p:cNvSpPr>
          <p:nvPr>
            <p:ph type="title"/>
          </p:nvPr>
        </p:nvSpPr>
        <p:spPr>
          <a:xfrm>
            <a:off x="685800" y="114300"/>
            <a:ext cx="7772400" cy="1143000"/>
          </a:xfrm>
        </p:spPr>
        <p:txBody>
          <a:bodyPr/>
          <a:lstStyle/>
          <a:p>
            <a:r>
              <a:rPr lang="en-US" altLang="en-US" dirty="0"/>
              <a:t>Computing the Failure Function</a:t>
            </a:r>
          </a:p>
        </p:txBody>
      </p:sp>
      <p:sp>
        <p:nvSpPr>
          <p:cNvPr id="359427" name="Rectangle 3">
            <a:extLst>
              <a:ext uri="{FF2B5EF4-FFF2-40B4-BE49-F238E27FC236}">
                <a16:creationId xmlns:a16="http://schemas.microsoft.com/office/drawing/2014/main" id="{8EBA9F7F-6B6B-43FE-8B3C-D621390B26FE}"/>
              </a:ext>
            </a:extLst>
          </p:cNvPr>
          <p:cNvSpPr>
            <a:spLocks noGrp="1" noChangeArrowheads="1"/>
          </p:cNvSpPr>
          <p:nvPr>
            <p:ph type="body" idx="1"/>
          </p:nvPr>
        </p:nvSpPr>
        <p:spPr>
          <a:xfrm>
            <a:off x="369651" y="1517515"/>
            <a:ext cx="4354749" cy="4807085"/>
          </a:xfrm>
        </p:spPr>
        <p:txBody>
          <a:bodyPr/>
          <a:lstStyle/>
          <a:p>
            <a:r>
              <a:rPr lang="en-US" altLang="en-US" sz="2000" dirty="0"/>
              <a:t>The failure function can be represented by an array and can be computed in </a:t>
            </a:r>
            <a:r>
              <a:rPr lang="en-US" altLang="en-US" sz="2000" b="1" i="1" dirty="0">
                <a:solidFill>
                  <a:srgbClr val="3333FF"/>
                </a:solidFill>
                <a:latin typeface="Times New Roman" panose="02020603050405020304" pitchFamily="18" charset="0"/>
              </a:rPr>
              <a:t>O</a:t>
            </a:r>
            <a:r>
              <a:rPr lang="en-US" altLang="en-US" sz="2000" dirty="0">
                <a:solidFill>
                  <a:srgbClr val="3333FF"/>
                </a:solidFill>
                <a:latin typeface="Times New Roman" panose="02020603050405020304" pitchFamily="18" charset="0"/>
              </a:rPr>
              <a:t>(</a:t>
            </a:r>
            <a:r>
              <a:rPr lang="en-US" altLang="en-US" sz="2000" b="1" i="1" dirty="0">
                <a:solidFill>
                  <a:srgbClr val="3333FF"/>
                </a:solidFill>
                <a:latin typeface="Times New Roman" panose="02020603050405020304" pitchFamily="18" charset="0"/>
              </a:rPr>
              <a:t>m</a:t>
            </a:r>
            <a:r>
              <a:rPr lang="en-US" altLang="en-US" sz="2000" dirty="0">
                <a:solidFill>
                  <a:srgbClr val="3333FF"/>
                </a:solidFill>
                <a:latin typeface="Times New Roman" panose="02020603050405020304" pitchFamily="18" charset="0"/>
              </a:rPr>
              <a:t>)</a:t>
            </a:r>
            <a:r>
              <a:rPr lang="en-US" altLang="en-US" sz="2000" dirty="0"/>
              <a:t> time</a:t>
            </a:r>
          </a:p>
          <a:p>
            <a:r>
              <a:rPr lang="en-US" altLang="en-US" sz="2000" dirty="0"/>
              <a:t>The construction is similar to the KMP algorithm itself</a:t>
            </a:r>
          </a:p>
          <a:p>
            <a:r>
              <a:rPr lang="en-US" altLang="en-US" sz="2000" dirty="0"/>
              <a:t>At each iteration of the while-loop, either</a:t>
            </a:r>
          </a:p>
          <a:p>
            <a:pPr lvl="1"/>
            <a:r>
              <a:rPr lang="en-US" altLang="en-US" sz="1800" b="1" i="1" dirty="0" err="1">
                <a:latin typeface="Times New Roman" panose="02020603050405020304" pitchFamily="18" charset="0"/>
              </a:rPr>
              <a:t>i</a:t>
            </a:r>
            <a:r>
              <a:rPr lang="en-US" altLang="en-US" sz="1800" dirty="0"/>
              <a:t> increases by one, or</a:t>
            </a:r>
          </a:p>
          <a:p>
            <a:pPr lvl="1"/>
            <a:r>
              <a:rPr lang="en-US" altLang="en-US" sz="1800" dirty="0"/>
              <a:t>the shift amount </a:t>
            </a:r>
            <a:r>
              <a:rPr lang="en-US" altLang="en-US" sz="1800" b="1" i="1" dirty="0" err="1">
                <a:latin typeface="Times New Roman" panose="02020603050405020304" pitchFamily="18" charset="0"/>
              </a:rPr>
              <a:t>i</a:t>
            </a:r>
            <a:r>
              <a:rPr lang="en-US" altLang="en-US" sz="1800" b="1" i="1" dirty="0">
                <a:latin typeface="Times New Roman" panose="02020603050405020304" pitchFamily="18" charset="0"/>
              </a:rPr>
              <a:t> </a:t>
            </a:r>
            <a:r>
              <a:rPr lang="en-US" altLang="en-US" sz="1800" dirty="0">
                <a:latin typeface="Symbol" panose="05050102010706020507" pitchFamily="18" charset="2"/>
              </a:rPr>
              <a:t>-</a:t>
            </a:r>
            <a:r>
              <a:rPr lang="en-US" altLang="en-US" sz="1800" b="1" i="1" dirty="0">
                <a:latin typeface="Times New Roman" panose="02020603050405020304" pitchFamily="18" charset="0"/>
              </a:rPr>
              <a:t> j</a:t>
            </a:r>
            <a:r>
              <a:rPr lang="en-US" altLang="en-US" sz="1800" dirty="0"/>
              <a:t> increases by at least one (observe that </a:t>
            </a:r>
            <a:r>
              <a:rPr lang="en-US" altLang="en-US" sz="1800" b="1" i="1" dirty="0">
                <a:latin typeface="Times New Roman" panose="02020603050405020304" pitchFamily="18" charset="0"/>
              </a:rPr>
              <a:t>F</a:t>
            </a:r>
            <a:r>
              <a:rPr lang="en-US" altLang="en-US" sz="1800" dirty="0">
                <a:latin typeface="Times New Roman" panose="02020603050405020304" pitchFamily="18" charset="0"/>
              </a:rPr>
              <a:t>(</a:t>
            </a:r>
            <a:r>
              <a:rPr lang="en-US" altLang="en-US" sz="1800" b="1" i="1" dirty="0">
                <a:latin typeface="Times New Roman" panose="02020603050405020304" pitchFamily="18" charset="0"/>
                <a:sym typeface="Symbol" panose="05050102010706020507" pitchFamily="18" charset="2"/>
              </a:rPr>
              <a:t>j</a:t>
            </a:r>
            <a:r>
              <a:rPr lang="en-US" altLang="en-US" sz="1800" b="1" i="1" dirty="0">
                <a:latin typeface="Times New Roman" panose="02020603050405020304" pitchFamily="18" charset="0"/>
              </a:rPr>
              <a:t> </a:t>
            </a:r>
            <a:r>
              <a:rPr lang="en-US" altLang="en-US" sz="1800" dirty="0">
                <a:latin typeface="Symbol" panose="05050102010706020507" pitchFamily="18" charset="2"/>
                <a:sym typeface="Symbol" panose="05050102010706020507" pitchFamily="18" charset="2"/>
              </a:rPr>
              <a:t>-</a:t>
            </a:r>
            <a:r>
              <a:rPr lang="en-US" altLang="en-US" sz="1800" b="1" i="1"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1</a:t>
            </a:r>
            <a:r>
              <a:rPr lang="en-US" altLang="en-US" sz="1800" dirty="0">
                <a:latin typeface="Times New Roman" panose="02020603050405020304" pitchFamily="18" charset="0"/>
              </a:rPr>
              <a:t>)</a:t>
            </a:r>
            <a:r>
              <a:rPr lang="en-US" altLang="en-US" sz="1800" b="1" i="1"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&lt; </a:t>
            </a:r>
            <a:r>
              <a:rPr lang="en-US" altLang="en-US" sz="1800" b="1" i="1" dirty="0">
                <a:latin typeface="Times New Roman" panose="02020603050405020304" pitchFamily="18" charset="0"/>
              </a:rPr>
              <a:t>j</a:t>
            </a:r>
            <a:r>
              <a:rPr lang="en-US" altLang="en-US" sz="1800" dirty="0"/>
              <a:t>)</a:t>
            </a:r>
          </a:p>
          <a:p>
            <a:r>
              <a:rPr lang="en-US" altLang="en-US" sz="2000" dirty="0"/>
              <a:t>Hence, there are no more than </a:t>
            </a:r>
            <a:r>
              <a:rPr lang="en-US" altLang="en-US" sz="2000" dirty="0">
                <a:latin typeface="Times New Roman" panose="02020603050405020304" pitchFamily="18" charset="0"/>
              </a:rPr>
              <a:t>2</a:t>
            </a:r>
            <a:r>
              <a:rPr lang="en-US" altLang="en-US" sz="2000" b="1" i="1" dirty="0">
                <a:latin typeface="Times New Roman" panose="02020603050405020304" pitchFamily="18" charset="0"/>
              </a:rPr>
              <a:t>m </a:t>
            </a:r>
            <a:r>
              <a:rPr lang="en-US" altLang="en-US" sz="2000" dirty="0"/>
              <a:t>iterations of the while-loop</a:t>
            </a:r>
          </a:p>
        </p:txBody>
      </p:sp>
      <p:sp>
        <p:nvSpPr>
          <p:cNvPr id="359428" name="Text Box 4">
            <a:extLst>
              <a:ext uri="{FF2B5EF4-FFF2-40B4-BE49-F238E27FC236}">
                <a16:creationId xmlns:a16="http://schemas.microsoft.com/office/drawing/2014/main" id="{2D07AF71-1709-47BA-807E-4E8F4E1A1E44}"/>
              </a:ext>
            </a:extLst>
          </p:cNvPr>
          <p:cNvSpPr txBox="1">
            <a:spLocks noChangeArrowheads="1"/>
          </p:cNvSpPr>
          <p:nvPr/>
        </p:nvSpPr>
        <p:spPr bwMode="auto">
          <a:xfrm>
            <a:off x="4953000" y="2052638"/>
            <a:ext cx="4114800" cy="41195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42900" eaLnBrk="0" hangingPunct="0">
              <a:defRPr sz="2400">
                <a:solidFill>
                  <a:schemeClr val="tx1"/>
                </a:solidFill>
                <a:latin typeface="Times New Roman" panose="02020603050405020304" pitchFamily="18" charset="0"/>
              </a:defRPr>
            </a:lvl1pPr>
            <a:lvl2pPr marL="342900" defTabSz="342900" eaLnBrk="0" hangingPunct="0">
              <a:defRPr sz="2400">
                <a:solidFill>
                  <a:schemeClr val="tx1"/>
                </a:solidFill>
                <a:latin typeface="Times New Roman" panose="02020603050405020304" pitchFamily="18" charset="0"/>
              </a:defRPr>
            </a:lvl2pPr>
            <a:lvl3pPr marL="628650" defTabSz="342900" eaLnBrk="0" hangingPunct="0">
              <a:defRPr sz="2400">
                <a:solidFill>
                  <a:schemeClr val="tx1"/>
                </a:solidFill>
                <a:latin typeface="Times New Roman" panose="02020603050405020304" pitchFamily="18" charset="0"/>
              </a:defRPr>
            </a:lvl3pPr>
            <a:lvl4pPr defTabSz="342900" eaLnBrk="0" hangingPunct="0">
              <a:defRPr sz="2400">
                <a:solidFill>
                  <a:schemeClr val="tx1"/>
                </a:solidFill>
                <a:latin typeface="Times New Roman" panose="02020603050405020304" pitchFamily="18" charset="0"/>
              </a:defRPr>
            </a:lvl4pPr>
            <a:lvl5pPr defTabSz="342900" eaLnBrk="0" hangingPunct="0">
              <a:defRPr sz="2400">
                <a:solidFill>
                  <a:schemeClr val="tx1"/>
                </a:solidFill>
                <a:latin typeface="Times New Roman" panose="02020603050405020304" pitchFamily="18" charset="0"/>
              </a:defRPr>
            </a:lvl5pPr>
            <a:lvl6pPr defTabSz="342900" eaLnBrk="0" fontAlgn="base" hangingPunct="0">
              <a:spcBef>
                <a:spcPct val="0"/>
              </a:spcBef>
              <a:spcAft>
                <a:spcPct val="0"/>
              </a:spcAft>
              <a:defRPr sz="2400">
                <a:solidFill>
                  <a:schemeClr val="tx1"/>
                </a:solidFill>
                <a:latin typeface="Times New Roman" panose="02020603050405020304" pitchFamily="18" charset="0"/>
              </a:defRPr>
            </a:lvl6pPr>
            <a:lvl7pPr defTabSz="342900" eaLnBrk="0" fontAlgn="base" hangingPunct="0">
              <a:spcBef>
                <a:spcPct val="0"/>
              </a:spcBef>
              <a:spcAft>
                <a:spcPct val="0"/>
              </a:spcAft>
              <a:defRPr sz="2400">
                <a:solidFill>
                  <a:schemeClr val="tx1"/>
                </a:solidFill>
                <a:latin typeface="Times New Roman" panose="02020603050405020304" pitchFamily="18" charset="0"/>
              </a:defRPr>
            </a:lvl7pPr>
            <a:lvl8pPr defTabSz="342900" eaLnBrk="0" fontAlgn="base" hangingPunct="0">
              <a:spcBef>
                <a:spcPct val="0"/>
              </a:spcBef>
              <a:spcAft>
                <a:spcPct val="0"/>
              </a:spcAft>
              <a:defRPr sz="2400">
                <a:solidFill>
                  <a:schemeClr val="tx1"/>
                </a:solidFill>
                <a:latin typeface="Times New Roman" panose="02020603050405020304" pitchFamily="18" charset="0"/>
              </a:defRPr>
            </a:lvl8pPr>
            <a:lvl9pPr defTabSz="3429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342900" rtl="0" eaLnBrk="1" fontAlgn="base" latinLnBrk="0" hangingPunct="1">
              <a:lnSpc>
                <a:spcPct val="90000"/>
              </a:lnSpc>
              <a:spcBef>
                <a:spcPct val="0"/>
              </a:spcBef>
              <a:spcAft>
                <a:spcPct val="2000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Algorithm</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failureFunction</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1</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while</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&lt;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m</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r>
              <a:rPr kumimoji="0" lang="en-US" altLang="en-US" sz="18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{we have matched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+ 1 chars}</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 if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&gt;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then</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{use failure function to shift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r>
              <a:rPr kumimoji="0" lang="en-US" altLang="en-US" sz="18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endParaRPr kumimoji="0" lang="en-US" altLang="en-US" sz="1800" b="1" i="1" u="none" strike="noStrike" kern="1200" cap="none" spc="0" normalizeH="0" baseline="0" noProof="0">
              <a:ln>
                <a:noFill/>
              </a:ln>
              <a:solidFill>
                <a:srgbClr val="3333CC"/>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0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no match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61217E6-64A0-40D1-9EFF-395AF075C108}"/>
              </a:ext>
            </a:extLst>
          </p:cNvPr>
          <p:cNvSpPr>
            <a:spLocks noGrp="1"/>
          </p:cNvSpPr>
          <p:nvPr>
            <p:ph type="title"/>
          </p:nvPr>
        </p:nvSpPr>
        <p:spPr/>
        <p:txBody>
          <a:bodyPr/>
          <a:lstStyle/>
          <a:p>
            <a:pPr eaLnBrk="1" hangingPunct="1"/>
            <a:r>
              <a:rPr lang="en-US" altLang="en-US"/>
              <a:t>About the Creators</a:t>
            </a:r>
          </a:p>
        </p:txBody>
      </p:sp>
      <p:pic>
        <p:nvPicPr>
          <p:cNvPr id="12291" name="Picture 2">
            <a:extLst>
              <a:ext uri="{FF2B5EF4-FFF2-40B4-BE49-F238E27FC236}">
                <a16:creationId xmlns:a16="http://schemas.microsoft.com/office/drawing/2014/main" id="{E9AD1234-0A5A-4EC2-9C85-DBA6A13F8A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086600" y="1219200"/>
            <a:ext cx="1489075" cy="2239963"/>
          </a:xfrm>
          <a:noFill/>
        </p:spPr>
      </p:pic>
      <p:sp>
        <p:nvSpPr>
          <p:cNvPr id="12292" name="TextBox 5">
            <a:extLst>
              <a:ext uri="{FF2B5EF4-FFF2-40B4-BE49-F238E27FC236}">
                <a16:creationId xmlns:a16="http://schemas.microsoft.com/office/drawing/2014/main" id="{00565220-061C-428A-9D77-68327C32CF89}"/>
              </a:ext>
            </a:extLst>
          </p:cNvPr>
          <p:cNvSpPr txBox="1">
            <a:spLocks noChangeArrowheads="1"/>
          </p:cNvSpPr>
          <p:nvPr/>
        </p:nvSpPr>
        <p:spPr bwMode="auto">
          <a:xfrm>
            <a:off x="1143000" y="1447800"/>
            <a:ext cx="5791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 Robert Boyer is a retired Professor Emeritus of the University of Texas at Austin Computer Science Department.  He received his BA and PhD in mathematics at UT Austin, and has authored and co-authored several books concerning automatic theorem-proving.</a:t>
            </a:r>
          </a:p>
        </p:txBody>
      </p:sp>
      <p:pic>
        <p:nvPicPr>
          <p:cNvPr id="12293" name="Picture 3">
            <a:extLst>
              <a:ext uri="{FF2B5EF4-FFF2-40B4-BE49-F238E27FC236}">
                <a16:creationId xmlns:a16="http://schemas.microsoft.com/office/drawing/2014/main" id="{EF7223BD-E1D5-4C30-B117-C31E8ED5F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0"/>
            <a:ext cx="16922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Box 7">
            <a:extLst>
              <a:ext uri="{FF2B5EF4-FFF2-40B4-BE49-F238E27FC236}">
                <a16:creationId xmlns:a16="http://schemas.microsoft.com/office/drawing/2014/main" id="{0B31F08F-D7F0-4C6E-BAB6-DA44BF5AA10B}"/>
              </a:ext>
            </a:extLst>
          </p:cNvPr>
          <p:cNvSpPr txBox="1">
            <a:spLocks noChangeArrowheads="1"/>
          </p:cNvSpPr>
          <p:nvPr/>
        </p:nvSpPr>
        <p:spPr bwMode="auto">
          <a:xfrm>
            <a:off x="2362200" y="3810000"/>
            <a:ext cx="6248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J. Strother Moore is Admiral B.R. Inman Centennial Chair in Computer Theory of the Department of Computer Sciences at UT Austin.  He received his BS in mathematics from MIT in 1970, and his PhD in computational logic from the University of Edinburgh in 1973.  He has authored and co-authored several books concerning automatic theorem-proving, some of them in cooperation with Robert Boyer.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5247" y="232172"/>
            <a:ext cx="3944689" cy="528390"/>
          </a:xfrm>
          <a:prstGeom prst="rect">
            <a:avLst/>
          </a:prstGeom>
        </p:spPr>
        <p:txBody>
          <a:bodyPr vert="horz" wrap="square" lIns="0" tIns="8930" rIns="0" bIns="0" rtlCol="0">
            <a:spAutoFit/>
          </a:bodyPr>
          <a:lstStyle/>
          <a:p>
            <a:pPr marL="8929">
              <a:spcBef>
                <a:spcPts val="70"/>
              </a:spcBef>
            </a:pPr>
            <a:r>
              <a:rPr sz="3375" spc="70" dirty="0">
                <a:solidFill>
                  <a:srgbClr val="E32400"/>
                </a:solidFill>
                <a:latin typeface="Tahoma"/>
                <a:cs typeface="Tahoma"/>
              </a:rPr>
              <a:t>Exact </a:t>
            </a:r>
            <a:r>
              <a:rPr sz="3375" spc="120" dirty="0">
                <a:solidFill>
                  <a:srgbClr val="E32400"/>
                </a:solidFill>
                <a:latin typeface="Tahoma"/>
                <a:cs typeface="Tahoma"/>
              </a:rPr>
              <a:t>String</a:t>
            </a:r>
            <a:r>
              <a:rPr sz="3375" spc="369" dirty="0">
                <a:solidFill>
                  <a:srgbClr val="E32400"/>
                </a:solidFill>
                <a:latin typeface="Tahoma"/>
                <a:cs typeface="Tahoma"/>
              </a:rPr>
              <a:t> </a:t>
            </a:r>
            <a:r>
              <a:rPr sz="3375" spc="60" dirty="0">
                <a:solidFill>
                  <a:srgbClr val="E32400"/>
                </a:solidFill>
                <a:latin typeface="Tahoma"/>
                <a:cs typeface="Tahoma"/>
              </a:rPr>
              <a:t>Search</a:t>
            </a:r>
            <a:endParaRPr sz="3375">
              <a:latin typeface="Tahoma"/>
              <a:cs typeface="Tahoma"/>
            </a:endParaRPr>
          </a:p>
        </p:txBody>
      </p:sp>
      <p:sp>
        <p:nvSpPr>
          <p:cNvPr id="3" name="object 3"/>
          <p:cNvSpPr/>
          <p:nvPr/>
        </p:nvSpPr>
        <p:spPr>
          <a:xfrm>
            <a:off x="339328" y="2075201"/>
            <a:ext cx="8179594" cy="2327136"/>
          </a:xfrm>
          <a:prstGeom prst="rect">
            <a:avLst/>
          </a:prstGeom>
          <a:blipFill>
            <a:blip r:embed="rId2" cstate="print"/>
            <a:stretch>
              <a:fillRect/>
            </a:stretch>
          </a:blipFill>
        </p:spPr>
        <p:txBody>
          <a:bodyPr wrap="square" lIns="0" tIns="0" rIns="0" bIns="0" rtlCol="0"/>
          <a:lstStyle/>
          <a:p>
            <a:pPr defTabSz="642915"/>
            <a:endParaRPr sz="1266">
              <a:solidFill>
                <a:prstClr val="black"/>
              </a:solidFill>
              <a:latin typeface="Calibri"/>
            </a:endParaRPr>
          </a:p>
        </p:txBody>
      </p:sp>
      <p:sp>
        <p:nvSpPr>
          <p:cNvPr id="4" name="object 4"/>
          <p:cNvSpPr txBox="1"/>
          <p:nvPr/>
        </p:nvSpPr>
        <p:spPr>
          <a:xfrm>
            <a:off x="342682" y="969999"/>
            <a:ext cx="8467565" cy="870792"/>
          </a:xfrm>
          <a:prstGeom prst="rect">
            <a:avLst/>
          </a:prstGeom>
        </p:spPr>
        <p:txBody>
          <a:bodyPr vert="horz" wrap="square" lIns="0" tIns="8930" rIns="0" bIns="0" rtlCol="0">
            <a:spAutoFit/>
          </a:bodyPr>
          <a:lstStyle/>
          <a:p>
            <a:pPr marL="8929" defTabSz="642915">
              <a:spcBef>
                <a:spcPts val="70"/>
              </a:spcBef>
            </a:pPr>
            <a:r>
              <a:rPr sz="2800" spc="-14" dirty="0">
                <a:solidFill>
                  <a:prstClr val="black"/>
                </a:solidFill>
                <a:latin typeface="Gill Sans MT"/>
                <a:cs typeface="Gill Sans MT"/>
              </a:rPr>
              <a:t>Microscopy </a:t>
            </a:r>
            <a:r>
              <a:rPr sz="2800" dirty="0">
                <a:solidFill>
                  <a:prstClr val="black"/>
                </a:solidFill>
                <a:latin typeface="Gill Sans MT"/>
                <a:cs typeface="Gill Sans MT"/>
              </a:rPr>
              <a:t>of </a:t>
            </a:r>
            <a:r>
              <a:rPr sz="2800" spc="-7" dirty="0">
                <a:solidFill>
                  <a:prstClr val="black"/>
                </a:solidFill>
                <a:latin typeface="Gill Sans MT"/>
                <a:cs typeface="Gill Sans MT"/>
              </a:rPr>
              <a:t>chromosomes </a:t>
            </a:r>
            <a:r>
              <a:rPr sz="2800" dirty="0">
                <a:solidFill>
                  <a:prstClr val="black"/>
                </a:solidFill>
                <a:latin typeface="Gill Sans MT"/>
                <a:cs typeface="Gill Sans MT"/>
              </a:rPr>
              <a:t>of a </a:t>
            </a:r>
            <a:r>
              <a:rPr sz="2800" spc="-4" dirty="0">
                <a:solidFill>
                  <a:prstClr val="black"/>
                </a:solidFill>
                <a:latin typeface="Gill Sans MT"/>
                <a:cs typeface="Gill Sans MT"/>
              </a:rPr>
              <a:t>human </a:t>
            </a:r>
            <a:r>
              <a:rPr sz="2800" spc="-7" dirty="0">
                <a:solidFill>
                  <a:prstClr val="black"/>
                </a:solidFill>
                <a:latin typeface="Gill Sans MT"/>
                <a:cs typeface="Gill Sans MT"/>
              </a:rPr>
              <a:t>female</a:t>
            </a:r>
            <a:r>
              <a:rPr sz="2800" spc="18" dirty="0">
                <a:solidFill>
                  <a:prstClr val="black"/>
                </a:solidFill>
                <a:latin typeface="Gill Sans MT"/>
                <a:cs typeface="Gill Sans MT"/>
              </a:rPr>
              <a:t> </a:t>
            </a:r>
            <a:r>
              <a:rPr sz="2800" dirty="0">
                <a:solidFill>
                  <a:prstClr val="black"/>
                </a:solidFill>
                <a:latin typeface="Gill Sans MT"/>
                <a:cs typeface="Gill Sans MT"/>
              </a:rPr>
              <a:t>(karyotype):</a:t>
            </a:r>
          </a:p>
        </p:txBody>
      </p:sp>
      <p:sp>
        <p:nvSpPr>
          <p:cNvPr id="5" name="object 5"/>
          <p:cNvSpPr txBox="1"/>
          <p:nvPr/>
        </p:nvSpPr>
        <p:spPr>
          <a:xfrm>
            <a:off x="339328" y="4437147"/>
            <a:ext cx="8377833" cy="1340472"/>
          </a:xfrm>
          <a:prstGeom prst="rect">
            <a:avLst/>
          </a:prstGeom>
        </p:spPr>
        <p:txBody>
          <a:bodyPr vert="horz" wrap="square" lIns="0" tIns="8930" rIns="0" bIns="0" rtlCol="0">
            <a:spAutoFit/>
          </a:bodyPr>
          <a:lstStyle/>
          <a:p>
            <a:pPr marR="3572" indent="7938" defTabSz="642915">
              <a:lnSpc>
                <a:spcPct val="121800"/>
              </a:lnSpc>
              <a:spcBef>
                <a:spcPts val="640"/>
              </a:spcBef>
            </a:pPr>
            <a:r>
              <a:rPr sz="2400" dirty="0">
                <a:solidFill>
                  <a:prstClr val="black"/>
                </a:solidFill>
                <a:latin typeface="Courier New"/>
                <a:cs typeface="Courier New"/>
              </a:rPr>
              <a:t>ggccgggccctgtgaccacagtccacatcacaccaggacacagaggaagggccgggccctgtgaccacagtccacatcacaccaggacacagaggaagggccgggcctcatgaccacagt  gtccacatcaca</a:t>
            </a:r>
          </a:p>
        </p:txBody>
      </p:sp>
      <p:sp>
        <p:nvSpPr>
          <p:cNvPr id="6" name="object 6"/>
          <p:cNvSpPr/>
          <p:nvPr/>
        </p:nvSpPr>
        <p:spPr>
          <a:xfrm>
            <a:off x="3989658" y="4136673"/>
            <a:ext cx="146000" cy="634454"/>
          </a:xfrm>
          <a:custGeom>
            <a:avLst/>
            <a:gdLst/>
            <a:ahLst/>
            <a:cxnLst/>
            <a:rect l="l" t="t" r="r" b="b"/>
            <a:pathLst>
              <a:path w="207645" h="902334">
                <a:moveTo>
                  <a:pt x="0" y="0"/>
                </a:moveTo>
                <a:lnTo>
                  <a:pt x="1422" y="6188"/>
                </a:lnTo>
                <a:lnTo>
                  <a:pt x="207407" y="901746"/>
                </a:lnTo>
              </a:path>
            </a:pathLst>
          </a:custGeom>
          <a:ln w="12700">
            <a:solidFill>
              <a:srgbClr val="FF2600"/>
            </a:solidFill>
          </a:ln>
        </p:spPr>
        <p:txBody>
          <a:bodyPr wrap="square" lIns="0" tIns="0" rIns="0" bIns="0" rtlCol="0"/>
          <a:lstStyle/>
          <a:p>
            <a:pPr defTabSz="642915"/>
            <a:endParaRPr sz="1266">
              <a:solidFill>
                <a:prstClr val="black"/>
              </a:solidFill>
              <a:latin typeface="Calibri"/>
            </a:endParaRPr>
          </a:p>
        </p:txBody>
      </p:sp>
      <p:sp>
        <p:nvSpPr>
          <p:cNvPr id="7" name="object 7"/>
          <p:cNvSpPr/>
          <p:nvPr/>
        </p:nvSpPr>
        <p:spPr>
          <a:xfrm>
            <a:off x="3967552" y="4101863"/>
            <a:ext cx="52215" cy="58219"/>
          </a:xfrm>
          <a:prstGeom prst="rect">
            <a:avLst/>
          </a:prstGeom>
          <a:blipFill>
            <a:blip r:embed="rId3" cstate="print"/>
            <a:stretch>
              <a:fillRect/>
            </a:stretch>
          </a:blipFill>
        </p:spPr>
        <p:txBody>
          <a:bodyPr wrap="square" lIns="0" tIns="0" rIns="0" bIns="0" rtlCol="0"/>
          <a:lstStyle/>
          <a:p>
            <a:pPr defTabSz="642915"/>
            <a:endParaRPr sz="1266">
              <a:solidFill>
                <a:prstClr val="black"/>
              </a:solidFill>
              <a:latin typeface="Calibri"/>
            </a:endParaRPr>
          </a:p>
        </p:txBody>
      </p:sp>
      <p:sp>
        <p:nvSpPr>
          <p:cNvPr id="8" name="object 8"/>
          <p:cNvSpPr txBox="1"/>
          <p:nvPr/>
        </p:nvSpPr>
        <p:spPr>
          <a:xfrm>
            <a:off x="2402732" y="6307252"/>
            <a:ext cx="5969743" cy="378349"/>
          </a:xfrm>
          <a:prstGeom prst="rect">
            <a:avLst/>
          </a:prstGeom>
        </p:spPr>
        <p:txBody>
          <a:bodyPr vert="horz" wrap="square" lIns="0" tIns="8930" rIns="0" bIns="0" rtlCol="0">
            <a:spAutoFit/>
          </a:bodyPr>
          <a:lstStyle/>
          <a:p>
            <a:pPr marL="8929" defTabSz="642915">
              <a:spcBef>
                <a:spcPts val="70"/>
              </a:spcBef>
            </a:pPr>
            <a:r>
              <a:rPr sz="2400" spc="-11" dirty="0">
                <a:solidFill>
                  <a:prstClr val="black"/>
                </a:solidFill>
                <a:latin typeface="Gill Sans MT"/>
                <a:cs typeface="Gill Sans MT"/>
              </a:rPr>
              <a:t>Where </a:t>
            </a:r>
            <a:r>
              <a:rPr sz="2400" dirty="0">
                <a:solidFill>
                  <a:prstClr val="black"/>
                </a:solidFill>
                <a:latin typeface="Gill Sans MT"/>
                <a:cs typeface="Gill Sans MT"/>
              </a:rPr>
              <a:t>does this string occur </a:t>
            </a:r>
            <a:r>
              <a:rPr sz="2400" spc="-4" dirty="0">
                <a:solidFill>
                  <a:prstClr val="black"/>
                </a:solidFill>
                <a:latin typeface="Gill Sans MT"/>
                <a:cs typeface="Gill Sans MT"/>
              </a:rPr>
              <a:t>in </a:t>
            </a:r>
            <a:r>
              <a:rPr sz="2400" dirty="0">
                <a:solidFill>
                  <a:prstClr val="black"/>
                </a:solidFill>
                <a:latin typeface="Gill Sans MT"/>
                <a:cs typeface="Gill Sans MT"/>
              </a:rPr>
              <a:t>the</a:t>
            </a:r>
            <a:r>
              <a:rPr sz="2400" spc="-35" dirty="0">
                <a:solidFill>
                  <a:prstClr val="black"/>
                </a:solidFill>
                <a:latin typeface="Gill Sans MT"/>
                <a:cs typeface="Gill Sans MT"/>
              </a:rPr>
              <a:t> </a:t>
            </a:r>
            <a:r>
              <a:rPr sz="2400" spc="-4" dirty="0">
                <a:solidFill>
                  <a:prstClr val="black"/>
                </a:solidFill>
                <a:latin typeface="Gill Sans MT"/>
                <a:cs typeface="Gill Sans MT"/>
              </a:rPr>
              <a:t>genome?</a:t>
            </a:r>
            <a:endParaRPr sz="2400" dirty="0">
              <a:solidFill>
                <a:prstClr val="black"/>
              </a:solidFill>
              <a:latin typeface="Gill Sans MT"/>
              <a:cs typeface="Gill Sans MT"/>
            </a:endParaRPr>
          </a:p>
        </p:txBody>
      </p:sp>
      <p:sp>
        <p:nvSpPr>
          <p:cNvPr id="9" name="object 9"/>
          <p:cNvSpPr/>
          <p:nvPr/>
        </p:nvSpPr>
        <p:spPr>
          <a:xfrm>
            <a:off x="6725164" y="5847177"/>
            <a:ext cx="8483" cy="406301"/>
          </a:xfrm>
          <a:custGeom>
            <a:avLst/>
            <a:gdLst/>
            <a:ahLst/>
            <a:cxnLst/>
            <a:rect l="l" t="t" r="r" b="b"/>
            <a:pathLst>
              <a:path w="12064" h="577850">
                <a:moveTo>
                  <a:pt x="11525" y="0"/>
                </a:moveTo>
                <a:lnTo>
                  <a:pt x="11398" y="6348"/>
                </a:lnTo>
                <a:lnTo>
                  <a:pt x="0" y="577377"/>
                </a:lnTo>
              </a:path>
            </a:pathLst>
          </a:custGeom>
          <a:ln w="12700">
            <a:solidFill>
              <a:srgbClr val="FF2600"/>
            </a:solidFill>
          </a:ln>
        </p:spPr>
        <p:txBody>
          <a:bodyPr wrap="square" lIns="0" tIns="0" rIns="0" bIns="0" rtlCol="0"/>
          <a:lstStyle/>
          <a:p>
            <a:pPr defTabSz="642915"/>
            <a:endParaRPr sz="1266">
              <a:solidFill>
                <a:prstClr val="black"/>
              </a:solidFill>
              <a:latin typeface="Calibri"/>
            </a:endParaRPr>
          </a:p>
        </p:txBody>
      </p:sp>
      <p:sp>
        <p:nvSpPr>
          <p:cNvPr id="10" name="object 10"/>
          <p:cNvSpPr/>
          <p:nvPr/>
        </p:nvSpPr>
        <p:spPr>
          <a:xfrm>
            <a:off x="6677390" y="5636745"/>
            <a:ext cx="112515" cy="175684"/>
          </a:xfrm>
          <a:prstGeom prst="rect">
            <a:avLst/>
          </a:prstGeom>
          <a:blipFill>
            <a:blip r:embed="rId4" cstate="print"/>
            <a:stretch>
              <a:fillRect/>
            </a:stretch>
          </a:blipFill>
        </p:spPr>
        <p:txBody>
          <a:bodyPr wrap="square" lIns="0" tIns="0" rIns="0" bIns="0" rtlCol="0"/>
          <a:lstStyle/>
          <a:p>
            <a:pPr defTabSz="642915"/>
            <a:endParaRPr sz="1266">
              <a:solidFill>
                <a:prstClr val="black"/>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255DB204-8095-4351-8193-A851220C75C5}"/>
              </a:ext>
            </a:extLst>
          </p:cNvPr>
          <p:cNvSpPr>
            <a:spLocks noGrp="1" noChangeArrowheads="1"/>
          </p:cNvSpPr>
          <p:nvPr>
            <p:ph type="title"/>
          </p:nvPr>
        </p:nvSpPr>
        <p:spPr>
          <a:xfrm>
            <a:off x="685800" y="220494"/>
            <a:ext cx="7772400" cy="1143000"/>
          </a:xfrm>
        </p:spPr>
        <p:txBody>
          <a:bodyPr/>
          <a:lstStyle/>
          <a:p>
            <a:r>
              <a:rPr lang="en-US" altLang="en-US" b="1" dirty="0"/>
              <a:t>Boyer-Moore’s Algorithm</a:t>
            </a:r>
          </a:p>
        </p:txBody>
      </p:sp>
      <p:sp>
        <p:nvSpPr>
          <p:cNvPr id="337923" name="Rectangle 3">
            <a:extLst>
              <a:ext uri="{FF2B5EF4-FFF2-40B4-BE49-F238E27FC236}">
                <a16:creationId xmlns:a16="http://schemas.microsoft.com/office/drawing/2014/main" id="{855C3EB3-017A-45EC-9D1E-3ECCBF2161A9}"/>
              </a:ext>
            </a:extLst>
          </p:cNvPr>
          <p:cNvSpPr>
            <a:spLocks noGrp="1" noChangeArrowheads="1"/>
          </p:cNvSpPr>
          <p:nvPr>
            <p:ph type="body" idx="1"/>
          </p:nvPr>
        </p:nvSpPr>
        <p:spPr>
          <a:xfrm>
            <a:off x="685800" y="1600200"/>
            <a:ext cx="8153400" cy="4392038"/>
          </a:xfrm>
          <a:noFill/>
          <a:extLst>
            <a:ext uri="{909E8E84-426E-40DD-AFC4-6F175D3DCCD1}">
              <a14:hiddenFill xmlns:a14="http://schemas.microsoft.com/office/drawing/2010/main">
                <a:solidFill>
                  <a:schemeClr val="folHlink"/>
                </a:solidFill>
              </a14:hiddenFill>
            </a:ext>
          </a:extLst>
        </p:spPr>
        <p:txBody>
          <a:bodyPr/>
          <a:lstStyle/>
          <a:p>
            <a:pPr>
              <a:buFontTx/>
              <a:buNone/>
            </a:pPr>
            <a:r>
              <a:rPr lang="en-US" altLang="en-US" sz="2800" dirty="0"/>
              <a:t> </a:t>
            </a:r>
            <a:r>
              <a:rPr lang="en-US" altLang="en-US" sz="2800" dirty="0">
                <a:solidFill>
                  <a:srgbClr val="FF9900"/>
                </a:solidFill>
                <a:hlinkClick r:id="rId2"/>
              </a:rPr>
              <a:t>http://www.cs.utexas.edu/users/moore/best-ideas/string-searching</a:t>
            </a:r>
            <a:endParaRPr lang="en-US" altLang="en-US" sz="2800" dirty="0">
              <a:solidFill>
                <a:srgbClr val="FF9900"/>
              </a:solidFill>
            </a:endParaRPr>
          </a:p>
          <a:p>
            <a:pPr>
              <a:buFontTx/>
              <a:buNone/>
            </a:pPr>
            <a:endParaRPr lang="en-US" altLang="en-US" sz="2800" dirty="0">
              <a:solidFill>
                <a:srgbClr val="FF9900"/>
              </a:solidFill>
            </a:endParaRPr>
          </a:p>
          <a:p>
            <a:r>
              <a:rPr lang="en-US" altLang="en-US" sz="2800" dirty="0"/>
              <a:t>The Boyer-Moore’s pattern matching algorithm is based on two principles</a:t>
            </a:r>
          </a:p>
          <a:p>
            <a:pPr>
              <a:lnSpc>
                <a:spcPct val="150000"/>
              </a:lnSpc>
              <a:buFontTx/>
              <a:buNone/>
            </a:pPr>
            <a:r>
              <a:rPr lang="en-US" altLang="en-US" sz="2800" dirty="0">
                <a:solidFill>
                  <a:schemeClr val="tx2"/>
                </a:solidFill>
              </a:rPr>
              <a:t>		- Right to Left Scan</a:t>
            </a:r>
          </a:p>
          <a:p>
            <a:pPr>
              <a:lnSpc>
                <a:spcPct val="150000"/>
              </a:lnSpc>
              <a:buFontTx/>
              <a:buNone/>
            </a:pPr>
            <a:r>
              <a:rPr lang="en-US" altLang="en-US" sz="2800" dirty="0">
                <a:solidFill>
                  <a:schemeClr val="tx2"/>
                </a:solidFill>
              </a:rPr>
              <a:t>		- Bad character shift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17FE2FC7-F62B-4B52-BD30-E5A63DF1D0AB}"/>
              </a:ext>
            </a:extLst>
          </p:cNvPr>
          <p:cNvSpPr>
            <a:spLocks noGrp="1" noChangeArrowheads="1"/>
          </p:cNvSpPr>
          <p:nvPr>
            <p:ph type="title"/>
          </p:nvPr>
        </p:nvSpPr>
        <p:spPr>
          <a:xfrm>
            <a:off x="291830" y="710042"/>
            <a:ext cx="8599251" cy="1097279"/>
          </a:xfrm>
        </p:spPr>
        <p:txBody>
          <a:bodyPr/>
          <a:lstStyle/>
          <a:p>
            <a:r>
              <a:rPr lang="en-US" altLang="en-US" sz="5400" b="1" dirty="0">
                <a:effectLst>
                  <a:outerShdw blurRad="38100" dist="38100" dir="2700000" algn="tl">
                    <a:srgbClr val="000000">
                      <a:alpha val="43137"/>
                    </a:srgbClr>
                  </a:outerShdw>
                </a:effectLst>
              </a:rPr>
              <a:t>Right to left Scan Rule</a:t>
            </a:r>
          </a:p>
        </p:txBody>
      </p:sp>
      <p:graphicFrame>
        <p:nvGraphicFramePr>
          <p:cNvPr id="107" name="Table 2">
            <a:extLst>
              <a:ext uri="{FF2B5EF4-FFF2-40B4-BE49-F238E27FC236}">
                <a16:creationId xmlns:a16="http://schemas.microsoft.com/office/drawing/2014/main" id="{75496C49-C62A-4D8F-8B91-AB784C82BA0D}"/>
              </a:ext>
            </a:extLst>
          </p:cNvPr>
          <p:cNvGraphicFramePr>
            <a:graphicFrameLocks noGrp="1"/>
          </p:cNvGraphicFramePr>
          <p:nvPr>
            <p:extLst>
              <p:ext uri="{D42A27DB-BD31-4B8C-83A1-F6EECF244321}">
                <p14:modId xmlns:p14="http://schemas.microsoft.com/office/powerpoint/2010/main" val="2635601001"/>
              </p:ext>
            </p:extLst>
          </p:nvPr>
        </p:nvGraphicFramePr>
        <p:xfrm>
          <a:off x="158100" y="2794706"/>
          <a:ext cx="8827799" cy="1097280"/>
        </p:xfrm>
        <a:graphic>
          <a:graphicData uri="http://schemas.openxmlformats.org/drawingml/2006/table">
            <a:tbl>
              <a:tblPr firstRow="1" bandRow="1">
                <a:tableStyleId>{5C22544A-7EE6-4342-B048-85BDC9FD1C3A}</a:tableStyleId>
              </a:tblPr>
              <a:tblGrid>
                <a:gridCol w="464621">
                  <a:extLst>
                    <a:ext uri="{9D8B030D-6E8A-4147-A177-3AD203B41FA5}">
                      <a16:colId xmlns:a16="http://schemas.microsoft.com/office/drawing/2014/main" val="2819998148"/>
                    </a:ext>
                  </a:extLst>
                </a:gridCol>
                <a:gridCol w="464621">
                  <a:extLst>
                    <a:ext uri="{9D8B030D-6E8A-4147-A177-3AD203B41FA5}">
                      <a16:colId xmlns:a16="http://schemas.microsoft.com/office/drawing/2014/main" val="4108746985"/>
                    </a:ext>
                  </a:extLst>
                </a:gridCol>
                <a:gridCol w="464621">
                  <a:extLst>
                    <a:ext uri="{9D8B030D-6E8A-4147-A177-3AD203B41FA5}">
                      <a16:colId xmlns:a16="http://schemas.microsoft.com/office/drawing/2014/main" val="3893878081"/>
                    </a:ext>
                  </a:extLst>
                </a:gridCol>
                <a:gridCol w="464621">
                  <a:extLst>
                    <a:ext uri="{9D8B030D-6E8A-4147-A177-3AD203B41FA5}">
                      <a16:colId xmlns:a16="http://schemas.microsoft.com/office/drawing/2014/main" val="2318705756"/>
                    </a:ext>
                  </a:extLst>
                </a:gridCol>
                <a:gridCol w="464621">
                  <a:extLst>
                    <a:ext uri="{9D8B030D-6E8A-4147-A177-3AD203B41FA5}">
                      <a16:colId xmlns:a16="http://schemas.microsoft.com/office/drawing/2014/main" val="699475437"/>
                    </a:ext>
                  </a:extLst>
                </a:gridCol>
                <a:gridCol w="464621">
                  <a:extLst>
                    <a:ext uri="{9D8B030D-6E8A-4147-A177-3AD203B41FA5}">
                      <a16:colId xmlns:a16="http://schemas.microsoft.com/office/drawing/2014/main" val="4219104220"/>
                    </a:ext>
                  </a:extLst>
                </a:gridCol>
                <a:gridCol w="464621">
                  <a:extLst>
                    <a:ext uri="{9D8B030D-6E8A-4147-A177-3AD203B41FA5}">
                      <a16:colId xmlns:a16="http://schemas.microsoft.com/office/drawing/2014/main" val="1507650770"/>
                    </a:ext>
                  </a:extLst>
                </a:gridCol>
                <a:gridCol w="464621">
                  <a:extLst>
                    <a:ext uri="{9D8B030D-6E8A-4147-A177-3AD203B41FA5}">
                      <a16:colId xmlns:a16="http://schemas.microsoft.com/office/drawing/2014/main" val="3789749099"/>
                    </a:ext>
                  </a:extLst>
                </a:gridCol>
                <a:gridCol w="464621">
                  <a:extLst>
                    <a:ext uri="{9D8B030D-6E8A-4147-A177-3AD203B41FA5}">
                      <a16:colId xmlns:a16="http://schemas.microsoft.com/office/drawing/2014/main" val="3689277458"/>
                    </a:ext>
                  </a:extLst>
                </a:gridCol>
                <a:gridCol w="464621">
                  <a:extLst>
                    <a:ext uri="{9D8B030D-6E8A-4147-A177-3AD203B41FA5}">
                      <a16:colId xmlns:a16="http://schemas.microsoft.com/office/drawing/2014/main" val="1425184572"/>
                    </a:ext>
                  </a:extLst>
                </a:gridCol>
                <a:gridCol w="464621">
                  <a:extLst>
                    <a:ext uri="{9D8B030D-6E8A-4147-A177-3AD203B41FA5}">
                      <a16:colId xmlns:a16="http://schemas.microsoft.com/office/drawing/2014/main" val="3103498911"/>
                    </a:ext>
                  </a:extLst>
                </a:gridCol>
                <a:gridCol w="464621">
                  <a:extLst>
                    <a:ext uri="{9D8B030D-6E8A-4147-A177-3AD203B41FA5}">
                      <a16:colId xmlns:a16="http://schemas.microsoft.com/office/drawing/2014/main" val="1565198728"/>
                    </a:ext>
                  </a:extLst>
                </a:gridCol>
                <a:gridCol w="464621">
                  <a:extLst>
                    <a:ext uri="{9D8B030D-6E8A-4147-A177-3AD203B41FA5}">
                      <a16:colId xmlns:a16="http://schemas.microsoft.com/office/drawing/2014/main" val="224946143"/>
                    </a:ext>
                  </a:extLst>
                </a:gridCol>
                <a:gridCol w="464621">
                  <a:extLst>
                    <a:ext uri="{9D8B030D-6E8A-4147-A177-3AD203B41FA5}">
                      <a16:colId xmlns:a16="http://schemas.microsoft.com/office/drawing/2014/main" val="102288432"/>
                    </a:ext>
                  </a:extLst>
                </a:gridCol>
                <a:gridCol w="464621">
                  <a:extLst>
                    <a:ext uri="{9D8B030D-6E8A-4147-A177-3AD203B41FA5}">
                      <a16:colId xmlns:a16="http://schemas.microsoft.com/office/drawing/2014/main" val="3145623031"/>
                    </a:ext>
                  </a:extLst>
                </a:gridCol>
                <a:gridCol w="464621">
                  <a:extLst>
                    <a:ext uri="{9D8B030D-6E8A-4147-A177-3AD203B41FA5}">
                      <a16:colId xmlns:a16="http://schemas.microsoft.com/office/drawing/2014/main" val="1818952289"/>
                    </a:ext>
                  </a:extLst>
                </a:gridCol>
                <a:gridCol w="464621">
                  <a:extLst>
                    <a:ext uri="{9D8B030D-6E8A-4147-A177-3AD203B41FA5}">
                      <a16:colId xmlns:a16="http://schemas.microsoft.com/office/drawing/2014/main" val="1940651744"/>
                    </a:ext>
                  </a:extLst>
                </a:gridCol>
                <a:gridCol w="464621">
                  <a:extLst>
                    <a:ext uri="{9D8B030D-6E8A-4147-A177-3AD203B41FA5}">
                      <a16:colId xmlns:a16="http://schemas.microsoft.com/office/drawing/2014/main" val="1915102420"/>
                    </a:ext>
                  </a:extLst>
                </a:gridCol>
                <a:gridCol w="464621">
                  <a:extLst>
                    <a:ext uri="{9D8B030D-6E8A-4147-A177-3AD203B41FA5}">
                      <a16:colId xmlns:a16="http://schemas.microsoft.com/office/drawing/2014/main" val="2730940726"/>
                    </a:ext>
                  </a:extLst>
                </a:gridCol>
              </a:tblGrid>
              <a:tr h="1094501">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solidFill>
                      <a:srgbClr val="FFFF00"/>
                    </a:solid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d</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extLst>
                  <a:ext uri="{0D108BD9-81ED-4DB2-BD59-A6C34878D82A}">
                    <a16:rowId xmlns:a16="http://schemas.microsoft.com/office/drawing/2014/main" val="1980983330"/>
                  </a:ext>
                </a:extLst>
              </a:tr>
            </a:tbl>
          </a:graphicData>
        </a:graphic>
      </p:graphicFrame>
      <p:graphicFrame>
        <p:nvGraphicFramePr>
          <p:cNvPr id="108" name="Table 2">
            <a:extLst>
              <a:ext uri="{FF2B5EF4-FFF2-40B4-BE49-F238E27FC236}">
                <a16:creationId xmlns:a16="http://schemas.microsoft.com/office/drawing/2014/main" id="{A571B465-3114-43F9-817A-0745526FF6F8}"/>
              </a:ext>
            </a:extLst>
          </p:cNvPr>
          <p:cNvGraphicFramePr>
            <a:graphicFrameLocks noGrp="1"/>
          </p:cNvGraphicFramePr>
          <p:nvPr>
            <p:extLst>
              <p:ext uri="{D42A27DB-BD31-4B8C-83A1-F6EECF244321}">
                <p14:modId xmlns:p14="http://schemas.microsoft.com/office/powerpoint/2010/main" val="2350177844"/>
              </p:ext>
            </p:extLst>
          </p:nvPr>
        </p:nvGraphicFramePr>
        <p:xfrm>
          <a:off x="158100" y="3891986"/>
          <a:ext cx="2799066" cy="914400"/>
        </p:xfrm>
        <a:graphic>
          <a:graphicData uri="http://schemas.openxmlformats.org/drawingml/2006/table">
            <a:tbl>
              <a:tblPr firstRow="1" bandRow="1">
                <a:tableStyleId>{5C22544A-7EE6-4342-B048-85BDC9FD1C3A}</a:tableStyleId>
              </a:tblPr>
              <a:tblGrid>
                <a:gridCol w="466511">
                  <a:extLst>
                    <a:ext uri="{9D8B030D-6E8A-4147-A177-3AD203B41FA5}">
                      <a16:colId xmlns:a16="http://schemas.microsoft.com/office/drawing/2014/main" val="699475437"/>
                    </a:ext>
                  </a:extLst>
                </a:gridCol>
                <a:gridCol w="466511">
                  <a:extLst>
                    <a:ext uri="{9D8B030D-6E8A-4147-A177-3AD203B41FA5}">
                      <a16:colId xmlns:a16="http://schemas.microsoft.com/office/drawing/2014/main" val="4219104220"/>
                    </a:ext>
                  </a:extLst>
                </a:gridCol>
                <a:gridCol w="466511">
                  <a:extLst>
                    <a:ext uri="{9D8B030D-6E8A-4147-A177-3AD203B41FA5}">
                      <a16:colId xmlns:a16="http://schemas.microsoft.com/office/drawing/2014/main" val="1120060231"/>
                    </a:ext>
                  </a:extLst>
                </a:gridCol>
                <a:gridCol w="466511">
                  <a:extLst>
                    <a:ext uri="{9D8B030D-6E8A-4147-A177-3AD203B41FA5}">
                      <a16:colId xmlns:a16="http://schemas.microsoft.com/office/drawing/2014/main" val="2918228310"/>
                    </a:ext>
                  </a:extLst>
                </a:gridCol>
                <a:gridCol w="466511">
                  <a:extLst>
                    <a:ext uri="{9D8B030D-6E8A-4147-A177-3AD203B41FA5}">
                      <a16:colId xmlns:a16="http://schemas.microsoft.com/office/drawing/2014/main" val="2779212033"/>
                    </a:ext>
                  </a:extLst>
                </a:gridCol>
                <a:gridCol w="466511">
                  <a:extLst>
                    <a:ext uri="{9D8B030D-6E8A-4147-A177-3AD203B41FA5}">
                      <a16:colId xmlns:a16="http://schemas.microsoft.com/office/drawing/2014/main" val="3749472826"/>
                    </a:ext>
                  </a:extLst>
                </a:gridCol>
              </a:tblGrid>
              <a:tr h="564262">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b</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c</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b</a:t>
                      </a:r>
                    </a:p>
                  </a:txBody>
                  <a:tcPr>
                    <a:solidFill>
                      <a:srgbClr val="FFFF00"/>
                    </a:solidFill>
                  </a:tcPr>
                </a:tc>
                <a:extLst>
                  <a:ext uri="{0D108BD9-81ED-4DB2-BD59-A6C34878D82A}">
                    <a16:rowId xmlns:a16="http://schemas.microsoft.com/office/drawing/2014/main" val="198098333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17FE2FC7-F62B-4B52-BD30-E5A63DF1D0AB}"/>
              </a:ext>
            </a:extLst>
          </p:cNvPr>
          <p:cNvSpPr>
            <a:spLocks noGrp="1" noChangeArrowheads="1"/>
          </p:cNvSpPr>
          <p:nvPr>
            <p:ph type="title"/>
          </p:nvPr>
        </p:nvSpPr>
        <p:spPr>
          <a:xfrm>
            <a:off x="233464" y="630439"/>
            <a:ext cx="8599251" cy="1097280"/>
          </a:xfrm>
        </p:spPr>
        <p:txBody>
          <a:bodyPr/>
          <a:lstStyle/>
          <a:p>
            <a:r>
              <a:rPr lang="en-US" altLang="en-US" sz="6000" b="1" dirty="0">
                <a:effectLst>
                  <a:outerShdw blurRad="38100" dist="38100" dir="2700000" algn="tl">
                    <a:srgbClr val="000000">
                      <a:alpha val="43137"/>
                    </a:srgbClr>
                  </a:outerShdw>
                </a:effectLst>
              </a:rPr>
              <a:t>Right to left Scan Rule</a:t>
            </a:r>
          </a:p>
        </p:txBody>
      </p:sp>
      <p:graphicFrame>
        <p:nvGraphicFramePr>
          <p:cNvPr id="107" name="Table 2">
            <a:extLst>
              <a:ext uri="{FF2B5EF4-FFF2-40B4-BE49-F238E27FC236}">
                <a16:creationId xmlns:a16="http://schemas.microsoft.com/office/drawing/2014/main" id="{75496C49-C62A-4D8F-8B91-AB784C82BA0D}"/>
              </a:ext>
            </a:extLst>
          </p:cNvPr>
          <p:cNvGraphicFramePr>
            <a:graphicFrameLocks noGrp="1"/>
          </p:cNvGraphicFramePr>
          <p:nvPr>
            <p:extLst>
              <p:ext uri="{D42A27DB-BD31-4B8C-83A1-F6EECF244321}">
                <p14:modId xmlns:p14="http://schemas.microsoft.com/office/powerpoint/2010/main" val="3107192909"/>
              </p:ext>
            </p:extLst>
          </p:nvPr>
        </p:nvGraphicFramePr>
        <p:xfrm>
          <a:off x="158100" y="2547681"/>
          <a:ext cx="8827799" cy="1097280"/>
        </p:xfrm>
        <a:graphic>
          <a:graphicData uri="http://schemas.openxmlformats.org/drawingml/2006/table">
            <a:tbl>
              <a:tblPr firstRow="1" bandRow="1">
                <a:tableStyleId>{5C22544A-7EE6-4342-B048-85BDC9FD1C3A}</a:tableStyleId>
              </a:tblPr>
              <a:tblGrid>
                <a:gridCol w="464621">
                  <a:extLst>
                    <a:ext uri="{9D8B030D-6E8A-4147-A177-3AD203B41FA5}">
                      <a16:colId xmlns:a16="http://schemas.microsoft.com/office/drawing/2014/main" val="2819998148"/>
                    </a:ext>
                  </a:extLst>
                </a:gridCol>
                <a:gridCol w="464621">
                  <a:extLst>
                    <a:ext uri="{9D8B030D-6E8A-4147-A177-3AD203B41FA5}">
                      <a16:colId xmlns:a16="http://schemas.microsoft.com/office/drawing/2014/main" val="4108746985"/>
                    </a:ext>
                  </a:extLst>
                </a:gridCol>
                <a:gridCol w="464621">
                  <a:extLst>
                    <a:ext uri="{9D8B030D-6E8A-4147-A177-3AD203B41FA5}">
                      <a16:colId xmlns:a16="http://schemas.microsoft.com/office/drawing/2014/main" val="3893878081"/>
                    </a:ext>
                  </a:extLst>
                </a:gridCol>
                <a:gridCol w="464621">
                  <a:extLst>
                    <a:ext uri="{9D8B030D-6E8A-4147-A177-3AD203B41FA5}">
                      <a16:colId xmlns:a16="http://schemas.microsoft.com/office/drawing/2014/main" val="2318705756"/>
                    </a:ext>
                  </a:extLst>
                </a:gridCol>
                <a:gridCol w="464621">
                  <a:extLst>
                    <a:ext uri="{9D8B030D-6E8A-4147-A177-3AD203B41FA5}">
                      <a16:colId xmlns:a16="http://schemas.microsoft.com/office/drawing/2014/main" val="699475437"/>
                    </a:ext>
                  </a:extLst>
                </a:gridCol>
                <a:gridCol w="464621">
                  <a:extLst>
                    <a:ext uri="{9D8B030D-6E8A-4147-A177-3AD203B41FA5}">
                      <a16:colId xmlns:a16="http://schemas.microsoft.com/office/drawing/2014/main" val="4219104220"/>
                    </a:ext>
                  </a:extLst>
                </a:gridCol>
                <a:gridCol w="464621">
                  <a:extLst>
                    <a:ext uri="{9D8B030D-6E8A-4147-A177-3AD203B41FA5}">
                      <a16:colId xmlns:a16="http://schemas.microsoft.com/office/drawing/2014/main" val="1507650770"/>
                    </a:ext>
                  </a:extLst>
                </a:gridCol>
                <a:gridCol w="464621">
                  <a:extLst>
                    <a:ext uri="{9D8B030D-6E8A-4147-A177-3AD203B41FA5}">
                      <a16:colId xmlns:a16="http://schemas.microsoft.com/office/drawing/2014/main" val="3789749099"/>
                    </a:ext>
                  </a:extLst>
                </a:gridCol>
                <a:gridCol w="464621">
                  <a:extLst>
                    <a:ext uri="{9D8B030D-6E8A-4147-A177-3AD203B41FA5}">
                      <a16:colId xmlns:a16="http://schemas.microsoft.com/office/drawing/2014/main" val="3689277458"/>
                    </a:ext>
                  </a:extLst>
                </a:gridCol>
                <a:gridCol w="464621">
                  <a:extLst>
                    <a:ext uri="{9D8B030D-6E8A-4147-A177-3AD203B41FA5}">
                      <a16:colId xmlns:a16="http://schemas.microsoft.com/office/drawing/2014/main" val="1425184572"/>
                    </a:ext>
                  </a:extLst>
                </a:gridCol>
                <a:gridCol w="464621">
                  <a:extLst>
                    <a:ext uri="{9D8B030D-6E8A-4147-A177-3AD203B41FA5}">
                      <a16:colId xmlns:a16="http://schemas.microsoft.com/office/drawing/2014/main" val="3103498911"/>
                    </a:ext>
                  </a:extLst>
                </a:gridCol>
                <a:gridCol w="464621">
                  <a:extLst>
                    <a:ext uri="{9D8B030D-6E8A-4147-A177-3AD203B41FA5}">
                      <a16:colId xmlns:a16="http://schemas.microsoft.com/office/drawing/2014/main" val="1565198728"/>
                    </a:ext>
                  </a:extLst>
                </a:gridCol>
                <a:gridCol w="464621">
                  <a:extLst>
                    <a:ext uri="{9D8B030D-6E8A-4147-A177-3AD203B41FA5}">
                      <a16:colId xmlns:a16="http://schemas.microsoft.com/office/drawing/2014/main" val="224946143"/>
                    </a:ext>
                  </a:extLst>
                </a:gridCol>
                <a:gridCol w="464621">
                  <a:extLst>
                    <a:ext uri="{9D8B030D-6E8A-4147-A177-3AD203B41FA5}">
                      <a16:colId xmlns:a16="http://schemas.microsoft.com/office/drawing/2014/main" val="102288432"/>
                    </a:ext>
                  </a:extLst>
                </a:gridCol>
                <a:gridCol w="464621">
                  <a:extLst>
                    <a:ext uri="{9D8B030D-6E8A-4147-A177-3AD203B41FA5}">
                      <a16:colId xmlns:a16="http://schemas.microsoft.com/office/drawing/2014/main" val="3145623031"/>
                    </a:ext>
                  </a:extLst>
                </a:gridCol>
                <a:gridCol w="464621">
                  <a:extLst>
                    <a:ext uri="{9D8B030D-6E8A-4147-A177-3AD203B41FA5}">
                      <a16:colId xmlns:a16="http://schemas.microsoft.com/office/drawing/2014/main" val="1818952289"/>
                    </a:ext>
                  </a:extLst>
                </a:gridCol>
                <a:gridCol w="464621">
                  <a:extLst>
                    <a:ext uri="{9D8B030D-6E8A-4147-A177-3AD203B41FA5}">
                      <a16:colId xmlns:a16="http://schemas.microsoft.com/office/drawing/2014/main" val="1940651744"/>
                    </a:ext>
                  </a:extLst>
                </a:gridCol>
                <a:gridCol w="464621">
                  <a:extLst>
                    <a:ext uri="{9D8B030D-6E8A-4147-A177-3AD203B41FA5}">
                      <a16:colId xmlns:a16="http://schemas.microsoft.com/office/drawing/2014/main" val="1915102420"/>
                    </a:ext>
                  </a:extLst>
                </a:gridCol>
                <a:gridCol w="464621">
                  <a:extLst>
                    <a:ext uri="{9D8B030D-6E8A-4147-A177-3AD203B41FA5}">
                      <a16:colId xmlns:a16="http://schemas.microsoft.com/office/drawing/2014/main" val="2730940726"/>
                    </a:ext>
                  </a:extLst>
                </a:gridCol>
              </a:tblGrid>
              <a:tr h="1094501">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d</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extLst>
                  <a:ext uri="{0D108BD9-81ED-4DB2-BD59-A6C34878D82A}">
                    <a16:rowId xmlns:a16="http://schemas.microsoft.com/office/drawing/2014/main" val="1980983330"/>
                  </a:ext>
                </a:extLst>
              </a:tr>
            </a:tbl>
          </a:graphicData>
        </a:graphic>
      </p:graphicFrame>
      <p:graphicFrame>
        <p:nvGraphicFramePr>
          <p:cNvPr id="108" name="Table 2">
            <a:extLst>
              <a:ext uri="{FF2B5EF4-FFF2-40B4-BE49-F238E27FC236}">
                <a16:creationId xmlns:a16="http://schemas.microsoft.com/office/drawing/2014/main" id="{A571B465-3114-43F9-817A-0745526FF6F8}"/>
              </a:ext>
            </a:extLst>
          </p:cNvPr>
          <p:cNvGraphicFramePr>
            <a:graphicFrameLocks noGrp="1"/>
          </p:cNvGraphicFramePr>
          <p:nvPr>
            <p:extLst>
              <p:ext uri="{D42A27DB-BD31-4B8C-83A1-F6EECF244321}">
                <p14:modId xmlns:p14="http://schemas.microsoft.com/office/powerpoint/2010/main" val="880909233"/>
              </p:ext>
            </p:extLst>
          </p:nvPr>
        </p:nvGraphicFramePr>
        <p:xfrm>
          <a:off x="618189" y="3644961"/>
          <a:ext cx="2799066" cy="914400"/>
        </p:xfrm>
        <a:graphic>
          <a:graphicData uri="http://schemas.openxmlformats.org/drawingml/2006/table">
            <a:tbl>
              <a:tblPr firstRow="1" bandRow="1">
                <a:tableStyleId>{5C22544A-7EE6-4342-B048-85BDC9FD1C3A}</a:tableStyleId>
              </a:tblPr>
              <a:tblGrid>
                <a:gridCol w="466511">
                  <a:extLst>
                    <a:ext uri="{9D8B030D-6E8A-4147-A177-3AD203B41FA5}">
                      <a16:colId xmlns:a16="http://schemas.microsoft.com/office/drawing/2014/main" val="699475437"/>
                    </a:ext>
                  </a:extLst>
                </a:gridCol>
                <a:gridCol w="466511">
                  <a:extLst>
                    <a:ext uri="{9D8B030D-6E8A-4147-A177-3AD203B41FA5}">
                      <a16:colId xmlns:a16="http://schemas.microsoft.com/office/drawing/2014/main" val="4219104220"/>
                    </a:ext>
                  </a:extLst>
                </a:gridCol>
                <a:gridCol w="466511">
                  <a:extLst>
                    <a:ext uri="{9D8B030D-6E8A-4147-A177-3AD203B41FA5}">
                      <a16:colId xmlns:a16="http://schemas.microsoft.com/office/drawing/2014/main" val="1120060231"/>
                    </a:ext>
                  </a:extLst>
                </a:gridCol>
                <a:gridCol w="466511">
                  <a:extLst>
                    <a:ext uri="{9D8B030D-6E8A-4147-A177-3AD203B41FA5}">
                      <a16:colId xmlns:a16="http://schemas.microsoft.com/office/drawing/2014/main" val="2918228310"/>
                    </a:ext>
                  </a:extLst>
                </a:gridCol>
                <a:gridCol w="466511">
                  <a:extLst>
                    <a:ext uri="{9D8B030D-6E8A-4147-A177-3AD203B41FA5}">
                      <a16:colId xmlns:a16="http://schemas.microsoft.com/office/drawing/2014/main" val="2779212033"/>
                    </a:ext>
                  </a:extLst>
                </a:gridCol>
                <a:gridCol w="466511">
                  <a:extLst>
                    <a:ext uri="{9D8B030D-6E8A-4147-A177-3AD203B41FA5}">
                      <a16:colId xmlns:a16="http://schemas.microsoft.com/office/drawing/2014/main" val="3749472826"/>
                    </a:ext>
                  </a:extLst>
                </a:gridCol>
              </a:tblGrid>
              <a:tr h="564262">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b</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c</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b</a:t>
                      </a:r>
                    </a:p>
                  </a:txBody>
                  <a:tcPr>
                    <a:noFill/>
                  </a:tcPr>
                </a:tc>
                <a:extLst>
                  <a:ext uri="{0D108BD9-81ED-4DB2-BD59-A6C34878D82A}">
                    <a16:rowId xmlns:a16="http://schemas.microsoft.com/office/drawing/2014/main" val="1980983330"/>
                  </a:ext>
                </a:extLst>
              </a:tr>
            </a:tbl>
          </a:graphicData>
        </a:graphic>
      </p:graphicFrame>
    </p:spTree>
    <p:extLst>
      <p:ext uri="{BB962C8B-B14F-4D97-AF65-F5344CB8AC3E}">
        <p14:creationId xmlns:p14="http://schemas.microsoft.com/office/powerpoint/2010/main" val="51683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17FE2FC7-F62B-4B52-BD30-E5A63DF1D0AB}"/>
              </a:ext>
            </a:extLst>
          </p:cNvPr>
          <p:cNvSpPr>
            <a:spLocks noGrp="1" noChangeArrowheads="1"/>
          </p:cNvSpPr>
          <p:nvPr>
            <p:ph type="title"/>
          </p:nvPr>
        </p:nvSpPr>
        <p:spPr>
          <a:xfrm>
            <a:off x="238811" y="716853"/>
            <a:ext cx="8747088" cy="1249107"/>
          </a:xfrm>
        </p:spPr>
        <p:txBody>
          <a:bodyPr/>
          <a:lstStyle/>
          <a:p>
            <a:r>
              <a:rPr lang="en-US" altLang="en-US" sz="6000" b="1" dirty="0">
                <a:effectLst>
                  <a:outerShdw blurRad="38100" dist="38100" dir="2700000" algn="tl">
                    <a:srgbClr val="000000">
                      <a:alpha val="43137"/>
                    </a:srgbClr>
                  </a:outerShdw>
                </a:effectLst>
              </a:rPr>
              <a:t>Right to left Scan Rule</a:t>
            </a:r>
          </a:p>
        </p:txBody>
      </p:sp>
      <p:graphicFrame>
        <p:nvGraphicFramePr>
          <p:cNvPr id="107" name="Table 2">
            <a:extLst>
              <a:ext uri="{FF2B5EF4-FFF2-40B4-BE49-F238E27FC236}">
                <a16:creationId xmlns:a16="http://schemas.microsoft.com/office/drawing/2014/main" id="{75496C49-C62A-4D8F-8B91-AB784C82BA0D}"/>
              </a:ext>
            </a:extLst>
          </p:cNvPr>
          <p:cNvGraphicFramePr>
            <a:graphicFrameLocks noGrp="1"/>
          </p:cNvGraphicFramePr>
          <p:nvPr>
            <p:extLst>
              <p:ext uri="{D42A27DB-BD31-4B8C-83A1-F6EECF244321}">
                <p14:modId xmlns:p14="http://schemas.microsoft.com/office/powerpoint/2010/main" val="2385934941"/>
              </p:ext>
            </p:extLst>
          </p:nvPr>
        </p:nvGraphicFramePr>
        <p:xfrm>
          <a:off x="158100" y="2880360"/>
          <a:ext cx="8827799" cy="1097280"/>
        </p:xfrm>
        <a:graphic>
          <a:graphicData uri="http://schemas.openxmlformats.org/drawingml/2006/table">
            <a:tbl>
              <a:tblPr firstRow="1" bandRow="1">
                <a:tableStyleId>{5C22544A-7EE6-4342-B048-85BDC9FD1C3A}</a:tableStyleId>
              </a:tblPr>
              <a:tblGrid>
                <a:gridCol w="464621">
                  <a:extLst>
                    <a:ext uri="{9D8B030D-6E8A-4147-A177-3AD203B41FA5}">
                      <a16:colId xmlns:a16="http://schemas.microsoft.com/office/drawing/2014/main" val="2819998148"/>
                    </a:ext>
                  </a:extLst>
                </a:gridCol>
                <a:gridCol w="464621">
                  <a:extLst>
                    <a:ext uri="{9D8B030D-6E8A-4147-A177-3AD203B41FA5}">
                      <a16:colId xmlns:a16="http://schemas.microsoft.com/office/drawing/2014/main" val="4108746985"/>
                    </a:ext>
                  </a:extLst>
                </a:gridCol>
                <a:gridCol w="464621">
                  <a:extLst>
                    <a:ext uri="{9D8B030D-6E8A-4147-A177-3AD203B41FA5}">
                      <a16:colId xmlns:a16="http://schemas.microsoft.com/office/drawing/2014/main" val="3893878081"/>
                    </a:ext>
                  </a:extLst>
                </a:gridCol>
                <a:gridCol w="464621">
                  <a:extLst>
                    <a:ext uri="{9D8B030D-6E8A-4147-A177-3AD203B41FA5}">
                      <a16:colId xmlns:a16="http://schemas.microsoft.com/office/drawing/2014/main" val="2318705756"/>
                    </a:ext>
                  </a:extLst>
                </a:gridCol>
                <a:gridCol w="464621">
                  <a:extLst>
                    <a:ext uri="{9D8B030D-6E8A-4147-A177-3AD203B41FA5}">
                      <a16:colId xmlns:a16="http://schemas.microsoft.com/office/drawing/2014/main" val="699475437"/>
                    </a:ext>
                  </a:extLst>
                </a:gridCol>
                <a:gridCol w="464621">
                  <a:extLst>
                    <a:ext uri="{9D8B030D-6E8A-4147-A177-3AD203B41FA5}">
                      <a16:colId xmlns:a16="http://schemas.microsoft.com/office/drawing/2014/main" val="4219104220"/>
                    </a:ext>
                  </a:extLst>
                </a:gridCol>
                <a:gridCol w="464621">
                  <a:extLst>
                    <a:ext uri="{9D8B030D-6E8A-4147-A177-3AD203B41FA5}">
                      <a16:colId xmlns:a16="http://schemas.microsoft.com/office/drawing/2014/main" val="1507650770"/>
                    </a:ext>
                  </a:extLst>
                </a:gridCol>
                <a:gridCol w="464621">
                  <a:extLst>
                    <a:ext uri="{9D8B030D-6E8A-4147-A177-3AD203B41FA5}">
                      <a16:colId xmlns:a16="http://schemas.microsoft.com/office/drawing/2014/main" val="3789749099"/>
                    </a:ext>
                  </a:extLst>
                </a:gridCol>
                <a:gridCol w="464621">
                  <a:extLst>
                    <a:ext uri="{9D8B030D-6E8A-4147-A177-3AD203B41FA5}">
                      <a16:colId xmlns:a16="http://schemas.microsoft.com/office/drawing/2014/main" val="3689277458"/>
                    </a:ext>
                  </a:extLst>
                </a:gridCol>
                <a:gridCol w="464621">
                  <a:extLst>
                    <a:ext uri="{9D8B030D-6E8A-4147-A177-3AD203B41FA5}">
                      <a16:colId xmlns:a16="http://schemas.microsoft.com/office/drawing/2014/main" val="1425184572"/>
                    </a:ext>
                  </a:extLst>
                </a:gridCol>
                <a:gridCol w="464621">
                  <a:extLst>
                    <a:ext uri="{9D8B030D-6E8A-4147-A177-3AD203B41FA5}">
                      <a16:colId xmlns:a16="http://schemas.microsoft.com/office/drawing/2014/main" val="3103498911"/>
                    </a:ext>
                  </a:extLst>
                </a:gridCol>
                <a:gridCol w="464621">
                  <a:extLst>
                    <a:ext uri="{9D8B030D-6E8A-4147-A177-3AD203B41FA5}">
                      <a16:colId xmlns:a16="http://schemas.microsoft.com/office/drawing/2014/main" val="1565198728"/>
                    </a:ext>
                  </a:extLst>
                </a:gridCol>
                <a:gridCol w="464621">
                  <a:extLst>
                    <a:ext uri="{9D8B030D-6E8A-4147-A177-3AD203B41FA5}">
                      <a16:colId xmlns:a16="http://schemas.microsoft.com/office/drawing/2014/main" val="224946143"/>
                    </a:ext>
                  </a:extLst>
                </a:gridCol>
                <a:gridCol w="464621">
                  <a:extLst>
                    <a:ext uri="{9D8B030D-6E8A-4147-A177-3AD203B41FA5}">
                      <a16:colId xmlns:a16="http://schemas.microsoft.com/office/drawing/2014/main" val="102288432"/>
                    </a:ext>
                  </a:extLst>
                </a:gridCol>
                <a:gridCol w="464621">
                  <a:extLst>
                    <a:ext uri="{9D8B030D-6E8A-4147-A177-3AD203B41FA5}">
                      <a16:colId xmlns:a16="http://schemas.microsoft.com/office/drawing/2014/main" val="3145623031"/>
                    </a:ext>
                  </a:extLst>
                </a:gridCol>
                <a:gridCol w="464621">
                  <a:extLst>
                    <a:ext uri="{9D8B030D-6E8A-4147-A177-3AD203B41FA5}">
                      <a16:colId xmlns:a16="http://schemas.microsoft.com/office/drawing/2014/main" val="1818952289"/>
                    </a:ext>
                  </a:extLst>
                </a:gridCol>
                <a:gridCol w="464621">
                  <a:extLst>
                    <a:ext uri="{9D8B030D-6E8A-4147-A177-3AD203B41FA5}">
                      <a16:colId xmlns:a16="http://schemas.microsoft.com/office/drawing/2014/main" val="1940651744"/>
                    </a:ext>
                  </a:extLst>
                </a:gridCol>
                <a:gridCol w="464621">
                  <a:extLst>
                    <a:ext uri="{9D8B030D-6E8A-4147-A177-3AD203B41FA5}">
                      <a16:colId xmlns:a16="http://schemas.microsoft.com/office/drawing/2014/main" val="1915102420"/>
                    </a:ext>
                  </a:extLst>
                </a:gridCol>
                <a:gridCol w="464621">
                  <a:extLst>
                    <a:ext uri="{9D8B030D-6E8A-4147-A177-3AD203B41FA5}">
                      <a16:colId xmlns:a16="http://schemas.microsoft.com/office/drawing/2014/main" val="2730940726"/>
                    </a:ext>
                  </a:extLst>
                </a:gridCol>
              </a:tblGrid>
              <a:tr h="1094501">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7030A0"/>
                          </a:solidFill>
                        </a:rPr>
                        <a:t>b</a:t>
                      </a:r>
                    </a:p>
                  </a:txBody>
                  <a:tcPr>
                    <a:solidFill>
                      <a:srgbClr val="FFFF00"/>
                    </a:solid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d</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extLst>
                  <a:ext uri="{0D108BD9-81ED-4DB2-BD59-A6C34878D82A}">
                    <a16:rowId xmlns:a16="http://schemas.microsoft.com/office/drawing/2014/main" val="1980983330"/>
                  </a:ext>
                </a:extLst>
              </a:tr>
            </a:tbl>
          </a:graphicData>
        </a:graphic>
      </p:graphicFrame>
      <p:graphicFrame>
        <p:nvGraphicFramePr>
          <p:cNvPr id="108" name="Table 2">
            <a:extLst>
              <a:ext uri="{FF2B5EF4-FFF2-40B4-BE49-F238E27FC236}">
                <a16:creationId xmlns:a16="http://schemas.microsoft.com/office/drawing/2014/main" id="{A571B465-3114-43F9-817A-0745526FF6F8}"/>
              </a:ext>
            </a:extLst>
          </p:cNvPr>
          <p:cNvGraphicFramePr>
            <a:graphicFrameLocks noGrp="1"/>
          </p:cNvGraphicFramePr>
          <p:nvPr>
            <p:extLst>
              <p:ext uri="{D42A27DB-BD31-4B8C-83A1-F6EECF244321}">
                <p14:modId xmlns:p14="http://schemas.microsoft.com/office/powerpoint/2010/main" val="1342765022"/>
              </p:ext>
            </p:extLst>
          </p:nvPr>
        </p:nvGraphicFramePr>
        <p:xfrm>
          <a:off x="618189" y="3977640"/>
          <a:ext cx="2799066" cy="914400"/>
        </p:xfrm>
        <a:graphic>
          <a:graphicData uri="http://schemas.openxmlformats.org/drawingml/2006/table">
            <a:tbl>
              <a:tblPr firstRow="1" bandRow="1">
                <a:tableStyleId>{5C22544A-7EE6-4342-B048-85BDC9FD1C3A}</a:tableStyleId>
              </a:tblPr>
              <a:tblGrid>
                <a:gridCol w="466511">
                  <a:extLst>
                    <a:ext uri="{9D8B030D-6E8A-4147-A177-3AD203B41FA5}">
                      <a16:colId xmlns:a16="http://schemas.microsoft.com/office/drawing/2014/main" val="699475437"/>
                    </a:ext>
                  </a:extLst>
                </a:gridCol>
                <a:gridCol w="466511">
                  <a:extLst>
                    <a:ext uri="{9D8B030D-6E8A-4147-A177-3AD203B41FA5}">
                      <a16:colId xmlns:a16="http://schemas.microsoft.com/office/drawing/2014/main" val="4219104220"/>
                    </a:ext>
                  </a:extLst>
                </a:gridCol>
                <a:gridCol w="466511">
                  <a:extLst>
                    <a:ext uri="{9D8B030D-6E8A-4147-A177-3AD203B41FA5}">
                      <a16:colId xmlns:a16="http://schemas.microsoft.com/office/drawing/2014/main" val="1120060231"/>
                    </a:ext>
                  </a:extLst>
                </a:gridCol>
                <a:gridCol w="466511">
                  <a:extLst>
                    <a:ext uri="{9D8B030D-6E8A-4147-A177-3AD203B41FA5}">
                      <a16:colId xmlns:a16="http://schemas.microsoft.com/office/drawing/2014/main" val="2918228310"/>
                    </a:ext>
                  </a:extLst>
                </a:gridCol>
                <a:gridCol w="466511">
                  <a:extLst>
                    <a:ext uri="{9D8B030D-6E8A-4147-A177-3AD203B41FA5}">
                      <a16:colId xmlns:a16="http://schemas.microsoft.com/office/drawing/2014/main" val="2779212033"/>
                    </a:ext>
                  </a:extLst>
                </a:gridCol>
                <a:gridCol w="466511">
                  <a:extLst>
                    <a:ext uri="{9D8B030D-6E8A-4147-A177-3AD203B41FA5}">
                      <a16:colId xmlns:a16="http://schemas.microsoft.com/office/drawing/2014/main" val="3749472826"/>
                    </a:ext>
                  </a:extLst>
                </a:gridCol>
              </a:tblGrid>
              <a:tr h="564262">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b</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c</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7030A0"/>
                          </a:solidFill>
                        </a:rPr>
                        <a:t>b</a:t>
                      </a:r>
                    </a:p>
                  </a:txBody>
                  <a:tcPr>
                    <a:solidFill>
                      <a:srgbClr val="FFFF00"/>
                    </a:solidFill>
                  </a:tcPr>
                </a:tc>
                <a:extLst>
                  <a:ext uri="{0D108BD9-81ED-4DB2-BD59-A6C34878D82A}">
                    <a16:rowId xmlns:a16="http://schemas.microsoft.com/office/drawing/2014/main" val="1980983330"/>
                  </a:ext>
                </a:extLst>
              </a:tr>
            </a:tbl>
          </a:graphicData>
        </a:graphic>
      </p:graphicFrame>
    </p:spTree>
    <p:extLst>
      <p:ext uri="{BB962C8B-B14F-4D97-AF65-F5344CB8AC3E}">
        <p14:creationId xmlns:p14="http://schemas.microsoft.com/office/powerpoint/2010/main" val="1053859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17FE2FC7-F62B-4B52-BD30-E5A63DF1D0AB}"/>
              </a:ext>
            </a:extLst>
          </p:cNvPr>
          <p:cNvSpPr>
            <a:spLocks noGrp="1" noChangeArrowheads="1"/>
          </p:cNvSpPr>
          <p:nvPr>
            <p:ph type="title"/>
          </p:nvPr>
        </p:nvSpPr>
        <p:spPr>
          <a:xfrm>
            <a:off x="158100" y="582636"/>
            <a:ext cx="8827798" cy="1097280"/>
          </a:xfrm>
        </p:spPr>
        <p:txBody>
          <a:bodyPr/>
          <a:lstStyle/>
          <a:p>
            <a:r>
              <a:rPr lang="en-US" altLang="en-US" sz="6000" b="1" dirty="0">
                <a:effectLst>
                  <a:outerShdw blurRad="38100" dist="38100" dir="2700000" algn="tl">
                    <a:srgbClr val="000000">
                      <a:alpha val="43137"/>
                    </a:srgbClr>
                  </a:outerShdw>
                </a:effectLst>
              </a:rPr>
              <a:t>Right to left Scan Rule</a:t>
            </a:r>
          </a:p>
        </p:txBody>
      </p:sp>
      <p:graphicFrame>
        <p:nvGraphicFramePr>
          <p:cNvPr id="107" name="Table 2">
            <a:extLst>
              <a:ext uri="{FF2B5EF4-FFF2-40B4-BE49-F238E27FC236}">
                <a16:creationId xmlns:a16="http://schemas.microsoft.com/office/drawing/2014/main" id="{75496C49-C62A-4D8F-8B91-AB784C82BA0D}"/>
              </a:ext>
            </a:extLst>
          </p:cNvPr>
          <p:cNvGraphicFramePr>
            <a:graphicFrameLocks noGrp="1"/>
          </p:cNvGraphicFramePr>
          <p:nvPr>
            <p:extLst>
              <p:ext uri="{D42A27DB-BD31-4B8C-83A1-F6EECF244321}">
                <p14:modId xmlns:p14="http://schemas.microsoft.com/office/powerpoint/2010/main" val="3888584029"/>
              </p:ext>
            </p:extLst>
          </p:nvPr>
        </p:nvGraphicFramePr>
        <p:xfrm>
          <a:off x="158100" y="2750009"/>
          <a:ext cx="8827799" cy="1097280"/>
        </p:xfrm>
        <a:graphic>
          <a:graphicData uri="http://schemas.openxmlformats.org/drawingml/2006/table">
            <a:tbl>
              <a:tblPr firstRow="1" bandRow="1">
                <a:tableStyleId>{5C22544A-7EE6-4342-B048-85BDC9FD1C3A}</a:tableStyleId>
              </a:tblPr>
              <a:tblGrid>
                <a:gridCol w="464621">
                  <a:extLst>
                    <a:ext uri="{9D8B030D-6E8A-4147-A177-3AD203B41FA5}">
                      <a16:colId xmlns:a16="http://schemas.microsoft.com/office/drawing/2014/main" val="2819998148"/>
                    </a:ext>
                  </a:extLst>
                </a:gridCol>
                <a:gridCol w="464621">
                  <a:extLst>
                    <a:ext uri="{9D8B030D-6E8A-4147-A177-3AD203B41FA5}">
                      <a16:colId xmlns:a16="http://schemas.microsoft.com/office/drawing/2014/main" val="4108746985"/>
                    </a:ext>
                  </a:extLst>
                </a:gridCol>
                <a:gridCol w="464621">
                  <a:extLst>
                    <a:ext uri="{9D8B030D-6E8A-4147-A177-3AD203B41FA5}">
                      <a16:colId xmlns:a16="http://schemas.microsoft.com/office/drawing/2014/main" val="3893878081"/>
                    </a:ext>
                  </a:extLst>
                </a:gridCol>
                <a:gridCol w="464621">
                  <a:extLst>
                    <a:ext uri="{9D8B030D-6E8A-4147-A177-3AD203B41FA5}">
                      <a16:colId xmlns:a16="http://schemas.microsoft.com/office/drawing/2014/main" val="2318705756"/>
                    </a:ext>
                  </a:extLst>
                </a:gridCol>
                <a:gridCol w="464621">
                  <a:extLst>
                    <a:ext uri="{9D8B030D-6E8A-4147-A177-3AD203B41FA5}">
                      <a16:colId xmlns:a16="http://schemas.microsoft.com/office/drawing/2014/main" val="699475437"/>
                    </a:ext>
                  </a:extLst>
                </a:gridCol>
                <a:gridCol w="464621">
                  <a:extLst>
                    <a:ext uri="{9D8B030D-6E8A-4147-A177-3AD203B41FA5}">
                      <a16:colId xmlns:a16="http://schemas.microsoft.com/office/drawing/2014/main" val="4219104220"/>
                    </a:ext>
                  </a:extLst>
                </a:gridCol>
                <a:gridCol w="464621">
                  <a:extLst>
                    <a:ext uri="{9D8B030D-6E8A-4147-A177-3AD203B41FA5}">
                      <a16:colId xmlns:a16="http://schemas.microsoft.com/office/drawing/2014/main" val="1507650770"/>
                    </a:ext>
                  </a:extLst>
                </a:gridCol>
                <a:gridCol w="464621">
                  <a:extLst>
                    <a:ext uri="{9D8B030D-6E8A-4147-A177-3AD203B41FA5}">
                      <a16:colId xmlns:a16="http://schemas.microsoft.com/office/drawing/2014/main" val="3789749099"/>
                    </a:ext>
                  </a:extLst>
                </a:gridCol>
                <a:gridCol w="464621">
                  <a:extLst>
                    <a:ext uri="{9D8B030D-6E8A-4147-A177-3AD203B41FA5}">
                      <a16:colId xmlns:a16="http://schemas.microsoft.com/office/drawing/2014/main" val="3689277458"/>
                    </a:ext>
                  </a:extLst>
                </a:gridCol>
                <a:gridCol w="464621">
                  <a:extLst>
                    <a:ext uri="{9D8B030D-6E8A-4147-A177-3AD203B41FA5}">
                      <a16:colId xmlns:a16="http://schemas.microsoft.com/office/drawing/2014/main" val="1425184572"/>
                    </a:ext>
                  </a:extLst>
                </a:gridCol>
                <a:gridCol w="464621">
                  <a:extLst>
                    <a:ext uri="{9D8B030D-6E8A-4147-A177-3AD203B41FA5}">
                      <a16:colId xmlns:a16="http://schemas.microsoft.com/office/drawing/2014/main" val="3103498911"/>
                    </a:ext>
                  </a:extLst>
                </a:gridCol>
                <a:gridCol w="464621">
                  <a:extLst>
                    <a:ext uri="{9D8B030D-6E8A-4147-A177-3AD203B41FA5}">
                      <a16:colId xmlns:a16="http://schemas.microsoft.com/office/drawing/2014/main" val="1565198728"/>
                    </a:ext>
                  </a:extLst>
                </a:gridCol>
                <a:gridCol w="464621">
                  <a:extLst>
                    <a:ext uri="{9D8B030D-6E8A-4147-A177-3AD203B41FA5}">
                      <a16:colId xmlns:a16="http://schemas.microsoft.com/office/drawing/2014/main" val="224946143"/>
                    </a:ext>
                  </a:extLst>
                </a:gridCol>
                <a:gridCol w="464621">
                  <a:extLst>
                    <a:ext uri="{9D8B030D-6E8A-4147-A177-3AD203B41FA5}">
                      <a16:colId xmlns:a16="http://schemas.microsoft.com/office/drawing/2014/main" val="102288432"/>
                    </a:ext>
                  </a:extLst>
                </a:gridCol>
                <a:gridCol w="464621">
                  <a:extLst>
                    <a:ext uri="{9D8B030D-6E8A-4147-A177-3AD203B41FA5}">
                      <a16:colId xmlns:a16="http://schemas.microsoft.com/office/drawing/2014/main" val="3145623031"/>
                    </a:ext>
                  </a:extLst>
                </a:gridCol>
                <a:gridCol w="464621">
                  <a:extLst>
                    <a:ext uri="{9D8B030D-6E8A-4147-A177-3AD203B41FA5}">
                      <a16:colId xmlns:a16="http://schemas.microsoft.com/office/drawing/2014/main" val="1818952289"/>
                    </a:ext>
                  </a:extLst>
                </a:gridCol>
                <a:gridCol w="464621">
                  <a:extLst>
                    <a:ext uri="{9D8B030D-6E8A-4147-A177-3AD203B41FA5}">
                      <a16:colId xmlns:a16="http://schemas.microsoft.com/office/drawing/2014/main" val="1940651744"/>
                    </a:ext>
                  </a:extLst>
                </a:gridCol>
                <a:gridCol w="464621">
                  <a:extLst>
                    <a:ext uri="{9D8B030D-6E8A-4147-A177-3AD203B41FA5}">
                      <a16:colId xmlns:a16="http://schemas.microsoft.com/office/drawing/2014/main" val="1915102420"/>
                    </a:ext>
                  </a:extLst>
                </a:gridCol>
                <a:gridCol w="464621">
                  <a:extLst>
                    <a:ext uri="{9D8B030D-6E8A-4147-A177-3AD203B41FA5}">
                      <a16:colId xmlns:a16="http://schemas.microsoft.com/office/drawing/2014/main" val="2730940726"/>
                    </a:ext>
                  </a:extLst>
                </a:gridCol>
              </a:tblGrid>
              <a:tr h="1094501">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7030A0"/>
                          </a:solidFill>
                        </a:rPr>
                        <a:t>a</a:t>
                      </a:r>
                    </a:p>
                  </a:txBody>
                  <a:tcPr>
                    <a:solidFill>
                      <a:srgbClr val="FFFF00"/>
                    </a:solidFill>
                  </a:tcPr>
                </a:tc>
                <a:tc>
                  <a:txBody>
                    <a:bodyPr/>
                    <a:lstStyle/>
                    <a:p>
                      <a:pPr algn="ctr"/>
                      <a:r>
                        <a:rPr lang="en-US" sz="6600" dirty="0">
                          <a:solidFill>
                            <a:srgbClr val="7030A0"/>
                          </a:solidFill>
                        </a:rPr>
                        <a:t>b</a:t>
                      </a:r>
                    </a:p>
                  </a:txBody>
                  <a:tcPr>
                    <a:solidFill>
                      <a:srgbClr val="FFFF00"/>
                    </a:solid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d</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extLst>
                  <a:ext uri="{0D108BD9-81ED-4DB2-BD59-A6C34878D82A}">
                    <a16:rowId xmlns:a16="http://schemas.microsoft.com/office/drawing/2014/main" val="1980983330"/>
                  </a:ext>
                </a:extLst>
              </a:tr>
            </a:tbl>
          </a:graphicData>
        </a:graphic>
      </p:graphicFrame>
      <p:graphicFrame>
        <p:nvGraphicFramePr>
          <p:cNvPr id="108" name="Table 2">
            <a:extLst>
              <a:ext uri="{FF2B5EF4-FFF2-40B4-BE49-F238E27FC236}">
                <a16:creationId xmlns:a16="http://schemas.microsoft.com/office/drawing/2014/main" id="{A571B465-3114-43F9-817A-0745526FF6F8}"/>
              </a:ext>
            </a:extLst>
          </p:cNvPr>
          <p:cNvGraphicFramePr>
            <a:graphicFrameLocks noGrp="1"/>
          </p:cNvGraphicFramePr>
          <p:nvPr>
            <p:extLst>
              <p:ext uri="{D42A27DB-BD31-4B8C-83A1-F6EECF244321}">
                <p14:modId xmlns:p14="http://schemas.microsoft.com/office/powerpoint/2010/main" val="1592450666"/>
              </p:ext>
            </p:extLst>
          </p:nvPr>
        </p:nvGraphicFramePr>
        <p:xfrm>
          <a:off x="618189" y="3847289"/>
          <a:ext cx="2799066" cy="914400"/>
        </p:xfrm>
        <a:graphic>
          <a:graphicData uri="http://schemas.openxmlformats.org/drawingml/2006/table">
            <a:tbl>
              <a:tblPr firstRow="1" bandRow="1">
                <a:tableStyleId>{5C22544A-7EE6-4342-B048-85BDC9FD1C3A}</a:tableStyleId>
              </a:tblPr>
              <a:tblGrid>
                <a:gridCol w="466511">
                  <a:extLst>
                    <a:ext uri="{9D8B030D-6E8A-4147-A177-3AD203B41FA5}">
                      <a16:colId xmlns:a16="http://schemas.microsoft.com/office/drawing/2014/main" val="699475437"/>
                    </a:ext>
                  </a:extLst>
                </a:gridCol>
                <a:gridCol w="466511">
                  <a:extLst>
                    <a:ext uri="{9D8B030D-6E8A-4147-A177-3AD203B41FA5}">
                      <a16:colId xmlns:a16="http://schemas.microsoft.com/office/drawing/2014/main" val="4219104220"/>
                    </a:ext>
                  </a:extLst>
                </a:gridCol>
                <a:gridCol w="466511">
                  <a:extLst>
                    <a:ext uri="{9D8B030D-6E8A-4147-A177-3AD203B41FA5}">
                      <a16:colId xmlns:a16="http://schemas.microsoft.com/office/drawing/2014/main" val="1120060231"/>
                    </a:ext>
                  </a:extLst>
                </a:gridCol>
                <a:gridCol w="466511">
                  <a:extLst>
                    <a:ext uri="{9D8B030D-6E8A-4147-A177-3AD203B41FA5}">
                      <a16:colId xmlns:a16="http://schemas.microsoft.com/office/drawing/2014/main" val="2918228310"/>
                    </a:ext>
                  </a:extLst>
                </a:gridCol>
                <a:gridCol w="466511">
                  <a:extLst>
                    <a:ext uri="{9D8B030D-6E8A-4147-A177-3AD203B41FA5}">
                      <a16:colId xmlns:a16="http://schemas.microsoft.com/office/drawing/2014/main" val="2779212033"/>
                    </a:ext>
                  </a:extLst>
                </a:gridCol>
                <a:gridCol w="466511">
                  <a:extLst>
                    <a:ext uri="{9D8B030D-6E8A-4147-A177-3AD203B41FA5}">
                      <a16:colId xmlns:a16="http://schemas.microsoft.com/office/drawing/2014/main" val="3749472826"/>
                    </a:ext>
                  </a:extLst>
                </a:gridCol>
              </a:tblGrid>
              <a:tr h="564262">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b</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c</a:t>
                      </a:r>
                    </a:p>
                  </a:txBody>
                  <a:tcPr>
                    <a:noFill/>
                  </a:tcPr>
                </a:tc>
                <a:tc>
                  <a:txBody>
                    <a:bodyPr/>
                    <a:lstStyle/>
                    <a:p>
                      <a:pPr algn="ctr"/>
                      <a:r>
                        <a:rPr lang="en-US" sz="5400" dirty="0">
                          <a:solidFill>
                            <a:srgbClr val="7030A0"/>
                          </a:solidFill>
                        </a:rPr>
                        <a:t>a</a:t>
                      </a:r>
                    </a:p>
                  </a:txBody>
                  <a:tcPr>
                    <a:solidFill>
                      <a:srgbClr val="FFFF00"/>
                    </a:solidFill>
                  </a:tcPr>
                </a:tc>
                <a:tc>
                  <a:txBody>
                    <a:bodyPr/>
                    <a:lstStyle/>
                    <a:p>
                      <a:pPr algn="ctr"/>
                      <a:r>
                        <a:rPr lang="en-US" sz="5400" dirty="0">
                          <a:solidFill>
                            <a:srgbClr val="7030A0"/>
                          </a:solidFill>
                        </a:rPr>
                        <a:t>b</a:t>
                      </a:r>
                    </a:p>
                  </a:txBody>
                  <a:tcPr>
                    <a:solidFill>
                      <a:srgbClr val="FFFF00"/>
                    </a:solidFill>
                  </a:tcPr>
                </a:tc>
                <a:extLst>
                  <a:ext uri="{0D108BD9-81ED-4DB2-BD59-A6C34878D82A}">
                    <a16:rowId xmlns:a16="http://schemas.microsoft.com/office/drawing/2014/main" val="1980983330"/>
                  </a:ext>
                </a:extLst>
              </a:tr>
            </a:tbl>
          </a:graphicData>
        </a:graphic>
      </p:graphicFrame>
    </p:spTree>
    <p:extLst>
      <p:ext uri="{BB962C8B-B14F-4D97-AF65-F5344CB8AC3E}">
        <p14:creationId xmlns:p14="http://schemas.microsoft.com/office/powerpoint/2010/main" val="3551713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17FE2FC7-F62B-4B52-BD30-E5A63DF1D0AB}"/>
              </a:ext>
            </a:extLst>
          </p:cNvPr>
          <p:cNvSpPr>
            <a:spLocks noGrp="1" noChangeArrowheads="1"/>
          </p:cNvSpPr>
          <p:nvPr>
            <p:ph type="title"/>
          </p:nvPr>
        </p:nvSpPr>
        <p:spPr>
          <a:xfrm>
            <a:off x="158099" y="732375"/>
            <a:ext cx="8827799" cy="1018603"/>
          </a:xfrm>
        </p:spPr>
        <p:txBody>
          <a:bodyPr/>
          <a:lstStyle/>
          <a:p>
            <a:r>
              <a:rPr lang="en-US" altLang="en-US" sz="6000" b="1" dirty="0">
                <a:effectLst>
                  <a:outerShdw blurRad="38100" dist="38100" dir="2700000" algn="tl">
                    <a:srgbClr val="000000">
                      <a:alpha val="43137"/>
                    </a:srgbClr>
                  </a:outerShdw>
                </a:effectLst>
              </a:rPr>
              <a:t>Right to left Scan Rule</a:t>
            </a:r>
          </a:p>
        </p:txBody>
      </p:sp>
      <p:graphicFrame>
        <p:nvGraphicFramePr>
          <p:cNvPr id="107" name="Table 2">
            <a:extLst>
              <a:ext uri="{FF2B5EF4-FFF2-40B4-BE49-F238E27FC236}">
                <a16:creationId xmlns:a16="http://schemas.microsoft.com/office/drawing/2014/main" id="{75496C49-C62A-4D8F-8B91-AB784C82BA0D}"/>
              </a:ext>
            </a:extLst>
          </p:cNvPr>
          <p:cNvGraphicFramePr>
            <a:graphicFrameLocks noGrp="1"/>
          </p:cNvGraphicFramePr>
          <p:nvPr>
            <p:extLst>
              <p:ext uri="{D42A27DB-BD31-4B8C-83A1-F6EECF244321}">
                <p14:modId xmlns:p14="http://schemas.microsoft.com/office/powerpoint/2010/main" val="737704865"/>
              </p:ext>
            </p:extLst>
          </p:nvPr>
        </p:nvGraphicFramePr>
        <p:xfrm>
          <a:off x="158100" y="2995153"/>
          <a:ext cx="8827799" cy="1097280"/>
        </p:xfrm>
        <a:graphic>
          <a:graphicData uri="http://schemas.openxmlformats.org/drawingml/2006/table">
            <a:tbl>
              <a:tblPr firstRow="1" bandRow="1">
                <a:tableStyleId>{5C22544A-7EE6-4342-B048-85BDC9FD1C3A}</a:tableStyleId>
              </a:tblPr>
              <a:tblGrid>
                <a:gridCol w="464621">
                  <a:extLst>
                    <a:ext uri="{9D8B030D-6E8A-4147-A177-3AD203B41FA5}">
                      <a16:colId xmlns:a16="http://schemas.microsoft.com/office/drawing/2014/main" val="2819998148"/>
                    </a:ext>
                  </a:extLst>
                </a:gridCol>
                <a:gridCol w="464621">
                  <a:extLst>
                    <a:ext uri="{9D8B030D-6E8A-4147-A177-3AD203B41FA5}">
                      <a16:colId xmlns:a16="http://schemas.microsoft.com/office/drawing/2014/main" val="4108746985"/>
                    </a:ext>
                  </a:extLst>
                </a:gridCol>
                <a:gridCol w="464621">
                  <a:extLst>
                    <a:ext uri="{9D8B030D-6E8A-4147-A177-3AD203B41FA5}">
                      <a16:colId xmlns:a16="http://schemas.microsoft.com/office/drawing/2014/main" val="3893878081"/>
                    </a:ext>
                  </a:extLst>
                </a:gridCol>
                <a:gridCol w="464621">
                  <a:extLst>
                    <a:ext uri="{9D8B030D-6E8A-4147-A177-3AD203B41FA5}">
                      <a16:colId xmlns:a16="http://schemas.microsoft.com/office/drawing/2014/main" val="2318705756"/>
                    </a:ext>
                  </a:extLst>
                </a:gridCol>
                <a:gridCol w="464621">
                  <a:extLst>
                    <a:ext uri="{9D8B030D-6E8A-4147-A177-3AD203B41FA5}">
                      <a16:colId xmlns:a16="http://schemas.microsoft.com/office/drawing/2014/main" val="699475437"/>
                    </a:ext>
                  </a:extLst>
                </a:gridCol>
                <a:gridCol w="464621">
                  <a:extLst>
                    <a:ext uri="{9D8B030D-6E8A-4147-A177-3AD203B41FA5}">
                      <a16:colId xmlns:a16="http://schemas.microsoft.com/office/drawing/2014/main" val="4219104220"/>
                    </a:ext>
                  </a:extLst>
                </a:gridCol>
                <a:gridCol w="464621">
                  <a:extLst>
                    <a:ext uri="{9D8B030D-6E8A-4147-A177-3AD203B41FA5}">
                      <a16:colId xmlns:a16="http://schemas.microsoft.com/office/drawing/2014/main" val="1507650770"/>
                    </a:ext>
                  </a:extLst>
                </a:gridCol>
                <a:gridCol w="464621">
                  <a:extLst>
                    <a:ext uri="{9D8B030D-6E8A-4147-A177-3AD203B41FA5}">
                      <a16:colId xmlns:a16="http://schemas.microsoft.com/office/drawing/2014/main" val="3789749099"/>
                    </a:ext>
                  </a:extLst>
                </a:gridCol>
                <a:gridCol w="464621">
                  <a:extLst>
                    <a:ext uri="{9D8B030D-6E8A-4147-A177-3AD203B41FA5}">
                      <a16:colId xmlns:a16="http://schemas.microsoft.com/office/drawing/2014/main" val="3689277458"/>
                    </a:ext>
                  </a:extLst>
                </a:gridCol>
                <a:gridCol w="464621">
                  <a:extLst>
                    <a:ext uri="{9D8B030D-6E8A-4147-A177-3AD203B41FA5}">
                      <a16:colId xmlns:a16="http://schemas.microsoft.com/office/drawing/2014/main" val="1425184572"/>
                    </a:ext>
                  </a:extLst>
                </a:gridCol>
                <a:gridCol w="464621">
                  <a:extLst>
                    <a:ext uri="{9D8B030D-6E8A-4147-A177-3AD203B41FA5}">
                      <a16:colId xmlns:a16="http://schemas.microsoft.com/office/drawing/2014/main" val="3103498911"/>
                    </a:ext>
                  </a:extLst>
                </a:gridCol>
                <a:gridCol w="464621">
                  <a:extLst>
                    <a:ext uri="{9D8B030D-6E8A-4147-A177-3AD203B41FA5}">
                      <a16:colId xmlns:a16="http://schemas.microsoft.com/office/drawing/2014/main" val="1565198728"/>
                    </a:ext>
                  </a:extLst>
                </a:gridCol>
                <a:gridCol w="464621">
                  <a:extLst>
                    <a:ext uri="{9D8B030D-6E8A-4147-A177-3AD203B41FA5}">
                      <a16:colId xmlns:a16="http://schemas.microsoft.com/office/drawing/2014/main" val="224946143"/>
                    </a:ext>
                  </a:extLst>
                </a:gridCol>
                <a:gridCol w="464621">
                  <a:extLst>
                    <a:ext uri="{9D8B030D-6E8A-4147-A177-3AD203B41FA5}">
                      <a16:colId xmlns:a16="http://schemas.microsoft.com/office/drawing/2014/main" val="102288432"/>
                    </a:ext>
                  </a:extLst>
                </a:gridCol>
                <a:gridCol w="464621">
                  <a:extLst>
                    <a:ext uri="{9D8B030D-6E8A-4147-A177-3AD203B41FA5}">
                      <a16:colId xmlns:a16="http://schemas.microsoft.com/office/drawing/2014/main" val="3145623031"/>
                    </a:ext>
                  </a:extLst>
                </a:gridCol>
                <a:gridCol w="464621">
                  <a:extLst>
                    <a:ext uri="{9D8B030D-6E8A-4147-A177-3AD203B41FA5}">
                      <a16:colId xmlns:a16="http://schemas.microsoft.com/office/drawing/2014/main" val="1818952289"/>
                    </a:ext>
                  </a:extLst>
                </a:gridCol>
                <a:gridCol w="464621">
                  <a:extLst>
                    <a:ext uri="{9D8B030D-6E8A-4147-A177-3AD203B41FA5}">
                      <a16:colId xmlns:a16="http://schemas.microsoft.com/office/drawing/2014/main" val="1940651744"/>
                    </a:ext>
                  </a:extLst>
                </a:gridCol>
                <a:gridCol w="464621">
                  <a:extLst>
                    <a:ext uri="{9D8B030D-6E8A-4147-A177-3AD203B41FA5}">
                      <a16:colId xmlns:a16="http://schemas.microsoft.com/office/drawing/2014/main" val="1915102420"/>
                    </a:ext>
                  </a:extLst>
                </a:gridCol>
                <a:gridCol w="464621">
                  <a:extLst>
                    <a:ext uri="{9D8B030D-6E8A-4147-A177-3AD203B41FA5}">
                      <a16:colId xmlns:a16="http://schemas.microsoft.com/office/drawing/2014/main" val="2730940726"/>
                    </a:ext>
                  </a:extLst>
                </a:gridCol>
              </a:tblGrid>
              <a:tr h="1094501">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solidFill>
                      <a:srgbClr val="FFFF00"/>
                    </a:solidFill>
                  </a:tcPr>
                </a:tc>
                <a:tc>
                  <a:txBody>
                    <a:bodyPr/>
                    <a:lstStyle/>
                    <a:p>
                      <a:pPr algn="ctr"/>
                      <a:r>
                        <a:rPr lang="en-US" sz="6600" dirty="0">
                          <a:solidFill>
                            <a:srgbClr val="7030A0"/>
                          </a:solidFill>
                        </a:rPr>
                        <a:t>a</a:t>
                      </a:r>
                    </a:p>
                  </a:txBody>
                  <a:tcPr>
                    <a:solidFill>
                      <a:srgbClr val="FFFF00"/>
                    </a:solidFill>
                  </a:tcPr>
                </a:tc>
                <a:tc>
                  <a:txBody>
                    <a:bodyPr/>
                    <a:lstStyle/>
                    <a:p>
                      <a:pPr algn="ctr"/>
                      <a:r>
                        <a:rPr lang="en-US" sz="6600" dirty="0">
                          <a:solidFill>
                            <a:srgbClr val="7030A0"/>
                          </a:solidFill>
                        </a:rPr>
                        <a:t>b</a:t>
                      </a:r>
                    </a:p>
                  </a:txBody>
                  <a:tcPr>
                    <a:solidFill>
                      <a:srgbClr val="FFFF00"/>
                    </a:solid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d</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extLst>
                  <a:ext uri="{0D108BD9-81ED-4DB2-BD59-A6C34878D82A}">
                    <a16:rowId xmlns:a16="http://schemas.microsoft.com/office/drawing/2014/main" val="1980983330"/>
                  </a:ext>
                </a:extLst>
              </a:tr>
            </a:tbl>
          </a:graphicData>
        </a:graphic>
      </p:graphicFrame>
      <p:graphicFrame>
        <p:nvGraphicFramePr>
          <p:cNvPr id="108" name="Table 2">
            <a:extLst>
              <a:ext uri="{FF2B5EF4-FFF2-40B4-BE49-F238E27FC236}">
                <a16:creationId xmlns:a16="http://schemas.microsoft.com/office/drawing/2014/main" id="{A571B465-3114-43F9-817A-0745526FF6F8}"/>
              </a:ext>
            </a:extLst>
          </p:cNvPr>
          <p:cNvGraphicFramePr>
            <a:graphicFrameLocks noGrp="1"/>
          </p:cNvGraphicFramePr>
          <p:nvPr>
            <p:extLst>
              <p:ext uri="{D42A27DB-BD31-4B8C-83A1-F6EECF244321}">
                <p14:modId xmlns:p14="http://schemas.microsoft.com/office/powerpoint/2010/main" val="2820015536"/>
              </p:ext>
            </p:extLst>
          </p:nvPr>
        </p:nvGraphicFramePr>
        <p:xfrm>
          <a:off x="618189" y="4092433"/>
          <a:ext cx="2799066" cy="914400"/>
        </p:xfrm>
        <a:graphic>
          <a:graphicData uri="http://schemas.openxmlformats.org/drawingml/2006/table">
            <a:tbl>
              <a:tblPr firstRow="1" bandRow="1">
                <a:tableStyleId>{5C22544A-7EE6-4342-B048-85BDC9FD1C3A}</a:tableStyleId>
              </a:tblPr>
              <a:tblGrid>
                <a:gridCol w="466511">
                  <a:extLst>
                    <a:ext uri="{9D8B030D-6E8A-4147-A177-3AD203B41FA5}">
                      <a16:colId xmlns:a16="http://schemas.microsoft.com/office/drawing/2014/main" val="699475437"/>
                    </a:ext>
                  </a:extLst>
                </a:gridCol>
                <a:gridCol w="466511">
                  <a:extLst>
                    <a:ext uri="{9D8B030D-6E8A-4147-A177-3AD203B41FA5}">
                      <a16:colId xmlns:a16="http://schemas.microsoft.com/office/drawing/2014/main" val="4219104220"/>
                    </a:ext>
                  </a:extLst>
                </a:gridCol>
                <a:gridCol w="466511">
                  <a:extLst>
                    <a:ext uri="{9D8B030D-6E8A-4147-A177-3AD203B41FA5}">
                      <a16:colId xmlns:a16="http://schemas.microsoft.com/office/drawing/2014/main" val="1120060231"/>
                    </a:ext>
                  </a:extLst>
                </a:gridCol>
                <a:gridCol w="466511">
                  <a:extLst>
                    <a:ext uri="{9D8B030D-6E8A-4147-A177-3AD203B41FA5}">
                      <a16:colId xmlns:a16="http://schemas.microsoft.com/office/drawing/2014/main" val="2918228310"/>
                    </a:ext>
                  </a:extLst>
                </a:gridCol>
                <a:gridCol w="466511">
                  <a:extLst>
                    <a:ext uri="{9D8B030D-6E8A-4147-A177-3AD203B41FA5}">
                      <a16:colId xmlns:a16="http://schemas.microsoft.com/office/drawing/2014/main" val="2779212033"/>
                    </a:ext>
                  </a:extLst>
                </a:gridCol>
                <a:gridCol w="466511">
                  <a:extLst>
                    <a:ext uri="{9D8B030D-6E8A-4147-A177-3AD203B41FA5}">
                      <a16:colId xmlns:a16="http://schemas.microsoft.com/office/drawing/2014/main" val="3749472826"/>
                    </a:ext>
                  </a:extLst>
                </a:gridCol>
              </a:tblGrid>
              <a:tr h="564262">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b</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c</a:t>
                      </a:r>
                    </a:p>
                  </a:txBody>
                  <a:tcPr>
                    <a:solidFill>
                      <a:srgbClr val="FFFF00"/>
                    </a:solidFill>
                  </a:tcPr>
                </a:tc>
                <a:tc>
                  <a:txBody>
                    <a:bodyPr/>
                    <a:lstStyle/>
                    <a:p>
                      <a:pPr algn="ctr"/>
                      <a:r>
                        <a:rPr lang="en-US" sz="5400" dirty="0">
                          <a:solidFill>
                            <a:srgbClr val="7030A0"/>
                          </a:solidFill>
                        </a:rPr>
                        <a:t>a</a:t>
                      </a:r>
                    </a:p>
                  </a:txBody>
                  <a:tcPr>
                    <a:solidFill>
                      <a:srgbClr val="FFFF00"/>
                    </a:solidFill>
                  </a:tcPr>
                </a:tc>
                <a:tc>
                  <a:txBody>
                    <a:bodyPr/>
                    <a:lstStyle/>
                    <a:p>
                      <a:pPr algn="ctr"/>
                      <a:r>
                        <a:rPr lang="en-US" sz="5400" dirty="0">
                          <a:solidFill>
                            <a:srgbClr val="7030A0"/>
                          </a:solidFill>
                        </a:rPr>
                        <a:t>b</a:t>
                      </a:r>
                    </a:p>
                  </a:txBody>
                  <a:tcPr>
                    <a:solidFill>
                      <a:srgbClr val="FFFF00"/>
                    </a:solidFill>
                  </a:tcPr>
                </a:tc>
                <a:extLst>
                  <a:ext uri="{0D108BD9-81ED-4DB2-BD59-A6C34878D82A}">
                    <a16:rowId xmlns:a16="http://schemas.microsoft.com/office/drawing/2014/main" val="1980983330"/>
                  </a:ext>
                </a:extLst>
              </a:tr>
            </a:tbl>
          </a:graphicData>
        </a:graphic>
      </p:graphicFrame>
    </p:spTree>
    <p:extLst>
      <p:ext uri="{BB962C8B-B14F-4D97-AF65-F5344CB8AC3E}">
        <p14:creationId xmlns:p14="http://schemas.microsoft.com/office/powerpoint/2010/main" val="3508272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2">
            <a:extLst>
              <a:ext uri="{FF2B5EF4-FFF2-40B4-BE49-F238E27FC236}">
                <a16:creationId xmlns:a16="http://schemas.microsoft.com/office/drawing/2014/main" id="{75496C49-C62A-4D8F-8B91-AB784C82BA0D}"/>
              </a:ext>
            </a:extLst>
          </p:cNvPr>
          <p:cNvGraphicFramePr>
            <a:graphicFrameLocks noGrp="1"/>
          </p:cNvGraphicFramePr>
          <p:nvPr>
            <p:extLst>
              <p:ext uri="{D42A27DB-BD31-4B8C-83A1-F6EECF244321}">
                <p14:modId xmlns:p14="http://schemas.microsoft.com/office/powerpoint/2010/main" val="3451355815"/>
              </p:ext>
            </p:extLst>
          </p:nvPr>
        </p:nvGraphicFramePr>
        <p:xfrm>
          <a:off x="158100" y="3121613"/>
          <a:ext cx="8827799" cy="1097280"/>
        </p:xfrm>
        <a:graphic>
          <a:graphicData uri="http://schemas.openxmlformats.org/drawingml/2006/table">
            <a:tbl>
              <a:tblPr firstRow="1" bandRow="1">
                <a:tableStyleId>{5C22544A-7EE6-4342-B048-85BDC9FD1C3A}</a:tableStyleId>
              </a:tblPr>
              <a:tblGrid>
                <a:gridCol w="464621">
                  <a:extLst>
                    <a:ext uri="{9D8B030D-6E8A-4147-A177-3AD203B41FA5}">
                      <a16:colId xmlns:a16="http://schemas.microsoft.com/office/drawing/2014/main" val="2819998148"/>
                    </a:ext>
                  </a:extLst>
                </a:gridCol>
                <a:gridCol w="464621">
                  <a:extLst>
                    <a:ext uri="{9D8B030D-6E8A-4147-A177-3AD203B41FA5}">
                      <a16:colId xmlns:a16="http://schemas.microsoft.com/office/drawing/2014/main" val="4108746985"/>
                    </a:ext>
                  </a:extLst>
                </a:gridCol>
                <a:gridCol w="464621">
                  <a:extLst>
                    <a:ext uri="{9D8B030D-6E8A-4147-A177-3AD203B41FA5}">
                      <a16:colId xmlns:a16="http://schemas.microsoft.com/office/drawing/2014/main" val="3893878081"/>
                    </a:ext>
                  </a:extLst>
                </a:gridCol>
                <a:gridCol w="464621">
                  <a:extLst>
                    <a:ext uri="{9D8B030D-6E8A-4147-A177-3AD203B41FA5}">
                      <a16:colId xmlns:a16="http://schemas.microsoft.com/office/drawing/2014/main" val="2318705756"/>
                    </a:ext>
                  </a:extLst>
                </a:gridCol>
                <a:gridCol w="464621">
                  <a:extLst>
                    <a:ext uri="{9D8B030D-6E8A-4147-A177-3AD203B41FA5}">
                      <a16:colId xmlns:a16="http://schemas.microsoft.com/office/drawing/2014/main" val="699475437"/>
                    </a:ext>
                  </a:extLst>
                </a:gridCol>
                <a:gridCol w="464621">
                  <a:extLst>
                    <a:ext uri="{9D8B030D-6E8A-4147-A177-3AD203B41FA5}">
                      <a16:colId xmlns:a16="http://schemas.microsoft.com/office/drawing/2014/main" val="4219104220"/>
                    </a:ext>
                  </a:extLst>
                </a:gridCol>
                <a:gridCol w="464621">
                  <a:extLst>
                    <a:ext uri="{9D8B030D-6E8A-4147-A177-3AD203B41FA5}">
                      <a16:colId xmlns:a16="http://schemas.microsoft.com/office/drawing/2014/main" val="1507650770"/>
                    </a:ext>
                  </a:extLst>
                </a:gridCol>
                <a:gridCol w="464621">
                  <a:extLst>
                    <a:ext uri="{9D8B030D-6E8A-4147-A177-3AD203B41FA5}">
                      <a16:colId xmlns:a16="http://schemas.microsoft.com/office/drawing/2014/main" val="3789749099"/>
                    </a:ext>
                  </a:extLst>
                </a:gridCol>
                <a:gridCol w="464621">
                  <a:extLst>
                    <a:ext uri="{9D8B030D-6E8A-4147-A177-3AD203B41FA5}">
                      <a16:colId xmlns:a16="http://schemas.microsoft.com/office/drawing/2014/main" val="3689277458"/>
                    </a:ext>
                  </a:extLst>
                </a:gridCol>
                <a:gridCol w="464621">
                  <a:extLst>
                    <a:ext uri="{9D8B030D-6E8A-4147-A177-3AD203B41FA5}">
                      <a16:colId xmlns:a16="http://schemas.microsoft.com/office/drawing/2014/main" val="1425184572"/>
                    </a:ext>
                  </a:extLst>
                </a:gridCol>
                <a:gridCol w="464621">
                  <a:extLst>
                    <a:ext uri="{9D8B030D-6E8A-4147-A177-3AD203B41FA5}">
                      <a16:colId xmlns:a16="http://schemas.microsoft.com/office/drawing/2014/main" val="3103498911"/>
                    </a:ext>
                  </a:extLst>
                </a:gridCol>
                <a:gridCol w="464621">
                  <a:extLst>
                    <a:ext uri="{9D8B030D-6E8A-4147-A177-3AD203B41FA5}">
                      <a16:colId xmlns:a16="http://schemas.microsoft.com/office/drawing/2014/main" val="1565198728"/>
                    </a:ext>
                  </a:extLst>
                </a:gridCol>
                <a:gridCol w="464621">
                  <a:extLst>
                    <a:ext uri="{9D8B030D-6E8A-4147-A177-3AD203B41FA5}">
                      <a16:colId xmlns:a16="http://schemas.microsoft.com/office/drawing/2014/main" val="224946143"/>
                    </a:ext>
                  </a:extLst>
                </a:gridCol>
                <a:gridCol w="464621">
                  <a:extLst>
                    <a:ext uri="{9D8B030D-6E8A-4147-A177-3AD203B41FA5}">
                      <a16:colId xmlns:a16="http://schemas.microsoft.com/office/drawing/2014/main" val="102288432"/>
                    </a:ext>
                  </a:extLst>
                </a:gridCol>
                <a:gridCol w="464621">
                  <a:extLst>
                    <a:ext uri="{9D8B030D-6E8A-4147-A177-3AD203B41FA5}">
                      <a16:colId xmlns:a16="http://schemas.microsoft.com/office/drawing/2014/main" val="3145623031"/>
                    </a:ext>
                  </a:extLst>
                </a:gridCol>
                <a:gridCol w="464621">
                  <a:extLst>
                    <a:ext uri="{9D8B030D-6E8A-4147-A177-3AD203B41FA5}">
                      <a16:colId xmlns:a16="http://schemas.microsoft.com/office/drawing/2014/main" val="1818952289"/>
                    </a:ext>
                  </a:extLst>
                </a:gridCol>
                <a:gridCol w="464621">
                  <a:extLst>
                    <a:ext uri="{9D8B030D-6E8A-4147-A177-3AD203B41FA5}">
                      <a16:colId xmlns:a16="http://schemas.microsoft.com/office/drawing/2014/main" val="1940651744"/>
                    </a:ext>
                  </a:extLst>
                </a:gridCol>
                <a:gridCol w="464621">
                  <a:extLst>
                    <a:ext uri="{9D8B030D-6E8A-4147-A177-3AD203B41FA5}">
                      <a16:colId xmlns:a16="http://schemas.microsoft.com/office/drawing/2014/main" val="1915102420"/>
                    </a:ext>
                  </a:extLst>
                </a:gridCol>
                <a:gridCol w="464621">
                  <a:extLst>
                    <a:ext uri="{9D8B030D-6E8A-4147-A177-3AD203B41FA5}">
                      <a16:colId xmlns:a16="http://schemas.microsoft.com/office/drawing/2014/main" val="2730940726"/>
                    </a:ext>
                  </a:extLst>
                </a:gridCol>
              </a:tblGrid>
              <a:tr h="1094501">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solidFill>
                      <a:srgbClr val="FFFF00"/>
                    </a:solidFill>
                  </a:tcPr>
                </a:tc>
                <a:tc>
                  <a:txBody>
                    <a:bodyPr/>
                    <a:lstStyle/>
                    <a:p>
                      <a:pPr algn="ctr"/>
                      <a:r>
                        <a:rPr lang="en-US" sz="6600" dirty="0">
                          <a:solidFill>
                            <a:srgbClr val="3333FF"/>
                          </a:solidFill>
                        </a:rPr>
                        <a:t>d</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c</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a</a:t>
                      </a:r>
                    </a:p>
                  </a:txBody>
                  <a:tcPr>
                    <a:noFill/>
                  </a:tcPr>
                </a:tc>
                <a:tc>
                  <a:txBody>
                    <a:bodyPr/>
                    <a:lstStyle/>
                    <a:p>
                      <a:pPr algn="ctr"/>
                      <a:r>
                        <a:rPr lang="en-US" sz="6600" dirty="0">
                          <a:solidFill>
                            <a:srgbClr val="3333FF"/>
                          </a:solidFill>
                        </a:rPr>
                        <a:t>b</a:t>
                      </a:r>
                    </a:p>
                  </a:txBody>
                  <a:tcPr>
                    <a:noFill/>
                  </a:tcPr>
                </a:tc>
                <a:extLst>
                  <a:ext uri="{0D108BD9-81ED-4DB2-BD59-A6C34878D82A}">
                    <a16:rowId xmlns:a16="http://schemas.microsoft.com/office/drawing/2014/main" val="1980983330"/>
                  </a:ext>
                </a:extLst>
              </a:tr>
            </a:tbl>
          </a:graphicData>
        </a:graphic>
      </p:graphicFrame>
      <p:graphicFrame>
        <p:nvGraphicFramePr>
          <p:cNvPr id="108" name="Table 2">
            <a:extLst>
              <a:ext uri="{FF2B5EF4-FFF2-40B4-BE49-F238E27FC236}">
                <a16:creationId xmlns:a16="http://schemas.microsoft.com/office/drawing/2014/main" id="{A571B465-3114-43F9-817A-0745526FF6F8}"/>
              </a:ext>
            </a:extLst>
          </p:cNvPr>
          <p:cNvGraphicFramePr>
            <a:graphicFrameLocks noGrp="1"/>
          </p:cNvGraphicFramePr>
          <p:nvPr>
            <p:extLst>
              <p:ext uri="{D42A27DB-BD31-4B8C-83A1-F6EECF244321}">
                <p14:modId xmlns:p14="http://schemas.microsoft.com/office/powerpoint/2010/main" val="1088684797"/>
              </p:ext>
            </p:extLst>
          </p:nvPr>
        </p:nvGraphicFramePr>
        <p:xfrm>
          <a:off x="1043317" y="4103137"/>
          <a:ext cx="2799066" cy="914400"/>
        </p:xfrm>
        <a:graphic>
          <a:graphicData uri="http://schemas.openxmlformats.org/drawingml/2006/table">
            <a:tbl>
              <a:tblPr firstRow="1" bandRow="1">
                <a:tableStyleId>{5C22544A-7EE6-4342-B048-85BDC9FD1C3A}</a:tableStyleId>
              </a:tblPr>
              <a:tblGrid>
                <a:gridCol w="466511">
                  <a:extLst>
                    <a:ext uri="{9D8B030D-6E8A-4147-A177-3AD203B41FA5}">
                      <a16:colId xmlns:a16="http://schemas.microsoft.com/office/drawing/2014/main" val="699475437"/>
                    </a:ext>
                  </a:extLst>
                </a:gridCol>
                <a:gridCol w="466511">
                  <a:extLst>
                    <a:ext uri="{9D8B030D-6E8A-4147-A177-3AD203B41FA5}">
                      <a16:colId xmlns:a16="http://schemas.microsoft.com/office/drawing/2014/main" val="4219104220"/>
                    </a:ext>
                  </a:extLst>
                </a:gridCol>
                <a:gridCol w="466511">
                  <a:extLst>
                    <a:ext uri="{9D8B030D-6E8A-4147-A177-3AD203B41FA5}">
                      <a16:colId xmlns:a16="http://schemas.microsoft.com/office/drawing/2014/main" val="1120060231"/>
                    </a:ext>
                  </a:extLst>
                </a:gridCol>
                <a:gridCol w="466511">
                  <a:extLst>
                    <a:ext uri="{9D8B030D-6E8A-4147-A177-3AD203B41FA5}">
                      <a16:colId xmlns:a16="http://schemas.microsoft.com/office/drawing/2014/main" val="2918228310"/>
                    </a:ext>
                  </a:extLst>
                </a:gridCol>
                <a:gridCol w="466511">
                  <a:extLst>
                    <a:ext uri="{9D8B030D-6E8A-4147-A177-3AD203B41FA5}">
                      <a16:colId xmlns:a16="http://schemas.microsoft.com/office/drawing/2014/main" val="2779212033"/>
                    </a:ext>
                  </a:extLst>
                </a:gridCol>
                <a:gridCol w="466511">
                  <a:extLst>
                    <a:ext uri="{9D8B030D-6E8A-4147-A177-3AD203B41FA5}">
                      <a16:colId xmlns:a16="http://schemas.microsoft.com/office/drawing/2014/main" val="3749472826"/>
                    </a:ext>
                  </a:extLst>
                </a:gridCol>
              </a:tblGrid>
              <a:tr h="564262">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b</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c</a:t>
                      </a:r>
                    </a:p>
                  </a:txBody>
                  <a:tcPr>
                    <a:noFill/>
                  </a:tcPr>
                </a:tc>
                <a:tc>
                  <a:txBody>
                    <a:bodyPr/>
                    <a:lstStyle/>
                    <a:p>
                      <a:pPr algn="ctr"/>
                      <a:r>
                        <a:rPr lang="en-US" sz="5400" dirty="0">
                          <a:solidFill>
                            <a:srgbClr val="00B050"/>
                          </a:solidFill>
                        </a:rPr>
                        <a:t>a</a:t>
                      </a:r>
                    </a:p>
                  </a:txBody>
                  <a:tcPr>
                    <a:noFill/>
                  </a:tcPr>
                </a:tc>
                <a:tc>
                  <a:txBody>
                    <a:bodyPr/>
                    <a:lstStyle/>
                    <a:p>
                      <a:pPr algn="ctr"/>
                      <a:r>
                        <a:rPr lang="en-US" sz="5400" dirty="0">
                          <a:solidFill>
                            <a:srgbClr val="00B050"/>
                          </a:solidFill>
                        </a:rPr>
                        <a:t>b</a:t>
                      </a:r>
                    </a:p>
                  </a:txBody>
                  <a:tcPr>
                    <a:solidFill>
                      <a:srgbClr val="FFFF00"/>
                    </a:solidFill>
                  </a:tcPr>
                </a:tc>
                <a:extLst>
                  <a:ext uri="{0D108BD9-81ED-4DB2-BD59-A6C34878D82A}">
                    <a16:rowId xmlns:a16="http://schemas.microsoft.com/office/drawing/2014/main" val="1980983330"/>
                  </a:ext>
                </a:extLst>
              </a:tr>
            </a:tbl>
          </a:graphicData>
        </a:graphic>
      </p:graphicFrame>
      <p:sp>
        <p:nvSpPr>
          <p:cNvPr id="110" name="Rectangle 2">
            <a:extLst>
              <a:ext uri="{FF2B5EF4-FFF2-40B4-BE49-F238E27FC236}">
                <a16:creationId xmlns:a16="http://schemas.microsoft.com/office/drawing/2014/main" id="{139914A0-BD46-4E5D-A88F-501E3D53CC31}"/>
              </a:ext>
            </a:extLst>
          </p:cNvPr>
          <p:cNvSpPr txBox="1">
            <a:spLocks noChangeArrowheads="1"/>
          </p:cNvSpPr>
          <p:nvPr/>
        </p:nvSpPr>
        <p:spPr bwMode="auto">
          <a:xfrm>
            <a:off x="158099" y="732375"/>
            <a:ext cx="8827799" cy="101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altLang="en-US" sz="6000" b="1">
                <a:effectLst>
                  <a:outerShdw blurRad="38100" dist="38100" dir="2700000" algn="tl">
                    <a:srgbClr val="000000">
                      <a:alpha val="43137"/>
                    </a:srgbClr>
                  </a:outerShdw>
                </a:effectLst>
              </a:rPr>
              <a:t>Right to left Scan Rule</a:t>
            </a:r>
            <a:endParaRPr lang="en-US" altLang="en-US"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7763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17FE2FC7-F62B-4B52-BD30-E5A63DF1D0AB}"/>
              </a:ext>
            </a:extLst>
          </p:cNvPr>
          <p:cNvSpPr>
            <a:spLocks noGrp="1" noChangeArrowheads="1"/>
          </p:cNvSpPr>
          <p:nvPr>
            <p:ph type="title"/>
          </p:nvPr>
        </p:nvSpPr>
        <p:spPr>
          <a:xfrm>
            <a:off x="685800" y="227013"/>
            <a:ext cx="7772400" cy="1143000"/>
          </a:xfrm>
        </p:spPr>
        <p:txBody>
          <a:bodyPr/>
          <a:lstStyle/>
          <a:p>
            <a:r>
              <a:rPr lang="en-US" altLang="en-US" b="1" dirty="0">
                <a:effectLst>
                  <a:outerShdw blurRad="38100" dist="38100" dir="2700000" algn="tl">
                    <a:srgbClr val="000000">
                      <a:alpha val="43137"/>
                    </a:srgbClr>
                  </a:outerShdw>
                </a:effectLst>
              </a:rPr>
              <a:t>Right to left Scan Rule</a:t>
            </a:r>
          </a:p>
        </p:txBody>
      </p:sp>
      <p:grpSp>
        <p:nvGrpSpPr>
          <p:cNvPr id="338947" name="Group 3">
            <a:extLst>
              <a:ext uri="{FF2B5EF4-FFF2-40B4-BE49-F238E27FC236}">
                <a16:creationId xmlns:a16="http://schemas.microsoft.com/office/drawing/2014/main" id="{A676E1BE-CD1A-4703-8796-502022D850E5}"/>
              </a:ext>
            </a:extLst>
          </p:cNvPr>
          <p:cNvGrpSpPr>
            <a:grpSpLocks/>
          </p:cNvGrpSpPr>
          <p:nvPr/>
        </p:nvGrpSpPr>
        <p:grpSpPr bwMode="auto">
          <a:xfrm>
            <a:off x="1276350" y="2225675"/>
            <a:ext cx="7467600" cy="3641725"/>
            <a:chOff x="804" y="1402"/>
            <a:chExt cx="4704" cy="2294"/>
          </a:xfrm>
        </p:grpSpPr>
        <p:sp>
          <p:nvSpPr>
            <p:cNvPr id="338948" name="Rectangle 4">
              <a:extLst>
                <a:ext uri="{FF2B5EF4-FFF2-40B4-BE49-F238E27FC236}">
                  <a16:creationId xmlns:a16="http://schemas.microsoft.com/office/drawing/2014/main" id="{4CB2D8B7-0DC8-41AB-89A0-1BFC0A9C2EBE}"/>
                </a:ext>
              </a:extLst>
            </p:cNvPr>
            <p:cNvSpPr>
              <a:spLocks noChangeArrowheads="1"/>
            </p:cNvSpPr>
            <p:nvPr/>
          </p:nvSpPr>
          <p:spPr bwMode="auto">
            <a:xfrm>
              <a:off x="2074" y="1713"/>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49" name="Rectangle 5">
              <a:extLst>
                <a:ext uri="{FF2B5EF4-FFF2-40B4-BE49-F238E27FC236}">
                  <a16:creationId xmlns:a16="http://schemas.microsoft.com/office/drawing/2014/main" id="{99BA30BA-E9A5-4272-A369-13969BEE2E6C}"/>
                </a:ext>
              </a:extLst>
            </p:cNvPr>
            <p:cNvSpPr>
              <a:spLocks noChangeArrowheads="1"/>
            </p:cNvSpPr>
            <p:nvPr/>
          </p:nvSpPr>
          <p:spPr bwMode="auto">
            <a:xfrm>
              <a:off x="804" y="1402"/>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0" name="Rectangle 6">
              <a:extLst>
                <a:ext uri="{FF2B5EF4-FFF2-40B4-BE49-F238E27FC236}">
                  <a16:creationId xmlns:a16="http://schemas.microsoft.com/office/drawing/2014/main" id="{B2F28ADD-3170-4E34-A4C9-5D0439FC1EEF}"/>
                </a:ext>
              </a:extLst>
            </p:cNvPr>
            <p:cNvSpPr>
              <a:spLocks noChangeArrowheads="1"/>
            </p:cNvSpPr>
            <p:nvPr/>
          </p:nvSpPr>
          <p:spPr bwMode="auto">
            <a:xfrm>
              <a:off x="882"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1" name="Rectangle 7">
              <a:extLst>
                <a:ext uri="{FF2B5EF4-FFF2-40B4-BE49-F238E27FC236}">
                  <a16:creationId xmlns:a16="http://schemas.microsoft.com/office/drawing/2014/main" id="{0DB2F51B-9C26-4F18-831A-A9F7BBC179A5}"/>
                </a:ext>
              </a:extLst>
            </p:cNvPr>
            <p:cNvSpPr>
              <a:spLocks noChangeArrowheads="1"/>
            </p:cNvSpPr>
            <p:nvPr/>
          </p:nvSpPr>
          <p:spPr bwMode="auto">
            <a:xfrm>
              <a:off x="1039" y="1402"/>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2" name="Rectangle 8">
              <a:extLst>
                <a:ext uri="{FF2B5EF4-FFF2-40B4-BE49-F238E27FC236}">
                  <a16:creationId xmlns:a16="http://schemas.microsoft.com/office/drawing/2014/main" id="{7809AF9C-167D-45B7-8FA0-AC14AD323642}"/>
                </a:ext>
              </a:extLst>
            </p:cNvPr>
            <p:cNvSpPr>
              <a:spLocks noChangeArrowheads="1"/>
            </p:cNvSpPr>
            <p:nvPr/>
          </p:nvSpPr>
          <p:spPr bwMode="auto">
            <a:xfrm>
              <a:off x="1117"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3" name="Rectangle 9">
              <a:extLst>
                <a:ext uri="{FF2B5EF4-FFF2-40B4-BE49-F238E27FC236}">
                  <a16:creationId xmlns:a16="http://schemas.microsoft.com/office/drawing/2014/main" id="{3ED69BE5-CD38-48E9-B12C-6F9DF27154C8}"/>
                </a:ext>
              </a:extLst>
            </p:cNvPr>
            <p:cNvSpPr>
              <a:spLocks noChangeArrowheads="1"/>
            </p:cNvSpPr>
            <p:nvPr/>
          </p:nvSpPr>
          <p:spPr bwMode="auto">
            <a:xfrm>
              <a:off x="1274" y="1402"/>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4" name="Rectangle 10">
              <a:extLst>
                <a:ext uri="{FF2B5EF4-FFF2-40B4-BE49-F238E27FC236}">
                  <a16:creationId xmlns:a16="http://schemas.microsoft.com/office/drawing/2014/main" id="{A8191026-81FD-400D-90BB-6B953F5D2967}"/>
                </a:ext>
              </a:extLst>
            </p:cNvPr>
            <p:cNvSpPr>
              <a:spLocks noChangeArrowheads="1"/>
            </p:cNvSpPr>
            <p:nvPr/>
          </p:nvSpPr>
          <p:spPr bwMode="auto">
            <a:xfrm>
              <a:off x="1353"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5" name="Rectangle 11">
              <a:extLst>
                <a:ext uri="{FF2B5EF4-FFF2-40B4-BE49-F238E27FC236}">
                  <a16:creationId xmlns:a16="http://schemas.microsoft.com/office/drawing/2014/main" id="{F7C6B8E2-CCAD-49DC-B745-257CBFAFBB60}"/>
                </a:ext>
              </a:extLst>
            </p:cNvPr>
            <p:cNvSpPr>
              <a:spLocks noChangeArrowheads="1"/>
            </p:cNvSpPr>
            <p:nvPr/>
          </p:nvSpPr>
          <p:spPr bwMode="auto">
            <a:xfrm>
              <a:off x="1509" y="1402"/>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6" name="Rectangle 12">
              <a:extLst>
                <a:ext uri="{FF2B5EF4-FFF2-40B4-BE49-F238E27FC236}">
                  <a16:creationId xmlns:a16="http://schemas.microsoft.com/office/drawing/2014/main" id="{8B9236B2-CF94-4B26-9ABB-02C207D2E0BC}"/>
                </a:ext>
              </a:extLst>
            </p:cNvPr>
            <p:cNvSpPr>
              <a:spLocks noChangeArrowheads="1"/>
            </p:cNvSpPr>
            <p:nvPr/>
          </p:nvSpPr>
          <p:spPr bwMode="auto">
            <a:xfrm>
              <a:off x="1591" y="1424"/>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7" name="Rectangle 13">
              <a:extLst>
                <a:ext uri="{FF2B5EF4-FFF2-40B4-BE49-F238E27FC236}">
                  <a16:creationId xmlns:a16="http://schemas.microsoft.com/office/drawing/2014/main" id="{A9BAFA52-CCF9-4BB9-9127-B0EFF949CB50}"/>
                </a:ext>
              </a:extLst>
            </p:cNvPr>
            <p:cNvSpPr>
              <a:spLocks noChangeArrowheads="1"/>
            </p:cNvSpPr>
            <p:nvPr/>
          </p:nvSpPr>
          <p:spPr bwMode="auto">
            <a:xfrm>
              <a:off x="1745" y="1402"/>
              <a:ext cx="235"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8" name="Rectangle 14">
              <a:extLst>
                <a:ext uri="{FF2B5EF4-FFF2-40B4-BE49-F238E27FC236}">
                  <a16:creationId xmlns:a16="http://schemas.microsoft.com/office/drawing/2014/main" id="{180FD725-39B7-48C4-ABBB-ECF5D4852D5C}"/>
                </a:ext>
              </a:extLst>
            </p:cNvPr>
            <p:cNvSpPr>
              <a:spLocks noChangeArrowheads="1"/>
            </p:cNvSpPr>
            <p:nvPr/>
          </p:nvSpPr>
          <p:spPr bwMode="auto">
            <a:xfrm>
              <a:off x="1823"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59" name="Rectangle 15">
              <a:extLst>
                <a:ext uri="{FF2B5EF4-FFF2-40B4-BE49-F238E27FC236}">
                  <a16:creationId xmlns:a16="http://schemas.microsoft.com/office/drawing/2014/main" id="{C9ED018D-0438-4DDB-BA28-9E5BC272B76B}"/>
                </a:ext>
              </a:extLst>
            </p:cNvPr>
            <p:cNvSpPr>
              <a:spLocks noChangeArrowheads="1"/>
            </p:cNvSpPr>
            <p:nvPr/>
          </p:nvSpPr>
          <p:spPr bwMode="auto">
            <a:xfrm>
              <a:off x="1980" y="1402"/>
              <a:ext cx="235" cy="235"/>
            </a:xfrm>
            <a:prstGeom prst="rect">
              <a:avLst/>
            </a:prstGeom>
            <a:solidFill>
              <a:srgbClr val="E6E6E6"/>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60" name="Rectangle 16">
              <a:extLst>
                <a:ext uri="{FF2B5EF4-FFF2-40B4-BE49-F238E27FC236}">
                  <a16:creationId xmlns:a16="http://schemas.microsoft.com/office/drawing/2014/main" id="{A9B5FF3A-7B7B-4BA5-8657-C584953683DD}"/>
                </a:ext>
              </a:extLst>
            </p:cNvPr>
            <p:cNvSpPr>
              <a:spLocks noChangeArrowheads="1"/>
            </p:cNvSpPr>
            <p:nvPr/>
          </p:nvSpPr>
          <p:spPr bwMode="auto">
            <a:xfrm>
              <a:off x="2058"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338961" name="Rectangle 17">
              <a:extLst>
                <a:ext uri="{FF2B5EF4-FFF2-40B4-BE49-F238E27FC236}">
                  <a16:creationId xmlns:a16="http://schemas.microsoft.com/office/drawing/2014/main" id="{87790617-AC8D-47A3-BFD2-8D8F38AED3B4}"/>
                </a:ext>
              </a:extLst>
            </p:cNvPr>
            <p:cNvSpPr>
              <a:spLocks noChangeArrowheads="1"/>
            </p:cNvSpPr>
            <p:nvPr/>
          </p:nvSpPr>
          <p:spPr bwMode="auto">
            <a:xfrm>
              <a:off x="2215" y="1402"/>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62" name="Rectangle 18">
              <a:extLst>
                <a:ext uri="{FF2B5EF4-FFF2-40B4-BE49-F238E27FC236}">
                  <a16:creationId xmlns:a16="http://schemas.microsoft.com/office/drawing/2014/main" id="{87417E97-F43C-4BBA-9BFE-834275AA78B5}"/>
                </a:ext>
              </a:extLst>
            </p:cNvPr>
            <p:cNvSpPr>
              <a:spLocks noChangeArrowheads="1"/>
            </p:cNvSpPr>
            <p:nvPr/>
          </p:nvSpPr>
          <p:spPr bwMode="auto">
            <a:xfrm>
              <a:off x="2294"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63" name="Rectangle 19">
              <a:extLst>
                <a:ext uri="{FF2B5EF4-FFF2-40B4-BE49-F238E27FC236}">
                  <a16:creationId xmlns:a16="http://schemas.microsoft.com/office/drawing/2014/main" id="{3ED0DB4E-73EA-45DB-8342-CB5B9F98CBF4}"/>
                </a:ext>
              </a:extLst>
            </p:cNvPr>
            <p:cNvSpPr>
              <a:spLocks noChangeArrowheads="1"/>
            </p:cNvSpPr>
            <p:nvPr/>
          </p:nvSpPr>
          <p:spPr bwMode="auto">
            <a:xfrm>
              <a:off x="2450" y="1402"/>
              <a:ext cx="236"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64" name="Rectangle 20">
              <a:extLst>
                <a:ext uri="{FF2B5EF4-FFF2-40B4-BE49-F238E27FC236}">
                  <a16:creationId xmlns:a16="http://schemas.microsoft.com/office/drawing/2014/main" id="{45ED683F-AEE7-4D5C-9B40-687A62EC0B48}"/>
                </a:ext>
              </a:extLst>
            </p:cNvPr>
            <p:cNvSpPr>
              <a:spLocks noChangeArrowheads="1"/>
            </p:cNvSpPr>
            <p:nvPr/>
          </p:nvSpPr>
          <p:spPr bwMode="auto">
            <a:xfrm>
              <a:off x="2529"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65" name="Rectangle 21">
              <a:extLst>
                <a:ext uri="{FF2B5EF4-FFF2-40B4-BE49-F238E27FC236}">
                  <a16:creationId xmlns:a16="http://schemas.microsoft.com/office/drawing/2014/main" id="{F81115CB-8621-4AE5-A9F3-26A0F662D259}"/>
                </a:ext>
              </a:extLst>
            </p:cNvPr>
            <p:cNvSpPr>
              <a:spLocks noChangeArrowheads="1"/>
            </p:cNvSpPr>
            <p:nvPr/>
          </p:nvSpPr>
          <p:spPr bwMode="auto">
            <a:xfrm>
              <a:off x="2686" y="1402"/>
              <a:ext cx="235"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66" name="Rectangle 22">
              <a:extLst>
                <a:ext uri="{FF2B5EF4-FFF2-40B4-BE49-F238E27FC236}">
                  <a16:creationId xmlns:a16="http://schemas.microsoft.com/office/drawing/2014/main" id="{70A0BFFE-0BA6-480F-B651-92A17532D64C}"/>
                </a:ext>
              </a:extLst>
            </p:cNvPr>
            <p:cNvSpPr>
              <a:spLocks noChangeArrowheads="1"/>
            </p:cNvSpPr>
            <p:nvPr/>
          </p:nvSpPr>
          <p:spPr bwMode="auto">
            <a:xfrm>
              <a:off x="2764"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d</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67" name="Rectangle 23">
              <a:extLst>
                <a:ext uri="{FF2B5EF4-FFF2-40B4-BE49-F238E27FC236}">
                  <a16:creationId xmlns:a16="http://schemas.microsoft.com/office/drawing/2014/main" id="{344DB2A4-2000-4EDC-8FE4-E980E11CF535}"/>
                </a:ext>
              </a:extLst>
            </p:cNvPr>
            <p:cNvSpPr>
              <a:spLocks noChangeArrowheads="1"/>
            </p:cNvSpPr>
            <p:nvPr/>
          </p:nvSpPr>
          <p:spPr bwMode="auto">
            <a:xfrm>
              <a:off x="2921" y="1402"/>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68" name="Rectangle 24">
              <a:extLst>
                <a:ext uri="{FF2B5EF4-FFF2-40B4-BE49-F238E27FC236}">
                  <a16:creationId xmlns:a16="http://schemas.microsoft.com/office/drawing/2014/main" id="{22C81FE1-2ADF-4A4D-B9AD-092458DE4589}"/>
                </a:ext>
              </a:extLst>
            </p:cNvPr>
            <p:cNvSpPr>
              <a:spLocks noChangeArrowheads="1"/>
            </p:cNvSpPr>
            <p:nvPr/>
          </p:nvSpPr>
          <p:spPr bwMode="auto">
            <a:xfrm>
              <a:off x="3002" y="1424"/>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69" name="Rectangle 25">
              <a:extLst>
                <a:ext uri="{FF2B5EF4-FFF2-40B4-BE49-F238E27FC236}">
                  <a16:creationId xmlns:a16="http://schemas.microsoft.com/office/drawing/2014/main" id="{75F8B6A4-79FC-418D-9E73-A07949896388}"/>
                </a:ext>
              </a:extLst>
            </p:cNvPr>
            <p:cNvSpPr>
              <a:spLocks noChangeArrowheads="1"/>
            </p:cNvSpPr>
            <p:nvPr/>
          </p:nvSpPr>
          <p:spPr bwMode="auto">
            <a:xfrm>
              <a:off x="3156" y="1402"/>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0" name="Rectangle 26">
              <a:extLst>
                <a:ext uri="{FF2B5EF4-FFF2-40B4-BE49-F238E27FC236}">
                  <a16:creationId xmlns:a16="http://schemas.microsoft.com/office/drawing/2014/main" id="{B9D3E34F-299B-4F5F-89F6-980DCAB50B9C}"/>
                </a:ext>
              </a:extLst>
            </p:cNvPr>
            <p:cNvSpPr>
              <a:spLocks noChangeArrowheads="1"/>
            </p:cNvSpPr>
            <p:nvPr/>
          </p:nvSpPr>
          <p:spPr bwMode="auto">
            <a:xfrm>
              <a:off x="3234"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1" name="Rectangle 27">
              <a:extLst>
                <a:ext uri="{FF2B5EF4-FFF2-40B4-BE49-F238E27FC236}">
                  <a16:creationId xmlns:a16="http://schemas.microsoft.com/office/drawing/2014/main" id="{B477F3FE-A885-465B-94DD-145836056A2D}"/>
                </a:ext>
              </a:extLst>
            </p:cNvPr>
            <p:cNvSpPr>
              <a:spLocks noChangeArrowheads="1"/>
            </p:cNvSpPr>
            <p:nvPr/>
          </p:nvSpPr>
          <p:spPr bwMode="auto">
            <a:xfrm>
              <a:off x="3391" y="1402"/>
              <a:ext cx="236"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2" name="Rectangle 28">
              <a:extLst>
                <a:ext uri="{FF2B5EF4-FFF2-40B4-BE49-F238E27FC236}">
                  <a16:creationId xmlns:a16="http://schemas.microsoft.com/office/drawing/2014/main" id="{F33A2D5B-BA57-4F2C-A444-1A58903ED2C5}"/>
                </a:ext>
              </a:extLst>
            </p:cNvPr>
            <p:cNvSpPr>
              <a:spLocks noChangeArrowheads="1"/>
            </p:cNvSpPr>
            <p:nvPr/>
          </p:nvSpPr>
          <p:spPr bwMode="auto">
            <a:xfrm>
              <a:off x="3470"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3" name="Rectangle 29">
              <a:extLst>
                <a:ext uri="{FF2B5EF4-FFF2-40B4-BE49-F238E27FC236}">
                  <a16:creationId xmlns:a16="http://schemas.microsoft.com/office/drawing/2014/main" id="{94FFC2EC-8AE1-4606-B81D-153A969147BD}"/>
                </a:ext>
              </a:extLst>
            </p:cNvPr>
            <p:cNvSpPr>
              <a:spLocks noChangeArrowheads="1"/>
            </p:cNvSpPr>
            <p:nvPr/>
          </p:nvSpPr>
          <p:spPr bwMode="auto">
            <a:xfrm>
              <a:off x="3627" y="1402"/>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4" name="Rectangle 30">
              <a:extLst>
                <a:ext uri="{FF2B5EF4-FFF2-40B4-BE49-F238E27FC236}">
                  <a16:creationId xmlns:a16="http://schemas.microsoft.com/office/drawing/2014/main" id="{27A4D801-4284-4CE4-AA08-EBA612543991}"/>
                </a:ext>
              </a:extLst>
            </p:cNvPr>
            <p:cNvSpPr>
              <a:spLocks noChangeArrowheads="1"/>
            </p:cNvSpPr>
            <p:nvPr/>
          </p:nvSpPr>
          <p:spPr bwMode="auto">
            <a:xfrm>
              <a:off x="3705"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5" name="Rectangle 31">
              <a:extLst>
                <a:ext uri="{FF2B5EF4-FFF2-40B4-BE49-F238E27FC236}">
                  <a16:creationId xmlns:a16="http://schemas.microsoft.com/office/drawing/2014/main" id="{1E29D92A-489F-4699-A901-120694F51EFB}"/>
                </a:ext>
              </a:extLst>
            </p:cNvPr>
            <p:cNvSpPr>
              <a:spLocks noChangeArrowheads="1"/>
            </p:cNvSpPr>
            <p:nvPr/>
          </p:nvSpPr>
          <p:spPr bwMode="auto">
            <a:xfrm>
              <a:off x="3862" y="1402"/>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6" name="Rectangle 32">
              <a:extLst>
                <a:ext uri="{FF2B5EF4-FFF2-40B4-BE49-F238E27FC236}">
                  <a16:creationId xmlns:a16="http://schemas.microsoft.com/office/drawing/2014/main" id="{92583CC7-C2D2-4C00-B138-0E521144794C}"/>
                </a:ext>
              </a:extLst>
            </p:cNvPr>
            <p:cNvSpPr>
              <a:spLocks noChangeArrowheads="1"/>
            </p:cNvSpPr>
            <p:nvPr/>
          </p:nvSpPr>
          <p:spPr bwMode="auto">
            <a:xfrm>
              <a:off x="3946" y="1424"/>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7" name="Rectangle 33">
              <a:extLst>
                <a:ext uri="{FF2B5EF4-FFF2-40B4-BE49-F238E27FC236}">
                  <a16:creationId xmlns:a16="http://schemas.microsoft.com/office/drawing/2014/main" id="{F8C9F139-BD79-4184-BA0F-8F39DD13DE66}"/>
                </a:ext>
              </a:extLst>
            </p:cNvPr>
            <p:cNvSpPr>
              <a:spLocks noChangeArrowheads="1"/>
            </p:cNvSpPr>
            <p:nvPr/>
          </p:nvSpPr>
          <p:spPr bwMode="auto">
            <a:xfrm>
              <a:off x="4097" y="1402"/>
              <a:ext cx="235" cy="235"/>
            </a:xfrm>
            <a:prstGeom prst="rect">
              <a:avLst/>
            </a:prstGeom>
            <a:solidFill>
              <a:srgbClr val="E6E6E6"/>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8" name="Rectangle 34">
              <a:extLst>
                <a:ext uri="{FF2B5EF4-FFF2-40B4-BE49-F238E27FC236}">
                  <a16:creationId xmlns:a16="http://schemas.microsoft.com/office/drawing/2014/main" id="{5334DAD7-4D04-4B78-9072-828A055D4C1D}"/>
                </a:ext>
              </a:extLst>
            </p:cNvPr>
            <p:cNvSpPr>
              <a:spLocks noChangeArrowheads="1"/>
            </p:cNvSpPr>
            <p:nvPr/>
          </p:nvSpPr>
          <p:spPr bwMode="auto">
            <a:xfrm>
              <a:off x="4175"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79" name="Rectangle 35">
              <a:extLst>
                <a:ext uri="{FF2B5EF4-FFF2-40B4-BE49-F238E27FC236}">
                  <a16:creationId xmlns:a16="http://schemas.microsoft.com/office/drawing/2014/main" id="{CA68A8E8-1C24-4370-BB4D-CB22D964133D}"/>
                </a:ext>
              </a:extLst>
            </p:cNvPr>
            <p:cNvSpPr>
              <a:spLocks noChangeArrowheads="1"/>
            </p:cNvSpPr>
            <p:nvPr/>
          </p:nvSpPr>
          <p:spPr bwMode="auto">
            <a:xfrm>
              <a:off x="4332" y="1402"/>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0" name="Rectangle 36">
              <a:extLst>
                <a:ext uri="{FF2B5EF4-FFF2-40B4-BE49-F238E27FC236}">
                  <a16:creationId xmlns:a16="http://schemas.microsoft.com/office/drawing/2014/main" id="{CD7C523C-F215-452D-906C-EB8F24AC8681}"/>
                </a:ext>
              </a:extLst>
            </p:cNvPr>
            <p:cNvSpPr>
              <a:spLocks noChangeArrowheads="1"/>
            </p:cNvSpPr>
            <p:nvPr/>
          </p:nvSpPr>
          <p:spPr bwMode="auto">
            <a:xfrm>
              <a:off x="4411"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1" name="Rectangle 37">
              <a:extLst>
                <a:ext uri="{FF2B5EF4-FFF2-40B4-BE49-F238E27FC236}">
                  <a16:creationId xmlns:a16="http://schemas.microsoft.com/office/drawing/2014/main" id="{C395535E-5B7D-44D4-BB80-29EFDC51A8AB}"/>
                </a:ext>
              </a:extLst>
            </p:cNvPr>
            <p:cNvSpPr>
              <a:spLocks noChangeArrowheads="1"/>
            </p:cNvSpPr>
            <p:nvPr/>
          </p:nvSpPr>
          <p:spPr bwMode="auto">
            <a:xfrm>
              <a:off x="4567" y="1402"/>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2" name="Rectangle 38">
              <a:extLst>
                <a:ext uri="{FF2B5EF4-FFF2-40B4-BE49-F238E27FC236}">
                  <a16:creationId xmlns:a16="http://schemas.microsoft.com/office/drawing/2014/main" id="{130B765E-1CC8-4793-A700-C1168D9ED5EF}"/>
                </a:ext>
              </a:extLst>
            </p:cNvPr>
            <p:cNvSpPr>
              <a:spLocks noChangeArrowheads="1"/>
            </p:cNvSpPr>
            <p:nvPr/>
          </p:nvSpPr>
          <p:spPr bwMode="auto">
            <a:xfrm>
              <a:off x="4646"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3" name="Rectangle 39">
              <a:extLst>
                <a:ext uri="{FF2B5EF4-FFF2-40B4-BE49-F238E27FC236}">
                  <a16:creationId xmlns:a16="http://schemas.microsoft.com/office/drawing/2014/main" id="{B0AF1E09-6A4B-4EC4-865B-68DDBC7F3A99}"/>
                </a:ext>
              </a:extLst>
            </p:cNvPr>
            <p:cNvSpPr>
              <a:spLocks noChangeArrowheads="1"/>
            </p:cNvSpPr>
            <p:nvPr/>
          </p:nvSpPr>
          <p:spPr bwMode="auto">
            <a:xfrm>
              <a:off x="4803" y="1402"/>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4" name="Rectangle 40">
              <a:extLst>
                <a:ext uri="{FF2B5EF4-FFF2-40B4-BE49-F238E27FC236}">
                  <a16:creationId xmlns:a16="http://schemas.microsoft.com/office/drawing/2014/main" id="{DB55AB76-827C-461B-BA16-812ACA44D700}"/>
                </a:ext>
              </a:extLst>
            </p:cNvPr>
            <p:cNvSpPr>
              <a:spLocks noChangeArrowheads="1"/>
            </p:cNvSpPr>
            <p:nvPr/>
          </p:nvSpPr>
          <p:spPr bwMode="auto">
            <a:xfrm>
              <a:off x="4881"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5" name="Rectangle 41">
              <a:extLst>
                <a:ext uri="{FF2B5EF4-FFF2-40B4-BE49-F238E27FC236}">
                  <a16:creationId xmlns:a16="http://schemas.microsoft.com/office/drawing/2014/main" id="{79215013-EBE5-4BE5-A811-B680B12F7C26}"/>
                </a:ext>
              </a:extLst>
            </p:cNvPr>
            <p:cNvSpPr>
              <a:spLocks noChangeArrowheads="1"/>
            </p:cNvSpPr>
            <p:nvPr/>
          </p:nvSpPr>
          <p:spPr bwMode="auto">
            <a:xfrm>
              <a:off x="5038" y="1402"/>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6" name="Rectangle 42">
              <a:extLst>
                <a:ext uri="{FF2B5EF4-FFF2-40B4-BE49-F238E27FC236}">
                  <a16:creationId xmlns:a16="http://schemas.microsoft.com/office/drawing/2014/main" id="{8E9D52E6-30F7-4C1F-8E22-9B8218D83066}"/>
                </a:ext>
              </a:extLst>
            </p:cNvPr>
            <p:cNvSpPr>
              <a:spLocks noChangeArrowheads="1"/>
            </p:cNvSpPr>
            <p:nvPr/>
          </p:nvSpPr>
          <p:spPr bwMode="auto">
            <a:xfrm>
              <a:off x="5116"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7" name="Rectangle 43">
              <a:extLst>
                <a:ext uri="{FF2B5EF4-FFF2-40B4-BE49-F238E27FC236}">
                  <a16:creationId xmlns:a16="http://schemas.microsoft.com/office/drawing/2014/main" id="{AA5122BB-E8E6-4447-9933-B0CCEE90C572}"/>
                </a:ext>
              </a:extLst>
            </p:cNvPr>
            <p:cNvSpPr>
              <a:spLocks noChangeArrowheads="1"/>
            </p:cNvSpPr>
            <p:nvPr/>
          </p:nvSpPr>
          <p:spPr bwMode="auto">
            <a:xfrm>
              <a:off x="5273" y="1402"/>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8" name="Rectangle 44">
              <a:extLst>
                <a:ext uri="{FF2B5EF4-FFF2-40B4-BE49-F238E27FC236}">
                  <a16:creationId xmlns:a16="http://schemas.microsoft.com/office/drawing/2014/main" id="{80EA92AD-C6DE-4688-B36F-DC5247402453}"/>
                </a:ext>
              </a:extLst>
            </p:cNvPr>
            <p:cNvSpPr>
              <a:spLocks noChangeArrowheads="1"/>
            </p:cNvSpPr>
            <p:nvPr/>
          </p:nvSpPr>
          <p:spPr bwMode="auto">
            <a:xfrm>
              <a:off x="5352" y="1424"/>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89" name="Rectangle 45">
              <a:extLst>
                <a:ext uri="{FF2B5EF4-FFF2-40B4-BE49-F238E27FC236}">
                  <a16:creationId xmlns:a16="http://schemas.microsoft.com/office/drawing/2014/main" id="{C41E53A3-C50A-4721-A7E2-C58BDFB072BE}"/>
                </a:ext>
              </a:extLst>
            </p:cNvPr>
            <p:cNvSpPr>
              <a:spLocks noChangeArrowheads="1"/>
            </p:cNvSpPr>
            <p:nvPr/>
          </p:nvSpPr>
          <p:spPr bwMode="auto">
            <a:xfrm>
              <a:off x="2284" y="2176"/>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2</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0" name="Rectangle 46">
              <a:extLst>
                <a:ext uri="{FF2B5EF4-FFF2-40B4-BE49-F238E27FC236}">
                  <a16:creationId xmlns:a16="http://schemas.microsoft.com/office/drawing/2014/main" id="{3465E527-2FB6-46C7-A0B4-156E3CE33118}"/>
                </a:ext>
              </a:extLst>
            </p:cNvPr>
            <p:cNvSpPr>
              <a:spLocks noChangeArrowheads="1"/>
            </p:cNvSpPr>
            <p:nvPr/>
          </p:nvSpPr>
          <p:spPr bwMode="auto">
            <a:xfrm>
              <a:off x="2061" y="2176"/>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3</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1" name="Rectangle 47">
              <a:extLst>
                <a:ext uri="{FF2B5EF4-FFF2-40B4-BE49-F238E27FC236}">
                  <a16:creationId xmlns:a16="http://schemas.microsoft.com/office/drawing/2014/main" id="{DB43B1AF-5CD8-49E8-AC9C-F5AA0367AB08}"/>
                </a:ext>
              </a:extLst>
            </p:cNvPr>
            <p:cNvSpPr>
              <a:spLocks noChangeArrowheads="1"/>
            </p:cNvSpPr>
            <p:nvPr/>
          </p:nvSpPr>
          <p:spPr bwMode="auto">
            <a:xfrm>
              <a:off x="1826" y="2176"/>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4</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2" name="Rectangle 48">
              <a:extLst>
                <a:ext uri="{FF2B5EF4-FFF2-40B4-BE49-F238E27FC236}">
                  <a16:creationId xmlns:a16="http://schemas.microsoft.com/office/drawing/2014/main" id="{EBB6A7AB-678D-4EAE-B419-B506F9741115}"/>
                </a:ext>
              </a:extLst>
            </p:cNvPr>
            <p:cNvSpPr>
              <a:spLocks noChangeArrowheads="1"/>
            </p:cNvSpPr>
            <p:nvPr/>
          </p:nvSpPr>
          <p:spPr bwMode="auto">
            <a:xfrm>
              <a:off x="2532" y="2651"/>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5</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3" name="Rectangle 49">
              <a:extLst>
                <a:ext uri="{FF2B5EF4-FFF2-40B4-BE49-F238E27FC236}">
                  <a16:creationId xmlns:a16="http://schemas.microsoft.com/office/drawing/2014/main" id="{5D5B3EFD-9C94-47E6-BD87-9A2766C97F2C}"/>
                </a:ext>
              </a:extLst>
            </p:cNvPr>
            <p:cNvSpPr>
              <a:spLocks noChangeArrowheads="1"/>
            </p:cNvSpPr>
            <p:nvPr/>
          </p:nvSpPr>
          <p:spPr bwMode="auto">
            <a:xfrm>
              <a:off x="2767" y="3120"/>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6</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4" name="Rectangle 50">
              <a:extLst>
                <a:ext uri="{FF2B5EF4-FFF2-40B4-BE49-F238E27FC236}">
                  <a16:creationId xmlns:a16="http://schemas.microsoft.com/office/drawing/2014/main" id="{A235CE7A-23E1-46AF-9E21-DF021D4C8EB8}"/>
                </a:ext>
              </a:extLst>
            </p:cNvPr>
            <p:cNvSpPr>
              <a:spLocks noChangeArrowheads="1"/>
            </p:cNvSpPr>
            <p:nvPr/>
          </p:nvSpPr>
          <p:spPr bwMode="auto">
            <a:xfrm>
              <a:off x="804" y="1872"/>
              <a:ext cx="235"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5" name="Rectangle 51">
              <a:extLst>
                <a:ext uri="{FF2B5EF4-FFF2-40B4-BE49-F238E27FC236}">
                  <a16:creationId xmlns:a16="http://schemas.microsoft.com/office/drawing/2014/main" id="{2784FB84-BC6D-47FE-BC4A-92F56DD5EA45}"/>
                </a:ext>
              </a:extLst>
            </p:cNvPr>
            <p:cNvSpPr>
              <a:spLocks noChangeArrowheads="1"/>
            </p:cNvSpPr>
            <p:nvPr/>
          </p:nvSpPr>
          <p:spPr bwMode="auto">
            <a:xfrm>
              <a:off x="882"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6" name="Rectangle 52">
              <a:extLst>
                <a:ext uri="{FF2B5EF4-FFF2-40B4-BE49-F238E27FC236}">
                  <a16:creationId xmlns:a16="http://schemas.microsoft.com/office/drawing/2014/main" id="{2175F1C8-83B1-4ADC-87F1-34B5761E8383}"/>
                </a:ext>
              </a:extLst>
            </p:cNvPr>
            <p:cNvSpPr>
              <a:spLocks noChangeArrowheads="1"/>
            </p:cNvSpPr>
            <p:nvPr/>
          </p:nvSpPr>
          <p:spPr bwMode="auto">
            <a:xfrm>
              <a:off x="1039" y="1872"/>
              <a:ext cx="235"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7" name="Rectangle 53">
              <a:extLst>
                <a:ext uri="{FF2B5EF4-FFF2-40B4-BE49-F238E27FC236}">
                  <a16:creationId xmlns:a16="http://schemas.microsoft.com/office/drawing/2014/main" id="{DAE70900-DAB0-4630-A593-15D4AA7FF572}"/>
                </a:ext>
              </a:extLst>
            </p:cNvPr>
            <p:cNvSpPr>
              <a:spLocks noChangeArrowheads="1"/>
            </p:cNvSpPr>
            <p:nvPr/>
          </p:nvSpPr>
          <p:spPr bwMode="auto">
            <a:xfrm>
              <a:off x="1117"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8" name="Rectangle 54">
              <a:extLst>
                <a:ext uri="{FF2B5EF4-FFF2-40B4-BE49-F238E27FC236}">
                  <a16:creationId xmlns:a16="http://schemas.microsoft.com/office/drawing/2014/main" id="{2988851A-B890-46F3-B5AA-743975ED69FE}"/>
                </a:ext>
              </a:extLst>
            </p:cNvPr>
            <p:cNvSpPr>
              <a:spLocks noChangeArrowheads="1"/>
            </p:cNvSpPr>
            <p:nvPr/>
          </p:nvSpPr>
          <p:spPr bwMode="auto">
            <a:xfrm>
              <a:off x="1274" y="1872"/>
              <a:ext cx="235"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999" name="Rectangle 55">
              <a:extLst>
                <a:ext uri="{FF2B5EF4-FFF2-40B4-BE49-F238E27FC236}">
                  <a16:creationId xmlns:a16="http://schemas.microsoft.com/office/drawing/2014/main" id="{9274B519-B352-4982-AA76-104FB22624EB}"/>
                </a:ext>
              </a:extLst>
            </p:cNvPr>
            <p:cNvSpPr>
              <a:spLocks noChangeArrowheads="1"/>
            </p:cNvSpPr>
            <p:nvPr/>
          </p:nvSpPr>
          <p:spPr bwMode="auto">
            <a:xfrm>
              <a:off x="1353"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0" name="Rectangle 56">
              <a:extLst>
                <a:ext uri="{FF2B5EF4-FFF2-40B4-BE49-F238E27FC236}">
                  <a16:creationId xmlns:a16="http://schemas.microsoft.com/office/drawing/2014/main" id="{6E01DE50-3D29-4D94-8E10-E59E49A4B171}"/>
                </a:ext>
              </a:extLst>
            </p:cNvPr>
            <p:cNvSpPr>
              <a:spLocks noChangeArrowheads="1"/>
            </p:cNvSpPr>
            <p:nvPr/>
          </p:nvSpPr>
          <p:spPr bwMode="auto">
            <a:xfrm>
              <a:off x="1509" y="1872"/>
              <a:ext cx="236"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1" name="Rectangle 57">
              <a:extLst>
                <a:ext uri="{FF2B5EF4-FFF2-40B4-BE49-F238E27FC236}">
                  <a16:creationId xmlns:a16="http://schemas.microsoft.com/office/drawing/2014/main" id="{87055FFB-7F2F-408A-AD62-39398E0905E2}"/>
                </a:ext>
              </a:extLst>
            </p:cNvPr>
            <p:cNvSpPr>
              <a:spLocks noChangeArrowheads="1"/>
            </p:cNvSpPr>
            <p:nvPr/>
          </p:nvSpPr>
          <p:spPr bwMode="auto">
            <a:xfrm>
              <a:off x="1591" y="1893"/>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2" name="Rectangle 58">
              <a:extLst>
                <a:ext uri="{FF2B5EF4-FFF2-40B4-BE49-F238E27FC236}">
                  <a16:creationId xmlns:a16="http://schemas.microsoft.com/office/drawing/2014/main" id="{A00E059B-D616-4EAA-8086-689D83B662A7}"/>
                </a:ext>
              </a:extLst>
            </p:cNvPr>
            <p:cNvSpPr>
              <a:spLocks noChangeArrowheads="1"/>
            </p:cNvSpPr>
            <p:nvPr/>
          </p:nvSpPr>
          <p:spPr bwMode="auto">
            <a:xfrm>
              <a:off x="1745" y="1872"/>
              <a:ext cx="235"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3" name="Rectangle 59">
              <a:extLst>
                <a:ext uri="{FF2B5EF4-FFF2-40B4-BE49-F238E27FC236}">
                  <a16:creationId xmlns:a16="http://schemas.microsoft.com/office/drawing/2014/main" id="{CCFF99D6-7695-4043-A146-5ECB8034152A}"/>
                </a:ext>
              </a:extLst>
            </p:cNvPr>
            <p:cNvSpPr>
              <a:spLocks noChangeArrowheads="1"/>
            </p:cNvSpPr>
            <p:nvPr/>
          </p:nvSpPr>
          <p:spPr bwMode="auto">
            <a:xfrm>
              <a:off x="1823"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4" name="Rectangle 60">
              <a:extLst>
                <a:ext uri="{FF2B5EF4-FFF2-40B4-BE49-F238E27FC236}">
                  <a16:creationId xmlns:a16="http://schemas.microsoft.com/office/drawing/2014/main" id="{C8E02D5D-E8DA-45F3-8439-5268FB72CC1D}"/>
                </a:ext>
              </a:extLst>
            </p:cNvPr>
            <p:cNvSpPr>
              <a:spLocks noChangeArrowheads="1"/>
            </p:cNvSpPr>
            <p:nvPr/>
          </p:nvSpPr>
          <p:spPr bwMode="auto">
            <a:xfrm>
              <a:off x="1980" y="1872"/>
              <a:ext cx="235" cy="234"/>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5" name="Rectangle 61">
              <a:extLst>
                <a:ext uri="{FF2B5EF4-FFF2-40B4-BE49-F238E27FC236}">
                  <a16:creationId xmlns:a16="http://schemas.microsoft.com/office/drawing/2014/main" id="{3D41C5DB-1A4C-4788-9388-87B1DFB0FB38}"/>
                </a:ext>
              </a:extLst>
            </p:cNvPr>
            <p:cNvSpPr>
              <a:spLocks noChangeArrowheads="1"/>
            </p:cNvSpPr>
            <p:nvPr/>
          </p:nvSpPr>
          <p:spPr bwMode="auto">
            <a:xfrm>
              <a:off x="2058"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6" name="Rectangle 62">
              <a:extLst>
                <a:ext uri="{FF2B5EF4-FFF2-40B4-BE49-F238E27FC236}">
                  <a16:creationId xmlns:a16="http://schemas.microsoft.com/office/drawing/2014/main" id="{4C9CDCDB-CB06-4FAB-A5C8-A3027A1EC1C8}"/>
                </a:ext>
              </a:extLst>
            </p:cNvPr>
            <p:cNvSpPr>
              <a:spLocks noChangeArrowheads="1"/>
            </p:cNvSpPr>
            <p:nvPr/>
          </p:nvSpPr>
          <p:spPr bwMode="auto">
            <a:xfrm>
              <a:off x="1039" y="2341"/>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7" name="Rectangle 63">
              <a:extLst>
                <a:ext uri="{FF2B5EF4-FFF2-40B4-BE49-F238E27FC236}">
                  <a16:creationId xmlns:a16="http://schemas.microsoft.com/office/drawing/2014/main" id="{63E37D67-B0CE-4850-A957-4C9AABA8CC58}"/>
                </a:ext>
              </a:extLst>
            </p:cNvPr>
            <p:cNvSpPr>
              <a:spLocks noChangeArrowheads="1"/>
            </p:cNvSpPr>
            <p:nvPr/>
          </p:nvSpPr>
          <p:spPr bwMode="auto">
            <a:xfrm>
              <a:off x="1117"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8" name="Rectangle 64">
              <a:extLst>
                <a:ext uri="{FF2B5EF4-FFF2-40B4-BE49-F238E27FC236}">
                  <a16:creationId xmlns:a16="http://schemas.microsoft.com/office/drawing/2014/main" id="{2ED51896-CE76-4C68-8B0E-CFE56823108C}"/>
                </a:ext>
              </a:extLst>
            </p:cNvPr>
            <p:cNvSpPr>
              <a:spLocks noChangeArrowheads="1"/>
            </p:cNvSpPr>
            <p:nvPr/>
          </p:nvSpPr>
          <p:spPr bwMode="auto">
            <a:xfrm>
              <a:off x="1274" y="2341"/>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09" name="Rectangle 65">
              <a:extLst>
                <a:ext uri="{FF2B5EF4-FFF2-40B4-BE49-F238E27FC236}">
                  <a16:creationId xmlns:a16="http://schemas.microsoft.com/office/drawing/2014/main" id="{4B44288B-3C77-4A61-A8C2-4C351921B4B5}"/>
                </a:ext>
              </a:extLst>
            </p:cNvPr>
            <p:cNvSpPr>
              <a:spLocks noChangeArrowheads="1"/>
            </p:cNvSpPr>
            <p:nvPr/>
          </p:nvSpPr>
          <p:spPr bwMode="auto">
            <a:xfrm>
              <a:off x="1353"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0" name="Rectangle 66">
              <a:extLst>
                <a:ext uri="{FF2B5EF4-FFF2-40B4-BE49-F238E27FC236}">
                  <a16:creationId xmlns:a16="http://schemas.microsoft.com/office/drawing/2014/main" id="{A9D0F8A2-5B7D-4073-AFDA-2BE7B14C2F6C}"/>
                </a:ext>
              </a:extLst>
            </p:cNvPr>
            <p:cNvSpPr>
              <a:spLocks noChangeArrowheads="1"/>
            </p:cNvSpPr>
            <p:nvPr/>
          </p:nvSpPr>
          <p:spPr bwMode="auto">
            <a:xfrm>
              <a:off x="1509" y="2341"/>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1" name="Rectangle 67">
              <a:extLst>
                <a:ext uri="{FF2B5EF4-FFF2-40B4-BE49-F238E27FC236}">
                  <a16:creationId xmlns:a16="http://schemas.microsoft.com/office/drawing/2014/main" id="{036E82EC-D533-4170-B896-96DA51CE273A}"/>
                </a:ext>
              </a:extLst>
            </p:cNvPr>
            <p:cNvSpPr>
              <a:spLocks noChangeArrowheads="1"/>
            </p:cNvSpPr>
            <p:nvPr/>
          </p:nvSpPr>
          <p:spPr bwMode="auto">
            <a:xfrm>
              <a:off x="1588"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2" name="Rectangle 68">
              <a:extLst>
                <a:ext uri="{FF2B5EF4-FFF2-40B4-BE49-F238E27FC236}">
                  <a16:creationId xmlns:a16="http://schemas.microsoft.com/office/drawing/2014/main" id="{949DCB27-757C-48BC-BDC8-147A4C0CC2E2}"/>
                </a:ext>
              </a:extLst>
            </p:cNvPr>
            <p:cNvSpPr>
              <a:spLocks noChangeArrowheads="1"/>
            </p:cNvSpPr>
            <p:nvPr/>
          </p:nvSpPr>
          <p:spPr bwMode="auto">
            <a:xfrm>
              <a:off x="1745" y="2341"/>
              <a:ext cx="235"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3" name="Rectangle 69">
              <a:extLst>
                <a:ext uri="{FF2B5EF4-FFF2-40B4-BE49-F238E27FC236}">
                  <a16:creationId xmlns:a16="http://schemas.microsoft.com/office/drawing/2014/main" id="{DE55F5C8-4D51-40DE-9EF0-EC42122B0A68}"/>
                </a:ext>
              </a:extLst>
            </p:cNvPr>
            <p:cNvSpPr>
              <a:spLocks noChangeArrowheads="1"/>
            </p:cNvSpPr>
            <p:nvPr/>
          </p:nvSpPr>
          <p:spPr bwMode="auto">
            <a:xfrm>
              <a:off x="1826" y="2363"/>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4" name="Rectangle 70">
              <a:extLst>
                <a:ext uri="{FF2B5EF4-FFF2-40B4-BE49-F238E27FC236}">
                  <a16:creationId xmlns:a16="http://schemas.microsoft.com/office/drawing/2014/main" id="{BFA1ADA2-12EC-49B2-AE62-E4902DB0D546}"/>
                </a:ext>
              </a:extLst>
            </p:cNvPr>
            <p:cNvSpPr>
              <a:spLocks noChangeArrowheads="1"/>
            </p:cNvSpPr>
            <p:nvPr/>
          </p:nvSpPr>
          <p:spPr bwMode="auto">
            <a:xfrm>
              <a:off x="1980" y="2341"/>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5" name="Rectangle 71">
              <a:extLst>
                <a:ext uri="{FF2B5EF4-FFF2-40B4-BE49-F238E27FC236}">
                  <a16:creationId xmlns:a16="http://schemas.microsoft.com/office/drawing/2014/main" id="{5E0506F6-94F9-4BE7-A7C0-21C299DD8FB1}"/>
                </a:ext>
              </a:extLst>
            </p:cNvPr>
            <p:cNvSpPr>
              <a:spLocks noChangeArrowheads="1"/>
            </p:cNvSpPr>
            <p:nvPr/>
          </p:nvSpPr>
          <p:spPr bwMode="auto">
            <a:xfrm>
              <a:off x="2058"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6" name="Rectangle 72">
              <a:extLst>
                <a:ext uri="{FF2B5EF4-FFF2-40B4-BE49-F238E27FC236}">
                  <a16:creationId xmlns:a16="http://schemas.microsoft.com/office/drawing/2014/main" id="{204FE60D-6E5F-4AA0-BECF-47EAD8C5134A}"/>
                </a:ext>
              </a:extLst>
            </p:cNvPr>
            <p:cNvSpPr>
              <a:spLocks noChangeArrowheads="1"/>
            </p:cNvSpPr>
            <p:nvPr/>
          </p:nvSpPr>
          <p:spPr bwMode="auto">
            <a:xfrm>
              <a:off x="2215" y="2341"/>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7" name="Rectangle 73">
              <a:extLst>
                <a:ext uri="{FF2B5EF4-FFF2-40B4-BE49-F238E27FC236}">
                  <a16:creationId xmlns:a16="http://schemas.microsoft.com/office/drawing/2014/main" id="{F43726B9-FE3D-462E-9BAF-5B54AC10E969}"/>
                </a:ext>
              </a:extLst>
            </p:cNvPr>
            <p:cNvSpPr>
              <a:spLocks noChangeArrowheads="1"/>
            </p:cNvSpPr>
            <p:nvPr/>
          </p:nvSpPr>
          <p:spPr bwMode="auto">
            <a:xfrm>
              <a:off x="2294"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8" name="Rectangle 74">
              <a:extLst>
                <a:ext uri="{FF2B5EF4-FFF2-40B4-BE49-F238E27FC236}">
                  <a16:creationId xmlns:a16="http://schemas.microsoft.com/office/drawing/2014/main" id="{DF84363C-3E54-4340-B15B-724390F1BE32}"/>
                </a:ext>
              </a:extLst>
            </p:cNvPr>
            <p:cNvSpPr>
              <a:spLocks noChangeArrowheads="1"/>
            </p:cNvSpPr>
            <p:nvPr/>
          </p:nvSpPr>
          <p:spPr bwMode="auto">
            <a:xfrm>
              <a:off x="1274"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19" name="Rectangle 75">
              <a:extLst>
                <a:ext uri="{FF2B5EF4-FFF2-40B4-BE49-F238E27FC236}">
                  <a16:creationId xmlns:a16="http://schemas.microsoft.com/office/drawing/2014/main" id="{331D5A48-16D2-4511-A184-011B16BFE6E2}"/>
                </a:ext>
              </a:extLst>
            </p:cNvPr>
            <p:cNvSpPr>
              <a:spLocks noChangeArrowheads="1"/>
            </p:cNvSpPr>
            <p:nvPr/>
          </p:nvSpPr>
          <p:spPr bwMode="auto">
            <a:xfrm>
              <a:off x="1353"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0" name="Rectangle 76">
              <a:extLst>
                <a:ext uri="{FF2B5EF4-FFF2-40B4-BE49-F238E27FC236}">
                  <a16:creationId xmlns:a16="http://schemas.microsoft.com/office/drawing/2014/main" id="{3C34CBEE-0A49-49F8-A1FB-DF0324832110}"/>
                </a:ext>
              </a:extLst>
            </p:cNvPr>
            <p:cNvSpPr>
              <a:spLocks noChangeArrowheads="1"/>
            </p:cNvSpPr>
            <p:nvPr/>
          </p:nvSpPr>
          <p:spPr bwMode="auto">
            <a:xfrm>
              <a:off x="1509" y="2810"/>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1" name="Rectangle 77">
              <a:extLst>
                <a:ext uri="{FF2B5EF4-FFF2-40B4-BE49-F238E27FC236}">
                  <a16:creationId xmlns:a16="http://schemas.microsoft.com/office/drawing/2014/main" id="{C1F0BA01-2D30-44E6-B834-FE182094D451}"/>
                </a:ext>
              </a:extLst>
            </p:cNvPr>
            <p:cNvSpPr>
              <a:spLocks noChangeArrowheads="1"/>
            </p:cNvSpPr>
            <p:nvPr/>
          </p:nvSpPr>
          <p:spPr bwMode="auto">
            <a:xfrm>
              <a:off x="1588"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2" name="Rectangle 78">
              <a:extLst>
                <a:ext uri="{FF2B5EF4-FFF2-40B4-BE49-F238E27FC236}">
                  <a16:creationId xmlns:a16="http://schemas.microsoft.com/office/drawing/2014/main" id="{48C533AF-3DBF-47C2-92D9-AC10238606B1}"/>
                </a:ext>
              </a:extLst>
            </p:cNvPr>
            <p:cNvSpPr>
              <a:spLocks noChangeArrowheads="1"/>
            </p:cNvSpPr>
            <p:nvPr/>
          </p:nvSpPr>
          <p:spPr bwMode="auto">
            <a:xfrm>
              <a:off x="1745"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3" name="Rectangle 79">
              <a:extLst>
                <a:ext uri="{FF2B5EF4-FFF2-40B4-BE49-F238E27FC236}">
                  <a16:creationId xmlns:a16="http://schemas.microsoft.com/office/drawing/2014/main" id="{6115B3EE-A18E-4594-8EC0-F8D5744E7CA9}"/>
                </a:ext>
              </a:extLst>
            </p:cNvPr>
            <p:cNvSpPr>
              <a:spLocks noChangeArrowheads="1"/>
            </p:cNvSpPr>
            <p:nvPr/>
          </p:nvSpPr>
          <p:spPr bwMode="auto">
            <a:xfrm>
              <a:off x="1823"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4" name="Rectangle 80">
              <a:extLst>
                <a:ext uri="{FF2B5EF4-FFF2-40B4-BE49-F238E27FC236}">
                  <a16:creationId xmlns:a16="http://schemas.microsoft.com/office/drawing/2014/main" id="{EE89E930-1724-463F-B66E-B87CE3FDC611}"/>
                </a:ext>
              </a:extLst>
            </p:cNvPr>
            <p:cNvSpPr>
              <a:spLocks noChangeArrowheads="1"/>
            </p:cNvSpPr>
            <p:nvPr/>
          </p:nvSpPr>
          <p:spPr bwMode="auto">
            <a:xfrm>
              <a:off x="1980"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5" name="Rectangle 81">
              <a:extLst>
                <a:ext uri="{FF2B5EF4-FFF2-40B4-BE49-F238E27FC236}">
                  <a16:creationId xmlns:a16="http://schemas.microsoft.com/office/drawing/2014/main" id="{29A7DDC4-93FB-4304-97B8-03DA6FD678D0}"/>
                </a:ext>
              </a:extLst>
            </p:cNvPr>
            <p:cNvSpPr>
              <a:spLocks noChangeArrowheads="1"/>
            </p:cNvSpPr>
            <p:nvPr/>
          </p:nvSpPr>
          <p:spPr bwMode="auto">
            <a:xfrm>
              <a:off x="2061" y="2832"/>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6" name="Rectangle 82">
              <a:extLst>
                <a:ext uri="{FF2B5EF4-FFF2-40B4-BE49-F238E27FC236}">
                  <a16:creationId xmlns:a16="http://schemas.microsoft.com/office/drawing/2014/main" id="{595098E3-66D8-4462-8AAA-D22C788060E9}"/>
                </a:ext>
              </a:extLst>
            </p:cNvPr>
            <p:cNvSpPr>
              <a:spLocks noChangeArrowheads="1"/>
            </p:cNvSpPr>
            <p:nvPr/>
          </p:nvSpPr>
          <p:spPr bwMode="auto">
            <a:xfrm>
              <a:off x="2215"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7" name="Rectangle 83">
              <a:extLst>
                <a:ext uri="{FF2B5EF4-FFF2-40B4-BE49-F238E27FC236}">
                  <a16:creationId xmlns:a16="http://schemas.microsoft.com/office/drawing/2014/main" id="{02910B13-8A40-4046-8C3D-B4B3490754E7}"/>
                </a:ext>
              </a:extLst>
            </p:cNvPr>
            <p:cNvSpPr>
              <a:spLocks noChangeArrowheads="1"/>
            </p:cNvSpPr>
            <p:nvPr/>
          </p:nvSpPr>
          <p:spPr bwMode="auto">
            <a:xfrm>
              <a:off x="2294"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8" name="Rectangle 84">
              <a:extLst>
                <a:ext uri="{FF2B5EF4-FFF2-40B4-BE49-F238E27FC236}">
                  <a16:creationId xmlns:a16="http://schemas.microsoft.com/office/drawing/2014/main" id="{2B25A344-BA46-481F-9230-97D9D66D46BA}"/>
                </a:ext>
              </a:extLst>
            </p:cNvPr>
            <p:cNvSpPr>
              <a:spLocks noChangeArrowheads="1"/>
            </p:cNvSpPr>
            <p:nvPr/>
          </p:nvSpPr>
          <p:spPr bwMode="auto">
            <a:xfrm>
              <a:off x="2450" y="2810"/>
              <a:ext cx="236"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29" name="Rectangle 85">
              <a:extLst>
                <a:ext uri="{FF2B5EF4-FFF2-40B4-BE49-F238E27FC236}">
                  <a16:creationId xmlns:a16="http://schemas.microsoft.com/office/drawing/2014/main" id="{33A5952F-E56F-4CB3-99FB-F39E32D812C0}"/>
                </a:ext>
              </a:extLst>
            </p:cNvPr>
            <p:cNvSpPr>
              <a:spLocks noChangeArrowheads="1"/>
            </p:cNvSpPr>
            <p:nvPr/>
          </p:nvSpPr>
          <p:spPr bwMode="auto">
            <a:xfrm>
              <a:off x="2529"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0" name="Rectangle 86">
              <a:extLst>
                <a:ext uri="{FF2B5EF4-FFF2-40B4-BE49-F238E27FC236}">
                  <a16:creationId xmlns:a16="http://schemas.microsoft.com/office/drawing/2014/main" id="{395176F6-74D8-48CA-BE17-4D71401705ED}"/>
                </a:ext>
              </a:extLst>
            </p:cNvPr>
            <p:cNvSpPr>
              <a:spLocks noChangeArrowheads="1"/>
            </p:cNvSpPr>
            <p:nvPr/>
          </p:nvSpPr>
          <p:spPr bwMode="auto">
            <a:xfrm>
              <a:off x="1509" y="3279"/>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1" name="Rectangle 87">
              <a:extLst>
                <a:ext uri="{FF2B5EF4-FFF2-40B4-BE49-F238E27FC236}">
                  <a16:creationId xmlns:a16="http://schemas.microsoft.com/office/drawing/2014/main" id="{5F5941A0-E6B9-41FB-8024-C02C96F14F6F}"/>
                </a:ext>
              </a:extLst>
            </p:cNvPr>
            <p:cNvSpPr>
              <a:spLocks noChangeArrowheads="1"/>
            </p:cNvSpPr>
            <p:nvPr/>
          </p:nvSpPr>
          <p:spPr bwMode="auto">
            <a:xfrm>
              <a:off x="1588"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2" name="Rectangle 88">
              <a:extLst>
                <a:ext uri="{FF2B5EF4-FFF2-40B4-BE49-F238E27FC236}">
                  <a16:creationId xmlns:a16="http://schemas.microsoft.com/office/drawing/2014/main" id="{65BA9043-9C4B-42E6-832A-6D7CABA36929}"/>
                </a:ext>
              </a:extLst>
            </p:cNvPr>
            <p:cNvSpPr>
              <a:spLocks noChangeArrowheads="1"/>
            </p:cNvSpPr>
            <p:nvPr/>
          </p:nvSpPr>
          <p:spPr bwMode="auto">
            <a:xfrm>
              <a:off x="1745" y="3279"/>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3" name="Rectangle 89">
              <a:extLst>
                <a:ext uri="{FF2B5EF4-FFF2-40B4-BE49-F238E27FC236}">
                  <a16:creationId xmlns:a16="http://schemas.microsoft.com/office/drawing/2014/main" id="{F12F2A7A-40FE-46CD-9774-2BA1EFEE69C6}"/>
                </a:ext>
              </a:extLst>
            </p:cNvPr>
            <p:cNvSpPr>
              <a:spLocks noChangeArrowheads="1"/>
            </p:cNvSpPr>
            <p:nvPr/>
          </p:nvSpPr>
          <p:spPr bwMode="auto">
            <a:xfrm>
              <a:off x="1823"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4" name="Rectangle 90">
              <a:extLst>
                <a:ext uri="{FF2B5EF4-FFF2-40B4-BE49-F238E27FC236}">
                  <a16:creationId xmlns:a16="http://schemas.microsoft.com/office/drawing/2014/main" id="{F2BAEA36-2672-4663-ADE5-1902FF5E6CC8}"/>
                </a:ext>
              </a:extLst>
            </p:cNvPr>
            <p:cNvSpPr>
              <a:spLocks noChangeArrowheads="1"/>
            </p:cNvSpPr>
            <p:nvPr/>
          </p:nvSpPr>
          <p:spPr bwMode="auto">
            <a:xfrm>
              <a:off x="1980" y="3279"/>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5" name="Rectangle 91">
              <a:extLst>
                <a:ext uri="{FF2B5EF4-FFF2-40B4-BE49-F238E27FC236}">
                  <a16:creationId xmlns:a16="http://schemas.microsoft.com/office/drawing/2014/main" id="{C8C7C714-0539-4E24-AFD0-2B862D2FD275}"/>
                </a:ext>
              </a:extLst>
            </p:cNvPr>
            <p:cNvSpPr>
              <a:spLocks noChangeArrowheads="1"/>
            </p:cNvSpPr>
            <p:nvPr/>
          </p:nvSpPr>
          <p:spPr bwMode="auto">
            <a:xfrm>
              <a:off x="2058"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6" name="Rectangle 92">
              <a:extLst>
                <a:ext uri="{FF2B5EF4-FFF2-40B4-BE49-F238E27FC236}">
                  <a16:creationId xmlns:a16="http://schemas.microsoft.com/office/drawing/2014/main" id="{DAD39106-FB3F-4FD6-BD6E-CD58A0A1263E}"/>
                </a:ext>
              </a:extLst>
            </p:cNvPr>
            <p:cNvSpPr>
              <a:spLocks noChangeArrowheads="1"/>
            </p:cNvSpPr>
            <p:nvPr/>
          </p:nvSpPr>
          <p:spPr bwMode="auto">
            <a:xfrm>
              <a:off x="2215" y="3279"/>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7" name="Rectangle 93">
              <a:extLst>
                <a:ext uri="{FF2B5EF4-FFF2-40B4-BE49-F238E27FC236}">
                  <a16:creationId xmlns:a16="http://schemas.microsoft.com/office/drawing/2014/main" id="{524E2843-3089-4E8E-B3DB-AA0E5BB52012}"/>
                </a:ext>
              </a:extLst>
            </p:cNvPr>
            <p:cNvSpPr>
              <a:spLocks noChangeArrowheads="1"/>
            </p:cNvSpPr>
            <p:nvPr/>
          </p:nvSpPr>
          <p:spPr bwMode="auto">
            <a:xfrm>
              <a:off x="2297" y="3301"/>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8" name="Rectangle 94">
              <a:extLst>
                <a:ext uri="{FF2B5EF4-FFF2-40B4-BE49-F238E27FC236}">
                  <a16:creationId xmlns:a16="http://schemas.microsoft.com/office/drawing/2014/main" id="{872BC367-5340-4EC4-85BB-E2D3CAE92FA7}"/>
                </a:ext>
              </a:extLst>
            </p:cNvPr>
            <p:cNvSpPr>
              <a:spLocks noChangeArrowheads="1"/>
            </p:cNvSpPr>
            <p:nvPr/>
          </p:nvSpPr>
          <p:spPr bwMode="auto">
            <a:xfrm>
              <a:off x="2450" y="3279"/>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39" name="Rectangle 95">
              <a:extLst>
                <a:ext uri="{FF2B5EF4-FFF2-40B4-BE49-F238E27FC236}">
                  <a16:creationId xmlns:a16="http://schemas.microsoft.com/office/drawing/2014/main" id="{C2AAAE19-2D3C-4218-B597-9AF6A60E736B}"/>
                </a:ext>
              </a:extLst>
            </p:cNvPr>
            <p:cNvSpPr>
              <a:spLocks noChangeArrowheads="1"/>
            </p:cNvSpPr>
            <p:nvPr/>
          </p:nvSpPr>
          <p:spPr bwMode="auto">
            <a:xfrm>
              <a:off x="2529"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0" name="Rectangle 96">
              <a:extLst>
                <a:ext uri="{FF2B5EF4-FFF2-40B4-BE49-F238E27FC236}">
                  <a16:creationId xmlns:a16="http://schemas.microsoft.com/office/drawing/2014/main" id="{3DE7D80B-561E-46BA-8A27-0784E1FECDB2}"/>
                </a:ext>
              </a:extLst>
            </p:cNvPr>
            <p:cNvSpPr>
              <a:spLocks noChangeArrowheads="1"/>
            </p:cNvSpPr>
            <p:nvPr/>
          </p:nvSpPr>
          <p:spPr bwMode="auto">
            <a:xfrm>
              <a:off x="2686" y="3279"/>
              <a:ext cx="235"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1" name="Rectangle 97">
              <a:extLst>
                <a:ext uri="{FF2B5EF4-FFF2-40B4-BE49-F238E27FC236}">
                  <a16:creationId xmlns:a16="http://schemas.microsoft.com/office/drawing/2014/main" id="{B98F89EE-2C7D-4767-8371-D1831683F39B}"/>
                </a:ext>
              </a:extLst>
            </p:cNvPr>
            <p:cNvSpPr>
              <a:spLocks noChangeArrowheads="1"/>
            </p:cNvSpPr>
            <p:nvPr/>
          </p:nvSpPr>
          <p:spPr bwMode="auto">
            <a:xfrm>
              <a:off x="2764"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2" name="Line 98">
              <a:extLst>
                <a:ext uri="{FF2B5EF4-FFF2-40B4-BE49-F238E27FC236}">
                  <a16:creationId xmlns:a16="http://schemas.microsoft.com/office/drawing/2014/main" id="{CAA9B4EE-08DE-4103-9B93-8E1E01563EDF}"/>
                </a:ext>
              </a:extLst>
            </p:cNvPr>
            <p:cNvSpPr>
              <a:spLocks noChangeShapeType="1"/>
            </p:cNvSpPr>
            <p:nvPr/>
          </p:nvSpPr>
          <p:spPr bwMode="auto">
            <a:xfrm>
              <a:off x="1381" y="2163"/>
              <a:ext cx="31" cy="31"/>
            </a:xfrm>
            <a:prstGeom prst="line">
              <a:avLst/>
            </a:prstGeom>
            <a:noFill/>
            <a:ln w="14288">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3" name="Freeform 99">
              <a:extLst>
                <a:ext uri="{FF2B5EF4-FFF2-40B4-BE49-F238E27FC236}">
                  <a16:creationId xmlns:a16="http://schemas.microsoft.com/office/drawing/2014/main" id="{C73AA7C5-54DE-4AAB-B027-F8CC6F812130}"/>
                </a:ext>
              </a:extLst>
            </p:cNvPr>
            <p:cNvSpPr>
              <a:spLocks/>
            </p:cNvSpPr>
            <p:nvPr/>
          </p:nvSpPr>
          <p:spPr bwMode="auto">
            <a:xfrm>
              <a:off x="1375" y="2156"/>
              <a:ext cx="119" cy="119"/>
            </a:xfrm>
            <a:custGeom>
              <a:avLst/>
              <a:gdLst>
                <a:gd name="T0" fmla="*/ 59 w 119"/>
                <a:gd name="T1" fmla="*/ 0 h 119"/>
                <a:gd name="T2" fmla="*/ 119 w 119"/>
                <a:gd name="T3" fmla="*/ 119 h 119"/>
                <a:gd name="T4" fmla="*/ 0 w 119"/>
                <a:gd name="T5" fmla="*/ 60 h 119"/>
                <a:gd name="T6" fmla="*/ 59 w 119"/>
                <a:gd name="T7" fmla="*/ 0 h 119"/>
              </a:gdLst>
              <a:ahLst/>
              <a:cxnLst>
                <a:cxn ang="0">
                  <a:pos x="T0" y="T1"/>
                </a:cxn>
                <a:cxn ang="0">
                  <a:pos x="T2" y="T3"/>
                </a:cxn>
                <a:cxn ang="0">
                  <a:pos x="T4" y="T5"/>
                </a:cxn>
                <a:cxn ang="0">
                  <a:pos x="T6" y="T7"/>
                </a:cxn>
              </a:cxnLst>
              <a:rect l="0" t="0" r="r" b="b"/>
              <a:pathLst>
                <a:path w="119" h="119">
                  <a:moveTo>
                    <a:pt x="59" y="0"/>
                  </a:moveTo>
                  <a:lnTo>
                    <a:pt x="119" y="119"/>
                  </a:lnTo>
                  <a:lnTo>
                    <a:pt x="0" y="60"/>
                  </a:lnTo>
                  <a:lnTo>
                    <a:pt x="59"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4" name="Line 100">
              <a:extLst>
                <a:ext uri="{FF2B5EF4-FFF2-40B4-BE49-F238E27FC236}">
                  <a16:creationId xmlns:a16="http://schemas.microsoft.com/office/drawing/2014/main" id="{2C635735-97F3-4330-A438-94F91410DD66}"/>
                </a:ext>
              </a:extLst>
            </p:cNvPr>
            <p:cNvSpPr>
              <a:spLocks noChangeShapeType="1"/>
            </p:cNvSpPr>
            <p:nvPr/>
          </p:nvSpPr>
          <p:spPr bwMode="auto">
            <a:xfrm>
              <a:off x="1528" y="2619"/>
              <a:ext cx="32" cy="28"/>
            </a:xfrm>
            <a:prstGeom prst="line">
              <a:avLst/>
            </a:prstGeom>
            <a:noFill/>
            <a:ln w="14288">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5" name="Freeform 101">
              <a:extLst>
                <a:ext uri="{FF2B5EF4-FFF2-40B4-BE49-F238E27FC236}">
                  <a16:creationId xmlns:a16="http://schemas.microsoft.com/office/drawing/2014/main" id="{BF8DD767-2C10-45DD-AC8C-E1BCF489F352}"/>
                </a:ext>
              </a:extLst>
            </p:cNvPr>
            <p:cNvSpPr>
              <a:spLocks/>
            </p:cNvSpPr>
            <p:nvPr/>
          </p:nvSpPr>
          <p:spPr bwMode="auto">
            <a:xfrm>
              <a:off x="1522" y="2610"/>
              <a:ext cx="119" cy="119"/>
            </a:xfrm>
            <a:custGeom>
              <a:avLst/>
              <a:gdLst>
                <a:gd name="T0" fmla="*/ 60 w 119"/>
                <a:gd name="T1" fmla="*/ 0 h 119"/>
                <a:gd name="T2" fmla="*/ 119 w 119"/>
                <a:gd name="T3" fmla="*/ 119 h 119"/>
                <a:gd name="T4" fmla="*/ 0 w 119"/>
                <a:gd name="T5" fmla="*/ 59 h 119"/>
                <a:gd name="T6" fmla="*/ 60 w 119"/>
                <a:gd name="T7" fmla="*/ 0 h 119"/>
              </a:gdLst>
              <a:ahLst/>
              <a:cxnLst>
                <a:cxn ang="0">
                  <a:pos x="T0" y="T1"/>
                </a:cxn>
                <a:cxn ang="0">
                  <a:pos x="T2" y="T3"/>
                </a:cxn>
                <a:cxn ang="0">
                  <a:pos x="T4" y="T5"/>
                </a:cxn>
                <a:cxn ang="0">
                  <a:pos x="T6" y="T7"/>
                </a:cxn>
              </a:cxnLst>
              <a:rect l="0" t="0" r="r" b="b"/>
              <a:pathLst>
                <a:path w="119" h="119">
                  <a:moveTo>
                    <a:pt x="60" y="0"/>
                  </a:moveTo>
                  <a:lnTo>
                    <a:pt x="119" y="119"/>
                  </a:lnTo>
                  <a:lnTo>
                    <a:pt x="0" y="59"/>
                  </a:lnTo>
                  <a:lnTo>
                    <a:pt x="60"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6" name="Line 102">
              <a:extLst>
                <a:ext uri="{FF2B5EF4-FFF2-40B4-BE49-F238E27FC236}">
                  <a16:creationId xmlns:a16="http://schemas.microsoft.com/office/drawing/2014/main" id="{6ED56069-7525-4457-B535-28313F1B97BA}"/>
                </a:ext>
              </a:extLst>
            </p:cNvPr>
            <p:cNvSpPr>
              <a:spLocks noChangeShapeType="1"/>
            </p:cNvSpPr>
            <p:nvPr/>
          </p:nvSpPr>
          <p:spPr bwMode="auto">
            <a:xfrm>
              <a:off x="1676" y="3101"/>
              <a:ext cx="31" cy="31"/>
            </a:xfrm>
            <a:prstGeom prst="line">
              <a:avLst/>
            </a:prstGeom>
            <a:noFill/>
            <a:ln w="14288">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7" name="Freeform 103">
              <a:extLst>
                <a:ext uri="{FF2B5EF4-FFF2-40B4-BE49-F238E27FC236}">
                  <a16:creationId xmlns:a16="http://schemas.microsoft.com/office/drawing/2014/main" id="{8BE145B8-D370-41B2-8E06-C2A4C5DCB87A}"/>
                </a:ext>
              </a:extLst>
            </p:cNvPr>
            <p:cNvSpPr>
              <a:spLocks/>
            </p:cNvSpPr>
            <p:nvPr/>
          </p:nvSpPr>
          <p:spPr bwMode="auto">
            <a:xfrm>
              <a:off x="1669" y="3095"/>
              <a:ext cx="120" cy="119"/>
            </a:xfrm>
            <a:custGeom>
              <a:avLst/>
              <a:gdLst>
                <a:gd name="T0" fmla="*/ 60 w 120"/>
                <a:gd name="T1" fmla="*/ 0 h 119"/>
                <a:gd name="T2" fmla="*/ 120 w 120"/>
                <a:gd name="T3" fmla="*/ 119 h 119"/>
                <a:gd name="T4" fmla="*/ 0 w 120"/>
                <a:gd name="T5" fmla="*/ 59 h 119"/>
                <a:gd name="T6" fmla="*/ 60 w 120"/>
                <a:gd name="T7" fmla="*/ 0 h 119"/>
              </a:gdLst>
              <a:ahLst/>
              <a:cxnLst>
                <a:cxn ang="0">
                  <a:pos x="T0" y="T1"/>
                </a:cxn>
                <a:cxn ang="0">
                  <a:pos x="T2" y="T3"/>
                </a:cxn>
                <a:cxn ang="0">
                  <a:pos x="T4" y="T5"/>
                </a:cxn>
                <a:cxn ang="0">
                  <a:pos x="T6" y="T7"/>
                </a:cxn>
              </a:cxnLst>
              <a:rect l="0" t="0" r="r" b="b"/>
              <a:pathLst>
                <a:path w="120" h="119">
                  <a:moveTo>
                    <a:pt x="60" y="0"/>
                  </a:moveTo>
                  <a:lnTo>
                    <a:pt x="120" y="119"/>
                  </a:lnTo>
                  <a:lnTo>
                    <a:pt x="0" y="59"/>
                  </a:lnTo>
                  <a:lnTo>
                    <a:pt x="60"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8" name="Freeform 104">
              <a:extLst>
                <a:ext uri="{FF2B5EF4-FFF2-40B4-BE49-F238E27FC236}">
                  <a16:creationId xmlns:a16="http://schemas.microsoft.com/office/drawing/2014/main" id="{AD88602C-F03C-4593-B813-40A28822823A}"/>
                </a:ext>
              </a:extLst>
            </p:cNvPr>
            <p:cNvSpPr>
              <a:spLocks/>
            </p:cNvSpPr>
            <p:nvPr/>
          </p:nvSpPr>
          <p:spPr bwMode="auto">
            <a:xfrm>
              <a:off x="1765" y="3577"/>
              <a:ext cx="120" cy="119"/>
            </a:xfrm>
            <a:custGeom>
              <a:avLst/>
              <a:gdLst>
                <a:gd name="T0" fmla="*/ 60 w 120"/>
                <a:gd name="T1" fmla="*/ 0 h 119"/>
                <a:gd name="T2" fmla="*/ 120 w 120"/>
                <a:gd name="T3" fmla="*/ 119 h 119"/>
                <a:gd name="T4" fmla="*/ 0 w 120"/>
                <a:gd name="T5" fmla="*/ 59 h 119"/>
                <a:gd name="T6" fmla="*/ 60 w 120"/>
                <a:gd name="T7" fmla="*/ 0 h 119"/>
              </a:gdLst>
              <a:ahLst/>
              <a:cxnLst>
                <a:cxn ang="0">
                  <a:pos x="T0" y="T1"/>
                </a:cxn>
                <a:cxn ang="0">
                  <a:pos x="T2" y="T3"/>
                </a:cxn>
                <a:cxn ang="0">
                  <a:pos x="T4" y="T5"/>
                </a:cxn>
                <a:cxn ang="0">
                  <a:pos x="T6" y="T7"/>
                </a:cxn>
              </a:cxnLst>
              <a:rect l="0" t="0" r="r" b="b"/>
              <a:pathLst>
                <a:path w="120" h="119">
                  <a:moveTo>
                    <a:pt x="60" y="0"/>
                  </a:moveTo>
                  <a:lnTo>
                    <a:pt x="120" y="119"/>
                  </a:lnTo>
                  <a:lnTo>
                    <a:pt x="0" y="59"/>
                  </a:lnTo>
                  <a:lnTo>
                    <a:pt x="60"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9049" name="Line 105">
              <a:extLst>
                <a:ext uri="{FF2B5EF4-FFF2-40B4-BE49-F238E27FC236}">
                  <a16:creationId xmlns:a16="http://schemas.microsoft.com/office/drawing/2014/main" id="{32B47985-FA88-44B5-898A-609D6F163969}"/>
                </a:ext>
              </a:extLst>
            </p:cNvPr>
            <p:cNvSpPr>
              <a:spLocks noChangeShapeType="1"/>
            </p:cNvSpPr>
            <p:nvPr/>
          </p:nvSpPr>
          <p:spPr bwMode="auto">
            <a:xfrm>
              <a:off x="1763" y="3579"/>
              <a:ext cx="31" cy="31"/>
            </a:xfrm>
            <a:prstGeom prst="line">
              <a:avLst/>
            </a:prstGeom>
            <a:noFill/>
            <a:ln w="14288">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Tree>
    <p:extLst>
      <p:ext uri="{BB962C8B-B14F-4D97-AF65-F5344CB8AC3E}">
        <p14:creationId xmlns:p14="http://schemas.microsoft.com/office/powerpoint/2010/main" val="52142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6ED39081-2B63-4686-98BD-27ED202BEA43}"/>
              </a:ext>
            </a:extLst>
          </p:cNvPr>
          <p:cNvSpPr>
            <a:spLocks noGrp="1" noChangeArrowheads="1"/>
          </p:cNvSpPr>
          <p:nvPr>
            <p:ph type="title"/>
          </p:nvPr>
        </p:nvSpPr>
        <p:spPr>
          <a:xfrm>
            <a:off x="362617" y="129796"/>
            <a:ext cx="8401996" cy="913935"/>
          </a:xfrm>
        </p:spPr>
        <p:txBody>
          <a:bodyPr/>
          <a:lstStyle/>
          <a:p>
            <a:r>
              <a:rPr lang="en-US" altLang="en-US" sz="5400" b="1" dirty="0">
                <a:effectLst>
                  <a:outerShdw blurRad="38100" dist="38100" dir="2700000" algn="tl">
                    <a:srgbClr val="000000">
                      <a:alpha val="43137"/>
                    </a:srgbClr>
                  </a:outerShdw>
                </a:effectLst>
              </a:rPr>
              <a:t>Bad Character Shift Rule</a:t>
            </a:r>
          </a:p>
        </p:txBody>
      </p:sp>
      <p:sp>
        <p:nvSpPr>
          <p:cNvPr id="339971" name="Rectangle 3">
            <a:extLst>
              <a:ext uri="{FF2B5EF4-FFF2-40B4-BE49-F238E27FC236}">
                <a16:creationId xmlns:a16="http://schemas.microsoft.com/office/drawing/2014/main" id="{90EF7E17-887C-4124-8714-BA77DE0A590A}"/>
              </a:ext>
            </a:extLst>
          </p:cNvPr>
          <p:cNvSpPr>
            <a:spLocks noGrp="1" noChangeArrowheads="1"/>
          </p:cNvSpPr>
          <p:nvPr>
            <p:ph type="body" idx="1"/>
          </p:nvPr>
        </p:nvSpPr>
        <p:spPr>
          <a:xfrm>
            <a:off x="573732" y="1113433"/>
            <a:ext cx="8401996" cy="1907458"/>
          </a:xfrm>
        </p:spPr>
        <p:txBody>
          <a:bodyPr/>
          <a:lstStyle/>
          <a:p>
            <a:pPr>
              <a:lnSpc>
                <a:spcPct val="150000"/>
              </a:lnSpc>
              <a:buFontTx/>
              <a:buNone/>
            </a:pPr>
            <a:r>
              <a:rPr lang="en-US" altLang="en-US" sz="2400" b="1" dirty="0">
                <a:solidFill>
                  <a:srgbClr val="3333FF"/>
                </a:solidFill>
                <a:latin typeface="Times New Roman" panose="02020603050405020304" pitchFamily="18" charset="0"/>
                <a:cs typeface="Times New Roman" panose="02020603050405020304" pitchFamily="18" charset="0"/>
              </a:rPr>
              <a:t>Shift More than one position at a time.</a:t>
            </a:r>
          </a:p>
          <a:p>
            <a:pPr>
              <a:lnSpc>
                <a:spcPct val="150000"/>
              </a:lnSpc>
              <a:buFontTx/>
              <a:buNone/>
            </a:pPr>
            <a:r>
              <a:rPr lang="en-US" altLang="en-US" sz="2400" dirty="0">
                <a:latin typeface="Times New Roman" panose="02020603050405020304" pitchFamily="18" charset="0"/>
                <a:cs typeface="Times New Roman" panose="02020603050405020304" pitchFamily="18" charset="0"/>
              </a:rPr>
              <a:t>When a mismatch occurs at </a:t>
            </a:r>
            <a:r>
              <a:rPr lang="en-US" altLang="en-US" sz="2400" b="1" i="1" dirty="0">
                <a:latin typeface="Times New Roman" panose="02020603050405020304" pitchFamily="18" charset="0"/>
                <a:cs typeface="Times New Roman" panose="02020603050405020304" pitchFamily="18" charset="0"/>
              </a:rPr>
              <a:t>T</a:t>
            </a:r>
            <a:r>
              <a:rPr lang="en-US" altLang="en-US" sz="2400" dirty="0">
                <a:latin typeface="Times New Roman" panose="02020603050405020304" pitchFamily="18" charset="0"/>
                <a:cs typeface="Times New Roman" panose="02020603050405020304" pitchFamily="18" charset="0"/>
              </a:rPr>
              <a:t>[</a:t>
            </a:r>
            <a:r>
              <a:rPr lang="en-US" altLang="en-US" sz="2400" b="1" i="1"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a:t>
            </a:r>
            <a:r>
              <a:rPr lang="en-US" altLang="en-US" sz="2400" b="1" i="1" dirty="0">
                <a:latin typeface="Times New Roman" panose="02020603050405020304" pitchFamily="18" charset="0"/>
                <a:cs typeface="Times New Roman" panose="02020603050405020304" pitchFamily="18" charset="0"/>
              </a:rPr>
              <a:t> c</a:t>
            </a:r>
            <a:r>
              <a:rPr lang="en-US" altLang="en-US" sz="2400" dirty="0">
                <a:latin typeface="Times New Roman" panose="02020603050405020304" pitchFamily="18" charset="0"/>
                <a:cs typeface="Times New Roman" panose="02020603050405020304" pitchFamily="18" charset="0"/>
              </a:rPr>
              <a:t> </a:t>
            </a:r>
            <a:endParaRPr lang="en-US" altLang="en-US" sz="2400" b="1" i="1" dirty="0">
              <a:latin typeface="Times New Roman" panose="02020603050405020304" pitchFamily="18" charset="0"/>
              <a:cs typeface="Times New Roman" panose="02020603050405020304" pitchFamily="18" charset="0"/>
            </a:endParaRPr>
          </a:p>
          <a:p>
            <a:pPr lvl="1">
              <a:lnSpc>
                <a:spcPct val="150000"/>
              </a:lnSpc>
            </a:pPr>
            <a:r>
              <a:rPr lang="en-US" altLang="en-US" sz="2000" dirty="0">
                <a:latin typeface="Times New Roman" panose="02020603050405020304" pitchFamily="18" charset="0"/>
                <a:cs typeface="Times New Roman" panose="02020603050405020304" pitchFamily="18" charset="0"/>
              </a:rPr>
              <a:t>If </a:t>
            </a:r>
            <a:r>
              <a:rPr lang="en-US" altLang="en-US" sz="2000" b="1" i="1" dirty="0">
                <a:latin typeface="Times New Roman" panose="02020603050405020304" pitchFamily="18" charset="0"/>
                <a:cs typeface="Times New Roman" panose="02020603050405020304" pitchFamily="18" charset="0"/>
              </a:rPr>
              <a:t>P </a:t>
            </a:r>
            <a:r>
              <a:rPr lang="en-US" altLang="en-US" sz="2000" dirty="0">
                <a:latin typeface="Times New Roman" panose="02020603050405020304" pitchFamily="18" charset="0"/>
                <a:cs typeface="Times New Roman" panose="02020603050405020304" pitchFamily="18" charset="0"/>
              </a:rPr>
              <a:t>contains </a:t>
            </a:r>
            <a:r>
              <a:rPr lang="en-US" altLang="en-US" sz="2000" b="1" i="1" dirty="0">
                <a:latin typeface="Times New Roman" panose="02020603050405020304" pitchFamily="18" charset="0"/>
                <a:cs typeface="Times New Roman" panose="02020603050405020304" pitchFamily="18" charset="0"/>
              </a:rPr>
              <a:t>c</a:t>
            </a:r>
            <a:r>
              <a:rPr lang="en-US" altLang="en-US" sz="2000" dirty="0">
                <a:latin typeface="Times New Roman" panose="02020603050405020304" pitchFamily="18" charset="0"/>
                <a:cs typeface="Times New Roman" panose="02020603050405020304" pitchFamily="18" charset="0"/>
              </a:rPr>
              <a:t>, shift </a:t>
            </a:r>
            <a:r>
              <a:rPr lang="en-US" altLang="en-US" sz="2000" b="1" i="1" dirty="0">
                <a:latin typeface="Times New Roman" panose="02020603050405020304" pitchFamily="18" charset="0"/>
                <a:cs typeface="Times New Roman" panose="02020603050405020304" pitchFamily="18" charset="0"/>
              </a:rPr>
              <a:t>P</a:t>
            </a:r>
            <a:r>
              <a:rPr lang="en-US" altLang="en-US" sz="2000" dirty="0">
                <a:latin typeface="Times New Roman" panose="02020603050405020304" pitchFamily="18" charset="0"/>
                <a:cs typeface="Times New Roman" panose="02020603050405020304" pitchFamily="18" charset="0"/>
              </a:rPr>
              <a:t> to align the last occurrence of </a:t>
            </a:r>
            <a:r>
              <a:rPr lang="en-US" altLang="en-US" sz="2000" b="1" i="1" dirty="0">
                <a:latin typeface="Times New Roman" panose="02020603050405020304" pitchFamily="18" charset="0"/>
                <a:cs typeface="Times New Roman" panose="02020603050405020304" pitchFamily="18" charset="0"/>
              </a:rPr>
              <a:t>c </a:t>
            </a:r>
            <a:r>
              <a:rPr lang="en-US" altLang="en-US" sz="2000" dirty="0">
                <a:latin typeface="Times New Roman" panose="02020603050405020304" pitchFamily="18" charset="0"/>
                <a:cs typeface="Times New Roman" panose="02020603050405020304" pitchFamily="18" charset="0"/>
              </a:rPr>
              <a:t>in </a:t>
            </a:r>
            <a:r>
              <a:rPr lang="en-US" altLang="en-US" sz="2000" b="1" i="1" dirty="0">
                <a:latin typeface="Times New Roman" panose="02020603050405020304" pitchFamily="18" charset="0"/>
                <a:cs typeface="Times New Roman" panose="02020603050405020304" pitchFamily="18" charset="0"/>
              </a:rPr>
              <a:t>P </a:t>
            </a:r>
            <a:r>
              <a:rPr lang="en-US" altLang="en-US" sz="2000" dirty="0">
                <a:latin typeface="Times New Roman" panose="02020603050405020304" pitchFamily="18" charset="0"/>
                <a:cs typeface="Times New Roman" panose="02020603050405020304" pitchFamily="18" charset="0"/>
              </a:rPr>
              <a:t>with </a:t>
            </a:r>
            <a:r>
              <a:rPr lang="en-US" altLang="en-US" sz="2000" b="1"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a:t>
            </a:r>
            <a:r>
              <a:rPr lang="en-US" altLang="en-US" sz="2000" b="1" i="1"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p:txBody>
      </p:sp>
      <p:sp>
        <p:nvSpPr>
          <p:cNvPr id="339973" name="AutoShape 5">
            <a:extLst>
              <a:ext uri="{FF2B5EF4-FFF2-40B4-BE49-F238E27FC236}">
                <a16:creationId xmlns:a16="http://schemas.microsoft.com/office/drawing/2014/main" id="{64CEF2DF-C944-4C36-82E9-55B628A4EFA6}"/>
              </a:ext>
            </a:extLst>
          </p:cNvPr>
          <p:cNvSpPr>
            <a:spLocks noChangeArrowheads="1"/>
          </p:cNvSpPr>
          <p:nvPr/>
        </p:nvSpPr>
        <p:spPr bwMode="auto">
          <a:xfrm>
            <a:off x="1850392" y="4808659"/>
            <a:ext cx="1545273" cy="791408"/>
          </a:xfrm>
          <a:prstGeom prst="downArrow">
            <a:avLst>
              <a:gd name="adj1" fmla="val 66677"/>
              <a:gd name="adj2" fmla="val 5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Rounded MT Bold" panose="020F0704030504030204" pitchFamily="34" charset="0"/>
              </a:rPr>
              <a:t>shift</a:t>
            </a:r>
          </a:p>
        </p:txBody>
      </p:sp>
      <p:graphicFrame>
        <p:nvGraphicFramePr>
          <p:cNvPr id="25" name="Table 2">
            <a:extLst>
              <a:ext uri="{FF2B5EF4-FFF2-40B4-BE49-F238E27FC236}">
                <a16:creationId xmlns:a16="http://schemas.microsoft.com/office/drawing/2014/main" id="{B3CF6E82-4DAA-45CA-822B-A062A66E51CB}"/>
              </a:ext>
            </a:extLst>
          </p:cNvPr>
          <p:cNvGraphicFramePr>
            <a:graphicFrameLocks noGrp="1"/>
          </p:cNvGraphicFramePr>
          <p:nvPr>
            <p:extLst>
              <p:ext uri="{D42A27DB-BD31-4B8C-83A1-F6EECF244321}">
                <p14:modId xmlns:p14="http://schemas.microsoft.com/office/powerpoint/2010/main" val="3442095438"/>
              </p:ext>
            </p:extLst>
          </p:nvPr>
        </p:nvGraphicFramePr>
        <p:xfrm>
          <a:off x="1194044" y="3188190"/>
          <a:ext cx="7570569" cy="579120"/>
        </p:xfrm>
        <a:graphic>
          <a:graphicData uri="http://schemas.openxmlformats.org/drawingml/2006/table">
            <a:tbl>
              <a:tblPr firstRow="1" bandRow="1">
                <a:tableStyleId>{5C22544A-7EE6-4342-B048-85BDC9FD1C3A}</a:tableStyleId>
              </a:tblPr>
              <a:tblGrid>
                <a:gridCol w="398451">
                  <a:extLst>
                    <a:ext uri="{9D8B030D-6E8A-4147-A177-3AD203B41FA5}">
                      <a16:colId xmlns:a16="http://schemas.microsoft.com/office/drawing/2014/main" val="2819998148"/>
                    </a:ext>
                  </a:extLst>
                </a:gridCol>
                <a:gridCol w="398451">
                  <a:extLst>
                    <a:ext uri="{9D8B030D-6E8A-4147-A177-3AD203B41FA5}">
                      <a16:colId xmlns:a16="http://schemas.microsoft.com/office/drawing/2014/main" val="4108746985"/>
                    </a:ext>
                  </a:extLst>
                </a:gridCol>
                <a:gridCol w="398451">
                  <a:extLst>
                    <a:ext uri="{9D8B030D-6E8A-4147-A177-3AD203B41FA5}">
                      <a16:colId xmlns:a16="http://schemas.microsoft.com/office/drawing/2014/main" val="3893878081"/>
                    </a:ext>
                  </a:extLst>
                </a:gridCol>
                <a:gridCol w="398451">
                  <a:extLst>
                    <a:ext uri="{9D8B030D-6E8A-4147-A177-3AD203B41FA5}">
                      <a16:colId xmlns:a16="http://schemas.microsoft.com/office/drawing/2014/main" val="2318705756"/>
                    </a:ext>
                  </a:extLst>
                </a:gridCol>
                <a:gridCol w="398451">
                  <a:extLst>
                    <a:ext uri="{9D8B030D-6E8A-4147-A177-3AD203B41FA5}">
                      <a16:colId xmlns:a16="http://schemas.microsoft.com/office/drawing/2014/main" val="699475437"/>
                    </a:ext>
                  </a:extLst>
                </a:gridCol>
                <a:gridCol w="398451">
                  <a:extLst>
                    <a:ext uri="{9D8B030D-6E8A-4147-A177-3AD203B41FA5}">
                      <a16:colId xmlns:a16="http://schemas.microsoft.com/office/drawing/2014/main" val="4219104220"/>
                    </a:ext>
                  </a:extLst>
                </a:gridCol>
                <a:gridCol w="398451">
                  <a:extLst>
                    <a:ext uri="{9D8B030D-6E8A-4147-A177-3AD203B41FA5}">
                      <a16:colId xmlns:a16="http://schemas.microsoft.com/office/drawing/2014/main" val="1507650770"/>
                    </a:ext>
                  </a:extLst>
                </a:gridCol>
                <a:gridCol w="398451">
                  <a:extLst>
                    <a:ext uri="{9D8B030D-6E8A-4147-A177-3AD203B41FA5}">
                      <a16:colId xmlns:a16="http://schemas.microsoft.com/office/drawing/2014/main" val="3789749099"/>
                    </a:ext>
                  </a:extLst>
                </a:gridCol>
                <a:gridCol w="398451">
                  <a:extLst>
                    <a:ext uri="{9D8B030D-6E8A-4147-A177-3AD203B41FA5}">
                      <a16:colId xmlns:a16="http://schemas.microsoft.com/office/drawing/2014/main" val="3689277458"/>
                    </a:ext>
                  </a:extLst>
                </a:gridCol>
                <a:gridCol w="398451">
                  <a:extLst>
                    <a:ext uri="{9D8B030D-6E8A-4147-A177-3AD203B41FA5}">
                      <a16:colId xmlns:a16="http://schemas.microsoft.com/office/drawing/2014/main" val="1425184572"/>
                    </a:ext>
                  </a:extLst>
                </a:gridCol>
                <a:gridCol w="398451">
                  <a:extLst>
                    <a:ext uri="{9D8B030D-6E8A-4147-A177-3AD203B41FA5}">
                      <a16:colId xmlns:a16="http://schemas.microsoft.com/office/drawing/2014/main" val="3103498911"/>
                    </a:ext>
                  </a:extLst>
                </a:gridCol>
                <a:gridCol w="398451">
                  <a:extLst>
                    <a:ext uri="{9D8B030D-6E8A-4147-A177-3AD203B41FA5}">
                      <a16:colId xmlns:a16="http://schemas.microsoft.com/office/drawing/2014/main" val="1565198728"/>
                    </a:ext>
                  </a:extLst>
                </a:gridCol>
                <a:gridCol w="398451">
                  <a:extLst>
                    <a:ext uri="{9D8B030D-6E8A-4147-A177-3AD203B41FA5}">
                      <a16:colId xmlns:a16="http://schemas.microsoft.com/office/drawing/2014/main" val="224946143"/>
                    </a:ext>
                  </a:extLst>
                </a:gridCol>
                <a:gridCol w="398451">
                  <a:extLst>
                    <a:ext uri="{9D8B030D-6E8A-4147-A177-3AD203B41FA5}">
                      <a16:colId xmlns:a16="http://schemas.microsoft.com/office/drawing/2014/main" val="102288432"/>
                    </a:ext>
                  </a:extLst>
                </a:gridCol>
                <a:gridCol w="398451">
                  <a:extLst>
                    <a:ext uri="{9D8B030D-6E8A-4147-A177-3AD203B41FA5}">
                      <a16:colId xmlns:a16="http://schemas.microsoft.com/office/drawing/2014/main" val="3145623031"/>
                    </a:ext>
                  </a:extLst>
                </a:gridCol>
                <a:gridCol w="398451">
                  <a:extLst>
                    <a:ext uri="{9D8B030D-6E8A-4147-A177-3AD203B41FA5}">
                      <a16:colId xmlns:a16="http://schemas.microsoft.com/office/drawing/2014/main" val="1818952289"/>
                    </a:ext>
                  </a:extLst>
                </a:gridCol>
                <a:gridCol w="398451">
                  <a:extLst>
                    <a:ext uri="{9D8B030D-6E8A-4147-A177-3AD203B41FA5}">
                      <a16:colId xmlns:a16="http://schemas.microsoft.com/office/drawing/2014/main" val="1940651744"/>
                    </a:ext>
                  </a:extLst>
                </a:gridCol>
                <a:gridCol w="398451">
                  <a:extLst>
                    <a:ext uri="{9D8B030D-6E8A-4147-A177-3AD203B41FA5}">
                      <a16:colId xmlns:a16="http://schemas.microsoft.com/office/drawing/2014/main" val="1915102420"/>
                    </a:ext>
                  </a:extLst>
                </a:gridCol>
                <a:gridCol w="398451">
                  <a:extLst>
                    <a:ext uri="{9D8B030D-6E8A-4147-A177-3AD203B41FA5}">
                      <a16:colId xmlns:a16="http://schemas.microsoft.com/office/drawing/2014/main" val="2730940726"/>
                    </a:ext>
                  </a:extLst>
                </a:gridCol>
              </a:tblGrid>
              <a:tr h="315128">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0983330"/>
                  </a:ext>
                </a:extLst>
              </a:tr>
            </a:tbl>
          </a:graphicData>
        </a:graphic>
      </p:graphicFrame>
      <p:sp>
        <p:nvSpPr>
          <p:cNvPr id="27" name="Text Box 6">
            <a:extLst>
              <a:ext uri="{FF2B5EF4-FFF2-40B4-BE49-F238E27FC236}">
                <a16:creationId xmlns:a16="http://schemas.microsoft.com/office/drawing/2014/main" id="{F3AD4160-1886-4BA1-AD27-AD8F05D44C03}"/>
              </a:ext>
            </a:extLst>
          </p:cNvPr>
          <p:cNvSpPr txBox="1">
            <a:spLocks noChangeArrowheads="1"/>
          </p:cNvSpPr>
          <p:nvPr/>
        </p:nvSpPr>
        <p:spPr bwMode="auto">
          <a:xfrm>
            <a:off x="208702" y="3338357"/>
            <a:ext cx="768988" cy="46166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850" normalizeH="0" noProof="0" dirty="0">
                <a:ln>
                  <a:noFill/>
                </a:ln>
                <a:solidFill>
                  <a:srgbClr val="000000"/>
                </a:solidFill>
                <a:effectLst/>
                <a:uLnTx/>
                <a:uFillTx/>
                <a:latin typeface="Courier New" panose="02070309020205020404" pitchFamily="49" charset="0"/>
                <a:ea typeface="PMingLiU" panose="02020500000000000000" pitchFamily="18" charset="-120"/>
                <a:cs typeface="+mn-cs"/>
              </a:rPr>
              <a:t>T:</a:t>
            </a:r>
          </a:p>
        </p:txBody>
      </p:sp>
      <p:graphicFrame>
        <p:nvGraphicFramePr>
          <p:cNvPr id="28" name="Table 2">
            <a:extLst>
              <a:ext uri="{FF2B5EF4-FFF2-40B4-BE49-F238E27FC236}">
                <a16:creationId xmlns:a16="http://schemas.microsoft.com/office/drawing/2014/main" id="{439C6CC2-CDBE-4742-9204-364F66181817}"/>
              </a:ext>
            </a:extLst>
          </p:cNvPr>
          <p:cNvGraphicFramePr>
            <a:graphicFrameLocks noGrp="1"/>
          </p:cNvGraphicFramePr>
          <p:nvPr>
            <p:extLst>
              <p:ext uri="{D42A27DB-BD31-4B8C-83A1-F6EECF244321}">
                <p14:modId xmlns:p14="http://schemas.microsoft.com/office/powerpoint/2010/main" val="711016742"/>
              </p:ext>
            </p:extLst>
          </p:nvPr>
        </p:nvGraphicFramePr>
        <p:xfrm>
          <a:off x="1204185" y="4013253"/>
          <a:ext cx="4382961" cy="616880"/>
        </p:xfrm>
        <a:graphic>
          <a:graphicData uri="http://schemas.openxmlformats.org/drawingml/2006/table">
            <a:tbl>
              <a:tblPr firstRow="1" bandRow="1">
                <a:tableStyleId>{5C22544A-7EE6-4342-B048-85BDC9FD1C3A}</a:tableStyleId>
              </a:tblPr>
              <a:tblGrid>
                <a:gridCol w="398451">
                  <a:extLst>
                    <a:ext uri="{9D8B030D-6E8A-4147-A177-3AD203B41FA5}">
                      <a16:colId xmlns:a16="http://schemas.microsoft.com/office/drawing/2014/main" val="2819998148"/>
                    </a:ext>
                  </a:extLst>
                </a:gridCol>
                <a:gridCol w="398451">
                  <a:extLst>
                    <a:ext uri="{9D8B030D-6E8A-4147-A177-3AD203B41FA5}">
                      <a16:colId xmlns:a16="http://schemas.microsoft.com/office/drawing/2014/main" val="4108746985"/>
                    </a:ext>
                  </a:extLst>
                </a:gridCol>
                <a:gridCol w="398451">
                  <a:extLst>
                    <a:ext uri="{9D8B030D-6E8A-4147-A177-3AD203B41FA5}">
                      <a16:colId xmlns:a16="http://schemas.microsoft.com/office/drawing/2014/main" val="3893878081"/>
                    </a:ext>
                  </a:extLst>
                </a:gridCol>
                <a:gridCol w="398451">
                  <a:extLst>
                    <a:ext uri="{9D8B030D-6E8A-4147-A177-3AD203B41FA5}">
                      <a16:colId xmlns:a16="http://schemas.microsoft.com/office/drawing/2014/main" val="2318705756"/>
                    </a:ext>
                  </a:extLst>
                </a:gridCol>
                <a:gridCol w="398451">
                  <a:extLst>
                    <a:ext uri="{9D8B030D-6E8A-4147-A177-3AD203B41FA5}">
                      <a16:colId xmlns:a16="http://schemas.microsoft.com/office/drawing/2014/main" val="699475437"/>
                    </a:ext>
                  </a:extLst>
                </a:gridCol>
                <a:gridCol w="398451">
                  <a:extLst>
                    <a:ext uri="{9D8B030D-6E8A-4147-A177-3AD203B41FA5}">
                      <a16:colId xmlns:a16="http://schemas.microsoft.com/office/drawing/2014/main" val="4219104220"/>
                    </a:ext>
                  </a:extLst>
                </a:gridCol>
                <a:gridCol w="398451">
                  <a:extLst>
                    <a:ext uri="{9D8B030D-6E8A-4147-A177-3AD203B41FA5}">
                      <a16:colId xmlns:a16="http://schemas.microsoft.com/office/drawing/2014/main" val="1507650770"/>
                    </a:ext>
                  </a:extLst>
                </a:gridCol>
                <a:gridCol w="398451">
                  <a:extLst>
                    <a:ext uri="{9D8B030D-6E8A-4147-A177-3AD203B41FA5}">
                      <a16:colId xmlns:a16="http://schemas.microsoft.com/office/drawing/2014/main" val="3789749099"/>
                    </a:ext>
                  </a:extLst>
                </a:gridCol>
                <a:gridCol w="398451">
                  <a:extLst>
                    <a:ext uri="{9D8B030D-6E8A-4147-A177-3AD203B41FA5}">
                      <a16:colId xmlns:a16="http://schemas.microsoft.com/office/drawing/2014/main" val="3689277458"/>
                    </a:ext>
                  </a:extLst>
                </a:gridCol>
                <a:gridCol w="398451">
                  <a:extLst>
                    <a:ext uri="{9D8B030D-6E8A-4147-A177-3AD203B41FA5}">
                      <a16:colId xmlns:a16="http://schemas.microsoft.com/office/drawing/2014/main" val="1425184572"/>
                    </a:ext>
                  </a:extLst>
                </a:gridCol>
                <a:gridCol w="398451">
                  <a:extLst>
                    <a:ext uri="{9D8B030D-6E8A-4147-A177-3AD203B41FA5}">
                      <a16:colId xmlns:a16="http://schemas.microsoft.com/office/drawing/2014/main" val="3103498911"/>
                    </a:ext>
                  </a:extLst>
                </a:gridCol>
              </a:tblGrid>
              <a:tr h="616880">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0983330"/>
                  </a:ext>
                </a:extLst>
              </a:tr>
            </a:tbl>
          </a:graphicData>
        </a:graphic>
      </p:graphicFrame>
      <p:sp>
        <p:nvSpPr>
          <p:cNvPr id="29" name="Text Box 6">
            <a:extLst>
              <a:ext uri="{FF2B5EF4-FFF2-40B4-BE49-F238E27FC236}">
                <a16:creationId xmlns:a16="http://schemas.microsoft.com/office/drawing/2014/main" id="{E987FD03-E34B-4774-B818-0E71B01CB8DD}"/>
              </a:ext>
            </a:extLst>
          </p:cNvPr>
          <p:cNvSpPr txBox="1">
            <a:spLocks noChangeArrowheads="1"/>
          </p:cNvSpPr>
          <p:nvPr/>
        </p:nvSpPr>
        <p:spPr bwMode="auto">
          <a:xfrm>
            <a:off x="189238" y="4090860"/>
            <a:ext cx="768988" cy="46166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spc="850" dirty="0">
                <a:solidFill>
                  <a:srgbClr val="000000"/>
                </a:solidFill>
                <a:latin typeface="Courier New" panose="02070309020205020404" pitchFamily="49" charset="0"/>
                <a:ea typeface="PMingLiU" panose="02020500000000000000" pitchFamily="18" charset="-120"/>
              </a:rPr>
              <a:t>P:</a:t>
            </a:r>
            <a:endParaRPr kumimoji="1" lang="en-US" altLang="zh-TW" sz="2400" b="1" i="0" u="none" strike="noStrike" kern="1200" cap="none" spc="850" normalizeH="0" noProof="0" dirty="0">
              <a:ln>
                <a:noFill/>
              </a:ln>
              <a:solidFill>
                <a:srgbClr val="000000"/>
              </a:solidFill>
              <a:effectLst/>
              <a:uLnTx/>
              <a:uFillTx/>
              <a:latin typeface="Courier New" panose="02070309020205020404" pitchFamily="49" charset="0"/>
              <a:ea typeface="PMingLiU" panose="02020500000000000000" pitchFamily="18" charset="-120"/>
              <a:cs typeface="+mn-cs"/>
            </a:endParaRPr>
          </a:p>
        </p:txBody>
      </p:sp>
      <p:sp>
        <p:nvSpPr>
          <p:cNvPr id="30" name="Text Box 6">
            <a:extLst>
              <a:ext uri="{FF2B5EF4-FFF2-40B4-BE49-F238E27FC236}">
                <a16:creationId xmlns:a16="http://schemas.microsoft.com/office/drawing/2014/main" id="{1EC399AE-26B9-4499-8089-2E66007B9B31}"/>
              </a:ext>
            </a:extLst>
          </p:cNvPr>
          <p:cNvSpPr txBox="1">
            <a:spLocks noChangeArrowheads="1"/>
          </p:cNvSpPr>
          <p:nvPr/>
        </p:nvSpPr>
        <p:spPr bwMode="auto">
          <a:xfrm>
            <a:off x="208702" y="5944480"/>
            <a:ext cx="768988" cy="46166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spc="850" dirty="0">
                <a:solidFill>
                  <a:srgbClr val="000000"/>
                </a:solidFill>
                <a:latin typeface="Courier New" panose="02070309020205020404" pitchFamily="49" charset="0"/>
                <a:ea typeface="PMingLiU" panose="02020500000000000000" pitchFamily="18" charset="-120"/>
              </a:rPr>
              <a:t>P:</a:t>
            </a:r>
            <a:endParaRPr kumimoji="1" lang="en-US" altLang="zh-TW" sz="2400" b="1" i="0" u="none" strike="noStrike" kern="1200" cap="none" spc="850" normalizeH="0" noProof="0" dirty="0">
              <a:ln>
                <a:noFill/>
              </a:ln>
              <a:solidFill>
                <a:srgbClr val="000000"/>
              </a:solidFill>
              <a:effectLst/>
              <a:uLnTx/>
              <a:uFillTx/>
              <a:latin typeface="Courier New" panose="02070309020205020404" pitchFamily="49" charset="0"/>
              <a:ea typeface="PMingLiU" panose="02020500000000000000" pitchFamily="18" charset="-120"/>
              <a:cs typeface="+mn-cs"/>
            </a:endParaRPr>
          </a:p>
        </p:txBody>
      </p:sp>
      <p:graphicFrame>
        <p:nvGraphicFramePr>
          <p:cNvPr id="31" name="Table 2">
            <a:extLst>
              <a:ext uri="{FF2B5EF4-FFF2-40B4-BE49-F238E27FC236}">
                <a16:creationId xmlns:a16="http://schemas.microsoft.com/office/drawing/2014/main" id="{0C2BAD62-692B-400F-AB6D-5A7F733764EC}"/>
              </a:ext>
            </a:extLst>
          </p:cNvPr>
          <p:cNvGraphicFramePr>
            <a:graphicFrameLocks noGrp="1"/>
          </p:cNvGraphicFramePr>
          <p:nvPr>
            <p:extLst>
              <p:ext uri="{D42A27DB-BD31-4B8C-83A1-F6EECF244321}">
                <p14:modId xmlns:p14="http://schemas.microsoft.com/office/powerpoint/2010/main" val="1497661038"/>
              </p:ext>
            </p:extLst>
          </p:nvPr>
        </p:nvGraphicFramePr>
        <p:xfrm>
          <a:off x="2787847" y="5866873"/>
          <a:ext cx="4382961" cy="616880"/>
        </p:xfrm>
        <a:graphic>
          <a:graphicData uri="http://schemas.openxmlformats.org/drawingml/2006/table">
            <a:tbl>
              <a:tblPr firstRow="1" bandRow="1">
                <a:tableStyleId>{5C22544A-7EE6-4342-B048-85BDC9FD1C3A}</a:tableStyleId>
              </a:tblPr>
              <a:tblGrid>
                <a:gridCol w="398451">
                  <a:extLst>
                    <a:ext uri="{9D8B030D-6E8A-4147-A177-3AD203B41FA5}">
                      <a16:colId xmlns:a16="http://schemas.microsoft.com/office/drawing/2014/main" val="2819998148"/>
                    </a:ext>
                  </a:extLst>
                </a:gridCol>
                <a:gridCol w="398451">
                  <a:extLst>
                    <a:ext uri="{9D8B030D-6E8A-4147-A177-3AD203B41FA5}">
                      <a16:colId xmlns:a16="http://schemas.microsoft.com/office/drawing/2014/main" val="4108746985"/>
                    </a:ext>
                  </a:extLst>
                </a:gridCol>
                <a:gridCol w="398451">
                  <a:extLst>
                    <a:ext uri="{9D8B030D-6E8A-4147-A177-3AD203B41FA5}">
                      <a16:colId xmlns:a16="http://schemas.microsoft.com/office/drawing/2014/main" val="3893878081"/>
                    </a:ext>
                  </a:extLst>
                </a:gridCol>
                <a:gridCol w="398451">
                  <a:extLst>
                    <a:ext uri="{9D8B030D-6E8A-4147-A177-3AD203B41FA5}">
                      <a16:colId xmlns:a16="http://schemas.microsoft.com/office/drawing/2014/main" val="2318705756"/>
                    </a:ext>
                  </a:extLst>
                </a:gridCol>
                <a:gridCol w="398451">
                  <a:extLst>
                    <a:ext uri="{9D8B030D-6E8A-4147-A177-3AD203B41FA5}">
                      <a16:colId xmlns:a16="http://schemas.microsoft.com/office/drawing/2014/main" val="699475437"/>
                    </a:ext>
                  </a:extLst>
                </a:gridCol>
                <a:gridCol w="398451">
                  <a:extLst>
                    <a:ext uri="{9D8B030D-6E8A-4147-A177-3AD203B41FA5}">
                      <a16:colId xmlns:a16="http://schemas.microsoft.com/office/drawing/2014/main" val="4219104220"/>
                    </a:ext>
                  </a:extLst>
                </a:gridCol>
                <a:gridCol w="398451">
                  <a:extLst>
                    <a:ext uri="{9D8B030D-6E8A-4147-A177-3AD203B41FA5}">
                      <a16:colId xmlns:a16="http://schemas.microsoft.com/office/drawing/2014/main" val="1507650770"/>
                    </a:ext>
                  </a:extLst>
                </a:gridCol>
                <a:gridCol w="398451">
                  <a:extLst>
                    <a:ext uri="{9D8B030D-6E8A-4147-A177-3AD203B41FA5}">
                      <a16:colId xmlns:a16="http://schemas.microsoft.com/office/drawing/2014/main" val="3789749099"/>
                    </a:ext>
                  </a:extLst>
                </a:gridCol>
                <a:gridCol w="398451">
                  <a:extLst>
                    <a:ext uri="{9D8B030D-6E8A-4147-A177-3AD203B41FA5}">
                      <a16:colId xmlns:a16="http://schemas.microsoft.com/office/drawing/2014/main" val="3689277458"/>
                    </a:ext>
                  </a:extLst>
                </a:gridCol>
                <a:gridCol w="398451">
                  <a:extLst>
                    <a:ext uri="{9D8B030D-6E8A-4147-A177-3AD203B41FA5}">
                      <a16:colId xmlns:a16="http://schemas.microsoft.com/office/drawing/2014/main" val="1425184572"/>
                    </a:ext>
                  </a:extLst>
                </a:gridCol>
                <a:gridCol w="398451">
                  <a:extLst>
                    <a:ext uri="{9D8B030D-6E8A-4147-A177-3AD203B41FA5}">
                      <a16:colId xmlns:a16="http://schemas.microsoft.com/office/drawing/2014/main" val="3103498911"/>
                    </a:ext>
                  </a:extLst>
                </a:gridCol>
              </a:tblGrid>
              <a:tr h="616880">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0983330"/>
                  </a:ext>
                </a:extLst>
              </a:tr>
            </a:tbl>
          </a:graphicData>
        </a:graphic>
      </p:graphicFrame>
      <p:sp>
        <p:nvSpPr>
          <p:cNvPr id="2" name="Rectangle: Rounded Corners 1">
            <a:extLst>
              <a:ext uri="{FF2B5EF4-FFF2-40B4-BE49-F238E27FC236}">
                <a16:creationId xmlns:a16="http://schemas.microsoft.com/office/drawing/2014/main" id="{7D456F93-9959-42BC-B3DA-D85CD2C1F87F}"/>
              </a:ext>
            </a:extLst>
          </p:cNvPr>
          <p:cNvSpPr/>
          <p:nvPr/>
        </p:nvSpPr>
        <p:spPr>
          <a:xfrm>
            <a:off x="3531140" y="2889115"/>
            <a:ext cx="476655" cy="3839089"/>
          </a:xfrm>
          <a:prstGeom prst="round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par>
                                <p:cTn id="8" presetID="1"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heckerboard(across)">
                                      <p:cBhvr>
                                        <p:cTn id="14" dur="500"/>
                                        <p:tgtEl>
                                          <p:spTgt spid="29"/>
                                        </p:tgtEl>
                                      </p:cBhvr>
                                    </p:animEffec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399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checkerboard(across)">
                                      <p:cBhvr>
                                        <p:cTn id="25" dur="500"/>
                                        <p:tgtEl>
                                          <p:spTgt spid="30"/>
                                        </p:tgtEl>
                                      </p:cBhvr>
                                    </p:animEffect>
                                  </p:childTnLst>
                                </p:cTn>
                              </p:par>
                              <p:par>
                                <p:cTn id="26" presetID="1"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3" grpId="0" animBg="1" autoUpdateAnimBg="0"/>
      <p:bldP spid="27" grpId="0" autoUpdateAnimBg="0"/>
      <p:bldP spid="29" grpId="0" autoUpdateAnimBg="0"/>
      <p:bldP spid="30" grpId="0" autoUpdateAnimBg="0"/>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2166D9DF-69F2-4CFC-AF82-48408D322DAA}"/>
              </a:ext>
            </a:extLst>
          </p:cNvPr>
          <p:cNvSpPr>
            <a:spLocks noGrp="1" noChangeArrowheads="1"/>
          </p:cNvSpPr>
          <p:nvPr>
            <p:ph type="title"/>
          </p:nvPr>
        </p:nvSpPr>
        <p:spPr>
          <a:xfrm>
            <a:off x="330739" y="152400"/>
            <a:ext cx="8394971" cy="1143000"/>
          </a:xfrm>
        </p:spPr>
        <p:txBody>
          <a:bodyPr/>
          <a:lstStyle/>
          <a:p>
            <a:r>
              <a:rPr lang="en-US" altLang="en-US" sz="5400" b="1" dirty="0">
                <a:effectLst>
                  <a:outerShdw blurRad="38100" dist="38100" dir="2700000" algn="tl">
                    <a:srgbClr val="000000">
                      <a:alpha val="43137"/>
                    </a:srgbClr>
                  </a:outerShdw>
                </a:effectLst>
              </a:rPr>
              <a:t>Bad Character Shift Rule</a:t>
            </a:r>
          </a:p>
        </p:txBody>
      </p:sp>
      <p:sp>
        <p:nvSpPr>
          <p:cNvPr id="340995" name="Rectangle 3">
            <a:extLst>
              <a:ext uri="{FF2B5EF4-FFF2-40B4-BE49-F238E27FC236}">
                <a16:creationId xmlns:a16="http://schemas.microsoft.com/office/drawing/2014/main" id="{5BEFDA95-F47B-4BF6-83C7-2B1A0E9D44FC}"/>
              </a:ext>
            </a:extLst>
          </p:cNvPr>
          <p:cNvSpPr>
            <a:spLocks noGrp="1" noChangeArrowheads="1"/>
          </p:cNvSpPr>
          <p:nvPr>
            <p:ph type="body" idx="1"/>
          </p:nvPr>
        </p:nvSpPr>
        <p:spPr>
          <a:xfrm>
            <a:off x="471487" y="1299539"/>
            <a:ext cx="8487685" cy="1813312"/>
          </a:xfrm>
        </p:spPr>
        <p:txBody>
          <a:bodyPr/>
          <a:lstStyle/>
          <a:p>
            <a:pPr>
              <a:buFontTx/>
              <a:buNone/>
            </a:pPr>
            <a:r>
              <a:rPr lang="en-US" altLang="en-US" sz="2400" dirty="0">
                <a:latin typeface="Times New Roman" panose="02020603050405020304" pitchFamily="18" charset="0"/>
                <a:cs typeface="Times New Roman" panose="02020603050405020304" pitchFamily="18" charset="0"/>
              </a:rPr>
              <a:t>When a mismatch occurs at </a:t>
            </a:r>
            <a:r>
              <a:rPr lang="en-US" altLang="en-US" sz="2400" b="1" i="1" dirty="0">
                <a:latin typeface="Times New Roman" panose="02020603050405020304" pitchFamily="18" charset="0"/>
                <a:cs typeface="Times New Roman" panose="02020603050405020304" pitchFamily="18" charset="0"/>
              </a:rPr>
              <a:t>T</a:t>
            </a:r>
            <a:r>
              <a:rPr lang="en-US" altLang="en-US" sz="2400" dirty="0">
                <a:latin typeface="Times New Roman" panose="02020603050405020304" pitchFamily="18" charset="0"/>
                <a:cs typeface="Times New Roman" panose="02020603050405020304" pitchFamily="18" charset="0"/>
              </a:rPr>
              <a:t>[</a:t>
            </a:r>
            <a:r>
              <a:rPr lang="en-US" altLang="en-US" sz="2400" b="1" i="1"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a:t>
            </a:r>
            <a:r>
              <a:rPr lang="en-US" altLang="en-US" sz="2400" b="1" i="1" dirty="0">
                <a:latin typeface="Times New Roman" panose="02020603050405020304" pitchFamily="18" charset="0"/>
                <a:cs typeface="Times New Roman" panose="02020603050405020304" pitchFamily="18" charset="0"/>
              </a:rPr>
              <a:t> c</a:t>
            </a:r>
            <a:r>
              <a:rPr lang="en-US" altLang="en-US" sz="2400" dirty="0">
                <a:latin typeface="Times New Roman" panose="02020603050405020304" pitchFamily="18" charset="0"/>
                <a:cs typeface="Times New Roman" panose="02020603050405020304" pitchFamily="18" charset="0"/>
              </a:rPr>
              <a:t> </a:t>
            </a:r>
            <a:endParaRPr lang="en-US" altLang="en-US" sz="2400" b="1" i="1"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If </a:t>
            </a:r>
            <a:r>
              <a:rPr lang="en-US" altLang="en-US" sz="2400" b="1" i="1"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rPr>
              <a:t>contains </a:t>
            </a:r>
            <a:r>
              <a:rPr lang="en-US" altLang="en-US" sz="2400" b="1" i="1" dirty="0">
                <a:latin typeface="Times New Roman" panose="02020603050405020304" pitchFamily="18" charset="0"/>
                <a:cs typeface="Times New Roman" panose="02020603050405020304" pitchFamily="18" charset="0"/>
              </a:rPr>
              <a:t>c</a:t>
            </a:r>
            <a:r>
              <a:rPr lang="en-US" altLang="en-US" sz="2400" dirty="0">
                <a:latin typeface="Times New Roman" panose="02020603050405020304" pitchFamily="18" charset="0"/>
                <a:cs typeface="Times New Roman" panose="02020603050405020304" pitchFamily="18" charset="0"/>
              </a:rPr>
              <a:t>, shift </a:t>
            </a:r>
            <a:r>
              <a:rPr lang="en-US" altLang="en-US" sz="2400" b="1"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to align the last occurrence of </a:t>
            </a:r>
            <a:r>
              <a:rPr lang="en-US" altLang="en-US" sz="2400" b="1" i="1" dirty="0">
                <a:latin typeface="Times New Roman" panose="02020603050405020304" pitchFamily="18" charset="0"/>
                <a:cs typeface="Times New Roman" panose="02020603050405020304" pitchFamily="18" charset="0"/>
              </a:rPr>
              <a:t>c </a:t>
            </a:r>
            <a:r>
              <a:rPr lang="en-US" altLang="en-US" sz="2400" dirty="0">
                <a:latin typeface="Times New Roman" panose="02020603050405020304" pitchFamily="18" charset="0"/>
                <a:cs typeface="Times New Roman" panose="02020603050405020304" pitchFamily="18" charset="0"/>
              </a:rPr>
              <a:t>in </a:t>
            </a:r>
            <a:r>
              <a:rPr lang="en-US" altLang="en-US" sz="2400" b="1" i="1"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rPr>
              <a:t>with </a:t>
            </a:r>
            <a:r>
              <a:rPr lang="en-US" altLang="en-US" sz="2400" b="1" i="1" dirty="0">
                <a:latin typeface="Times New Roman" panose="02020603050405020304" pitchFamily="18" charset="0"/>
                <a:cs typeface="Times New Roman" panose="02020603050405020304" pitchFamily="18" charset="0"/>
              </a:rPr>
              <a:t>T</a:t>
            </a:r>
            <a:r>
              <a:rPr lang="en-US" altLang="en-US" sz="2400" dirty="0">
                <a:latin typeface="Times New Roman" panose="02020603050405020304" pitchFamily="18" charset="0"/>
                <a:cs typeface="Times New Roman" panose="02020603050405020304" pitchFamily="18" charset="0"/>
              </a:rPr>
              <a:t>[</a:t>
            </a:r>
            <a:r>
              <a:rPr lang="en-US" altLang="en-US" sz="2400" b="1" i="1"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a:t>
            </a:r>
            <a:endParaRPr lang="en-US" altLang="en-US" sz="2400" b="1" i="1"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Else, shift </a:t>
            </a:r>
            <a:r>
              <a:rPr lang="en-US" altLang="en-US" sz="2400" b="1"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to align </a:t>
            </a:r>
            <a:r>
              <a:rPr lang="en-US" altLang="en-US" sz="2400" b="1"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[0] with </a:t>
            </a:r>
            <a:r>
              <a:rPr lang="en-US" altLang="en-US" sz="2400" b="1" i="1" dirty="0">
                <a:latin typeface="Times New Roman" panose="02020603050405020304" pitchFamily="18" charset="0"/>
                <a:cs typeface="Times New Roman" panose="02020603050405020304" pitchFamily="18" charset="0"/>
              </a:rPr>
              <a:t>T</a:t>
            </a:r>
            <a:r>
              <a:rPr lang="en-US" altLang="en-US" sz="2400" dirty="0">
                <a:latin typeface="Times New Roman" panose="02020603050405020304" pitchFamily="18" charset="0"/>
                <a:cs typeface="Times New Roman" panose="02020603050405020304" pitchFamily="18" charset="0"/>
              </a:rPr>
              <a:t>[</a:t>
            </a:r>
            <a:r>
              <a:rPr lang="en-US" altLang="en-US" sz="2400" b="1" i="1" dirty="0" err="1">
                <a:latin typeface="Times New Roman" panose="02020603050405020304" pitchFamily="18" charset="0"/>
                <a:cs typeface="Times New Roman" panose="02020603050405020304" pitchFamily="18" charset="0"/>
              </a:rPr>
              <a:t>i</a:t>
            </a:r>
            <a:r>
              <a:rPr lang="en-US" altLang="en-US" sz="2400" b="1"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+ 1]</a:t>
            </a:r>
          </a:p>
          <a:p>
            <a:endParaRPr lang="en-US" altLang="en-US" sz="2400" dirty="0">
              <a:latin typeface="Times New Roman" panose="02020603050405020304" pitchFamily="18" charset="0"/>
              <a:cs typeface="Times New Roman" panose="02020603050405020304" pitchFamily="18" charset="0"/>
            </a:endParaRPr>
          </a:p>
        </p:txBody>
      </p:sp>
      <p:sp>
        <p:nvSpPr>
          <p:cNvPr id="24" name="AutoShape 5">
            <a:extLst>
              <a:ext uri="{FF2B5EF4-FFF2-40B4-BE49-F238E27FC236}">
                <a16:creationId xmlns:a16="http://schemas.microsoft.com/office/drawing/2014/main" id="{3A92D28C-1204-4FFC-9799-11181F013402}"/>
              </a:ext>
            </a:extLst>
          </p:cNvPr>
          <p:cNvSpPr>
            <a:spLocks noChangeArrowheads="1"/>
          </p:cNvSpPr>
          <p:nvPr/>
        </p:nvSpPr>
        <p:spPr bwMode="auto">
          <a:xfrm>
            <a:off x="2428926" y="5022137"/>
            <a:ext cx="1545273" cy="791408"/>
          </a:xfrm>
          <a:prstGeom prst="downArrow">
            <a:avLst>
              <a:gd name="adj1" fmla="val 66677"/>
              <a:gd name="adj2" fmla="val 5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Rounded MT Bold" panose="020F0704030504030204" pitchFamily="34" charset="0"/>
              </a:rPr>
              <a:t>shift</a:t>
            </a:r>
          </a:p>
        </p:txBody>
      </p:sp>
      <p:graphicFrame>
        <p:nvGraphicFramePr>
          <p:cNvPr id="25" name="Table 2">
            <a:extLst>
              <a:ext uri="{FF2B5EF4-FFF2-40B4-BE49-F238E27FC236}">
                <a16:creationId xmlns:a16="http://schemas.microsoft.com/office/drawing/2014/main" id="{1696ADC4-E029-4B15-A25F-9B9DF7E2CDE8}"/>
              </a:ext>
            </a:extLst>
          </p:cNvPr>
          <p:cNvGraphicFramePr>
            <a:graphicFrameLocks noGrp="1"/>
          </p:cNvGraphicFramePr>
          <p:nvPr>
            <p:extLst>
              <p:ext uri="{D42A27DB-BD31-4B8C-83A1-F6EECF244321}">
                <p14:modId xmlns:p14="http://schemas.microsoft.com/office/powerpoint/2010/main" val="2501224176"/>
              </p:ext>
            </p:extLst>
          </p:nvPr>
        </p:nvGraphicFramePr>
        <p:xfrm>
          <a:off x="1335545" y="3314650"/>
          <a:ext cx="7570569" cy="579120"/>
        </p:xfrm>
        <a:graphic>
          <a:graphicData uri="http://schemas.openxmlformats.org/drawingml/2006/table">
            <a:tbl>
              <a:tblPr firstRow="1" bandRow="1">
                <a:tableStyleId>{5C22544A-7EE6-4342-B048-85BDC9FD1C3A}</a:tableStyleId>
              </a:tblPr>
              <a:tblGrid>
                <a:gridCol w="398451">
                  <a:extLst>
                    <a:ext uri="{9D8B030D-6E8A-4147-A177-3AD203B41FA5}">
                      <a16:colId xmlns:a16="http://schemas.microsoft.com/office/drawing/2014/main" val="2819998148"/>
                    </a:ext>
                  </a:extLst>
                </a:gridCol>
                <a:gridCol w="398451">
                  <a:extLst>
                    <a:ext uri="{9D8B030D-6E8A-4147-A177-3AD203B41FA5}">
                      <a16:colId xmlns:a16="http://schemas.microsoft.com/office/drawing/2014/main" val="4108746985"/>
                    </a:ext>
                  </a:extLst>
                </a:gridCol>
                <a:gridCol w="398451">
                  <a:extLst>
                    <a:ext uri="{9D8B030D-6E8A-4147-A177-3AD203B41FA5}">
                      <a16:colId xmlns:a16="http://schemas.microsoft.com/office/drawing/2014/main" val="3893878081"/>
                    </a:ext>
                  </a:extLst>
                </a:gridCol>
                <a:gridCol w="398451">
                  <a:extLst>
                    <a:ext uri="{9D8B030D-6E8A-4147-A177-3AD203B41FA5}">
                      <a16:colId xmlns:a16="http://schemas.microsoft.com/office/drawing/2014/main" val="2318705756"/>
                    </a:ext>
                  </a:extLst>
                </a:gridCol>
                <a:gridCol w="398451">
                  <a:extLst>
                    <a:ext uri="{9D8B030D-6E8A-4147-A177-3AD203B41FA5}">
                      <a16:colId xmlns:a16="http://schemas.microsoft.com/office/drawing/2014/main" val="699475437"/>
                    </a:ext>
                  </a:extLst>
                </a:gridCol>
                <a:gridCol w="398451">
                  <a:extLst>
                    <a:ext uri="{9D8B030D-6E8A-4147-A177-3AD203B41FA5}">
                      <a16:colId xmlns:a16="http://schemas.microsoft.com/office/drawing/2014/main" val="4219104220"/>
                    </a:ext>
                  </a:extLst>
                </a:gridCol>
                <a:gridCol w="398451">
                  <a:extLst>
                    <a:ext uri="{9D8B030D-6E8A-4147-A177-3AD203B41FA5}">
                      <a16:colId xmlns:a16="http://schemas.microsoft.com/office/drawing/2014/main" val="1507650770"/>
                    </a:ext>
                  </a:extLst>
                </a:gridCol>
                <a:gridCol w="398451">
                  <a:extLst>
                    <a:ext uri="{9D8B030D-6E8A-4147-A177-3AD203B41FA5}">
                      <a16:colId xmlns:a16="http://schemas.microsoft.com/office/drawing/2014/main" val="3789749099"/>
                    </a:ext>
                  </a:extLst>
                </a:gridCol>
                <a:gridCol w="398451">
                  <a:extLst>
                    <a:ext uri="{9D8B030D-6E8A-4147-A177-3AD203B41FA5}">
                      <a16:colId xmlns:a16="http://schemas.microsoft.com/office/drawing/2014/main" val="3689277458"/>
                    </a:ext>
                  </a:extLst>
                </a:gridCol>
                <a:gridCol w="398451">
                  <a:extLst>
                    <a:ext uri="{9D8B030D-6E8A-4147-A177-3AD203B41FA5}">
                      <a16:colId xmlns:a16="http://schemas.microsoft.com/office/drawing/2014/main" val="1425184572"/>
                    </a:ext>
                  </a:extLst>
                </a:gridCol>
                <a:gridCol w="398451">
                  <a:extLst>
                    <a:ext uri="{9D8B030D-6E8A-4147-A177-3AD203B41FA5}">
                      <a16:colId xmlns:a16="http://schemas.microsoft.com/office/drawing/2014/main" val="3103498911"/>
                    </a:ext>
                  </a:extLst>
                </a:gridCol>
                <a:gridCol w="398451">
                  <a:extLst>
                    <a:ext uri="{9D8B030D-6E8A-4147-A177-3AD203B41FA5}">
                      <a16:colId xmlns:a16="http://schemas.microsoft.com/office/drawing/2014/main" val="1565198728"/>
                    </a:ext>
                  </a:extLst>
                </a:gridCol>
                <a:gridCol w="398451">
                  <a:extLst>
                    <a:ext uri="{9D8B030D-6E8A-4147-A177-3AD203B41FA5}">
                      <a16:colId xmlns:a16="http://schemas.microsoft.com/office/drawing/2014/main" val="224946143"/>
                    </a:ext>
                  </a:extLst>
                </a:gridCol>
                <a:gridCol w="398451">
                  <a:extLst>
                    <a:ext uri="{9D8B030D-6E8A-4147-A177-3AD203B41FA5}">
                      <a16:colId xmlns:a16="http://schemas.microsoft.com/office/drawing/2014/main" val="102288432"/>
                    </a:ext>
                  </a:extLst>
                </a:gridCol>
                <a:gridCol w="398451">
                  <a:extLst>
                    <a:ext uri="{9D8B030D-6E8A-4147-A177-3AD203B41FA5}">
                      <a16:colId xmlns:a16="http://schemas.microsoft.com/office/drawing/2014/main" val="3145623031"/>
                    </a:ext>
                  </a:extLst>
                </a:gridCol>
                <a:gridCol w="398451">
                  <a:extLst>
                    <a:ext uri="{9D8B030D-6E8A-4147-A177-3AD203B41FA5}">
                      <a16:colId xmlns:a16="http://schemas.microsoft.com/office/drawing/2014/main" val="1818952289"/>
                    </a:ext>
                  </a:extLst>
                </a:gridCol>
                <a:gridCol w="398451">
                  <a:extLst>
                    <a:ext uri="{9D8B030D-6E8A-4147-A177-3AD203B41FA5}">
                      <a16:colId xmlns:a16="http://schemas.microsoft.com/office/drawing/2014/main" val="1940651744"/>
                    </a:ext>
                  </a:extLst>
                </a:gridCol>
                <a:gridCol w="398451">
                  <a:extLst>
                    <a:ext uri="{9D8B030D-6E8A-4147-A177-3AD203B41FA5}">
                      <a16:colId xmlns:a16="http://schemas.microsoft.com/office/drawing/2014/main" val="1915102420"/>
                    </a:ext>
                  </a:extLst>
                </a:gridCol>
                <a:gridCol w="398451">
                  <a:extLst>
                    <a:ext uri="{9D8B030D-6E8A-4147-A177-3AD203B41FA5}">
                      <a16:colId xmlns:a16="http://schemas.microsoft.com/office/drawing/2014/main" val="2730940726"/>
                    </a:ext>
                  </a:extLst>
                </a:gridCol>
              </a:tblGrid>
              <a:tr h="315128">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0983330"/>
                  </a:ext>
                </a:extLst>
              </a:tr>
            </a:tbl>
          </a:graphicData>
        </a:graphic>
      </p:graphicFrame>
      <p:sp>
        <p:nvSpPr>
          <p:cNvPr id="26" name="Text Box 6">
            <a:extLst>
              <a:ext uri="{FF2B5EF4-FFF2-40B4-BE49-F238E27FC236}">
                <a16:creationId xmlns:a16="http://schemas.microsoft.com/office/drawing/2014/main" id="{3D580B15-8599-4F2D-B366-1A482BFB40B7}"/>
              </a:ext>
            </a:extLst>
          </p:cNvPr>
          <p:cNvSpPr txBox="1">
            <a:spLocks noChangeArrowheads="1"/>
          </p:cNvSpPr>
          <p:nvPr/>
        </p:nvSpPr>
        <p:spPr bwMode="auto">
          <a:xfrm>
            <a:off x="350203" y="3464817"/>
            <a:ext cx="768988" cy="46166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850" normalizeH="0" noProof="0" dirty="0">
                <a:ln>
                  <a:noFill/>
                </a:ln>
                <a:solidFill>
                  <a:srgbClr val="000000"/>
                </a:solidFill>
                <a:effectLst/>
                <a:uLnTx/>
                <a:uFillTx/>
                <a:latin typeface="Courier New" panose="02070309020205020404" pitchFamily="49" charset="0"/>
                <a:ea typeface="PMingLiU" panose="02020500000000000000" pitchFamily="18" charset="-120"/>
                <a:cs typeface="+mn-cs"/>
              </a:rPr>
              <a:t>T:</a:t>
            </a:r>
          </a:p>
        </p:txBody>
      </p:sp>
      <p:graphicFrame>
        <p:nvGraphicFramePr>
          <p:cNvPr id="27" name="Table 2">
            <a:extLst>
              <a:ext uri="{FF2B5EF4-FFF2-40B4-BE49-F238E27FC236}">
                <a16:creationId xmlns:a16="http://schemas.microsoft.com/office/drawing/2014/main" id="{4F51823C-A803-4B05-966F-CD70D0203135}"/>
              </a:ext>
            </a:extLst>
          </p:cNvPr>
          <p:cNvGraphicFramePr>
            <a:graphicFrameLocks noGrp="1"/>
          </p:cNvGraphicFramePr>
          <p:nvPr>
            <p:extLst>
              <p:ext uri="{D42A27DB-BD31-4B8C-83A1-F6EECF244321}">
                <p14:modId xmlns:p14="http://schemas.microsoft.com/office/powerpoint/2010/main" val="2190548048"/>
              </p:ext>
            </p:extLst>
          </p:nvPr>
        </p:nvGraphicFramePr>
        <p:xfrm>
          <a:off x="1345686" y="4139713"/>
          <a:ext cx="4382961" cy="616880"/>
        </p:xfrm>
        <a:graphic>
          <a:graphicData uri="http://schemas.openxmlformats.org/drawingml/2006/table">
            <a:tbl>
              <a:tblPr firstRow="1" bandRow="1">
                <a:tableStyleId>{5C22544A-7EE6-4342-B048-85BDC9FD1C3A}</a:tableStyleId>
              </a:tblPr>
              <a:tblGrid>
                <a:gridCol w="398451">
                  <a:extLst>
                    <a:ext uri="{9D8B030D-6E8A-4147-A177-3AD203B41FA5}">
                      <a16:colId xmlns:a16="http://schemas.microsoft.com/office/drawing/2014/main" val="2819998148"/>
                    </a:ext>
                  </a:extLst>
                </a:gridCol>
                <a:gridCol w="398451">
                  <a:extLst>
                    <a:ext uri="{9D8B030D-6E8A-4147-A177-3AD203B41FA5}">
                      <a16:colId xmlns:a16="http://schemas.microsoft.com/office/drawing/2014/main" val="4108746985"/>
                    </a:ext>
                  </a:extLst>
                </a:gridCol>
                <a:gridCol w="398451">
                  <a:extLst>
                    <a:ext uri="{9D8B030D-6E8A-4147-A177-3AD203B41FA5}">
                      <a16:colId xmlns:a16="http://schemas.microsoft.com/office/drawing/2014/main" val="3893878081"/>
                    </a:ext>
                  </a:extLst>
                </a:gridCol>
                <a:gridCol w="398451">
                  <a:extLst>
                    <a:ext uri="{9D8B030D-6E8A-4147-A177-3AD203B41FA5}">
                      <a16:colId xmlns:a16="http://schemas.microsoft.com/office/drawing/2014/main" val="2318705756"/>
                    </a:ext>
                  </a:extLst>
                </a:gridCol>
                <a:gridCol w="398451">
                  <a:extLst>
                    <a:ext uri="{9D8B030D-6E8A-4147-A177-3AD203B41FA5}">
                      <a16:colId xmlns:a16="http://schemas.microsoft.com/office/drawing/2014/main" val="699475437"/>
                    </a:ext>
                  </a:extLst>
                </a:gridCol>
                <a:gridCol w="398451">
                  <a:extLst>
                    <a:ext uri="{9D8B030D-6E8A-4147-A177-3AD203B41FA5}">
                      <a16:colId xmlns:a16="http://schemas.microsoft.com/office/drawing/2014/main" val="4219104220"/>
                    </a:ext>
                  </a:extLst>
                </a:gridCol>
                <a:gridCol w="398451">
                  <a:extLst>
                    <a:ext uri="{9D8B030D-6E8A-4147-A177-3AD203B41FA5}">
                      <a16:colId xmlns:a16="http://schemas.microsoft.com/office/drawing/2014/main" val="1507650770"/>
                    </a:ext>
                  </a:extLst>
                </a:gridCol>
                <a:gridCol w="398451">
                  <a:extLst>
                    <a:ext uri="{9D8B030D-6E8A-4147-A177-3AD203B41FA5}">
                      <a16:colId xmlns:a16="http://schemas.microsoft.com/office/drawing/2014/main" val="3789749099"/>
                    </a:ext>
                  </a:extLst>
                </a:gridCol>
                <a:gridCol w="398451">
                  <a:extLst>
                    <a:ext uri="{9D8B030D-6E8A-4147-A177-3AD203B41FA5}">
                      <a16:colId xmlns:a16="http://schemas.microsoft.com/office/drawing/2014/main" val="3689277458"/>
                    </a:ext>
                  </a:extLst>
                </a:gridCol>
                <a:gridCol w="398451">
                  <a:extLst>
                    <a:ext uri="{9D8B030D-6E8A-4147-A177-3AD203B41FA5}">
                      <a16:colId xmlns:a16="http://schemas.microsoft.com/office/drawing/2014/main" val="1425184572"/>
                    </a:ext>
                  </a:extLst>
                </a:gridCol>
                <a:gridCol w="398451">
                  <a:extLst>
                    <a:ext uri="{9D8B030D-6E8A-4147-A177-3AD203B41FA5}">
                      <a16:colId xmlns:a16="http://schemas.microsoft.com/office/drawing/2014/main" val="3103498911"/>
                    </a:ext>
                  </a:extLst>
                </a:gridCol>
              </a:tblGrid>
              <a:tr h="616880">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0983330"/>
                  </a:ext>
                </a:extLst>
              </a:tr>
            </a:tbl>
          </a:graphicData>
        </a:graphic>
      </p:graphicFrame>
      <p:sp>
        <p:nvSpPr>
          <p:cNvPr id="28" name="Text Box 6">
            <a:extLst>
              <a:ext uri="{FF2B5EF4-FFF2-40B4-BE49-F238E27FC236}">
                <a16:creationId xmlns:a16="http://schemas.microsoft.com/office/drawing/2014/main" id="{81F72F96-ED52-46BC-B20B-BCEC19CA9CF2}"/>
              </a:ext>
            </a:extLst>
          </p:cNvPr>
          <p:cNvSpPr txBox="1">
            <a:spLocks noChangeArrowheads="1"/>
          </p:cNvSpPr>
          <p:nvPr/>
        </p:nvSpPr>
        <p:spPr bwMode="auto">
          <a:xfrm>
            <a:off x="330739" y="4217320"/>
            <a:ext cx="768988" cy="46166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spc="850" dirty="0">
                <a:solidFill>
                  <a:srgbClr val="000000"/>
                </a:solidFill>
                <a:latin typeface="Courier New" panose="02070309020205020404" pitchFamily="49" charset="0"/>
                <a:ea typeface="PMingLiU" panose="02020500000000000000" pitchFamily="18" charset="-120"/>
              </a:rPr>
              <a:t>P:</a:t>
            </a:r>
            <a:endParaRPr kumimoji="1" lang="en-US" altLang="zh-TW" sz="2400" b="1" i="0" u="none" strike="noStrike" kern="1200" cap="none" spc="850" normalizeH="0" noProof="0" dirty="0">
              <a:ln>
                <a:noFill/>
              </a:ln>
              <a:solidFill>
                <a:srgbClr val="000000"/>
              </a:solidFill>
              <a:effectLst/>
              <a:uLnTx/>
              <a:uFillTx/>
              <a:latin typeface="Courier New" panose="02070309020205020404" pitchFamily="49" charset="0"/>
              <a:ea typeface="PMingLiU" panose="02020500000000000000" pitchFamily="18" charset="-120"/>
              <a:cs typeface="+mn-cs"/>
            </a:endParaRPr>
          </a:p>
        </p:txBody>
      </p:sp>
      <p:sp>
        <p:nvSpPr>
          <p:cNvPr id="29" name="Text Box 6">
            <a:extLst>
              <a:ext uri="{FF2B5EF4-FFF2-40B4-BE49-F238E27FC236}">
                <a16:creationId xmlns:a16="http://schemas.microsoft.com/office/drawing/2014/main" id="{A0EDDEC6-2937-40AF-AA68-4CFE5EDC4829}"/>
              </a:ext>
            </a:extLst>
          </p:cNvPr>
          <p:cNvSpPr txBox="1">
            <a:spLocks noChangeArrowheads="1"/>
          </p:cNvSpPr>
          <p:nvPr/>
        </p:nvSpPr>
        <p:spPr bwMode="auto">
          <a:xfrm>
            <a:off x="350203" y="6070940"/>
            <a:ext cx="768988" cy="46166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spc="850" dirty="0">
                <a:solidFill>
                  <a:srgbClr val="000000"/>
                </a:solidFill>
                <a:latin typeface="Courier New" panose="02070309020205020404" pitchFamily="49" charset="0"/>
                <a:ea typeface="PMingLiU" panose="02020500000000000000" pitchFamily="18" charset="-120"/>
              </a:rPr>
              <a:t>P:</a:t>
            </a:r>
            <a:endParaRPr kumimoji="1" lang="en-US" altLang="zh-TW" sz="2400" b="1" i="0" u="none" strike="noStrike" kern="1200" cap="none" spc="850" normalizeH="0" noProof="0" dirty="0">
              <a:ln>
                <a:noFill/>
              </a:ln>
              <a:solidFill>
                <a:srgbClr val="000000"/>
              </a:solidFill>
              <a:effectLst/>
              <a:uLnTx/>
              <a:uFillTx/>
              <a:latin typeface="Courier New" panose="02070309020205020404" pitchFamily="49" charset="0"/>
              <a:ea typeface="PMingLiU" panose="02020500000000000000" pitchFamily="18" charset="-120"/>
              <a:cs typeface="+mn-cs"/>
            </a:endParaRPr>
          </a:p>
        </p:txBody>
      </p:sp>
      <p:graphicFrame>
        <p:nvGraphicFramePr>
          <p:cNvPr id="30" name="Table 2">
            <a:extLst>
              <a:ext uri="{FF2B5EF4-FFF2-40B4-BE49-F238E27FC236}">
                <a16:creationId xmlns:a16="http://schemas.microsoft.com/office/drawing/2014/main" id="{567FF68F-716E-4B7B-B5BB-6BB8917744F5}"/>
              </a:ext>
            </a:extLst>
          </p:cNvPr>
          <p:cNvGraphicFramePr>
            <a:graphicFrameLocks noGrp="1"/>
          </p:cNvGraphicFramePr>
          <p:nvPr>
            <p:extLst>
              <p:ext uri="{D42A27DB-BD31-4B8C-83A1-F6EECF244321}">
                <p14:modId xmlns:p14="http://schemas.microsoft.com/office/powerpoint/2010/main" val="1368373266"/>
              </p:ext>
            </p:extLst>
          </p:nvPr>
        </p:nvGraphicFramePr>
        <p:xfrm>
          <a:off x="4155033" y="6070940"/>
          <a:ext cx="4382961" cy="616880"/>
        </p:xfrm>
        <a:graphic>
          <a:graphicData uri="http://schemas.openxmlformats.org/drawingml/2006/table">
            <a:tbl>
              <a:tblPr firstRow="1" bandRow="1">
                <a:tableStyleId>{5C22544A-7EE6-4342-B048-85BDC9FD1C3A}</a:tableStyleId>
              </a:tblPr>
              <a:tblGrid>
                <a:gridCol w="398451">
                  <a:extLst>
                    <a:ext uri="{9D8B030D-6E8A-4147-A177-3AD203B41FA5}">
                      <a16:colId xmlns:a16="http://schemas.microsoft.com/office/drawing/2014/main" val="2819998148"/>
                    </a:ext>
                  </a:extLst>
                </a:gridCol>
                <a:gridCol w="398451">
                  <a:extLst>
                    <a:ext uri="{9D8B030D-6E8A-4147-A177-3AD203B41FA5}">
                      <a16:colId xmlns:a16="http://schemas.microsoft.com/office/drawing/2014/main" val="4108746985"/>
                    </a:ext>
                  </a:extLst>
                </a:gridCol>
                <a:gridCol w="398451">
                  <a:extLst>
                    <a:ext uri="{9D8B030D-6E8A-4147-A177-3AD203B41FA5}">
                      <a16:colId xmlns:a16="http://schemas.microsoft.com/office/drawing/2014/main" val="3893878081"/>
                    </a:ext>
                  </a:extLst>
                </a:gridCol>
                <a:gridCol w="398451">
                  <a:extLst>
                    <a:ext uri="{9D8B030D-6E8A-4147-A177-3AD203B41FA5}">
                      <a16:colId xmlns:a16="http://schemas.microsoft.com/office/drawing/2014/main" val="2318705756"/>
                    </a:ext>
                  </a:extLst>
                </a:gridCol>
                <a:gridCol w="398451">
                  <a:extLst>
                    <a:ext uri="{9D8B030D-6E8A-4147-A177-3AD203B41FA5}">
                      <a16:colId xmlns:a16="http://schemas.microsoft.com/office/drawing/2014/main" val="699475437"/>
                    </a:ext>
                  </a:extLst>
                </a:gridCol>
                <a:gridCol w="398451">
                  <a:extLst>
                    <a:ext uri="{9D8B030D-6E8A-4147-A177-3AD203B41FA5}">
                      <a16:colId xmlns:a16="http://schemas.microsoft.com/office/drawing/2014/main" val="4219104220"/>
                    </a:ext>
                  </a:extLst>
                </a:gridCol>
                <a:gridCol w="398451">
                  <a:extLst>
                    <a:ext uri="{9D8B030D-6E8A-4147-A177-3AD203B41FA5}">
                      <a16:colId xmlns:a16="http://schemas.microsoft.com/office/drawing/2014/main" val="1507650770"/>
                    </a:ext>
                  </a:extLst>
                </a:gridCol>
                <a:gridCol w="398451">
                  <a:extLst>
                    <a:ext uri="{9D8B030D-6E8A-4147-A177-3AD203B41FA5}">
                      <a16:colId xmlns:a16="http://schemas.microsoft.com/office/drawing/2014/main" val="3789749099"/>
                    </a:ext>
                  </a:extLst>
                </a:gridCol>
                <a:gridCol w="398451">
                  <a:extLst>
                    <a:ext uri="{9D8B030D-6E8A-4147-A177-3AD203B41FA5}">
                      <a16:colId xmlns:a16="http://schemas.microsoft.com/office/drawing/2014/main" val="3689277458"/>
                    </a:ext>
                  </a:extLst>
                </a:gridCol>
                <a:gridCol w="398451">
                  <a:extLst>
                    <a:ext uri="{9D8B030D-6E8A-4147-A177-3AD203B41FA5}">
                      <a16:colId xmlns:a16="http://schemas.microsoft.com/office/drawing/2014/main" val="1425184572"/>
                    </a:ext>
                  </a:extLst>
                </a:gridCol>
                <a:gridCol w="398451">
                  <a:extLst>
                    <a:ext uri="{9D8B030D-6E8A-4147-A177-3AD203B41FA5}">
                      <a16:colId xmlns:a16="http://schemas.microsoft.com/office/drawing/2014/main" val="3103498911"/>
                    </a:ext>
                  </a:extLst>
                </a:gridCol>
              </a:tblGrid>
              <a:tr h="616880">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0983330"/>
                  </a:ext>
                </a:extLst>
              </a:tr>
            </a:tbl>
          </a:graphicData>
        </a:graphic>
      </p:graphicFrame>
      <p:sp>
        <p:nvSpPr>
          <p:cNvPr id="31" name="Rectangle: Rounded Corners 30">
            <a:extLst>
              <a:ext uri="{FF2B5EF4-FFF2-40B4-BE49-F238E27FC236}">
                <a16:creationId xmlns:a16="http://schemas.microsoft.com/office/drawing/2014/main" id="{0FCE1016-A082-45E3-BC6B-642C89FB66F4}"/>
              </a:ext>
            </a:extLst>
          </p:cNvPr>
          <p:cNvSpPr/>
          <p:nvPr/>
        </p:nvSpPr>
        <p:spPr>
          <a:xfrm>
            <a:off x="4095491" y="3180945"/>
            <a:ext cx="476655" cy="3608961"/>
          </a:xfrm>
          <a:prstGeom prst="round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1"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checkerboard(across)">
                                      <p:cBhvr>
                                        <p:cTn id="14" dur="500"/>
                                        <p:tgtEl>
                                          <p:spTgt spid="28"/>
                                        </p:tgtEl>
                                      </p:cBhvr>
                                    </p:animEffec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checkerboard(across)">
                                      <p:cBhvr>
                                        <p:cTn id="25" dur="500"/>
                                        <p:tgtEl>
                                          <p:spTgt spid="29"/>
                                        </p:tgtEl>
                                      </p:cBhvr>
                                    </p:animEffect>
                                  </p:childTnLst>
                                </p:cTn>
                              </p:par>
                              <p:par>
                                <p:cTn id="26" presetID="1"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6" grpId="0" autoUpdateAnimBg="0"/>
      <p:bldP spid="28" grpId="0" autoUpdateAnimBg="0"/>
      <p:bldP spid="29" grpId="0" autoUpdateAnimBg="0"/>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4672" y="232172"/>
            <a:ext cx="7784107" cy="528390"/>
          </a:xfrm>
          <a:prstGeom prst="rect">
            <a:avLst/>
          </a:prstGeom>
        </p:spPr>
        <p:txBody>
          <a:bodyPr vert="horz" wrap="square" lIns="0" tIns="8930" rIns="0" bIns="0" rtlCol="0">
            <a:spAutoFit/>
          </a:bodyPr>
          <a:lstStyle/>
          <a:p>
            <a:pPr marL="8929" algn="ctr">
              <a:spcBef>
                <a:spcPts val="70"/>
              </a:spcBef>
            </a:pPr>
            <a:r>
              <a:rPr sz="3375" b="1" spc="70" dirty="0">
                <a:solidFill>
                  <a:srgbClr val="E32400"/>
                </a:solidFill>
                <a:effectLst>
                  <a:outerShdw blurRad="38100" dist="38100" dir="2700000" algn="tl">
                    <a:srgbClr val="000000">
                      <a:alpha val="43137"/>
                    </a:srgbClr>
                  </a:outerShdw>
                </a:effectLst>
                <a:latin typeface="Tahoma"/>
                <a:cs typeface="Tahoma"/>
              </a:rPr>
              <a:t>Exact </a:t>
            </a:r>
            <a:r>
              <a:rPr sz="3375" b="1" spc="120" dirty="0">
                <a:solidFill>
                  <a:srgbClr val="E32400"/>
                </a:solidFill>
                <a:effectLst>
                  <a:outerShdw blurRad="38100" dist="38100" dir="2700000" algn="tl">
                    <a:srgbClr val="000000">
                      <a:alpha val="43137"/>
                    </a:srgbClr>
                  </a:outerShdw>
                </a:effectLst>
                <a:latin typeface="Tahoma"/>
                <a:cs typeface="Tahoma"/>
              </a:rPr>
              <a:t>String</a:t>
            </a:r>
            <a:r>
              <a:rPr sz="3375" b="1" spc="362" dirty="0">
                <a:solidFill>
                  <a:srgbClr val="E32400"/>
                </a:solidFill>
                <a:effectLst>
                  <a:outerShdw blurRad="38100" dist="38100" dir="2700000" algn="tl">
                    <a:srgbClr val="000000">
                      <a:alpha val="43137"/>
                    </a:srgbClr>
                  </a:outerShdw>
                </a:effectLst>
                <a:latin typeface="Tahoma"/>
                <a:cs typeface="Tahoma"/>
              </a:rPr>
              <a:t> </a:t>
            </a:r>
            <a:r>
              <a:rPr sz="3375" b="1" spc="35" dirty="0">
                <a:solidFill>
                  <a:srgbClr val="E32400"/>
                </a:solidFill>
                <a:effectLst>
                  <a:outerShdw blurRad="38100" dist="38100" dir="2700000" algn="tl">
                    <a:srgbClr val="000000">
                      <a:alpha val="43137"/>
                    </a:srgbClr>
                  </a:outerShdw>
                </a:effectLst>
                <a:latin typeface="Tahoma"/>
                <a:cs typeface="Tahoma"/>
              </a:rPr>
              <a:t>Matching</a:t>
            </a:r>
            <a:endParaRPr sz="3375" b="1" dirty="0">
              <a:effectLst>
                <a:outerShdw blurRad="38100" dist="38100" dir="2700000" algn="tl">
                  <a:srgbClr val="000000">
                    <a:alpha val="43137"/>
                  </a:srgbClr>
                </a:outerShdw>
              </a:effectLst>
              <a:latin typeface="Tahoma"/>
              <a:cs typeface="Tahoma"/>
            </a:endParaRPr>
          </a:p>
        </p:txBody>
      </p:sp>
      <p:sp>
        <p:nvSpPr>
          <p:cNvPr id="4" name="object 4"/>
          <p:cNvSpPr txBox="1"/>
          <p:nvPr/>
        </p:nvSpPr>
        <p:spPr>
          <a:xfrm>
            <a:off x="807996" y="3518080"/>
            <a:ext cx="4701575" cy="378349"/>
          </a:xfrm>
          <a:prstGeom prst="rect">
            <a:avLst/>
          </a:prstGeom>
        </p:spPr>
        <p:txBody>
          <a:bodyPr vert="horz" wrap="square" lIns="0" tIns="8930" rIns="0" bIns="0" rtlCol="0">
            <a:spAutoFit/>
          </a:bodyPr>
          <a:lstStyle/>
          <a:p>
            <a:pPr marL="351829" indent="-342900" defTabSz="642915">
              <a:spcBef>
                <a:spcPts val="70"/>
              </a:spcBef>
              <a:buFont typeface="Wingdings" panose="05000000000000000000" pitchFamily="2" charset="2"/>
              <a:buChar char="§"/>
            </a:pPr>
            <a:r>
              <a:rPr sz="2400" spc="-4" dirty="0">
                <a:solidFill>
                  <a:prstClr val="black"/>
                </a:solidFill>
                <a:latin typeface="Georgia"/>
                <a:cs typeface="Georgia"/>
              </a:rPr>
              <a:t>Motivation </a:t>
            </a:r>
            <a:r>
              <a:rPr sz="2400" dirty="0">
                <a:solidFill>
                  <a:prstClr val="black"/>
                </a:solidFill>
                <a:latin typeface="Georgia"/>
                <a:cs typeface="Georgia"/>
              </a:rPr>
              <a:t>is</a:t>
            </a:r>
            <a:r>
              <a:rPr sz="2400" spc="-18" dirty="0">
                <a:solidFill>
                  <a:prstClr val="black"/>
                </a:solidFill>
                <a:latin typeface="Georgia"/>
                <a:cs typeface="Georgia"/>
              </a:rPr>
              <a:t> </a:t>
            </a:r>
            <a:r>
              <a:rPr sz="2400" spc="-4" dirty="0">
                <a:solidFill>
                  <a:prstClr val="black"/>
                </a:solidFill>
                <a:latin typeface="Georgia"/>
                <a:cs typeface="Georgia"/>
              </a:rPr>
              <a:t>obvious:</a:t>
            </a:r>
            <a:endParaRPr sz="2400" dirty="0">
              <a:solidFill>
                <a:prstClr val="black"/>
              </a:solidFill>
              <a:latin typeface="Georgia"/>
              <a:cs typeface="Georgia"/>
            </a:endParaRPr>
          </a:p>
        </p:txBody>
      </p:sp>
      <p:sp>
        <p:nvSpPr>
          <p:cNvPr id="6" name="object 6"/>
          <p:cNvSpPr txBox="1"/>
          <p:nvPr/>
        </p:nvSpPr>
        <p:spPr>
          <a:xfrm>
            <a:off x="1146286" y="4082062"/>
            <a:ext cx="7456482" cy="1246054"/>
          </a:xfrm>
          <a:prstGeom prst="rect">
            <a:avLst/>
          </a:prstGeom>
        </p:spPr>
        <p:txBody>
          <a:bodyPr vert="horz" wrap="square" lIns="0" tIns="73223" rIns="0" bIns="0" rtlCol="0">
            <a:spAutoFit/>
          </a:bodyPr>
          <a:lstStyle/>
          <a:p>
            <a:pPr marL="294679" indent="-285750" defTabSz="642915">
              <a:spcBef>
                <a:spcPts val="577"/>
              </a:spcBef>
              <a:buFont typeface="Arial" panose="020B0604020202020204" pitchFamily="34" charset="0"/>
              <a:buChar char="•"/>
            </a:pPr>
            <a:r>
              <a:rPr sz="2400" spc="-4" dirty="0">
                <a:solidFill>
                  <a:prstClr val="black"/>
                </a:solidFill>
                <a:latin typeface="Georgia"/>
                <a:cs typeface="Georgia"/>
              </a:rPr>
              <a:t>search </a:t>
            </a:r>
            <a:r>
              <a:rPr sz="2400" dirty="0">
                <a:solidFill>
                  <a:prstClr val="black"/>
                </a:solidFill>
                <a:latin typeface="Georgia"/>
                <a:cs typeface="Georgia"/>
              </a:rPr>
              <a:t>for words in </a:t>
            </a:r>
            <a:r>
              <a:rPr sz="2400" spc="-4" dirty="0">
                <a:solidFill>
                  <a:prstClr val="black"/>
                </a:solidFill>
                <a:latin typeface="Georgia"/>
                <a:cs typeface="Georgia"/>
              </a:rPr>
              <a:t>long documents, webpages,</a:t>
            </a:r>
            <a:r>
              <a:rPr sz="2400" spc="-7" dirty="0">
                <a:solidFill>
                  <a:prstClr val="black"/>
                </a:solidFill>
                <a:latin typeface="Georgia"/>
                <a:cs typeface="Georgia"/>
              </a:rPr>
              <a:t> </a:t>
            </a:r>
            <a:r>
              <a:rPr sz="2400" dirty="0">
                <a:solidFill>
                  <a:prstClr val="black"/>
                </a:solidFill>
                <a:latin typeface="Georgia"/>
                <a:cs typeface="Georgia"/>
              </a:rPr>
              <a:t>etc.</a:t>
            </a:r>
          </a:p>
          <a:p>
            <a:pPr marL="294679" indent="-285750" defTabSz="642915">
              <a:spcBef>
                <a:spcPts val="506"/>
              </a:spcBef>
              <a:buFont typeface="Arial" panose="020B0604020202020204" pitchFamily="34" charset="0"/>
              <a:buChar char="•"/>
            </a:pPr>
            <a:r>
              <a:rPr sz="2400" spc="-4" dirty="0">
                <a:solidFill>
                  <a:prstClr val="black"/>
                </a:solidFill>
                <a:latin typeface="Georgia"/>
                <a:cs typeface="Georgia"/>
              </a:rPr>
              <a:t>find subsequences </a:t>
            </a:r>
            <a:r>
              <a:rPr sz="2400" dirty="0">
                <a:solidFill>
                  <a:prstClr val="black"/>
                </a:solidFill>
                <a:latin typeface="Georgia"/>
                <a:cs typeface="Georgia"/>
              </a:rPr>
              <a:t>of </a:t>
            </a:r>
            <a:r>
              <a:rPr sz="2400" spc="-4" dirty="0">
                <a:solidFill>
                  <a:prstClr val="black"/>
                </a:solidFill>
                <a:latin typeface="Georgia"/>
                <a:cs typeface="Georgia"/>
              </a:rPr>
              <a:t>DNA, proteins that </a:t>
            </a:r>
            <a:r>
              <a:rPr sz="2400" dirty="0">
                <a:solidFill>
                  <a:prstClr val="black"/>
                </a:solidFill>
                <a:latin typeface="Georgia"/>
                <a:cs typeface="Georgia"/>
              </a:rPr>
              <a:t>are </a:t>
            </a:r>
            <a:r>
              <a:rPr sz="2400" spc="-4" dirty="0">
                <a:solidFill>
                  <a:prstClr val="black"/>
                </a:solidFill>
                <a:latin typeface="Georgia"/>
                <a:cs typeface="Georgia"/>
              </a:rPr>
              <a:t>known </a:t>
            </a:r>
            <a:r>
              <a:rPr sz="2400" dirty="0">
                <a:solidFill>
                  <a:prstClr val="black"/>
                </a:solidFill>
                <a:latin typeface="Georgia"/>
                <a:cs typeface="Georgia"/>
              </a:rPr>
              <a:t>to be</a:t>
            </a:r>
            <a:r>
              <a:rPr sz="2400" spc="60" dirty="0">
                <a:solidFill>
                  <a:prstClr val="black"/>
                </a:solidFill>
                <a:latin typeface="Georgia"/>
                <a:cs typeface="Georgia"/>
              </a:rPr>
              <a:t> </a:t>
            </a:r>
            <a:r>
              <a:rPr sz="2400" spc="-4" dirty="0">
                <a:solidFill>
                  <a:prstClr val="black"/>
                </a:solidFill>
                <a:latin typeface="Georgia"/>
                <a:cs typeface="Georgia"/>
              </a:rPr>
              <a:t>important.</a:t>
            </a:r>
            <a:endParaRPr sz="2400" dirty="0">
              <a:solidFill>
                <a:prstClr val="black"/>
              </a:solidFill>
              <a:latin typeface="Georgia"/>
              <a:cs typeface="Georgia"/>
            </a:endParaRPr>
          </a:p>
        </p:txBody>
      </p:sp>
      <p:sp>
        <p:nvSpPr>
          <p:cNvPr id="8" name="object 8"/>
          <p:cNvSpPr txBox="1"/>
          <p:nvPr/>
        </p:nvSpPr>
        <p:spPr>
          <a:xfrm>
            <a:off x="807996" y="5513750"/>
            <a:ext cx="7456482" cy="378349"/>
          </a:xfrm>
          <a:prstGeom prst="rect">
            <a:avLst/>
          </a:prstGeom>
        </p:spPr>
        <p:txBody>
          <a:bodyPr vert="horz" wrap="square" lIns="0" tIns="8930" rIns="0" bIns="0" rtlCol="0">
            <a:spAutoFit/>
          </a:bodyPr>
          <a:lstStyle/>
          <a:p>
            <a:pPr marL="351829" indent="-342900" defTabSz="642915">
              <a:spcBef>
                <a:spcPts val="70"/>
              </a:spcBef>
              <a:buFont typeface="Wingdings" panose="05000000000000000000" pitchFamily="2" charset="2"/>
              <a:buChar char="§"/>
            </a:pPr>
            <a:r>
              <a:rPr sz="2400" spc="-4" dirty="0">
                <a:solidFill>
                  <a:prstClr val="black"/>
                </a:solidFill>
                <a:latin typeface="Georgia"/>
                <a:cs typeface="Georgia"/>
              </a:rPr>
              <a:t>We’ll see </a:t>
            </a:r>
            <a:r>
              <a:rPr sz="2400" dirty="0">
                <a:solidFill>
                  <a:prstClr val="black"/>
                </a:solidFill>
                <a:latin typeface="Georgia"/>
                <a:cs typeface="Georgia"/>
              </a:rPr>
              <a:t>4 </a:t>
            </a:r>
            <a:r>
              <a:rPr sz="2400" spc="-4" dirty="0">
                <a:solidFill>
                  <a:prstClr val="black"/>
                </a:solidFill>
                <a:latin typeface="Georgia"/>
                <a:cs typeface="Georgia"/>
              </a:rPr>
              <a:t>efficient algorithms </a:t>
            </a:r>
            <a:r>
              <a:rPr sz="2400" dirty="0">
                <a:solidFill>
                  <a:prstClr val="black"/>
                </a:solidFill>
                <a:latin typeface="Georgia"/>
                <a:cs typeface="Georgia"/>
              </a:rPr>
              <a:t>for </a:t>
            </a:r>
            <a:r>
              <a:rPr sz="2400" spc="-4" dirty="0">
                <a:solidFill>
                  <a:prstClr val="black"/>
                </a:solidFill>
                <a:latin typeface="Georgia"/>
                <a:cs typeface="Georgia"/>
              </a:rPr>
              <a:t>this</a:t>
            </a:r>
            <a:r>
              <a:rPr sz="2400" spc="32" dirty="0">
                <a:solidFill>
                  <a:prstClr val="black"/>
                </a:solidFill>
                <a:latin typeface="Georgia"/>
                <a:cs typeface="Georgia"/>
              </a:rPr>
              <a:t> </a:t>
            </a:r>
            <a:r>
              <a:rPr sz="2400" spc="-4" dirty="0">
                <a:solidFill>
                  <a:prstClr val="black"/>
                </a:solidFill>
                <a:latin typeface="Georgia"/>
                <a:cs typeface="Georgia"/>
              </a:rPr>
              <a:t>problem.</a:t>
            </a:r>
            <a:endParaRPr sz="2400" dirty="0">
              <a:solidFill>
                <a:prstClr val="black"/>
              </a:solidFill>
              <a:latin typeface="Georgia"/>
              <a:cs typeface="Georgia"/>
            </a:endParaRPr>
          </a:p>
        </p:txBody>
      </p:sp>
      <p:sp>
        <p:nvSpPr>
          <p:cNvPr id="9" name="object 9"/>
          <p:cNvSpPr/>
          <p:nvPr/>
        </p:nvSpPr>
        <p:spPr>
          <a:xfrm>
            <a:off x="535021" y="1039385"/>
            <a:ext cx="8404698" cy="2389616"/>
          </a:xfrm>
          <a:prstGeom prst="rect">
            <a:avLst/>
          </a:prstGeom>
          <a:blipFill>
            <a:blip r:embed="rId2" cstate="print"/>
            <a:stretch>
              <a:fillRect/>
            </a:stretch>
          </a:blipFill>
        </p:spPr>
        <p:txBody>
          <a:bodyPr wrap="square" lIns="0" tIns="0" rIns="0" bIns="0" rtlCol="0"/>
          <a:lstStyle/>
          <a:p>
            <a:pPr defTabSz="642915"/>
            <a:endParaRPr sz="2000">
              <a:solidFill>
                <a:prstClr val="black"/>
              </a:solidFill>
              <a:latin typeface="Calibri"/>
            </a:endParaRPr>
          </a:p>
        </p:txBody>
      </p:sp>
      <p:sp>
        <p:nvSpPr>
          <p:cNvPr id="10" name="object 10"/>
          <p:cNvSpPr/>
          <p:nvPr/>
        </p:nvSpPr>
        <p:spPr>
          <a:xfrm>
            <a:off x="692557" y="1203465"/>
            <a:ext cx="7996222" cy="1927111"/>
          </a:xfrm>
          <a:custGeom>
            <a:avLst/>
            <a:gdLst/>
            <a:ahLst/>
            <a:cxnLst/>
            <a:rect l="l" t="t" r="r" b="b"/>
            <a:pathLst>
              <a:path w="8204200" h="1270000">
                <a:moveTo>
                  <a:pt x="8094910" y="0"/>
                </a:moveTo>
                <a:lnTo>
                  <a:pt x="109289" y="0"/>
                </a:lnTo>
                <a:lnTo>
                  <a:pt x="66749" y="8588"/>
                </a:lnTo>
                <a:lnTo>
                  <a:pt x="32010" y="32010"/>
                </a:lnTo>
                <a:lnTo>
                  <a:pt x="8588" y="66749"/>
                </a:lnTo>
                <a:lnTo>
                  <a:pt x="0" y="109289"/>
                </a:lnTo>
                <a:lnTo>
                  <a:pt x="0" y="1160710"/>
                </a:lnTo>
                <a:lnTo>
                  <a:pt x="8588" y="1203250"/>
                </a:lnTo>
                <a:lnTo>
                  <a:pt x="32011" y="1237989"/>
                </a:lnTo>
                <a:lnTo>
                  <a:pt x="66754" y="1261411"/>
                </a:lnTo>
                <a:lnTo>
                  <a:pt x="109289" y="1269998"/>
                </a:lnTo>
                <a:lnTo>
                  <a:pt x="8094916" y="1269998"/>
                </a:lnTo>
                <a:lnTo>
                  <a:pt x="8137452" y="1261410"/>
                </a:lnTo>
                <a:lnTo>
                  <a:pt x="8172190" y="1237989"/>
                </a:lnTo>
                <a:lnTo>
                  <a:pt x="8195611" y="1203250"/>
                </a:lnTo>
                <a:lnTo>
                  <a:pt x="8204200" y="1160710"/>
                </a:lnTo>
                <a:lnTo>
                  <a:pt x="8204200" y="109289"/>
                </a:lnTo>
                <a:lnTo>
                  <a:pt x="8195611" y="66749"/>
                </a:lnTo>
                <a:lnTo>
                  <a:pt x="8172189" y="32010"/>
                </a:lnTo>
                <a:lnTo>
                  <a:pt x="8137450" y="8588"/>
                </a:lnTo>
                <a:lnTo>
                  <a:pt x="8094910" y="0"/>
                </a:lnTo>
                <a:close/>
              </a:path>
            </a:pathLst>
          </a:custGeom>
          <a:solidFill>
            <a:srgbClr val="FFD479"/>
          </a:solidFill>
        </p:spPr>
        <p:txBody>
          <a:bodyPr wrap="square" lIns="0" tIns="0" rIns="0" bIns="0" rtlCol="0"/>
          <a:lstStyle/>
          <a:p>
            <a:pPr defTabSz="642915"/>
            <a:endParaRPr sz="2000">
              <a:solidFill>
                <a:prstClr val="black"/>
              </a:solidFill>
              <a:latin typeface="Calibri"/>
            </a:endParaRPr>
          </a:p>
        </p:txBody>
      </p:sp>
      <p:sp>
        <p:nvSpPr>
          <p:cNvPr id="11" name="object 11"/>
          <p:cNvSpPr/>
          <p:nvPr/>
        </p:nvSpPr>
        <p:spPr>
          <a:xfrm>
            <a:off x="692557" y="1203465"/>
            <a:ext cx="7996222" cy="1927111"/>
          </a:xfrm>
          <a:custGeom>
            <a:avLst/>
            <a:gdLst/>
            <a:ahLst/>
            <a:cxnLst/>
            <a:rect l="l" t="t" r="r" b="b"/>
            <a:pathLst>
              <a:path w="8204200" h="1270000">
                <a:moveTo>
                  <a:pt x="0" y="1160710"/>
                </a:moveTo>
                <a:lnTo>
                  <a:pt x="0" y="109289"/>
                </a:lnTo>
                <a:lnTo>
                  <a:pt x="8588" y="66749"/>
                </a:lnTo>
                <a:lnTo>
                  <a:pt x="32010" y="32010"/>
                </a:lnTo>
                <a:lnTo>
                  <a:pt x="66749" y="8588"/>
                </a:lnTo>
                <a:lnTo>
                  <a:pt x="109289" y="0"/>
                </a:lnTo>
                <a:lnTo>
                  <a:pt x="8094910" y="0"/>
                </a:lnTo>
                <a:lnTo>
                  <a:pt x="8137450" y="8588"/>
                </a:lnTo>
                <a:lnTo>
                  <a:pt x="8172189" y="32010"/>
                </a:lnTo>
                <a:lnTo>
                  <a:pt x="8195611" y="66749"/>
                </a:lnTo>
                <a:lnTo>
                  <a:pt x="8204200" y="109289"/>
                </a:lnTo>
                <a:lnTo>
                  <a:pt x="8204200" y="1160710"/>
                </a:lnTo>
                <a:lnTo>
                  <a:pt x="8195611" y="1203250"/>
                </a:lnTo>
                <a:lnTo>
                  <a:pt x="8172189" y="1237989"/>
                </a:lnTo>
                <a:lnTo>
                  <a:pt x="8137450" y="1261411"/>
                </a:lnTo>
                <a:lnTo>
                  <a:pt x="8094910" y="1270000"/>
                </a:lnTo>
                <a:lnTo>
                  <a:pt x="109289" y="1269998"/>
                </a:lnTo>
                <a:lnTo>
                  <a:pt x="66749" y="1261410"/>
                </a:lnTo>
                <a:lnTo>
                  <a:pt x="32010" y="1237989"/>
                </a:lnTo>
                <a:lnTo>
                  <a:pt x="8588" y="1203250"/>
                </a:lnTo>
                <a:lnTo>
                  <a:pt x="0" y="1160710"/>
                </a:lnTo>
                <a:close/>
              </a:path>
            </a:pathLst>
          </a:custGeom>
          <a:ln w="12700">
            <a:solidFill>
              <a:srgbClr val="000000"/>
            </a:solidFill>
          </a:ln>
        </p:spPr>
        <p:txBody>
          <a:bodyPr wrap="square" lIns="0" tIns="0" rIns="0" bIns="0" rtlCol="0"/>
          <a:lstStyle/>
          <a:p>
            <a:pPr defTabSz="642915"/>
            <a:endParaRPr sz="2000">
              <a:solidFill>
                <a:prstClr val="black"/>
              </a:solidFill>
              <a:latin typeface="Calibri"/>
            </a:endParaRPr>
          </a:p>
        </p:txBody>
      </p:sp>
      <p:sp>
        <p:nvSpPr>
          <p:cNvPr id="12" name="object 12"/>
          <p:cNvSpPr txBox="1"/>
          <p:nvPr/>
        </p:nvSpPr>
        <p:spPr>
          <a:xfrm>
            <a:off x="807996" y="1299678"/>
            <a:ext cx="7643447" cy="1754206"/>
          </a:xfrm>
          <a:prstGeom prst="rect">
            <a:avLst/>
          </a:prstGeom>
        </p:spPr>
        <p:txBody>
          <a:bodyPr vert="horz" wrap="square" lIns="0" tIns="30361" rIns="0" bIns="0" rtlCol="0">
            <a:spAutoFit/>
          </a:bodyPr>
          <a:lstStyle/>
          <a:p>
            <a:pPr marL="8929" marR="3572" defTabSz="642915">
              <a:spcBef>
                <a:spcPts val="239"/>
              </a:spcBef>
            </a:pPr>
            <a:r>
              <a:rPr sz="2800" b="1" dirty="0">
                <a:solidFill>
                  <a:prstClr val="black"/>
                </a:solidFill>
                <a:latin typeface="Georgia"/>
                <a:cs typeface="Georgia"/>
              </a:rPr>
              <a:t>Exact String Matching Problem</a:t>
            </a:r>
            <a:r>
              <a:rPr sz="2800" dirty="0">
                <a:solidFill>
                  <a:prstClr val="black"/>
                </a:solidFill>
                <a:latin typeface="Georgia"/>
                <a:cs typeface="Georgia"/>
              </a:rPr>
              <a:t>. Given a (long) string  </a:t>
            </a:r>
            <a:r>
              <a:rPr sz="2800" i="1" dirty="0">
                <a:solidFill>
                  <a:prstClr val="black"/>
                </a:solidFill>
                <a:latin typeface="Georgia"/>
                <a:cs typeface="Georgia"/>
              </a:rPr>
              <a:t>T </a:t>
            </a:r>
            <a:r>
              <a:rPr sz="2800" dirty="0">
                <a:solidFill>
                  <a:prstClr val="black"/>
                </a:solidFill>
                <a:latin typeface="Georgia"/>
                <a:cs typeface="Georgia"/>
              </a:rPr>
              <a:t>and a shorter string </a:t>
            </a:r>
            <a:r>
              <a:rPr sz="2800" i="1" dirty="0">
                <a:solidFill>
                  <a:prstClr val="black"/>
                </a:solidFill>
                <a:latin typeface="Georgia"/>
                <a:cs typeface="Georgia"/>
              </a:rPr>
              <a:t>P</a:t>
            </a:r>
            <a:r>
              <a:rPr sz="2800" dirty="0">
                <a:solidFill>
                  <a:prstClr val="black"/>
                </a:solidFill>
                <a:latin typeface="Georgia"/>
                <a:cs typeface="Georgia"/>
              </a:rPr>
              <a:t>, find all occurrences of </a:t>
            </a:r>
            <a:r>
              <a:rPr sz="2800" i="1" dirty="0">
                <a:solidFill>
                  <a:prstClr val="black"/>
                </a:solidFill>
                <a:latin typeface="Georgia"/>
                <a:cs typeface="Georgia"/>
              </a:rPr>
              <a:t>P </a:t>
            </a:r>
            <a:r>
              <a:rPr sz="2800" dirty="0">
                <a:solidFill>
                  <a:prstClr val="black"/>
                </a:solidFill>
                <a:latin typeface="Georgia"/>
                <a:cs typeface="Georgia"/>
              </a:rPr>
              <a:t>in </a:t>
            </a:r>
            <a:r>
              <a:rPr sz="2800" i="1" dirty="0">
                <a:solidFill>
                  <a:prstClr val="black"/>
                </a:solidFill>
                <a:latin typeface="Georgia"/>
                <a:cs typeface="Georgia"/>
              </a:rPr>
              <a:t>T</a:t>
            </a:r>
            <a:r>
              <a:rPr sz="2800" dirty="0">
                <a:solidFill>
                  <a:prstClr val="black"/>
                </a:solidFill>
                <a:latin typeface="Georgia"/>
                <a:cs typeface="Georgia"/>
              </a:rPr>
              <a:t>.  Occurrences of </a:t>
            </a:r>
            <a:r>
              <a:rPr sz="2800" i="1" dirty="0">
                <a:solidFill>
                  <a:prstClr val="black"/>
                </a:solidFill>
                <a:latin typeface="Georgia"/>
                <a:cs typeface="Georgia"/>
              </a:rPr>
              <a:t>P </a:t>
            </a:r>
            <a:r>
              <a:rPr sz="2800" dirty="0">
                <a:solidFill>
                  <a:prstClr val="black"/>
                </a:solidFill>
                <a:latin typeface="Georgia"/>
                <a:cs typeface="Georgia"/>
              </a:rPr>
              <a:t>are allowed to overlap.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7752CEB1-25ED-4CFA-838A-5BDF20BE1B0E}"/>
              </a:ext>
            </a:extLst>
          </p:cNvPr>
          <p:cNvSpPr>
            <a:spLocks noGrp="1" noChangeArrowheads="1"/>
          </p:cNvSpPr>
          <p:nvPr>
            <p:ph type="title"/>
          </p:nvPr>
        </p:nvSpPr>
        <p:spPr>
          <a:xfrm>
            <a:off x="233463" y="45244"/>
            <a:ext cx="8677073" cy="671512"/>
          </a:xfrm>
        </p:spPr>
        <p:txBody>
          <a:bodyPr/>
          <a:lstStyle/>
          <a:p>
            <a:r>
              <a:rPr lang="en-US" altLang="en-US" sz="5400" b="1" dirty="0">
                <a:effectLst>
                  <a:outerShdw blurRad="38100" dist="38100" dir="2700000" algn="tl">
                    <a:srgbClr val="000000">
                      <a:alpha val="43137"/>
                    </a:srgbClr>
                  </a:outerShdw>
                </a:effectLst>
              </a:rPr>
              <a:t>Bad Character Shift Rule</a:t>
            </a:r>
          </a:p>
        </p:txBody>
      </p:sp>
      <p:sp>
        <p:nvSpPr>
          <p:cNvPr id="342019" name="Rectangle 3">
            <a:extLst>
              <a:ext uri="{FF2B5EF4-FFF2-40B4-BE49-F238E27FC236}">
                <a16:creationId xmlns:a16="http://schemas.microsoft.com/office/drawing/2014/main" id="{AF46DA53-2209-45D5-BAA6-183E2C508966}"/>
              </a:ext>
            </a:extLst>
          </p:cNvPr>
          <p:cNvSpPr>
            <a:spLocks noGrp="1" noChangeArrowheads="1"/>
          </p:cNvSpPr>
          <p:nvPr>
            <p:ph type="body" idx="1"/>
          </p:nvPr>
        </p:nvSpPr>
        <p:spPr>
          <a:xfrm>
            <a:off x="471487" y="880269"/>
            <a:ext cx="8439045" cy="2085158"/>
          </a:xfrm>
        </p:spPr>
        <p:txBody>
          <a:bodyPr/>
          <a:lstStyle/>
          <a:p>
            <a:pPr>
              <a:buFontTx/>
              <a:buNone/>
            </a:pPr>
            <a:r>
              <a:rPr lang="en-US" altLang="en-US" sz="2400" dirty="0"/>
              <a:t>When a mismatch occurs at </a:t>
            </a:r>
            <a:r>
              <a:rPr lang="en-US" altLang="en-US" sz="2400" b="1" i="1" dirty="0">
                <a:latin typeface="Times New Roman" panose="02020603050405020304" pitchFamily="18" charset="0"/>
              </a:rPr>
              <a:t>T</a:t>
            </a:r>
            <a:r>
              <a:rPr lang="en-US" altLang="en-US" sz="2400" dirty="0">
                <a:latin typeface="Times New Roman" panose="02020603050405020304" pitchFamily="18" charset="0"/>
              </a:rPr>
              <a:t>[</a:t>
            </a:r>
            <a:r>
              <a:rPr lang="en-US" altLang="en-US" sz="2400" b="1" i="1" dirty="0" err="1">
                <a:latin typeface="Times New Roman" panose="02020603050405020304" pitchFamily="18" charset="0"/>
              </a:rPr>
              <a:t>i</a:t>
            </a:r>
            <a:r>
              <a:rPr lang="en-US" altLang="en-US" sz="2400" dirty="0">
                <a:latin typeface="Times New Roman" panose="02020603050405020304" pitchFamily="18" charset="0"/>
              </a:rPr>
              <a:t>] </a:t>
            </a:r>
            <a:r>
              <a:rPr lang="en-US" altLang="en-US" sz="2400" dirty="0">
                <a:latin typeface="Symbol" panose="05050102010706020507" pitchFamily="18" charset="2"/>
              </a:rPr>
              <a:t>=</a:t>
            </a:r>
            <a:r>
              <a:rPr lang="en-US" altLang="en-US" sz="2400" b="1" i="1" dirty="0">
                <a:latin typeface="Times New Roman" panose="02020603050405020304" pitchFamily="18" charset="0"/>
              </a:rPr>
              <a:t> c</a:t>
            </a:r>
            <a:r>
              <a:rPr lang="en-US" altLang="en-US" sz="2400" dirty="0"/>
              <a:t> </a:t>
            </a:r>
            <a:endParaRPr lang="en-US" altLang="en-US" sz="2400" b="1" i="1" dirty="0">
              <a:latin typeface="Times New Roman" panose="02020603050405020304" pitchFamily="18" charset="0"/>
            </a:endParaRPr>
          </a:p>
          <a:p>
            <a:pPr lvl="1"/>
            <a:r>
              <a:rPr lang="en-US" altLang="en-US" sz="2400" dirty="0"/>
              <a:t>If </a:t>
            </a:r>
            <a:r>
              <a:rPr lang="en-US" altLang="en-US" sz="2400" b="1" i="1" dirty="0">
                <a:latin typeface="Times New Roman" panose="02020603050405020304" pitchFamily="18" charset="0"/>
              </a:rPr>
              <a:t>P </a:t>
            </a:r>
            <a:r>
              <a:rPr lang="en-US" altLang="en-US" sz="2400" dirty="0"/>
              <a:t>contains </a:t>
            </a:r>
            <a:r>
              <a:rPr lang="en-US" altLang="en-US" sz="2400" b="1" i="1" dirty="0">
                <a:latin typeface="Times New Roman" panose="02020603050405020304" pitchFamily="18" charset="0"/>
              </a:rPr>
              <a:t>c</a:t>
            </a:r>
            <a:r>
              <a:rPr lang="en-US" altLang="en-US" sz="2400" dirty="0"/>
              <a:t>, shift </a:t>
            </a:r>
            <a:r>
              <a:rPr lang="en-US" altLang="en-US" sz="2400" b="1" i="1" dirty="0">
                <a:latin typeface="Times New Roman" panose="02020603050405020304" pitchFamily="18" charset="0"/>
              </a:rPr>
              <a:t>P</a:t>
            </a:r>
            <a:r>
              <a:rPr lang="en-US" altLang="en-US" sz="2400" dirty="0"/>
              <a:t> to align the last occurrence of </a:t>
            </a:r>
            <a:r>
              <a:rPr lang="en-US" altLang="en-US" sz="2400" b="1" i="1" dirty="0">
                <a:latin typeface="Times New Roman" panose="02020603050405020304" pitchFamily="18" charset="0"/>
              </a:rPr>
              <a:t>c </a:t>
            </a:r>
            <a:r>
              <a:rPr lang="en-US" altLang="en-US" sz="2400" dirty="0"/>
              <a:t>in </a:t>
            </a:r>
            <a:r>
              <a:rPr lang="en-US" altLang="en-US" sz="2400" b="1" i="1" dirty="0">
                <a:latin typeface="Times New Roman" panose="02020603050405020304" pitchFamily="18" charset="0"/>
              </a:rPr>
              <a:t>P </a:t>
            </a:r>
            <a:r>
              <a:rPr lang="en-US" altLang="en-US" sz="2400" dirty="0"/>
              <a:t>with </a:t>
            </a:r>
            <a:r>
              <a:rPr lang="en-US" altLang="en-US" sz="2400" b="1" i="1" dirty="0">
                <a:latin typeface="Times New Roman" panose="02020603050405020304" pitchFamily="18" charset="0"/>
              </a:rPr>
              <a:t>T</a:t>
            </a:r>
            <a:r>
              <a:rPr lang="en-US" altLang="en-US" sz="2400" dirty="0">
                <a:latin typeface="Times New Roman" panose="02020603050405020304" pitchFamily="18" charset="0"/>
              </a:rPr>
              <a:t>[</a:t>
            </a:r>
            <a:r>
              <a:rPr lang="en-US" altLang="en-US" sz="2400" b="1" i="1" dirty="0" err="1">
                <a:latin typeface="Times New Roman" panose="02020603050405020304" pitchFamily="18" charset="0"/>
              </a:rPr>
              <a:t>i</a:t>
            </a:r>
            <a:r>
              <a:rPr lang="en-US" altLang="en-US" sz="2400" dirty="0">
                <a:latin typeface="Times New Roman" panose="02020603050405020304" pitchFamily="18" charset="0"/>
              </a:rPr>
              <a:t>] </a:t>
            </a:r>
            <a:endParaRPr lang="en-US" altLang="en-US" sz="2400" b="1" i="1" dirty="0">
              <a:latin typeface="Times New Roman" panose="02020603050405020304" pitchFamily="18" charset="0"/>
            </a:endParaRPr>
          </a:p>
          <a:p>
            <a:pPr lvl="1"/>
            <a:r>
              <a:rPr lang="en-US" altLang="en-US" sz="2400" dirty="0"/>
              <a:t>Else, shift </a:t>
            </a:r>
            <a:r>
              <a:rPr lang="en-US" altLang="en-US" sz="2400" b="1" i="1" dirty="0">
                <a:latin typeface="Times New Roman" panose="02020603050405020304" pitchFamily="18" charset="0"/>
              </a:rPr>
              <a:t>P</a:t>
            </a:r>
            <a:r>
              <a:rPr lang="en-US" altLang="en-US" sz="2400" dirty="0"/>
              <a:t> to align </a:t>
            </a:r>
            <a:r>
              <a:rPr lang="en-US" altLang="en-US" sz="2400" b="1" i="1" dirty="0">
                <a:latin typeface="Times New Roman" panose="02020603050405020304" pitchFamily="18" charset="0"/>
              </a:rPr>
              <a:t>P</a:t>
            </a:r>
            <a:r>
              <a:rPr lang="en-US" altLang="en-US" sz="2400" dirty="0">
                <a:latin typeface="Times New Roman" panose="02020603050405020304" pitchFamily="18" charset="0"/>
              </a:rPr>
              <a:t>[0]</a:t>
            </a:r>
            <a:r>
              <a:rPr lang="en-US" altLang="en-US" sz="2400" dirty="0"/>
              <a:t> with </a:t>
            </a:r>
            <a:r>
              <a:rPr lang="en-US" altLang="en-US" sz="2400" b="1" i="1" dirty="0">
                <a:latin typeface="Times New Roman" panose="02020603050405020304" pitchFamily="18" charset="0"/>
              </a:rPr>
              <a:t>T</a:t>
            </a:r>
            <a:r>
              <a:rPr lang="en-US" altLang="en-US" sz="2400" dirty="0">
                <a:latin typeface="Times New Roman" panose="02020603050405020304" pitchFamily="18" charset="0"/>
              </a:rPr>
              <a:t>[</a:t>
            </a:r>
            <a:r>
              <a:rPr lang="en-US" altLang="en-US" sz="2400" b="1" i="1" dirty="0" err="1">
                <a:latin typeface="Times New Roman" panose="02020603050405020304" pitchFamily="18" charset="0"/>
              </a:rPr>
              <a:t>i</a:t>
            </a:r>
            <a:r>
              <a:rPr lang="en-US" altLang="en-US" sz="2400" b="1" i="1" dirty="0">
                <a:latin typeface="Times New Roman" panose="02020603050405020304" pitchFamily="18" charset="0"/>
              </a:rPr>
              <a:t> </a:t>
            </a:r>
            <a:r>
              <a:rPr lang="en-US" altLang="en-US" sz="2400" dirty="0">
                <a:latin typeface="Symbol" panose="05050102010706020507" pitchFamily="18" charset="2"/>
              </a:rPr>
              <a:t>+</a:t>
            </a:r>
            <a:r>
              <a:rPr lang="en-US" altLang="en-US" sz="2400" dirty="0">
                <a:latin typeface="Times New Roman" panose="02020603050405020304" pitchFamily="18" charset="0"/>
              </a:rPr>
              <a:t> 1]</a:t>
            </a:r>
          </a:p>
          <a:p>
            <a:pPr>
              <a:buFontTx/>
              <a:buNone/>
            </a:pPr>
            <a:r>
              <a:rPr lang="en-US" altLang="en-US" sz="2400" dirty="0"/>
              <a:t>What if we have already crossed the last occurrence?</a:t>
            </a:r>
          </a:p>
        </p:txBody>
      </p:sp>
      <p:sp>
        <p:nvSpPr>
          <p:cNvPr id="24" name="AutoShape 5">
            <a:extLst>
              <a:ext uri="{FF2B5EF4-FFF2-40B4-BE49-F238E27FC236}">
                <a16:creationId xmlns:a16="http://schemas.microsoft.com/office/drawing/2014/main" id="{15997B7A-08C2-4D33-8CBC-9ECD9814A5E8}"/>
              </a:ext>
            </a:extLst>
          </p:cNvPr>
          <p:cNvSpPr>
            <a:spLocks noChangeArrowheads="1"/>
          </p:cNvSpPr>
          <p:nvPr/>
        </p:nvSpPr>
        <p:spPr bwMode="auto">
          <a:xfrm>
            <a:off x="2433344" y="4973391"/>
            <a:ext cx="1545273" cy="791408"/>
          </a:xfrm>
          <a:prstGeom prst="downArrow">
            <a:avLst>
              <a:gd name="adj1" fmla="val 66677"/>
              <a:gd name="adj2" fmla="val 5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Rounded MT Bold" panose="020F0704030504030204" pitchFamily="34" charset="0"/>
              </a:rPr>
              <a:t>shift</a:t>
            </a:r>
          </a:p>
        </p:txBody>
      </p:sp>
      <p:graphicFrame>
        <p:nvGraphicFramePr>
          <p:cNvPr id="25" name="Table 2">
            <a:extLst>
              <a:ext uri="{FF2B5EF4-FFF2-40B4-BE49-F238E27FC236}">
                <a16:creationId xmlns:a16="http://schemas.microsoft.com/office/drawing/2014/main" id="{3D91F815-3B14-4C5C-B2B7-D33F14BD1507}"/>
              </a:ext>
            </a:extLst>
          </p:cNvPr>
          <p:cNvGraphicFramePr>
            <a:graphicFrameLocks noGrp="1"/>
          </p:cNvGraphicFramePr>
          <p:nvPr>
            <p:extLst>
              <p:ext uri="{D42A27DB-BD31-4B8C-83A1-F6EECF244321}">
                <p14:modId xmlns:p14="http://schemas.microsoft.com/office/powerpoint/2010/main" val="932509473"/>
              </p:ext>
            </p:extLst>
          </p:nvPr>
        </p:nvGraphicFramePr>
        <p:xfrm>
          <a:off x="1339963" y="3265904"/>
          <a:ext cx="7570569" cy="579120"/>
        </p:xfrm>
        <a:graphic>
          <a:graphicData uri="http://schemas.openxmlformats.org/drawingml/2006/table">
            <a:tbl>
              <a:tblPr firstRow="1" bandRow="1">
                <a:tableStyleId>{5C22544A-7EE6-4342-B048-85BDC9FD1C3A}</a:tableStyleId>
              </a:tblPr>
              <a:tblGrid>
                <a:gridCol w="398451">
                  <a:extLst>
                    <a:ext uri="{9D8B030D-6E8A-4147-A177-3AD203B41FA5}">
                      <a16:colId xmlns:a16="http://schemas.microsoft.com/office/drawing/2014/main" val="2819998148"/>
                    </a:ext>
                  </a:extLst>
                </a:gridCol>
                <a:gridCol w="398451">
                  <a:extLst>
                    <a:ext uri="{9D8B030D-6E8A-4147-A177-3AD203B41FA5}">
                      <a16:colId xmlns:a16="http://schemas.microsoft.com/office/drawing/2014/main" val="4108746985"/>
                    </a:ext>
                  </a:extLst>
                </a:gridCol>
                <a:gridCol w="398451">
                  <a:extLst>
                    <a:ext uri="{9D8B030D-6E8A-4147-A177-3AD203B41FA5}">
                      <a16:colId xmlns:a16="http://schemas.microsoft.com/office/drawing/2014/main" val="3893878081"/>
                    </a:ext>
                  </a:extLst>
                </a:gridCol>
                <a:gridCol w="398451">
                  <a:extLst>
                    <a:ext uri="{9D8B030D-6E8A-4147-A177-3AD203B41FA5}">
                      <a16:colId xmlns:a16="http://schemas.microsoft.com/office/drawing/2014/main" val="2318705756"/>
                    </a:ext>
                  </a:extLst>
                </a:gridCol>
                <a:gridCol w="398451">
                  <a:extLst>
                    <a:ext uri="{9D8B030D-6E8A-4147-A177-3AD203B41FA5}">
                      <a16:colId xmlns:a16="http://schemas.microsoft.com/office/drawing/2014/main" val="699475437"/>
                    </a:ext>
                  </a:extLst>
                </a:gridCol>
                <a:gridCol w="398451">
                  <a:extLst>
                    <a:ext uri="{9D8B030D-6E8A-4147-A177-3AD203B41FA5}">
                      <a16:colId xmlns:a16="http://schemas.microsoft.com/office/drawing/2014/main" val="4219104220"/>
                    </a:ext>
                  </a:extLst>
                </a:gridCol>
                <a:gridCol w="398451">
                  <a:extLst>
                    <a:ext uri="{9D8B030D-6E8A-4147-A177-3AD203B41FA5}">
                      <a16:colId xmlns:a16="http://schemas.microsoft.com/office/drawing/2014/main" val="1507650770"/>
                    </a:ext>
                  </a:extLst>
                </a:gridCol>
                <a:gridCol w="398451">
                  <a:extLst>
                    <a:ext uri="{9D8B030D-6E8A-4147-A177-3AD203B41FA5}">
                      <a16:colId xmlns:a16="http://schemas.microsoft.com/office/drawing/2014/main" val="3789749099"/>
                    </a:ext>
                  </a:extLst>
                </a:gridCol>
                <a:gridCol w="398451">
                  <a:extLst>
                    <a:ext uri="{9D8B030D-6E8A-4147-A177-3AD203B41FA5}">
                      <a16:colId xmlns:a16="http://schemas.microsoft.com/office/drawing/2014/main" val="3689277458"/>
                    </a:ext>
                  </a:extLst>
                </a:gridCol>
                <a:gridCol w="398451">
                  <a:extLst>
                    <a:ext uri="{9D8B030D-6E8A-4147-A177-3AD203B41FA5}">
                      <a16:colId xmlns:a16="http://schemas.microsoft.com/office/drawing/2014/main" val="1425184572"/>
                    </a:ext>
                  </a:extLst>
                </a:gridCol>
                <a:gridCol w="398451">
                  <a:extLst>
                    <a:ext uri="{9D8B030D-6E8A-4147-A177-3AD203B41FA5}">
                      <a16:colId xmlns:a16="http://schemas.microsoft.com/office/drawing/2014/main" val="3103498911"/>
                    </a:ext>
                  </a:extLst>
                </a:gridCol>
                <a:gridCol w="398451">
                  <a:extLst>
                    <a:ext uri="{9D8B030D-6E8A-4147-A177-3AD203B41FA5}">
                      <a16:colId xmlns:a16="http://schemas.microsoft.com/office/drawing/2014/main" val="1565198728"/>
                    </a:ext>
                  </a:extLst>
                </a:gridCol>
                <a:gridCol w="398451">
                  <a:extLst>
                    <a:ext uri="{9D8B030D-6E8A-4147-A177-3AD203B41FA5}">
                      <a16:colId xmlns:a16="http://schemas.microsoft.com/office/drawing/2014/main" val="224946143"/>
                    </a:ext>
                  </a:extLst>
                </a:gridCol>
                <a:gridCol w="398451">
                  <a:extLst>
                    <a:ext uri="{9D8B030D-6E8A-4147-A177-3AD203B41FA5}">
                      <a16:colId xmlns:a16="http://schemas.microsoft.com/office/drawing/2014/main" val="102288432"/>
                    </a:ext>
                  </a:extLst>
                </a:gridCol>
                <a:gridCol w="398451">
                  <a:extLst>
                    <a:ext uri="{9D8B030D-6E8A-4147-A177-3AD203B41FA5}">
                      <a16:colId xmlns:a16="http://schemas.microsoft.com/office/drawing/2014/main" val="3145623031"/>
                    </a:ext>
                  </a:extLst>
                </a:gridCol>
                <a:gridCol w="398451">
                  <a:extLst>
                    <a:ext uri="{9D8B030D-6E8A-4147-A177-3AD203B41FA5}">
                      <a16:colId xmlns:a16="http://schemas.microsoft.com/office/drawing/2014/main" val="1818952289"/>
                    </a:ext>
                  </a:extLst>
                </a:gridCol>
                <a:gridCol w="398451">
                  <a:extLst>
                    <a:ext uri="{9D8B030D-6E8A-4147-A177-3AD203B41FA5}">
                      <a16:colId xmlns:a16="http://schemas.microsoft.com/office/drawing/2014/main" val="1940651744"/>
                    </a:ext>
                  </a:extLst>
                </a:gridCol>
                <a:gridCol w="398451">
                  <a:extLst>
                    <a:ext uri="{9D8B030D-6E8A-4147-A177-3AD203B41FA5}">
                      <a16:colId xmlns:a16="http://schemas.microsoft.com/office/drawing/2014/main" val="1915102420"/>
                    </a:ext>
                  </a:extLst>
                </a:gridCol>
                <a:gridCol w="398451">
                  <a:extLst>
                    <a:ext uri="{9D8B030D-6E8A-4147-A177-3AD203B41FA5}">
                      <a16:colId xmlns:a16="http://schemas.microsoft.com/office/drawing/2014/main" val="2730940726"/>
                    </a:ext>
                  </a:extLst>
                </a:gridCol>
              </a:tblGrid>
              <a:tr h="315128">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rgbClr val="FF0000"/>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dirty="0">
                          <a:solidFill>
                            <a:schemeClr val="tx1">
                              <a:lumMod val="65000"/>
                              <a:lumOff val="35000"/>
                            </a:schemeClr>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0983330"/>
                  </a:ext>
                </a:extLst>
              </a:tr>
            </a:tbl>
          </a:graphicData>
        </a:graphic>
      </p:graphicFrame>
      <p:sp>
        <p:nvSpPr>
          <p:cNvPr id="26" name="Text Box 6">
            <a:extLst>
              <a:ext uri="{FF2B5EF4-FFF2-40B4-BE49-F238E27FC236}">
                <a16:creationId xmlns:a16="http://schemas.microsoft.com/office/drawing/2014/main" id="{9849099B-7225-44F5-B75C-C1F2990F6109}"/>
              </a:ext>
            </a:extLst>
          </p:cNvPr>
          <p:cNvSpPr txBox="1">
            <a:spLocks noChangeArrowheads="1"/>
          </p:cNvSpPr>
          <p:nvPr/>
        </p:nvSpPr>
        <p:spPr bwMode="auto">
          <a:xfrm>
            <a:off x="354621" y="3416071"/>
            <a:ext cx="768988" cy="46166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i="0" u="none" strike="noStrike" kern="1200" cap="none" spc="850" normalizeH="0" noProof="0" dirty="0">
                <a:ln>
                  <a:noFill/>
                </a:ln>
                <a:solidFill>
                  <a:srgbClr val="000000"/>
                </a:solidFill>
                <a:effectLst/>
                <a:uLnTx/>
                <a:uFillTx/>
                <a:latin typeface="Courier New" panose="02070309020205020404" pitchFamily="49" charset="0"/>
                <a:ea typeface="PMingLiU" panose="02020500000000000000" pitchFamily="18" charset="-120"/>
                <a:cs typeface="+mn-cs"/>
              </a:rPr>
              <a:t>T:</a:t>
            </a:r>
          </a:p>
        </p:txBody>
      </p:sp>
      <p:graphicFrame>
        <p:nvGraphicFramePr>
          <p:cNvPr id="27" name="Table 2">
            <a:extLst>
              <a:ext uri="{FF2B5EF4-FFF2-40B4-BE49-F238E27FC236}">
                <a16:creationId xmlns:a16="http://schemas.microsoft.com/office/drawing/2014/main" id="{BFB1BB19-D892-40F5-A729-7FEE9548BB42}"/>
              </a:ext>
            </a:extLst>
          </p:cNvPr>
          <p:cNvGraphicFramePr>
            <a:graphicFrameLocks noGrp="1"/>
          </p:cNvGraphicFramePr>
          <p:nvPr>
            <p:extLst>
              <p:ext uri="{D42A27DB-BD31-4B8C-83A1-F6EECF244321}">
                <p14:modId xmlns:p14="http://schemas.microsoft.com/office/powerpoint/2010/main" val="2554423794"/>
              </p:ext>
            </p:extLst>
          </p:nvPr>
        </p:nvGraphicFramePr>
        <p:xfrm>
          <a:off x="1350104" y="4090967"/>
          <a:ext cx="4382961" cy="616880"/>
        </p:xfrm>
        <a:graphic>
          <a:graphicData uri="http://schemas.openxmlformats.org/drawingml/2006/table">
            <a:tbl>
              <a:tblPr firstRow="1" bandRow="1">
                <a:tableStyleId>{5C22544A-7EE6-4342-B048-85BDC9FD1C3A}</a:tableStyleId>
              </a:tblPr>
              <a:tblGrid>
                <a:gridCol w="398451">
                  <a:extLst>
                    <a:ext uri="{9D8B030D-6E8A-4147-A177-3AD203B41FA5}">
                      <a16:colId xmlns:a16="http://schemas.microsoft.com/office/drawing/2014/main" val="2819998148"/>
                    </a:ext>
                  </a:extLst>
                </a:gridCol>
                <a:gridCol w="398451">
                  <a:extLst>
                    <a:ext uri="{9D8B030D-6E8A-4147-A177-3AD203B41FA5}">
                      <a16:colId xmlns:a16="http://schemas.microsoft.com/office/drawing/2014/main" val="4108746985"/>
                    </a:ext>
                  </a:extLst>
                </a:gridCol>
                <a:gridCol w="398451">
                  <a:extLst>
                    <a:ext uri="{9D8B030D-6E8A-4147-A177-3AD203B41FA5}">
                      <a16:colId xmlns:a16="http://schemas.microsoft.com/office/drawing/2014/main" val="3893878081"/>
                    </a:ext>
                  </a:extLst>
                </a:gridCol>
                <a:gridCol w="398451">
                  <a:extLst>
                    <a:ext uri="{9D8B030D-6E8A-4147-A177-3AD203B41FA5}">
                      <a16:colId xmlns:a16="http://schemas.microsoft.com/office/drawing/2014/main" val="2318705756"/>
                    </a:ext>
                  </a:extLst>
                </a:gridCol>
                <a:gridCol w="398451">
                  <a:extLst>
                    <a:ext uri="{9D8B030D-6E8A-4147-A177-3AD203B41FA5}">
                      <a16:colId xmlns:a16="http://schemas.microsoft.com/office/drawing/2014/main" val="699475437"/>
                    </a:ext>
                  </a:extLst>
                </a:gridCol>
                <a:gridCol w="398451">
                  <a:extLst>
                    <a:ext uri="{9D8B030D-6E8A-4147-A177-3AD203B41FA5}">
                      <a16:colId xmlns:a16="http://schemas.microsoft.com/office/drawing/2014/main" val="4219104220"/>
                    </a:ext>
                  </a:extLst>
                </a:gridCol>
                <a:gridCol w="398451">
                  <a:extLst>
                    <a:ext uri="{9D8B030D-6E8A-4147-A177-3AD203B41FA5}">
                      <a16:colId xmlns:a16="http://schemas.microsoft.com/office/drawing/2014/main" val="1507650770"/>
                    </a:ext>
                  </a:extLst>
                </a:gridCol>
                <a:gridCol w="398451">
                  <a:extLst>
                    <a:ext uri="{9D8B030D-6E8A-4147-A177-3AD203B41FA5}">
                      <a16:colId xmlns:a16="http://schemas.microsoft.com/office/drawing/2014/main" val="3789749099"/>
                    </a:ext>
                  </a:extLst>
                </a:gridCol>
                <a:gridCol w="398451">
                  <a:extLst>
                    <a:ext uri="{9D8B030D-6E8A-4147-A177-3AD203B41FA5}">
                      <a16:colId xmlns:a16="http://schemas.microsoft.com/office/drawing/2014/main" val="3689277458"/>
                    </a:ext>
                  </a:extLst>
                </a:gridCol>
                <a:gridCol w="398451">
                  <a:extLst>
                    <a:ext uri="{9D8B030D-6E8A-4147-A177-3AD203B41FA5}">
                      <a16:colId xmlns:a16="http://schemas.microsoft.com/office/drawing/2014/main" val="1425184572"/>
                    </a:ext>
                  </a:extLst>
                </a:gridCol>
                <a:gridCol w="398451">
                  <a:extLst>
                    <a:ext uri="{9D8B030D-6E8A-4147-A177-3AD203B41FA5}">
                      <a16:colId xmlns:a16="http://schemas.microsoft.com/office/drawing/2014/main" val="3103498911"/>
                    </a:ext>
                  </a:extLst>
                </a:gridCol>
              </a:tblGrid>
              <a:tr h="616880">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0983330"/>
                  </a:ext>
                </a:extLst>
              </a:tr>
            </a:tbl>
          </a:graphicData>
        </a:graphic>
      </p:graphicFrame>
      <p:sp>
        <p:nvSpPr>
          <p:cNvPr id="28" name="Text Box 6">
            <a:extLst>
              <a:ext uri="{FF2B5EF4-FFF2-40B4-BE49-F238E27FC236}">
                <a16:creationId xmlns:a16="http://schemas.microsoft.com/office/drawing/2014/main" id="{D8619CBF-3470-4C9A-98B2-2EB04EDFEF65}"/>
              </a:ext>
            </a:extLst>
          </p:cNvPr>
          <p:cNvSpPr txBox="1">
            <a:spLocks noChangeArrowheads="1"/>
          </p:cNvSpPr>
          <p:nvPr/>
        </p:nvSpPr>
        <p:spPr bwMode="auto">
          <a:xfrm>
            <a:off x="335157" y="4168574"/>
            <a:ext cx="768988" cy="46166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spc="850" dirty="0">
                <a:solidFill>
                  <a:srgbClr val="000000"/>
                </a:solidFill>
                <a:latin typeface="Courier New" panose="02070309020205020404" pitchFamily="49" charset="0"/>
                <a:ea typeface="PMingLiU" panose="02020500000000000000" pitchFamily="18" charset="-120"/>
              </a:rPr>
              <a:t>P:</a:t>
            </a:r>
            <a:endParaRPr kumimoji="1" lang="en-US" altLang="zh-TW" sz="2400" b="1" i="0" u="none" strike="noStrike" kern="1200" cap="none" spc="850" normalizeH="0" noProof="0" dirty="0">
              <a:ln>
                <a:noFill/>
              </a:ln>
              <a:solidFill>
                <a:srgbClr val="000000"/>
              </a:solidFill>
              <a:effectLst/>
              <a:uLnTx/>
              <a:uFillTx/>
              <a:latin typeface="Courier New" panose="02070309020205020404" pitchFamily="49" charset="0"/>
              <a:ea typeface="PMingLiU" panose="02020500000000000000" pitchFamily="18" charset="-120"/>
              <a:cs typeface="+mn-cs"/>
            </a:endParaRPr>
          </a:p>
        </p:txBody>
      </p:sp>
      <p:sp>
        <p:nvSpPr>
          <p:cNvPr id="29" name="Text Box 6">
            <a:extLst>
              <a:ext uri="{FF2B5EF4-FFF2-40B4-BE49-F238E27FC236}">
                <a16:creationId xmlns:a16="http://schemas.microsoft.com/office/drawing/2014/main" id="{776738D2-3DEE-4EB8-868A-0BF766D1ED64}"/>
              </a:ext>
            </a:extLst>
          </p:cNvPr>
          <p:cNvSpPr txBox="1">
            <a:spLocks noChangeArrowheads="1"/>
          </p:cNvSpPr>
          <p:nvPr/>
        </p:nvSpPr>
        <p:spPr bwMode="auto">
          <a:xfrm>
            <a:off x="354621" y="6022194"/>
            <a:ext cx="768988" cy="46166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1" spc="850" dirty="0">
                <a:solidFill>
                  <a:srgbClr val="000000"/>
                </a:solidFill>
                <a:latin typeface="Courier New" panose="02070309020205020404" pitchFamily="49" charset="0"/>
                <a:ea typeface="PMingLiU" panose="02020500000000000000" pitchFamily="18" charset="-120"/>
              </a:rPr>
              <a:t>P:</a:t>
            </a:r>
            <a:endParaRPr kumimoji="1" lang="en-US" altLang="zh-TW" sz="2400" b="1" i="0" u="none" strike="noStrike" kern="1200" cap="none" spc="850" normalizeH="0" noProof="0" dirty="0">
              <a:ln>
                <a:noFill/>
              </a:ln>
              <a:solidFill>
                <a:srgbClr val="000000"/>
              </a:solidFill>
              <a:effectLst/>
              <a:uLnTx/>
              <a:uFillTx/>
              <a:latin typeface="Courier New" panose="02070309020205020404" pitchFamily="49" charset="0"/>
              <a:ea typeface="PMingLiU" panose="02020500000000000000" pitchFamily="18" charset="-120"/>
              <a:cs typeface="+mn-cs"/>
            </a:endParaRPr>
          </a:p>
        </p:txBody>
      </p:sp>
      <p:graphicFrame>
        <p:nvGraphicFramePr>
          <p:cNvPr id="30" name="Table 2">
            <a:extLst>
              <a:ext uri="{FF2B5EF4-FFF2-40B4-BE49-F238E27FC236}">
                <a16:creationId xmlns:a16="http://schemas.microsoft.com/office/drawing/2014/main" id="{E2288701-4795-4B1C-917F-D47924000646}"/>
              </a:ext>
            </a:extLst>
          </p:cNvPr>
          <p:cNvGraphicFramePr>
            <a:graphicFrameLocks noGrp="1"/>
          </p:cNvGraphicFramePr>
          <p:nvPr>
            <p:extLst>
              <p:ext uri="{D42A27DB-BD31-4B8C-83A1-F6EECF244321}">
                <p14:modId xmlns:p14="http://schemas.microsoft.com/office/powerpoint/2010/main" val="2355180878"/>
              </p:ext>
            </p:extLst>
          </p:nvPr>
        </p:nvGraphicFramePr>
        <p:xfrm>
          <a:off x="1717808" y="5938812"/>
          <a:ext cx="4382961" cy="616880"/>
        </p:xfrm>
        <a:graphic>
          <a:graphicData uri="http://schemas.openxmlformats.org/drawingml/2006/table">
            <a:tbl>
              <a:tblPr firstRow="1" bandRow="1">
                <a:tableStyleId>{5C22544A-7EE6-4342-B048-85BDC9FD1C3A}</a:tableStyleId>
              </a:tblPr>
              <a:tblGrid>
                <a:gridCol w="398451">
                  <a:extLst>
                    <a:ext uri="{9D8B030D-6E8A-4147-A177-3AD203B41FA5}">
                      <a16:colId xmlns:a16="http://schemas.microsoft.com/office/drawing/2014/main" val="2819998148"/>
                    </a:ext>
                  </a:extLst>
                </a:gridCol>
                <a:gridCol w="398451">
                  <a:extLst>
                    <a:ext uri="{9D8B030D-6E8A-4147-A177-3AD203B41FA5}">
                      <a16:colId xmlns:a16="http://schemas.microsoft.com/office/drawing/2014/main" val="4108746985"/>
                    </a:ext>
                  </a:extLst>
                </a:gridCol>
                <a:gridCol w="398451">
                  <a:extLst>
                    <a:ext uri="{9D8B030D-6E8A-4147-A177-3AD203B41FA5}">
                      <a16:colId xmlns:a16="http://schemas.microsoft.com/office/drawing/2014/main" val="3893878081"/>
                    </a:ext>
                  </a:extLst>
                </a:gridCol>
                <a:gridCol w="398451">
                  <a:extLst>
                    <a:ext uri="{9D8B030D-6E8A-4147-A177-3AD203B41FA5}">
                      <a16:colId xmlns:a16="http://schemas.microsoft.com/office/drawing/2014/main" val="2318705756"/>
                    </a:ext>
                  </a:extLst>
                </a:gridCol>
                <a:gridCol w="398451">
                  <a:extLst>
                    <a:ext uri="{9D8B030D-6E8A-4147-A177-3AD203B41FA5}">
                      <a16:colId xmlns:a16="http://schemas.microsoft.com/office/drawing/2014/main" val="699475437"/>
                    </a:ext>
                  </a:extLst>
                </a:gridCol>
                <a:gridCol w="398451">
                  <a:extLst>
                    <a:ext uri="{9D8B030D-6E8A-4147-A177-3AD203B41FA5}">
                      <a16:colId xmlns:a16="http://schemas.microsoft.com/office/drawing/2014/main" val="4219104220"/>
                    </a:ext>
                  </a:extLst>
                </a:gridCol>
                <a:gridCol w="398451">
                  <a:extLst>
                    <a:ext uri="{9D8B030D-6E8A-4147-A177-3AD203B41FA5}">
                      <a16:colId xmlns:a16="http://schemas.microsoft.com/office/drawing/2014/main" val="1507650770"/>
                    </a:ext>
                  </a:extLst>
                </a:gridCol>
                <a:gridCol w="398451">
                  <a:extLst>
                    <a:ext uri="{9D8B030D-6E8A-4147-A177-3AD203B41FA5}">
                      <a16:colId xmlns:a16="http://schemas.microsoft.com/office/drawing/2014/main" val="3789749099"/>
                    </a:ext>
                  </a:extLst>
                </a:gridCol>
                <a:gridCol w="398451">
                  <a:extLst>
                    <a:ext uri="{9D8B030D-6E8A-4147-A177-3AD203B41FA5}">
                      <a16:colId xmlns:a16="http://schemas.microsoft.com/office/drawing/2014/main" val="3689277458"/>
                    </a:ext>
                  </a:extLst>
                </a:gridCol>
                <a:gridCol w="398451">
                  <a:extLst>
                    <a:ext uri="{9D8B030D-6E8A-4147-A177-3AD203B41FA5}">
                      <a16:colId xmlns:a16="http://schemas.microsoft.com/office/drawing/2014/main" val="1425184572"/>
                    </a:ext>
                  </a:extLst>
                </a:gridCol>
                <a:gridCol w="398451">
                  <a:extLst>
                    <a:ext uri="{9D8B030D-6E8A-4147-A177-3AD203B41FA5}">
                      <a16:colId xmlns:a16="http://schemas.microsoft.com/office/drawing/2014/main" val="3103498911"/>
                    </a:ext>
                  </a:extLst>
                </a:gridCol>
              </a:tblGrid>
              <a:tr h="616880">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chemeClr val="tx1">
                              <a:lumMod val="65000"/>
                              <a:lumOff val="35000"/>
                            </a:schemeClr>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0983330"/>
                  </a:ext>
                </a:extLst>
              </a:tr>
            </a:tbl>
          </a:graphicData>
        </a:graphic>
      </p:graphicFrame>
      <p:sp>
        <p:nvSpPr>
          <p:cNvPr id="31" name="Rectangle: Rounded Corners 30">
            <a:extLst>
              <a:ext uri="{FF2B5EF4-FFF2-40B4-BE49-F238E27FC236}">
                <a16:creationId xmlns:a16="http://schemas.microsoft.com/office/drawing/2014/main" id="{4FA567D3-EC0F-4860-A5A7-3850CB0B45D0}"/>
              </a:ext>
            </a:extLst>
          </p:cNvPr>
          <p:cNvSpPr/>
          <p:nvPr/>
        </p:nvSpPr>
        <p:spPr>
          <a:xfrm>
            <a:off x="1698344" y="3168910"/>
            <a:ext cx="476655" cy="3552907"/>
          </a:xfrm>
          <a:prstGeom prst="round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296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1"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checkerboard(across)">
                                      <p:cBhvr>
                                        <p:cTn id="14" dur="500"/>
                                        <p:tgtEl>
                                          <p:spTgt spid="28"/>
                                        </p:tgtEl>
                                      </p:cBhvr>
                                    </p:animEffec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checkerboard(across)">
                                      <p:cBhvr>
                                        <p:cTn id="25" dur="500"/>
                                        <p:tgtEl>
                                          <p:spTgt spid="29"/>
                                        </p:tgtEl>
                                      </p:cBhvr>
                                    </p:animEffect>
                                  </p:childTnLst>
                                </p:cTn>
                              </p:par>
                              <p:par>
                                <p:cTn id="26" presetID="1"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6" grpId="0" autoUpdateAnimBg="0"/>
      <p:bldP spid="28" grpId="0" autoUpdateAnimBg="0"/>
      <p:bldP spid="29" grpId="0" autoUpdateAnimBg="0"/>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A874B5B9-92C5-411B-84B2-69E4C33D9E05}"/>
              </a:ext>
            </a:extLst>
          </p:cNvPr>
          <p:cNvSpPr>
            <a:spLocks noGrp="1" noChangeArrowheads="1"/>
          </p:cNvSpPr>
          <p:nvPr>
            <p:ph type="title"/>
          </p:nvPr>
        </p:nvSpPr>
        <p:spPr>
          <a:xfrm>
            <a:off x="685800" y="88900"/>
            <a:ext cx="7772400" cy="1143000"/>
          </a:xfrm>
        </p:spPr>
        <p:txBody>
          <a:bodyPr/>
          <a:lstStyle/>
          <a:p>
            <a:r>
              <a:rPr lang="en-US" altLang="en-US" b="1" dirty="0"/>
              <a:t>Boyer-Moore’s Algorithm</a:t>
            </a:r>
          </a:p>
        </p:txBody>
      </p:sp>
      <p:sp>
        <p:nvSpPr>
          <p:cNvPr id="343043" name="Rectangle 3">
            <a:extLst>
              <a:ext uri="{FF2B5EF4-FFF2-40B4-BE49-F238E27FC236}">
                <a16:creationId xmlns:a16="http://schemas.microsoft.com/office/drawing/2014/main" id="{FD118908-1854-4470-BF79-8EFBB544C20E}"/>
              </a:ext>
            </a:extLst>
          </p:cNvPr>
          <p:cNvSpPr>
            <a:spLocks noGrp="1" noChangeArrowheads="1"/>
          </p:cNvSpPr>
          <p:nvPr>
            <p:ph type="body" idx="1"/>
          </p:nvPr>
        </p:nvSpPr>
        <p:spPr>
          <a:xfrm>
            <a:off x="512157" y="1426759"/>
            <a:ext cx="8153400" cy="552450"/>
          </a:xfrm>
          <a:noFill/>
          <a:extLst>
            <a:ext uri="{909E8E84-426E-40DD-AFC4-6F175D3DCCD1}">
              <a14:hiddenFill xmlns:a14="http://schemas.microsoft.com/office/drawing/2010/main">
                <a:solidFill>
                  <a:schemeClr val="folHlink"/>
                </a:solidFill>
              </a14:hiddenFill>
            </a:ext>
          </a:extLst>
        </p:spPr>
        <p:txBody>
          <a:bodyPr/>
          <a:lstStyle/>
          <a:p>
            <a:r>
              <a:rPr lang="en-US" altLang="en-US" sz="2400" b="1" dirty="0"/>
              <a:t>Example </a:t>
            </a:r>
          </a:p>
        </p:txBody>
      </p:sp>
      <p:grpSp>
        <p:nvGrpSpPr>
          <p:cNvPr id="343044" name="Group 4">
            <a:extLst>
              <a:ext uri="{FF2B5EF4-FFF2-40B4-BE49-F238E27FC236}">
                <a16:creationId xmlns:a16="http://schemas.microsoft.com/office/drawing/2014/main" id="{A42845A8-EEB0-4556-A3CE-9E13D65079AB}"/>
              </a:ext>
            </a:extLst>
          </p:cNvPr>
          <p:cNvGrpSpPr>
            <a:grpSpLocks/>
          </p:cNvGrpSpPr>
          <p:nvPr/>
        </p:nvGrpSpPr>
        <p:grpSpPr bwMode="auto">
          <a:xfrm>
            <a:off x="685800" y="2393529"/>
            <a:ext cx="8321675" cy="460342"/>
            <a:chOff x="547" y="1850"/>
            <a:chExt cx="5028" cy="176"/>
          </a:xfrm>
          <a:noFill/>
        </p:grpSpPr>
        <p:sp>
          <p:nvSpPr>
            <p:cNvPr id="343045" name="Rectangle 5">
              <a:extLst>
                <a:ext uri="{FF2B5EF4-FFF2-40B4-BE49-F238E27FC236}">
                  <a16:creationId xmlns:a16="http://schemas.microsoft.com/office/drawing/2014/main" id="{95485FDB-2BF8-419F-86EF-0FF4E5DF4B4B}"/>
                </a:ext>
              </a:extLst>
            </p:cNvPr>
            <p:cNvSpPr>
              <a:spLocks noChangeArrowheads="1"/>
            </p:cNvSpPr>
            <p:nvPr/>
          </p:nvSpPr>
          <p:spPr bwMode="auto">
            <a:xfrm>
              <a:off x="54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6" name="Rectangle 6">
              <a:extLst>
                <a:ext uri="{FF2B5EF4-FFF2-40B4-BE49-F238E27FC236}">
                  <a16:creationId xmlns:a16="http://schemas.microsoft.com/office/drawing/2014/main" id="{7230AB94-2ED8-4670-87E9-8784F42DE94F}"/>
                </a:ext>
              </a:extLst>
            </p:cNvPr>
            <p:cNvSpPr>
              <a:spLocks noChangeArrowheads="1"/>
            </p:cNvSpPr>
            <p:nvPr/>
          </p:nvSpPr>
          <p:spPr bwMode="auto">
            <a:xfrm>
              <a:off x="602"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7" name="Rectangle 7">
              <a:extLst>
                <a:ext uri="{FF2B5EF4-FFF2-40B4-BE49-F238E27FC236}">
                  <a16:creationId xmlns:a16="http://schemas.microsoft.com/office/drawing/2014/main" id="{EE9929CB-6EBB-4499-8103-8E54B4FD06A5}"/>
                </a:ext>
              </a:extLst>
            </p:cNvPr>
            <p:cNvSpPr>
              <a:spLocks noChangeArrowheads="1"/>
            </p:cNvSpPr>
            <p:nvPr/>
          </p:nvSpPr>
          <p:spPr bwMode="auto">
            <a:xfrm>
              <a:off x="72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8" name="Rectangle 8">
              <a:extLst>
                <a:ext uri="{FF2B5EF4-FFF2-40B4-BE49-F238E27FC236}">
                  <a16:creationId xmlns:a16="http://schemas.microsoft.com/office/drawing/2014/main" id="{876C0944-5A1D-4BA1-9AC9-80F0597BAAA8}"/>
                </a:ext>
              </a:extLst>
            </p:cNvPr>
            <p:cNvSpPr>
              <a:spLocks noChangeArrowheads="1"/>
            </p:cNvSpPr>
            <p:nvPr/>
          </p:nvSpPr>
          <p:spPr bwMode="auto">
            <a:xfrm>
              <a:off x="905"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9" name="Rectangle 9">
              <a:extLst>
                <a:ext uri="{FF2B5EF4-FFF2-40B4-BE49-F238E27FC236}">
                  <a16:creationId xmlns:a16="http://schemas.microsoft.com/office/drawing/2014/main" id="{32472F55-AC33-4352-8FD8-E4A7454F12C7}"/>
                </a:ext>
              </a:extLst>
            </p:cNvPr>
            <p:cNvSpPr>
              <a:spLocks noChangeArrowheads="1"/>
            </p:cNvSpPr>
            <p:nvPr/>
          </p:nvSpPr>
          <p:spPr bwMode="auto">
            <a:xfrm>
              <a:off x="960"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p</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0" name="Rectangle 10">
              <a:extLst>
                <a:ext uri="{FF2B5EF4-FFF2-40B4-BE49-F238E27FC236}">
                  <a16:creationId xmlns:a16="http://schemas.microsoft.com/office/drawing/2014/main" id="{33345E0F-447B-4F21-9AAB-0DAACC7C465C}"/>
                </a:ext>
              </a:extLst>
            </p:cNvPr>
            <p:cNvSpPr>
              <a:spLocks noChangeArrowheads="1"/>
            </p:cNvSpPr>
            <p:nvPr/>
          </p:nvSpPr>
          <p:spPr bwMode="auto">
            <a:xfrm>
              <a:off x="108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1" name="Rectangle 11">
              <a:extLst>
                <a:ext uri="{FF2B5EF4-FFF2-40B4-BE49-F238E27FC236}">
                  <a16:creationId xmlns:a16="http://schemas.microsoft.com/office/drawing/2014/main" id="{3122EF05-FC97-4BE9-B05D-626415BD861F}"/>
                </a:ext>
              </a:extLst>
            </p:cNvPr>
            <p:cNvSpPr>
              <a:spLocks noChangeArrowheads="1"/>
            </p:cNvSpPr>
            <p:nvPr/>
          </p:nvSpPr>
          <p:spPr bwMode="auto">
            <a:xfrm>
              <a:off x="1140"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2" name="Rectangle 12">
              <a:extLst>
                <a:ext uri="{FF2B5EF4-FFF2-40B4-BE49-F238E27FC236}">
                  <a16:creationId xmlns:a16="http://schemas.microsoft.com/office/drawing/2014/main" id="{7383C5E3-08F5-4944-86A4-1A4E745355AB}"/>
                </a:ext>
              </a:extLst>
            </p:cNvPr>
            <p:cNvSpPr>
              <a:spLocks noChangeArrowheads="1"/>
            </p:cNvSpPr>
            <p:nvPr/>
          </p:nvSpPr>
          <p:spPr bwMode="auto">
            <a:xfrm>
              <a:off x="126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3" name="Rectangle 13">
              <a:extLst>
                <a:ext uri="{FF2B5EF4-FFF2-40B4-BE49-F238E27FC236}">
                  <a16:creationId xmlns:a16="http://schemas.microsoft.com/office/drawing/2014/main" id="{2F197CA9-0A53-464C-9B6B-649F126FA672}"/>
                </a:ext>
              </a:extLst>
            </p:cNvPr>
            <p:cNvSpPr>
              <a:spLocks noChangeArrowheads="1"/>
            </p:cNvSpPr>
            <p:nvPr/>
          </p:nvSpPr>
          <p:spPr bwMode="auto">
            <a:xfrm>
              <a:off x="1333"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4" name="Rectangle 14">
              <a:extLst>
                <a:ext uri="{FF2B5EF4-FFF2-40B4-BE49-F238E27FC236}">
                  <a16:creationId xmlns:a16="http://schemas.microsoft.com/office/drawing/2014/main" id="{2AC7EC79-7954-4B4A-A046-A93D3E7BB1E5}"/>
                </a:ext>
              </a:extLst>
            </p:cNvPr>
            <p:cNvSpPr>
              <a:spLocks noChangeArrowheads="1"/>
            </p:cNvSpPr>
            <p:nvPr/>
          </p:nvSpPr>
          <p:spPr bwMode="auto">
            <a:xfrm>
              <a:off x="1443"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5" name="Rectangle 15">
              <a:extLst>
                <a:ext uri="{FF2B5EF4-FFF2-40B4-BE49-F238E27FC236}">
                  <a16:creationId xmlns:a16="http://schemas.microsoft.com/office/drawing/2014/main" id="{571CBA12-792A-4C21-B23D-ADB8951AB989}"/>
                </a:ext>
              </a:extLst>
            </p:cNvPr>
            <p:cNvSpPr>
              <a:spLocks noChangeArrowheads="1"/>
            </p:cNvSpPr>
            <p:nvPr/>
          </p:nvSpPr>
          <p:spPr bwMode="auto">
            <a:xfrm>
              <a:off x="1512"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6" name="Rectangle 16">
              <a:extLst>
                <a:ext uri="{FF2B5EF4-FFF2-40B4-BE49-F238E27FC236}">
                  <a16:creationId xmlns:a16="http://schemas.microsoft.com/office/drawing/2014/main" id="{CBB45D89-CBC2-4ADE-A042-32B9591AAB0A}"/>
                </a:ext>
              </a:extLst>
            </p:cNvPr>
            <p:cNvSpPr>
              <a:spLocks noChangeArrowheads="1"/>
            </p:cNvSpPr>
            <p:nvPr/>
          </p:nvSpPr>
          <p:spPr bwMode="auto">
            <a:xfrm>
              <a:off x="1622"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7" name="Rectangle 17">
              <a:extLst>
                <a:ext uri="{FF2B5EF4-FFF2-40B4-BE49-F238E27FC236}">
                  <a16:creationId xmlns:a16="http://schemas.microsoft.com/office/drawing/2014/main" id="{D3100281-A4E7-4753-9F19-EC21C74706C8}"/>
                </a:ext>
              </a:extLst>
            </p:cNvPr>
            <p:cNvSpPr>
              <a:spLocks noChangeArrowheads="1"/>
            </p:cNvSpPr>
            <p:nvPr/>
          </p:nvSpPr>
          <p:spPr bwMode="auto">
            <a:xfrm>
              <a:off x="1679" y="1857"/>
              <a:ext cx="8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e</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8" name="Rectangle 18">
              <a:extLst>
                <a:ext uri="{FF2B5EF4-FFF2-40B4-BE49-F238E27FC236}">
                  <a16:creationId xmlns:a16="http://schemas.microsoft.com/office/drawing/2014/main" id="{EB06B74A-F68E-4B3F-9DAE-73A1A43EFD00}"/>
                </a:ext>
              </a:extLst>
            </p:cNvPr>
            <p:cNvSpPr>
              <a:spLocks noChangeArrowheads="1"/>
            </p:cNvSpPr>
            <p:nvPr/>
          </p:nvSpPr>
          <p:spPr bwMode="auto">
            <a:xfrm>
              <a:off x="1801"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9" name="Rectangle 19">
              <a:extLst>
                <a:ext uri="{FF2B5EF4-FFF2-40B4-BE49-F238E27FC236}">
                  <a16:creationId xmlns:a16="http://schemas.microsoft.com/office/drawing/2014/main" id="{573CE6B4-11CA-4ADE-9B8C-E0156E2A90FB}"/>
                </a:ext>
              </a:extLst>
            </p:cNvPr>
            <p:cNvSpPr>
              <a:spLocks noChangeArrowheads="1"/>
            </p:cNvSpPr>
            <p:nvPr/>
          </p:nvSpPr>
          <p:spPr bwMode="auto">
            <a:xfrm>
              <a:off x="1863" y="1857"/>
              <a:ext cx="7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r</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0" name="Rectangle 20">
              <a:extLst>
                <a:ext uri="{FF2B5EF4-FFF2-40B4-BE49-F238E27FC236}">
                  <a16:creationId xmlns:a16="http://schemas.microsoft.com/office/drawing/2014/main" id="{79CA6EEB-EC39-43F3-BB57-C0F8ACBEF4D0}"/>
                </a:ext>
              </a:extLst>
            </p:cNvPr>
            <p:cNvSpPr>
              <a:spLocks noChangeArrowheads="1"/>
            </p:cNvSpPr>
            <p:nvPr/>
          </p:nvSpPr>
          <p:spPr bwMode="auto">
            <a:xfrm>
              <a:off x="1980"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1" name="Rectangle 21">
              <a:extLst>
                <a:ext uri="{FF2B5EF4-FFF2-40B4-BE49-F238E27FC236}">
                  <a16:creationId xmlns:a16="http://schemas.microsoft.com/office/drawing/2014/main" id="{EDEDDEF9-61AC-46BE-B89B-71F17B794F64}"/>
                </a:ext>
              </a:extLst>
            </p:cNvPr>
            <p:cNvSpPr>
              <a:spLocks noChangeArrowheads="1"/>
            </p:cNvSpPr>
            <p:nvPr/>
          </p:nvSpPr>
          <p:spPr bwMode="auto">
            <a:xfrm>
              <a:off x="2033"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n</a:t>
              </a:r>
              <a:endParaRPr kumimoji="0" lang="en-US" altLang="en-US" sz="4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2" name="Rectangle 22">
              <a:extLst>
                <a:ext uri="{FF2B5EF4-FFF2-40B4-BE49-F238E27FC236}">
                  <a16:creationId xmlns:a16="http://schemas.microsoft.com/office/drawing/2014/main" id="{20701845-68F0-4924-803F-A6C1C4C6A26C}"/>
                </a:ext>
              </a:extLst>
            </p:cNvPr>
            <p:cNvSpPr>
              <a:spLocks noChangeArrowheads="1"/>
            </p:cNvSpPr>
            <p:nvPr/>
          </p:nvSpPr>
          <p:spPr bwMode="auto">
            <a:xfrm>
              <a:off x="2160"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3" name="Rectangle 23">
              <a:extLst>
                <a:ext uri="{FF2B5EF4-FFF2-40B4-BE49-F238E27FC236}">
                  <a16:creationId xmlns:a16="http://schemas.microsoft.com/office/drawing/2014/main" id="{177BFFA9-2A3B-41DD-90CA-602E396E0528}"/>
                </a:ext>
              </a:extLst>
            </p:cNvPr>
            <p:cNvSpPr>
              <a:spLocks noChangeArrowheads="1"/>
            </p:cNvSpPr>
            <p:nvPr/>
          </p:nvSpPr>
          <p:spPr bwMode="auto">
            <a:xfrm>
              <a:off x="2339"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4" name="Rectangle 24">
              <a:extLst>
                <a:ext uri="{FF2B5EF4-FFF2-40B4-BE49-F238E27FC236}">
                  <a16:creationId xmlns:a16="http://schemas.microsoft.com/office/drawing/2014/main" id="{C049653F-E1A5-4994-979E-1925DAF18ED0}"/>
                </a:ext>
              </a:extLst>
            </p:cNvPr>
            <p:cNvSpPr>
              <a:spLocks noChangeArrowheads="1"/>
            </p:cNvSpPr>
            <p:nvPr/>
          </p:nvSpPr>
          <p:spPr bwMode="auto">
            <a:xfrm>
              <a:off x="2379" y="1857"/>
              <a:ext cx="150"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m</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5" name="Rectangle 25">
              <a:extLst>
                <a:ext uri="{FF2B5EF4-FFF2-40B4-BE49-F238E27FC236}">
                  <a16:creationId xmlns:a16="http://schemas.microsoft.com/office/drawing/2014/main" id="{8C08F919-8541-4027-BB94-46D2CB777D3B}"/>
                </a:ext>
              </a:extLst>
            </p:cNvPr>
            <p:cNvSpPr>
              <a:spLocks noChangeArrowheads="1"/>
            </p:cNvSpPr>
            <p:nvPr/>
          </p:nvSpPr>
          <p:spPr bwMode="auto">
            <a:xfrm>
              <a:off x="2518"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6" name="Rectangle 26">
              <a:extLst>
                <a:ext uri="{FF2B5EF4-FFF2-40B4-BE49-F238E27FC236}">
                  <a16:creationId xmlns:a16="http://schemas.microsoft.com/office/drawing/2014/main" id="{2C7B804E-1BF3-49AF-9970-FD35D642AF6B}"/>
                </a:ext>
              </a:extLst>
            </p:cNvPr>
            <p:cNvSpPr>
              <a:spLocks noChangeArrowheads="1"/>
            </p:cNvSpPr>
            <p:nvPr/>
          </p:nvSpPr>
          <p:spPr bwMode="auto">
            <a:xfrm>
              <a:off x="2573"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7" name="Rectangle 27">
              <a:extLst>
                <a:ext uri="{FF2B5EF4-FFF2-40B4-BE49-F238E27FC236}">
                  <a16:creationId xmlns:a16="http://schemas.microsoft.com/office/drawing/2014/main" id="{C58BD256-8462-4155-84B4-14E1203B5813}"/>
                </a:ext>
              </a:extLst>
            </p:cNvPr>
            <p:cNvSpPr>
              <a:spLocks noChangeArrowheads="1"/>
            </p:cNvSpPr>
            <p:nvPr/>
          </p:nvSpPr>
          <p:spPr bwMode="auto">
            <a:xfrm>
              <a:off x="269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8" name="Rectangle 28">
              <a:extLst>
                <a:ext uri="{FF2B5EF4-FFF2-40B4-BE49-F238E27FC236}">
                  <a16:creationId xmlns:a16="http://schemas.microsoft.com/office/drawing/2014/main" id="{65A6BA74-806E-4079-BD36-EA0A318480B7}"/>
                </a:ext>
              </a:extLst>
            </p:cNvPr>
            <p:cNvSpPr>
              <a:spLocks noChangeArrowheads="1"/>
            </p:cNvSpPr>
            <p:nvPr/>
          </p:nvSpPr>
          <p:spPr bwMode="auto">
            <a:xfrm>
              <a:off x="2769"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9" name="Rectangle 29">
              <a:extLst>
                <a:ext uri="{FF2B5EF4-FFF2-40B4-BE49-F238E27FC236}">
                  <a16:creationId xmlns:a16="http://schemas.microsoft.com/office/drawing/2014/main" id="{60EC8960-5865-4278-BF7F-B91E4FD9D39A}"/>
                </a:ext>
              </a:extLst>
            </p:cNvPr>
            <p:cNvSpPr>
              <a:spLocks noChangeArrowheads="1"/>
            </p:cNvSpPr>
            <p:nvPr/>
          </p:nvSpPr>
          <p:spPr bwMode="auto">
            <a:xfrm>
              <a:off x="287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0" name="Rectangle 30">
              <a:extLst>
                <a:ext uri="{FF2B5EF4-FFF2-40B4-BE49-F238E27FC236}">
                  <a16:creationId xmlns:a16="http://schemas.microsoft.com/office/drawing/2014/main" id="{A1C4BF23-4638-49C5-8B75-02EE4A66548C}"/>
                </a:ext>
              </a:extLst>
            </p:cNvPr>
            <p:cNvSpPr>
              <a:spLocks noChangeArrowheads="1"/>
            </p:cNvSpPr>
            <p:nvPr/>
          </p:nvSpPr>
          <p:spPr bwMode="auto">
            <a:xfrm>
              <a:off x="2936" y="1857"/>
              <a:ext cx="8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c</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1" name="Rectangle 31">
              <a:extLst>
                <a:ext uri="{FF2B5EF4-FFF2-40B4-BE49-F238E27FC236}">
                  <a16:creationId xmlns:a16="http://schemas.microsoft.com/office/drawing/2014/main" id="{A337C024-5E4B-439E-ACAA-13247E9A9F99}"/>
                </a:ext>
              </a:extLst>
            </p:cNvPr>
            <p:cNvSpPr>
              <a:spLocks noChangeArrowheads="1"/>
            </p:cNvSpPr>
            <p:nvPr/>
          </p:nvSpPr>
          <p:spPr bwMode="auto">
            <a:xfrm>
              <a:off x="305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2" name="Rectangle 32">
              <a:extLst>
                <a:ext uri="{FF2B5EF4-FFF2-40B4-BE49-F238E27FC236}">
                  <a16:creationId xmlns:a16="http://schemas.microsoft.com/office/drawing/2014/main" id="{F5354100-0B54-4EAD-AE73-E5A9F2160A32}"/>
                </a:ext>
              </a:extLst>
            </p:cNvPr>
            <p:cNvSpPr>
              <a:spLocks noChangeArrowheads="1"/>
            </p:cNvSpPr>
            <p:nvPr/>
          </p:nvSpPr>
          <p:spPr bwMode="auto">
            <a:xfrm>
              <a:off x="3108"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h</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3" name="Rectangle 33">
              <a:extLst>
                <a:ext uri="{FF2B5EF4-FFF2-40B4-BE49-F238E27FC236}">
                  <a16:creationId xmlns:a16="http://schemas.microsoft.com/office/drawing/2014/main" id="{9DFCA166-7D88-4713-B697-55E57880691A}"/>
                </a:ext>
              </a:extLst>
            </p:cNvPr>
            <p:cNvSpPr>
              <a:spLocks noChangeArrowheads="1"/>
            </p:cNvSpPr>
            <p:nvPr/>
          </p:nvSpPr>
          <p:spPr bwMode="auto">
            <a:xfrm>
              <a:off x="3234"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4" name="Rectangle 34">
              <a:extLst>
                <a:ext uri="{FF2B5EF4-FFF2-40B4-BE49-F238E27FC236}">
                  <a16:creationId xmlns:a16="http://schemas.microsoft.com/office/drawing/2014/main" id="{E2845866-71D7-4A31-88D5-F48A4135AD29}"/>
                </a:ext>
              </a:extLst>
            </p:cNvPr>
            <p:cNvSpPr>
              <a:spLocks noChangeArrowheads="1"/>
            </p:cNvSpPr>
            <p:nvPr/>
          </p:nvSpPr>
          <p:spPr bwMode="auto">
            <a:xfrm>
              <a:off x="3306"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i</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5" name="Rectangle 35">
              <a:extLst>
                <a:ext uri="{FF2B5EF4-FFF2-40B4-BE49-F238E27FC236}">
                  <a16:creationId xmlns:a16="http://schemas.microsoft.com/office/drawing/2014/main" id="{92F3F210-3471-4940-85ED-668EE87F6177}"/>
                </a:ext>
              </a:extLst>
            </p:cNvPr>
            <p:cNvSpPr>
              <a:spLocks noChangeArrowheads="1"/>
            </p:cNvSpPr>
            <p:nvPr/>
          </p:nvSpPr>
          <p:spPr bwMode="auto">
            <a:xfrm>
              <a:off x="341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6" name="Rectangle 36">
              <a:extLst>
                <a:ext uri="{FF2B5EF4-FFF2-40B4-BE49-F238E27FC236}">
                  <a16:creationId xmlns:a16="http://schemas.microsoft.com/office/drawing/2014/main" id="{927DA676-49B6-4F72-BFC8-FF4DE28B558A}"/>
                </a:ext>
              </a:extLst>
            </p:cNvPr>
            <p:cNvSpPr>
              <a:spLocks noChangeArrowheads="1"/>
            </p:cNvSpPr>
            <p:nvPr/>
          </p:nvSpPr>
          <p:spPr bwMode="auto">
            <a:xfrm>
              <a:off x="3466"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n</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7" name="Rectangle 37">
              <a:extLst>
                <a:ext uri="{FF2B5EF4-FFF2-40B4-BE49-F238E27FC236}">
                  <a16:creationId xmlns:a16="http://schemas.microsoft.com/office/drawing/2014/main" id="{1AEB6F9D-C96F-456F-8C50-897566A8813B}"/>
                </a:ext>
              </a:extLst>
            </p:cNvPr>
            <p:cNvSpPr>
              <a:spLocks noChangeArrowheads="1"/>
            </p:cNvSpPr>
            <p:nvPr/>
          </p:nvSpPr>
          <p:spPr bwMode="auto">
            <a:xfrm>
              <a:off x="3593"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8" name="Rectangle 38">
              <a:extLst>
                <a:ext uri="{FF2B5EF4-FFF2-40B4-BE49-F238E27FC236}">
                  <a16:creationId xmlns:a16="http://schemas.microsoft.com/office/drawing/2014/main" id="{88A0E53E-3433-4CCF-8566-90B4D54D8420}"/>
                </a:ext>
              </a:extLst>
            </p:cNvPr>
            <p:cNvSpPr>
              <a:spLocks noChangeArrowheads="1"/>
            </p:cNvSpPr>
            <p:nvPr/>
          </p:nvSpPr>
          <p:spPr bwMode="auto">
            <a:xfrm>
              <a:off x="3648"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g</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9" name="Rectangle 39">
              <a:extLst>
                <a:ext uri="{FF2B5EF4-FFF2-40B4-BE49-F238E27FC236}">
                  <a16:creationId xmlns:a16="http://schemas.microsoft.com/office/drawing/2014/main" id="{64B706D2-BA29-451A-B5C6-90C7BD59CE66}"/>
                </a:ext>
              </a:extLst>
            </p:cNvPr>
            <p:cNvSpPr>
              <a:spLocks noChangeArrowheads="1"/>
            </p:cNvSpPr>
            <p:nvPr/>
          </p:nvSpPr>
          <p:spPr bwMode="auto">
            <a:xfrm>
              <a:off x="3772"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0" name="Rectangle 40">
              <a:extLst>
                <a:ext uri="{FF2B5EF4-FFF2-40B4-BE49-F238E27FC236}">
                  <a16:creationId xmlns:a16="http://schemas.microsoft.com/office/drawing/2014/main" id="{6768064C-2AD6-4501-9AD2-17B92BF9C5CC}"/>
                </a:ext>
              </a:extLst>
            </p:cNvPr>
            <p:cNvSpPr>
              <a:spLocks noChangeArrowheads="1"/>
            </p:cNvSpPr>
            <p:nvPr/>
          </p:nvSpPr>
          <p:spPr bwMode="auto">
            <a:xfrm>
              <a:off x="3951"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1" name="Rectangle 41">
              <a:extLst>
                <a:ext uri="{FF2B5EF4-FFF2-40B4-BE49-F238E27FC236}">
                  <a16:creationId xmlns:a16="http://schemas.microsoft.com/office/drawing/2014/main" id="{DDFD8E75-28D3-4B34-BC5A-C87D6E489A94}"/>
                </a:ext>
              </a:extLst>
            </p:cNvPr>
            <p:cNvSpPr>
              <a:spLocks noChangeArrowheads="1"/>
            </p:cNvSpPr>
            <p:nvPr/>
          </p:nvSpPr>
          <p:spPr bwMode="auto">
            <a:xfrm>
              <a:off x="4006"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2" name="Rectangle 42">
              <a:extLst>
                <a:ext uri="{FF2B5EF4-FFF2-40B4-BE49-F238E27FC236}">
                  <a16:creationId xmlns:a16="http://schemas.microsoft.com/office/drawing/2014/main" id="{649665B7-44DD-469E-9828-3615E9CD329E}"/>
                </a:ext>
              </a:extLst>
            </p:cNvPr>
            <p:cNvSpPr>
              <a:spLocks noChangeArrowheads="1"/>
            </p:cNvSpPr>
            <p:nvPr/>
          </p:nvSpPr>
          <p:spPr bwMode="auto">
            <a:xfrm>
              <a:off x="4130"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3" name="Rectangle 43">
              <a:extLst>
                <a:ext uri="{FF2B5EF4-FFF2-40B4-BE49-F238E27FC236}">
                  <a16:creationId xmlns:a16="http://schemas.microsoft.com/office/drawing/2014/main" id="{72B47B16-4791-4BAD-B6FB-11DC555DD8CD}"/>
                </a:ext>
              </a:extLst>
            </p:cNvPr>
            <p:cNvSpPr>
              <a:spLocks noChangeArrowheads="1"/>
            </p:cNvSpPr>
            <p:nvPr/>
          </p:nvSpPr>
          <p:spPr bwMode="auto">
            <a:xfrm>
              <a:off x="4202"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l</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4" name="Rectangle 44">
              <a:extLst>
                <a:ext uri="{FF2B5EF4-FFF2-40B4-BE49-F238E27FC236}">
                  <a16:creationId xmlns:a16="http://schemas.microsoft.com/office/drawing/2014/main" id="{07C3BDBB-DE2C-4588-B402-F7D3746898BE}"/>
                </a:ext>
              </a:extLst>
            </p:cNvPr>
            <p:cNvSpPr>
              <a:spLocks noChangeArrowheads="1"/>
            </p:cNvSpPr>
            <p:nvPr/>
          </p:nvSpPr>
          <p:spPr bwMode="auto">
            <a:xfrm>
              <a:off x="4309"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5" name="Rectangle 45">
              <a:extLst>
                <a:ext uri="{FF2B5EF4-FFF2-40B4-BE49-F238E27FC236}">
                  <a16:creationId xmlns:a16="http://schemas.microsoft.com/office/drawing/2014/main" id="{0645A22D-07CB-4142-923F-03FD3329879C}"/>
                </a:ext>
              </a:extLst>
            </p:cNvPr>
            <p:cNvSpPr>
              <a:spLocks noChangeArrowheads="1"/>
            </p:cNvSpPr>
            <p:nvPr/>
          </p:nvSpPr>
          <p:spPr bwMode="auto">
            <a:xfrm>
              <a:off x="4364"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g</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6" name="Rectangle 46">
              <a:extLst>
                <a:ext uri="{FF2B5EF4-FFF2-40B4-BE49-F238E27FC236}">
                  <a16:creationId xmlns:a16="http://schemas.microsoft.com/office/drawing/2014/main" id="{0CA53A64-BBE6-4F65-96DF-99A5A061F128}"/>
                </a:ext>
              </a:extLst>
            </p:cNvPr>
            <p:cNvSpPr>
              <a:spLocks noChangeArrowheads="1"/>
            </p:cNvSpPr>
            <p:nvPr/>
          </p:nvSpPr>
          <p:spPr bwMode="auto">
            <a:xfrm>
              <a:off x="4489"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7" name="Rectangle 47">
              <a:extLst>
                <a:ext uri="{FF2B5EF4-FFF2-40B4-BE49-F238E27FC236}">
                  <a16:creationId xmlns:a16="http://schemas.microsoft.com/office/drawing/2014/main" id="{2BD0BCBA-406E-41D0-A836-AECC7882EB08}"/>
                </a:ext>
              </a:extLst>
            </p:cNvPr>
            <p:cNvSpPr>
              <a:spLocks noChangeArrowheads="1"/>
            </p:cNvSpPr>
            <p:nvPr/>
          </p:nvSpPr>
          <p:spPr bwMode="auto">
            <a:xfrm>
              <a:off x="4543"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o</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8" name="Rectangle 48">
              <a:extLst>
                <a:ext uri="{FF2B5EF4-FFF2-40B4-BE49-F238E27FC236}">
                  <a16:creationId xmlns:a16="http://schemas.microsoft.com/office/drawing/2014/main" id="{2852C2EA-3179-4D47-ACA6-80CD8E2CF3CA}"/>
                </a:ext>
              </a:extLst>
            </p:cNvPr>
            <p:cNvSpPr>
              <a:spLocks noChangeArrowheads="1"/>
            </p:cNvSpPr>
            <p:nvPr/>
          </p:nvSpPr>
          <p:spPr bwMode="auto">
            <a:xfrm>
              <a:off x="4668"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9" name="Rectangle 49">
              <a:extLst>
                <a:ext uri="{FF2B5EF4-FFF2-40B4-BE49-F238E27FC236}">
                  <a16:creationId xmlns:a16="http://schemas.microsoft.com/office/drawing/2014/main" id="{AFE42D2E-3502-4F6F-A698-060376418A01}"/>
                </a:ext>
              </a:extLst>
            </p:cNvPr>
            <p:cNvSpPr>
              <a:spLocks noChangeArrowheads="1"/>
            </p:cNvSpPr>
            <p:nvPr/>
          </p:nvSpPr>
          <p:spPr bwMode="auto">
            <a:xfrm>
              <a:off x="4730" y="1857"/>
              <a:ext cx="7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r</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0" name="Rectangle 50">
              <a:extLst>
                <a:ext uri="{FF2B5EF4-FFF2-40B4-BE49-F238E27FC236}">
                  <a16:creationId xmlns:a16="http://schemas.microsoft.com/office/drawing/2014/main" id="{8BF8CAB4-3412-4476-A5E9-272203B6C905}"/>
                </a:ext>
              </a:extLst>
            </p:cNvPr>
            <p:cNvSpPr>
              <a:spLocks noChangeArrowheads="1"/>
            </p:cNvSpPr>
            <p:nvPr/>
          </p:nvSpPr>
          <p:spPr bwMode="auto">
            <a:xfrm>
              <a:off x="484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1" name="Rectangle 51">
              <a:extLst>
                <a:ext uri="{FF2B5EF4-FFF2-40B4-BE49-F238E27FC236}">
                  <a16:creationId xmlns:a16="http://schemas.microsoft.com/office/drawing/2014/main" id="{08C79BF3-96EC-4B77-A322-301738F32CFE}"/>
                </a:ext>
              </a:extLst>
            </p:cNvPr>
            <p:cNvSpPr>
              <a:spLocks noChangeArrowheads="1"/>
            </p:cNvSpPr>
            <p:nvPr/>
          </p:nvSpPr>
          <p:spPr bwMode="auto">
            <a:xfrm>
              <a:off x="4919"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i</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2" name="Rectangle 52">
              <a:extLst>
                <a:ext uri="{FF2B5EF4-FFF2-40B4-BE49-F238E27FC236}">
                  <a16:creationId xmlns:a16="http://schemas.microsoft.com/office/drawing/2014/main" id="{1407AB53-3A3A-4E14-8A10-B3C5C362814C}"/>
                </a:ext>
              </a:extLst>
            </p:cNvPr>
            <p:cNvSpPr>
              <a:spLocks noChangeArrowheads="1"/>
            </p:cNvSpPr>
            <p:nvPr/>
          </p:nvSpPr>
          <p:spPr bwMode="auto">
            <a:xfrm>
              <a:off x="502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3" name="Rectangle 53">
              <a:extLst>
                <a:ext uri="{FF2B5EF4-FFF2-40B4-BE49-F238E27FC236}">
                  <a16:creationId xmlns:a16="http://schemas.microsoft.com/office/drawing/2014/main" id="{F58F1222-FE27-49C3-97F7-AF49E1EE6D05}"/>
                </a:ext>
              </a:extLst>
            </p:cNvPr>
            <p:cNvSpPr>
              <a:spLocks noChangeArrowheads="1"/>
            </p:cNvSpPr>
            <p:nvPr/>
          </p:nvSpPr>
          <p:spPr bwMode="auto">
            <a:xfrm>
              <a:off x="5098"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4" name="Rectangle 54">
              <a:extLst>
                <a:ext uri="{FF2B5EF4-FFF2-40B4-BE49-F238E27FC236}">
                  <a16:creationId xmlns:a16="http://schemas.microsoft.com/office/drawing/2014/main" id="{186534B4-736D-4233-BB0F-BC66EA99708F}"/>
                </a:ext>
              </a:extLst>
            </p:cNvPr>
            <p:cNvSpPr>
              <a:spLocks noChangeArrowheads="1"/>
            </p:cNvSpPr>
            <p:nvPr/>
          </p:nvSpPr>
          <p:spPr bwMode="auto">
            <a:xfrm>
              <a:off x="520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5" name="Rectangle 55">
              <a:extLst>
                <a:ext uri="{FF2B5EF4-FFF2-40B4-BE49-F238E27FC236}">
                  <a16:creationId xmlns:a16="http://schemas.microsoft.com/office/drawing/2014/main" id="{C9F9371A-A557-4241-8390-026C7561BFB4}"/>
                </a:ext>
              </a:extLst>
            </p:cNvPr>
            <p:cNvSpPr>
              <a:spLocks noChangeArrowheads="1"/>
            </p:cNvSpPr>
            <p:nvPr/>
          </p:nvSpPr>
          <p:spPr bwMode="auto">
            <a:xfrm>
              <a:off x="5258"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h</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6" name="Rectangle 56">
              <a:extLst>
                <a:ext uri="{FF2B5EF4-FFF2-40B4-BE49-F238E27FC236}">
                  <a16:creationId xmlns:a16="http://schemas.microsoft.com/office/drawing/2014/main" id="{B5BB5129-309B-4547-B516-A8518D71F51A}"/>
                </a:ext>
              </a:extLst>
            </p:cNvPr>
            <p:cNvSpPr>
              <a:spLocks noChangeArrowheads="1"/>
            </p:cNvSpPr>
            <p:nvPr/>
          </p:nvSpPr>
          <p:spPr bwMode="auto">
            <a:xfrm>
              <a:off x="538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7" name="Rectangle 57">
              <a:extLst>
                <a:ext uri="{FF2B5EF4-FFF2-40B4-BE49-F238E27FC236}">
                  <a16:creationId xmlns:a16="http://schemas.microsoft.com/office/drawing/2014/main" id="{D4141041-09B9-4755-BC86-893D2804F062}"/>
                </a:ext>
              </a:extLst>
            </p:cNvPr>
            <p:cNvSpPr>
              <a:spLocks noChangeArrowheads="1"/>
            </p:cNvSpPr>
            <p:nvPr/>
          </p:nvSpPr>
          <p:spPr bwMode="auto">
            <a:xfrm>
              <a:off x="5425" y="1857"/>
              <a:ext cx="150"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m</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grpSp>
      <p:grpSp>
        <p:nvGrpSpPr>
          <p:cNvPr id="343098" name="Group 58">
            <a:extLst>
              <a:ext uri="{FF2B5EF4-FFF2-40B4-BE49-F238E27FC236}">
                <a16:creationId xmlns:a16="http://schemas.microsoft.com/office/drawing/2014/main" id="{4C4435A1-818C-4D12-AD39-5A80E5DA0EB2}"/>
              </a:ext>
            </a:extLst>
          </p:cNvPr>
          <p:cNvGrpSpPr>
            <a:grpSpLocks/>
          </p:cNvGrpSpPr>
          <p:nvPr/>
        </p:nvGrpSpPr>
        <p:grpSpPr bwMode="auto">
          <a:xfrm>
            <a:off x="685799" y="3074115"/>
            <a:ext cx="1482941" cy="534847"/>
            <a:chOff x="547" y="2347"/>
            <a:chExt cx="896" cy="201"/>
          </a:xfrm>
          <a:noFill/>
        </p:grpSpPr>
        <p:sp>
          <p:nvSpPr>
            <p:cNvPr id="343100" name="Rectangle 60">
              <a:extLst>
                <a:ext uri="{FF2B5EF4-FFF2-40B4-BE49-F238E27FC236}">
                  <a16:creationId xmlns:a16="http://schemas.microsoft.com/office/drawing/2014/main" id="{6DC0AFF8-2E47-4CD2-97D0-D9FB9392ADA9}"/>
                </a:ext>
              </a:extLst>
            </p:cNvPr>
            <p:cNvSpPr>
              <a:spLocks noChangeArrowheads="1"/>
            </p:cNvSpPr>
            <p:nvPr/>
          </p:nvSpPr>
          <p:spPr bwMode="auto">
            <a:xfrm>
              <a:off x="547"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1" name="Rectangle 61">
              <a:extLst>
                <a:ext uri="{FF2B5EF4-FFF2-40B4-BE49-F238E27FC236}">
                  <a16:creationId xmlns:a16="http://schemas.microsoft.com/office/drawing/2014/main" id="{6D59D7CE-E618-464A-8FF6-54417DFD625A}"/>
                </a:ext>
              </a:extLst>
            </p:cNvPr>
            <p:cNvSpPr>
              <a:spLocks noChangeArrowheads="1"/>
            </p:cNvSpPr>
            <p:nvPr/>
          </p:nvSpPr>
          <p:spPr bwMode="auto">
            <a:xfrm>
              <a:off x="609" y="2354"/>
              <a:ext cx="63"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2" name="Rectangle 62">
              <a:extLst>
                <a:ext uri="{FF2B5EF4-FFF2-40B4-BE49-F238E27FC236}">
                  <a16:creationId xmlns:a16="http://schemas.microsoft.com/office/drawing/2014/main" id="{97429AE6-513B-4069-A348-4615A72B1798}"/>
                </a:ext>
              </a:extLst>
            </p:cNvPr>
            <p:cNvSpPr>
              <a:spLocks noChangeArrowheads="1"/>
            </p:cNvSpPr>
            <p:nvPr/>
          </p:nvSpPr>
          <p:spPr bwMode="auto">
            <a:xfrm>
              <a:off x="726"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3" name="Rectangle 63">
              <a:extLst>
                <a:ext uri="{FF2B5EF4-FFF2-40B4-BE49-F238E27FC236}">
                  <a16:creationId xmlns:a16="http://schemas.microsoft.com/office/drawing/2014/main" id="{D54562E6-E4F9-4C06-84BE-9A0A3FA739E0}"/>
                </a:ext>
              </a:extLst>
            </p:cNvPr>
            <p:cNvSpPr>
              <a:spLocks noChangeArrowheads="1"/>
            </p:cNvSpPr>
            <p:nvPr/>
          </p:nvSpPr>
          <p:spPr bwMode="auto">
            <a:xfrm>
              <a:off x="796" y="2354"/>
              <a:ext cx="44"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4" name="Rectangle 64">
              <a:extLst>
                <a:ext uri="{FF2B5EF4-FFF2-40B4-BE49-F238E27FC236}">
                  <a16:creationId xmlns:a16="http://schemas.microsoft.com/office/drawing/2014/main" id="{B8A393DA-6249-4280-83A5-8543CB276724}"/>
                </a:ext>
              </a:extLst>
            </p:cNvPr>
            <p:cNvSpPr>
              <a:spLocks noChangeArrowheads="1"/>
            </p:cNvSpPr>
            <p:nvPr/>
          </p:nvSpPr>
          <p:spPr bwMode="auto">
            <a:xfrm>
              <a:off x="905" y="2347"/>
              <a:ext cx="180"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5" name="Rectangle 65">
              <a:extLst>
                <a:ext uri="{FF2B5EF4-FFF2-40B4-BE49-F238E27FC236}">
                  <a16:creationId xmlns:a16="http://schemas.microsoft.com/office/drawing/2014/main" id="{D4010CF6-9337-4344-98A9-B00C6A1FB9DB}"/>
                </a:ext>
              </a:extLst>
            </p:cNvPr>
            <p:cNvSpPr>
              <a:spLocks noChangeArrowheads="1"/>
            </p:cNvSpPr>
            <p:nvPr/>
          </p:nvSpPr>
          <p:spPr bwMode="auto">
            <a:xfrm>
              <a:off x="975" y="2354"/>
              <a:ext cx="44"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6" name="Rectangle 66">
              <a:extLst>
                <a:ext uri="{FF2B5EF4-FFF2-40B4-BE49-F238E27FC236}">
                  <a16:creationId xmlns:a16="http://schemas.microsoft.com/office/drawing/2014/main" id="{EFF90045-8555-4165-BBCA-1F1609573EAF}"/>
                </a:ext>
              </a:extLst>
            </p:cNvPr>
            <p:cNvSpPr>
              <a:spLocks noChangeArrowheads="1"/>
            </p:cNvSpPr>
            <p:nvPr/>
          </p:nvSpPr>
          <p:spPr bwMode="auto">
            <a:xfrm>
              <a:off x="1085"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7" name="Rectangle 67">
              <a:extLst>
                <a:ext uri="{FF2B5EF4-FFF2-40B4-BE49-F238E27FC236}">
                  <a16:creationId xmlns:a16="http://schemas.microsoft.com/office/drawing/2014/main" id="{D20A7807-952E-4338-843B-B405F9BE73CF}"/>
                </a:ext>
              </a:extLst>
            </p:cNvPr>
            <p:cNvSpPr>
              <a:spLocks noChangeArrowheads="1"/>
            </p:cNvSpPr>
            <p:nvPr/>
          </p:nvSpPr>
          <p:spPr bwMode="auto">
            <a:xfrm>
              <a:off x="1135" y="2354"/>
              <a:ext cx="90"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8" name="Rectangle 68">
              <a:extLst>
                <a:ext uri="{FF2B5EF4-FFF2-40B4-BE49-F238E27FC236}">
                  <a16:creationId xmlns:a16="http://schemas.microsoft.com/office/drawing/2014/main" id="{0794AD9F-6B73-4D97-A7B7-74EB3A8A213F}"/>
                </a:ext>
              </a:extLst>
            </p:cNvPr>
            <p:cNvSpPr>
              <a:spLocks noChangeArrowheads="1"/>
            </p:cNvSpPr>
            <p:nvPr/>
          </p:nvSpPr>
          <p:spPr bwMode="auto">
            <a:xfrm>
              <a:off x="1264"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9" name="Rectangle 69">
              <a:extLst>
                <a:ext uri="{FF2B5EF4-FFF2-40B4-BE49-F238E27FC236}">
                  <a16:creationId xmlns:a16="http://schemas.microsoft.com/office/drawing/2014/main" id="{DE3038F1-55DB-4A62-8894-B8B0254C2691}"/>
                </a:ext>
              </a:extLst>
            </p:cNvPr>
            <p:cNvSpPr>
              <a:spLocks noChangeArrowheads="1"/>
            </p:cNvSpPr>
            <p:nvPr/>
          </p:nvSpPr>
          <p:spPr bwMode="auto">
            <a:xfrm>
              <a:off x="1304" y="2354"/>
              <a:ext cx="125"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40458C"/>
                  </a:solidFill>
                  <a:effectLst/>
                  <a:uLnTx/>
                  <a:uFillTx/>
                  <a:latin typeface="Times New Roman" panose="02020603050405020304" pitchFamily="18" charset="0"/>
                  <a:ea typeface="+mn-ea"/>
                  <a:cs typeface="+mn-cs"/>
                </a:rPr>
                <a:t>m</a:t>
              </a:r>
              <a:endParaRPr kumimoji="0" lang="en-US" altLang="en-US" sz="4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grpSp>
      <p:sp>
        <p:nvSpPr>
          <p:cNvPr id="2" name="Rectangle: Rounded Corners 1">
            <a:extLst>
              <a:ext uri="{FF2B5EF4-FFF2-40B4-BE49-F238E27FC236}">
                <a16:creationId xmlns:a16="http://schemas.microsoft.com/office/drawing/2014/main" id="{D487FC79-8234-4504-BDB9-128B4C8B0DEB}"/>
              </a:ext>
            </a:extLst>
          </p:cNvPr>
          <p:cNvSpPr/>
          <p:nvPr/>
        </p:nvSpPr>
        <p:spPr>
          <a:xfrm>
            <a:off x="1872483" y="2126300"/>
            <a:ext cx="307842" cy="1686943"/>
          </a:xfrm>
          <a:prstGeom prst="round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879C9BEA-C5B6-4860-BF6A-1C631647BFE8}"/>
              </a:ext>
            </a:extLst>
          </p:cNvPr>
          <p:cNvSpPr/>
          <p:nvPr/>
        </p:nvSpPr>
        <p:spPr>
          <a:xfrm>
            <a:off x="1318034" y="3569698"/>
            <a:ext cx="168817" cy="204281"/>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0" name="Isosceles Triangle 159">
            <a:extLst>
              <a:ext uri="{FF2B5EF4-FFF2-40B4-BE49-F238E27FC236}">
                <a16:creationId xmlns:a16="http://schemas.microsoft.com/office/drawing/2014/main" id="{5E7B004C-9BFF-4659-8F6A-1645F59BD057}"/>
              </a:ext>
            </a:extLst>
          </p:cNvPr>
          <p:cNvSpPr/>
          <p:nvPr/>
        </p:nvSpPr>
        <p:spPr>
          <a:xfrm>
            <a:off x="1941996" y="2759711"/>
            <a:ext cx="168817" cy="204281"/>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912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A874B5B9-92C5-411B-84B2-69E4C33D9E05}"/>
              </a:ext>
            </a:extLst>
          </p:cNvPr>
          <p:cNvSpPr>
            <a:spLocks noGrp="1" noChangeArrowheads="1"/>
          </p:cNvSpPr>
          <p:nvPr>
            <p:ph type="title"/>
          </p:nvPr>
        </p:nvSpPr>
        <p:spPr>
          <a:xfrm>
            <a:off x="685800" y="88900"/>
            <a:ext cx="7772400" cy="1143000"/>
          </a:xfrm>
        </p:spPr>
        <p:txBody>
          <a:bodyPr/>
          <a:lstStyle/>
          <a:p>
            <a:r>
              <a:rPr lang="en-US" altLang="en-US" b="1" dirty="0"/>
              <a:t>Boyer-Moore’s Algorithm</a:t>
            </a:r>
          </a:p>
        </p:txBody>
      </p:sp>
      <p:sp>
        <p:nvSpPr>
          <p:cNvPr id="343043" name="Rectangle 3">
            <a:extLst>
              <a:ext uri="{FF2B5EF4-FFF2-40B4-BE49-F238E27FC236}">
                <a16:creationId xmlns:a16="http://schemas.microsoft.com/office/drawing/2014/main" id="{FD118908-1854-4470-BF79-8EFBB544C20E}"/>
              </a:ext>
            </a:extLst>
          </p:cNvPr>
          <p:cNvSpPr>
            <a:spLocks noGrp="1" noChangeArrowheads="1"/>
          </p:cNvSpPr>
          <p:nvPr>
            <p:ph type="body" idx="1"/>
          </p:nvPr>
        </p:nvSpPr>
        <p:spPr>
          <a:xfrm>
            <a:off x="512157" y="1426759"/>
            <a:ext cx="8153400" cy="552450"/>
          </a:xfrm>
          <a:noFill/>
          <a:extLst>
            <a:ext uri="{909E8E84-426E-40DD-AFC4-6F175D3DCCD1}">
              <a14:hiddenFill xmlns:a14="http://schemas.microsoft.com/office/drawing/2010/main">
                <a:solidFill>
                  <a:schemeClr val="folHlink"/>
                </a:solidFill>
              </a14:hiddenFill>
            </a:ext>
          </a:extLst>
        </p:spPr>
        <p:txBody>
          <a:bodyPr/>
          <a:lstStyle/>
          <a:p>
            <a:r>
              <a:rPr lang="en-US" altLang="en-US" sz="2400" b="1" dirty="0"/>
              <a:t>Example </a:t>
            </a:r>
          </a:p>
        </p:txBody>
      </p:sp>
      <p:grpSp>
        <p:nvGrpSpPr>
          <p:cNvPr id="343044" name="Group 4">
            <a:extLst>
              <a:ext uri="{FF2B5EF4-FFF2-40B4-BE49-F238E27FC236}">
                <a16:creationId xmlns:a16="http://schemas.microsoft.com/office/drawing/2014/main" id="{A42845A8-EEB0-4556-A3CE-9E13D65079AB}"/>
              </a:ext>
            </a:extLst>
          </p:cNvPr>
          <p:cNvGrpSpPr>
            <a:grpSpLocks/>
          </p:cNvGrpSpPr>
          <p:nvPr/>
        </p:nvGrpSpPr>
        <p:grpSpPr bwMode="auto">
          <a:xfrm>
            <a:off x="685800" y="2393529"/>
            <a:ext cx="8321675" cy="460342"/>
            <a:chOff x="547" y="1850"/>
            <a:chExt cx="5028" cy="176"/>
          </a:xfrm>
          <a:noFill/>
        </p:grpSpPr>
        <p:sp>
          <p:nvSpPr>
            <p:cNvPr id="343045" name="Rectangle 5">
              <a:extLst>
                <a:ext uri="{FF2B5EF4-FFF2-40B4-BE49-F238E27FC236}">
                  <a16:creationId xmlns:a16="http://schemas.microsoft.com/office/drawing/2014/main" id="{95485FDB-2BF8-419F-86EF-0FF4E5DF4B4B}"/>
                </a:ext>
              </a:extLst>
            </p:cNvPr>
            <p:cNvSpPr>
              <a:spLocks noChangeArrowheads="1"/>
            </p:cNvSpPr>
            <p:nvPr/>
          </p:nvSpPr>
          <p:spPr bwMode="auto">
            <a:xfrm>
              <a:off x="54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6" name="Rectangle 6">
              <a:extLst>
                <a:ext uri="{FF2B5EF4-FFF2-40B4-BE49-F238E27FC236}">
                  <a16:creationId xmlns:a16="http://schemas.microsoft.com/office/drawing/2014/main" id="{7230AB94-2ED8-4670-87E9-8784F42DE94F}"/>
                </a:ext>
              </a:extLst>
            </p:cNvPr>
            <p:cNvSpPr>
              <a:spLocks noChangeArrowheads="1"/>
            </p:cNvSpPr>
            <p:nvPr/>
          </p:nvSpPr>
          <p:spPr bwMode="auto">
            <a:xfrm>
              <a:off x="602"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7" name="Rectangle 7">
              <a:extLst>
                <a:ext uri="{FF2B5EF4-FFF2-40B4-BE49-F238E27FC236}">
                  <a16:creationId xmlns:a16="http://schemas.microsoft.com/office/drawing/2014/main" id="{EE9929CB-6EBB-4499-8103-8E54B4FD06A5}"/>
                </a:ext>
              </a:extLst>
            </p:cNvPr>
            <p:cNvSpPr>
              <a:spLocks noChangeArrowheads="1"/>
            </p:cNvSpPr>
            <p:nvPr/>
          </p:nvSpPr>
          <p:spPr bwMode="auto">
            <a:xfrm>
              <a:off x="72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8" name="Rectangle 8">
              <a:extLst>
                <a:ext uri="{FF2B5EF4-FFF2-40B4-BE49-F238E27FC236}">
                  <a16:creationId xmlns:a16="http://schemas.microsoft.com/office/drawing/2014/main" id="{876C0944-5A1D-4BA1-9AC9-80F0597BAAA8}"/>
                </a:ext>
              </a:extLst>
            </p:cNvPr>
            <p:cNvSpPr>
              <a:spLocks noChangeArrowheads="1"/>
            </p:cNvSpPr>
            <p:nvPr/>
          </p:nvSpPr>
          <p:spPr bwMode="auto">
            <a:xfrm>
              <a:off x="905"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9" name="Rectangle 9">
              <a:extLst>
                <a:ext uri="{FF2B5EF4-FFF2-40B4-BE49-F238E27FC236}">
                  <a16:creationId xmlns:a16="http://schemas.microsoft.com/office/drawing/2014/main" id="{32472F55-AC33-4352-8FD8-E4A7454F12C7}"/>
                </a:ext>
              </a:extLst>
            </p:cNvPr>
            <p:cNvSpPr>
              <a:spLocks noChangeArrowheads="1"/>
            </p:cNvSpPr>
            <p:nvPr/>
          </p:nvSpPr>
          <p:spPr bwMode="auto">
            <a:xfrm>
              <a:off x="960"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p</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0" name="Rectangle 10">
              <a:extLst>
                <a:ext uri="{FF2B5EF4-FFF2-40B4-BE49-F238E27FC236}">
                  <a16:creationId xmlns:a16="http://schemas.microsoft.com/office/drawing/2014/main" id="{33345E0F-447B-4F21-9AAB-0DAACC7C465C}"/>
                </a:ext>
              </a:extLst>
            </p:cNvPr>
            <p:cNvSpPr>
              <a:spLocks noChangeArrowheads="1"/>
            </p:cNvSpPr>
            <p:nvPr/>
          </p:nvSpPr>
          <p:spPr bwMode="auto">
            <a:xfrm>
              <a:off x="108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1" name="Rectangle 11">
              <a:extLst>
                <a:ext uri="{FF2B5EF4-FFF2-40B4-BE49-F238E27FC236}">
                  <a16:creationId xmlns:a16="http://schemas.microsoft.com/office/drawing/2014/main" id="{3122EF05-FC97-4BE9-B05D-626415BD861F}"/>
                </a:ext>
              </a:extLst>
            </p:cNvPr>
            <p:cNvSpPr>
              <a:spLocks noChangeArrowheads="1"/>
            </p:cNvSpPr>
            <p:nvPr/>
          </p:nvSpPr>
          <p:spPr bwMode="auto">
            <a:xfrm>
              <a:off x="1140"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2" name="Rectangle 12">
              <a:extLst>
                <a:ext uri="{FF2B5EF4-FFF2-40B4-BE49-F238E27FC236}">
                  <a16:creationId xmlns:a16="http://schemas.microsoft.com/office/drawing/2014/main" id="{7383C5E3-08F5-4944-86A4-1A4E745355AB}"/>
                </a:ext>
              </a:extLst>
            </p:cNvPr>
            <p:cNvSpPr>
              <a:spLocks noChangeArrowheads="1"/>
            </p:cNvSpPr>
            <p:nvPr/>
          </p:nvSpPr>
          <p:spPr bwMode="auto">
            <a:xfrm>
              <a:off x="126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3" name="Rectangle 13">
              <a:extLst>
                <a:ext uri="{FF2B5EF4-FFF2-40B4-BE49-F238E27FC236}">
                  <a16:creationId xmlns:a16="http://schemas.microsoft.com/office/drawing/2014/main" id="{2F197CA9-0A53-464C-9B6B-649F126FA672}"/>
                </a:ext>
              </a:extLst>
            </p:cNvPr>
            <p:cNvSpPr>
              <a:spLocks noChangeArrowheads="1"/>
            </p:cNvSpPr>
            <p:nvPr/>
          </p:nvSpPr>
          <p:spPr bwMode="auto">
            <a:xfrm>
              <a:off x="1333"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4" name="Rectangle 14">
              <a:extLst>
                <a:ext uri="{FF2B5EF4-FFF2-40B4-BE49-F238E27FC236}">
                  <a16:creationId xmlns:a16="http://schemas.microsoft.com/office/drawing/2014/main" id="{2AC7EC79-7954-4B4A-A046-A93D3E7BB1E5}"/>
                </a:ext>
              </a:extLst>
            </p:cNvPr>
            <p:cNvSpPr>
              <a:spLocks noChangeArrowheads="1"/>
            </p:cNvSpPr>
            <p:nvPr/>
          </p:nvSpPr>
          <p:spPr bwMode="auto">
            <a:xfrm>
              <a:off x="1443"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5" name="Rectangle 15">
              <a:extLst>
                <a:ext uri="{FF2B5EF4-FFF2-40B4-BE49-F238E27FC236}">
                  <a16:creationId xmlns:a16="http://schemas.microsoft.com/office/drawing/2014/main" id="{571CBA12-792A-4C21-B23D-ADB8951AB989}"/>
                </a:ext>
              </a:extLst>
            </p:cNvPr>
            <p:cNvSpPr>
              <a:spLocks noChangeArrowheads="1"/>
            </p:cNvSpPr>
            <p:nvPr/>
          </p:nvSpPr>
          <p:spPr bwMode="auto">
            <a:xfrm>
              <a:off x="1512"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6" name="Rectangle 16">
              <a:extLst>
                <a:ext uri="{FF2B5EF4-FFF2-40B4-BE49-F238E27FC236}">
                  <a16:creationId xmlns:a16="http://schemas.microsoft.com/office/drawing/2014/main" id="{CBB45D89-CBC2-4ADE-A042-32B9591AAB0A}"/>
                </a:ext>
              </a:extLst>
            </p:cNvPr>
            <p:cNvSpPr>
              <a:spLocks noChangeArrowheads="1"/>
            </p:cNvSpPr>
            <p:nvPr/>
          </p:nvSpPr>
          <p:spPr bwMode="auto">
            <a:xfrm>
              <a:off x="1622"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7" name="Rectangle 17">
              <a:extLst>
                <a:ext uri="{FF2B5EF4-FFF2-40B4-BE49-F238E27FC236}">
                  <a16:creationId xmlns:a16="http://schemas.microsoft.com/office/drawing/2014/main" id="{D3100281-A4E7-4753-9F19-EC21C74706C8}"/>
                </a:ext>
              </a:extLst>
            </p:cNvPr>
            <p:cNvSpPr>
              <a:spLocks noChangeArrowheads="1"/>
            </p:cNvSpPr>
            <p:nvPr/>
          </p:nvSpPr>
          <p:spPr bwMode="auto">
            <a:xfrm>
              <a:off x="1679" y="1857"/>
              <a:ext cx="8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e</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8" name="Rectangle 18">
              <a:extLst>
                <a:ext uri="{FF2B5EF4-FFF2-40B4-BE49-F238E27FC236}">
                  <a16:creationId xmlns:a16="http://schemas.microsoft.com/office/drawing/2014/main" id="{EB06B74A-F68E-4B3F-9DAE-73A1A43EFD00}"/>
                </a:ext>
              </a:extLst>
            </p:cNvPr>
            <p:cNvSpPr>
              <a:spLocks noChangeArrowheads="1"/>
            </p:cNvSpPr>
            <p:nvPr/>
          </p:nvSpPr>
          <p:spPr bwMode="auto">
            <a:xfrm>
              <a:off x="1801"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9" name="Rectangle 19">
              <a:extLst>
                <a:ext uri="{FF2B5EF4-FFF2-40B4-BE49-F238E27FC236}">
                  <a16:creationId xmlns:a16="http://schemas.microsoft.com/office/drawing/2014/main" id="{573CE6B4-11CA-4ADE-9B8C-E0156E2A90FB}"/>
                </a:ext>
              </a:extLst>
            </p:cNvPr>
            <p:cNvSpPr>
              <a:spLocks noChangeArrowheads="1"/>
            </p:cNvSpPr>
            <p:nvPr/>
          </p:nvSpPr>
          <p:spPr bwMode="auto">
            <a:xfrm>
              <a:off x="1863" y="1857"/>
              <a:ext cx="7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r</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0" name="Rectangle 20">
              <a:extLst>
                <a:ext uri="{FF2B5EF4-FFF2-40B4-BE49-F238E27FC236}">
                  <a16:creationId xmlns:a16="http://schemas.microsoft.com/office/drawing/2014/main" id="{79CA6EEB-EC39-43F3-BB57-C0F8ACBEF4D0}"/>
                </a:ext>
              </a:extLst>
            </p:cNvPr>
            <p:cNvSpPr>
              <a:spLocks noChangeArrowheads="1"/>
            </p:cNvSpPr>
            <p:nvPr/>
          </p:nvSpPr>
          <p:spPr bwMode="auto">
            <a:xfrm>
              <a:off x="1980"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1" name="Rectangle 21">
              <a:extLst>
                <a:ext uri="{FF2B5EF4-FFF2-40B4-BE49-F238E27FC236}">
                  <a16:creationId xmlns:a16="http://schemas.microsoft.com/office/drawing/2014/main" id="{EDEDDEF9-61AC-46BE-B89B-71F17B794F64}"/>
                </a:ext>
              </a:extLst>
            </p:cNvPr>
            <p:cNvSpPr>
              <a:spLocks noChangeArrowheads="1"/>
            </p:cNvSpPr>
            <p:nvPr/>
          </p:nvSpPr>
          <p:spPr bwMode="auto">
            <a:xfrm>
              <a:off x="2033"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n</a:t>
              </a:r>
              <a:endParaRPr kumimoji="0" lang="en-US" altLang="en-US" sz="4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2" name="Rectangle 22">
              <a:extLst>
                <a:ext uri="{FF2B5EF4-FFF2-40B4-BE49-F238E27FC236}">
                  <a16:creationId xmlns:a16="http://schemas.microsoft.com/office/drawing/2014/main" id="{20701845-68F0-4924-803F-A6C1C4C6A26C}"/>
                </a:ext>
              </a:extLst>
            </p:cNvPr>
            <p:cNvSpPr>
              <a:spLocks noChangeArrowheads="1"/>
            </p:cNvSpPr>
            <p:nvPr/>
          </p:nvSpPr>
          <p:spPr bwMode="auto">
            <a:xfrm>
              <a:off x="2160"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3" name="Rectangle 23">
              <a:extLst>
                <a:ext uri="{FF2B5EF4-FFF2-40B4-BE49-F238E27FC236}">
                  <a16:creationId xmlns:a16="http://schemas.microsoft.com/office/drawing/2014/main" id="{177BFFA9-2A3B-41DD-90CA-602E396E0528}"/>
                </a:ext>
              </a:extLst>
            </p:cNvPr>
            <p:cNvSpPr>
              <a:spLocks noChangeArrowheads="1"/>
            </p:cNvSpPr>
            <p:nvPr/>
          </p:nvSpPr>
          <p:spPr bwMode="auto">
            <a:xfrm>
              <a:off x="2339"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4" name="Rectangle 24">
              <a:extLst>
                <a:ext uri="{FF2B5EF4-FFF2-40B4-BE49-F238E27FC236}">
                  <a16:creationId xmlns:a16="http://schemas.microsoft.com/office/drawing/2014/main" id="{C049653F-E1A5-4994-979E-1925DAF18ED0}"/>
                </a:ext>
              </a:extLst>
            </p:cNvPr>
            <p:cNvSpPr>
              <a:spLocks noChangeArrowheads="1"/>
            </p:cNvSpPr>
            <p:nvPr/>
          </p:nvSpPr>
          <p:spPr bwMode="auto">
            <a:xfrm>
              <a:off x="2379" y="1857"/>
              <a:ext cx="150"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m</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5" name="Rectangle 25">
              <a:extLst>
                <a:ext uri="{FF2B5EF4-FFF2-40B4-BE49-F238E27FC236}">
                  <a16:creationId xmlns:a16="http://schemas.microsoft.com/office/drawing/2014/main" id="{8C08F919-8541-4027-BB94-46D2CB777D3B}"/>
                </a:ext>
              </a:extLst>
            </p:cNvPr>
            <p:cNvSpPr>
              <a:spLocks noChangeArrowheads="1"/>
            </p:cNvSpPr>
            <p:nvPr/>
          </p:nvSpPr>
          <p:spPr bwMode="auto">
            <a:xfrm>
              <a:off x="2518"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6" name="Rectangle 26">
              <a:extLst>
                <a:ext uri="{FF2B5EF4-FFF2-40B4-BE49-F238E27FC236}">
                  <a16:creationId xmlns:a16="http://schemas.microsoft.com/office/drawing/2014/main" id="{2C7B804E-1BF3-49AF-9970-FD35D642AF6B}"/>
                </a:ext>
              </a:extLst>
            </p:cNvPr>
            <p:cNvSpPr>
              <a:spLocks noChangeArrowheads="1"/>
            </p:cNvSpPr>
            <p:nvPr/>
          </p:nvSpPr>
          <p:spPr bwMode="auto">
            <a:xfrm>
              <a:off x="2573"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7" name="Rectangle 27">
              <a:extLst>
                <a:ext uri="{FF2B5EF4-FFF2-40B4-BE49-F238E27FC236}">
                  <a16:creationId xmlns:a16="http://schemas.microsoft.com/office/drawing/2014/main" id="{C58BD256-8462-4155-84B4-14E1203B5813}"/>
                </a:ext>
              </a:extLst>
            </p:cNvPr>
            <p:cNvSpPr>
              <a:spLocks noChangeArrowheads="1"/>
            </p:cNvSpPr>
            <p:nvPr/>
          </p:nvSpPr>
          <p:spPr bwMode="auto">
            <a:xfrm>
              <a:off x="269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8" name="Rectangle 28">
              <a:extLst>
                <a:ext uri="{FF2B5EF4-FFF2-40B4-BE49-F238E27FC236}">
                  <a16:creationId xmlns:a16="http://schemas.microsoft.com/office/drawing/2014/main" id="{65A6BA74-806E-4079-BD36-EA0A318480B7}"/>
                </a:ext>
              </a:extLst>
            </p:cNvPr>
            <p:cNvSpPr>
              <a:spLocks noChangeArrowheads="1"/>
            </p:cNvSpPr>
            <p:nvPr/>
          </p:nvSpPr>
          <p:spPr bwMode="auto">
            <a:xfrm>
              <a:off x="2769"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9" name="Rectangle 29">
              <a:extLst>
                <a:ext uri="{FF2B5EF4-FFF2-40B4-BE49-F238E27FC236}">
                  <a16:creationId xmlns:a16="http://schemas.microsoft.com/office/drawing/2014/main" id="{60EC8960-5865-4278-BF7F-B91E4FD9D39A}"/>
                </a:ext>
              </a:extLst>
            </p:cNvPr>
            <p:cNvSpPr>
              <a:spLocks noChangeArrowheads="1"/>
            </p:cNvSpPr>
            <p:nvPr/>
          </p:nvSpPr>
          <p:spPr bwMode="auto">
            <a:xfrm>
              <a:off x="287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0" name="Rectangle 30">
              <a:extLst>
                <a:ext uri="{FF2B5EF4-FFF2-40B4-BE49-F238E27FC236}">
                  <a16:creationId xmlns:a16="http://schemas.microsoft.com/office/drawing/2014/main" id="{A1C4BF23-4638-49C5-8B75-02EE4A66548C}"/>
                </a:ext>
              </a:extLst>
            </p:cNvPr>
            <p:cNvSpPr>
              <a:spLocks noChangeArrowheads="1"/>
            </p:cNvSpPr>
            <p:nvPr/>
          </p:nvSpPr>
          <p:spPr bwMode="auto">
            <a:xfrm>
              <a:off x="2936" y="1857"/>
              <a:ext cx="8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c</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1" name="Rectangle 31">
              <a:extLst>
                <a:ext uri="{FF2B5EF4-FFF2-40B4-BE49-F238E27FC236}">
                  <a16:creationId xmlns:a16="http://schemas.microsoft.com/office/drawing/2014/main" id="{A337C024-5E4B-439E-ACAA-13247E9A9F99}"/>
                </a:ext>
              </a:extLst>
            </p:cNvPr>
            <p:cNvSpPr>
              <a:spLocks noChangeArrowheads="1"/>
            </p:cNvSpPr>
            <p:nvPr/>
          </p:nvSpPr>
          <p:spPr bwMode="auto">
            <a:xfrm>
              <a:off x="305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2" name="Rectangle 32">
              <a:extLst>
                <a:ext uri="{FF2B5EF4-FFF2-40B4-BE49-F238E27FC236}">
                  <a16:creationId xmlns:a16="http://schemas.microsoft.com/office/drawing/2014/main" id="{F5354100-0B54-4EAD-AE73-E5A9F2160A32}"/>
                </a:ext>
              </a:extLst>
            </p:cNvPr>
            <p:cNvSpPr>
              <a:spLocks noChangeArrowheads="1"/>
            </p:cNvSpPr>
            <p:nvPr/>
          </p:nvSpPr>
          <p:spPr bwMode="auto">
            <a:xfrm>
              <a:off x="3108"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h</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3" name="Rectangle 33">
              <a:extLst>
                <a:ext uri="{FF2B5EF4-FFF2-40B4-BE49-F238E27FC236}">
                  <a16:creationId xmlns:a16="http://schemas.microsoft.com/office/drawing/2014/main" id="{9DFCA166-7D88-4713-B697-55E57880691A}"/>
                </a:ext>
              </a:extLst>
            </p:cNvPr>
            <p:cNvSpPr>
              <a:spLocks noChangeArrowheads="1"/>
            </p:cNvSpPr>
            <p:nvPr/>
          </p:nvSpPr>
          <p:spPr bwMode="auto">
            <a:xfrm>
              <a:off x="3234"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4" name="Rectangle 34">
              <a:extLst>
                <a:ext uri="{FF2B5EF4-FFF2-40B4-BE49-F238E27FC236}">
                  <a16:creationId xmlns:a16="http://schemas.microsoft.com/office/drawing/2014/main" id="{E2845866-71D7-4A31-88D5-F48A4135AD29}"/>
                </a:ext>
              </a:extLst>
            </p:cNvPr>
            <p:cNvSpPr>
              <a:spLocks noChangeArrowheads="1"/>
            </p:cNvSpPr>
            <p:nvPr/>
          </p:nvSpPr>
          <p:spPr bwMode="auto">
            <a:xfrm>
              <a:off x="3306"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i</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5" name="Rectangle 35">
              <a:extLst>
                <a:ext uri="{FF2B5EF4-FFF2-40B4-BE49-F238E27FC236}">
                  <a16:creationId xmlns:a16="http://schemas.microsoft.com/office/drawing/2014/main" id="{92F3F210-3471-4940-85ED-668EE87F6177}"/>
                </a:ext>
              </a:extLst>
            </p:cNvPr>
            <p:cNvSpPr>
              <a:spLocks noChangeArrowheads="1"/>
            </p:cNvSpPr>
            <p:nvPr/>
          </p:nvSpPr>
          <p:spPr bwMode="auto">
            <a:xfrm>
              <a:off x="341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6" name="Rectangle 36">
              <a:extLst>
                <a:ext uri="{FF2B5EF4-FFF2-40B4-BE49-F238E27FC236}">
                  <a16:creationId xmlns:a16="http://schemas.microsoft.com/office/drawing/2014/main" id="{927DA676-49B6-4F72-BFC8-FF4DE28B558A}"/>
                </a:ext>
              </a:extLst>
            </p:cNvPr>
            <p:cNvSpPr>
              <a:spLocks noChangeArrowheads="1"/>
            </p:cNvSpPr>
            <p:nvPr/>
          </p:nvSpPr>
          <p:spPr bwMode="auto">
            <a:xfrm>
              <a:off x="3466"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n</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7" name="Rectangle 37">
              <a:extLst>
                <a:ext uri="{FF2B5EF4-FFF2-40B4-BE49-F238E27FC236}">
                  <a16:creationId xmlns:a16="http://schemas.microsoft.com/office/drawing/2014/main" id="{1AEB6F9D-C96F-456F-8C50-897566A8813B}"/>
                </a:ext>
              </a:extLst>
            </p:cNvPr>
            <p:cNvSpPr>
              <a:spLocks noChangeArrowheads="1"/>
            </p:cNvSpPr>
            <p:nvPr/>
          </p:nvSpPr>
          <p:spPr bwMode="auto">
            <a:xfrm>
              <a:off x="3593"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8" name="Rectangle 38">
              <a:extLst>
                <a:ext uri="{FF2B5EF4-FFF2-40B4-BE49-F238E27FC236}">
                  <a16:creationId xmlns:a16="http://schemas.microsoft.com/office/drawing/2014/main" id="{88A0E53E-3433-4CCF-8566-90B4D54D8420}"/>
                </a:ext>
              </a:extLst>
            </p:cNvPr>
            <p:cNvSpPr>
              <a:spLocks noChangeArrowheads="1"/>
            </p:cNvSpPr>
            <p:nvPr/>
          </p:nvSpPr>
          <p:spPr bwMode="auto">
            <a:xfrm>
              <a:off x="3648"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g</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9" name="Rectangle 39">
              <a:extLst>
                <a:ext uri="{FF2B5EF4-FFF2-40B4-BE49-F238E27FC236}">
                  <a16:creationId xmlns:a16="http://schemas.microsoft.com/office/drawing/2014/main" id="{64B706D2-BA29-451A-B5C6-90C7BD59CE66}"/>
                </a:ext>
              </a:extLst>
            </p:cNvPr>
            <p:cNvSpPr>
              <a:spLocks noChangeArrowheads="1"/>
            </p:cNvSpPr>
            <p:nvPr/>
          </p:nvSpPr>
          <p:spPr bwMode="auto">
            <a:xfrm>
              <a:off x="3772"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0" name="Rectangle 40">
              <a:extLst>
                <a:ext uri="{FF2B5EF4-FFF2-40B4-BE49-F238E27FC236}">
                  <a16:creationId xmlns:a16="http://schemas.microsoft.com/office/drawing/2014/main" id="{6768064C-2AD6-4501-9AD2-17B92BF9C5CC}"/>
                </a:ext>
              </a:extLst>
            </p:cNvPr>
            <p:cNvSpPr>
              <a:spLocks noChangeArrowheads="1"/>
            </p:cNvSpPr>
            <p:nvPr/>
          </p:nvSpPr>
          <p:spPr bwMode="auto">
            <a:xfrm>
              <a:off x="3951"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1" name="Rectangle 41">
              <a:extLst>
                <a:ext uri="{FF2B5EF4-FFF2-40B4-BE49-F238E27FC236}">
                  <a16:creationId xmlns:a16="http://schemas.microsoft.com/office/drawing/2014/main" id="{DDFD8E75-28D3-4B34-BC5A-C87D6E489A94}"/>
                </a:ext>
              </a:extLst>
            </p:cNvPr>
            <p:cNvSpPr>
              <a:spLocks noChangeArrowheads="1"/>
            </p:cNvSpPr>
            <p:nvPr/>
          </p:nvSpPr>
          <p:spPr bwMode="auto">
            <a:xfrm>
              <a:off x="4006"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2" name="Rectangle 42">
              <a:extLst>
                <a:ext uri="{FF2B5EF4-FFF2-40B4-BE49-F238E27FC236}">
                  <a16:creationId xmlns:a16="http://schemas.microsoft.com/office/drawing/2014/main" id="{649665B7-44DD-469E-9828-3615E9CD329E}"/>
                </a:ext>
              </a:extLst>
            </p:cNvPr>
            <p:cNvSpPr>
              <a:spLocks noChangeArrowheads="1"/>
            </p:cNvSpPr>
            <p:nvPr/>
          </p:nvSpPr>
          <p:spPr bwMode="auto">
            <a:xfrm>
              <a:off x="4130"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3" name="Rectangle 43">
              <a:extLst>
                <a:ext uri="{FF2B5EF4-FFF2-40B4-BE49-F238E27FC236}">
                  <a16:creationId xmlns:a16="http://schemas.microsoft.com/office/drawing/2014/main" id="{72B47B16-4791-4BAD-B6FB-11DC555DD8CD}"/>
                </a:ext>
              </a:extLst>
            </p:cNvPr>
            <p:cNvSpPr>
              <a:spLocks noChangeArrowheads="1"/>
            </p:cNvSpPr>
            <p:nvPr/>
          </p:nvSpPr>
          <p:spPr bwMode="auto">
            <a:xfrm>
              <a:off x="4202"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l</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4" name="Rectangle 44">
              <a:extLst>
                <a:ext uri="{FF2B5EF4-FFF2-40B4-BE49-F238E27FC236}">
                  <a16:creationId xmlns:a16="http://schemas.microsoft.com/office/drawing/2014/main" id="{07C3BDBB-DE2C-4588-B402-F7D3746898BE}"/>
                </a:ext>
              </a:extLst>
            </p:cNvPr>
            <p:cNvSpPr>
              <a:spLocks noChangeArrowheads="1"/>
            </p:cNvSpPr>
            <p:nvPr/>
          </p:nvSpPr>
          <p:spPr bwMode="auto">
            <a:xfrm>
              <a:off x="4309"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5" name="Rectangle 45">
              <a:extLst>
                <a:ext uri="{FF2B5EF4-FFF2-40B4-BE49-F238E27FC236}">
                  <a16:creationId xmlns:a16="http://schemas.microsoft.com/office/drawing/2014/main" id="{0645A22D-07CB-4142-923F-03FD3329879C}"/>
                </a:ext>
              </a:extLst>
            </p:cNvPr>
            <p:cNvSpPr>
              <a:spLocks noChangeArrowheads="1"/>
            </p:cNvSpPr>
            <p:nvPr/>
          </p:nvSpPr>
          <p:spPr bwMode="auto">
            <a:xfrm>
              <a:off x="4364"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g</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6" name="Rectangle 46">
              <a:extLst>
                <a:ext uri="{FF2B5EF4-FFF2-40B4-BE49-F238E27FC236}">
                  <a16:creationId xmlns:a16="http://schemas.microsoft.com/office/drawing/2014/main" id="{0CA53A64-BBE6-4F65-96DF-99A5A061F128}"/>
                </a:ext>
              </a:extLst>
            </p:cNvPr>
            <p:cNvSpPr>
              <a:spLocks noChangeArrowheads="1"/>
            </p:cNvSpPr>
            <p:nvPr/>
          </p:nvSpPr>
          <p:spPr bwMode="auto">
            <a:xfrm>
              <a:off x="4489"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7" name="Rectangle 47">
              <a:extLst>
                <a:ext uri="{FF2B5EF4-FFF2-40B4-BE49-F238E27FC236}">
                  <a16:creationId xmlns:a16="http://schemas.microsoft.com/office/drawing/2014/main" id="{2BD0BCBA-406E-41D0-A836-AECC7882EB08}"/>
                </a:ext>
              </a:extLst>
            </p:cNvPr>
            <p:cNvSpPr>
              <a:spLocks noChangeArrowheads="1"/>
            </p:cNvSpPr>
            <p:nvPr/>
          </p:nvSpPr>
          <p:spPr bwMode="auto">
            <a:xfrm>
              <a:off x="4543"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o</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8" name="Rectangle 48">
              <a:extLst>
                <a:ext uri="{FF2B5EF4-FFF2-40B4-BE49-F238E27FC236}">
                  <a16:creationId xmlns:a16="http://schemas.microsoft.com/office/drawing/2014/main" id="{2852C2EA-3179-4D47-ACA6-80CD8E2CF3CA}"/>
                </a:ext>
              </a:extLst>
            </p:cNvPr>
            <p:cNvSpPr>
              <a:spLocks noChangeArrowheads="1"/>
            </p:cNvSpPr>
            <p:nvPr/>
          </p:nvSpPr>
          <p:spPr bwMode="auto">
            <a:xfrm>
              <a:off x="4668"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9" name="Rectangle 49">
              <a:extLst>
                <a:ext uri="{FF2B5EF4-FFF2-40B4-BE49-F238E27FC236}">
                  <a16:creationId xmlns:a16="http://schemas.microsoft.com/office/drawing/2014/main" id="{AFE42D2E-3502-4F6F-A698-060376418A01}"/>
                </a:ext>
              </a:extLst>
            </p:cNvPr>
            <p:cNvSpPr>
              <a:spLocks noChangeArrowheads="1"/>
            </p:cNvSpPr>
            <p:nvPr/>
          </p:nvSpPr>
          <p:spPr bwMode="auto">
            <a:xfrm>
              <a:off x="4730" y="1857"/>
              <a:ext cx="7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r</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0" name="Rectangle 50">
              <a:extLst>
                <a:ext uri="{FF2B5EF4-FFF2-40B4-BE49-F238E27FC236}">
                  <a16:creationId xmlns:a16="http://schemas.microsoft.com/office/drawing/2014/main" id="{8BF8CAB4-3412-4476-A5E9-272203B6C905}"/>
                </a:ext>
              </a:extLst>
            </p:cNvPr>
            <p:cNvSpPr>
              <a:spLocks noChangeArrowheads="1"/>
            </p:cNvSpPr>
            <p:nvPr/>
          </p:nvSpPr>
          <p:spPr bwMode="auto">
            <a:xfrm>
              <a:off x="484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1" name="Rectangle 51">
              <a:extLst>
                <a:ext uri="{FF2B5EF4-FFF2-40B4-BE49-F238E27FC236}">
                  <a16:creationId xmlns:a16="http://schemas.microsoft.com/office/drawing/2014/main" id="{08C79BF3-96EC-4B77-A322-301738F32CFE}"/>
                </a:ext>
              </a:extLst>
            </p:cNvPr>
            <p:cNvSpPr>
              <a:spLocks noChangeArrowheads="1"/>
            </p:cNvSpPr>
            <p:nvPr/>
          </p:nvSpPr>
          <p:spPr bwMode="auto">
            <a:xfrm>
              <a:off x="4919"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i</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2" name="Rectangle 52">
              <a:extLst>
                <a:ext uri="{FF2B5EF4-FFF2-40B4-BE49-F238E27FC236}">
                  <a16:creationId xmlns:a16="http://schemas.microsoft.com/office/drawing/2014/main" id="{1407AB53-3A3A-4E14-8A10-B3C5C362814C}"/>
                </a:ext>
              </a:extLst>
            </p:cNvPr>
            <p:cNvSpPr>
              <a:spLocks noChangeArrowheads="1"/>
            </p:cNvSpPr>
            <p:nvPr/>
          </p:nvSpPr>
          <p:spPr bwMode="auto">
            <a:xfrm>
              <a:off x="502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3" name="Rectangle 53">
              <a:extLst>
                <a:ext uri="{FF2B5EF4-FFF2-40B4-BE49-F238E27FC236}">
                  <a16:creationId xmlns:a16="http://schemas.microsoft.com/office/drawing/2014/main" id="{F58F1222-FE27-49C3-97F7-AF49E1EE6D05}"/>
                </a:ext>
              </a:extLst>
            </p:cNvPr>
            <p:cNvSpPr>
              <a:spLocks noChangeArrowheads="1"/>
            </p:cNvSpPr>
            <p:nvPr/>
          </p:nvSpPr>
          <p:spPr bwMode="auto">
            <a:xfrm>
              <a:off x="5098"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4" name="Rectangle 54">
              <a:extLst>
                <a:ext uri="{FF2B5EF4-FFF2-40B4-BE49-F238E27FC236}">
                  <a16:creationId xmlns:a16="http://schemas.microsoft.com/office/drawing/2014/main" id="{186534B4-736D-4233-BB0F-BC66EA99708F}"/>
                </a:ext>
              </a:extLst>
            </p:cNvPr>
            <p:cNvSpPr>
              <a:spLocks noChangeArrowheads="1"/>
            </p:cNvSpPr>
            <p:nvPr/>
          </p:nvSpPr>
          <p:spPr bwMode="auto">
            <a:xfrm>
              <a:off x="520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5" name="Rectangle 55">
              <a:extLst>
                <a:ext uri="{FF2B5EF4-FFF2-40B4-BE49-F238E27FC236}">
                  <a16:creationId xmlns:a16="http://schemas.microsoft.com/office/drawing/2014/main" id="{C9F9371A-A557-4241-8390-026C7561BFB4}"/>
                </a:ext>
              </a:extLst>
            </p:cNvPr>
            <p:cNvSpPr>
              <a:spLocks noChangeArrowheads="1"/>
            </p:cNvSpPr>
            <p:nvPr/>
          </p:nvSpPr>
          <p:spPr bwMode="auto">
            <a:xfrm>
              <a:off x="5258"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h</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6" name="Rectangle 56">
              <a:extLst>
                <a:ext uri="{FF2B5EF4-FFF2-40B4-BE49-F238E27FC236}">
                  <a16:creationId xmlns:a16="http://schemas.microsoft.com/office/drawing/2014/main" id="{B5BB5129-309B-4547-B516-A8518D71F51A}"/>
                </a:ext>
              </a:extLst>
            </p:cNvPr>
            <p:cNvSpPr>
              <a:spLocks noChangeArrowheads="1"/>
            </p:cNvSpPr>
            <p:nvPr/>
          </p:nvSpPr>
          <p:spPr bwMode="auto">
            <a:xfrm>
              <a:off x="538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7" name="Rectangle 57">
              <a:extLst>
                <a:ext uri="{FF2B5EF4-FFF2-40B4-BE49-F238E27FC236}">
                  <a16:creationId xmlns:a16="http://schemas.microsoft.com/office/drawing/2014/main" id="{D4141041-09B9-4755-BC86-893D2804F062}"/>
                </a:ext>
              </a:extLst>
            </p:cNvPr>
            <p:cNvSpPr>
              <a:spLocks noChangeArrowheads="1"/>
            </p:cNvSpPr>
            <p:nvPr/>
          </p:nvSpPr>
          <p:spPr bwMode="auto">
            <a:xfrm>
              <a:off x="5425" y="1857"/>
              <a:ext cx="150"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m</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grpSp>
      <p:grpSp>
        <p:nvGrpSpPr>
          <p:cNvPr id="343098" name="Group 58">
            <a:extLst>
              <a:ext uri="{FF2B5EF4-FFF2-40B4-BE49-F238E27FC236}">
                <a16:creationId xmlns:a16="http://schemas.microsoft.com/office/drawing/2014/main" id="{4C4435A1-818C-4D12-AD39-5A80E5DA0EB2}"/>
              </a:ext>
            </a:extLst>
          </p:cNvPr>
          <p:cNvGrpSpPr>
            <a:grpSpLocks/>
          </p:cNvGrpSpPr>
          <p:nvPr/>
        </p:nvGrpSpPr>
        <p:grpSpPr bwMode="auto">
          <a:xfrm>
            <a:off x="1289898" y="3000767"/>
            <a:ext cx="1482941" cy="534847"/>
            <a:chOff x="547" y="2347"/>
            <a:chExt cx="896" cy="201"/>
          </a:xfrm>
          <a:noFill/>
        </p:grpSpPr>
        <p:sp>
          <p:nvSpPr>
            <p:cNvPr id="343100" name="Rectangle 60">
              <a:extLst>
                <a:ext uri="{FF2B5EF4-FFF2-40B4-BE49-F238E27FC236}">
                  <a16:creationId xmlns:a16="http://schemas.microsoft.com/office/drawing/2014/main" id="{6DC0AFF8-2E47-4CD2-97D0-D9FB9392ADA9}"/>
                </a:ext>
              </a:extLst>
            </p:cNvPr>
            <p:cNvSpPr>
              <a:spLocks noChangeArrowheads="1"/>
            </p:cNvSpPr>
            <p:nvPr/>
          </p:nvSpPr>
          <p:spPr bwMode="auto">
            <a:xfrm>
              <a:off x="547"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1" name="Rectangle 61">
              <a:extLst>
                <a:ext uri="{FF2B5EF4-FFF2-40B4-BE49-F238E27FC236}">
                  <a16:creationId xmlns:a16="http://schemas.microsoft.com/office/drawing/2014/main" id="{6D59D7CE-E618-464A-8FF6-54417DFD625A}"/>
                </a:ext>
              </a:extLst>
            </p:cNvPr>
            <p:cNvSpPr>
              <a:spLocks noChangeArrowheads="1"/>
            </p:cNvSpPr>
            <p:nvPr/>
          </p:nvSpPr>
          <p:spPr bwMode="auto">
            <a:xfrm>
              <a:off x="609" y="2354"/>
              <a:ext cx="63"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2" name="Rectangle 62">
              <a:extLst>
                <a:ext uri="{FF2B5EF4-FFF2-40B4-BE49-F238E27FC236}">
                  <a16:creationId xmlns:a16="http://schemas.microsoft.com/office/drawing/2014/main" id="{97429AE6-513B-4069-A348-4615A72B1798}"/>
                </a:ext>
              </a:extLst>
            </p:cNvPr>
            <p:cNvSpPr>
              <a:spLocks noChangeArrowheads="1"/>
            </p:cNvSpPr>
            <p:nvPr/>
          </p:nvSpPr>
          <p:spPr bwMode="auto">
            <a:xfrm>
              <a:off x="726"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3" name="Rectangle 63">
              <a:extLst>
                <a:ext uri="{FF2B5EF4-FFF2-40B4-BE49-F238E27FC236}">
                  <a16:creationId xmlns:a16="http://schemas.microsoft.com/office/drawing/2014/main" id="{D54562E6-E4F9-4C06-84BE-9A0A3FA739E0}"/>
                </a:ext>
              </a:extLst>
            </p:cNvPr>
            <p:cNvSpPr>
              <a:spLocks noChangeArrowheads="1"/>
            </p:cNvSpPr>
            <p:nvPr/>
          </p:nvSpPr>
          <p:spPr bwMode="auto">
            <a:xfrm>
              <a:off x="796" y="2354"/>
              <a:ext cx="44"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4" name="Rectangle 64">
              <a:extLst>
                <a:ext uri="{FF2B5EF4-FFF2-40B4-BE49-F238E27FC236}">
                  <a16:creationId xmlns:a16="http://schemas.microsoft.com/office/drawing/2014/main" id="{B8A393DA-6249-4280-83A5-8543CB276724}"/>
                </a:ext>
              </a:extLst>
            </p:cNvPr>
            <p:cNvSpPr>
              <a:spLocks noChangeArrowheads="1"/>
            </p:cNvSpPr>
            <p:nvPr/>
          </p:nvSpPr>
          <p:spPr bwMode="auto">
            <a:xfrm>
              <a:off x="905" y="2347"/>
              <a:ext cx="180"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5" name="Rectangle 65">
              <a:extLst>
                <a:ext uri="{FF2B5EF4-FFF2-40B4-BE49-F238E27FC236}">
                  <a16:creationId xmlns:a16="http://schemas.microsoft.com/office/drawing/2014/main" id="{D4010CF6-9337-4344-98A9-B00C6A1FB9DB}"/>
                </a:ext>
              </a:extLst>
            </p:cNvPr>
            <p:cNvSpPr>
              <a:spLocks noChangeArrowheads="1"/>
            </p:cNvSpPr>
            <p:nvPr/>
          </p:nvSpPr>
          <p:spPr bwMode="auto">
            <a:xfrm>
              <a:off x="975" y="2354"/>
              <a:ext cx="44"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6" name="Rectangle 66">
              <a:extLst>
                <a:ext uri="{FF2B5EF4-FFF2-40B4-BE49-F238E27FC236}">
                  <a16:creationId xmlns:a16="http://schemas.microsoft.com/office/drawing/2014/main" id="{EFF90045-8555-4165-BBCA-1F1609573EAF}"/>
                </a:ext>
              </a:extLst>
            </p:cNvPr>
            <p:cNvSpPr>
              <a:spLocks noChangeArrowheads="1"/>
            </p:cNvSpPr>
            <p:nvPr/>
          </p:nvSpPr>
          <p:spPr bwMode="auto">
            <a:xfrm>
              <a:off x="1085"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7" name="Rectangle 67">
              <a:extLst>
                <a:ext uri="{FF2B5EF4-FFF2-40B4-BE49-F238E27FC236}">
                  <a16:creationId xmlns:a16="http://schemas.microsoft.com/office/drawing/2014/main" id="{D20A7807-952E-4338-843B-B405F9BE73CF}"/>
                </a:ext>
              </a:extLst>
            </p:cNvPr>
            <p:cNvSpPr>
              <a:spLocks noChangeArrowheads="1"/>
            </p:cNvSpPr>
            <p:nvPr/>
          </p:nvSpPr>
          <p:spPr bwMode="auto">
            <a:xfrm>
              <a:off x="1135" y="2354"/>
              <a:ext cx="90"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8" name="Rectangle 68">
              <a:extLst>
                <a:ext uri="{FF2B5EF4-FFF2-40B4-BE49-F238E27FC236}">
                  <a16:creationId xmlns:a16="http://schemas.microsoft.com/office/drawing/2014/main" id="{0794AD9F-6B73-4D97-A7B7-74EB3A8A213F}"/>
                </a:ext>
              </a:extLst>
            </p:cNvPr>
            <p:cNvSpPr>
              <a:spLocks noChangeArrowheads="1"/>
            </p:cNvSpPr>
            <p:nvPr/>
          </p:nvSpPr>
          <p:spPr bwMode="auto">
            <a:xfrm>
              <a:off x="1264"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9" name="Rectangle 69">
              <a:extLst>
                <a:ext uri="{FF2B5EF4-FFF2-40B4-BE49-F238E27FC236}">
                  <a16:creationId xmlns:a16="http://schemas.microsoft.com/office/drawing/2014/main" id="{DE3038F1-55DB-4A62-8894-B8B0254C2691}"/>
                </a:ext>
              </a:extLst>
            </p:cNvPr>
            <p:cNvSpPr>
              <a:spLocks noChangeArrowheads="1"/>
            </p:cNvSpPr>
            <p:nvPr/>
          </p:nvSpPr>
          <p:spPr bwMode="auto">
            <a:xfrm>
              <a:off x="1304" y="2354"/>
              <a:ext cx="125"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40458C"/>
                  </a:solidFill>
                  <a:effectLst/>
                  <a:uLnTx/>
                  <a:uFillTx/>
                  <a:latin typeface="Times New Roman" panose="02020603050405020304" pitchFamily="18" charset="0"/>
                  <a:ea typeface="+mn-ea"/>
                  <a:cs typeface="+mn-cs"/>
                </a:rPr>
                <a:t>m</a:t>
              </a:r>
              <a:endParaRPr kumimoji="0" lang="en-US" altLang="en-US" sz="4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grpSp>
      <p:sp>
        <p:nvSpPr>
          <p:cNvPr id="70" name="Rectangle: Rounded Corners 69">
            <a:extLst>
              <a:ext uri="{FF2B5EF4-FFF2-40B4-BE49-F238E27FC236}">
                <a16:creationId xmlns:a16="http://schemas.microsoft.com/office/drawing/2014/main" id="{1B80B6E9-4F2F-4B24-B737-ABBD53B03961}"/>
              </a:ext>
            </a:extLst>
          </p:cNvPr>
          <p:cNvSpPr/>
          <p:nvPr/>
        </p:nvSpPr>
        <p:spPr>
          <a:xfrm>
            <a:off x="2464996" y="2157295"/>
            <a:ext cx="307842" cy="1686943"/>
          </a:xfrm>
          <a:prstGeom prst="round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77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A874B5B9-92C5-411B-84B2-69E4C33D9E05}"/>
              </a:ext>
            </a:extLst>
          </p:cNvPr>
          <p:cNvSpPr>
            <a:spLocks noGrp="1" noChangeArrowheads="1"/>
          </p:cNvSpPr>
          <p:nvPr>
            <p:ph type="title"/>
          </p:nvPr>
        </p:nvSpPr>
        <p:spPr>
          <a:xfrm>
            <a:off x="685800" y="88900"/>
            <a:ext cx="7772400" cy="1143000"/>
          </a:xfrm>
        </p:spPr>
        <p:txBody>
          <a:bodyPr/>
          <a:lstStyle/>
          <a:p>
            <a:r>
              <a:rPr lang="en-US" altLang="en-US" b="1" dirty="0"/>
              <a:t>Boyer-Moore’s Algorithm</a:t>
            </a:r>
          </a:p>
        </p:txBody>
      </p:sp>
      <p:sp>
        <p:nvSpPr>
          <p:cNvPr id="343043" name="Rectangle 3">
            <a:extLst>
              <a:ext uri="{FF2B5EF4-FFF2-40B4-BE49-F238E27FC236}">
                <a16:creationId xmlns:a16="http://schemas.microsoft.com/office/drawing/2014/main" id="{FD118908-1854-4470-BF79-8EFBB544C20E}"/>
              </a:ext>
            </a:extLst>
          </p:cNvPr>
          <p:cNvSpPr>
            <a:spLocks noGrp="1" noChangeArrowheads="1"/>
          </p:cNvSpPr>
          <p:nvPr>
            <p:ph type="body" idx="1"/>
          </p:nvPr>
        </p:nvSpPr>
        <p:spPr>
          <a:xfrm>
            <a:off x="512157" y="1426759"/>
            <a:ext cx="8153400" cy="552450"/>
          </a:xfrm>
          <a:noFill/>
          <a:extLst>
            <a:ext uri="{909E8E84-426E-40DD-AFC4-6F175D3DCCD1}">
              <a14:hiddenFill xmlns:a14="http://schemas.microsoft.com/office/drawing/2010/main">
                <a:solidFill>
                  <a:schemeClr val="folHlink"/>
                </a:solidFill>
              </a14:hiddenFill>
            </a:ext>
          </a:extLst>
        </p:spPr>
        <p:txBody>
          <a:bodyPr/>
          <a:lstStyle/>
          <a:p>
            <a:r>
              <a:rPr lang="en-US" altLang="en-US" sz="2400" b="1" dirty="0"/>
              <a:t>Example </a:t>
            </a:r>
          </a:p>
        </p:txBody>
      </p:sp>
      <p:grpSp>
        <p:nvGrpSpPr>
          <p:cNvPr id="343044" name="Group 4">
            <a:extLst>
              <a:ext uri="{FF2B5EF4-FFF2-40B4-BE49-F238E27FC236}">
                <a16:creationId xmlns:a16="http://schemas.microsoft.com/office/drawing/2014/main" id="{A42845A8-EEB0-4556-A3CE-9E13D65079AB}"/>
              </a:ext>
            </a:extLst>
          </p:cNvPr>
          <p:cNvGrpSpPr>
            <a:grpSpLocks/>
          </p:cNvGrpSpPr>
          <p:nvPr/>
        </p:nvGrpSpPr>
        <p:grpSpPr bwMode="auto">
          <a:xfrm>
            <a:off x="685800" y="2393529"/>
            <a:ext cx="8321675" cy="460342"/>
            <a:chOff x="547" y="1850"/>
            <a:chExt cx="5028" cy="176"/>
          </a:xfrm>
          <a:noFill/>
        </p:grpSpPr>
        <p:sp>
          <p:nvSpPr>
            <p:cNvPr id="343045" name="Rectangle 5">
              <a:extLst>
                <a:ext uri="{FF2B5EF4-FFF2-40B4-BE49-F238E27FC236}">
                  <a16:creationId xmlns:a16="http://schemas.microsoft.com/office/drawing/2014/main" id="{95485FDB-2BF8-419F-86EF-0FF4E5DF4B4B}"/>
                </a:ext>
              </a:extLst>
            </p:cNvPr>
            <p:cNvSpPr>
              <a:spLocks noChangeArrowheads="1"/>
            </p:cNvSpPr>
            <p:nvPr/>
          </p:nvSpPr>
          <p:spPr bwMode="auto">
            <a:xfrm>
              <a:off x="54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6" name="Rectangle 6">
              <a:extLst>
                <a:ext uri="{FF2B5EF4-FFF2-40B4-BE49-F238E27FC236}">
                  <a16:creationId xmlns:a16="http://schemas.microsoft.com/office/drawing/2014/main" id="{7230AB94-2ED8-4670-87E9-8784F42DE94F}"/>
                </a:ext>
              </a:extLst>
            </p:cNvPr>
            <p:cNvSpPr>
              <a:spLocks noChangeArrowheads="1"/>
            </p:cNvSpPr>
            <p:nvPr/>
          </p:nvSpPr>
          <p:spPr bwMode="auto">
            <a:xfrm>
              <a:off x="602"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7" name="Rectangle 7">
              <a:extLst>
                <a:ext uri="{FF2B5EF4-FFF2-40B4-BE49-F238E27FC236}">
                  <a16:creationId xmlns:a16="http://schemas.microsoft.com/office/drawing/2014/main" id="{EE9929CB-6EBB-4499-8103-8E54B4FD06A5}"/>
                </a:ext>
              </a:extLst>
            </p:cNvPr>
            <p:cNvSpPr>
              <a:spLocks noChangeArrowheads="1"/>
            </p:cNvSpPr>
            <p:nvPr/>
          </p:nvSpPr>
          <p:spPr bwMode="auto">
            <a:xfrm>
              <a:off x="72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8" name="Rectangle 8">
              <a:extLst>
                <a:ext uri="{FF2B5EF4-FFF2-40B4-BE49-F238E27FC236}">
                  <a16:creationId xmlns:a16="http://schemas.microsoft.com/office/drawing/2014/main" id="{876C0944-5A1D-4BA1-9AC9-80F0597BAAA8}"/>
                </a:ext>
              </a:extLst>
            </p:cNvPr>
            <p:cNvSpPr>
              <a:spLocks noChangeArrowheads="1"/>
            </p:cNvSpPr>
            <p:nvPr/>
          </p:nvSpPr>
          <p:spPr bwMode="auto">
            <a:xfrm>
              <a:off x="905"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9" name="Rectangle 9">
              <a:extLst>
                <a:ext uri="{FF2B5EF4-FFF2-40B4-BE49-F238E27FC236}">
                  <a16:creationId xmlns:a16="http://schemas.microsoft.com/office/drawing/2014/main" id="{32472F55-AC33-4352-8FD8-E4A7454F12C7}"/>
                </a:ext>
              </a:extLst>
            </p:cNvPr>
            <p:cNvSpPr>
              <a:spLocks noChangeArrowheads="1"/>
            </p:cNvSpPr>
            <p:nvPr/>
          </p:nvSpPr>
          <p:spPr bwMode="auto">
            <a:xfrm>
              <a:off x="960"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p</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0" name="Rectangle 10">
              <a:extLst>
                <a:ext uri="{FF2B5EF4-FFF2-40B4-BE49-F238E27FC236}">
                  <a16:creationId xmlns:a16="http://schemas.microsoft.com/office/drawing/2014/main" id="{33345E0F-447B-4F21-9AAB-0DAACC7C465C}"/>
                </a:ext>
              </a:extLst>
            </p:cNvPr>
            <p:cNvSpPr>
              <a:spLocks noChangeArrowheads="1"/>
            </p:cNvSpPr>
            <p:nvPr/>
          </p:nvSpPr>
          <p:spPr bwMode="auto">
            <a:xfrm>
              <a:off x="108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1" name="Rectangle 11">
              <a:extLst>
                <a:ext uri="{FF2B5EF4-FFF2-40B4-BE49-F238E27FC236}">
                  <a16:creationId xmlns:a16="http://schemas.microsoft.com/office/drawing/2014/main" id="{3122EF05-FC97-4BE9-B05D-626415BD861F}"/>
                </a:ext>
              </a:extLst>
            </p:cNvPr>
            <p:cNvSpPr>
              <a:spLocks noChangeArrowheads="1"/>
            </p:cNvSpPr>
            <p:nvPr/>
          </p:nvSpPr>
          <p:spPr bwMode="auto">
            <a:xfrm>
              <a:off x="1140"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2" name="Rectangle 12">
              <a:extLst>
                <a:ext uri="{FF2B5EF4-FFF2-40B4-BE49-F238E27FC236}">
                  <a16:creationId xmlns:a16="http://schemas.microsoft.com/office/drawing/2014/main" id="{7383C5E3-08F5-4944-86A4-1A4E745355AB}"/>
                </a:ext>
              </a:extLst>
            </p:cNvPr>
            <p:cNvSpPr>
              <a:spLocks noChangeArrowheads="1"/>
            </p:cNvSpPr>
            <p:nvPr/>
          </p:nvSpPr>
          <p:spPr bwMode="auto">
            <a:xfrm>
              <a:off x="126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3" name="Rectangle 13">
              <a:extLst>
                <a:ext uri="{FF2B5EF4-FFF2-40B4-BE49-F238E27FC236}">
                  <a16:creationId xmlns:a16="http://schemas.microsoft.com/office/drawing/2014/main" id="{2F197CA9-0A53-464C-9B6B-649F126FA672}"/>
                </a:ext>
              </a:extLst>
            </p:cNvPr>
            <p:cNvSpPr>
              <a:spLocks noChangeArrowheads="1"/>
            </p:cNvSpPr>
            <p:nvPr/>
          </p:nvSpPr>
          <p:spPr bwMode="auto">
            <a:xfrm>
              <a:off x="1333"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4" name="Rectangle 14">
              <a:extLst>
                <a:ext uri="{FF2B5EF4-FFF2-40B4-BE49-F238E27FC236}">
                  <a16:creationId xmlns:a16="http://schemas.microsoft.com/office/drawing/2014/main" id="{2AC7EC79-7954-4B4A-A046-A93D3E7BB1E5}"/>
                </a:ext>
              </a:extLst>
            </p:cNvPr>
            <p:cNvSpPr>
              <a:spLocks noChangeArrowheads="1"/>
            </p:cNvSpPr>
            <p:nvPr/>
          </p:nvSpPr>
          <p:spPr bwMode="auto">
            <a:xfrm>
              <a:off x="1443"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5" name="Rectangle 15">
              <a:extLst>
                <a:ext uri="{FF2B5EF4-FFF2-40B4-BE49-F238E27FC236}">
                  <a16:creationId xmlns:a16="http://schemas.microsoft.com/office/drawing/2014/main" id="{571CBA12-792A-4C21-B23D-ADB8951AB989}"/>
                </a:ext>
              </a:extLst>
            </p:cNvPr>
            <p:cNvSpPr>
              <a:spLocks noChangeArrowheads="1"/>
            </p:cNvSpPr>
            <p:nvPr/>
          </p:nvSpPr>
          <p:spPr bwMode="auto">
            <a:xfrm>
              <a:off x="1512"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6" name="Rectangle 16">
              <a:extLst>
                <a:ext uri="{FF2B5EF4-FFF2-40B4-BE49-F238E27FC236}">
                  <a16:creationId xmlns:a16="http://schemas.microsoft.com/office/drawing/2014/main" id="{CBB45D89-CBC2-4ADE-A042-32B9591AAB0A}"/>
                </a:ext>
              </a:extLst>
            </p:cNvPr>
            <p:cNvSpPr>
              <a:spLocks noChangeArrowheads="1"/>
            </p:cNvSpPr>
            <p:nvPr/>
          </p:nvSpPr>
          <p:spPr bwMode="auto">
            <a:xfrm>
              <a:off x="1622"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7" name="Rectangle 17">
              <a:extLst>
                <a:ext uri="{FF2B5EF4-FFF2-40B4-BE49-F238E27FC236}">
                  <a16:creationId xmlns:a16="http://schemas.microsoft.com/office/drawing/2014/main" id="{D3100281-A4E7-4753-9F19-EC21C74706C8}"/>
                </a:ext>
              </a:extLst>
            </p:cNvPr>
            <p:cNvSpPr>
              <a:spLocks noChangeArrowheads="1"/>
            </p:cNvSpPr>
            <p:nvPr/>
          </p:nvSpPr>
          <p:spPr bwMode="auto">
            <a:xfrm>
              <a:off x="1679" y="1857"/>
              <a:ext cx="8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e</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8" name="Rectangle 18">
              <a:extLst>
                <a:ext uri="{FF2B5EF4-FFF2-40B4-BE49-F238E27FC236}">
                  <a16:creationId xmlns:a16="http://schemas.microsoft.com/office/drawing/2014/main" id="{EB06B74A-F68E-4B3F-9DAE-73A1A43EFD00}"/>
                </a:ext>
              </a:extLst>
            </p:cNvPr>
            <p:cNvSpPr>
              <a:spLocks noChangeArrowheads="1"/>
            </p:cNvSpPr>
            <p:nvPr/>
          </p:nvSpPr>
          <p:spPr bwMode="auto">
            <a:xfrm>
              <a:off x="1801"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9" name="Rectangle 19">
              <a:extLst>
                <a:ext uri="{FF2B5EF4-FFF2-40B4-BE49-F238E27FC236}">
                  <a16:creationId xmlns:a16="http://schemas.microsoft.com/office/drawing/2014/main" id="{573CE6B4-11CA-4ADE-9B8C-E0156E2A90FB}"/>
                </a:ext>
              </a:extLst>
            </p:cNvPr>
            <p:cNvSpPr>
              <a:spLocks noChangeArrowheads="1"/>
            </p:cNvSpPr>
            <p:nvPr/>
          </p:nvSpPr>
          <p:spPr bwMode="auto">
            <a:xfrm>
              <a:off x="1863" y="1857"/>
              <a:ext cx="7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r</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0" name="Rectangle 20">
              <a:extLst>
                <a:ext uri="{FF2B5EF4-FFF2-40B4-BE49-F238E27FC236}">
                  <a16:creationId xmlns:a16="http://schemas.microsoft.com/office/drawing/2014/main" id="{79CA6EEB-EC39-43F3-BB57-C0F8ACBEF4D0}"/>
                </a:ext>
              </a:extLst>
            </p:cNvPr>
            <p:cNvSpPr>
              <a:spLocks noChangeArrowheads="1"/>
            </p:cNvSpPr>
            <p:nvPr/>
          </p:nvSpPr>
          <p:spPr bwMode="auto">
            <a:xfrm>
              <a:off x="1980"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1" name="Rectangle 21">
              <a:extLst>
                <a:ext uri="{FF2B5EF4-FFF2-40B4-BE49-F238E27FC236}">
                  <a16:creationId xmlns:a16="http://schemas.microsoft.com/office/drawing/2014/main" id="{EDEDDEF9-61AC-46BE-B89B-71F17B794F64}"/>
                </a:ext>
              </a:extLst>
            </p:cNvPr>
            <p:cNvSpPr>
              <a:spLocks noChangeArrowheads="1"/>
            </p:cNvSpPr>
            <p:nvPr/>
          </p:nvSpPr>
          <p:spPr bwMode="auto">
            <a:xfrm>
              <a:off x="2033"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n</a:t>
              </a:r>
              <a:endParaRPr kumimoji="0" lang="en-US" altLang="en-US" sz="4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2" name="Rectangle 22">
              <a:extLst>
                <a:ext uri="{FF2B5EF4-FFF2-40B4-BE49-F238E27FC236}">
                  <a16:creationId xmlns:a16="http://schemas.microsoft.com/office/drawing/2014/main" id="{20701845-68F0-4924-803F-A6C1C4C6A26C}"/>
                </a:ext>
              </a:extLst>
            </p:cNvPr>
            <p:cNvSpPr>
              <a:spLocks noChangeArrowheads="1"/>
            </p:cNvSpPr>
            <p:nvPr/>
          </p:nvSpPr>
          <p:spPr bwMode="auto">
            <a:xfrm>
              <a:off x="2160"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3" name="Rectangle 23">
              <a:extLst>
                <a:ext uri="{FF2B5EF4-FFF2-40B4-BE49-F238E27FC236}">
                  <a16:creationId xmlns:a16="http://schemas.microsoft.com/office/drawing/2014/main" id="{177BFFA9-2A3B-41DD-90CA-602E396E0528}"/>
                </a:ext>
              </a:extLst>
            </p:cNvPr>
            <p:cNvSpPr>
              <a:spLocks noChangeArrowheads="1"/>
            </p:cNvSpPr>
            <p:nvPr/>
          </p:nvSpPr>
          <p:spPr bwMode="auto">
            <a:xfrm>
              <a:off x="2339"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4" name="Rectangle 24">
              <a:extLst>
                <a:ext uri="{FF2B5EF4-FFF2-40B4-BE49-F238E27FC236}">
                  <a16:creationId xmlns:a16="http://schemas.microsoft.com/office/drawing/2014/main" id="{C049653F-E1A5-4994-979E-1925DAF18ED0}"/>
                </a:ext>
              </a:extLst>
            </p:cNvPr>
            <p:cNvSpPr>
              <a:spLocks noChangeArrowheads="1"/>
            </p:cNvSpPr>
            <p:nvPr/>
          </p:nvSpPr>
          <p:spPr bwMode="auto">
            <a:xfrm>
              <a:off x="2379" y="1857"/>
              <a:ext cx="150"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m</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5" name="Rectangle 25">
              <a:extLst>
                <a:ext uri="{FF2B5EF4-FFF2-40B4-BE49-F238E27FC236}">
                  <a16:creationId xmlns:a16="http://schemas.microsoft.com/office/drawing/2014/main" id="{8C08F919-8541-4027-BB94-46D2CB777D3B}"/>
                </a:ext>
              </a:extLst>
            </p:cNvPr>
            <p:cNvSpPr>
              <a:spLocks noChangeArrowheads="1"/>
            </p:cNvSpPr>
            <p:nvPr/>
          </p:nvSpPr>
          <p:spPr bwMode="auto">
            <a:xfrm>
              <a:off x="2518"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6" name="Rectangle 26">
              <a:extLst>
                <a:ext uri="{FF2B5EF4-FFF2-40B4-BE49-F238E27FC236}">
                  <a16:creationId xmlns:a16="http://schemas.microsoft.com/office/drawing/2014/main" id="{2C7B804E-1BF3-49AF-9970-FD35D642AF6B}"/>
                </a:ext>
              </a:extLst>
            </p:cNvPr>
            <p:cNvSpPr>
              <a:spLocks noChangeArrowheads="1"/>
            </p:cNvSpPr>
            <p:nvPr/>
          </p:nvSpPr>
          <p:spPr bwMode="auto">
            <a:xfrm>
              <a:off x="2573"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7" name="Rectangle 27">
              <a:extLst>
                <a:ext uri="{FF2B5EF4-FFF2-40B4-BE49-F238E27FC236}">
                  <a16:creationId xmlns:a16="http://schemas.microsoft.com/office/drawing/2014/main" id="{C58BD256-8462-4155-84B4-14E1203B5813}"/>
                </a:ext>
              </a:extLst>
            </p:cNvPr>
            <p:cNvSpPr>
              <a:spLocks noChangeArrowheads="1"/>
            </p:cNvSpPr>
            <p:nvPr/>
          </p:nvSpPr>
          <p:spPr bwMode="auto">
            <a:xfrm>
              <a:off x="269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8" name="Rectangle 28">
              <a:extLst>
                <a:ext uri="{FF2B5EF4-FFF2-40B4-BE49-F238E27FC236}">
                  <a16:creationId xmlns:a16="http://schemas.microsoft.com/office/drawing/2014/main" id="{65A6BA74-806E-4079-BD36-EA0A318480B7}"/>
                </a:ext>
              </a:extLst>
            </p:cNvPr>
            <p:cNvSpPr>
              <a:spLocks noChangeArrowheads="1"/>
            </p:cNvSpPr>
            <p:nvPr/>
          </p:nvSpPr>
          <p:spPr bwMode="auto">
            <a:xfrm>
              <a:off x="2769"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9" name="Rectangle 29">
              <a:extLst>
                <a:ext uri="{FF2B5EF4-FFF2-40B4-BE49-F238E27FC236}">
                  <a16:creationId xmlns:a16="http://schemas.microsoft.com/office/drawing/2014/main" id="{60EC8960-5865-4278-BF7F-B91E4FD9D39A}"/>
                </a:ext>
              </a:extLst>
            </p:cNvPr>
            <p:cNvSpPr>
              <a:spLocks noChangeArrowheads="1"/>
            </p:cNvSpPr>
            <p:nvPr/>
          </p:nvSpPr>
          <p:spPr bwMode="auto">
            <a:xfrm>
              <a:off x="287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0" name="Rectangle 30">
              <a:extLst>
                <a:ext uri="{FF2B5EF4-FFF2-40B4-BE49-F238E27FC236}">
                  <a16:creationId xmlns:a16="http://schemas.microsoft.com/office/drawing/2014/main" id="{A1C4BF23-4638-49C5-8B75-02EE4A66548C}"/>
                </a:ext>
              </a:extLst>
            </p:cNvPr>
            <p:cNvSpPr>
              <a:spLocks noChangeArrowheads="1"/>
            </p:cNvSpPr>
            <p:nvPr/>
          </p:nvSpPr>
          <p:spPr bwMode="auto">
            <a:xfrm>
              <a:off x="2936" y="1857"/>
              <a:ext cx="8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c</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1" name="Rectangle 31">
              <a:extLst>
                <a:ext uri="{FF2B5EF4-FFF2-40B4-BE49-F238E27FC236}">
                  <a16:creationId xmlns:a16="http://schemas.microsoft.com/office/drawing/2014/main" id="{A337C024-5E4B-439E-ACAA-13247E9A9F99}"/>
                </a:ext>
              </a:extLst>
            </p:cNvPr>
            <p:cNvSpPr>
              <a:spLocks noChangeArrowheads="1"/>
            </p:cNvSpPr>
            <p:nvPr/>
          </p:nvSpPr>
          <p:spPr bwMode="auto">
            <a:xfrm>
              <a:off x="305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2" name="Rectangle 32">
              <a:extLst>
                <a:ext uri="{FF2B5EF4-FFF2-40B4-BE49-F238E27FC236}">
                  <a16:creationId xmlns:a16="http://schemas.microsoft.com/office/drawing/2014/main" id="{F5354100-0B54-4EAD-AE73-E5A9F2160A32}"/>
                </a:ext>
              </a:extLst>
            </p:cNvPr>
            <p:cNvSpPr>
              <a:spLocks noChangeArrowheads="1"/>
            </p:cNvSpPr>
            <p:nvPr/>
          </p:nvSpPr>
          <p:spPr bwMode="auto">
            <a:xfrm>
              <a:off x="3108"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h</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3" name="Rectangle 33">
              <a:extLst>
                <a:ext uri="{FF2B5EF4-FFF2-40B4-BE49-F238E27FC236}">
                  <a16:creationId xmlns:a16="http://schemas.microsoft.com/office/drawing/2014/main" id="{9DFCA166-7D88-4713-B697-55E57880691A}"/>
                </a:ext>
              </a:extLst>
            </p:cNvPr>
            <p:cNvSpPr>
              <a:spLocks noChangeArrowheads="1"/>
            </p:cNvSpPr>
            <p:nvPr/>
          </p:nvSpPr>
          <p:spPr bwMode="auto">
            <a:xfrm>
              <a:off x="3234"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4" name="Rectangle 34">
              <a:extLst>
                <a:ext uri="{FF2B5EF4-FFF2-40B4-BE49-F238E27FC236}">
                  <a16:creationId xmlns:a16="http://schemas.microsoft.com/office/drawing/2014/main" id="{E2845866-71D7-4A31-88D5-F48A4135AD29}"/>
                </a:ext>
              </a:extLst>
            </p:cNvPr>
            <p:cNvSpPr>
              <a:spLocks noChangeArrowheads="1"/>
            </p:cNvSpPr>
            <p:nvPr/>
          </p:nvSpPr>
          <p:spPr bwMode="auto">
            <a:xfrm>
              <a:off x="3306"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i</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5" name="Rectangle 35">
              <a:extLst>
                <a:ext uri="{FF2B5EF4-FFF2-40B4-BE49-F238E27FC236}">
                  <a16:creationId xmlns:a16="http://schemas.microsoft.com/office/drawing/2014/main" id="{92F3F210-3471-4940-85ED-668EE87F6177}"/>
                </a:ext>
              </a:extLst>
            </p:cNvPr>
            <p:cNvSpPr>
              <a:spLocks noChangeArrowheads="1"/>
            </p:cNvSpPr>
            <p:nvPr/>
          </p:nvSpPr>
          <p:spPr bwMode="auto">
            <a:xfrm>
              <a:off x="341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6" name="Rectangle 36">
              <a:extLst>
                <a:ext uri="{FF2B5EF4-FFF2-40B4-BE49-F238E27FC236}">
                  <a16:creationId xmlns:a16="http://schemas.microsoft.com/office/drawing/2014/main" id="{927DA676-49B6-4F72-BFC8-FF4DE28B558A}"/>
                </a:ext>
              </a:extLst>
            </p:cNvPr>
            <p:cNvSpPr>
              <a:spLocks noChangeArrowheads="1"/>
            </p:cNvSpPr>
            <p:nvPr/>
          </p:nvSpPr>
          <p:spPr bwMode="auto">
            <a:xfrm>
              <a:off x="3466"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n</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7" name="Rectangle 37">
              <a:extLst>
                <a:ext uri="{FF2B5EF4-FFF2-40B4-BE49-F238E27FC236}">
                  <a16:creationId xmlns:a16="http://schemas.microsoft.com/office/drawing/2014/main" id="{1AEB6F9D-C96F-456F-8C50-897566A8813B}"/>
                </a:ext>
              </a:extLst>
            </p:cNvPr>
            <p:cNvSpPr>
              <a:spLocks noChangeArrowheads="1"/>
            </p:cNvSpPr>
            <p:nvPr/>
          </p:nvSpPr>
          <p:spPr bwMode="auto">
            <a:xfrm>
              <a:off x="3593"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8" name="Rectangle 38">
              <a:extLst>
                <a:ext uri="{FF2B5EF4-FFF2-40B4-BE49-F238E27FC236}">
                  <a16:creationId xmlns:a16="http://schemas.microsoft.com/office/drawing/2014/main" id="{88A0E53E-3433-4CCF-8566-90B4D54D8420}"/>
                </a:ext>
              </a:extLst>
            </p:cNvPr>
            <p:cNvSpPr>
              <a:spLocks noChangeArrowheads="1"/>
            </p:cNvSpPr>
            <p:nvPr/>
          </p:nvSpPr>
          <p:spPr bwMode="auto">
            <a:xfrm>
              <a:off x="3648"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g</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9" name="Rectangle 39">
              <a:extLst>
                <a:ext uri="{FF2B5EF4-FFF2-40B4-BE49-F238E27FC236}">
                  <a16:creationId xmlns:a16="http://schemas.microsoft.com/office/drawing/2014/main" id="{64B706D2-BA29-451A-B5C6-90C7BD59CE66}"/>
                </a:ext>
              </a:extLst>
            </p:cNvPr>
            <p:cNvSpPr>
              <a:spLocks noChangeArrowheads="1"/>
            </p:cNvSpPr>
            <p:nvPr/>
          </p:nvSpPr>
          <p:spPr bwMode="auto">
            <a:xfrm>
              <a:off x="3772"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0" name="Rectangle 40">
              <a:extLst>
                <a:ext uri="{FF2B5EF4-FFF2-40B4-BE49-F238E27FC236}">
                  <a16:creationId xmlns:a16="http://schemas.microsoft.com/office/drawing/2014/main" id="{6768064C-2AD6-4501-9AD2-17B92BF9C5CC}"/>
                </a:ext>
              </a:extLst>
            </p:cNvPr>
            <p:cNvSpPr>
              <a:spLocks noChangeArrowheads="1"/>
            </p:cNvSpPr>
            <p:nvPr/>
          </p:nvSpPr>
          <p:spPr bwMode="auto">
            <a:xfrm>
              <a:off x="3951"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1" name="Rectangle 41">
              <a:extLst>
                <a:ext uri="{FF2B5EF4-FFF2-40B4-BE49-F238E27FC236}">
                  <a16:creationId xmlns:a16="http://schemas.microsoft.com/office/drawing/2014/main" id="{DDFD8E75-28D3-4B34-BC5A-C87D6E489A94}"/>
                </a:ext>
              </a:extLst>
            </p:cNvPr>
            <p:cNvSpPr>
              <a:spLocks noChangeArrowheads="1"/>
            </p:cNvSpPr>
            <p:nvPr/>
          </p:nvSpPr>
          <p:spPr bwMode="auto">
            <a:xfrm>
              <a:off x="4006"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2" name="Rectangle 42">
              <a:extLst>
                <a:ext uri="{FF2B5EF4-FFF2-40B4-BE49-F238E27FC236}">
                  <a16:creationId xmlns:a16="http://schemas.microsoft.com/office/drawing/2014/main" id="{649665B7-44DD-469E-9828-3615E9CD329E}"/>
                </a:ext>
              </a:extLst>
            </p:cNvPr>
            <p:cNvSpPr>
              <a:spLocks noChangeArrowheads="1"/>
            </p:cNvSpPr>
            <p:nvPr/>
          </p:nvSpPr>
          <p:spPr bwMode="auto">
            <a:xfrm>
              <a:off x="4130"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3" name="Rectangle 43">
              <a:extLst>
                <a:ext uri="{FF2B5EF4-FFF2-40B4-BE49-F238E27FC236}">
                  <a16:creationId xmlns:a16="http://schemas.microsoft.com/office/drawing/2014/main" id="{72B47B16-4791-4BAD-B6FB-11DC555DD8CD}"/>
                </a:ext>
              </a:extLst>
            </p:cNvPr>
            <p:cNvSpPr>
              <a:spLocks noChangeArrowheads="1"/>
            </p:cNvSpPr>
            <p:nvPr/>
          </p:nvSpPr>
          <p:spPr bwMode="auto">
            <a:xfrm>
              <a:off x="4202"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l</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4" name="Rectangle 44">
              <a:extLst>
                <a:ext uri="{FF2B5EF4-FFF2-40B4-BE49-F238E27FC236}">
                  <a16:creationId xmlns:a16="http://schemas.microsoft.com/office/drawing/2014/main" id="{07C3BDBB-DE2C-4588-B402-F7D3746898BE}"/>
                </a:ext>
              </a:extLst>
            </p:cNvPr>
            <p:cNvSpPr>
              <a:spLocks noChangeArrowheads="1"/>
            </p:cNvSpPr>
            <p:nvPr/>
          </p:nvSpPr>
          <p:spPr bwMode="auto">
            <a:xfrm>
              <a:off x="4309"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5" name="Rectangle 45">
              <a:extLst>
                <a:ext uri="{FF2B5EF4-FFF2-40B4-BE49-F238E27FC236}">
                  <a16:creationId xmlns:a16="http://schemas.microsoft.com/office/drawing/2014/main" id="{0645A22D-07CB-4142-923F-03FD3329879C}"/>
                </a:ext>
              </a:extLst>
            </p:cNvPr>
            <p:cNvSpPr>
              <a:spLocks noChangeArrowheads="1"/>
            </p:cNvSpPr>
            <p:nvPr/>
          </p:nvSpPr>
          <p:spPr bwMode="auto">
            <a:xfrm>
              <a:off x="4364"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g</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6" name="Rectangle 46">
              <a:extLst>
                <a:ext uri="{FF2B5EF4-FFF2-40B4-BE49-F238E27FC236}">
                  <a16:creationId xmlns:a16="http://schemas.microsoft.com/office/drawing/2014/main" id="{0CA53A64-BBE6-4F65-96DF-99A5A061F128}"/>
                </a:ext>
              </a:extLst>
            </p:cNvPr>
            <p:cNvSpPr>
              <a:spLocks noChangeArrowheads="1"/>
            </p:cNvSpPr>
            <p:nvPr/>
          </p:nvSpPr>
          <p:spPr bwMode="auto">
            <a:xfrm>
              <a:off x="4489"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7" name="Rectangle 47">
              <a:extLst>
                <a:ext uri="{FF2B5EF4-FFF2-40B4-BE49-F238E27FC236}">
                  <a16:creationId xmlns:a16="http://schemas.microsoft.com/office/drawing/2014/main" id="{2BD0BCBA-406E-41D0-A836-AECC7882EB08}"/>
                </a:ext>
              </a:extLst>
            </p:cNvPr>
            <p:cNvSpPr>
              <a:spLocks noChangeArrowheads="1"/>
            </p:cNvSpPr>
            <p:nvPr/>
          </p:nvSpPr>
          <p:spPr bwMode="auto">
            <a:xfrm>
              <a:off x="4543"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o</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8" name="Rectangle 48">
              <a:extLst>
                <a:ext uri="{FF2B5EF4-FFF2-40B4-BE49-F238E27FC236}">
                  <a16:creationId xmlns:a16="http://schemas.microsoft.com/office/drawing/2014/main" id="{2852C2EA-3179-4D47-ACA6-80CD8E2CF3CA}"/>
                </a:ext>
              </a:extLst>
            </p:cNvPr>
            <p:cNvSpPr>
              <a:spLocks noChangeArrowheads="1"/>
            </p:cNvSpPr>
            <p:nvPr/>
          </p:nvSpPr>
          <p:spPr bwMode="auto">
            <a:xfrm>
              <a:off x="4668"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9" name="Rectangle 49">
              <a:extLst>
                <a:ext uri="{FF2B5EF4-FFF2-40B4-BE49-F238E27FC236}">
                  <a16:creationId xmlns:a16="http://schemas.microsoft.com/office/drawing/2014/main" id="{AFE42D2E-3502-4F6F-A698-060376418A01}"/>
                </a:ext>
              </a:extLst>
            </p:cNvPr>
            <p:cNvSpPr>
              <a:spLocks noChangeArrowheads="1"/>
            </p:cNvSpPr>
            <p:nvPr/>
          </p:nvSpPr>
          <p:spPr bwMode="auto">
            <a:xfrm>
              <a:off x="4730" y="1857"/>
              <a:ext cx="7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r</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0" name="Rectangle 50">
              <a:extLst>
                <a:ext uri="{FF2B5EF4-FFF2-40B4-BE49-F238E27FC236}">
                  <a16:creationId xmlns:a16="http://schemas.microsoft.com/office/drawing/2014/main" id="{8BF8CAB4-3412-4476-A5E9-272203B6C905}"/>
                </a:ext>
              </a:extLst>
            </p:cNvPr>
            <p:cNvSpPr>
              <a:spLocks noChangeArrowheads="1"/>
            </p:cNvSpPr>
            <p:nvPr/>
          </p:nvSpPr>
          <p:spPr bwMode="auto">
            <a:xfrm>
              <a:off x="484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1" name="Rectangle 51">
              <a:extLst>
                <a:ext uri="{FF2B5EF4-FFF2-40B4-BE49-F238E27FC236}">
                  <a16:creationId xmlns:a16="http://schemas.microsoft.com/office/drawing/2014/main" id="{08C79BF3-96EC-4B77-A322-301738F32CFE}"/>
                </a:ext>
              </a:extLst>
            </p:cNvPr>
            <p:cNvSpPr>
              <a:spLocks noChangeArrowheads="1"/>
            </p:cNvSpPr>
            <p:nvPr/>
          </p:nvSpPr>
          <p:spPr bwMode="auto">
            <a:xfrm>
              <a:off x="4919"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i</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2" name="Rectangle 52">
              <a:extLst>
                <a:ext uri="{FF2B5EF4-FFF2-40B4-BE49-F238E27FC236}">
                  <a16:creationId xmlns:a16="http://schemas.microsoft.com/office/drawing/2014/main" id="{1407AB53-3A3A-4E14-8A10-B3C5C362814C}"/>
                </a:ext>
              </a:extLst>
            </p:cNvPr>
            <p:cNvSpPr>
              <a:spLocks noChangeArrowheads="1"/>
            </p:cNvSpPr>
            <p:nvPr/>
          </p:nvSpPr>
          <p:spPr bwMode="auto">
            <a:xfrm>
              <a:off x="502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3" name="Rectangle 53">
              <a:extLst>
                <a:ext uri="{FF2B5EF4-FFF2-40B4-BE49-F238E27FC236}">
                  <a16:creationId xmlns:a16="http://schemas.microsoft.com/office/drawing/2014/main" id="{F58F1222-FE27-49C3-97F7-AF49E1EE6D05}"/>
                </a:ext>
              </a:extLst>
            </p:cNvPr>
            <p:cNvSpPr>
              <a:spLocks noChangeArrowheads="1"/>
            </p:cNvSpPr>
            <p:nvPr/>
          </p:nvSpPr>
          <p:spPr bwMode="auto">
            <a:xfrm>
              <a:off x="5098"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4" name="Rectangle 54">
              <a:extLst>
                <a:ext uri="{FF2B5EF4-FFF2-40B4-BE49-F238E27FC236}">
                  <a16:creationId xmlns:a16="http://schemas.microsoft.com/office/drawing/2014/main" id="{186534B4-736D-4233-BB0F-BC66EA99708F}"/>
                </a:ext>
              </a:extLst>
            </p:cNvPr>
            <p:cNvSpPr>
              <a:spLocks noChangeArrowheads="1"/>
            </p:cNvSpPr>
            <p:nvPr/>
          </p:nvSpPr>
          <p:spPr bwMode="auto">
            <a:xfrm>
              <a:off x="520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5" name="Rectangle 55">
              <a:extLst>
                <a:ext uri="{FF2B5EF4-FFF2-40B4-BE49-F238E27FC236}">
                  <a16:creationId xmlns:a16="http://schemas.microsoft.com/office/drawing/2014/main" id="{C9F9371A-A557-4241-8390-026C7561BFB4}"/>
                </a:ext>
              </a:extLst>
            </p:cNvPr>
            <p:cNvSpPr>
              <a:spLocks noChangeArrowheads="1"/>
            </p:cNvSpPr>
            <p:nvPr/>
          </p:nvSpPr>
          <p:spPr bwMode="auto">
            <a:xfrm>
              <a:off x="5258"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h</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6" name="Rectangle 56">
              <a:extLst>
                <a:ext uri="{FF2B5EF4-FFF2-40B4-BE49-F238E27FC236}">
                  <a16:creationId xmlns:a16="http://schemas.microsoft.com/office/drawing/2014/main" id="{B5BB5129-309B-4547-B516-A8518D71F51A}"/>
                </a:ext>
              </a:extLst>
            </p:cNvPr>
            <p:cNvSpPr>
              <a:spLocks noChangeArrowheads="1"/>
            </p:cNvSpPr>
            <p:nvPr/>
          </p:nvSpPr>
          <p:spPr bwMode="auto">
            <a:xfrm>
              <a:off x="538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7" name="Rectangle 57">
              <a:extLst>
                <a:ext uri="{FF2B5EF4-FFF2-40B4-BE49-F238E27FC236}">
                  <a16:creationId xmlns:a16="http://schemas.microsoft.com/office/drawing/2014/main" id="{D4141041-09B9-4755-BC86-893D2804F062}"/>
                </a:ext>
              </a:extLst>
            </p:cNvPr>
            <p:cNvSpPr>
              <a:spLocks noChangeArrowheads="1"/>
            </p:cNvSpPr>
            <p:nvPr/>
          </p:nvSpPr>
          <p:spPr bwMode="auto">
            <a:xfrm>
              <a:off x="5425" y="1857"/>
              <a:ext cx="150"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m</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grpSp>
      <p:grpSp>
        <p:nvGrpSpPr>
          <p:cNvPr id="343098" name="Group 58">
            <a:extLst>
              <a:ext uri="{FF2B5EF4-FFF2-40B4-BE49-F238E27FC236}">
                <a16:creationId xmlns:a16="http://schemas.microsoft.com/office/drawing/2014/main" id="{4C4435A1-818C-4D12-AD39-5A80E5DA0EB2}"/>
              </a:ext>
            </a:extLst>
          </p:cNvPr>
          <p:cNvGrpSpPr>
            <a:grpSpLocks/>
          </p:cNvGrpSpPr>
          <p:nvPr/>
        </p:nvGrpSpPr>
        <p:grpSpPr bwMode="auto">
          <a:xfrm>
            <a:off x="2762079" y="3000767"/>
            <a:ext cx="1482941" cy="534847"/>
            <a:chOff x="547" y="2347"/>
            <a:chExt cx="896" cy="201"/>
          </a:xfrm>
          <a:noFill/>
        </p:grpSpPr>
        <p:sp>
          <p:nvSpPr>
            <p:cNvPr id="343100" name="Rectangle 60">
              <a:extLst>
                <a:ext uri="{FF2B5EF4-FFF2-40B4-BE49-F238E27FC236}">
                  <a16:creationId xmlns:a16="http://schemas.microsoft.com/office/drawing/2014/main" id="{6DC0AFF8-2E47-4CD2-97D0-D9FB9392ADA9}"/>
                </a:ext>
              </a:extLst>
            </p:cNvPr>
            <p:cNvSpPr>
              <a:spLocks noChangeArrowheads="1"/>
            </p:cNvSpPr>
            <p:nvPr/>
          </p:nvSpPr>
          <p:spPr bwMode="auto">
            <a:xfrm>
              <a:off x="547"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1" name="Rectangle 61">
              <a:extLst>
                <a:ext uri="{FF2B5EF4-FFF2-40B4-BE49-F238E27FC236}">
                  <a16:creationId xmlns:a16="http://schemas.microsoft.com/office/drawing/2014/main" id="{6D59D7CE-E618-464A-8FF6-54417DFD625A}"/>
                </a:ext>
              </a:extLst>
            </p:cNvPr>
            <p:cNvSpPr>
              <a:spLocks noChangeArrowheads="1"/>
            </p:cNvSpPr>
            <p:nvPr/>
          </p:nvSpPr>
          <p:spPr bwMode="auto">
            <a:xfrm>
              <a:off x="609" y="2354"/>
              <a:ext cx="63"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2" name="Rectangle 62">
              <a:extLst>
                <a:ext uri="{FF2B5EF4-FFF2-40B4-BE49-F238E27FC236}">
                  <a16:creationId xmlns:a16="http://schemas.microsoft.com/office/drawing/2014/main" id="{97429AE6-513B-4069-A348-4615A72B1798}"/>
                </a:ext>
              </a:extLst>
            </p:cNvPr>
            <p:cNvSpPr>
              <a:spLocks noChangeArrowheads="1"/>
            </p:cNvSpPr>
            <p:nvPr/>
          </p:nvSpPr>
          <p:spPr bwMode="auto">
            <a:xfrm>
              <a:off x="726"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3" name="Rectangle 63">
              <a:extLst>
                <a:ext uri="{FF2B5EF4-FFF2-40B4-BE49-F238E27FC236}">
                  <a16:creationId xmlns:a16="http://schemas.microsoft.com/office/drawing/2014/main" id="{D54562E6-E4F9-4C06-84BE-9A0A3FA739E0}"/>
                </a:ext>
              </a:extLst>
            </p:cNvPr>
            <p:cNvSpPr>
              <a:spLocks noChangeArrowheads="1"/>
            </p:cNvSpPr>
            <p:nvPr/>
          </p:nvSpPr>
          <p:spPr bwMode="auto">
            <a:xfrm>
              <a:off x="796" y="2354"/>
              <a:ext cx="44"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4" name="Rectangle 64">
              <a:extLst>
                <a:ext uri="{FF2B5EF4-FFF2-40B4-BE49-F238E27FC236}">
                  <a16:creationId xmlns:a16="http://schemas.microsoft.com/office/drawing/2014/main" id="{B8A393DA-6249-4280-83A5-8543CB276724}"/>
                </a:ext>
              </a:extLst>
            </p:cNvPr>
            <p:cNvSpPr>
              <a:spLocks noChangeArrowheads="1"/>
            </p:cNvSpPr>
            <p:nvPr/>
          </p:nvSpPr>
          <p:spPr bwMode="auto">
            <a:xfrm>
              <a:off x="905" y="2347"/>
              <a:ext cx="180"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5" name="Rectangle 65">
              <a:extLst>
                <a:ext uri="{FF2B5EF4-FFF2-40B4-BE49-F238E27FC236}">
                  <a16:creationId xmlns:a16="http://schemas.microsoft.com/office/drawing/2014/main" id="{D4010CF6-9337-4344-98A9-B00C6A1FB9DB}"/>
                </a:ext>
              </a:extLst>
            </p:cNvPr>
            <p:cNvSpPr>
              <a:spLocks noChangeArrowheads="1"/>
            </p:cNvSpPr>
            <p:nvPr/>
          </p:nvSpPr>
          <p:spPr bwMode="auto">
            <a:xfrm>
              <a:off x="975" y="2354"/>
              <a:ext cx="44"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6" name="Rectangle 66">
              <a:extLst>
                <a:ext uri="{FF2B5EF4-FFF2-40B4-BE49-F238E27FC236}">
                  <a16:creationId xmlns:a16="http://schemas.microsoft.com/office/drawing/2014/main" id="{EFF90045-8555-4165-BBCA-1F1609573EAF}"/>
                </a:ext>
              </a:extLst>
            </p:cNvPr>
            <p:cNvSpPr>
              <a:spLocks noChangeArrowheads="1"/>
            </p:cNvSpPr>
            <p:nvPr/>
          </p:nvSpPr>
          <p:spPr bwMode="auto">
            <a:xfrm>
              <a:off x="1085"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7" name="Rectangle 67">
              <a:extLst>
                <a:ext uri="{FF2B5EF4-FFF2-40B4-BE49-F238E27FC236}">
                  <a16:creationId xmlns:a16="http://schemas.microsoft.com/office/drawing/2014/main" id="{D20A7807-952E-4338-843B-B405F9BE73CF}"/>
                </a:ext>
              </a:extLst>
            </p:cNvPr>
            <p:cNvSpPr>
              <a:spLocks noChangeArrowheads="1"/>
            </p:cNvSpPr>
            <p:nvPr/>
          </p:nvSpPr>
          <p:spPr bwMode="auto">
            <a:xfrm>
              <a:off x="1135" y="2354"/>
              <a:ext cx="90"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8" name="Rectangle 68">
              <a:extLst>
                <a:ext uri="{FF2B5EF4-FFF2-40B4-BE49-F238E27FC236}">
                  <a16:creationId xmlns:a16="http://schemas.microsoft.com/office/drawing/2014/main" id="{0794AD9F-6B73-4D97-A7B7-74EB3A8A213F}"/>
                </a:ext>
              </a:extLst>
            </p:cNvPr>
            <p:cNvSpPr>
              <a:spLocks noChangeArrowheads="1"/>
            </p:cNvSpPr>
            <p:nvPr/>
          </p:nvSpPr>
          <p:spPr bwMode="auto">
            <a:xfrm>
              <a:off x="1264"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9" name="Rectangle 69">
              <a:extLst>
                <a:ext uri="{FF2B5EF4-FFF2-40B4-BE49-F238E27FC236}">
                  <a16:creationId xmlns:a16="http://schemas.microsoft.com/office/drawing/2014/main" id="{DE3038F1-55DB-4A62-8894-B8B0254C2691}"/>
                </a:ext>
              </a:extLst>
            </p:cNvPr>
            <p:cNvSpPr>
              <a:spLocks noChangeArrowheads="1"/>
            </p:cNvSpPr>
            <p:nvPr/>
          </p:nvSpPr>
          <p:spPr bwMode="auto">
            <a:xfrm>
              <a:off x="1304" y="2354"/>
              <a:ext cx="125"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40458C"/>
                  </a:solidFill>
                  <a:effectLst/>
                  <a:uLnTx/>
                  <a:uFillTx/>
                  <a:latin typeface="Times New Roman" panose="02020603050405020304" pitchFamily="18" charset="0"/>
                  <a:ea typeface="+mn-ea"/>
                  <a:cs typeface="+mn-cs"/>
                </a:rPr>
                <a:t>m</a:t>
              </a:r>
              <a:endParaRPr kumimoji="0" lang="en-US" altLang="en-US" sz="4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grpSp>
      <p:sp>
        <p:nvSpPr>
          <p:cNvPr id="71" name="Rectangle: Rounded Corners 70">
            <a:extLst>
              <a:ext uri="{FF2B5EF4-FFF2-40B4-BE49-F238E27FC236}">
                <a16:creationId xmlns:a16="http://schemas.microsoft.com/office/drawing/2014/main" id="{E110DAB1-0D8C-4051-8DDC-C5DF95C6E1A1}"/>
              </a:ext>
            </a:extLst>
          </p:cNvPr>
          <p:cNvSpPr/>
          <p:nvPr/>
        </p:nvSpPr>
        <p:spPr>
          <a:xfrm>
            <a:off x="3964487" y="2157295"/>
            <a:ext cx="307842" cy="1686943"/>
          </a:xfrm>
          <a:prstGeom prst="round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00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A874B5B9-92C5-411B-84B2-69E4C33D9E05}"/>
              </a:ext>
            </a:extLst>
          </p:cNvPr>
          <p:cNvSpPr>
            <a:spLocks noGrp="1" noChangeArrowheads="1"/>
          </p:cNvSpPr>
          <p:nvPr>
            <p:ph type="title"/>
          </p:nvPr>
        </p:nvSpPr>
        <p:spPr>
          <a:xfrm>
            <a:off x="685800" y="88900"/>
            <a:ext cx="7772400" cy="1143000"/>
          </a:xfrm>
        </p:spPr>
        <p:txBody>
          <a:bodyPr/>
          <a:lstStyle/>
          <a:p>
            <a:r>
              <a:rPr lang="en-US" altLang="en-US" b="1" dirty="0"/>
              <a:t>Boyer-Moore’s Algorithm</a:t>
            </a:r>
          </a:p>
        </p:txBody>
      </p:sp>
      <p:sp>
        <p:nvSpPr>
          <p:cNvPr id="343043" name="Rectangle 3">
            <a:extLst>
              <a:ext uri="{FF2B5EF4-FFF2-40B4-BE49-F238E27FC236}">
                <a16:creationId xmlns:a16="http://schemas.microsoft.com/office/drawing/2014/main" id="{FD118908-1854-4470-BF79-8EFBB544C20E}"/>
              </a:ext>
            </a:extLst>
          </p:cNvPr>
          <p:cNvSpPr>
            <a:spLocks noGrp="1" noChangeArrowheads="1"/>
          </p:cNvSpPr>
          <p:nvPr>
            <p:ph type="body" idx="1"/>
          </p:nvPr>
        </p:nvSpPr>
        <p:spPr>
          <a:xfrm>
            <a:off x="512157" y="1426759"/>
            <a:ext cx="8153400" cy="552450"/>
          </a:xfrm>
          <a:noFill/>
          <a:extLst>
            <a:ext uri="{909E8E84-426E-40DD-AFC4-6F175D3DCCD1}">
              <a14:hiddenFill xmlns:a14="http://schemas.microsoft.com/office/drawing/2010/main">
                <a:solidFill>
                  <a:schemeClr val="folHlink"/>
                </a:solidFill>
              </a14:hiddenFill>
            </a:ext>
          </a:extLst>
        </p:spPr>
        <p:txBody>
          <a:bodyPr/>
          <a:lstStyle/>
          <a:p>
            <a:r>
              <a:rPr lang="en-US" altLang="en-US" sz="2400" b="1" dirty="0"/>
              <a:t>Example </a:t>
            </a:r>
          </a:p>
        </p:txBody>
      </p:sp>
      <p:grpSp>
        <p:nvGrpSpPr>
          <p:cNvPr id="343044" name="Group 4">
            <a:extLst>
              <a:ext uri="{FF2B5EF4-FFF2-40B4-BE49-F238E27FC236}">
                <a16:creationId xmlns:a16="http://schemas.microsoft.com/office/drawing/2014/main" id="{A42845A8-EEB0-4556-A3CE-9E13D65079AB}"/>
              </a:ext>
            </a:extLst>
          </p:cNvPr>
          <p:cNvGrpSpPr>
            <a:grpSpLocks/>
          </p:cNvGrpSpPr>
          <p:nvPr/>
        </p:nvGrpSpPr>
        <p:grpSpPr bwMode="auto">
          <a:xfrm>
            <a:off x="685800" y="2393529"/>
            <a:ext cx="8321675" cy="460342"/>
            <a:chOff x="547" y="1850"/>
            <a:chExt cx="5028" cy="176"/>
          </a:xfrm>
          <a:noFill/>
        </p:grpSpPr>
        <p:sp>
          <p:nvSpPr>
            <p:cNvPr id="343045" name="Rectangle 5">
              <a:extLst>
                <a:ext uri="{FF2B5EF4-FFF2-40B4-BE49-F238E27FC236}">
                  <a16:creationId xmlns:a16="http://schemas.microsoft.com/office/drawing/2014/main" id="{95485FDB-2BF8-419F-86EF-0FF4E5DF4B4B}"/>
                </a:ext>
              </a:extLst>
            </p:cNvPr>
            <p:cNvSpPr>
              <a:spLocks noChangeArrowheads="1"/>
            </p:cNvSpPr>
            <p:nvPr/>
          </p:nvSpPr>
          <p:spPr bwMode="auto">
            <a:xfrm>
              <a:off x="54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6" name="Rectangle 6">
              <a:extLst>
                <a:ext uri="{FF2B5EF4-FFF2-40B4-BE49-F238E27FC236}">
                  <a16:creationId xmlns:a16="http://schemas.microsoft.com/office/drawing/2014/main" id="{7230AB94-2ED8-4670-87E9-8784F42DE94F}"/>
                </a:ext>
              </a:extLst>
            </p:cNvPr>
            <p:cNvSpPr>
              <a:spLocks noChangeArrowheads="1"/>
            </p:cNvSpPr>
            <p:nvPr/>
          </p:nvSpPr>
          <p:spPr bwMode="auto">
            <a:xfrm>
              <a:off x="602"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7" name="Rectangle 7">
              <a:extLst>
                <a:ext uri="{FF2B5EF4-FFF2-40B4-BE49-F238E27FC236}">
                  <a16:creationId xmlns:a16="http://schemas.microsoft.com/office/drawing/2014/main" id="{EE9929CB-6EBB-4499-8103-8E54B4FD06A5}"/>
                </a:ext>
              </a:extLst>
            </p:cNvPr>
            <p:cNvSpPr>
              <a:spLocks noChangeArrowheads="1"/>
            </p:cNvSpPr>
            <p:nvPr/>
          </p:nvSpPr>
          <p:spPr bwMode="auto">
            <a:xfrm>
              <a:off x="72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8" name="Rectangle 8">
              <a:extLst>
                <a:ext uri="{FF2B5EF4-FFF2-40B4-BE49-F238E27FC236}">
                  <a16:creationId xmlns:a16="http://schemas.microsoft.com/office/drawing/2014/main" id="{876C0944-5A1D-4BA1-9AC9-80F0597BAAA8}"/>
                </a:ext>
              </a:extLst>
            </p:cNvPr>
            <p:cNvSpPr>
              <a:spLocks noChangeArrowheads="1"/>
            </p:cNvSpPr>
            <p:nvPr/>
          </p:nvSpPr>
          <p:spPr bwMode="auto">
            <a:xfrm>
              <a:off x="905"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49" name="Rectangle 9">
              <a:extLst>
                <a:ext uri="{FF2B5EF4-FFF2-40B4-BE49-F238E27FC236}">
                  <a16:creationId xmlns:a16="http://schemas.microsoft.com/office/drawing/2014/main" id="{32472F55-AC33-4352-8FD8-E4A7454F12C7}"/>
                </a:ext>
              </a:extLst>
            </p:cNvPr>
            <p:cNvSpPr>
              <a:spLocks noChangeArrowheads="1"/>
            </p:cNvSpPr>
            <p:nvPr/>
          </p:nvSpPr>
          <p:spPr bwMode="auto">
            <a:xfrm>
              <a:off x="960"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p</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0" name="Rectangle 10">
              <a:extLst>
                <a:ext uri="{FF2B5EF4-FFF2-40B4-BE49-F238E27FC236}">
                  <a16:creationId xmlns:a16="http://schemas.microsoft.com/office/drawing/2014/main" id="{33345E0F-447B-4F21-9AAB-0DAACC7C465C}"/>
                </a:ext>
              </a:extLst>
            </p:cNvPr>
            <p:cNvSpPr>
              <a:spLocks noChangeArrowheads="1"/>
            </p:cNvSpPr>
            <p:nvPr/>
          </p:nvSpPr>
          <p:spPr bwMode="auto">
            <a:xfrm>
              <a:off x="108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1" name="Rectangle 11">
              <a:extLst>
                <a:ext uri="{FF2B5EF4-FFF2-40B4-BE49-F238E27FC236}">
                  <a16:creationId xmlns:a16="http://schemas.microsoft.com/office/drawing/2014/main" id="{3122EF05-FC97-4BE9-B05D-626415BD861F}"/>
                </a:ext>
              </a:extLst>
            </p:cNvPr>
            <p:cNvSpPr>
              <a:spLocks noChangeArrowheads="1"/>
            </p:cNvSpPr>
            <p:nvPr/>
          </p:nvSpPr>
          <p:spPr bwMode="auto">
            <a:xfrm>
              <a:off x="1140"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2" name="Rectangle 12">
              <a:extLst>
                <a:ext uri="{FF2B5EF4-FFF2-40B4-BE49-F238E27FC236}">
                  <a16:creationId xmlns:a16="http://schemas.microsoft.com/office/drawing/2014/main" id="{7383C5E3-08F5-4944-86A4-1A4E745355AB}"/>
                </a:ext>
              </a:extLst>
            </p:cNvPr>
            <p:cNvSpPr>
              <a:spLocks noChangeArrowheads="1"/>
            </p:cNvSpPr>
            <p:nvPr/>
          </p:nvSpPr>
          <p:spPr bwMode="auto">
            <a:xfrm>
              <a:off x="126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3" name="Rectangle 13">
              <a:extLst>
                <a:ext uri="{FF2B5EF4-FFF2-40B4-BE49-F238E27FC236}">
                  <a16:creationId xmlns:a16="http://schemas.microsoft.com/office/drawing/2014/main" id="{2F197CA9-0A53-464C-9B6B-649F126FA672}"/>
                </a:ext>
              </a:extLst>
            </p:cNvPr>
            <p:cNvSpPr>
              <a:spLocks noChangeArrowheads="1"/>
            </p:cNvSpPr>
            <p:nvPr/>
          </p:nvSpPr>
          <p:spPr bwMode="auto">
            <a:xfrm>
              <a:off x="1333"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4" name="Rectangle 14">
              <a:extLst>
                <a:ext uri="{FF2B5EF4-FFF2-40B4-BE49-F238E27FC236}">
                  <a16:creationId xmlns:a16="http://schemas.microsoft.com/office/drawing/2014/main" id="{2AC7EC79-7954-4B4A-A046-A93D3E7BB1E5}"/>
                </a:ext>
              </a:extLst>
            </p:cNvPr>
            <p:cNvSpPr>
              <a:spLocks noChangeArrowheads="1"/>
            </p:cNvSpPr>
            <p:nvPr/>
          </p:nvSpPr>
          <p:spPr bwMode="auto">
            <a:xfrm>
              <a:off x="1443"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5" name="Rectangle 15">
              <a:extLst>
                <a:ext uri="{FF2B5EF4-FFF2-40B4-BE49-F238E27FC236}">
                  <a16:creationId xmlns:a16="http://schemas.microsoft.com/office/drawing/2014/main" id="{571CBA12-792A-4C21-B23D-ADB8951AB989}"/>
                </a:ext>
              </a:extLst>
            </p:cNvPr>
            <p:cNvSpPr>
              <a:spLocks noChangeArrowheads="1"/>
            </p:cNvSpPr>
            <p:nvPr/>
          </p:nvSpPr>
          <p:spPr bwMode="auto">
            <a:xfrm>
              <a:off x="1512"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6" name="Rectangle 16">
              <a:extLst>
                <a:ext uri="{FF2B5EF4-FFF2-40B4-BE49-F238E27FC236}">
                  <a16:creationId xmlns:a16="http://schemas.microsoft.com/office/drawing/2014/main" id="{CBB45D89-CBC2-4ADE-A042-32B9591AAB0A}"/>
                </a:ext>
              </a:extLst>
            </p:cNvPr>
            <p:cNvSpPr>
              <a:spLocks noChangeArrowheads="1"/>
            </p:cNvSpPr>
            <p:nvPr/>
          </p:nvSpPr>
          <p:spPr bwMode="auto">
            <a:xfrm>
              <a:off x="1622"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7" name="Rectangle 17">
              <a:extLst>
                <a:ext uri="{FF2B5EF4-FFF2-40B4-BE49-F238E27FC236}">
                  <a16:creationId xmlns:a16="http://schemas.microsoft.com/office/drawing/2014/main" id="{D3100281-A4E7-4753-9F19-EC21C74706C8}"/>
                </a:ext>
              </a:extLst>
            </p:cNvPr>
            <p:cNvSpPr>
              <a:spLocks noChangeArrowheads="1"/>
            </p:cNvSpPr>
            <p:nvPr/>
          </p:nvSpPr>
          <p:spPr bwMode="auto">
            <a:xfrm>
              <a:off x="1679" y="1857"/>
              <a:ext cx="8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e</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8" name="Rectangle 18">
              <a:extLst>
                <a:ext uri="{FF2B5EF4-FFF2-40B4-BE49-F238E27FC236}">
                  <a16:creationId xmlns:a16="http://schemas.microsoft.com/office/drawing/2014/main" id="{EB06B74A-F68E-4B3F-9DAE-73A1A43EFD00}"/>
                </a:ext>
              </a:extLst>
            </p:cNvPr>
            <p:cNvSpPr>
              <a:spLocks noChangeArrowheads="1"/>
            </p:cNvSpPr>
            <p:nvPr/>
          </p:nvSpPr>
          <p:spPr bwMode="auto">
            <a:xfrm>
              <a:off x="1801"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59" name="Rectangle 19">
              <a:extLst>
                <a:ext uri="{FF2B5EF4-FFF2-40B4-BE49-F238E27FC236}">
                  <a16:creationId xmlns:a16="http://schemas.microsoft.com/office/drawing/2014/main" id="{573CE6B4-11CA-4ADE-9B8C-E0156E2A90FB}"/>
                </a:ext>
              </a:extLst>
            </p:cNvPr>
            <p:cNvSpPr>
              <a:spLocks noChangeArrowheads="1"/>
            </p:cNvSpPr>
            <p:nvPr/>
          </p:nvSpPr>
          <p:spPr bwMode="auto">
            <a:xfrm>
              <a:off x="1863" y="1857"/>
              <a:ext cx="7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r</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0" name="Rectangle 20">
              <a:extLst>
                <a:ext uri="{FF2B5EF4-FFF2-40B4-BE49-F238E27FC236}">
                  <a16:creationId xmlns:a16="http://schemas.microsoft.com/office/drawing/2014/main" id="{79CA6EEB-EC39-43F3-BB57-C0F8ACBEF4D0}"/>
                </a:ext>
              </a:extLst>
            </p:cNvPr>
            <p:cNvSpPr>
              <a:spLocks noChangeArrowheads="1"/>
            </p:cNvSpPr>
            <p:nvPr/>
          </p:nvSpPr>
          <p:spPr bwMode="auto">
            <a:xfrm>
              <a:off x="1980"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1" name="Rectangle 21">
              <a:extLst>
                <a:ext uri="{FF2B5EF4-FFF2-40B4-BE49-F238E27FC236}">
                  <a16:creationId xmlns:a16="http://schemas.microsoft.com/office/drawing/2014/main" id="{EDEDDEF9-61AC-46BE-B89B-71F17B794F64}"/>
                </a:ext>
              </a:extLst>
            </p:cNvPr>
            <p:cNvSpPr>
              <a:spLocks noChangeArrowheads="1"/>
            </p:cNvSpPr>
            <p:nvPr/>
          </p:nvSpPr>
          <p:spPr bwMode="auto">
            <a:xfrm>
              <a:off x="2033"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n</a:t>
              </a:r>
              <a:endParaRPr kumimoji="0" lang="en-US" altLang="en-US" sz="4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2" name="Rectangle 22">
              <a:extLst>
                <a:ext uri="{FF2B5EF4-FFF2-40B4-BE49-F238E27FC236}">
                  <a16:creationId xmlns:a16="http://schemas.microsoft.com/office/drawing/2014/main" id="{20701845-68F0-4924-803F-A6C1C4C6A26C}"/>
                </a:ext>
              </a:extLst>
            </p:cNvPr>
            <p:cNvSpPr>
              <a:spLocks noChangeArrowheads="1"/>
            </p:cNvSpPr>
            <p:nvPr/>
          </p:nvSpPr>
          <p:spPr bwMode="auto">
            <a:xfrm>
              <a:off x="2160"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3" name="Rectangle 23">
              <a:extLst>
                <a:ext uri="{FF2B5EF4-FFF2-40B4-BE49-F238E27FC236}">
                  <a16:creationId xmlns:a16="http://schemas.microsoft.com/office/drawing/2014/main" id="{177BFFA9-2A3B-41DD-90CA-602E396E0528}"/>
                </a:ext>
              </a:extLst>
            </p:cNvPr>
            <p:cNvSpPr>
              <a:spLocks noChangeArrowheads="1"/>
            </p:cNvSpPr>
            <p:nvPr/>
          </p:nvSpPr>
          <p:spPr bwMode="auto">
            <a:xfrm>
              <a:off x="2339"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4" name="Rectangle 24">
              <a:extLst>
                <a:ext uri="{FF2B5EF4-FFF2-40B4-BE49-F238E27FC236}">
                  <a16:creationId xmlns:a16="http://schemas.microsoft.com/office/drawing/2014/main" id="{C049653F-E1A5-4994-979E-1925DAF18ED0}"/>
                </a:ext>
              </a:extLst>
            </p:cNvPr>
            <p:cNvSpPr>
              <a:spLocks noChangeArrowheads="1"/>
            </p:cNvSpPr>
            <p:nvPr/>
          </p:nvSpPr>
          <p:spPr bwMode="auto">
            <a:xfrm>
              <a:off x="2379" y="1857"/>
              <a:ext cx="150"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m</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5" name="Rectangle 25">
              <a:extLst>
                <a:ext uri="{FF2B5EF4-FFF2-40B4-BE49-F238E27FC236}">
                  <a16:creationId xmlns:a16="http://schemas.microsoft.com/office/drawing/2014/main" id="{8C08F919-8541-4027-BB94-46D2CB777D3B}"/>
                </a:ext>
              </a:extLst>
            </p:cNvPr>
            <p:cNvSpPr>
              <a:spLocks noChangeArrowheads="1"/>
            </p:cNvSpPr>
            <p:nvPr/>
          </p:nvSpPr>
          <p:spPr bwMode="auto">
            <a:xfrm>
              <a:off x="2518"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6" name="Rectangle 26">
              <a:extLst>
                <a:ext uri="{FF2B5EF4-FFF2-40B4-BE49-F238E27FC236}">
                  <a16:creationId xmlns:a16="http://schemas.microsoft.com/office/drawing/2014/main" id="{2C7B804E-1BF3-49AF-9970-FD35D642AF6B}"/>
                </a:ext>
              </a:extLst>
            </p:cNvPr>
            <p:cNvSpPr>
              <a:spLocks noChangeArrowheads="1"/>
            </p:cNvSpPr>
            <p:nvPr/>
          </p:nvSpPr>
          <p:spPr bwMode="auto">
            <a:xfrm>
              <a:off x="2573"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7" name="Rectangle 27">
              <a:extLst>
                <a:ext uri="{FF2B5EF4-FFF2-40B4-BE49-F238E27FC236}">
                  <a16:creationId xmlns:a16="http://schemas.microsoft.com/office/drawing/2014/main" id="{C58BD256-8462-4155-84B4-14E1203B5813}"/>
                </a:ext>
              </a:extLst>
            </p:cNvPr>
            <p:cNvSpPr>
              <a:spLocks noChangeArrowheads="1"/>
            </p:cNvSpPr>
            <p:nvPr/>
          </p:nvSpPr>
          <p:spPr bwMode="auto">
            <a:xfrm>
              <a:off x="269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8" name="Rectangle 28">
              <a:extLst>
                <a:ext uri="{FF2B5EF4-FFF2-40B4-BE49-F238E27FC236}">
                  <a16:creationId xmlns:a16="http://schemas.microsoft.com/office/drawing/2014/main" id="{65A6BA74-806E-4079-BD36-EA0A318480B7}"/>
                </a:ext>
              </a:extLst>
            </p:cNvPr>
            <p:cNvSpPr>
              <a:spLocks noChangeArrowheads="1"/>
            </p:cNvSpPr>
            <p:nvPr/>
          </p:nvSpPr>
          <p:spPr bwMode="auto">
            <a:xfrm>
              <a:off x="2769"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69" name="Rectangle 29">
              <a:extLst>
                <a:ext uri="{FF2B5EF4-FFF2-40B4-BE49-F238E27FC236}">
                  <a16:creationId xmlns:a16="http://schemas.microsoft.com/office/drawing/2014/main" id="{60EC8960-5865-4278-BF7F-B91E4FD9D39A}"/>
                </a:ext>
              </a:extLst>
            </p:cNvPr>
            <p:cNvSpPr>
              <a:spLocks noChangeArrowheads="1"/>
            </p:cNvSpPr>
            <p:nvPr/>
          </p:nvSpPr>
          <p:spPr bwMode="auto">
            <a:xfrm>
              <a:off x="287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0" name="Rectangle 30">
              <a:extLst>
                <a:ext uri="{FF2B5EF4-FFF2-40B4-BE49-F238E27FC236}">
                  <a16:creationId xmlns:a16="http://schemas.microsoft.com/office/drawing/2014/main" id="{A1C4BF23-4638-49C5-8B75-02EE4A66548C}"/>
                </a:ext>
              </a:extLst>
            </p:cNvPr>
            <p:cNvSpPr>
              <a:spLocks noChangeArrowheads="1"/>
            </p:cNvSpPr>
            <p:nvPr/>
          </p:nvSpPr>
          <p:spPr bwMode="auto">
            <a:xfrm>
              <a:off x="2936" y="1857"/>
              <a:ext cx="8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c</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1" name="Rectangle 31">
              <a:extLst>
                <a:ext uri="{FF2B5EF4-FFF2-40B4-BE49-F238E27FC236}">
                  <a16:creationId xmlns:a16="http://schemas.microsoft.com/office/drawing/2014/main" id="{A337C024-5E4B-439E-ACAA-13247E9A9F99}"/>
                </a:ext>
              </a:extLst>
            </p:cNvPr>
            <p:cNvSpPr>
              <a:spLocks noChangeArrowheads="1"/>
            </p:cNvSpPr>
            <p:nvPr/>
          </p:nvSpPr>
          <p:spPr bwMode="auto">
            <a:xfrm>
              <a:off x="305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2" name="Rectangle 32">
              <a:extLst>
                <a:ext uri="{FF2B5EF4-FFF2-40B4-BE49-F238E27FC236}">
                  <a16:creationId xmlns:a16="http://schemas.microsoft.com/office/drawing/2014/main" id="{F5354100-0B54-4EAD-AE73-E5A9F2160A32}"/>
                </a:ext>
              </a:extLst>
            </p:cNvPr>
            <p:cNvSpPr>
              <a:spLocks noChangeArrowheads="1"/>
            </p:cNvSpPr>
            <p:nvPr/>
          </p:nvSpPr>
          <p:spPr bwMode="auto">
            <a:xfrm>
              <a:off x="3108"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h</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3" name="Rectangle 33">
              <a:extLst>
                <a:ext uri="{FF2B5EF4-FFF2-40B4-BE49-F238E27FC236}">
                  <a16:creationId xmlns:a16="http://schemas.microsoft.com/office/drawing/2014/main" id="{9DFCA166-7D88-4713-B697-55E57880691A}"/>
                </a:ext>
              </a:extLst>
            </p:cNvPr>
            <p:cNvSpPr>
              <a:spLocks noChangeArrowheads="1"/>
            </p:cNvSpPr>
            <p:nvPr/>
          </p:nvSpPr>
          <p:spPr bwMode="auto">
            <a:xfrm>
              <a:off x="3234"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4" name="Rectangle 34">
              <a:extLst>
                <a:ext uri="{FF2B5EF4-FFF2-40B4-BE49-F238E27FC236}">
                  <a16:creationId xmlns:a16="http://schemas.microsoft.com/office/drawing/2014/main" id="{E2845866-71D7-4A31-88D5-F48A4135AD29}"/>
                </a:ext>
              </a:extLst>
            </p:cNvPr>
            <p:cNvSpPr>
              <a:spLocks noChangeArrowheads="1"/>
            </p:cNvSpPr>
            <p:nvPr/>
          </p:nvSpPr>
          <p:spPr bwMode="auto">
            <a:xfrm>
              <a:off x="3306"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i</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5" name="Rectangle 35">
              <a:extLst>
                <a:ext uri="{FF2B5EF4-FFF2-40B4-BE49-F238E27FC236}">
                  <a16:creationId xmlns:a16="http://schemas.microsoft.com/office/drawing/2014/main" id="{92F3F210-3471-4940-85ED-668EE87F6177}"/>
                </a:ext>
              </a:extLst>
            </p:cNvPr>
            <p:cNvSpPr>
              <a:spLocks noChangeArrowheads="1"/>
            </p:cNvSpPr>
            <p:nvPr/>
          </p:nvSpPr>
          <p:spPr bwMode="auto">
            <a:xfrm>
              <a:off x="341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6" name="Rectangle 36">
              <a:extLst>
                <a:ext uri="{FF2B5EF4-FFF2-40B4-BE49-F238E27FC236}">
                  <a16:creationId xmlns:a16="http://schemas.microsoft.com/office/drawing/2014/main" id="{927DA676-49B6-4F72-BFC8-FF4DE28B558A}"/>
                </a:ext>
              </a:extLst>
            </p:cNvPr>
            <p:cNvSpPr>
              <a:spLocks noChangeArrowheads="1"/>
            </p:cNvSpPr>
            <p:nvPr/>
          </p:nvSpPr>
          <p:spPr bwMode="auto">
            <a:xfrm>
              <a:off x="3466"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n</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7" name="Rectangle 37">
              <a:extLst>
                <a:ext uri="{FF2B5EF4-FFF2-40B4-BE49-F238E27FC236}">
                  <a16:creationId xmlns:a16="http://schemas.microsoft.com/office/drawing/2014/main" id="{1AEB6F9D-C96F-456F-8C50-897566A8813B}"/>
                </a:ext>
              </a:extLst>
            </p:cNvPr>
            <p:cNvSpPr>
              <a:spLocks noChangeArrowheads="1"/>
            </p:cNvSpPr>
            <p:nvPr/>
          </p:nvSpPr>
          <p:spPr bwMode="auto">
            <a:xfrm>
              <a:off x="3593"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8" name="Rectangle 38">
              <a:extLst>
                <a:ext uri="{FF2B5EF4-FFF2-40B4-BE49-F238E27FC236}">
                  <a16:creationId xmlns:a16="http://schemas.microsoft.com/office/drawing/2014/main" id="{88A0E53E-3433-4CCF-8566-90B4D54D8420}"/>
                </a:ext>
              </a:extLst>
            </p:cNvPr>
            <p:cNvSpPr>
              <a:spLocks noChangeArrowheads="1"/>
            </p:cNvSpPr>
            <p:nvPr/>
          </p:nvSpPr>
          <p:spPr bwMode="auto">
            <a:xfrm>
              <a:off x="3648"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g</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79" name="Rectangle 39">
              <a:extLst>
                <a:ext uri="{FF2B5EF4-FFF2-40B4-BE49-F238E27FC236}">
                  <a16:creationId xmlns:a16="http://schemas.microsoft.com/office/drawing/2014/main" id="{64B706D2-BA29-451A-B5C6-90C7BD59CE66}"/>
                </a:ext>
              </a:extLst>
            </p:cNvPr>
            <p:cNvSpPr>
              <a:spLocks noChangeArrowheads="1"/>
            </p:cNvSpPr>
            <p:nvPr/>
          </p:nvSpPr>
          <p:spPr bwMode="auto">
            <a:xfrm>
              <a:off x="3772"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0" name="Rectangle 40">
              <a:extLst>
                <a:ext uri="{FF2B5EF4-FFF2-40B4-BE49-F238E27FC236}">
                  <a16:creationId xmlns:a16="http://schemas.microsoft.com/office/drawing/2014/main" id="{6768064C-2AD6-4501-9AD2-17B92BF9C5CC}"/>
                </a:ext>
              </a:extLst>
            </p:cNvPr>
            <p:cNvSpPr>
              <a:spLocks noChangeArrowheads="1"/>
            </p:cNvSpPr>
            <p:nvPr/>
          </p:nvSpPr>
          <p:spPr bwMode="auto">
            <a:xfrm>
              <a:off x="3951"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1" name="Rectangle 41">
              <a:extLst>
                <a:ext uri="{FF2B5EF4-FFF2-40B4-BE49-F238E27FC236}">
                  <a16:creationId xmlns:a16="http://schemas.microsoft.com/office/drawing/2014/main" id="{DDFD8E75-28D3-4B34-BC5A-C87D6E489A94}"/>
                </a:ext>
              </a:extLst>
            </p:cNvPr>
            <p:cNvSpPr>
              <a:spLocks noChangeArrowheads="1"/>
            </p:cNvSpPr>
            <p:nvPr/>
          </p:nvSpPr>
          <p:spPr bwMode="auto">
            <a:xfrm>
              <a:off x="4006"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a</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2" name="Rectangle 42">
              <a:extLst>
                <a:ext uri="{FF2B5EF4-FFF2-40B4-BE49-F238E27FC236}">
                  <a16:creationId xmlns:a16="http://schemas.microsoft.com/office/drawing/2014/main" id="{649665B7-44DD-469E-9828-3615E9CD329E}"/>
                </a:ext>
              </a:extLst>
            </p:cNvPr>
            <p:cNvSpPr>
              <a:spLocks noChangeArrowheads="1"/>
            </p:cNvSpPr>
            <p:nvPr/>
          </p:nvSpPr>
          <p:spPr bwMode="auto">
            <a:xfrm>
              <a:off x="4130"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3" name="Rectangle 43">
              <a:extLst>
                <a:ext uri="{FF2B5EF4-FFF2-40B4-BE49-F238E27FC236}">
                  <a16:creationId xmlns:a16="http://schemas.microsoft.com/office/drawing/2014/main" id="{72B47B16-4791-4BAD-B6FB-11DC555DD8CD}"/>
                </a:ext>
              </a:extLst>
            </p:cNvPr>
            <p:cNvSpPr>
              <a:spLocks noChangeArrowheads="1"/>
            </p:cNvSpPr>
            <p:nvPr/>
          </p:nvSpPr>
          <p:spPr bwMode="auto">
            <a:xfrm>
              <a:off x="4202"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l</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4" name="Rectangle 44">
              <a:extLst>
                <a:ext uri="{FF2B5EF4-FFF2-40B4-BE49-F238E27FC236}">
                  <a16:creationId xmlns:a16="http://schemas.microsoft.com/office/drawing/2014/main" id="{07C3BDBB-DE2C-4588-B402-F7D3746898BE}"/>
                </a:ext>
              </a:extLst>
            </p:cNvPr>
            <p:cNvSpPr>
              <a:spLocks noChangeArrowheads="1"/>
            </p:cNvSpPr>
            <p:nvPr/>
          </p:nvSpPr>
          <p:spPr bwMode="auto">
            <a:xfrm>
              <a:off x="4309" y="1850"/>
              <a:ext cx="180"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5" name="Rectangle 45">
              <a:extLst>
                <a:ext uri="{FF2B5EF4-FFF2-40B4-BE49-F238E27FC236}">
                  <a16:creationId xmlns:a16="http://schemas.microsoft.com/office/drawing/2014/main" id="{0645A22D-07CB-4142-923F-03FD3329879C}"/>
                </a:ext>
              </a:extLst>
            </p:cNvPr>
            <p:cNvSpPr>
              <a:spLocks noChangeArrowheads="1"/>
            </p:cNvSpPr>
            <p:nvPr/>
          </p:nvSpPr>
          <p:spPr bwMode="auto">
            <a:xfrm>
              <a:off x="4364"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g</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6" name="Rectangle 46">
              <a:extLst>
                <a:ext uri="{FF2B5EF4-FFF2-40B4-BE49-F238E27FC236}">
                  <a16:creationId xmlns:a16="http://schemas.microsoft.com/office/drawing/2014/main" id="{0CA53A64-BBE6-4F65-96DF-99A5A061F128}"/>
                </a:ext>
              </a:extLst>
            </p:cNvPr>
            <p:cNvSpPr>
              <a:spLocks noChangeArrowheads="1"/>
            </p:cNvSpPr>
            <p:nvPr/>
          </p:nvSpPr>
          <p:spPr bwMode="auto">
            <a:xfrm>
              <a:off x="4489"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7" name="Rectangle 47">
              <a:extLst>
                <a:ext uri="{FF2B5EF4-FFF2-40B4-BE49-F238E27FC236}">
                  <a16:creationId xmlns:a16="http://schemas.microsoft.com/office/drawing/2014/main" id="{2BD0BCBA-406E-41D0-A836-AECC7882EB08}"/>
                </a:ext>
              </a:extLst>
            </p:cNvPr>
            <p:cNvSpPr>
              <a:spLocks noChangeArrowheads="1"/>
            </p:cNvSpPr>
            <p:nvPr/>
          </p:nvSpPr>
          <p:spPr bwMode="auto">
            <a:xfrm>
              <a:off x="4543" y="1857"/>
              <a:ext cx="97"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o</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8" name="Rectangle 48">
              <a:extLst>
                <a:ext uri="{FF2B5EF4-FFF2-40B4-BE49-F238E27FC236}">
                  <a16:creationId xmlns:a16="http://schemas.microsoft.com/office/drawing/2014/main" id="{2852C2EA-3179-4D47-ACA6-80CD8E2CF3CA}"/>
                </a:ext>
              </a:extLst>
            </p:cNvPr>
            <p:cNvSpPr>
              <a:spLocks noChangeArrowheads="1"/>
            </p:cNvSpPr>
            <p:nvPr/>
          </p:nvSpPr>
          <p:spPr bwMode="auto">
            <a:xfrm>
              <a:off x="4668"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89" name="Rectangle 49">
              <a:extLst>
                <a:ext uri="{FF2B5EF4-FFF2-40B4-BE49-F238E27FC236}">
                  <a16:creationId xmlns:a16="http://schemas.microsoft.com/office/drawing/2014/main" id="{AFE42D2E-3502-4F6F-A698-060376418A01}"/>
                </a:ext>
              </a:extLst>
            </p:cNvPr>
            <p:cNvSpPr>
              <a:spLocks noChangeArrowheads="1"/>
            </p:cNvSpPr>
            <p:nvPr/>
          </p:nvSpPr>
          <p:spPr bwMode="auto">
            <a:xfrm>
              <a:off x="4730" y="1857"/>
              <a:ext cx="76"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r</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0" name="Rectangle 50">
              <a:extLst>
                <a:ext uri="{FF2B5EF4-FFF2-40B4-BE49-F238E27FC236}">
                  <a16:creationId xmlns:a16="http://schemas.microsoft.com/office/drawing/2014/main" id="{8BF8CAB4-3412-4476-A5E9-272203B6C905}"/>
                </a:ext>
              </a:extLst>
            </p:cNvPr>
            <p:cNvSpPr>
              <a:spLocks noChangeArrowheads="1"/>
            </p:cNvSpPr>
            <p:nvPr/>
          </p:nvSpPr>
          <p:spPr bwMode="auto">
            <a:xfrm>
              <a:off x="4847"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1" name="Rectangle 51">
              <a:extLst>
                <a:ext uri="{FF2B5EF4-FFF2-40B4-BE49-F238E27FC236}">
                  <a16:creationId xmlns:a16="http://schemas.microsoft.com/office/drawing/2014/main" id="{08C79BF3-96EC-4B77-A322-301738F32CFE}"/>
                </a:ext>
              </a:extLst>
            </p:cNvPr>
            <p:cNvSpPr>
              <a:spLocks noChangeArrowheads="1"/>
            </p:cNvSpPr>
            <p:nvPr/>
          </p:nvSpPr>
          <p:spPr bwMode="auto">
            <a:xfrm>
              <a:off x="4919"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i</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2" name="Rectangle 52">
              <a:extLst>
                <a:ext uri="{FF2B5EF4-FFF2-40B4-BE49-F238E27FC236}">
                  <a16:creationId xmlns:a16="http://schemas.microsoft.com/office/drawing/2014/main" id="{1407AB53-3A3A-4E14-8A10-B3C5C362814C}"/>
                </a:ext>
              </a:extLst>
            </p:cNvPr>
            <p:cNvSpPr>
              <a:spLocks noChangeArrowheads="1"/>
            </p:cNvSpPr>
            <p:nvPr/>
          </p:nvSpPr>
          <p:spPr bwMode="auto">
            <a:xfrm>
              <a:off x="5026"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3" name="Rectangle 53">
              <a:extLst>
                <a:ext uri="{FF2B5EF4-FFF2-40B4-BE49-F238E27FC236}">
                  <a16:creationId xmlns:a16="http://schemas.microsoft.com/office/drawing/2014/main" id="{F58F1222-FE27-49C3-97F7-AF49E1EE6D05}"/>
                </a:ext>
              </a:extLst>
            </p:cNvPr>
            <p:cNvSpPr>
              <a:spLocks noChangeArrowheads="1"/>
            </p:cNvSpPr>
            <p:nvPr/>
          </p:nvSpPr>
          <p:spPr bwMode="auto">
            <a:xfrm>
              <a:off x="5098" y="1857"/>
              <a:ext cx="5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t</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4" name="Rectangle 54">
              <a:extLst>
                <a:ext uri="{FF2B5EF4-FFF2-40B4-BE49-F238E27FC236}">
                  <a16:creationId xmlns:a16="http://schemas.microsoft.com/office/drawing/2014/main" id="{186534B4-736D-4233-BB0F-BC66EA99708F}"/>
                </a:ext>
              </a:extLst>
            </p:cNvPr>
            <p:cNvSpPr>
              <a:spLocks noChangeArrowheads="1"/>
            </p:cNvSpPr>
            <p:nvPr/>
          </p:nvSpPr>
          <p:spPr bwMode="auto">
            <a:xfrm>
              <a:off x="5205"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5" name="Rectangle 55">
              <a:extLst>
                <a:ext uri="{FF2B5EF4-FFF2-40B4-BE49-F238E27FC236}">
                  <a16:creationId xmlns:a16="http://schemas.microsoft.com/office/drawing/2014/main" id="{C9F9371A-A557-4241-8390-026C7561BFB4}"/>
                </a:ext>
              </a:extLst>
            </p:cNvPr>
            <p:cNvSpPr>
              <a:spLocks noChangeArrowheads="1"/>
            </p:cNvSpPr>
            <p:nvPr/>
          </p:nvSpPr>
          <p:spPr bwMode="auto">
            <a:xfrm>
              <a:off x="5258" y="1857"/>
              <a:ext cx="108"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h</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6" name="Rectangle 56">
              <a:extLst>
                <a:ext uri="{FF2B5EF4-FFF2-40B4-BE49-F238E27FC236}">
                  <a16:creationId xmlns:a16="http://schemas.microsoft.com/office/drawing/2014/main" id="{B5BB5129-309B-4547-B516-A8518D71F51A}"/>
                </a:ext>
              </a:extLst>
            </p:cNvPr>
            <p:cNvSpPr>
              <a:spLocks noChangeArrowheads="1"/>
            </p:cNvSpPr>
            <p:nvPr/>
          </p:nvSpPr>
          <p:spPr bwMode="auto">
            <a:xfrm>
              <a:off x="5384" y="1850"/>
              <a:ext cx="179" cy="176"/>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sp>
          <p:nvSpPr>
            <p:cNvPr id="343097" name="Rectangle 57">
              <a:extLst>
                <a:ext uri="{FF2B5EF4-FFF2-40B4-BE49-F238E27FC236}">
                  <a16:creationId xmlns:a16="http://schemas.microsoft.com/office/drawing/2014/main" id="{D4141041-09B9-4755-BC86-893D2804F062}"/>
                </a:ext>
              </a:extLst>
            </p:cNvPr>
            <p:cNvSpPr>
              <a:spLocks noChangeArrowheads="1"/>
            </p:cNvSpPr>
            <p:nvPr/>
          </p:nvSpPr>
          <p:spPr bwMode="auto">
            <a:xfrm>
              <a:off x="5425" y="1857"/>
              <a:ext cx="150"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rPr>
                <a:t>m</a:t>
              </a:r>
              <a:endParaRPr kumimoji="0" lang="en-US" altLang="en-US" sz="4400" b="0" i="0" u="none" strike="noStrike" kern="1200" cap="none" spc="0" normalizeH="0" baseline="0" noProof="0">
                <a:ln>
                  <a:noFill/>
                </a:ln>
                <a:solidFill>
                  <a:schemeClr val="tx1">
                    <a:lumMod val="65000"/>
                    <a:lumOff val="35000"/>
                  </a:schemeClr>
                </a:solidFill>
                <a:effectLst/>
                <a:uLnTx/>
                <a:uFillTx/>
                <a:latin typeface="Times New Roman" panose="02020603050405020304" pitchFamily="18" charset="0"/>
                <a:ea typeface="+mn-ea"/>
                <a:cs typeface="+mn-cs"/>
              </a:endParaRPr>
            </a:p>
          </p:txBody>
        </p:sp>
      </p:grpSp>
      <p:grpSp>
        <p:nvGrpSpPr>
          <p:cNvPr id="343098" name="Group 58">
            <a:extLst>
              <a:ext uri="{FF2B5EF4-FFF2-40B4-BE49-F238E27FC236}">
                <a16:creationId xmlns:a16="http://schemas.microsoft.com/office/drawing/2014/main" id="{4C4435A1-818C-4D12-AD39-5A80E5DA0EB2}"/>
              </a:ext>
            </a:extLst>
          </p:cNvPr>
          <p:cNvGrpSpPr>
            <a:grpSpLocks/>
          </p:cNvGrpSpPr>
          <p:nvPr/>
        </p:nvGrpSpPr>
        <p:grpSpPr bwMode="auto">
          <a:xfrm>
            <a:off x="4236380" y="3000766"/>
            <a:ext cx="1482941" cy="534847"/>
            <a:chOff x="547" y="2347"/>
            <a:chExt cx="896" cy="201"/>
          </a:xfrm>
          <a:noFill/>
        </p:grpSpPr>
        <p:sp>
          <p:nvSpPr>
            <p:cNvPr id="343100" name="Rectangle 60">
              <a:extLst>
                <a:ext uri="{FF2B5EF4-FFF2-40B4-BE49-F238E27FC236}">
                  <a16:creationId xmlns:a16="http://schemas.microsoft.com/office/drawing/2014/main" id="{6DC0AFF8-2E47-4CD2-97D0-D9FB9392ADA9}"/>
                </a:ext>
              </a:extLst>
            </p:cNvPr>
            <p:cNvSpPr>
              <a:spLocks noChangeArrowheads="1"/>
            </p:cNvSpPr>
            <p:nvPr/>
          </p:nvSpPr>
          <p:spPr bwMode="auto">
            <a:xfrm>
              <a:off x="547"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1" name="Rectangle 61">
              <a:extLst>
                <a:ext uri="{FF2B5EF4-FFF2-40B4-BE49-F238E27FC236}">
                  <a16:creationId xmlns:a16="http://schemas.microsoft.com/office/drawing/2014/main" id="{6D59D7CE-E618-464A-8FF6-54417DFD625A}"/>
                </a:ext>
              </a:extLst>
            </p:cNvPr>
            <p:cNvSpPr>
              <a:spLocks noChangeArrowheads="1"/>
            </p:cNvSpPr>
            <p:nvPr/>
          </p:nvSpPr>
          <p:spPr bwMode="auto">
            <a:xfrm>
              <a:off x="609" y="2354"/>
              <a:ext cx="63"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2" name="Rectangle 62">
              <a:extLst>
                <a:ext uri="{FF2B5EF4-FFF2-40B4-BE49-F238E27FC236}">
                  <a16:creationId xmlns:a16="http://schemas.microsoft.com/office/drawing/2014/main" id="{97429AE6-513B-4069-A348-4615A72B1798}"/>
                </a:ext>
              </a:extLst>
            </p:cNvPr>
            <p:cNvSpPr>
              <a:spLocks noChangeArrowheads="1"/>
            </p:cNvSpPr>
            <p:nvPr/>
          </p:nvSpPr>
          <p:spPr bwMode="auto">
            <a:xfrm>
              <a:off x="726"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3" name="Rectangle 63">
              <a:extLst>
                <a:ext uri="{FF2B5EF4-FFF2-40B4-BE49-F238E27FC236}">
                  <a16:creationId xmlns:a16="http://schemas.microsoft.com/office/drawing/2014/main" id="{D54562E6-E4F9-4C06-84BE-9A0A3FA739E0}"/>
                </a:ext>
              </a:extLst>
            </p:cNvPr>
            <p:cNvSpPr>
              <a:spLocks noChangeArrowheads="1"/>
            </p:cNvSpPr>
            <p:nvPr/>
          </p:nvSpPr>
          <p:spPr bwMode="auto">
            <a:xfrm>
              <a:off x="796" y="2354"/>
              <a:ext cx="44"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4" name="Rectangle 64">
              <a:extLst>
                <a:ext uri="{FF2B5EF4-FFF2-40B4-BE49-F238E27FC236}">
                  <a16:creationId xmlns:a16="http://schemas.microsoft.com/office/drawing/2014/main" id="{B8A393DA-6249-4280-83A5-8543CB276724}"/>
                </a:ext>
              </a:extLst>
            </p:cNvPr>
            <p:cNvSpPr>
              <a:spLocks noChangeArrowheads="1"/>
            </p:cNvSpPr>
            <p:nvPr/>
          </p:nvSpPr>
          <p:spPr bwMode="auto">
            <a:xfrm>
              <a:off x="905" y="2347"/>
              <a:ext cx="180"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5" name="Rectangle 65">
              <a:extLst>
                <a:ext uri="{FF2B5EF4-FFF2-40B4-BE49-F238E27FC236}">
                  <a16:creationId xmlns:a16="http://schemas.microsoft.com/office/drawing/2014/main" id="{D4010CF6-9337-4344-98A9-B00C6A1FB9DB}"/>
                </a:ext>
              </a:extLst>
            </p:cNvPr>
            <p:cNvSpPr>
              <a:spLocks noChangeArrowheads="1"/>
            </p:cNvSpPr>
            <p:nvPr/>
          </p:nvSpPr>
          <p:spPr bwMode="auto">
            <a:xfrm>
              <a:off x="975" y="2354"/>
              <a:ext cx="44"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6" name="Rectangle 66">
              <a:extLst>
                <a:ext uri="{FF2B5EF4-FFF2-40B4-BE49-F238E27FC236}">
                  <a16:creationId xmlns:a16="http://schemas.microsoft.com/office/drawing/2014/main" id="{EFF90045-8555-4165-BBCA-1F1609573EAF}"/>
                </a:ext>
              </a:extLst>
            </p:cNvPr>
            <p:cNvSpPr>
              <a:spLocks noChangeArrowheads="1"/>
            </p:cNvSpPr>
            <p:nvPr/>
          </p:nvSpPr>
          <p:spPr bwMode="auto">
            <a:xfrm>
              <a:off x="1085"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7" name="Rectangle 67">
              <a:extLst>
                <a:ext uri="{FF2B5EF4-FFF2-40B4-BE49-F238E27FC236}">
                  <a16:creationId xmlns:a16="http://schemas.microsoft.com/office/drawing/2014/main" id="{D20A7807-952E-4338-843B-B405F9BE73CF}"/>
                </a:ext>
              </a:extLst>
            </p:cNvPr>
            <p:cNvSpPr>
              <a:spLocks noChangeArrowheads="1"/>
            </p:cNvSpPr>
            <p:nvPr/>
          </p:nvSpPr>
          <p:spPr bwMode="auto">
            <a:xfrm>
              <a:off x="1135" y="2354"/>
              <a:ext cx="90"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4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8" name="Rectangle 68">
              <a:extLst>
                <a:ext uri="{FF2B5EF4-FFF2-40B4-BE49-F238E27FC236}">
                  <a16:creationId xmlns:a16="http://schemas.microsoft.com/office/drawing/2014/main" id="{0794AD9F-6B73-4D97-A7B7-74EB3A8A213F}"/>
                </a:ext>
              </a:extLst>
            </p:cNvPr>
            <p:cNvSpPr>
              <a:spLocks noChangeArrowheads="1"/>
            </p:cNvSpPr>
            <p:nvPr/>
          </p:nvSpPr>
          <p:spPr bwMode="auto">
            <a:xfrm>
              <a:off x="1264" y="2347"/>
              <a:ext cx="179" cy="173"/>
            </a:xfrm>
            <a:prstGeom prst="rect">
              <a:avLst/>
            </a:prstGeom>
            <a:grp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9" name="Rectangle 69">
              <a:extLst>
                <a:ext uri="{FF2B5EF4-FFF2-40B4-BE49-F238E27FC236}">
                  <a16:creationId xmlns:a16="http://schemas.microsoft.com/office/drawing/2014/main" id="{DE3038F1-55DB-4A62-8894-B8B0254C2691}"/>
                </a:ext>
              </a:extLst>
            </p:cNvPr>
            <p:cNvSpPr>
              <a:spLocks noChangeArrowheads="1"/>
            </p:cNvSpPr>
            <p:nvPr/>
          </p:nvSpPr>
          <p:spPr bwMode="auto">
            <a:xfrm>
              <a:off x="1304" y="2354"/>
              <a:ext cx="125"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40458C"/>
                  </a:solidFill>
                  <a:effectLst/>
                  <a:uLnTx/>
                  <a:uFillTx/>
                  <a:latin typeface="Times New Roman" panose="02020603050405020304" pitchFamily="18" charset="0"/>
                  <a:ea typeface="+mn-ea"/>
                  <a:cs typeface="+mn-cs"/>
                </a:rPr>
                <a:t>m</a:t>
              </a:r>
              <a:endParaRPr kumimoji="0" lang="en-US" altLang="en-US" sz="4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grpSp>
      <p:sp>
        <p:nvSpPr>
          <p:cNvPr id="71" name="Rectangle: Rounded Corners 70">
            <a:extLst>
              <a:ext uri="{FF2B5EF4-FFF2-40B4-BE49-F238E27FC236}">
                <a16:creationId xmlns:a16="http://schemas.microsoft.com/office/drawing/2014/main" id="{E110DAB1-0D8C-4051-8DDC-C5DF95C6E1A1}"/>
              </a:ext>
            </a:extLst>
          </p:cNvPr>
          <p:cNvSpPr/>
          <p:nvPr/>
        </p:nvSpPr>
        <p:spPr>
          <a:xfrm>
            <a:off x="5452134" y="2157294"/>
            <a:ext cx="307842" cy="1686943"/>
          </a:xfrm>
          <a:prstGeom prst="round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8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A874B5B9-92C5-411B-84B2-69E4C33D9E05}"/>
              </a:ext>
            </a:extLst>
          </p:cNvPr>
          <p:cNvSpPr>
            <a:spLocks noGrp="1" noChangeArrowheads="1"/>
          </p:cNvSpPr>
          <p:nvPr>
            <p:ph type="title"/>
          </p:nvPr>
        </p:nvSpPr>
        <p:spPr>
          <a:xfrm>
            <a:off x="685800" y="88900"/>
            <a:ext cx="7772400" cy="1143000"/>
          </a:xfrm>
        </p:spPr>
        <p:txBody>
          <a:bodyPr/>
          <a:lstStyle/>
          <a:p>
            <a:r>
              <a:rPr lang="en-US" altLang="en-US" b="1" dirty="0"/>
              <a:t>Boyer-Moore’s Algorithm</a:t>
            </a:r>
          </a:p>
        </p:txBody>
      </p:sp>
      <p:sp>
        <p:nvSpPr>
          <p:cNvPr id="343043" name="Rectangle 3">
            <a:extLst>
              <a:ext uri="{FF2B5EF4-FFF2-40B4-BE49-F238E27FC236}">
                <a16:creationId xmlns:a16="http://schemas.microsoft.com/office/drawing/2014/main" id="{FD118908-1854-4470-BF79-8EFBB544C20E}"/>
              </a:ext>
            </a:extLst>
          </p:cNvPr>
          <p:cNvSpPr>
            <a:spLocks noGrp="1" noChangeArrowheads="1"/>
          </p:cNvSpPr>
          <p:nvPr>
            <p:ph type="body" idx="1"/>
          </p:nvPr>
        </p:nvSpPr>
        <p:spPr>
          <a:xfrm>
            <a:off x="677862" y="1446214"/>
            <a:ext cx="8153400" cy="552450"/>
          </a:xfrm>
          <a:noFill/>
          <a:extLst>
            <a:ext uri="{909E8E84-426E-40DD-AFC4-6F175D3DCCD1}">
              <a14:hiddenFill xmlns:a14="http://schemas.microsoft.com/office/drawing/2010/main">
                <a:solidFill>
                  <a:schemeClr val="folHlink"/>
                </a:solidFill>
              </a14:hiddenFill>
            </a:ext>
          </a:extLst>
        </p:spPr>
        <p:txBody>
          <a:bodyPr/>
          <a:lstStyle/>
          <a:p>
            <a:r>
              <a:rPr lang="en-US" altLang="en-US" sz="2400" b="1" dirty="0"/>
              <a:t>Example </a:t>
            </a:r>
          </a:p>
        </p:txBody>
      </p:sp>
      <p:grpSp>
        <p:nvGrpSpPr>
          <p:cNvPr id="343044" name="Group 4">
            <a:extLst>
              <a:ext uri="{FF2B5EF4-FFF2-40B4-BE49-F238E27FC236}">
                <a16:creationId xmlns:a16="http://schemas.microsoft.com/office/drawing/2014/main" id="{A42845A8-EEB0-4556-A3CE-9E13D65079AB}"/>
              </a:ext>
            </a:extLst>
          </p:cNvPr>
          <p:cNvGrpSpPr>
            <a:grpSpLocks/>
          </p:cNvGrpSpPr>
          <p:nvPr/>
        </p:nvGrpSpPr>
        <p:grpSpPr bwMode="auto">
          <a:xfrm>
            <a:off x="868363" y="2936875"/>
            <a:ext cx="8008937" cy="293688"/>
            <a:chOff x="547" y="1850"/>
            <a:chExt cx="5045" cy="185"/>
          </a:xfrm>
        </p:grpSpPr>
        <p:sp>
          <p:nvSpPr>
            <p:cNvPr id="343045" name="Rectangle 5">
              <a:extLst>
                <a:ext uri="{FF2B5EF4-FFF2-40B4-BE49-F238E27FC236}">
                  <a16:creationId xmlns:a16="http://schemas.microsoft.com/office/drawing/2014/main" id="{95485FDB-2BF8-419F-86EF-0FF4E5DF4B4B}"/>
                </a:ext>
              </a:extLst>
            </p:cNvPr>
            <p:cNvSpPr>
              <a:spLocks noChangeArrowheads="1"/>
            </p:cNvSpPr>
            <p:nvPr/>
          </p:nvSpPr>
          <p:spPr bwMode="auto">
            <a:xfrm>
              <a:off x="547"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46" name="Rectangle 6">
              <a:extLst>
                <a:ext uri="{FF2B5EF4-FFF2-40B4-BE49-F238E27FC236}">
                  <a16:creationId xmlns:a16="http://schemas.microsoft.com/office/drawing/2014/main" id="{7230AB94-2ED8-4670-87E9-8784F42DE94F}"/>
                </a:ext>
              </a:extLst>
            </p:cNvPr>
            <p:cNvSpPr>
              <a:spLocks noChangeArrowheads="1"/>
            </p:cNvSpPr>
            <p:nvPr/>
          </p:nvSpPr>
          <p:spPr bwMode="auto">
            <a:xfrm>
              <a:off x="602" y="1857"/>
              <a:ext cx="12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47" name="Rectangle 7">
              <a:extLst>
                <a:ext uri="{FF2B5EF4-FFF2-40B4-BE49-F238E27FC236}">
                  <a16:creationId xmlns:a16="http://schemas.microsoft.com/office/drawing/2014/main" id="{EE9929CB-6EBB-4499-8103-8E54B4FD06A5}"/>
                </a:ext>
              </a:extLst>
            </p:cNvPr>
            <p:cNvSpPr>
              <a:spLocks noChangeArrowheads="1"/>
            </p:cNvSpPr>
            <p:nvPr/>
          </p:nvSpPr>
          <p:spPr bwMode="auto">
            <a:xfrm>
              <a:off x="726"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48" name="Rectangle 8">
              <a:extLst>
                <a:ext uri="{FF2B5EF4-FFF2-40B4-BE49-F238E27FC236}">
                  <a16:creationId xmlns:a16="http://schemas.microsoft.com/office/drawing/2014/main" id="{876C0944-5A1D-4BA1-9AC9-80F0597BAAA8}"/>
                </a:ext>
              </a:extLst>
            </p:cNvPr>
            <p:cNvSpPr>
              <a:spLocks noChangeArrowheads="1"/>
            </p:cNvSpPr>
            <p:nvPr/>
          </p:nvSpPr>
          <p:spPr bwMode="auto">
            <a:xfrm>
              <a:off x="905" y="1850"/>
              <a:ext cx="180"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49" name="Rectangle 9">
              <a:extLst>
                <a:ext uri="{FF2B5EF4-FFF2-40B4-BE49-F238E27FC236}">
                  <a16:creationId xmlns:a16="http://schemas.microsoft.com/office/drawing/2014/main" id="{32472F55-AC33-4352-8FD8-E4A7454F12C7}"/>
                </a:ext>
              </a:extLst>
            </p:cNvPr>
            <p:cNvSpPr>
              <a:spLocks noChangeArrowheads="1"/>
            </p:cNvSpPr>
            <p:nvPr/>
          </p:nvSpPr>
          <p:spPr bwMode="auto">
            <a:xfrm>
              <a:off x="960" y="1857"/>
              <a:ext cx="12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p</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0" name="Rectangle 10">
              <a:extLst>
                <a:ext uri="{FF2B5EF4-FFF2-40B4-BE49-F238E27FC236}">
                  <a16:creationId xmlns:a16="http://schemas.microsoft.com/office/drawing/2014/main" id="{33345E0F-447B-4F21-9AAB-0DAACC7C465C}"/>
                </a:ext>
              </a:extLst>
            </p:cNvPr>
            <p:cNvSpPr>
              <a:spLocks noChangeArrowheads="1"/>
            </p:cNvSpPr>
            <p:nvPr/>
          </p:nvSpPr>
          <p:spPr bwMode="auto">
            <a:xfrm>
              <a:off x="1085"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1" name="Rectangle 11">
              <a:extLst>
                <a:ext uri="{FF2B5EF4-FFF2-40B4-BE49-F238E27FC236}">
                  <a16:creationId xmlns:a16="http://schemas.microsoft.com/office/drawing/2014/main" id="{3122EF05-FC97-4BE9-B05D-626415BD861F}"/>
                </a:ext>
              </a:extLst>
            </p:cNvPr>
            <p:cNvSpPr>
              <a:spLocks noChangeArrowheads="1"/>
            </p:cNvSpPr>
            <p:nvPr/>
          </p:nvSpPr>
          <p:spPr bwMode="auto">
            <a:xfrm>
              <a:off x="1140" y="1857"/>
              <a:ext cx="12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2" name="Rectangle 12">
              <a:extLst>
                <a:ext uri="{FF2B5EF4-FFF2-40B4-BE49-F238E27FC236}">
                  <a16:creationId xmlns:a16="http://schemas.microsoft.com/office/drawing/2014/main" id="{7383C5E3-08F5-4944-86A4-1A4E745355AB}"/>
                </a:ext>
              </a:extLst>
            </p:cNvPr>
            <p:cNvSpPr>
              <a:spLocks noChangeArrowheads="1"/>
            </p:cNvSpPr>
            <p:nvPr/>
          </p:nvSpPr>
          <p:spPr bwMode="auto">
            <a:xfrm>
              <a:off x="1264" y="1850"/>
              <a:ext cx="179" cy="176"/>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3" name="Rectangle 13">
              <a:extLst>
                <a:ext uri="{FF2B5EF4-FFF2-40B4-BE49-F238E27FC236}">
                  <a16:creationId xmlns:a16="http://schemas.microsoft.com/office/drawing/2014/main" id="{2F197CA9-0A53-464C-9B6B-649F126FA672}"/>
                </a:ext>
              </a:extLst>
            </p:cNvPr>
            <p:cNvSpPr>
              <a:spLocks noChangeArrowheads="1"/>
            </p:cNvSpPr>
            <p:nvPr/>
          </p:nvSpPr>
          <p:spPr bwMode="auto">
            <a:xfrm>
              <a:off x="1333" y="1857"/>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4" name="Rectangle 14">
              <a:extLst>
                <a:ext uri="{FF2B5EF4-FFF2-40B4-BE49-F238E27FC236}">
                  <a16:creationId xmlns:a16="http://schemas.microsoft.com/office/drawing/2014/main" id="{2AC7EC79-7954-4B4A-A046-A93D3E7BB1E5}"/>
                </a:ext>
              </a:extLst>
            </p:cNvPr>
            <p:cNvSpPr>
              <a:spLocks noChangeArrowheads="1"/>
            </p:cNvSpPr>
            <p:nvPr/>
          </p:nvSpPr>
          <p:spPr bwMode="auto">
            <a:xfrm>
              <a:off x="1443"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5" name="Rectangle 15">
              <a:extLst>
                <a:ext uri="{FF2B5EF4-FFF2-40B4-BE49-F238E27FC236}">
                  <a16:creationId xmlns:a16="http://schemas.microsoft.com/office/drawing/2014/main" id="{571CBA12-792A-4C21-B23D-ADB8951AB989}"/>
                </a:ext>
              </a:extLst>
            </p:cNvPr>
            <p:cNvSpPr>
              <a:spLocks noChangeArrowheads="1"/>
            </p:cNvSpPr>
            <p:nvPr/>
          </p:nvSpPr>
          <p:spPr bwMode="auto">
            <a:xfrm>
              <a:off x="1512" y="1857"/>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6" name="Rectangle 16">
              <a:extLst>
                <a:ext uri="{FF2B5EF4-FFF2-40B4-BE49-F238E27FC236}">
                  <a16:creationId xmlns:a16="http://schemas.microsoft.com/office/drawing/2014/main" id="{CBB45D89-CBC2-4ADE-A042-32B9591AAB0A}"/>
                </a:ext>
              </a:extLst>
            </p:cNvPr>
            <p:cNvSpPr>
              <a:spLocks noChangeArrowheads="1"/>
            </p:cNvSpPr>
            <p:nvPr/>
          </p:nvSpPr>
          <p:spPr bwMode="auto">
            <a:xfrm>
              <a:off x="1622" y="1850"/>
              <a:ext cx="179" cy="176"/>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7" name="Rectangle 17">
              <a:extLst>
                <a:ext uri="{FF2B5EF4-FFF2-40B4-BE49-F238E27FC236}">
                  <a16:creationId xmlns:a16="http://schemas.microsoft.com/office/drawing/2014/main" id="{D3100281-A4E7-4753-9F19-EC21C74706C8}"/>
                </a:ext>
              </a:extLst>
            </p:cNvPr>
            <p:cNvSpPr>
              <a:spLocks noChangeArrowheads="1"/>
            </p:cNvSpPr>
            <p:nvPr/>
          </p:nvSpPr>
          <p:spPr bwMode="auto">
            <a:xfrm>
              <a:off x="1679" y="1857"/>
              <a:ext cx="11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e</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8" name="Rectangle 18">
              <a:extLst>
                <a:ext uri="{FF2B5EF4-FFF2-40B4-BE49-F238E27FC236}">
                  <a16:creationId xmlns:a16="http://schemas.microsoft.com/office/drawing/2014/main" id="{EB06B74A-F68E-4B3F-9DAE-73A1A43EFD00}"/>
                </a:ext>
              </a:extLst>
            </p:cNvPr>
            <p:cNvSpPr>
              <a:spLocks noChangeArrowheads="1"/>
            </p:cNvSpPr>
            <p:nvPr/>
          </p:nvSpPr>
          <p:spPr bwMode="auto">
            <a:xfrm>
              <a:off x="1801"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59" name="Rectangle 19">
              <a:extLst>
                <a:ext uri="{FF2B5EF4-FFF2-40B4-BE49-F238E27FC236}">
                  <a16:creationId xmlns:a16="http://schemas.microsoft.com/office/drawing/2014/main" id="{573CE6B4-11CA-4ADE-9B8C-E0156E2A90FB}"/>
                </a:ext>
              </a:extLst>
            </p:cNvPr>
            <p:cNvSpPr>
              <a:spLocks noChangeArrowheads="1"/>
            </p:cNvSpPr>
            <p:nvPr/>
          </p:nvSpPr>
          <p:spPr bwMode="auto">
            <a:xfrm>
              <a:off x="1863" y="1857"/>
              <a:ext cx="11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0" name="Rectangle 20">
              <a:extLst>
                <a:ext uri="{FF2B5EF4-FFF2-40B4-BE49-F238E27FC236}">
                  <a16:creationId xmlns:a16="http://schemas.microsoft.com/office/drawing/2014/main" id="{79CA6EEB-EC39-43F3-BB57-C0F8ACBEF4D0}"/>
                </a:ext>
              </a:extLst>
            </p:cNvPr>
            <p:cNvSpPr>
              <a:spLocks noChangeArrowheads="1"/>
            </p:cNvSpPr>
            <p:nvPr/>
          </p:nvSpPr>
          <p:spPr bwMode="auto">
            <a:xfrm>
              <a:off x="1980" y="1850"/>
              <a:ext cx="180"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1" name="Rectangle 21">
              <a:extLst>
                <a:ext uri="{FF2B5EF4-FFF2-40B4-BE49-F238E27FC236}">
                  <a16:creationId xmlns:a16="http://schemas.microsoft.com/office/drawing/2014/main" id="{EDEDDEF9-61AC-46BE-B89B-71F17B794F64}"/>
                </a:ext>
              </a:extLst>
            </p:cNvPr>
            <p:cNvSpPr>
              <a:spLocks noChangeArrowheads="1"/>
            </p:cNvSpPr>
            <p:nvPr/>
          </p:nvSpPr>
          <p:spPr bwMode="auto">
            <a:xfrm>
              <a:off x="2033" y="1857"/>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n</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2" name="Rectangle 22">
              <a:extLst>
                <a:ext uri="{FF2B5EF4-FFF2-40B4-BE49-F238E27FC236}">
                  <a16:creationId xmlns:a16="http://schemas.microsoft.com/office/drawing/2014/main" id="{20701845-68F0-4924-803F-A6C1C4C6A26C}"/>
                </a:ext>
              </a:extLst>
            </p:cNvPr>
            <p:cNvSpPr>
              <a:spLocks noChangeArrowheads="1"/>
            </p:cNvSpPr>
            <p:nvPr/>
          </p:nvSpPr>
          <p:spPr bwMode="auto">
            <a:xfrm>
              <a:off x="2160"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3" name="Rectangle 23">
              <a:extLst>
                <a:ext uri="{FF2B5EF4-FFF2-40B4-BE49-F238E27FC236}">
                  <a16:creationId xmlns:a16="http://schemas.microsoft.com/office/drawing/2014/main" id="{177BFFA9-2A3B-41DD-90CA-602E396E0528}"/>
                </a:ext>
              </a:extLst>
            </p:cNvPr>
            <p:cNvSpPr>
              <a:spLocks noChangeArrowheads="1"/>
            </p:cNvSpPr>
            <p:nvPr/>
          </p:nvSpPr>
          <p:spPr bwMode="auto">
            <a:xfrm>
              <a:off x="2339"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4" name="Rectangle 24">
              <a:extLst>
                <a:ext uri="{FF2B5EF4-FFF2-40B4-BE49-F238E27FC236}">
                  <a16:creationId xmlns:a16="http://schemas.microsoft.com/office/drawing/2014/main" id="{C049653F-E1A5-4994-979E-1925DAF18ED0}"/>
                </a:ext>
              </a:extLst>
            </p:cNvPr>
            <p:cNvSpPr>
              <a:spLocks noChangeArrowheads="1"/>
            </p:cNvSpPr>
            <p:nvPr/>
          </p:nvSpPr>
          <p:spPr bwMode="auto">
            <a:xfrm>
              <a:off x="2379" y="1857"/>
              <a:ext cx="16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m</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5" name="Rectangle 25">
              <a:extLst>
                <a:ext uri="{FF2B5EF4-FFF2-40B4-BE49-F238E27FC236}">
                  <a16:creationId xmlns:a16="http://schemas.microsoft.com/office/drawing/2014/main" id="{8C08F919-8541-4027-BB94-46D2CB777D3B}"/>
                </a:ext>
              </a:extLst>
            </p:cNvPr>
            <p:cNvSpPr>
              <a:spLocks noChangeArrowheads="1"/>
            </p:cNvSpPr>
            <p:nvPr/>
          </p:nvSpPr>
          <p:spPr bwMode="auto">
            <a:xfrm>
              <a:off x="2518" y="1850"/>
              <a:ext cx="179" cy="176"/>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6" name="Rectangle 26">
              <a:extLst>
                <a:ext uri="{FF2B5EF4-FFF2-40B4-BE49-F238E27FC236}">
                  <a16:creationId xmlns:a16="http://schemas.microsoft.com/office/drawing/2014/main" id="{2C7B804E-1BF3-49AF-9970-FD35D642AF6B}"/>
                </a:ext>
              </a:extLst>
            </p:cNvPr>
            <p:cNvSpPr>
              <a:spLocks noChangeArrowheads="1"/>
            </p:cNvSpPr>
            <p:nvPr/>
          </p:nvSpPr>
          <p:spPr bwMode="auto">
            <a:xfrm>
              <a:off x="2573" y="1857"/>
              <a:ext cx="12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7" name="Rectangle 27">
              <a:extLst>
                <a:ext uri="{FF2B5EF4-FFF2-40B4-BE49-F238E27FC236}">
                  <a16:creationId xmlns:a16="http://schemas.microsoft.com/office/drawing/2014/main" id="{C58BD256-8462-4155-84B4-14E1203B5813}"/>
                </a:ext>
              </a:extLst>
            </p:cNvPr>
            <p:cNvSpPr>
              <a:spLocks noChangeArrowheads="1"/>
            </p:cNvSpPr>
            <p:nvPr/>
          </p:nvSpPr>
          <p:spPr bwMode="auto">
            <a:xfrm>
              <a:off x="2697"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8" name="Rectangle 28">
              <a:extLst>
                <a:ext uri="{FF2B5EF4-FFF2-40B4-BE49-F238E27FC236}">
                  <a16:creationId xmlns:a16="http://schemas.microsoft.com/office/drawing/2014/main" id="{65A6BA74-806E-4079-BD36-EA0A318480B7}"/>
                </a:ext>
              </a:extLst>
            </p:cNvPr>
            <p:cNvSpPr>
              <a:spLocks noChangeArrowheads="1"/>
            </p:cNvSpPr>
            <p:nvPr/>
          </p:nvSpPr>
          <p:spPr bwMode="auto">
            <a:xfrm>
              <a:off x="2769" y="1857"/>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69" name="Rectangle 29">
              <a:extLst>
                <a:ext uri="{FF2B5EF4-FFF2-40B4-BE49-F238E27FC236}">
                  <a16:creationId xmlns:a16="http://schemas.microsoft.com/office/drawing/2014/main" id="{60EC8960-5865-4278-BF7F-B91E4FD9D39A}"/>
                </a:ext>
              </a:extLst>
            </p:cNvPr>
            <p:cNvSpPr>
              <a:spLocks noChangeArrowheads="1"/>
            </p:cNvSpPr>
            <p:nvPr/>
          </p:nvSpPr>
          <p:spPr bwMode="auto">
            <a:xfrm>
              <a:off x="2876"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0" name="Rectangle 30">
              <a:extLst>
                <a:ext uri="{FF2B5EF4-FFF2-40B4-BE49-F238E27FC236}">
                  <a16:creationId xmlns:a16="http://schemas.microsoft.com/office/drawing/2014/main" id="{A1C4BF23-4638-49C5-8B75-02EE4A66548C}"/>
                </a:ext>
              </a:extLst>
            </p:cNvPr>
            <p:cNvSpPr>
              <a:spLocks noChangeArrowheads="1"/>
            </p:cNvSpPr>
            <p:nvPr/>
          </p:nvSpPr>
          <p:spPr bwMode="auto">
            <a:xfrm>
              <a:off x="2936" y="1857"/>
              <a:ext cx="11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1" name="Rectangle 31">
              <a:extLst>
                <a:ext uri="{FF2B5EF4-FFF2-40B4-BE49-F238E27FC236}">
                  <a16:creationId xmlns:a16="http://schemas.microsoft.com/office/drawing/2014/main" id="{A337C024-5E4B-439E-ACAA-13247E9A9F99}"/>
                </a:ext>
              </a:extLst>
            </p:cNvPr>
            <p:cNvSpPr>
              <a:spLocks noChangeArrowheads="1"/>
            </p:cNvSpPr>
            <p:nvPr/>
          </p:nvSpPr>
          <p:spPr bwMode="auto">
            <a:xfrm>
              <a:off x="3055"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2" name="Rectangle 32">
              <a:extLst>
                <a:ext uri="{FF2B5EF4-FFF2-40B4-BE49-F238E27FC236}">
                  <a16:creationId xmlns:a16="http://schemas.microsoft.com/office/drawing/2014/main" id="{F5354100-0B54-4EAD-AE73-E5A9F2160A32}"/>
                </a:ext>
              </a:extLst>
            </p:cNvPr>
            <p:cNvSpPr>
              <a:spLocks noChangeArrowheads="1"/>
            </p:cNvSpPr>
            <p:nvPr/>
          </p:nvSpPr>
          <p:spPr bwMode="auto">
            <a:xfrm>
              <a:off x="3108" y="1857"/>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3" name="Rectangle 33">
              <a:extLst>
                <a:ext uri="{FF2B5EF4-FFF2-40B4-BE49-F238E27FC236}">
                  <a16:creationId xmlns:a16="http://schemas.microsoft.com/office/drawing/2014/main" id="{9DFCA166-7D88-4713-B697-55E57880691A}"/>
                </a:ext>
              </a:extLst>
            </p:cNvPr>
            <p:cNvSpPr>
              <a:spLocks noChangeArrowheads="1"/>
            </p:cNvSpPr>
            <p:nvPr/>
          </p:nvSpPr>
          <p:spPr bwMode="auto">
            <a:xfrm>
              <a:off x="3234" y="1850"/>
              <a:ext cx="180"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4" name="Rectangle 34">
              <a:extLst>
                <a:ext uri="{FF2B5EF4-FFF2-40B4-BE49-F238E27FC236}">
                  <a16:creationId xmlns:a16="http://schemas.microsoft.com/office/drawing/2014/main" id="{E2845866-71D7-4A31-88D5-F48A4135AD29}"/>
                </a:ext>
              </a:extLst>
            </p:cNvPr>
            <p:cNvSpPr>
              <a:spLocks noChangeArrowheads="1"/>
            </p:cNvSpPr>
            <p:nvPr/>
          </p:nvSpPr>
          <p:spPr bwMode="auto">
            <a:xfrm>
              <a:off x="3306" y="1857"/>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5" name="Rectangle 35">
              <a:extLst>
                <a:ext uri="{FF2B5EF4-FFF2-40B4-BE49-F238E27FC236}">
                  <a16:creationId xmlns:a16="http://schemas.microsoft.com/office/drawing/2014/main" id="{92F3F210-3471-4940-85ED-668EE87F6177}"/>
                </a:ext>
              </a:extLst>
            </p:cNvPr>
            <p:cNvSpPr>
              <a:spLocks noChangeArrowheads="1"/>
            </p:cNvSpPr>
            <p:nvPr/>
          </p:nvSpPr>
          <p:spPr bwMode="auto">
            <a:xfrm>
              <a:off x="3414" y="1850"/>
              <a:ext cx="179" cy="176"/>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6" name="Rectangle 36">
              <a:extLst>
                <a:ext uri="{FF2B5EF4-FFF2-40B4-BE49-F238E27FC236}">
                  <a16:creationId xmlns:a16="http://schemas.microsoft.com/office/drawing/2014/main" id="{927DA676-49B6-4F72-BFC8-FF4DE28B558A}"/>
                </a:ext>
              </a:extLst>
            </p:cNvPr>
            <p:cNvSpPr>
              <a:spLocks noChangeArrowheads="1"/>
            </p:cNvSpPr>
            <p:nvPr/>
          </p:nvSpPr>
          <p:spPr bwMode="auto">
            <a:xfrm>
              <a:off x="3466" y="1857"/>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n</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7" name="Rectangle 37">
              <a:extLst>
                <a:ext uri="{FF2B5EF4-FFF2-40B4-BE49-F238E27FC236}">
                  <a16:creationId xmlns:a16="http://schemas.microsoft.com/office/drawing/2014/main" id="{1AEB6F9D-C96F-456F-8C50-897566A8813B}"/>
                </a:ext>
              </a:extLst>
            </p:cNvPr>
            <p:cNvSpPr>
              <a:spLocks noChangeArrowheads="1"/>
            </p:cNvSpPr>
            <p:nvPr/>
          </p:nvSpPr>
          <p:spPr bwMode="auto">
            <a:xfrm>
              <a:off x="3593"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8" name="Rectangle 38">
              <a:extLst>
                <a:ext uri="{FF2B5EF4-FFF2-40B4-BE49-F238E27FC236}">
                  <a16:creationId xmlns:a16="http://schemas.microsoft.com/office/drawing/2014/main" id="{88A0E53E-3433-4CCF-8566-90B4D54D8420}"/>
                </a:ext>
              </a:extLst>
            </p:cNvPr>
            <p:cNvSpPr>
              <a:spLocks noChangeArrowheads="1"/>
            </p:cNvSpPr>
            <p:nvPr/>
          </p:nvSpPr>
          <p:spPr bwMode="auto">
            <a:xfrm>
              <a:off x="3648" y="1857"/>
              <a:ext cx="12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g</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79" name="Rectangle 39">
              <a:extLst>
                <a:ext uri="{FF2B5EF4-FFF2-40B4-BE49-F238E27FC236}">
                  <a16:creationId xmlns:a16="http://schemas.microsoft.com/office/drawing/2014/main" id="{64B706D2-BA29-451A-B5C6-90C7BD59CE66}"/>
                </a:ext>
              </a:extLst>
            </p:cNvPr>
            <p:cNvSpPr>
              <a:spLocks noChangeArrowheads="1"/>
            </p:cNvSpPr>
            <p:nvPr/>
          </p:nvSpPr>
          <p:spPr bwMode="auto">
            <a:xfrm>
              <a:off x="3772"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0" name="Rectangle 40">
              <a:extLst>
                <a:ext uri="{FF2B5EF4-FFF2-40B4-BE49-F238E27FC236}">
                  <a16:creationId xmlns:a16="http://schemas.microsoft.com/office/drawing/2014/main" id="{6768064C-2AD6-4501-9AD2-17B92BF9C5CC}"/>
                </a:ext>
              </a:extLst>
            </p:cNvPr>
            <p:cNvSpPr>
              <a:spLocks noChangeArrowheads="1"/>
            </p:cNvSpPr>
            <p:nvPr/>
          </p:nvSpPr>
          <p:spPr bwMode="auto">
            <a:xfrm>
              <a:off x="3951"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1" name="Rectangle 41">
              <a:extLst>
                <a:ext uri="{FF2B5EF4-FFF2-40B4-BE49-F238E27FC236}">
                  <a16:creationId xmlns:a16="http://schemas.microsoft.com/office/drawing/2014/main" id="{DDFD8E75-28D3-4B34-BC5A-C87D6E489A94}"/>
                </a:ext>
              </a:extLst>
            </p:cNvPr>
            <p:cNvSpPr>
              <a:spLocks noChangeArrowheads="1"/>
            </p:cNvSpPr>
            <p:nvPr/>
          </p:nvSpPr>
          <p:spPr bwMode="auto">
            <a:xfrm>
              <a:off x="4006" y="1857"/>
              <a:ext cx="12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2" name="Rectangle 42">
              <a:extLst>
                <a:ext uri="{FF2B5EF4-FFF2-40B4-BE49-F238E27FC236}">
                  <a16:creationId xmlns:a16="http://schemas.microsoft.com/office/drawing/2014/main" id="{649665B7-44DD-469E-9828-3615E9CD329E}"/>
                </a:ext>
              </a:extLst>
            </p:cNvPr>
            <p:cNvSpPr>
              <a:spLocks noChangeArrowheads="1"/>
            </p:cNvSpPr>
            <p:nvPr/>
          </p:nvSpPr>
          <p:spPr bwMode="auto">
            <a:xfrm>
              <a:off x="4130"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3" name="Rectangle 43">
              <a:extLst>
                <a:ext uri="{FF2B5EF4-FFF2-40B4-BE49-F238E27FC236}">
                  <a16:creationId xmlns:a16="http://schemas.microsoft.com/office/drawing/2014/main" id="{72B47B16-4791-4BAD-B6FB-11DC555DD8CD}"/>
                </a:ext>
              </a:extLst>
            </p:cNvPr>
            <p:cNvSpPr>
              <a:spLocks noChangeArrowheads="1"/>
            </p:cNvSpPr>
            <p:nvPr/>
          </p:nvSpPr>
          <p:spPr bwMode="auto">
            <a:xfrm>
              <a:off x="4202" y="1857"/>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l</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4" name="Rectangle 44">
              <a:extLst>
                <a:ext uri="{FF2B5EF4-FFF2-40B4-BE49-F238E27FC236}">
                  <a16:creationId xmlns:a16="http://schemas.microsoft.com/office/drawing/2014/main" id="{07C3BDBB-DE2C-4588-B402-F7D3746898BE}"/>
                </a:ext>
              </a:extLst>
            </p:cNvPr>
            <p:cNvSpPr>
              <a:spLocks noChangeArrowheads="1"/>
            </p:cNvSpPr>
            <p:nvPr/>
          </p:nvSpPr>
          <p:spPr bwMode="auto">
            <a:xfrm>
              <a:off x="4309" y="1850"/>
              <a:ext cx="180" cy="176"/>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5" name="Rectangle 45">
              <a:extLst>
                <a:ext uri="{FF2B5EF4-FFF2-40B4-BE49-F238E27FC236}">
                  <a16:creationId xmlns:a16="http://schemas.microsoft.com/office/drawing/2014/main" id="{0645A22D-07CB-4142-923F-03FD3329879C}"/>
                </a:ext>
              </a:extLst>
            </p:cNvPr>
            <p:cNvSpPr>
              <a:spLocks noChangeArrowheads="1"/>
            </p:cNvSpPr>
            <p:nvPr/>
          </p:nvSpPr>
          <p:spPr bwMode="auto">
            <a:xfrm>
              <a:off x="4364" y="1857"/>
              <a:ext cx="12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g</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6" name="Rectangle 46">
              <a:extLst>
                <a:ext uri="{FF2B5EF4-FFF2-40B4-BE49-F238E27FC236}">
                  <a16:creationId xmlns:a16="http://schemas.microsoft.com/office/drawing/2014/main" id="{0CA53A64-BBE6-4F65-96DF-99A5A061F128}"/>
                </a:ext>
              </a:extLst>
            </p:cNvPr>
            <p:cNvSpPr>
              <a:spLocks noChangeArrowheads="1"/>
            </p:cNvSpPr>
            <p:nvPr/>
          </p:nvSpPr>
          <p:spPr bwMode="auto">
            <a:xfrm>
              <a:off x="4489" y="1850"/>
              <a:ext cx="179" cy="176"/>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7" name="Rectangle 47">
              <a:extLst>
                <a:ext uri="{FF2B5EF4-FFF2-40B4-BE49-F238E27FC236}">
                  <a16:creationId xmlns:a16="http://schemas.microsoft.com/office/drawing/2014/main" id="{2BD0BCBA-406E-41D0-A836-AECC7882EB08}"/>
                </a:ext>
              </a:extLst>
            </p:cNvPr>
            <p:cNvSpPr>
              <a:spLocks noChangeArrowheads="1"/>
            </p:cNvSpPr>
            <p:nvPr/>
          </p:nvSpPr>
          <p:spPr bwMode="auto">
            <a:xfrm>
              <a:off x="4543" y="1857"/>
              <a:ext cx="12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o</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8" name="Rectangle 48">
              <a:extLst>
                <a:ext uri="{FF2B5EF4-FFF2-40B4-BE49-F238E27FC236}">
                  <a16:creationId xmlns:a16="http://schemas.microsoft.com/office/drawing/2014/main" id="{2852C2EA-3179-4D47-ACA6-80CD8E2CF3CA}"/>
                </a:ext>
              </a:extLst>
            </p:cNvPr>
            <p:cNvSpPr>
              <a:spLocks noChangeArrowheads="1"/>
            </p:cNvSpPr>
            <p:nvPr/>
          </p:nvSpPr>
          <p:spPr bwMode="auto">
            <a:xfrm>
              <a:off x="4668" y="1850"/>
              <a:ext cx="179" cy="176"/>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89" name="Rectangle 49">
              <a:extLst>
                <a:ext uri="{FF2B5EF4-FFF2-40B4-BE49-F238E27FC236}">
                  <a16:creationId xmlns:a16="http://schemas.microsoft.com/office/drawing/2014/main" id="{AFE42D2E-3502-4F6F-A698-060376418A01}"/>
                </a:ext>
              </a:extLst>
            </p:cNvPr>
            <p:cNvSpPr>
              <a:spLocks noChangeArrowheads="1"/>
            </p:cNvSpPr>
            <p:nvPr/>
          </p:nvSpPr>
          <p:spPr bwMode="auto">
            <a:xfrm>
              <a:off x="4730" y="1857"/>
              <a:ext cx="11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r</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90" name="Rectangle 50">
              <a:extLst>
                <a:ext uri="{FF2B5EF4-FFF2-40B4-BE49-F238E27FC236}">
                  <a16:creationId xmlns:a16="http://schemas.microsoft.com/office/drawing/2014/main" id="{8BF8CAB4-3412-4476-A5E9-272203B6C905}"/>
                </a:ext>
              </a:extLst>
            </p:cNvPr>
            <p:cNvSpPr>
              <a:spLocks noChangeArrowheads="1"/>
            </p:cNvSpPr>
            <p:nvPr/>
          </p:nvSpPr>
          <p:spPr bwMode="auto">
            <a:xfrm>
              <a:off x="4847" y="1850"/>
              <a:ext cx="179" cy="176"/>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91" name="Rectangle 51">
              <a:extLst>
                <a:ext uri="{FF2B5EF4-FFF2-40B4-BE49-F238E27FC236}">
                  <a16:creationId xmlns:a16="http://schemas.microsoft.com/office/drawing/2014/main" id="{08C79BF3-96EC-4B77-A322-301738F32CFE}"/>
                </a:ext>
              </a:extLst>
            </p:cNvPr>
            <p:cNvSpPr>
              <a:spLocks noChangeArrowheads="1"/>
            </p:cNvSpPr>
            <p:nvPr/>
          </p:nvSpPr>
          <p:spPr bwMode="auto">
            <a:xfrm>
              <a:off x="4919" y="1857"/>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i</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92" name="Rectangle 52">
              <a:extLst>
                <a:ext uri="{FF2B5EF4-FFF2-40B4-BE49-F238E27FC236}">
                  <a16:creationId xmlns:a16="http://schemas.microsoft.com/office/drawing/2014/main" id="{1407AB53-3A3A-4E14-8A10-B3C5C362814C}"/>
                </a:ext>
              </a:extLst>
            </p:cNvPr>
            <p:cNvSpPr>
              <a:spLocks noChangeArrowheads="1"/>
            </p:cNvSpPr>
            <p:nvPr/>
          </p:nvSpPr>
          <p:spPr bwMode="auto">
            <a:xfrm>
              <a:off x="5026" y="1850"/>
              <a:ext cx="179" cy="176"/>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93" name="Rectangle 53">
              <a:extLst>
                <a:ext uri="{FF2B5EF4-FFF2-40B4-BE49-F238E27FC236}">
                  <a16:creationId xmlns:a16="http://schemas.microsoft.com/office/drawing/2014/main" id="{F58F1222-FE27-49C3-97F7-AF49E1EE6D05}"/>
                </a:ext>
              </a:extLst>
            </p:cNvPr>
            <p:cNvSpPr>
              <a:spLocks noChangeArrowheads="1"/>
            </p:cNvSpPr>
            <p:nvPr/>
          </p:nvSpPr>
          <p:spPr bwMode="auto">
            <a:xfrm>
              <a:off x="5098" y="1857"/>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94" name="Rectangle 54">
              <a:extLst>
                <a:ext uri="{FF2B5EF4-FFF2-40B4-BE49-F238E27FC236}">
                  <a16:creationId xmlns:a16="http://schemas.microsoft.com/office/drawing/2014/main" id="{186534B4-736D-4233-BB0F-BC66EA99708F}"/>
                </a:ext>
              </a:extLst>
            </p:cNvPr>
            <p:cNvSpPr>
              <a:spLocks noChangeArrowheads="1"/>
            </p:cNvSpPr>
            <p:nvPr/>
          </p:nvSpPr>
          <p:spPr bwMode="auto">
            <a:xfrm>
              <a:off x="5205" y="1850"/>
              <a:ext cx="179" cy="176"/>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95" name="Rectangle 55">
              <a:extLst>
                <a:ext uri="{FF2B5EF4-FFF2-40B4-BE49-F238E27FC236}">
                  <a16:creationId xmlns:a16="http://schemas.microsoft.com/office/drawing/2014/main" id="{C9F9371A-A557-4241-8390-026C7561BFB4}"/>
                </a:ext>
              </a:extLst>
            </p:cNvPr>
            <p:cNvSpPr>
              <a:spLocks noChangeArrowheads="1"/>
            </p:cNvSpPr>
            <p:nvPr/>
          </p:nvSpPr>
          <p:spPr bwMode="auto">
            <a:xfrm>
              <a:off x="5258" y="1857"/>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h</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96" name="Rectangle 56">
              <a:extLst>
                <a:ext uri="{FF2B5EF4-FFF2-40B4-BE49-F238E27FC236}">
                  <a16:creationId xmlns:a16="http://schemas.microsoft.com/office/drawing/2014/main" id="{B5BB5129-309B-4547-B516-A8518D71F51A}"/>
                </a:ext>
              </a:extLst>
            </p:cNvPr>
            <p:cNvSpPr>
              <a:spLocks noChangeArrowheads="1"/>
            </p:cNvSpPr>
            <p:nvPr/>
          </p:nvSpPr>
          <p:spPr bwMode="auto">
            <a:xfrm>
              <a:off x="5384" y="1850"/>
              <a:ext cx="179" cy="176"/>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097" name="Rectangle 57">
              <a:extLst>
                <a:ext uri="{FF2B5EF4-FFF2-40B4-BE49-F238E27FC236}">
                  <a16:creationId xmlns:a16="http://schemas.microsoft.com/office/drawing/2014/main" id="{D4141041-09B9-4755-BC86-893D2804F062}"/>
                </a:ext>
              </a:extLst>
            </p:cNvPr>
            <p:cNvSpPr>
              <a:spLocks noChangeArrowheads="1"/>
            </p:cNvSpPr>
            <p:nvPr/>
          </p:nvSpPr>
          <p:spPr bwMode="auto">
            <a:xfrm>
              <a:off x="5425" y="1857"/>
              <a:ext cx="16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m</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3098" name="Group 58">
            <a:extLst>
              <a:ext uri="{FF2B5EF4-FFF2-40B4-BE49-F238E27FC236}">
                <a16:creationId xmlns:a16="http://schemas.microsoft.com/office/drawing/2014/main" id="{4C4435A1-818C-4D12-AD39-5A80E5DA0EB2}"/>
              </a:ext>
            </a:extLst>
          </p:cNvPr>
          <p:cNvGrpSpPr>
            <a:grpSpLocks/>
          </p:cNvGrpSpPr>
          <p:nvPr/>
        </p:nvGrpSpPr>
        <p:grpSpPr bwMode="auto">
          <a:xfrm>
            <a:off x="868363" y="3479800"/>
            <a:ext cx="1466850" cy="539750"/>
            <a:chOff x="547" y="2192"/>
            <a:chExt cx="924" cy="340"/>
          </a:xfrm>
        </p:grpSpPr>
        <p:sp>
          <p:nvSpPr>
            <p:cNvPr id="343099" name="Rectangle 59">
              <a:extLst>
                <a:ext uri="{FF2B5EF4-FFF2-40B4-BE49-F238E27FC236}">
                  <a16:creationId xmlns:a16="http://schemas.microsoft.com/office/drawing/2014/main" id="{6917CCA2-91C5-485B-9348-EF24422FC574}"/>
                </a:ext>
              </a:extLst>
            </p:cNvPr>
            <p:cNvSpPr>
              <a:spLocks noChangeArrowheads="1"/>
            </p:cNvSpPr>
            <p:nvPr/>
          </p:nvSpPr>
          <p:spPr bwMode="auto">
            <a:xfrm>
              <a:off x="1307" y="2192"/>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0" name="Rectangle 60">
              <a:extLst>
                <a:ext uri="{FF2B5EF4-FFF2-40B4-BE49-F238E27FC236}">
                  <a16:creationId xmlns:a16="http://schemas.microsoft.com/office/drawing/2014/main" id="{6DC0AFF8-2E47-4CD2-97D0-D9FB9392ADA9}"/>
                </a:ext>
              </a:extLst>
            </p:cNvPr>
            <p:cNvSpPr>
              <a:spLocks noChangeArrowheads="1"/>
            </p:cNvSpPr>
            <p:nvPr/>
          </p:nvSpPr>
          <p:spPr bwMode="auto">
            <a:xfrm>
              <a:off x="547"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1" name="Rectangle 61">
              <a:extLst>
                <a:ext uri="{FF2B5EF4-FFF2-40B4-BE49-F238E27FC236}">
                  <a16:creationId xmlns:a16="http://schemas.microsoft.com/office/drawing/2014/main" id="{6D59D7CE-E618-464A-8FF6-54417DFD625A}"/>
                </a:ext>
              </a:extLst>
            </p:cNvPr>
            <p:cNvSpPr>
              <a:spLocks noChangeArrowheads="1"/>
            </p:cNvSpPr>
            <p:nvPr/>
          </p:nvSpPr>
          <p:spPr bwMode="auto">
            <a:xfrm>
              <a:off x="609" y="2354"/>
              <a:ext cx="11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2" name="Rectangle 62">
              <a:extLst>
                <a:ext uri="{FF2B5EF4-FFF2-40B4-BE49-F238E27FC236}">
                  <a16:creationId xmlns:a16="http://schemas.microsoft.com/office/drawing/2014/main" id="{97429AE6-513B-4069-A348-4615A72B1798}"/>
                </a:ext>
              </a:extLst>
            </p:cNvPr>
            <p:cNvSpPr>
              <a:spLocks noChangeArrowheads="1"/>
            </p:cNvSpPr>
            <p:nvPr/>
          </p:nvSpPr>
          <p:spPr bwMode="auto">
            <a:xfrm>
              <a:off x="726"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3" name="Rectangle 63">
              <a:extLst>
                <a:ext uri="{FF2B5EF4-FFF2-40B4-BE49-F238E27FC236}">
                  <a16:creationId xmlns:a16="http://schemas.microsoft.com/office/drawing/2014/main" id="{D54562E6-E4F9-4C06-84BE-9A0A3FA739E0}"/>
                </a:ext>
              </a:extLst>
            </p:cNvPr>
            <p:cNvSpPr>
              <a:spLocks noChangeArrowheads="1"/>
            </p:cNvSpPr>
            <p:nvPr/>
          </p:nvSpPr>
          <p:spPr bwMode="auto">
            <a:xfrm>
              <a:off x="796" y="2354"/>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4" name="Rectangle 64">
              <a:extLst>
                <a:ext uri="{FF2B5EF4-FFF2-40B4-BE49-F238E27FC236}">
                  <a16:creationId xmlns:a16="http://schemas.microsoft.com/office/drawing/2014/main" id="{B8A393DA-6249-4280-83A5-8543CB276724}"/>
                </a:ext>
              </a:extLst>
            </p:cNvPr>
            <p:cNvSpPr>
              <a:spLocks noChangeArrowheads="1"/>
            </p:cNvSpPr>
            <p:nvPr/>
          </p:nvSpPr>
          <p:spPr bwMode="auto">
            <a:xfrm>
              <a:off x="905" y="2347"/>
              <a:ext cx="180"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5" name="Rectangle 65">
              <a:extLst>
                <a:ext uri="{FF2B5EF4-FFF2-40B4-BE49-F238E27FC236}">
                  <a16:creationId xmlns:a16="http://schemas.microsoft.com/office/drawing/2014/main" id="{D4010CF6-9337-4344-98A9-B00C6A1FB9DB}"/>
                </a:ext>
              </a:extLst>
            </p:cNvPr>
            <p:cNvSpPr>
              <a:spLocks noChangeArrowheads="1"/>
            </p:cNvSpPr>
            <p:nvPr/>
          </p:nvSpPr>
          <p:spPr bwMode="auto">
            <a:xfrm>
              <a:off x="975" y="2354"/>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6" name="Rectangle 66">
              <a:extLst>
                <a:ext uri="{FF2B5EF4-FFF2-40B4-BE49-F238E27FC236}">
                  <a16:creationId xmlns:a16="http://schemas.microsoft.com/office/drawing/2014/main" id="{EFF90045-8555-4165-BBCA-1F1609573EAF}"/>
                </a:ext>
              </a:extLst>
            </p:cNvPr>
            <p:cNvSpPr>
              <a:spLocks noChangeArrowheads="1"/>
            </p:cNvSpPr>
            <p:nvPr/>
          </p:nvSpPr>
          <p:spPr bwMode="auto">
            <a:xfrm>
              <a:off x="1085"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7" name="Rectangle 67">
              <a:extLst>
                <a:ext uri="{FF2B5EF4-FFF2-40B4-BE49-F238E27FC236}">
                  <a16:creationId xmlns:a16="http://schemas.microsoft.com/office/drawing/2014/main" id="{D20A7807-952E-4338-843B-B405F9BE73CF}"/>
                </a:ext>
              </a:extLst>
            </p:cNvPr>
            <p:cNvSpPr>
              <a:spLocks noChangeArrowheads="1"/>
            </p:cNvSpPr>
            <p:nvPr/>
          </p:nvSpPr>
          <p:spPr bwMode="auto">
            <a:xfrm>
              <a:off x="1135" y="2354"/>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8" name="Rectangle 68">
              <a:extLst>
                <a:ext uri="{FF2B5EF4-FFF2-40B4-BE49-F238E27FC236}">
                  <a16:creationId xmlns:a16="http://schemas.microsoft.com/office/drawing/2014/main" id="{0794AD9F-6B73-4D97-A7B7-74EB3A8A213F}"/>
                </a:ext>
              </a:extLst>
            </p:cNvPr>
            <p:cNvSpPr>
              <a:spLocks noChangeArrowheads="1"/>
            </p:cNvSpPr>
            <p:nvPr/>
          </p:nvSpPr>
          <p:spPr bwMode="auto">
            <a:xfrm>
              <a:off x="1264" y="2347"/>
              <a:ext cx="179" cy="173"/>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09" name="Rectangle 69">
              <a:extLst>
                <a:ext uri="{FF2B5EF4-FFF2-40B4-BE49-F238E27FC236}">
                  <a16:creationId xmlns:a16="http://schemas.microsoft.com/office/drawing/2014/main" id="{DE3038F1-55DB-4A62-8894-B8B0254C2691}"/>
                </a:ext>
              </a:extLst>
            </p:cNvPr>
            <p:cNvSpPr>
              <a:spLocks noChangeArrowheads="1"/>
            </p:cNvSpPr>
            <p:nvPr/>
          </p:nvSpPr>
          <p:spPr bwMode="auto">
            <a:xfrm>
              <a:off x="1304" y="2354"/>
              <a:ext cx="16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m</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3110" name="Group 70">
            <a:extLst>
              <a:ext uri="{FF2B5EF4-FFF2-40B4-BE49-F238E27FC236}">
                <a16:creationId xmlns:a16="http://schemas.microsoft.com/office/drawing/2014/main" id="{D097D0C1-D4EB-42E0-80AE-85A6AF0CAF5A}"/>
              </a:ext>
            </a:extLst>
          </p:cNvPr>
          <p:cNvGrpSpPr>
            <a:grpSpLocks/>
          </p:cNvGrpSpPr>
          <p:nvPr/>
        </p:nvGrpSpPr>
        <p:grpSpPr bwMode="auto">
          <a:xfrm>
            <a:off x="1436688" y="4106863"/>
            <a:ext cx="1468437" cy="655637"/>
            <a:chOff x="905" y="2587"/>
            <a:chExt cx="925" cy="413"/>
          </a:xfrm>
        </p:grpSpPr>
        <p:sp>
          <p:nvSpPr>
            <p:cNvPr id="343111" name="Rectangle 71">
              <a:extLst>
                <a:ext uri="{FF2B5EF4-FFF2-40B4-BE49-F238E27FC236}">
                  <a16:creationId xmlns:a16="http://schemas.microsoft.com/office/drawing/2014/main" id="{1F3A38C7-A084-414F-9B99-8F025F56BB7A}"/>
                </a:ext>
              </a:extLst>
            </p:cNvPr>
            <p:cNvSpPr>
              <a:spLocks noChangeArrowheads="1"/>
            </p:cNvSpPr>
            <p:nvPr/>
          </p:nvSpPr>
          <p:spPr bwMode="auto">
            <a:xfrm>
              <a:off x="905" y="2815"/>
              <a:ext cx="180"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12" name="Rectangle 72">
              <a:extLst>
                <a:ext uri="{FF2B5EF4-FFF2-40B4-BE49-F238E27FC236}">
                  <a16:creationId xmlns:a16="http://schemas.microsoft.com/office/drawing/2014/main" id="{B0AF2CA6-9A65-4C46-9E28-47309A0A1822}"/>
                </a:ext>
              </a:extLst>
            </p:cNvPr>
            <p:cNvSpPr>
              <a:spLocks noChangeArrowheads="1"/>
            </p:cNvSpPr>
            <p:nvPr/>
          </p:nvSpPr>
          <p:spPr bwMode="auto">
            <a:xfrm>
              <a:off x="968" y="2822"/>
              <a:ext cx="11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13" name="Rectangle 73">
              <a:extLst>
                <a:ext uri="{FF2B5EF4-FFF2-40B4-BE49-F238E27FC236}">
                  <a16:creationId xmlns:a16="http://schemas.microsoft.com/office/drawing/2014/main" id="{7AB11BC5-5C2E-42F7-BE6C-9B1E21AB721F}"/>
                </a:ext>
              </a:extLst>
            </p:cNvPr>
            <p:cNvSpPr>
              <a:spLocks noChangeArrowheads="1"/>
            </p:cNvSpPr>
            <p:nvPr/>
          </p:nvSpPr>
          <p:spPr bwMode="auto">
            <a:xfrm>
              <a:off x="1085"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14" name="Rectangle 74">
              <a:extLst>
                <a:ext uri="{FF2B5EF4-FFF2-40B4-BE49-F238E27FC236}">
                  <a16:creationId xmlns:a16="http://schemas.microsoft.com/office/drawing/2014/main" id="{028CBD40-1199-4615-AC00-94F4DDDCA716}"/>
                </a:ext>
              </a:extLst>
            </p:cNvPr>
            <p:cNvSpPr>
              <a:spLocks noChangeArrowheads="1"/>
            </p:cNvSpPr>
            <p:nvPr/>
          </p:nvSpPr>
          <p:spPr bwMode="auto">
            <a:xfrm>
              <a:off x="1154" y="2822"/>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15" name="Rectangle 75">
              <a:extLst>
                <a:ext uri="{FF2B5EF4-FFF2-40B4-BE49-F238E27FC236}">
                  <a16:creationId xmlns:a16="http://schemas.microsoft.com/office/drawing/2014/main" id="{5221CAF3-4E6C-4E15-95EB-E60AB74EACF4}"/>
                </a:ext>
              </a:extLst>
            </p:cNvPr>
            <p:cNvSpPr>
              <a:spLocks noChangeArrowheads="1"/>
            </p:cNvSpPr>
            <p:nvPr/>
          </p:nvSpPr>
          <p:spPr bwMode="auto">
            <a:xfrm>
              <a:off x="1264"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16" name="Rectangle 76">
              <a:extLst>
                <a:ext uri="{FF2B5EF4-FFF2-40B4-BE49-F238E27FC236}">
                  <a16:creationId xmlns:a16="http://schemas.microsoft.com/office/drawing/2014/main" id="{178F52C7-BDC7-47F6-8278-94B26381A7A1}"/>
                </a:ext>
              </a:extLst>
            </p:cNvPr>
            <p:cNvSpPr>
              <a:spLocks noChangeArrowheads="1"/>
            </p:cNvSpPr>
            <p:nvPr/>
          </p:nvSpPr>
          <p:spPr bwMode="auto">
            <a:xfrm>
              <a:off x="1333" y="2822"/>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17" name="Rectangle 77">
              <a:extLst>
                <a:ext uri="{FF2B5EF4-FFF2-40B4-BE49-F238E27FC236}">
                  <a16:creationId xmlns:a16="http://schemas.microsoft.com/office/drawing/2014/main" id="{FC1D07E6-92F9-4D6E-93FB-99B994D7BE27}"/>
                </a:ext>
              </a:extLst>
            </p:cNvPr>
            <p:cNvSpPr>
              <a:spLocks noChangeArrowheads="1"/>
            </p:cNvSpPr>
            <p:nvPr/>
          </p:nvSpPr>
          <p:spPr bwMode="auto">
            <a:xfrm>
              <a:off x="1443"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18" name="Rectangle 78">
              <a:extLst>
                <a:ext uri="{FF2B5EF4-FFF2-40B4-BE49-F238E27FC236}">
                  <a16:creationId xmlns:a16="http://schemas.microsoft.com/office/drawing/2014/main" id="{50C61E1B-B7D5-4B40-A04D-C72E8893DBF9}"/>
                </a:ext>
              </a:extLst>
            </p:cNvPr>
            <p:cNvSpPr>
              <a:spLocks noChangeArrowheads="1"/>
            </p:cNvSpPr>
            <p:nvPr/>
          </p:nvSpPr>
          <p:spPr bwMode="auto">
            <a:xfrm>
              <a:off x="1493" y="2822"/>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19" name="Rectangle 79">
              <a:extLst>
                <a:ext uri="{FF2B5EF4-FFF2-40B4-BE49-F238E27FC236}">
                  <a16:creationId xmlns:a16="http://schemas.microsoft.com/office/drawing/2014/main" id="{EF9FC862-AF27-44FD-88F6-482F97569F78}"/>
                </a:ext>
              </a:extLst>
            </p:cNvPr>
            <p:cNvSpPr>
              <a:spLocks noChangeArrowheads="1"/>
            </p:cNvSpPr>
            <p:nvPr/>
          </p:nvSpPr>
          <p:spPr bwMode="auto">
            <a:xfrm>
              <a:off x="1622" y="2815"/>
              <a:ext cx="179" cy="173"/>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20" name="Rectangle 80">
              <a:extLst>
                <a:ext uri="{FF2B5EF4-FFF2-40B4-BE49-F238E27FC236}">
                  <a16:creationId xmlns:a16="http://schemas.microsoft.com/office/drawing/2014/main" id="{F43B2507-BF9F-4FA6-8E61-F920C0870BF7}"/>
                </a:ext>
              </a:extLst>
            </p:cNvPr>
            <p:cNvSpPr>
              <a:spLocks noChangeArrowheads="1"/>
            </p:cNvSpPr>
            <p:nvPr/>
          </p:nvSpPr>
          <p:spPr bwMode="auto">
            <a:xfrm>
              <a:off x="1663" y="2822"/>
              <a:ext cx="16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m</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21" name="Rectangle 81">
              <a:extLst>
                <a:ext uri="{FF2B5EF4-FFF2-40B4-BE49-F238E27FC236}">
                  <a16:creationId xmlns:a16="http://schemas.microsoft.com/office/drawing/2014/main" id="{E2739D03-7AC3-4CBE-B3F7-75764FAF1288}"/>
                </a:ext>
              </a:extLst>
            </p:cNvPr>
            <p:cNvSpPr>
              <a:spLocks noChangeArrowheads="1"/>
            </p:cNvSpPr>
            <p:nvPr/>
          </p:nvSpPr>
          <p:spPr bwMode="auto">
            <a:xfrm>
              <a:off x="1665" y="2667"/>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2</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22" name="Line 82">
              <a:extLst>
                <a:ext uri="{FF2B5EF4-FFF2-40B4-BE49-F238E27FC236}">
                  <a16:creationId xmlns:a16="http://schemas.microsoft.com/office/drawing/2014/main" id="{BEA53F08-BD08-41AF-906B-5C8C957248E6}"/>
                </a:ext>
              </a:extLst>
            </p:cNvPr>
            <p:cNvSpPr>
              <a:spLocks noChangeShapeType="1"/>
            </p:cNvSpPr>
            <p:nvPr/>
          </p:nvSpPr>
          <p:spPr bwMode="auto">
            <a:xfrm>
              <a:off x="1345" y="2587"/>
              <a:ext cx="88" cy="85"/>
            </a:xfrm>
            <a:prstGeom prst="line">
              <a:avLst/>
            </a:prstGeom>
            <a:noFill/>
            <a:ln w="349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23" name="Freeform 83">
              <a:extLst>
                <a:ext uri="{FF2B5EF4-FFF2-40B4-BE49-F238E27FC236}">
                  <a16:creationId xmlns:a16="http://schemas.microsoft.com/office/drawing/2014/main" id="{8E37D50D-5556-4930-BD5A-1153067C09D2}"/>
                </a:ext>
              </a:extLst>
            </p:cNvPr>
            <p:cNvSpPr>
              <a:spLocks/>
            </p:cNvSpPr>
            <p:nvPr/>
          </p:nvSpPr>
          <p:spPr bwMode="auto">
            <a:xfrm>
              <a:off x="1393" y="2633"/>
              <a:ext cx="131" cy="127"/>
            </a:xfrm>
            <a:custGeom>
              <a:avLst/>
              <a:gdLst>
                <a:gd name="T0" fmla="*/ 67 w 131"/>
                <a:gd name="T1" fmla="*/ 0 h 127"/>
                <a:gd name="T2" fmla="*/ 131 w 131"/>
                <a:gd name="T3" fmla="*/ 127 h 127"/>
                <a:gd name="T4" fmla="*/ 0 w 131"/>
                <a:gd name="T5" fmla="*/ 64 h 127"/>
                <a:gd name="T6" fmla="*/ 67 w 131"/>
                <a:gd name="T7" fmla="*/ 0 h 127"/>
              </a:gdLst>
              <a:ahLst/>
              <a:cxnLst>
                <a:cxn ang="0">
                  <a:pos x="T0" y="T1"/>
                </a:cxn>
                <a:cxn ang="0">
                  <a:pos x="T2" y="T3"/>
                </a:cxn>
                <a:cxn ang="0">
                  <a:pos x="T4" y="T5"/>
                </a:cxn>
                <a:cxn ang="0">
                  <a:pos x="T6" y="T7"/>
                </a:cxn>
              </a:cxnLst>
              <a:rect l="0" t="0" r="r" b="b"/>
              <a:pathLst>
                <a:path w="131" h="127">
                  <a:moveTo>
                    <a:pt x="67" y="0"/>
                  </a:moveTo>
                  <a:lnTo>
                    <a:pt x="131" y="127"/>
                  </a:lnTo>
                  <a:lnTo>
                    <a:pt x="0" y="64"/>
                  </a:lnTo>
                  <a:lnTo>
                    <a:pt x="67"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3124" name="Group 84">
            <a:extLst>
              <a:ext uri="{FF2B5EF4-FFF2-40B4-BE49-F238E27FC236}">
                <a16:creationId xmlns:a16="http://schemas.microsoft.com/office/drawing/2014/main" id="{EF7A575F-B96E-46B5-828E-9451D939787E}"/>
              </a:ext>
            </a:extLst>
          </p:cNvPr>
          <p:cNvGrpSpPr>
            <a:grpSpLocks/>
          </p:cNvGrpSpPr>
          <p:nvPr/>
        </p:nvGrpSpPr>
        <p:grpSpPr bwMode="auto">
          <a:xfrm>
            <a:off x="4125913" y="4106863"/>
            <a:ext cx="1622425" cy="655637"/>
            <a:chOff x="2599" y="2587"/>
            <a:chExt cx="1022" cy="413"/>
          </a:xfrm>
        </p:grpSpPr>
        <p:sp>
          <p:nvSpPr>
            <p:cNvPr id="343125" name="Rectangle 85">
              <a:extLst>
                <a:ext uri="{FF2B5EF4-FFF2-40B4-BE49-F238E27FC236}">
                  <a16:creationId xmlns:a16="http://schemas.microsoft.com/office/drawing/2014/main" id="{F194DE95-3DB1-4BB9-96CA-BB9C01208B9D}"/>
                </a:ext>
              </a:extLst>
            </p:cNvPr>
            <p:cNvSpPr>
              <a:spLocks noChangeArrowheads="1"/>
            </p:cNvSpPr>
            <p:nvPr/>
          </p:nvSpPr>
          <p:spPr bwMode="auto">
            <a:xfrm>
              <a:off x="2697"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26" name="Rectangle 86">
              <a:extLst>
                <a:ext uri="{FF2B5EF4-FFF2-40B4-BE49-F238E27FC236}">
                  <a16:creationId xmlns:a16="http://schemas.microsoft.com/office/drawing/2014/main" id="{BE3D9C68-2FBE-4700-BC21-DE03B31B34F0}"/>
                </a:ext>
              </a:extLst>
            </p:cNvPr>
            <p:cNvSpPr>
              <a:spLocks noChangeArrowheads="1"/>
            </p:cNvSpPr>
            <p:nvPr/>
          </p:nvSpPr>
          <p:spPr bwMode="auto">
            <a:xfrm>
              <a:off x="2759" y="2822"/>
              <a:ext cx="11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27" name="Rectangle 87">
              <a:extLst>
                <a:ext uri="{FF2B5EF4-FFF2-40B4-BE49-F238E27FC236}">
                  <a16:creationId xmlns:a16="http://schemas.microsoft.com/office/drawing/2014/main" id="{E7F8B16F-FCAA-4835-AE8B-126395886E41}"/>
                </a:ext>
              </a:extLst>
            </p:cNvPr>
            <p:cNvSpPr>
              <a:spLocks noChangeArrowheads="1"/>
            </p:cNvSpPr>
            <p:nvPr/>
          </p:nvSpPr>
          <p:spPr bwMode="auto">
            <a:xfrm>
              <a:off x="2876"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28" name="Rectangle 88">
              <a:extLst>
                <a:ext uri="{FF2B5EF4-FFF2-40B4-BE49-F238E27FC236}">
                  <a16:creationId xmlns:a16="http://schemas.microsoft.com/office/drawing/2014/main" id="{040160E3-0B40-4D89-BD0D-A871FB60D637}"/>
                </a:ext>
              </a:extLst>
            </p:cNvPr>
            <p:cNvSpPr>
              <a:spLocks noChangeArrowheads="1"/>
            </p:cNvSpPr>
            <p:nvPr/>
          </p:nvSpPr>
          <p:spPr bwMode="auto">
            <a:xfrm>
              <a:off x="2948" y="2822"/>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29" name="Rectangle 89">
              <a:extLst>
                <a:ext uri="{FF2B5EF4-FFF2-40B4-BE49-F238E27FC236}">
                  <a16:creationId xmlns:a16="http://schemas.microsoft.com/office/drawing/2014/main" id="{7C33D1B3-7626-408A-94B6-9EC384D78188}"/>
                </a:ext>
              </a:extLst>
            </p:cNvPr>
            <p:cNvSpPr>
              <a:spLocks noChangeArrowheads="1"/>
            </p:cNvSpPr>
            <p:nvPr/>
          </p:nvSpPr>
          <p:spPr bwMode="auto">
            <a:xfrm>
              <a:off x="3055"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30" name="Rectangle 90">
              <a:extLst>
                <a:ext uri="{FF2B5EF4-FFF2-40B4-BE49-F238E27FC236}">
                  <a16:creationId xmlns:a16="http://schemas.microsoft.com/office/drawing/2014/main" id="{68C2430A-D505-47E1-B5E8-2113D8349825}"/>
                </a:ext>
              </a:extLst>
            </p:cNvPr>
            <p:cNvSpPr>
              <a:spLocks noChangeArrowheads="1"/>
            </p:cNvSpPr>
            <p:nvPr/>
          </p:nvSpPr>
          <p:spPr bwMode="auto">
            <a:xfrm>
              <a:off x="3127" y="2822"/>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31" name="Rectangle 91">
              <a:extLst>
                <a:ext uri="{FF2B5EF4-FFF2-40B4-BE49-F238E27FC236}">
                  <a16:creationId xmlns:a16="http://schemas.microsoft.com/office/drawing/2014/main" id="{1D4A69F3-C83C-4367-A00E-F898CA29CE0E}"/>
                </a:ext>
              </a:extLst>
            </p:cNvPr>
            <p:cNvSpPr>
              <a:spLocks noChangeArrowheads="1"/>
            </p:cNvSpPr>
            <p:nvPr/>
          </p:nvSpPr>
          <p:spPr bwMode="auto">
            <a:xfrm>
              <a:off x="3234" y="2815"/>
              <a:ext cx="180"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32" name="Rectangle 92">
              <a:extLst>
                <a:ext uri="{FF2B5EF4-FFF2-40B4-BE49-F238E27FC236}">
                  <a16:creationId xmlns:a16="http://schemas.microsoft.com/office/drawing/2014/main" id="{23CEDC6F-EF43-45B2-8532-4042B44B0DC8}"/>
                </a:ext>
              </a:extLst>
            </p:cNvPr>
            <p:cNvSpPr>
              <a:spLocks noChangeArrowheads="1"/>
            </p:cNvSpPr>
            <p:nvPr/>
          </p:nvSpPr>
          <p:spPr bwMode="auto">
            <a:xfrm>
              <a:off x="3287" y="2822"/>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33" name="Rectangle 93">
              <a:extLst>
                <a:ext uri="{FF2B5EF4-FFF2-40B4-BE49-F238E27FC236}">
                  <a16:creationId xmlns:a16="http://schemas.microsoft.com/office/drawing/2014/main" id="{281A507C-E9EA-45D1-9187-4B96C27D548B}"/>
                </a:ext>
              </a:extLst>
            </p:cNvPr>
            <p:cNvSpPr>
              <a:spLocks noChangeArrowheads="1"/>
            </p:cNvSpPr>
            <p:nvPr/>
          </p:nvSpPr>
          <p:spPr bwMode="auto">
            <a:xfrm>
              <a:off x="3414" y="2815"/>
              <a:ext cx="179" cy="173"/>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34" name="Rectangle 94">
              <a:extLst>
                <a:ext uri="{FF2B5EF4-FFF2-40B4-BE49-F238E27FC236}">
                  <a16:creationId xmlns:a16="http://schemas.microsoft.com/office/drawing/2014/main" id="{48977583-C60F-464A-82BC-7345FD489F19}"/>
                </a:ext>
              </a:extLst>
            </p:cNvPr>
            <p:cNvSpPr>
              <a:spLocks noChangeArrowheads="1"/>
            </p:cNvSpPr>
            <p:nvPr/>
          </p:nvSpPr>
          <p:spPr bwMode="auto">
            <a:xfrm>
              <a:off x="3454" y="2822"/>
              <a:ext cx="16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m</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35" name="Rectangle 95">
              <a:extLst>
                <a:ext uri="{FF2B5EF4-FFF2-40B4-BE49-F238E27FC236}">
                  <a16:creationId xmlns:a16="http://schemas.microsoft.com/office/drawing/2014/main" id="{7E1661A7-E58D-4B42-A3F8-BE722B403B81}"/>
                </a:ext>
              </a:extLst>
            </p:cNvPr>
            <p:cNvSpPr>
              <a:spLocks noChangeArrowheads="1"/>
            </p:cNvSpPr>
            <p:nvPr/>
          </p:nvSpPr>
          <p:spPr bwMode="auto">
            <a:xfrm>
              <a:off x="3473" y="2667"/>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4</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36" name="Line 96">
              <a:extLst>
                <a:ext uri="{FF2B5EF4-FFF2-40B4-BE49-F238E27FC236}">
                  <a16:creationId xmlns:a16="http://schemas.microsoft.com/office/drawing/2014/main" id="{24ED5F88-51EB-4720-A469-E497DA6D4BA6}"/>
                </a:ext>
              </a:extLst>
            </p:cNvPr>
            <p:cNvSpPr>
              <a:spLocks noChangeShapeType="1"/>
            </p:cNvSpPr>
            <p:nvPr/>
          </p:nvSpPr>
          <p:spPr bwMode="auto">
            <a:xfrm>
              <a:off x="2599" y="2587"/>
              <a:ext cx="91" cy="85"/>
            </a:xfrm>
            <a:prstGeom prst="line">
              <a:avLst/>
            </a:prstGeom>
            <a:noFill/>
            <a:ln w="349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37" name="Freeform 97">
              <a:extLst>
                <a:ext uri="{FF2B5EF4-FFF2-40B4-BE49-F238E27FC236}">
                  <a16:creationId xmlns:a16="http://schemas.microsoft.com/office/drawing/2014/main" id="{54833A11-3075-40BD-952E-B77599CEFCDC}"/>
                </a:ext>
              </a:extLst>
            </p:cNvPr>
            <p:cNvSpPr>
              <a:spLocks/>
            </p:cNvSpPr>
            <p:nvPr/>
          </p:nvSpPr>
          <p:spPr bwMode="auto">
            <a:xfrm>
              <a:off x="2647" y="2633"/>
              <a:ext cx="131" cy="127"/>
            </a:xfrm>
            <a:custGeom>
              <a:avLst/>
              <a:gdLst>
                <a:gd name="T0" fmla="*/ 67 w 131"/>
                <a:gd name="T1" fmla="*/ 0 h 127"/>
                <a:gd name="T2" fmla="*/ 131 w 131"/>
                <a:gd name="T3" fmla="*/ 127 h 127"/>
                <a:gd name="T4" fmla="*/ 0 w 131"/>
                <a:gd name="T5" fmla="*/ 64 h 127"/>
                <a:gd name="T6" fmla="*/ 67 w 131"/>
                <a:gd name="T7" fmla="*/ 0 h 127"/>
              </a:gdLst>
              <a:ahLst/>
              <a:cxnLst>
                <a:cxn ang="0">
                  <a:pos x="T0" y="T1"/>
                </a:cxn>
                <a:cxn ang="0">
                  <a:pos x="T2" y="T3"/>
                </a:cxn>
                <a:cxn ang="0">
                  <a:pos x="T4" y="T5"/>
                </a:cxn>
                <a:cxn ang="0">
                  <a:pos x="T6" y="T7"/>
                </a:cxn>
              </a:cxnLst>
              <a:rect l="0" t="0" r="r" b="b"/>
              <a:pathLst>
                <a:path w="131" h="127">
                  <a:moveTo>
                    <a:pt x="67" y="0"/>
                  </a:moveTo>
                  <a:lnTo>
                    <a:pt x="131" y="127"/>
                  </a:lnTo>
                  <a:lnTo>
                    <a:pt x="0" y="64"/>
                  </a:lnTo>
                  <a:lnTo>
                    <a:pt x="67"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3138" name="Group 98">
            <a:extLst>
              <a:ext uri="{FF2B5EF4-FFF2-40B4-BE49-F238E27FC236}">
                <a16:creationId xmlns:a16="http://schemas.microsoft.com/office/drawing/2014/main" id="{A4DB1E03-439F-4CB0-9CC3-3C1E1DDBAC18}"/>
              </a:ext>
            </a:extLst>
          </p:cNvPr>
          <p:cNvGrpSpPr>
            <a:grpSpLocks/>
          </p:cNvGrpSpPr>
          <p:nvPr/>
        </p:nvGrpSpPr>
        <p:grpSpPr bwMode="auto">
          <a:xfrm>
            <a:off x="6973888" y="4106863"/>
            <a:ext cx="1619250" cy="655637"/>
            <a:chOff x="4393" y="2587"/>
            <a:chExt cx="1020" cy="413"/>
          </a:xfrm>
        </p:grpSpPr>
        <p:sp>
          <p:nvSpPr>
            <p:cNvPr id="343139" name="Rectangle 99">
              <a:extLst>
                <a:ext uri="{FF2B5EF4-FFF2-40B4-BE49-F238E27FC236}">
                  <a16:creationId xmlns:a16="http://schemas.microsoft.com/office/drawing/2014/main" id="{51F4AC64-CE9D-4E5C-BF7E-A2EF392CFABD}"/>
                </a:ext>
              </a:extLst>
            </p:cNvPr>
            <p:cNvSpPr>
              <a:spLocks noChangeArrowheads="1"/>
            </p:cNvSpPr>
            <p:nvPr/>
          </p:nvSpPr>
          <p:spPr bwMode="auto">
            <a:xfrm>
              <a:off x="4489"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0" name="Rectangle 100">
              <a:extLst>
                <a:ext uri="{FF2B5EF4-FFF2-40B4-BE49-F238E27FC236}">
                  <a16:creationId xmlns:a16="http://schemas.microsoft.com/office/drawing/2014/main" id="{7D23EC21-B755-4D1A-B3DE-02E736F0B549}"/>
                </a:ext>
              </a:extLst>
            </p:cNvPr>
            <p:cNvSpPr>
              <a:spLocks noChangeArrowheads="1"/>
            </p:cNvSpPr>
            <p:nvPr/>
          </p:nvSpPr>
          <p:spPr bwMode="auto">
            <a:xfrm>
              <a:off x="4551" y="2822"/>
              <a:ext cx="11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1" name="Rectangle 101">
              <a:extLst>
                <a:ext uri="{FF2B5EF4-FFF2-40B4-BE49-F238E27FC236}">
                  <a16:creationId xmlns:a16="http://schemas.microsoft.com/office/drawing/2014/main" id="{A6F50189-B0DC-45FE-955F-1406B10A2513}"/>
                </a:ext>
              </a:extLst>
            </p:cNvPr>
            <p:cNvSpPr>
              <a:spLocks noChangeArrowheads="1"/>
            </p:cNvSpPr>
            <p:nvPr/>
          </p:nvSpPr>
          <p:spPr bwMode="auto">
            <a:xfrm>
              <a:off x="4668"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2" name="Rectangle 102">
              <a:extLst>
                <a:ext uri="{FF2B5EF4-FFF2-40B4-BE49-F238E27FC236}">
                  <a16:creationId xmlns:a16="http://schemas.microsoft.com/office/drawing/2014/main" id="{5CE119F3-861C-40FF-B5B9-D51533B0426D}"/>
                </a:ext>
              </a:extLst>
            </p:cNvPr>
            <p:cNvSpPr>
              <a:spLocks noChangeArrowheads="1"/>
            </p:cNvSpPr>
            <p:nvPr/>
          </p:nvSpPr>
          <p:spPr bwMode="auto">
            <a:xfrm>
              <a:off x="4739" y="2822"/>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3" name="Rectangle 103">
              <a:extLst>
                <a:ext uri="{FF2B5EF4-FFF2-40B4-BE49-F238E27FC236}">
                  <a16:creationId xmlns:a16="http://schemas.microsoft.com/office/drawing/2014/main" id="{571B019E-EBF7-4B1D-9997-B79169C9E49D}"/>
                </a:ext>
              </a:extLst>
            </p:cNvPr>
            <p:cNvSpPr>
              <a:spLocks noChangeArrowheads="1"/>
            </p:cNvSpPr>
            <p:nvPr/>
          </p:nvSpPr>
          <p:spPr bwMode="auto">
            <a:xfrm>
              <a:off x="4847"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4" name="Rectangle 104">
              <a:extLst>
                <a:ext uri="{FF2B5EF4-FFF2-40B4-BE49-F238E27FC236}">
                  <a16:creationId xmlns:a16="http://schemas.microsoft.com/office/drawing/2014/main" id="{01AC1D78-0FDB-4BF9-ADD8-9234C3D31EFC}"/>
                </a:ext>
              </a:extLst>
            </p:cNvPr>
            <p:cNvSpPr>
              <a:spLocks noChangeArrowheads="1"/>
            </p:cNvSpPr>
            <p:nvPr/>
          </p:nvSpPr>
          <p:spPr bwMode="auto">
            <a:xfrm>
              <a:off x="4919" y="2822"/>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5" name="Rectangle 105">
              <a:extLst>
                <a:ext uri="{FF2B5EF4-FFF2-40B4-BE49-F238E27FC236}">
                  <a16:creationId xmlns:a16="http://schemas.microsoft.com/office/drawing/2014/main" id="{E8FBC919-558F-499B-8014-1AD965C81A1F}"/>
                </a:ext>
              </a:extLst>
            </p:cNvPr>
            <p:cNvSpPr>
              <a:spLocks noChangeArrowheads="1"/>
            </p:cNvSpPr>
            <p:nvPr/>
          </p:nvSpPr>
          <p:spPr bwMode="auto">
            <a:xfrm>
              <a:off x="5026" y="2815"/>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6" name="Rectangle 106">
              <a:extLst>
                <a:ext uri="{FF2B5EF4-FFF2-40B4-BE49-F238E27FC236}">
                  <a16:creationId xmlns:a16="http://schemas.microsoft.com/office/drawing/2014/main" id="{D584C1DE-04AF-47E2-B1AF-A10B2CAA960A}"/>
                </a:ext>
              </a:extLst>
            </p:cNvPr>
            <p:cNvSpPr>
              <a:spLocks noChangeArrowheads="1"/>
            </p:cNvSpPr>
            <p:nvPr/>
          </p:nvSpPr>
          <p:spPr bwMode="auto">
            <a:xfrm>
              <a:off x="5079" y="2822"/>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7" name="Rectangle 107">
              <a:extLst>
                <a:ext uri="{FF2B5EF4-FFF2-40B4-BE49-F238E27FC236}">
                  <a16:creationId xmlns:a16="http://schemas.microsoft.com/office/drawing/2014/main" id="{D9FB3139-383A-4A25-8310-E3184C8E0A56}"/>
                </a:ext>
              </a:extLst>
            </p:cNvPr>
            <p:cNvSpPr>
              <a:spLocks noChangeArrowheads="1"/>
            </p:cNvSpPr>
            <p:nvPr/>
          </p:nvSpPr>
          <p:spPr bwMode="auto">
            <a:xfrm>
              <a:off x="5205" y="2815"/>
              <a:ext cx="179" cy="173"/>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8" name="Rectangle 108">
              <a:extLst>
                <a:ext uri="{FF2B5EF4-FFF2-40B4-BE49-F238E27FC236}">
                  <a16:creationId xmlns:a16="http://schemas.microsoft.com/office/drawing/2014/main" id="{7DC5009C-3E74-43EC-BC26-95CC92BD2D88}"/>
                </a:ext>
              </a:extLst>
            </p:cNvPr>
            <p:cNvSpPr>
              <a:spLocks noChangeArrowheads="1"/>
            </p:cNvSpPr>
            <p:nvPr/>
          </p:nvSpPr>
          <p:spPr bwMode="auto">
            <a:xfrm>
              <a:off x="5246" y="2822"/>
              <a:ext cx="16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m</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49" name="Rectangle 109">
              <a:extLst>
                <a:ext uri="{FF2B5EF4-FFF2-40B4-BE49-F238E27FC236}">
                  <a16:creationId xmlns:a16="http://schemas.microsoft.com/office/drawing/2014/main" id="{3523BF55-9698-49AD-99F2-4BF0CB5A687E}"/>
                </a:ext>
              </a:extLst>
            </p:cNvPr>
            <p:cNvSpPr>
              <a:spLocks noChangeArrowheads="1"/>
            </p:cNvSpPr>
            <p:nvPr/>
          </p:nvSpPr>
          <p:spPr bwMode="auto">
            <a:xfrm>
              <a:off x="5267" y="2667"/>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6</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50" name="Line 110">
              <a:extLst>
                <a:ext uri="{FF2B5EF4-FFF2-40B4-BE49-F238E27FC236}">
                  <a16:creationId xmlns:a16="http://schemas.microsoft.com/office/drawing/2014/main" id="{FC90338F-DAC1-438B-9EBC-12A45DD23AC5}"/>
                </a:ext>
              </a:extLst>
            </p:cNvPr>
            <p:cNvSpPr>
              <a:spLocks noChangeShapeType="1"/>
            </p:cNvSpPr>
            <p:nvPr/>
          </p:nvSpPr>
          <p:spPr bwMode="auto">
            <a:xfrm>
              <a:off x="4393" y="2587"/>
              <a:ext cx="88" cy="85"/>
            </a:xfrm>
            <a:prstGeom prst="line">
              <a:avLst/>
            </a:prstGeom>
            <a:noFill/>
            <a:ln w="349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51" name="Freeform 111">
              <a:extLst>
                <a:ext uri="{FF2B5EF4-FFF2-40B4-BE49-F238E27FC236}">
                  <a16:creationId xmlns:a16="http://schemas.microsoft.com/office/drawing/2014/main" id="{09BC600B-1ED8-4D61-96A8-8288FC9E2409}"/>
                </a:ext>
              </a:extLst>
            </p:cNvPr>
            <p:cNvSpPr>
              <a:spLocks/>
            </p:cNvSpPr>
            <p:nvPr/>
          </p:nvSpPr>
          <p:spPr bwMode="auto">
            <a:xfrm>
              <a:off x="4441" y="2633"/>
              <a:ext cx="131" cy="127"/>
            </a:xfrm>
            <a:custGeom>
              <a:avLst/>
              <a:gdLst>
                <a:gd name="T0" fmla="*/ 64 w 131"/>
                <a:gd name="T1" fmla="*/ 0 h 127"/>
                <a:gd name="T2" fmla="*/ 131 w 131"/>
                <a:gd name="T3" fmla="*/ 127 h 127"/>
                <a:gd name="T4" fmla="*/ 0 w 131"/>
                <a:gd name="T5" fmla="*/ 64 h 127"/>
                <a:gd name="T6" fmla="*/ 64 w 131"/>
                <a:gd name="T7" fmla="*/ 0 h 127"/>
              </a:gdLst>
              <a:ahLst/>
              <a:cxnLst>
                <a:cxn ang="0">
                  <a:pos x="T0" y="T1"/>
                </a:cxn>
                <a:cxn ang="0">
                  <a:pos x="T2" y="T3"/>
                </a:cxn>
                <a:cxn ang="0">
                  <a:pos x="T4" y="T5"/>
                </a:cxn>
                <a:cxn ang="0">
                  <a:pos x="T6" y="T7"/>
                </a:cxn>
              </a:cxnLst>
              <a:rect l="0" t="0" r="r" b="b"/>
              <a:pathLst>
                <a:path w="131" h="127">
                  <a:moveTo>
                    <a:pt x="64" y="0"/>
                  </a:moveTo>
                  <a:lnTo>
                    <a:pt x="131" y="127"/>
                  </a:lnTo>
                  <a:lnTo>
                    <a:pt x="0" y="64"/>
                  </a:lnTo>
                  <a:lnTo>
                    <a:pt x="64"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3152" name="Group 112">
            <a:extLst>
              <a:ext uri="{FF2B5EF4-FFF2-40B4-BE49-F238E27FC236}">
                <a16:creationId xmlns:a16="http://schemas.microsoft.com/office/drawing/2014/main" id="{5A7BD504-2775-4782-825E-FA9893351318}"/>
              </a:ext>
            </a:extLst>
          </p:cNvPr>
          <p:cNvGrpSpPr>
            <a:grpSpLocks/>
          </p:cNvGrpSpPr>
          <p:nvPr/>
        </p:nvGrpSpPr>
        <p:grpSpPr bwMode="auto">
          <a:xfrm>
            <a:off x="7405688" y="3479800"/>
            <a:ext cx="1471612" cy="901700"/>
            <a:chOff x="4665" y="2192"/>
            <a:chExt cx="927" cy="568"/>
          </a:xfrm>
        </p:grpSpPr>
        <p:sp>
          <p:nvSpPr>
            <p:cNvPr id="343153" name="Rectangle 113">
              <a:extLst>
                <a:ext uri="{FF2B5EF4-FFF2-40B4-BE49-F238E27FC236}">
                  <a16:creationId xmlns:a16="http://schemas.microsoft.com/office/drawing/2014/main" id="{4BD7554F-4754-4661-8D8D-95D814D7AFC9}"/>
                </a:ext>
              </a:extLst>
            </p:cNvPr>
            <p:cNvSpPr>
              <a:spLocks noChangeArrowheads="1"/>
            </p:cNvSpPr>
            <p:nvPr/>
          </p:nvSpPr>
          <p:spPr bwMode="auto">
            <a:xfrm>
              <a:off x="4668" y="2347"/>
              <a:ext cx="179" cy="173"/>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54" name="Rectangle 114">
              <a:extLst>
                <a:ext uri="{FF2B5EF4-FFF2-40B4-BE49-F238E27FC236}">
                  <a16:creationId xmlns:a16="http://schemas.microsoft.com/office/drawing/2014/main" id="{09056917-7864-427E-A16A-B844000B3CAC}"/>
                </a:ext>
              </a:extLst>
            </p:cNvPr>
            <p:cNvSpPr>
              <a:spLocks noChangeArrowheads="1"/>
            </p:cNvSpPr>
            <p:nvPr/>
          </p:nvSpPr>
          <p:spPr bwMode="auto">
            <a:xfrm>
              <a:off x="4730" y="2354"/>
              <a:ext cx="11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r</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55" name="Rectangle 115">
              <a:extLst>
                <a:ext uri="{FF2B5EF4-FFF2-40B4-BE49-F238E27FC236}">
                  <a16:creationId xmlns:a16="http://schemas.microsoft.com/office/drawing/2014/main" id="{A5C44F84-FAD2-4535-B977-DA31D3B47E8C}"/>
                </a:ext>
              </a:extLst>
            </p:cNvPr>
            <p:cNvSpPr>
              <a:spLocks noChangeArrowheads="1"/>
            </p:cNvSpPr>
            <p:nvPr/>
          </p:nvSpPr>
          <p:spPr bwMode="auto">
            <a:xfrm>
              <a:off x="4847" y="2347"/>
              <a:ext cx="179" cy="173"/>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56" name="Rectangle 116">
              <a:extLst>
                <a:ext uri="{FF2B5EF4-FFF2-40B4-BE49-F238E27FC236}">
                  <a16:creationId xmlns:a16="http://schemas.microsoft.com/office/drawing/2014/main" id="{2C1A6FA1-05DC-4B92-983E-38E0E167B8F4}"/>
                </a:ext>
              </a:extLst>
            </p:cNvPr>
            <p:cNvSpPr>
              <a:spLocks noChangeArrowheads="1"/>
            </p:cNvSpPr>
            <p:nvPr/>
          </p:nvSpPr>
          <p:spPr bwMode="auto">
            <a:xfrm>
              <a:off x="4919" y="2354"/>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i</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57" name="Rectangle 117">
              <a:extLst>
                <a:ext uri="{FF2B5EF4-FFF2-40B4-BE49-F238E27FC236}">
                  <a16:creationId xmlns:a16="http://schemas.microsoft.com/office/drawing/2014/main" id="{290B79EE-9491-402D-96E5-86CE273A1211}"/>
                </a:ext>
              </a:extLst>
            </p:cNvPr>
            <p:cNvSpPr>
              <a:spLocks noChangeArrowheads="1"/>
            </p:cNvSpPr>
            <p:nvPr/>
          </p:nvSpPr>
          <p:spPr bwMode="auto">
            <a:xfrm>
              <a:off x="5026" y="2347"/>
              <a:ext cx="179" cy="173"/>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58" name="Rectangle 118">
              <a:extLst>
                <a:ext uri="{FF2B5EF4-FFF2-40B4-BE49-F238E27FC236}">
                  <a16:creationId xmlns:a16="http://schemas.microsoft.com/office/drawing/2014/main" id="{68688ED5-8620-419D-AC85-84CFF29F4F1C}"/>
                </a:ext>
              </a:extLst>
            </p:cNvPr>
            <p:cNvSpPr>
              <a:spLocks noChangeArrowheads="1"/>
            </p:cNvSpPr>
            <p:nvPr/>
          </p:nvSpPr>
          <p:spPr bwMode="auto">
            <a:xfrm>
              <a:off x="5098" y="2354"/>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59" name="Rectangle 119">
              <a:extLst>
                <a:ext uri="{FF2B5EF4-FFF2-40B4-BE49-F238E27FC236}">
                  <a16:creationId xmlns:a16="http://schemas.microsoft.com/office/drawing/2014/main" id="{077772B9-1C2A-47C1-AA25-27CEA7816354}"/>
                </a:ext>
              </a:extLst>
            </p:cNvPr>
            <p:cNvSpPr>
              <a:spLocks noChangeArrowheads="1"/>
            </p:cNvSpPr>
            <p:nvPr/>
          </p:nvSpPr>
          <p:spPr bwMode="auto">
            <a:xfrm>
              <a:off x="5205" y="2347"/>
              <a:ext cx="179" cy="173"/>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0" name="Rectangle 120">
              <a:extLst>
                <a:ext uri="{FF2B5EF4-FFF2-40B4-BE49-F238E27FC236}">
                  <a16:creationId xmlns:a16="http://schemas.microsoft.com/office/drawing/2014/main" id="{EAFBDF7A-A208-48B3-A702-CF6DFD95F4F1}"/>
                </a:ext>
              </a:extLst>
            </p:cNvPr>
            <p:cNvSpPr>
              <a:spLocks noChangeArrowheads="1"/>
            </p:cNvSpPr>
            <p:nvPr/>
          </p:nvSpPr>
          <p:spPr bwMode="auto">
            <a:xfrm>
              <a:off x="5258" y="2354"/>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h</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1" name="Rectangle 121">
              <a:extLst>
                <a:ext uri="{FF2B5EF4-FFF2-40B4-BE49-F238E27FC236}">
                  <a16:creationId xmlns:a16="http://schemas.microsoft.com/office/drawing/2014/main" id="{007C2A14-9140-44BD-8F9A-103844D93FD3}"/>
                </a:ext>
              </a:extLst>
            </p:cNvPr>
            <p:cNvSpPr>
              <a:spLocks noChangeArrowheads="1"/>
            </p:cNvSpPr>
            <p:nvPr/>
          </p:nvSpPr>
          <p:spPr bwMode="auto">
            <a:xfrm>
              <a:off x="5384" y="2347"/>
              <a:ext cx="179" cy="173"/>
            </a:xfrm>
            <a:prstGeom prst="rect">
              <a:avLst/>
            </a:prstGeom>
            <a:solidFill>
              <a:srgbClr val="ECD882"/>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2" name="Rectangle 122">
              <a:extLst>
                <a:ext uri="{FF2B5EF4-FFF2-40B4-BE49-F238E27FC236}">
                  <a16:creationId xmlns:a16="http://schemas.microsoft.com/office/drawing/2014/main" id="{74EA7637-808F-4D12-8F41-139EFEFE7DF8}"/>
                </a:ext>
              </a:extLst>
            </p:cNvPr>
            <p:cNvSpPr>
              <a:spLocks noChangeArrowheads="1"/>
            </p:cNvSpPr>
            <p:nvPr/>
          </p:nvSpPr>
          <p:spPr bwMode="auto">
            <a:xfrm>
              <a:off x="5425" y="2354"/>
              <a:ext cx="16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m</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3" name="Rectangle 123">
              <a:extLst>
                <a:ext uri="{FF2B5EF4-FFF2-40B4-BE49-F238E27FC236}">
                  <a16:creationId xmlns:a16="http://schemas.microsoft.com/office/drawing/2014/main" id="{513AEDEB-5551-4A3B-A227-9EF1C06EE849}"/>
                </a:ext>
              </a:extLst>
            </p:cNvPr>
            <p:cNvSpPr>
              <a:spLocks noChangeArrowheads="1"/>
            </p:cNvSpPr>
            <p:nvPr/>
          </p:nvSpPr>
          <p:spPr bwMode="auto">
            <a:xfrm>
              <a:off x="5427" y="2192"/>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7</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4" name="Rectangle 124">
              <a:extLst>
                <a:ext uri="{FF2B5EF4-FFF2-40B4-BE49-F238E27FC236}">
                  <a16:creationId xmlns:a16="http://schemas.microsoft.com/office/drawing/2014/main" id="{F92D08F6-ED1B-478F-A3E1-C23B9D34C373}"/>
                </a:ext>
              </a:extLst>
            </p:cNvPr>
            <p:cNvSpPr>
              <a:spLocks noChangeArrowheads="1"/>
            </p:cNvSpPr>
            <p:nvPr/>
          </p:nvSpPr>
          <p:spPr bwMode="auto">
            <a:xfrm>
              <a:off x="5248" y="2192"/>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8</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5" name="Rectangle 125">
              <a:extLst>
                <a:ext uri="{FF2B5EF4-FFF2-40B4-BE49-F238E27FC236}">
                  <a16:creationId xmlns:a16="http://schemas.microsoft.com/office/drawing/2014/main" id="{DAC5DF40-C408-4843-B458-26E337733AF0}"/>
                </a:ext>
              </a:extLst>
            </p:cNvPr>
            <p:cNvSpPr>
              <a:spLocks noChangeArrowheads="1"/>
            </p:cNvSpPr>
            <p:nvPr/>
          </p:nvSpPr>
          <p:spPr bwMode="auto">
            <a:xfrm>
              <a:off x="5088" y="2192"/>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9</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6" name="Rectangle 126">
              <a:extLst>
                <a:ext uri="{FF2B5EF4-FFF2-40B4-BE49-F238E27FC236}">
                  <a16:creationId xmlns:a16="http://schemas.microsoft.com/office/drawing/2014/main" id="{384F47D7-8FC6-4AC4-9956-F9F42E324456}"/>
                </a:ext>
              </a:extLst>
            </p:cNvPr>
            <p:cNvSpPr>
              <a:spLocks noChangeArrowheads="1"/>
            </p:cNvSpPr>
            <p:nvPr/>
          </p:nvSpPr>
          <p:spPr bwMode="auto">
            <a:xfrm>
              <a:off x="4854" y="2192"/>
              <a:ext cx="2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10</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7" name="Rectangle 127">
              <a:extLst>
                <a:ext uri="{FF2B5EF4-FFF2-40B4-BE49-F238E27FC236}">
                  <a16:creationId xmlns:a16="http://schemas.microsoft.com/office/drawing/2014/main" id="{FD21B16D-6BF0-449C-8627-7C2EFA287112}"/>
                </a:ext>
              </a:extLst>
            </p:cNvPr>
            <p:cNvSpPr>
              <a:spLocks noChangeArrowheads="1"/>
            </p:cNvSpPr>
            <p:nvPr/>
          </p:nvSpPr>
          <p:spPr bwMode="auto">
            <a:xfrm>
              <a:off x="4665" y="2192"/>
              <a:ext cx="2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11</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8" name="Line 128">
              <a:extLst>
                <a:ext uri="{FF2B5EF4-FFF2-40B4-BE49-F238E27FC236}">
                  <a16:creationId xmlns:a16="http://schemas.microsoft.com/office/drawing/2014/main" id="{F2DEC4B5-097C-4B4A-815A-26527A66A523}"/>
                </a:ext>
              </a:extLst>
            </p:cNvPr>
            <p:cNvSpPr>
              <a:spLocks noChangeShapeType="1"/>
            </p:cNvSpPr>
            <p:nvPr/>
          </p:nvSpPr>
          <p:spPr bwMode="auto">
            <a:xfrm flipV="1">
              <a:off x="5403" y="2674"/>
              <a:ext cx="89" cy="86"/>
            </a:xfrm>
            <a:prstGeom prst="line">
              <a:avLst/>
            </a:prstGeom>
            <a:noFill/>
            <a:ln w="349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69" name="Freeform 129">
              <a:extLst>
                <a:ext uri="{FF2B5EF4-FFF2-40B4-BE49-F238E27FC236}">
                  <a16:creationId xmlns:a16="http://schemas.microsoft.com/office/drawing/2014/main" id="{0487AF2E-CBC9-49F0-82D6-5B352DCE80D5}"/>
                </a:ext>
              </a:extLst>
            </p:cNvPr>
            <p:cNvSpPr>
              <a:spLocks/>
            </p:cNvSpPr>
            <p:nvPr/>
          </p:nvSpPr>
          <p:spPr bwMode="auto">
            <a:xfrm>
              <a:off x="5449" y="2587"/>
              <a:ext cx="134" cy="127"/>
            </a:xfrm>
            <a:custGeom>
              <a:avLst/>
              <a:gdLst>
                <a:gd name="T0" fmla="*/ 0 w 134"/>
                <a:gd name="T1" fmla="*/ 64 h 127"/>
                <a:gd name="T2" fmla="*/ 134 w 134"/>
                <a:gd name="T3" fmla="*/ 0 h 127"/>
                <a:gd name="T4" fmla="*/ 67 w 134"/>
                <a:gd name="T5" fmla="*/ 127 h 127"/>
                <a:gd name="T6" fmla="*/ 0 w 134"/>
                <a:gd name="T7" fmla="*/ 64 h 127"/>
              </a:gdLst>
              <a:ahLst/>
              <a:cxnLst>
                <a:cxn ang="0">
                  <a:pos x="T0" y="T1"/>
                </a:cxn>
                <a:cxn ang="0">
                  <a:pos x="T2" y="T3"/>
                </a:cxn>
                <a:cxn ang="0">
                  <a:pos x="T4" y="T5"/>
                </a:cxn>
                <a:cxn ang="0">
                  <a:pos x="T6" y="T7"/>
                </a:cxn>
              </a:cxnLst>
              <a:rect l="0" t="0" r="r" b="b"/>
              <a:pathLst>
                <a:path w="134" h="127">
                  <a:moveTo>
                    <a:pt x="0" y="64"/>
                  </a:moveTo>
                  <a:lnTo>
                    <a:pt x="134" y="0"/>
                  </a:lnTo>
                  <a:lnTo>
                    <a:pt x="67" y="127"/>
                  </a:lnTo>
                  <a:lnTo>
                    <a:pt x="0" y="64"/>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3170" name="Group 130">
            <a:extLst>
              <a:ext uri="{FF2B5EF4-FFF2-40B4-BE49-F238E27FC236}">
                <a16:creationId xmlns:a16="http://schemas.microsoft.com/office/drawing/2014/main" id="{AAB27F06-7C5C-464B-B667-BD94E1F791FB}"/>
              </a:ext>
            </a:extLst>
          </p:cNvPr>
          <p:cNvGrpSpPr>
            <a:grpSpLocks/>
          </p:cNvGrpSpPr>
          <p:nvPr/>
        </p:nvGrpSpPr>
        <p:grpSpPr bwMode="auto">
          <a:xfrm>
            <a:off x="5703888" y="3479800"/>
            <a:ext cx="1466850" cy="901700"/>
            <a:chOff x="3593" y="2192"/>
            <a:chExt cx="924" cy="568"/>
          </a:xfrm>
        </p:grpSpPr>
        <p:sp>
          <p:nvSpPr>
            <p:cNvPr id="343171" name="Rectangle 131">
              <a:extLst>
                <a:ext uri="{FF2B5EF4-FFF2-40B4-BE49-F238E27FC236}">
                  <a16:creationId xmlns:a16="http://schemas.microsoft.com/office/drawing/2014/main" id="{678C9F42-63C4-4B12-A8C5-647881CFE198}"/>
                </a:ext>
              </a:extLst>
            </p:cNvPr>
            <p:cNvSpPr>
              <a:spLocks noChangeArrowheads="1"/>
            </p:cNvSpPr>
            <p:nvPr/>
          </p:nvSpPr>
          <p:spPr bwMode="auto">
            <a:xfrm>
              <a:off x="3593"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72" name="Rectangle 132">
              <a:extLst>
                <a:ext uri="{FF2B5EF4-FFF2-40B4-BE49-F238E27FC236}">
                  <a16:creationId xmlns:a16="http://schemas.microsoft.com/office/drawing/2014/main" id="{706FFCB2-627F-46F4-92C2-0740DF7B4A93}"/>
                </a:ext>
              </a:extLst>
            </p:cNvPr>
            <p:cNvSpPr>
              <a:spLocks noChangeArrowheads="1"/>
            </p:cNvSpPr>
            <p:nvPr/>
          </p:nvSpPr>
          <p:spPr bwMode="auto">
            <a:xfrm>
              <a:off x="3655" y="2354"/>
              <a:ext cx="11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73" name="Rectangle 133">
              <a:extLst>
                <a:ext uri="{FF2B5EF4-FFF2-40B4-BE49-F238E27FC236}">
                  <a16:creationId xmlns:a16="http://schemas.microsoft.com/office/drawing/2014/main" id="{242384A6-2471-4E05-BF06-D88FFCC6D4FD}"/>
                </a:ext>
              </a:extLst>
            </p:cNvPr>
            <p:cNvSpPr>
              <a:spLocks noChangeArrowheads="1"/>
            </p:cNvSpPr>
            <p:nvPr/>
          </p:nvSpPr>
          <p:spPr bwMode="auto">
            <a:xfrm>
              <a:off x="3772"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74" name="Rectangle 134">
              <a:extLst>
                <a:ext uri="{FF2B5EF4-FFF2-40B4-BE49-F238E27FC236}">
                  <a16:creationId xmlns:a16="http://schemas.microsoft.com/office/drawing/2014/main" id="{3DEDF94F-38B8-476E-B5B6-D504D8BDECD8}"/>
                </a:ext>
              </a:extLst>
            </p:cNvPr>
            <p:cNvSpPr>
              <a:spLocks noChangeArrowheads="1"/>
            </p:cNvSpPr>
            <p:nvPr/>
          </p:nvSpPr>
          <p:spPr bwMode="auto">
            <a:xfrm>
              <a:off x="3844" y="2354"/>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75" name="Rectangle 135">
              <a:extLst>
                <a:ext uri="{FF2B5EF4-FFF2-40B4-BE49-F238E27FC236}">
                  <a16:creationId xmlns:a16="http://schemas.microsoft.com/office/drawing/2014/main" id="{CA84C3E4-3B79-48D7-BBB6-8AF41A058C48}"/>
                </a:ext>
              </a:extLst>
            </p:cNvPr>
            <p:cNvSpPr>
              <a:spLocks noChangeArrowheads="1"/>
            </p:cNvSpPr>
            <p:nvPr/>
          </p:nvSpPr>
          <p:spPr bwMode="auto">
            <a:xfrm>
              <a:off x="3951"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76" name="Rectangle 136">
              <a:extLst>
                <a:ext uri="{FF2B5EF4-FFF2-40B4-BE49-F238E27FC236}">
                  <a16:creationId xmlns:a16="http://schemas.microsoft.com/office/drawing/2014/main" id="{F4A5C219-F808-4BED-A0B6-BB8628E47CC9}"/>
                </a:ext>
              </a:extLst>
            </p:cNvPr>
            <p:cNvSpPr>
              <a:spLocks noChangeArrowheads="1"/>
            </p:cNvSpPr>
            <p:nvPr/>
          </p:nvSpPr>
          <p:spPr bwMode="auto">
            <a:xfrm>
              <a:off x="4023" y="2354"/>
              <a:ext cx="9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77" name="Rectangle 137">
              <a:extLst>
                <a:ext uri="{FF2B5EF4-FFF2-40B4-BE49-F238E27FC236}">
                  <a16:creationId xmlns:a16="http://schemas.microsoft.com/office/drawing/2014/main" id="{7A37E529-65AA-4431-857E-6A9CE5F38A51}"/>
                </a:ext>
              </a:extLst>
            </p:cNvPr>
            <p:cNvSpPr>
              <a:spLocks noChangeArrowheads="1"/>
            </p:cNvSpPr>
            <p:nvPr/>
          </p:nvSpPr>
          <p:spPr bwMode="auto">
            <a:xfrm>
              <a:off x="4130"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78" name="Rectangle 138">
              <a:extLst>
                <a:ext uri="{FF2B5EF4-FFF2-40B4-BE49-F238E27FC236}">
                  <a16:creationId xmlns:a16="http://schemas.microsoft.com/office/drawing/2014/main" id="{6377F123-3B24-43A0-84AB-B0FD6923C70D}"/>
                </a:ext>
              </a:extLst>
            </p:cNvPr>
            <p:cNvSpPr>
              <a:spLocks noChangeArrowheads="1"/>
            </p:cNvSpPr>
            <p:nvPr/>
          </p:nvSpPr>
          <p:spPr bwMode="auto">
            <a:xfrm>
              <a:off x="4183" y="2354"/>
              <a:ext cx="1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79" name="Rectangle 139">
              <a:extLst>
                <a:ext uri="{FF2B5EF4-FFF2-40B4-BE49-F238E27FC236}">
                  <a16:creationId xmlns:a16="http://schemas.microsoft.com/office/drawing/2014/main" id="{04D3194F-B609-4433-95AB-0F1DCA5E6EA8}"/>
                </a:ext>
              </a:extLst>
            </p:cNvPr>
            <p:cNvSpPr>
              <a:spLocks noChangeArrowheads="1"/>
            </p:cNvSpPr>
            <p:nvPr/>
          </p:nvSpPr>
          <p:spPr bwMode="auto">
            <a:xfrm>
              <a:off x="4309" y="2347"/>
              <a:ext cx="180" cy="173"/>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80" name="Rectangle 140">
              <a:extLst>
                <a:ext uri="{FF2B5EF4-FFF2-40B4-BE49-F238E27FC236}">
                  <a16:creationId xmlns:a16="http://schemas.microsoft.com/office/drawing/2014/main" id="{BF45580D-ED4E-4428-87B8-8D2884790974}"/>
                </a:ext>
              </a:extLst>
            </p:cNvPr>
            <p:cNvSpPr>
              <a:spLocks noChangeArrowheads="1"/>
            </p:cNvSpPr>
            <p:nvPr/>
          </p:nvSpPr>
          <p:spPr bwMode="auto">
            <a:xfrm>
              <a:off x="4350" y="2354"/>
              <a:ext cx="16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m</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81" name="Rectangle 141">
              <a:extLst>
                <a:ext uri="{FF2B5EF4-FFF2-40B4-BE49-F238E27FC236}">
                  <a16:creationId xmlns:a16="http://schemas.microsoft.com/office/drawing/2014/main" id="{A7C71117-3155-406F-8BD5-494093293FCE}"/>
                </a:ext>
              </a:extLst>
            </p:cNvPr>
            <p:cNvSpPr>
              <a:spLocks noChangeArrowheads="1"/>
            </p:cNvSpPr>
            <p:nvPr/>
          </p:nvSpPr>
          <p:spPr bwMode="auto">
            <a:xfrm>
              <a:off x="4352" y="2192"/>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5</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82" name="Line 142">
              <a:extLst>
                <a:ext uri="{FF2B5EF4-FFF2-40B4-BE49-F238E27FC236}">
                  <a16:creationId xmlns:a16="http://schemas.microsoft.com/office/drawing/2014/main" id="{C04BEEA7-BF97-48B8-BCF4-C987AA447EB7}"/>
                </a:ext>
              </a:extLst>
            </p:cNvPr>
            <p:cNvSpPr>
              <a:spLocks noChangeShapeType="1"/>
            </p:cNvSpPr>
            <p:nvPr/>
          </p:nvSpPr>
          <p:spPr bwMode="auto">
            <a:xfrm flipV="1">
              <a:off x="3631" y="2674"/>
              <a:ext cx="88" cy="86"/>
            </a:xfrm>
            <a:prstGeom prst="line">
              <a:avLst/>
            </a:prstGeom>
            <a:noFill/>
            <a:ln w="349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83" name="Freeform 143">
              <a:extLst>
                <a:ext uri="{FF2B5EF4-FFF2-40B4-BE49-F238E27FC236}">
                  <a16:creationId xmlns:a16="http://schemas.microsoft.com/office/drawing/2014/main" id="{D304A8A0-24C3-454B-8B28-7E52D362979C}"/>
                </a:ext>
              </a:extLst>
            </p:cNvPr>
            <p:cNvSpPr>
              <a:spLocks/>
            </p:cNvSpPr>
            <p:nvPr/>
          </p:nvSpPr>
          <p:spPr bwMode="auto">
            <a:xfrm>
              <a:off x="3679" y="2587"/>
              <a:ext cx="131" cy="127"/>
            </a:xfrm>
            <a:custGeom>
              <a:avLst/>
              <a:gdLst>
                <a:gd name="T0" fmla="*/ 0 w 131"/>
                <a:gd name="T1" fmla="*/ 64 h 127"/>
                <a:gd name="T2" fmla="*/ 131 w 131"/>
                <a:gd name="T3" fmla="*/ 0 h 127"/>
                <a:gd name="T4" fmla="*/ 64 w 131"/>
                <a:gd name="T5" fmla="*/ 127 h 127"/>
                <a:gd name="T6" fmla="*/ 0 w 131"/>
                <a:gd name="T7" fmla="*/ 64 h 127"/>
              </a:gdLst>
              <a:ahLst/>
              <a:cxnLst>
                <a:cxn ang="0">
                  <a:pos x="T0" y="T1"/>
                </a:cxn>
                <a:cxn ang="0">
                  <a:pos x="T2" y="T3"/>
                </a:cxn>
                <a:cxn ang="0">
                  <a:pos x="T4" y="T5"/>
                </a:cxn>
                <a:cxn ang="0">
                  <a:pos x="T6" y="T7"/>
                </a:cxn>
              </a:cxnLst>
              <a:rect l="0" t="0" r="r" b="b"/>
              <a:pathLst>
                <a:path w="131" h="127">
                  <a:moveTo>
                    <a:pt x="0" y="64"/>
                  </a:moveTo>
                  <a:lnTo>
                    <a:pt x="131" y="0"/>
                  </a:lnTo>
                  <a:lnTo>
                    <a:pt x="64" y="127"/>
                  </a:lnTo>
                  <a:lnTo>
                    <a:pt x="0" y="64"/>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3184" name="Group 144">
            <a:extLst>
              <a:ext uri="{FF2B5EF4-FFF2-40B4-BE49-F238E27FC236}">
                <a16:creationId xmlns:a16="http://schemas.microsoft.com/office/drawing/2014/main" id="{BF901E0F-A510-45C1-9340-9A9E4E83D9E6}"/>
              </a:ext>
            </a:extLst>
          </p:cNvPr>
          <p:cNvGrpSpPr>
            <a:grpSpLocks/>
          </p:cNvGrpSpPr>
          <p:nvPr/>
        </p:nvGrpSpPr>
        <p:grpSpPr bwMode="auto">
          <a:xfrm>
            <a:off x="2859088" y="3479800"/>
            <a:ext cx="1466850" cy="901700"/>
            <a:chOff x="1801" y="2192"/>
            <a:chExt cx="924" cy="568"/>
          </a:xfrm>
        </p:grpSpPr>
        <p:sp>
          <p:nvSpPr>
            <p:cNvPr id="343185" name="Rectangle 145">
              <a:extLst>
                <a:ext uri="{FF2B5EF4-FFF2-40B4-BE49-F238E27FC236}">
                  <a16:creationId xmlns:a16="http://schemas.microsoft.com/office/drawing/2014/main" id="{ADEA258A-C342-4412-A183-0E142C00F6D5}"/>
                </a:ext>
              </a:extLst>
            </p:cNvPr>
            <p:cNvSpPr>
              <a:spLocks noChangeArrowheads="1"/>
            </p:cNvSpPr>
            <p:nvPr/>
          </p:nvSpPr>
          <p:spPr bwMode="auto">
            <a:xfrm>
              <a:off x="1801"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86" name="Rectangle 146">
              <a:extLst>
                <a:ext uri="{FF2B5EF4-FFF2-40B4-BE49-F238E27FC236}">
                  <a16:creationId xmlns:a16="http://schemas.microsoft.com/office/drawing/2014/main" id="{D78F3D2B-E87D-470F-B6DF-2C7DBF6099B5}"/>
                </a:ext>
              </a:extLst>
            </p:cNvPr>
            <p:cNvSpPr>
              <a:spLocks noChangeArrowheads="1"/>
            </p:cNvSpPr>
            <p:nvPr/>
          </p:nvSpPr>
          <p:spPr bwMode="auto">
            <a:xfrm>
              <a:off x="1863" y="2354"/>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r</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87" name="Rectangle 147">
              <a:extLst>
                <a:ext uri="{FF2B5EF4-FFF2-40B4-BE49-F238E27FC236}">
                  <a16:creationId xmlns:a16="http://schemas.microsoft.com/office/drawing/2014/main" id="{7C729D5A-4DC8-4A4E-9DCE-9B26F6262B27}"/>
                </a:ext>
              </a:extLst>
            </p:cNvPr>
            <p:cNvSpPr>
              <a:spLocks noChangeArrowheads="1"/>
            </p:cNvSpPr>
            <p:nvPr/>
          </p:nvSpPr>
          <p:spPr bwMode="auto">
            <a:xfrm>
              <a:off x="1980" y="2347"/>
              <a:ext cx="180"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88" name="Rectangle 148">
              <a:extLst>
                <a:ext uri="{FF2B5EF4-FFF2-40B4-BE49-F238E27FC236}">
                  <a16:creationId xmlns:a16="http://schemas.microsoft.com/office/drawing/2014/main" id="{B52512B3-1CB9-4732-A724-AF1B379CEBFB}"/>
                </a:ext>
              </a:extLst>
            </p:cNvPr>
            <p:cNvSpPr>
              <a:spLocks noChangeArrowheads="1"/>
            </p:cNvSpPr>
            <p:nvPr/>
          </p:nvSpPr>
          <p:spPr bwMode="auto">
            <a:xfrm>
              <a:off x="2052" y="2354"/>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i</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89" name="Rectangle 149">
              <a:extLst>
                <a:ext uri="{FF2B5EF4-FFF2-40B4-BE49-F238E27FC236}">
                  <a16:creationId xmlns:a16="http://schemas.microsoft.com/office/drawing/2014/main" id="{41F4DD38-1EEF-4FED-BF68-77499A51609C}"/>
                </a:ext>
              </a:extLst>
            </p:cNvPr>
            <p:cNvSpPr>
              <a:spLocks noChangeArrowheads="1"/>
            </p:cNvSpPr>
            <p:nvPr/>
          </p:nvSpPr>
          <p:spPr bwMode="auto">
            <a:xfrm>
              <a:off x="2160"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90" name="Rectangle 150">
              <a:extLst>
                <a:ext uri="{FF2B5EF4-FFF2-40B4-BE49-F238E27FC236}">
                  <a16:creationId xmlns:a16="http://schemas.microsoft.com/office/drawing/2014/main" id="{54791D37-7A92-46CD-865C-36336B013349}"/>
                </a:ext>
              </a:extLst>
            </p:cNvPr>
            <p:cNvSpPr>
              <a:spLocks noChangeArrowheads="1"/>
            </p:cNvSpPr>
            <p:nvPr/>
          </p:nvSpPr>
          <p:spPr bwMode="auto">
            <a:xfrm>
              <a:off x="2231" y="2354"/>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91" name="Rectangle 151">
              <a:extLst>
                <a:ext uri="{FF2B5EF4-FFF2-40B4-BE49-F238E27FC236}">
                  <a16:creationId xmlns:a16="http://schemas.microsoft.com/office/drawing/2014/main" id="{D197F473-D769-42EC-8E20-4B9E046D558C}"/>
                </a:ext>
              </a:extLst>
            </p:cNvPr>
            <p:cNvSpPr>
              <a:spLocks noChangeArrowheads="1"/>
            </p:cNvSpPr>
            <p:nvPr/>
          </p:nvSpPr>
          <p:spPr bwMode="auto">
            <a:xfrm>
              <a:off x="2339" y="2347"/>
              <a:ext cx="179" cy="173"/>
            </a:xfrm>
            <a:prstGeom prst="rect">
              <a:avLst/>
            </a:prstGeom>
            <a:solidFill>
              <a:srgbClr val="FFFFFF"/>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92" name="Rectangle 152">
              <a:extLst>
                <a:ext uri="{FF2B5EF4-FFF2-40B4-BE49-F238E27FC236}">
                  <a16:creationId xmlns:a16="http://schemas.microsoft.com/office/drawing/2014/main" id="{7C2174CA-16EB-4737-8E2B-AF8D0F11A112}"/>
                </a:ext>
              </a:extLst>
            </p:cNvPr>
            <p:cNvSpPr>
              <a:spLocks noChangeArrowheads="1"/>
            </p:cNvSpPr>
            <p:nvPr/>
          </p:nvSpPr>
          <p:spPr bwMode="auto">
            <a:xfrm>
              <a:off x="2391" y="2354"/>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h</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93" name="Rectangle 153">
              <a:extLst>
                <a:ext uri="{FF2B5EF4-FFF2-40B4-BE49-F238E27FC236}">
                  <a16:creationId xmlns:a16="http://schemas.microsoft.com/office/drawing/2014/main" id="{99C3524E-9818-4443-8A0C-0DF4C144537B}"/>
                </a:ext>
              </a:extLst>
            </p:cNvPr>
            <p:cNvSpPr>
              <a:spLocks noChangeArrowheads="1"/>
            </p:cNvSpPr>
            <p:nvPr/>
          </p:nvSpPr>
          <p:spPr bwMode="auto">
            <a:xfrm>
              <a:off x="2518" y="2347"/>
              <a:ext cx="179" cy="173"/>
            </a:xfrm>
            <a:prstGeom prst="rect">
              <a:avLst/>
            </a:prstGeom>
            <a:solidFill>
              <a:srgbClr val="CFDBFD"/>
            </a:solidFill>
            <a:ln w="11113">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94" name="Rectangle 154">
              <a:extLst>
                <a:ext uri="{FF2B5EF4-FFF2-40B4-BE49-F238E27FC236}">
                  <a16:creationId xmlns:a16="http://schemas.microsoft.com/office/drawing/2014/main" id="{0BCD20F3-82ED-4987-BD21-820EADCB1A16}"/>
                </a:ext>
              </a:extLst>
            </p:cNvPr>
            <p:cNvSpPr>
              <a:spLocks noChangeArrowheads="1"/>
            </p:cNvSpPr>
            <p:nvPr/>
          </p:nvSpPr>
          <p:spPr bwMode="auto">
            <a:xfrm>
              <a:off x="2570" y="2192"/>
              <a:ext cx="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3</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95" name="Line 155">
              <a:extLst>
                <a:ext uri="{FF2B5EF4-FFF2-40B4-BE49-F238E27FC236}">
                  <a16:creationId xmlns:a16="http://schemas.microsoft.com/office/drawing/2014/main" id="{3864F3BF-26DF-4DA6-80D0-63A60847A268}"/>
                </a:ext>
              </a:extLst>
            </p:cNvPr>
            <p:cNvSpPr>
              <a:spLocks noChangeShapeType="1"/>
            </p:cNvSpPr>
            <p:nvPr/>
          </p:nvSpPr>
          <p:spPr bwMode="auto">
            <a:xfrm flipV="1">
              <a:off x="1839" y="2674"/>
              <a:ext cx="89" cy="86"/>
            </a:xfrm>
            <a:prstGeom prst="line">
              <a:avLst/>
            </a:prstGeom>
            <a:noFill/>
            <a:ln w="34925">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96" name="Freeform 156">
              <a:extLst>
                <a:ext uri="{FF2B5EF4-FFF2-40B4-BE49-F238E27FC236}">
                  <a16:creationId xmlns:a16="http://schemas.microsoft.com/office/drawing/2014/main" id="{DECC6EF6-BB76-401D-BE92-865F2839463D}"/>
                </a:ext>
              </a:extLst>
            </p:cNvPr>
            <p:cNvSpPr>
              <a:spLocks/>
            </p:cNvSpPr>
            <p:nvPr/>
          </p:nvSpPr>
          <p:spPr bwMode="auto">
            <a:xfrm>
              <a:off x="1885" y="2587"/>
              <a:ext cx="134" cy="127"/>
            </a:xfrm>
            <a:custGeom>
              <a:avLst/>
              <a:gdLst>
                <a:gd name="T0" fmla="*/ 0 w 134"/>
                <a:gd name="T1" fmla="*/ 64 h 127"/>
                <a:gd name="T2" fmla="*/ 134 w 134"/>
                <a:gd name="T3" fmla="*/ 0 h 127"/>
                <a:gd name="T4" fmla="*/ 67 w 134"/>
                <a:gd name="T5" fmla="*/ 127 h 127"/>
                <a:gd name="T6" fmla="*/ 0 w 134"/>
                <a:gd name="T7" fmla="*/ 64 h 127"/>
              </a:gdLst>
              <a:ahLst/>
              <a:cxnLst>
                <a:cxn ang="0">
                  <a:pos x="T0" y="T1"/>
                </a:cxn>
                <a:cxn ang="0">
                  <a:pos x="T2" y="T3"/>
                </a:cxn>
                <a:cxn ang="0">
                  <a:pos x="T4" y="T5"/>
                </a:cxn>
                <a:cxn ang="0">
                  <a:pos x="T6" y="T7"/>
                </a:cxn>
              </a:cxnLst>
              <a:rect l="0" t="0" r="r" b="b"/>
              <a:pathLst>
                <a:path w="134" h="127">
                  <a:moveTo>
                    <a:pt x="0" y="64"/>
                  </a:moveTo>
                  <a:lnTo>
                    <a:pt x="134" y="0"/>
                  </a:lnTo>
                  <a:lnTo>
                    <a:pt x="67" y="127"/>
                  </a:lnTo>
                  <a:lnTo>
                    <a:pt x="0" y="64"/>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3197" name="Rectangle 157">
              <a:extLst>
                <a:ext uri="{FF2B5EF4-FFF2-40B4-BE49-F238E27FC236}">
                  <a16:creationId xmlns:a16="http://schemas.microsoft.com/office/drawing/2014/main" id="{B194D920-3EC5-482C-8FC0-BA4F77DCD604}"/>
                </a:ext>
              </a:extLst>
            </p:cNvPr>
            <p:cNvSpPr>
              <a:spLocks noChangeArrowheads="1"/>
            </p:cNvSpPr>
            <p:nvPr/>
          </p:nvSpPr>
          <p:spPr bwMode="auto">
            <a:xfrm>
              <a:off x="2558" y="2354"/>
              <a:ext cx="16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m</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3110"/>
                                        </p:tgtEl>
                                        <p:attrNameLst>
                                          <p:attrName>style.visibility</p:attrName>
                                        </p:attrNameLst>
                                      </p:cBhvr>
                                      <p:to>
                                        <p:strVal val="visible"/>
                                      </p:to>
                                    </p:set>
                                    <p:animEffect transition="in" filter="wipe(up)">
                                      <p:cBhvr>
                                        <p:cTn id="7" dur="500"/>
                                        <p:tgtEl>
                                          <p:spTgt spid="343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43184"/>
                                        </p:tgtEl>
                                        <p:attrNameLst>
                                          <p:attrName>style.visibility</p:attrName>
                                        </p:attrNameLst>
                                      </p:cBhvr>
                                      <p:to>
                                        <p:strVal val="visible"/>
                                      </p:to>
                                    </p:set>
                                    <p:animEffect transition="in" filter="wipe(down)">
                                      <p:cBhvr>
                                        <p:cTn id="12" dur="500"/>
                                        <p:tgtEl>
                                          <p:spTgt spid="343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43124"/>
                                        </p:tgtEl>
                                        <p:attrNameLst>
                                          <p:attrName>style.visibility</p:attrName>
                                        </p:attrNameLst>
                                      </p:cBhvr>
                                      <p:to>
                                        <p:strVal val="visible"/>
                                      </p:to>
                                    </p:set>
                                    <p:animEffect transition="in" filter="wipe(up)">
                                      <p:cBhvr>
                                        <p:cTn id="17" dur="500"/>
                                        <p:tgtEl>
                                          <p:spTgt spid="343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43170"/>
                                        </p:tgtEl>
                                        <p:attrNameLst>
                                          <p:attrName>style.visibility</p:attrName>
                                        </p:attrNameLst>
                                      </p:cBhvr>
                                      <p:to>
                                        <p:strVal val="visible"/>
                                      </p:to>
                                    </p:set>
                                    <p:animEffect transition="in" filter="wipe(down)">
                                      <p:cBhvr>
                                        <p:cTn id="22" dur="500"/>
                                        <p:tgtEl>
                                          <p:spTgt spid="3431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43138"/>
                                        </p:tgtEl>
                                        <p:attrNameLst>
                                          <p:attrName>style.visibility</p:attrName>
                                        </p:attrNameLst>
                                      </p:cBhvr>
                                      <p:to>
                                        <p:strVal val="visible"/>
                                      </p:to>
                                    </p:set>
                                    <p:animEffect transition="in" filter="wipe(up)">
                                      <p:cBhvr>
                                        <p:cTn id="27" dur="500"/>
                                        <p:tgtEl>
                                          <p:spTgt spid="3431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43152"/>
                                        </p:tgtEl>
                                        <p:attrNameLst>
                                          <p:attrName>style.visibility</p:attrName>
                                        </p:attrNameLst>
                                      </p:cBhvr>
                                      <p:to>
                                        <p:strVal val="visible"/>
                                      </p:to>
                                    </p:set>
                                    <p:animEffect transition="in" filter="wipe(down)">
                                      <p:cBhvr>
                                        <p:cTn id="32" dur="500"/>
                                        <p:tgtEl>
                                          <p:spTgt spid="343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F2EC8165-E24C-43D2-9E44-B8A8BC058372}"/>
              </a:ext>
            </a:extLst>
          </p:cNvPr>
          <p:cNvSpPr>
            <a:spLocks noGrp="1" noChangeArrowheads="1"/>
          </p:cNvSpPr>
          <p:nvPr>
            <p:ph type="title"/>
          </p:nvPr>
        </p:nvSpPr>
        <p:spPr/>
        <p:txBody>
          <a:bodyPr/>
          <a:lstStyle/>
          <a:p>
            <a:r>
              <a:rPr lang="en-US" altLang="en-US"/>
              <a:t>Example</a:t>
            </a:r>
          </a:p>
        </p:txBody>
      </p:sp>
      <p:sp>
        <p:nvSpPr>
          <p:cNvPr id="344067" name="Rectangle 3">
            <a:extLst>
              <a:ext uri="{FF2B5EF4-FFF2-40B4-BE49-F238E27FC236}">
                <a16:creationId xmlns:a16="http://schemas.microsoft.com/office/drawing/2014/main" id="{AE63BA04-07FE-4BAA-8BB6-B28A62C109C2}"/>
              </a:ext>
            </a:extLst>
          </p:cNvPr>
          <p:cNvSpPr>
            <a:spLocks noChangeArrowheads="1"/>
          </p:cNvSpPr>
          <p:nvPr/>
        </p:nvSpPr>
        <p:spPr bwMode="auto">
          <a:xfrm>
            <a:off x="1276350" y="2225675"/>
            <a:ext cx="373063" cy="373063"/>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68" name="Rectangle 4">
            <a:extLst>
              <a:ext uri="{FF2B5EF4-FFF2-40B4-BE49-F238E27FC236}">
                <a16:creationId xmlns:a16="http://schemas.microsoft.com/office/drawing/2014/main" id="{F3DB1583-9A51-4BF0-B71C-6A46306B3C65}"/>
              </a:ext>
            </a:extLst>
          </p:cNvPr>
          <p:cNvSpPr>
            <a:spLocks noChangeArrowheads="1"/>
          </p:cNvSpPr>
          <p:nvPr/>
        </p:nvSpPr>
        <p:spPr bwMode="auto">
          <a:xfrm>
            <a:off x="1400175" y="2260600"/>
            <a:ext cx="233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69" name="Rectangle 5">
            <a:extLst>
              <a:ext uri="{FF2B5EF4-FFF2-40B4-BE49-F238E27FC236}">
                <a16:creationId xmlns:a16="http://schemas.microsoft.com/office/drawing/2014/main" id="{B8A0096E-4857-4C31-B63D-980914AFC8E0}"/>
              </a:ext>
            </a:extLst>
          </p:cNvPr>
          <p:cNvSpPr>
            <a:spLocks noChangeArrowheads="1"/>
          </p:cNvSpPr>
          <p:nvPr/>
        </p:nvSpPr>
        <p:spPr bwMode="auto">
          <a:xfrm>
            <a:off x="1649413" y="2225675"/>
            <a:ext cx="373062" cy="373063"/>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0" name="Rectangle 6">
            <a:extLst>
              <a:ext uri="{FF2B5EF4-FFF2-40B4-BE49-F238E27FC236}">
                <a16:creationId xmlns:a16="http://schemas.microsoft.com/office/drawing/2014/main" id="{0CA96A99-DE56-4051-85E8-D02C4410E5BA}"/>
              </a:ext>
            </a:extLst>
          </p:cNvPr>
          <p:cNvSpPr>
            <a:spLocks noChangeArrowheads="1"/>
          </p:cNvSpPr>
          <p:nvPr/>
        </p:nvSpPr>
        <p:spPr bwMode="auto">
          <a:xfrm>
            <a:off x="1773238" y="2260600"/>
            <a:ext cx="233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1" name="Rectangle 7">
            <a:extLst>
              <a:ext uri="{FF2B5EF4-FFF2-40B4-BE49-F238E27FC236}">
                <a16:creationId xmlns:a16="http://schemas.microsoft.com/office/drawing/2014/main" id="{11E15529-61F8-4B5B-9801-FA1A06A4FEE7}"/>
              </a:ext>
            </a:extLst>
          </p:cNvPr>
          <p:cNvSpPr>
            <a:spLocks noChangeArrowheads="1"/>
          </p:cNvSpPr>
          <p:nvPr/>
        </p:nvSpPr>
        <p:spPr bwMode="auto">
          <a:xfrm>
            <a:off x="2022475" y="2225675"/>
            <a:ext cx="373063" cy="373063"/>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2" name="Rectangle 8">
            <a:extLst>
              <a:ext uri="{FF2B5EF4-FFF2-40B4-BE49-F238E27FC236}">
                <a16:creationId xmlns:a16="http://schemas.microsoft.com/office/drawing/2014/main" id="{246DCC3B-9613-4F32-941B-AB0261727742}"/>
              </a:ext>
            </a:extLst>
          </p:cNvPr>
          <p:cNvSpPr>
            <a:spLocks noChangeArrowheads="1"/>
          </p:cNvSpPr>
          <p:nvPr/>
        </p:nvSpPr>
        <p:spPr bwMode="auto">
          <a:xfrm>
            <a:off x="2147888" y="2260600"/>
            <a:ext cx="233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3" name="Rectangle 9">
            <a:extLst>
              <a:ext uri="{FF2B5EF4-FFF2-40B4-BE49-F238E27FC236}">
                <a16:creationId xmlns:a16="http://schemas.microsoft.com/office/drawing/2014/main" id="{55C7928C-D2D6-437C-B02E-99BCB5E67204}"/>
              </a:ext>
            </a:extLst>
          </p:cNvPr>
          <p:cNvSpPr>
            <a:spLocks noChangeArrowheads="1"/>
          </p:cNvSpPr>
          <p:nvPr/>
        </p:nvSpPr>
        <p:spPr bwMode="auto">
          <a:xfrm>
            <a:off x="2395538" y="2225675"/>
            <a:ext cx="374650" cy="373063"/>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4" name="Rectangle 10">
            <a:extLst>
              <a:ext uri="{FF2B5EF4-FFF2-40B4-BE49-F238E27FC236}">
                <a16:creationId xmlns:a16="http://schemas.microsoft.com/office/drawing/2014/main" id="{A373B896-3401-43DF-81F6-F5C1F44B9CFB}"/>
              </a:ext>
            </a:extLst>
          </p:cNvPr>
          <p:cNvSpPr>
            <a:spLocks noChangeArrowheads="1"/>
          </p:cNvSpPr>
          <p:nvPr/>
        </p:nvSpPr>
        <p:spPr bwMode="auto">
          <a:xfrm>
            <a:off x="2525713" y="2260600"/>
            <a:ext cx="219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5" name="Rectangle 11">
            <a:extLst>
              <a:ext uri="{FF2B5EF4-FFF2-40B4-BE49-F238E27FC236}">
                <a16:creationId xmlns:a16="http://schemas.microsoft.com/office/drawing/2014/main" id="{C4803F3B-2AC6-4927-8EA0-356C4A713F52}"/>
              </a:ext>
            </a:extLst>
          </p:cNvPr>
          <p:cNvSpPr>
            <a:spLocks noChangeArrowheads="1"/>
          </p:cNvSpPr>
          <p:nvPr/>
        </p:nvSpPr>
        <p:spPr bwMode="auto">
          <a:xfrm>
            <a:off x="2770188" y="2225675"/>
            <a:ext cx="373062" cy="373063"/>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6" name="Rectangle 12">
            <a:extLst>
              <a:ext uri="{FF2B5EF4-FFF2-40B4-BE49-F238E27FC236}">
                <a16:creationId xmlns:a16="http://schemas.microsoft.com/office/drawing/2014/main" id="{FE4DC421-DB1C-41F6-8F3A-F0631AF66E7B}"/>
              </a:ext>
            </a:extLst>
          </p:cNvPr>
          <p:cNvSpPr>
            <a:spLocks noChangeArrowheads="1"/>
          </p:cNvSpPr>
          <p:nvPr/>
        </p:nvSpPr>
        <p:spPr bwMode="auto">
          <a:xfrm>
            <a:off x="2894013" y="2260600"/>
            <a:ext cx="233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7" name="Rectangle 13">
            <a:extLst>
              <a:ext uri="{FF2B5EF4-FFF2-40B4-BE49-F238E27FC236}">
                <a16:creationId xmlns:a16="http://schemas.microsoft.com/office/drawing/2014/main" id="{CF9AED59-436A-4024-84EA-9C9DCBF1DA5A}"/>
              </a:ext>
            </a:extLst>
          </p:cNvPr>
          <p:cNvSpPr>
            <a:spLocks noChangeArrowheads="1"/>
          </p:cNvSpPr>
          <p:nvPr/>
        </p:nvSpPr>
        <p:spPr bwMode="auto">
          <a:xfrm>
            <a:off x="3143250" y="2225675"/>
            <a:ext cx="373063" cy="373063"/>
          </a:xfrm>
          <a:prstGeom prst="rect">
            <a:avLst/>
          </a:prstGeom>
          <a:solidFill>
            <a:srgbClr val="E6E6E6"/>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8" name="Rectangle 14">
            <a:extLst>
              <a:ext uri="{FF2B5EF4-FFF2-40B4-BE49-F238E27FC236}">
                <a16:creationId xmlns:a16="http://schemas.microsoft.com/office/drawing/2014/main" id="{1DD5A896-06DD-4441-8BC7-2C1F2C2F4495}"/>
              </a:ext>
            </a:extLst>
          </p:cNvPr>
          <p:cNvSpPr>
            <a:spLocks noChangeArrowheads="1"/>
          </p:cNvSpPr>
          <p:nvPr/>
        </p:nvSpPr>
        <p:spPr bwMode="auto">
          <a:xfrm>
            <a:off x="3267075" y="2260600"/>
            <a:ext cx="233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79" name="Rectangle 15">
            <a:extLst>
              <a:ext uri="{FF2B5EF4-FFF2-40B4-BE49-F238E27FC236}">
                <a16:creationId xmlns:a16="http://schemas.microsoft.com/office/drawing/2014/main" id="{705AA32A-EEED-4FDA-BFB0-E20A325C36E6}"/>
              </a:ext>
            </a:extLst>
          </p:cNvPr>
          <p:cNvSpPr>
            <a:spLocks noChangeArrowheads="1"/>
          </p:cNvSpPr>
          <p:nvPr/>
        </p:nvSpPr>
        <p:spPr bwMode="auto">
          <a:xfrm>
            <a:off x="3516313" y="2225675"/>
            <a:ext cx="373062" cy="37306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0" name="Rectangle 16">
            <a:extLst>
              <a:ext uri="{FF2B5EF4-FFF2-40B4-BE49-F238E27FC236}">
                <a16:creationId xmlns:a16="http://schemas.microsoft.com/office/drawing/2014/main" id="{3D6ECA47-9777-4A20-99D0-480C46239263}"/>
              </a:ext>
            </a:extLst>
          </p:cNvPr>
          <p:cNvSpPr>
            <a:spLocks noChangeArrowheads="1"/>
          </p:cNvSpPr>
          <p:nvPr/>
        </p:nvSpPr>
        <p:spPr bwMode="auto">
          <a:xfrm>
            <a:off x="3641725" y="2260600"/>
            <a:ext cx="233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1" name="Rectangle 17">
            <a:extLst>
              <a:ext uri="{FF2B5EF4-FFF2-40B4-BE49-F238E27FC236}">
                <a16:creationId xmlns:a16="http://schemas.microsoft.com/office/drawing/2014/main" id="{2E993F73-F853-474C-B83C-0F2CC0F75275}"/>
              </a:ext>
            </a:extLst>
          </p:cNvPr>
          <p:cNvSpPr>
            <a:spLocks noChangeArrowheads="1"/>
          </p:cNvSpPr>
          <p:nvPr/>
        </p:nvSpPr>
        <p:spPr bwMode="auto">
          <a:xfrm>
            <a:off x="3889375" y="2225675"/>
            <a:ext cx="374650" cy="373063"/>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2" name="Rectangle 18">
            <a:extLst>
              <a:ext uri="{FF2B5EF4-FFF2-40B4-BE49-F238E27FC236}">
                <a16:creationId xmlns:a16="http://schemas.microsoft.com/office/drawing/2014/main" id="{BDEBAE16-3576-48F3-8949-8DEED4B638F8}"/>
              </a:ext>
            </a:extLst>
          </p:cNvPr>
          <p:cNvSpPr>
            <a:spLocks noChangeArrowheads="1"/>
          </p:cNvSpPr>
          <p:nvPr/>
        </p:nvSpPr>
        <p:spPr bwMode="auto">
          <a:xfrm>
            <a:off x="4014788" y="2260600"/>
            <a:ext cx="233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3" name="Rectangle 19">
            <a:extLst>
              <a:ext uri="{FF2B5EF4-FFF2-40B4-BE49-F238E27FC236}">
                <a16:creationId xmlns:a16="http://schemas.microsoft.com/office/drawing/2014/main" id="{C984E42D-E57A-48E1-938C-A5A767C11472}"/>
              </a:ext>
            </a:extLst>
          </p:cNvPr>
          <p:cNvSpPr>
            <a:spLocks noChangeArrowheads="1"/>
          </p:cNvSpPr>
          <p:nvPr/>
        </p:nvSpPr>
        <p:spPr bwMode="auto">
          <a:xfrm>
            <a:off x="4264025" y="2225675"/>
            <a:ext cx="373063" cy="373063"/>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4" name="Rectangle 20">
            <a:extLst>
              <a:ext uri="{FF2B5EF4-FFF2-40B4-BE49-F238E27FC236}">
                <a16:creationId xmlns:a16="http://schemas.microsoft.com/office/drawing/2014/main" id="{D08E24FB-55E5-4F27-8C42-80F594D89457}"/>
              </a:ext>
            </a:extLst>
          </p:cNvPr>
          <p:cNvSpPr>
            <a:spLocks noChangeArrowheads="1"/>
          </p:cNvSpPr>
          <p:nvPr/>
        </p:nvSpPr>
        <p:spPr bwMode="auto">
          <a:xfrm>
            <a:off x="4387850" y="2260600"/>
            <a:ext cx="233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d</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5" name="Rectangle 21">
            <a:extLst>
              <a:ext uri="{FF2B5EF4-FFF2-40B4-BE49-F238E27FC236}">
                <a16:creationId xmlns:a16="http://schemas.microsoft.com/office/drawing/2014/main" id="{C195D00E-0739-41D2-A5A8-9E6CDD416253}"/>
              </a:ext>
            </a:extLst>
          </p:cNvPr>
          <p:cNvSpPr>
            <a:spLocks noChangeArrowheads="1"/>
          </p:cNvSpPr>
          <p:nvPr/>
        </p:nvSpPr>
        <p:spPr bwMode="auto">
          <a:xfrm>
            <a:off x="4637088" y="2225675"/>
            <a:ext cx="373062" cy="373063"/>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6" name="Rectangle 22">
            <a:extLst>
              <a:ext uri="{FF2B5EF4-FFF2-40B4-BE49-F238E27FC236}">
                <a16:creationId xmlns:a16="http://schemas.microsoft.com/office/drawing/2014/main" id="{09D69FCD-B5C9-4977-B90E-E0BE937F2764}"/>
              </a:ext>
            </a:extLst>
          </p:cNvPr>
          <p:cNvSpPr>
            <a:spLocks noChangeArrowheads="1"/>
          </p:cNvSpPr>
          <p:nvPr/>
        </p:nvSpPr>
        <p:spPr bwMode="auto">
          <a:xfrm>
            <a:off x="4765675" y="2260600"/>
            <a:ext cx="219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7" name="Rectangle 23">
            <a:extLst>
              <a:ext uri="{FF2B5EF4-FFF2-40B4-BE49-F238E27FC236}">
                <a16:creationId xmlns:a16="http://schemas.microsoft.com/office/drawing/2014/main" id="{810848BE-BF5E-401D-AB01-81557E14359B}"/>
              </a:ext>
            </a:extLst>
          </p:cNvPr>
          <p:cNvSpPr>
            <a:spLocks noChangeArrowheads="1"/>
          </p:cNvSpPr>
          <p:nvPr/>
        </p:nvSpPr>
        <p:spPr bwMode="auto">
          <a:xfrm>
            <a:off x="5010150" y="2225675"/>
            <a:ext cx="373063" cy="37306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8" name="Rectangle 24">
            <a:extLst>
              <a:ext uri="{FF2B5EF4-FFF2-40B4-BE49-F238E27FC236}">
                <a16:creationId xmlns:a16="http://schemas.microsoft.com/office/drawing/2014/main" id="{B03C620B-DFB1-4117-AF4E-BF9360EFF393}"/>
              </a:ext>
            </a:extLst>
          </p:cNvPr>
          <p:cNvSpPr>
            <a:spLocks noChangeArrowheads="1"/>
          </p:cNvSpPr>
          <p:nvPr/>
        </p:nvSpPr>
        <p:spPr bwMode="auto">
          <a:xfrm>
            <a:off x="5133975" y="2260600"/>
            <a:ext cx="233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89" name="Rectangle 25">
            <a:extLst>
              <a:ext uri="{FF2B5EF4-FFF2-40B4-BE49-F238E27FC236}">
                <a16:creationId xmlns:a16="http://schemas.microsoft.com/office/drawing/2014/main" id="{3E14F7BD-84B5-432E-BD7C-7A101A4FAA53}"/>
              </a:ext>
            </a:extLst>
          </p:cNvPr>
          <p:cNvSpPr>
            <a:spLocks noChangeArrowheads="1"/>
          </p:cNvSpPr>
          <p:nvPr/>
        </p:nvSpPr>
        <p:spPr bwMode="auto">
          <a:xfrm>
            <a:off x="5383213" y="2225675"/>
            <a:ext cx="374650" cy="37306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0" name="Rectangle 26">
            <a:extLst>
              <a:ext uri="{FF2B5EF4-FFF2-40B4-BE49-F238E27FC236}">
                <a16:creationId xmlns:a16="http://schemas.microsoft.com/office/drawing/2014/main" id="{A4CBCCC3-D562-414F-AC8A-08F0D70D11A3}"/>
              </a:ext>
            </a:extLst>
          </p:cNvPr>
          <p:cNvSpPr>
            <a:spLocks noChangeArrowheads="1"/>
          </p:cNvSpPr>
          <p:nvPr/>
        </p:nvSpPr>
        <p:spPr bwMode="auto">
          <a:xfrm>
            <a:off x="5508625" y="2260600"/>
            <a:ext cx="233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1" name="Rectangle 27">
            <a:extLst>
              <a:ext uri="{FF2B5EF4-FFF2-40B4-BE49-F238E27FC236}">
                <a16:creationId xmlns:a16="http://schemas.microsoft.com/office/drawing/2014/main" id="{6BF62BFF-1AA2-4436-899B-B75E3BAADDF1}"/>
              </a:ext>
            </a:extLst>
          </p:cNvPr>
          <p:cNvSpPr>
            <a:spLocks noChangeArrowheads="1"/>
          </p:cNvSpPr>
          <p:nvPr/>
        </p:nvSpPr>
        <p:spPr bwMode="auto">
          <a:xfrm>
            <a:off x="5757863" y="2225675"/>
            <a:ext cx="373062" cy="37306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2" name="Rectangle 28">
            <a:extLst>
              <a:ext uri="{FF2B5EF4-FFF2-40B4-BE49-F238E27FC236}">
                <a16:creationId xmlns:a16="http://schemas.microsoft.com/office/drawing/2014/main" id="{DA95D29D-AA23-41ED-A6CF-A6E8FDEDA015}"/>
              </a:ext>
            </a:extLst>
          </p:cNvPr>
          <p:cNvSpPr>
            <a:spLocks noChangeArrowheads="1"/>
          </p:cNvSpPr>
          <p:nvPr/>
        </p:nvSpPr>
        <p:spPr bwMode="auto">
          <a:xfrm>
            <a:off x="5881688" y="2260600"/>
            <a:ext cx="233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3" name="Rectangle 29">
            <a:extLst>
              <a:ext uri="{FF2B5EF4-FFF2-40B4-BE49-F238E27FC236}">
                <a16:creationId xmlns:a16="http://schemas.microsoft.com/office/drawing/2014/main" id="{24668750-5F27-4331-A251-F9E894E54978}"/>
              </a:ext>
            </a:extLst>
          </p:cNvPr>
          <p:cNvSpPr>
            <a:spLocks noChangeArrowheads="1"/>
          </p:cNvSpPr>
          <p:nvPr/>
        </p:nvSpPr>
        <p:spPr bwMode="auto">
          <a:xfrm>
            <a:off x="6130925" y="2225675"/>
            <a:ext cx="373063" cy="37306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4" name="Rectangle 30">
            <a:extLst>
              <a:ext uri="{FF2B5EF4-FFF2-40B4-BE49-F238E27FC236}">
                <a16:creationId xmlns:a16="http://schemas.microsoft.com/office/drawing/2014/main" id="{E29C635C-B603-4EBC-82B1-735AB48768F9}"/>
              </a:ext>
            </a:extLst>
          </p:cNvPr>
          <p:cNvSpPr>
            <a:spLocks noChangeArrowheads="1"/>
          </p:cNvSpPr>
          <p:nvPr/>
        </p:nvSpPr>
        <p:spPr bwMode="auto">
          <a:xfrm>
            <a:off x="6264275" y="2260600"/>
            <a:ext cx="219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5" name="Rectangle 31">
            <a:extLst>
              <a:ext uri="{FF2B5EF4-FFF2-40B4-BE49-F238E27FC236}">
                <a16:creationId xmlns:a16="http://schemas.microsoft.com/office/drawing/2014/main" id="{0B8A21AE-287A-40F4-ADB2-9ED9791F9CC3}"/>
              </a:ext>
            </a:extLst>
          </p:cNvPr>
          <p:cNvSpPr>
            <a:spLocks noChangeArrowheads="1"/>
          </p:cNvSpPr>
          <p:nvPr/>
        </p:nvSpPr>
        <p:spPr bwMode="auto">
          <a:xfrm>
            <a:off x="6503988" y="2225675"/>
            <a:ext cx="373062" cy="373063"/>
          </a:xfrm>
          <a:prstGeom prst="rect">
            <a:avLst/>
          </a:prstGeom>
          <a:solidFill>
            <a:srgbClr val="E6E6E6"/>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6" name="Rectangle 32">
            <a:extLst>
              <a:ext uri="{FF2B5EF4-FFF2-40B4-BE49-F238E27FC236}">
                <a16:creationId xmlns:a16="http://schemas.microsoft.com/office/drawing/2014/main" id="{46D90CA6-9587-48E7-B1CE-4FD60126A7E4}"/>
              </a:ext>
            </a:extLst>
          </p:cNvPr>
          <p:cNvSpPr>
            <a:spLocks noChangeArrowheads="1"/>
          </p:cNvSpPr>
          <p:nvPr/>
        </p:nvSpPr>
        <p:spPr bwMode="auto">
          <a:xfrm>
            <a:off x="6627813" y="2260600"/>
            <a:ext cx="233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7" name="Rectangle 33">
            <a:extLst>
              <a:ext uri="{FF2B5EF4-FFF2-40B4-BE49-F238E27FC236}">
                <a16:creationId xmlns:a16="http://schemas.microsoft.com/office/drawing/2014/main" id="{75BB7BFE-65F8-43D0-8B93-96DDE8815F40}"/>
              </a:ext>
            </a:extLst>
          </p:cNvPr>
          <p:cNvSpPr>
            <a:spLocks noChangeArrowheads="1"/>
          </p:cNvSpPr>
          <p:nvPr/>
        </p:nvSpPr>
        <p:spPr bwMode="auto">
          <a:xfrm>
            <a:off x="6877050" y="2225675"/>
            <a:ext cx="373063" cy="373063"/>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8" name="Rectangle 34">
            <a:extLst>
              <a:ext uri="{FF2B5EF4-FFF2-40B4-BE49-F238E27FC236}">
                <a16:creationId xmlns:a16="http://schemas.microsoft.com/office/drawing/2014/main" id="{F20E7775-E347-4D2F-8C26-1A8D4AD8B1CA}"/>
              </a:ext>
            </a:extLst>
          </p:cNvPr>
          <p:cNvSpPr>
            <a:spLocks noChangeArrowheads="1"/>
          </p:cNvSpPr>
          <p:nvPr/>
        </p:nvSpPr>
        <p:spPr bwMode="auto">
          <a:xfrm>
            <a:off x="7002463" y="2260600"/>
            <a:ext cx="233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099" name="Rectangle 35">
            <a:extLst>
              <a:ext uri="{FF2B5EF4-FFF2-40B4-BE49-F238E27FC236}">
                <a16:creationId xmlns:a16="http://schemas.microsoft.com/office/drawing/2014/main" id="{5B8C8B7D-7234-4A1A-832A-061C98C66882}"/>
              </a:ext>
            </a:extLst>
          </p:cNvPr>
          <p:cNvSpPr>
            <a:spLocks noChangeArrowheads="1"/>
          </p:cNvSpPr>
          <p:nvPr/>
        </p:nvSpPr>
        <p:spPr bwMode="auto">
          <a:xfrm>
            <a:off x="7250113" y="2225675"/>
            <a:ext cx="374650" cy="373063"/>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00" name="Rectangle 36">
            <a:extLst>
              <a:ext uri="{FF2B5EF4-FFF2-40B4-BE49-F238E27FC236}">
                <a16:creationId xmlns:a16="http://schemas.microsoft.com/office/drawing/2014/main" id="{35C27B78-1AF3-43D2-9656-9FC1E948E584}"/>
              </a:ext>
            </a:extLst>
          </p:cNvPr>
          <p:cNvSpPr>
            <a:spLocks noChangeArrowheads="1"/>
          </p:cNvSpPr>
          <p:nvPr/>
        </p:nvSpPr>
        <p:spPr bwMode="auto">
          <a:xfrm>
            <a:off x="7375525" y="2260600"/>
            <a:ext cx="233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01" name="Rectangle 37">
            <a:extLst>
              <a:ext uri="{FF2B5EF4-FFF2-40B4-BE49-F238E27FC236}">
                <a16:creationId xmlns:a16="http://schemas.microsoft.com/office/drawing/2014/main" id="{0DEEFF70-AEEC-46D0-929E-5BD14778A2E9}"/>
              </a:ext>
            </a:extLst>
          </p:cNvPr>
          <p:cNvSpPr>
            <a:spLocks noChangeArrowheads="1"/>
          </p:cNvSpPr>
          <p:nvPr/>
        </p:nvSpPr>
        <p:spPr bwMode="auto">
          <a:xfrm>
            <a:off x="7624763" y="2225675"/>
            <a:ext cx="373062" cy="373063"/>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02" name="Rectangle 38">
            <a:extLst>
              <a:ext uri="{FF2B5EF4-FFF2-40B4-BE49-F238E27FC236}">
                <a16:creationId xmlns:a16="http://schemas.microsoft.com/office/drawing/2014/main" id="{BEBE6D1D-A098-47A5-8B61-099A8E29CE2F}"/>
              </a:ext>
            </a:extLst>
          </p:cNvPr>
          <p:cNvSpPr>
            <a:spLocks noChangeArrowheads="1"/>
          </p:cNvSpPr>
          <p:nvPr/>
        </p:nvSpPr>
        <p:spPr bwMode="auto">
          <a:xfrm>
            <a:off x="7748588" y="2260600"/>
            <a:ext cx="233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03" name="Rectangle 39">
            <a:extLst>
              <a:ext uri="{FF2B5EF4-FFF2-40B4-BE49-F238E27FC236}">
                <a16:creationId xmlns:a16="http://schemas.microsoft.com/office/drawing/2014/main" id="{E2AB8497-3C2C-4774-8D92-B1F55915A821}"/>
              </a:ext>
            </a:extLst>
          </p:cNvPr>
          <p:cNvSpPr>
            <a:spLocks noChangeArrowheads="1"/>
          </p:cNvSpPr>
          <p:nvPr/>
        </p:nvSpPr>
        <p:spPr bwMode="auto">
          <a:xfrm>
            <a:off x="7997825" y="2225675"/>
            <a:ext cx="373063" cy="373063"/>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04" name="Rectangle 40">
            <a:extLst>
              <a:ext uri="{FF2B5EF4-FFF2-40B4-BE49-F238E27FC236}">
                <a16:creationId xmlns:a16="http://schemas.microsoft.com/office/drawing/2014/main" id="{DA851631-9592-4543-86FD-E41054010AC3}"/>
              </a:ext>
            </a:extLst>
          </p:cNvPr>
          <p:cNvSpPr>
            <a:spLocks noChangeArrowheads="1"/>
          </p:cNvSpPr>
          <p:nvPr/>
        </p:nvSpPr>
        <p:spPr bwMode="auto">
          <a:xfrm>
            <a:off x="8121650" y="2260600"/>
            <a:ext cx="233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05" name="Rectangle 41">
            <a:extLst>
              <a:ext uri="{FF2B5EF4-FFF2-40B4-BE49-F238E27FC236}">
                <a16:creationId xmlns:a16="http://schemas.microsoft.com/office/drawing/2014/main" id="{69A11521-BB24-4BA1-AC4C-D53BDB4EBE02}"/>
              </a:ext>
            </a:extLst>
          </p:cNvPr>
          <p:cNvSpPr>
            <a:spLocks noChangeArrowheads="1"/>
          </p:cNvSpPr>
          <p:nvPr/>
        </p:nvSpPr>
        <p:spPr bwMode="auto">
          <a:xfrm>
            <a:off x="8370888" y="2225675"/>
            <a:ext cx="373062" cy="373063"/>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06" name="Rectangle 42">
            <a:extLst>
              <a:ext uri="{FF2B5EF4-FFF2-40B4-BE49-F238E27FC236}">
                <a16:creationId xmlns:a16="http://schemas.microsoft.com/office/drawing/2014/main" id="{B0ADA8F7-F689-48B6-8538-A26A1EFDF03D}"/>
              </a:ext>
            </a:extLst>
          </p:cNvPr>
          <p:cNvSpPr>
            <a:spLocks noChangeArrowheads="1"/>
          </p:cNvSpPr>
          <p:nvPr/>
        </p:nvSpPr>
        <p:spPr bwMode="auto">
          <a:xfrm>
            <a:off x="8496300" y="2260600"/>
            <a:ext cx="233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344107" name="Group 43">
            <a:extLst>
              <a:ext uri="{FF2B5EF4-FFF2-40B4-BE49-F238E27FC236}">
                <a16:creationId xmlns:a16="http://schemas.microsoft.com/office/drawing/2014/main" id="{2A80D900-67EC-43B2-9E2F-1FAA799B8085}"/>
              </a:ext>
            </a:extLst>
          </p:cNvPr>
          <p:cNvGrpSpPr>
            <a:grpSpLocks/>
          </p:cNvGrpSpPr>
          <p:nvPr/>
        </p:nvGrpSpPr>
        <p:grpSpPr bwMode="auto">
          <a:xfrm>
            <a:off x="1276350" y="2719388"/>
            <a:ext cx="2239963" cy="623887"/>
            <a:chOff x="804" y="1713"/>
            <a:chExt cx="1411" cy="393"/>
          </a:xfrm>
        </p:grpSpPr>
        <p:sp>
          <p:nvSpPr>
            <p:cNvPr id="344108" name="Rectangle 44">
              <a:extLst>
                <a:ext uri="{FF2B5EF4-FFF2-40B4-BE49-F238E27FC236}">
                  <a16:creationId xmlns:a16="http://schemas.microsoft.com/office/drawing/2014/main" id="{4E42AA84-C954-4722-9A77-10748E100D65}"/>
                </a:ext>
              </a:extLst>
            </p:cNvPr>
            <p:cNvSpPr>
              <a:spLocks noChangeArrowheads="1"/>
            </p:cNvSpPr>
            <p:nvPr/>
          </p:nvSpPr>
          <p:spPr bwMode="auto">
            <a:xfrm>
              <a:off x="2074" y="1713"/>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09" name="Rectangle 45">
              <a:extLst>
                <a:ext uri="{FF2B5EF4-FFF2-40B4-BE49-F238E27FC236}">
                  <a16:creationId xmlns:a16="http://schemas.microsoft.com/office/drawing/2014/main" id="{79C142AC-C14C-4F31-8E44-4F52A0735E2F}"/>
                </a:ext>
              </a:extLst>
            </p:cNvPr>
            <p:cNvSpPr>
              <a:spLocks noChangeArrowheads="1"/>
            </p:cNvSpPr>
            <p:nvPr/>
          </p:nvSpPr>
          <p:spPr bwMode="auto">
            <a:xfrm>
              <a:off x="804" y="1872"/>
              <a:ext cx="235"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0" name="Rectangle 46">
              <a:extLst>
                <a:ext uri="{FF2B5EF4-FFF2-40B4-BE49-F238E27FC236}">
                  <a16:creationId xmlns:a16="http://schemas.microsoft.com/office/drawing/2014/main" id="{72E66FCB-BEA5-4F27-9DED-EB7BF6ACA861}"/>
                </a:ext>
              </a:extLst>
            </p:cNvPr>
            <p:cNvSpPr>
              <a:spLocks noChangeArrowheads="1"/>
            </p:cNvSpPr>
            <p:nvPr/>
          </p:nvSpPr>
          <p:spPr bwMode="auto">
            <a:xfrm>
              <a:off x="882"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1" name="Rectangle 47">
              <a:extLst>
                <a:ext uri="{FF2B5EF4-FFF2-40B4-BE49-F238E27FC236}">
                  <a16:creationId xmlns:a16="http://schemas.microsoft.com/office/drawing/2014/main" id="{D15BA276-73AD-409C-96D7-4EF7E512AE0D}"/>
                </a:ext>
              </a:extLst>
            </p:cNvPr>
            <p:cNvSpPr>
              <a:spLocks noChangeArrowheads="1"/>
            </p:cNvSpPr>
            <p:nvPr/>
          </p:nvSpPr>
          <p:spPr bwMode="auto">
            <a:xfrm>
              <a:off x="1039" y="1872"/>
              <a:ext cx="235"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2" name="Rectangle 48">
              <a:extLst>
                <a:ext uri="{FF2B5EF4-FFF2-40B4-BE49-F238E27FC236}">
                  <a16:creationId xmlns:a16="http://schemas.microsoft.com/office/drawing/2014/main" id="{C31C2E95-28C2-4785-9072-0933BA7CD1C2}"/>
                </a:ext>
              </a:extLst>
            </p:cNvPr>
            <p:cNvSpPr>
              <a:spLocks noChangeArrowheads="1"/>
            </p:cNvSpPr>
            <p:nvPr/>
          </p:nvSpPr>
          <p:spPr bwMode="auto">
            <a:xfrm>
              <a:off x="1117"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3" name="Rectangle 49">
              <a:extLst>
                <a:ext uri="{FF2B5EF4-FFF2-40B4-BE49-F238E27FC236}">
                  <a16:creationId xmlns:a16="http://schemas.microsoft.com/office/drawing/2014/main" id="{C22605F9-A750-404D-BF17-71C33D6969B4}"/>
                </a:ext>
              </a:extLst>
            </p:cNvPr>
            <p:cNvSpPr>
              <a:spLocks noChangeArrowheads="1"/>
            </p:cNvSpPr>
            <p:nvPr/>
          </p:nvSpPr>
          <p:spPr bwMode="auto">
            <a:xfrm>
              <a:off x="1274" y="1872"/>
              <a:ext cx="235"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4" name="Rectangle 50">
              <a:extLst>
                <a:ext uri="{FF2B5EF4-FFF2-40B4-BE49-F238E27FC236}">
                  <a16:creationId xmlns:a16="http://schemas.microsoft.com/office/drawing/2014/main" id="{B6AB8B8A-5241-4101-9E85-3151A58977E8}"/>
                </a:ext>
              </a:extLst>
            </p:cNvPr>
            <p:cNvSpPr>
              <a:spLocks noChangeArrowheads="1"/>
            </p:cNvSpPr>
            <p:nvPr/>
          </p:nvSpPr>
          <p:spPr bwMode="auto">
            <a:xfrm>
              <a:off x="1353"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5" name="Rectangle 51">
              <a:extLst>
                <a:ext uri="{FF2B5EF4-FFF2-40B4-BE49-F238E27FC236}">
                  <a16:creationId xmlns:a16="http://schemas.microsoft.com/office/drawing/2014/main" id="{AE31C283-395C-45C0-AA84-F1B9A9CC4553}"/>
                </a:ext>
              </a:extLst>
            </p:cNvPr>
            <p:cNvSpPr>
              <a:spLocks noChangeArrowheads="1"/>
            </p:cNvSpPr>
            <p:nvPr/>
          </p:nvSpPr>
          <p:spPr bwMode="auto">
            <a:xfrm>
              <a:off x="1509" y="1872"/>
              <a:ext cx="236"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6" name="Rectangle 52">
              <a:extLst>
                <a:ext uri="{FF2B5EF4-FFF2-40B4-BE49-F238E27FC236}">
                  <a16:creationId xmlns:a16="http://schemas.microsoft.com/office/drawing/2014/main" id="{7B9B3778-99BB-40D7-B82F-2781D88C0A9B}"/>
                </a:ext>
              </a:extLst>
            </p:cNvPr>
            <p:cNvSpPr>
              <a:spLocks noChangeArrowheads="1"/>
            </p:cNvSpPr>
            <p:nvPr/>
          </p:nvSpPr>
          <p:spPr bwMode="auto">
            <a:xfrm>
              <a:off x="1591" y="1893"/>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7" name="Rectangle 53">
              <a:extLst>
                <a:ext uri="{FF2B5EF4-FFF2-40B4-BE49-F238E27FC236}">
                  <a16:creationId xmlns:a16="http://schemas.microsoft.com/office/drawing/2014/main" id="{9F9C58E0-925A-416E-B139-E836ACA36B59}"/>
                </a:ext>
              </a:extLst>
            </p:cNvPr>
            <p:cNvSpPr>
              <a:spLocks noChangeArrowheads="1"/>
            </p:cNvSpPr>
            <p:nvPr/>
          </p:nvSpPr>
          <p:spPr bwMode="auto">
            <a:xfrm>
              <a:off x="1745" y="1872"/>
              <a:ext cx="235" cy="234"/>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8" name="Rectangle 54">
              <a:extLst>
                <a:ext uri="{FF2B5EF4-FFF2-40B4-BE49-F238E27FC236}">
                  <a16:creationId xmlns:a16="http://schemas.microsoft.com/office/drawing/2014/main" id="{487A7625-3B65-43F2-8D2A-D4DCDCDC97D3}"/>
                </a:ext>
              </a:extLst>
            </p:cNvPr>
            <p:cNvSpPr>
              <a:spLocks noChangeArrowheads="1"/>
            </p:cNvSpPr>
            <p:nvPr/>
          </p:nvSpPr>
          <p:spPr bwMode="auto">
            <a:xfrm>
              <a:off x="1823"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19" name="Rectangle 55">
              <a:extLst>
                <a:ext uri="{FF2B5EF4-FFF2-40B4-BE49-F238E27FC236}">
                  <a16:creationId xmlns:a16="http://schemas.microsoft.com/office/drawing/2014/main" id="{0E0517B3-0F5F-46D2-BB03-FBFC1F016DF5}"/>
                </a:ext>
              </a:extLst>
            </p:cNvPr>
            <p:cNvSpPr>
              <a:spLocks noChangeArrowheads="1"/>
            </p:cNvSpPr>
            <p:nvPr/>
          </p:nvSpPr>
          <p:spPr bwMode="auto">
            <a:xfrm>
              <a:off x="1980" y="1872"/>
              <a:ext cx="235" cy="234"/>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20" name="Rectangle 56">
              <a:extLst>
                <a:ext uri="{FF2B5EF4-FFF2-40B4-BE49-F238E27FC236}">
                  <a16:creationId xmlns:a16="http://schemas.microsoft.com/office/drawing/2014/main" id="{898E8D17-12DB-4530-86BB-889D2B422A1A}"/>
                </a:ext>
              </a:extLst>
            </p:cNvPr>
            <p:cNvSpPr>
              <a:spLocks noChangeArrowheads="1"/>
            </p:cNvSpPr>
            <p:nvPr/>
          </p:nvSpPr>
          <p:spPr bwMode="auto">
            <a:xfrm>
              <a:off x="2058" y="189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4121" name="Group 57">
            <a:extLst>
              <a:ext uri="{FF2B5EF4-FFF2-40B4-BE49-F238E27FC236}">
                <a16:creationId xmlns:a16="http://schemas.microsoft.com/office/drawing/2014/main" id="{0F0EB5F8-F2A0-4E62-89D6-C528261BE47D}"/>
              </a:ext>
            </a:extLst>
          </p:cNvPr>
          <p:cNvGrpSpPr>
            <a:grpSpLocks/>
          </p:cNvGrpSpPr>
          <p:nvPr/>
        </p:nvGrpSpPr>
        <p:grpSpPr bwMode="auto">
          <a:xfrm>
            <a:off x="1649413" y="3422650"/>
            <a:ext cx="2239962" cy="779463"/>
            <a:chOff x="1039" y="2156"/>
            <a:chExt cx="1411" cy="491"/>
          </a:xfrm>
        </p:grpSpPr>
        <p:sp>
          <p:nvSpPr>
            <p:cNvPr id="344122" name="Rectangle 58">
              <a:extLst>
                <a:ext uri="{FF2B5EF4-FFF2-40B4-BE49-F238E27FC236}">
                  <a16:creationId xmlns:a16="http://schemas.microsoft.com/office/drawing/2014/main" id="{F5961F92-FBEC-433B-87C7-6CE420745F87}"/>
                </a:ext>
              </a:extLst>
            </p:cNvPr>
            <p:cNvSpPr>
              <a:spLocks noChangeArrowheads="1"/>
            </p:cNvSpPr>
            <p:nvPr/>
          </p:nvSpPr>
          <p:spPr bwMode="auto">
            <a:xfrm>
              <a:off x="2284" y="2176"/>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2</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23" name="Rectangle 59">
              <a:extLst>
                <a:ext uri="{FF2B5EF4-FFF2-40B4-BE49-F238E27FC236}">
                  <a16:creationId xmlns:a16="http://schemas.microsoft.com/office/drawing/2014/main" id="{D9453B15-172E-4F3A-B0B6-061E888EDBC3}"/>
                </a:ext>
              </a:extLst>
            </p:cNvPr>
            <p:cNvSpPr>
              <a:spLocks noChangeArrowheads="1"/>
            </p:cNvSpPr>
            <p:nvPr/>
          </p:nvSpPr>
          <p:spPr bwMode="auto">
            <a:xfrm>
              <a:off x="2061" y="2176"/>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3</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24" name="Rectangle 60">
              <a:extLst>
                <a:ext uri="{FF2B5EF4-FFF2-40B4-BE49-F238E27FC236}">
                  <a16:creationId xmlns:a16="http://schemas.microsoft.com/office/drawing/2014/main" id="{39D8BC29-3FD9-4AF7-AAA2-078989854924}"/>
                </a:ext>
              </a:extLst>
            </p:cNvPr>
            <p:cNvSpPr>
              <a:spLocks noChangeArrowheads="1"/>
            </p:cNvSpPr>
            <p:nvPr/>
          </p:nvSpPr>
          <p:spPr bwMode="auto">
            <a:xfrm>
              <a:off x="1826" y="2176"/>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4</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25" name="Rectangle 61">
              <a:extLst>
                <a:ext uri="{FF2B5EF4-FFF2-40B4-BE49-F238E27FC236}">
                  <a16:creationId xmlns:a16="http://schemas.microsoft.com/office/drawing/2014/main" id="{598BB8E7-6675-4D50-B7E7-C7DB0F3013FE}"/>
                </a:ext>
              </a:extLst>
            </p:cNvPr>
            <p:cNvSpPr>
              <a:spLocks noChangeArrowheads="1"/>
            </p:cNvSpPr>
            <p:nvPr/>
          </p:nvSpPr>
          <p:spPr bwMode="auto">
            <a:xfrm>
              <a:off x="1039" y="2341"/>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26" name="Rectangle 62">
              <a:extLst>
                <a:ext uri="{FF2B5EF4-FFF2-40B4-BE49-F238E27FC236}">
                  <a16:creationId xmlns:a16="http://schemas.microsoft.com/office/drawing/2014/main" id="{A4EF1466-BF70-48B0-BDB5-5EC86AF21A45}"/>
                </a:ext>
              </a:extLst>
            </p:cNvPr>
            <p:cNvSpPr>
              <a:spLocks noChangeArrowheads="1"/>
            </p:cNvSpPr>
            <p:nvPr/>
          </p:nvSpPr>
          <p:spPr bwMode="auto">
            <a:xfrm>
              <a:off x="1117"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27" name="Rectangle 63">
              <a:extLst>
                <a:ext uri="{FF2B5EF4-FFF2-40B4-BE49-F238E27FC236}">
                  <a16:creationId xmlns:a16="http://schemas.microsoft.com/office/drawing/2014/main" id="{F8437BE9-2B2F-40FE-BAA2-D64B23A05BC5}"/>
                </a:ext>
              </a:extLst>
            </p:cNvPr>
            <p:cNvSpPr>
              <a:spLocks noChangeArrowheads="1"/>
            </p:cNvSpPr>
            <p:nvPr/>
          </p:nvSpPr>
          <p:spPr bwMode="auto">
            <a:xfrm>
              <a:off x="1274" y="2341"/>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28" name="Rectangle 64">
              <a:extLst>
                <a:ext uri="{FF2B5EF4-FFF2-40B4-BE49-F238E27FC236}">
                  <a16:creationId xmlns:a16="http://schemas.microsoft.com/office/drawing/2014/main" id="{4D84B0B6-0187-49DD-AAE8-2A12DE7880C4}"/>
                </a:ext>
              </a:extLst>
            </p:cNvPr>
            <p:cNvSpPr>
              <a:spLocks noChangeArrowheads="1"/>
            </p:cNvSpPr>
            <p:nvPr/>
          </p:nvSpPr>
          <p:spPr bwMode="auto">
            <a:xfrm>
              <a:off x="1353"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29" name="Rectangle 65">
              <a:extLst>
                <a:ext uri="{FF2B5EF4-FFF2-40B4-BE49-F238E27FC236}">
                  <a16:creationId xmlns:a16="http://schemas.microsoft.com/office/drawing/2014/main" id="{5FF86D8E-7576-4C29-A977-E900BDD84687}"/>
                </a:ext>
              </a:extLst>
            </p:cNvPr>
            <p:cNvSpPr>
              <a:spLocks noChangeArrowheads="1"/>
            </p:cNvSpPr>
            <p:nvPr/>
          </p:nvSpPr>
          <p:spPr bwMode="auto">
            <a:xfrm>
              <a:off x="1509" y="2341"/>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0" name="Rectangle 66">
              <a:extLst>
                <a:ext uri="{FF2B5EF4-FFF2-40B4-BE49-F238E27FC236}">
                  <a16:creationId xmlns:a16="http://schemas.microsoft.com/office/drawing/2014/main" id="{0623BAB1-D4B7-408D-805A-79A51A381F4E}"/>
                </a:ext>
              </a:extLst>
            </p:cNvPr>
            <p:cNvSpPr>
              <a:spLocks noChangeArrowheads="1"/>
            </p:cNvSpPr>
            <p:nvPr/>
          </p:nvSpPr>
          <p:spPr bwMode="auto">
            <a:xfrm>
              <a:off x="1588"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1" name="Rectangle 67">
              <a:extLst>
                <a:ext uri="{FF2B5EF4-FFF2-40B4-BE49-F238E27FC236}">
                  <a16:creationId xmlns:a16="http://schemas.microsoft.com/office/drawing/2014/main" id="{F985E26A-1A57-4766-B3EF-30B028F57AD5}"/>
                </a:ext>
              </a:extLst>
            </p:cNvPr>
            <p:cNvSpPr>
              <a:spLocks noChangeArrowheads="1"/>
            </p:cNvSpPr>
            <p:nvPr/>
          </p:nvSpPr>
          <p:spPr bwMode="auto">
            <a:xfrm>
              <a:off x="1745" y="2341"/>
              <a:ext cx="235"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2" name="Rectangle 68">
              <a:extLst>
                <a:ext uri="{FF2B5EF4-FFF2-40B4-BE49-F238E27FC236}">
                  <a16:creationId xmlns:a16="http://schemas.microsoft.com/office/drawing/2014/main" id="{2F2AC3B2-094B-4941-B526-ECCBB04A4F01}"/>
                </a:ext>
              </a:extLst>
            </p:cNvPr>
            <p:cNvSpPr>
              <a:spLocks noChangeArrowheads="1"/>
            </p:cNvSpPr>
            <p:nvPr/>
          </p:nvSpPr>
          <p:spPr bwMode="auto">
            <a:xfrm>
              <a:off x="1826" y="2363"/>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3" name="Rectangle 69">
              <a:extLst>
                <a:ext uri="{FF2B5EF4-FFF2-40B4-BE49-F238E27FC236}">
                  <a16:creationId xmlns:a16="http://schemas.microsoft.com/office/drawing/2014/main" id="{C4FF1651-ECF1-4811-9F3D-52334C66EA4D}"/>
                </a:ext>
              </a:extLst>
            </p:cNvPr>
            <p:cNvSpPr>
              <a:spLocks noChangeArrowheads="1"/>
            </p:cNvSpPr>
            <p:nvPr/>
          </p:nvSpPr>
          <p:spPr bwMode="auto">
            <a:xfrm>
              <a:off x="1980" y="2341"/>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4" name="Rectangle 70">
              <a:extLst>
                <a:ext uri="{FF2B5EF4-FFF2-40B4-BE49-F238E27FC236}">
                  <a16:creationId xmlns:a16="http://schemas.microsoft.com/office/drawing/2014/main" id="{6437CA35-C879-403B-AF48-427D6002E97F}"/>
                </a:ext>
              </a:extLst>
            </p:cNvPr>
            <p:cNvSpPr>
              <a:spLocks noChangeArrowheads="1"/>
            </p:cNvSpPr>
            <p:nvPr/>
          </p:nvSpPr>
          <p:spPr bwMode="auto">
            <a:xfrm>
              <a:off x="2058"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5" name="Rectangle 71">
              <a:extLst>
                <a:ext uri="{FF2B5EF4-FFF2-40B4-BE49-F238E27FC236}">
                  <a16:creationId xmlns:a16="http://schemas.microsoft.com/office/drawing/2014/main" id="{219D2DC7-963B-4688-A96C-BB1D237E227D}"/>
                </a:ext>
              </a:extLst>
            </p:cNvPr>
            <p:cNvSpPr>
              <a:spLocks noChangeArrowheads="1"/>
            </p:cNvSpPr>
            <p:nvPr/>
          </p:nvSpPr>
          <p:spPr bwMode="auto">
            <a:xfrm>
              <a:off x="2215" y="2341"/>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6" name="Rectangle 72">
              <a:extLst>
                <a:ext uri="{FF2B5EF4-FFF2-40B4-BE49-F238E27FC236}">
                  <a16:creationId xmlns:a16="http://schemas.microsoft.com/office/drawing/2014/main" id="{A0A89C3C-C0D6-477B-A414-2CE6237989B5}"/>
                </a:ext>
              </a:extLst>
            </p:cNvPr>
            <p:cNvSpPr>
              <a:spLocks noChangeArrowheads="1"/>
            </p:cNvSpPr>
            <p:nvPr/>
          </p:nvSpPr>
          <p:spPr bwMode="auto">
            <a:xfrm>
              <a:off x="2294"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7" name="Line 73">
              <a:extLst>
                <a:ext uri="{FF2B5EF4-FFF2-40B4-BE49-F238E27FC236}">
                  <a16:creationId xmlns:a16="http://schemas.microsoft.com/office/drawing/2014/main" id="{9E45919E-6BEB-4AA8-88A8-43B181EC7FD4}"/>
                </a:ext>
              </a:extLst>
            </p:cNvPr>
            <p:cNvSpPr>
              <a:spLocks noChangeShapeType="1"/>
            </p:cNvSpPr>
            <p:nvPr/>
          </p:nvSpPr>
          <p:spPr bwMode="auto">
            <a:xfrm>
              <a:off x="1381" y="2163"/>
              <a:ext cx="31" cy="31"/>
            </a:xfrm>
            <a:prstGeom prst="line">
              <a:avLst/>
            </a:prstGeom>
            <a:noFill/>
            <a:ln w="14288">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8" name="Freeform 74">
              <a:extLst>
                <a:ext uri="{FF2B5EF4-FFF2-40B4-BE49-F238E27FC236}">
                  <a16:creationId xmlns:a16="http://schemas.microsoft.com/office/drawing/2014/main" id="{5AB00BDA-E5A2-4E36-B9A4-EB7C30030F73}"/>
                </a:ext>
              </a:extLst>
            </p:cNvPr>
            <p:cNvSpPr>
              <a:spLocks/>
            </p:cNvSpPr>
            <p:nvPr/>
          </p:nvSpPr>
          <p:spPr bwMode="auto">
            <a:xfrm>
              <a:off x="1375" y="2156"/>
              <a:ext cx="119" cy="119"/>
            </a:xfrm>
            <a:custGeom>
              <a:avLst/>
              <a:gdLst>
                <a:gd name="T0" fmla="*/ 59 w 119"/>
                <a:gd name="T1" fmla="*/ 0 h 119"/>
                <a:gd name="T2" fmla="*/ 119 w 119"/>
                <a:gd name="T3" fmla="*/ 119 h 119"/>
                <a:gd name="T4" fmla="*/ 0 w 119"/>
                <a:gd name="T5" fmla="*/ 60 h 119"/>
                <a:gd name="T6" fmla="*/ 59 w 119"/>
                <a:gd name="T7" fmla="*/ 0 h 119"/>
              </a:gdLst>
              <a:ahLst/>
              <a:cxnLst>
                <a:cxn ang="0">
                  <a:pos x="T0" y="T1"/>
                </a:cxn>
                <a:cxn ang="0">
                  <a:pos x="T2" y="T3"/>
                </a:cxn>
                <a:cxn ang="0">
                  <a:pos x="T4" y="T5"/>
                </a:cxn>
                <a:cxn ang="0">
                  <a:pos x="T6" y="T7"/>
                </a:cxn>
              </a:cxnLst>
              <a:rect l="0" t="0" r="r" b="b"/>
              <a:pathLst>
                <a:path w="119" h="119">
                  <a:moveTo>
                    <a:pt x="59" y="0"/>
                  </a:moveTo>
                  <a:lnTo>
                    <a:pt x="119" y="119"/>
                  </a:lnTo>
                  <a:lnTo>
                    <a:pt x="0" y="60"/>
                  </a:lnTo>
                  <a:lnTo>
                    <a:pt x="59"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39" name="Line 75">
              <a:extLst>
                <a:ext uri="{FF2B5EF4-FFF2-40B4-BE49-F238E27FC236}">
                  <a16:creationId xmlns:a16="http://schemas.microsoft.com/office/drawing/2014/main" id="{B23C64CD-6A12-4A8B-98EF-2F966C102B71}"/>
                </a:ext>
              </a:extLst>
            </p:cNvPr>
            <p:cNvSpPr>
              <a:spLocks noChangeShapeType="1"/>
            </p:cNvSpPr>
            <p:nvPr/>
          </p:nvSpPr>
          <p:spPr bwMode="auto">
            <a:xfrm>
              <a:off x="1528" y="2619"/>
              <a:ext cx="32" cy="28"/>
            </a:xfrm>
            <a:prstGeom prst="line">
              <a:avLst/>
            </a:prstGeom>
            <a:noFill/>
            <a:ln w="14288">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4140" name="Group 76">
            <a:extLst>
              <a:ext uri="{FF2B5EF4-FFF2-40B4-BE49-F238E27FC236}">
                <a16:creationId xmlns:a16="http://schemas.microsoft.com/office/drawing/2014/main" id="{3972C982-D7C0-4D05-8109-5ACE77607483}"/>
              </a:ext>
            </a:extLst>
          </p:cNvPr>
          <p:cNvGrpSpPr>
            <a:grpSpLocks/>
          </p:cNvGrpSpPr>
          <p:nvPr/>
        </p:nvGrpSpPr>
        <p:grpSpPr bwMode="auto">
          <a:xfrm>
            <a:off x="2022475" y="4143375"/>
            <a:ext cx="2241550" cy="690563"/>
            <a:chOff x="1274" y="2610"/>
            <a:chExt cx="1412" cy="435"/>
          </a:xfrm>
        </p:grpSpPr>
        <p:sp>
          <p:nvSpPr>
            <p:cNvPr id="344141" name="Rectangle 77">
              <a:extLst>
                <a:ext uri="{FF2B5EF4-FFF2-40B4-BE49-F238E27FC236}">
                  <a16:creationId xmlns:a16="http://schemas.microsoft.com/office/drawing/2014/main" id="{AA65E635-AEA8-4D65-9E8C-8782F3601386}"/>
                </a:ext>
              </a:extLst>
            </p:cNvPr>
            <p:cNvSpPr>
              <a:spLocks noChangeArrowheads="1"/>
            </p:cNvSpPr>
            <p:nvPr/>
          </p:nvSpPr>
          <p:spPr bwMode="auto">
            <a:xfrm>
              <a:off x="2532" y="2651"/>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5</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42" name="Rectangle 78">
              <a:extLst>
                <a:ext uri="{FF2B5EF4-FFF2-40B4-BE49-F238E27FC236}">
                  <a16:creationId xmlns:a16="http://schemas.microsoft.com/office/drawing/2014/main" id="{7F05BE65-83D2-47C6-8A76-F5B78C06DF2D}"/>
                </a:ext>
              </a:extLst>
            </p:cNvPr>
            <p:cNvSpPr>
              <a:spLocks noChangeArrowheads="1"/>
            </p:cNvSpPr>
            <p:nvPr/>
          </p:nvSpPr>
          <p:spPr bwMode="auto">
            <a:xfrm>
              <a:off x="1274"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43" name="Rectangle 79">
              <a:extLst>
                <a:ext uri="{FF2B5EF4-FFF2-40B4-BE49-F238E27FC236}">
                  <a16:creationId xmlns:a16="http://schemas.microsoft.com/office/drawing/2014/main" id="{5B3F3235-20FA-4CBF-B378-FF2F9A5CBFD8}"/>
                </a:ext>
              </a:extLst>
            </p:cNvPr>
            <p:cNvSpPr>
              <a:spLocks noChangeArrowheads="1"/>
            </p:cNvSpPr>
            <p:nvPr/>
          </p:nvSpPr>
          <p:spPr bwMode="auto">
            <a:xfrm>
              <a:off x="1353"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44" name="Rectangle 80">
              <a:extLst>
                <a:ext uri="{FF2B5EF4-FFF2-40B4-BE49-F238E27FC236}">
                  <a16:creationId xmlns:a16="http://schemas.microsoft.com/office/drawing/2014/main" id="{99317206-DF07-43DC-9699-52C14CBA4E37}"/>
                </a:ext>
              </a:extLst>
            </p:cNvPr>
            <p:cNvSpPr>
              <a:spLocks noChangeArrowheads="1"/>
            </p:cNvSpPr>
            <p:nvPr/>
          </p:nvSpPr>
          <p:spPr bwMode="auto">
            <a:xfrm>
              <a:off x="1509" y="2810"/>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45" name="Rectangle 81">
              <a:extLst>
                <a:ext uri="{FF2B5EF4-FFF2-40B4-BE49-F238E27FC236}">
                  <a16:creationId xmlns:a16="http://schemas.microsoft.com/office/drawing/2014/main" id="{8B20CD80-91DF-46D7-83DB-4E113F79EF9B}"/>
                </a:ext>
              </a:extLst>
            </p:cNvPr>
            <p:cNvSpPr>
              <a:spLocks noChangeArrowheads="1"/>
            </p:cNvSpPr>
            <p:nvPr/>
          </p:nvSpPr>
          <p:spPr bwMode="auto">
            <a:xfrm>
              <a:off x="1588"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46" name="Rectangle 82">
              <a:extLst>
                <a:ext uri="{FF2B5EF4-FFF2-40B4-BE49-F238E27FC236}">
                  <a16:creationId xmlns:a16="http://schemas.microsoft.com/office/drawing/2014/main" id="{27F42DAC-26E5-4A54-A078-35C7F1CE37F6}"/>
                </a:ext>
              </a:extLst>
            </p:cNvPr>
            <p:cNvSpPr>
              <a:spLocks noChangeArrowheads="1"/>
            </p:cNvSpPr>
            <p:nvPr/>
          </p:nvSpPr>
          <p:spPr bwMode="auto">
            <a:xfrm>
              <a:off x="1745"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47" name="Rectangle 83">
              <a:extLst>
                <a:ext uri="{FF2B5EF4-FFF2-40B4-BE49-F238E27FC236}">
                  <a16:creationId xmlns:a16="http://schemas.microsoft.com/office/drawing/2014/main" id="{65AAEE21-88F6-415C-B9FA-47180EA06ACD}"/>
                </a:ext>
              </a:extLst>
            </p:cNvPr>
            <p:cNvSpPr>
              <a:spLocks noChangeArrowheads="1"/>
            </p:cNvSpPr>
            <p:nvPr/>
          </p:nvSpPr>
          <p:spPr bwMode="auto">
            <a:xfrm>
              <a:off x="1823"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48" name="Rectangle 84">
              <a:extLst>
                <a:ext uri="{FF2B5EF4-FFF2-40B4-BE49-F238E27FC236}">
                  <a16:creationId xmlns:a16="http://schemas.microsoft.com/office/drawing/2014/main" id="{28538193-D2A3-42E5-8176-24D59620AB66}"/>
                </a:ext>
              </a:extLst>
            </p:cNvPr>
            <p:cNvSpPr>
              <a:spLocks noChangeArrowheads="1"/>
            </p:cNvSpPr>
            <p:nvPr/>
          </p:nvSpPr>
          <p:spPr bwMode="auto">
            <a:xfrm>
              <a:off x="1980"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49" name="Rectangle 85">
              <a:extLst>
                <a:ext uri="{FF2B5EF4-FFF2-40B4-BE49-F238E27FC236}">
                  <a16:creationId xmlns:a16="http://schemas.microsoft.com/office/drawing/2014/main" id="{0D3F606E-A57A-4F5A-807C-BF1B52F2ACEE}"/>
                </a:ext>
              </a:extLst>
            </p:cNvPr>
            <p:cNvSpPr>
              <a:spLocks noChangeArrowheads="1"/>
            </p:cNvSpPr>
            <p:nvPr/>
          </p:nvSpPr>
          <p:spPr bwMode="auto">
            <a:xfrm>
              <a:off x="2061" y="2832"/>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50" name="Rectangle 86">
              <a:extLst>
                <a:ext uri="{FF2B5EF4-FFF2-40B4-BE49-F238E27FC236}">
                  <a16:creationId xmlns:a16="http://schemas.microsoft.com/office/drawing/2014/main" id="{9289F890-D790-4033-910F-2AE9470C39F0}"/>
                </a:ext>
              </a:extLst>
            </p:cNvPr>
            <p:cNvSpPr>
              <a:spLocks noChangeArrowheads="1"/>
            </p:cNvSpPr>
            <p:nvPr/>
          </p:nvSpPr>
          <p:spPr bwMode="auto">
            <a:xfrm>
              <a:off x="2215"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51" name="Rectangle 87">
              <a:extLst>
                <a:ext uri="{FF2B5EF4-FFF2-40B4-BE49-F238E27FC236}">
                  <a16:creationId xmlns:a16="http://schemas.microsoft.com/office/drawing/2014/main" id="{486C592D-94FA-4056-A97A-EDD52A1BB397}"/>
                </a:ext>
              </a:extLst>
            </p:cNvPr>
            <p:cNvSpPr>
              <a:spLocks noChangeArrowheads="1"/>
            </p:cNvSpPr>
            <p:nvPr/>
          </p:nvSpPr>
          <p:spPr bwMode="auto">
            <a:xfrm>
              <a:off x="2294"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52" name="Rectangle 88">
              <a:extLst>
                <a:ext uri="{FF2B5EF4-FFF2-40B4-BE49-F238E27FC236}">
                  <a16:creationId xmlns:a16="http://schemas.microsoft.com/office/drawing/2014/main" id="{B5FD2B96-DD06-43B6-BD26-560D1B9390FD}"/>
                </a:ext>
              </a:extLst>
            </p:cNvPr>
            <p:cNvSpPr>
              <a:spLocks noChangeArrowheads="1"/>
            </p:cNvSpPr>
            <p:nvPr/>
          </p:nvSpPr>
          <p:spPr bwMode="auto">
            <a:xfrm>
              <a:off x="2450" y="2810"/>
              <a:ext cx="236"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53" name="Rectangle 89">
              <a:extLst>
                <a:ext uri="{FF2B5EF4-FFF2-40B4-BE49-F238E27FC236}">
                  <a16:creationId xmlns:a16="http://schemas.microsoft.com/office/drawing/2014/main" id="{C74F2E3E-718B-4834-99F8-C1BE3C69130B}"/>
                </a:ext>
              </a:extLst>
            </p:cNvPr>
            <p:cNvSpPr>
              <a:spLocks noChangeArrowheads="1"/>
            </p:cNvSpPr>
            <p:nvPr/>
          </p:nvSpPr>
          <p:spPr bwMode="auto">
            <a:xfrm>
              <a:off x="2529"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54" name="Freeform 90">
              <a:extLst>
                <a:ext uri="{FF2B5EF4-FFF2-40B4-BE49-F238E27FC236}">
                  <a16:creationId xmlns:a16="http://schemas.microsoft.com/office/drawing/2014/main" id="{F0A21A95-1BB2-41BA-A244-42E4446B1044}"/>
                </a:ext>
              </a:extLst>
            </p:cNvPr>
            <p:cNvSpPr>
              <a:spLocks/>
            </p:cNvSpPr>
            <p:nvPr/>
          </p:nvSpPr>
          <p:spPr bwMode="auto">
            <a:xfrm>
              <a:off x="1522" y="2610"/>
              <a:ext cx="119" cy="119"/>
            </a:xfrm>
            <a:custGeom>
              <a:avLst/>
              <a:gdLst>
                <a:gd name="T0" fmla="*/ 60 w 119"/>
                <a:gd name="T1" fmla="*/ 0 h 119"/>
                <a:gd name="T2" fmla="*/ 119 w 119"/>
                <a:gd name="T3" fmla="*/ 119 h 119"/>
                <a:gd name="T4" fmla="*/ 0 w 119"/>
                <a:gd name="T5" fmla="*/ 59 h 119"/>
                <a:gd name="T6" fmla="*/ 60 w 119"/>
                <a:gd name="T7" fmla="*/ 0 h 119"/>
              </a:gdLst>
              <a:ahLst/>
              <a:cxnLst>
                <a:cxn ang="0">
                  <a:pos x="T0" y="T1"/>
                </a:cxn>
                <a:cxn ang="0">
                  <a:pos x="T2" y="T3"/>
                </a:cxn>
                <a:cxn ang="0">
                  <a:pos x="T4" y="T5"/>
                </a:cxn>
                <a:cxn ang="0">
                  <a:pos x="T6" y="T7"/>
                </a:cxn>
              </a:cxnLst>
              <a:rect l="0" t="0" r="r" b="b"/>
              <a:pathLst>
                <a:path w="119" h="119">
                  <a:moveTo>
                    <a:pt x="60" y="0"/>
                  </a:moveTo>
                  <a:lnTo>
                    <a:pt x="119" y="119"/>
                  </a:lnTo>
                  <a:lnTo>
                    <a:pt x="0" y="59"/>
                  </a:lnTo>
                  <a:lnTo>
                    <a:pt x="60"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4155" name="Group 91">
            <a:extLst>
              <a:ext uri="{FF2B5EF4-FFF2-40B4-BE49-F238E27FC236}">
                <a16:creationId xmlns:a16="http://schemas.microsoft.com/office/drawing/2014/main" id="{56901501-1A79-49F2-A422-2DA7031453DF}"/>
              </a:ext>
            </a:extLst>
          </p:cNvPr>
          <p:cNvGrpSpPr>
            <a:grpSpLocks/>
          </p:cNvGrpSpPr>
          <p:nvPr/>
        </p:nvGrpSpPr>
        <p:grpSpPr bwMode="auto">
          <a:xfrm>
            <a:off x="2395538" y="4913313"/>
            <a:ext cx="2241550" cy="665162"/>
            <a:chOff x="1509" y="3095"/>
            <a:chExt cx="1412" cy="419"/>
          </a:xfrm>
        </p:grpSpPr>
        <p:sp>
          <p:nvSpPr>
            <p:cNvPr id="344156" name="Rectangle 92">
              <a:extLst>
                <a:ext uri="{FF2B5EF4-FFF2-40B4-BE49-F238E27FC236}">
                  <a16:creationId xmlns:a16="http://schemas.microsoft.com/office/drawing/2014/main" id="{53B21D62-0748-4D4F-AB5D-AD98D1B5E244}"/>
                </a:ext>
              </a:extLst>
            </p:cNvPr>
            <p:cNvSpPr>
              <a:spLocks noChangeArrowheads="1"/>
            </p:cNvSpPr>
            <p:nvPr/>
          </p:nvSpPr>
          <p:spPr bwMode="auto">
            <a:xfrm>
              <a:off x="2767" y="3120"/>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6</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57" name="Rectangle 93">
              <a:extLst>
                <a:ext uri="{FF2B5EF4-FFF2-40B4-BE49-F238E27FC236}">
                  <a16:creationId xmlns:a16="http://schemas.microsoft.com/office/drawing/2014/main" id="{5323316F-F372-4A0C-9979-D3EC3EE204FA}"/>
                </a:ext>
              </a:extLst>
            </p:cNvPr>
            <p:cNvSpPr>
              <a:spLocks noChangeArrowheads="1"/>
            </p:cNvSpPr>
            <p:nvPr/>
          </p:nvSpPr>
          <p:spPr bwMode="auto">
            <a:xfrm>
              <a:off x="1509" y="3279"/>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58" name="Rectangle 94">
              <a:extLst>
                <a:ext uri="{FF2B5EF4-FFF2-40B4-BE49-F238E27FC236}">
                  <a16:creationId xmlns:a16="http://schemas.microsoft.com/office/drawing/2014/main" id="{758830A3-F9C6-479D-B2FC-6CE9B77E4A4C}"/>
                </a:ext>
              </a:extLst>
            </p:cNvPr>
            <p:cNvSpPr>
              <a:spLocks noChangeArrowheads="1"/>
            </p:cNvSpPr>
            <p:nvPr/>
          </p:nvSpPr>
          <p:spPr bwMode="auto">
            <a:xfrm>
              <a:off x="1588"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59" name="Rectangle 95">
              <a:extLst>
                <a:ext uri="{FF2B5EF4-FFF2-40B4-BE49-F238E27FC236}">
                  <a16:creationId xmlns:a16="http://schemas.microsoft.com/office/drawing/2014/main" id="{888869DE-67F1-4DC4-A334-7236FDA598E1}"/>
                </a:ext>
              </a:extLst>
            </p:cNvPr>
            <p:cNvSpPr>
              <a:spLocks noChangeArrowheads="1"/>
            </p:cNvSpPr>
            <p:nvPr/>
          </p:nvSpPr>
          <p:spPr bwMode="auto">
            <a:xfrm>
              <a:off x="1745" y="3279"/>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0" name="Rectangle 96">
              <a:extLst>
                <a:ext uri="{FF2B5EF4-FFF2-40B4-BE49-F238E27FC236}">
                  <a16:creationId xmlns:a16="http://schemas.microsoft.com/office/drawing/2014/main" id="{7940DA20-E681-48E6-BC90-0DB9E89CE976}"/>
                </a:ext>
              </a:extLst>
            </p:cNvPr>
            <p:cNvSpPr>
              <a:spLocks noChangeArrowheads="1"/>
            </p:cNvSpPr>
            <p:nvPr/>
          </p:nvSpPr>
          <p:spPr bwMode="auto">
            <a:xfrm>
              <a:off x="1823"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1" name="Rectangle 97">
              <a:extLst>
                <a:ext uri="{FF2B5EF4-FFF2-40B4-BE49-F238E27FC236}">
                  <a16:creationId xmlns:a16="http://schemas.microsoft.com/office/drawing/2014/main" id="{A22F80A1-C043-42EF-9635-B48C9131F021}"/>
                </a:ext>
              </a:extLst>
            </p:cNvPr>
            <p:cNvSpPr>
              <a:spLocks noChangeArrowheads="1"/>
            </p:cNvSpPr>
            <p:nvPr/>
          </p:nvSpPr>
          <p:spPr bwMode="auto">
            <a:xfrm>
              <a:off x="1980" y="3279"/>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2" name="Rectangle 98">
              <a:extLst>
                <a:ext uri="{FF2B5EF4-FFF2-40B4-BE49-F238E27FC236}">
                  <a16:creationId xmlns:a16="http://schemas.microsoft.com/office/drawing/2014/main" id="{B614FAA7-CA96-429D-8379-CF9674E0D332}"/>
                </a:ext>
              </a:extLst>
            </p:cNvPr>
            <p:cNvSpPr>
              <a:spLocks noChangeArrowheads="1"/>
            </p:cNvSpPr>
            <p:nvPr/>
          </p:nvSpPr>
          <p:spPr bwMode="auto">
            <a:xfrm>
              <a:off x="2058"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3" name="Rectangle 99">
              <a:extLst>
                <a:ext uri="{FF2B5EF4-FFF2-40B4-BE49-F238E27FC236}">
                  <a16:creationId xmlns:a16="http://schemas.microsoft.com/office/drawing/2014/main" id="{36C24184-C35B-4B50-BAA1-FFD39432A351}"/>
                </a:ext>
              </a:extLst>
            </p:cNvPr>
            <p:cNvSpPr>
              <a:spLocks noChangeArrowheads="1"/>
            </p:cNvSpPr>
            <p:nvPr/>
          </p:nvSpPr>
          <p:spPr bwMode="auto">
            <a:xfrm>
              <a:off x="2215" y="3279"/>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4" name="Rectangle 100">
              <a:extLst>
                <a:ext uri="{FF2B5EF4-FFF2-40B4-BE49-F238E27FC236}">
                  <a16:creationId xmlns:a16="http://schemas.microsoft.com/office/drawing/2014/main" id="{A7D054AF-5AC5-4CB7-9407-5C87216A0F79}"/>
                </a:ext>
              </a:extLst>
            </p:cNvPr>
            <p:cNvSpPr>
              <a:spLocks noChangeArrowheads="1"/>
            </p:cNvSpPr>
            <p:nvPr/>
          </p:nvSpPr>
          <p:spPr bwMode="auto">
            <a:xfrm>
              <a:off x="2297" y="3301"/>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5" name="Rectangle 101">
              <a:extLst>
                <a:ext uri="{FF2B5EF4-FFF2-40B4-BE49-F238E27FC236}">
                  <a16:creationId xmlns:a16="http://schemas.microsoft.com/office/drawing/2014/main" id="{F6AD6C2D-1C13-413C-840A-484C468AD88D}"/>
                </a:ext>
              </a:extLst>
            </p:cNvPr>
            <p:cNvSpPr>
              <a:spLocks noChangeArrowheads="1"/>
            </p:cNvSpPr>
            <p:nvPr/>
          </p:nvSpPr>
          <p:spPr bwMode="auto">
            <a:xfrm>
              <a:off x="2450" y="3279"/>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6" name="Rectangle 102">
              <a:extLst>
                <a:ext uri="{FF2B5EF4-FFF2-40B4-BE49-F238E27FC236}">
                  <a16:creationId xmlns:a16="http://schemas.microsoft.com/office/drawing/2014/main" id="{36612C9D-99C0-4008-B706-CA079E006646}"/>
                </a:ext>
              </a:extLst>
            </p:cNvPr>
            <p:cNvSpPr>
              <a:spLocks noChangeArrowheads="1"/>
            </p:cNvSpPr>
            <p:nvPr/>
          </p:nvSpPr>
          <p:spPr bwMode="auto">
            <a:xfrm>
              <a:off x="2529"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7" name="Rectangle 103">
              <a:extLst>
                <a:ext uri="{FF2B5EF4-FFF2-40B4-BE49-F238E27FC236}">
                  <a16:creationId xmlns:a16="http://schemas.microsoft.com/office/drawing/2014/main" id="{FE20609E-6CDB-42D3-AF76-BF1BA24A271A}"/>
                </a:ext>
              </a:extLst>
            </p:cNvPr>
            <p:cNvSpPr>
              <a:spLocks noChangeArrowheads="1"/>
            </p:cNvSpPr>
            <p:nvPr/>
          </p:nvSpPr>
          <p:spPr bwMode="auto">
            <a:xfrm>
              <a:off x="2686" y="3279"/>
              <a:ext cx="235"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8" name="Rectangle 104">
              <a:extLst>
                <a:ext uri="{FF2B5EF4-FFF2-40B4-BE49-F238E27FC236}">
                  <a16:creationId xmlns:a16="http://schemas.microsoft.com/office/drawing/2014/main" id="{2AE0D575-5479-4EC5-9F75-83631ACD9724}"/>
                </a:ext>
              </a:extLst>
            </p:cNvPr>
            <p:cNvSpPr>
              <a:spLocks noChangeArrowheads="1"/>
            </p:cNvSpPr>
            <p:nvPr/>
          </p:nvSpPr>
          <p:spPr bwMode="auto">
            <a:xfrm>
              <a:off x="2764" y="3301"/>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69" name="Line 105">
              <a:extLst>
                <a:ext uri="{FF2B5EF4-FFF2-40B4-BE49-F238E27FC236}">
                  <a16:creationId xmlns:a16="http://schemas.microsoft.com/office/drawing/2014/main" id="{400BDCC8-205A-4CF4-8AC8-CE9FB2848F95}"/>
                </a:ext>
              </a:extLst>
            </p:cNvPr>
            <p:cNvSpPr>
              <a:spLocks noChangeShapeType="1"/>
            </p:cNvSpPr>
            <p:nvPr/>
          </p:nvSpPr>
          <p:spPr bwMode="auto">
            <a:xfrm>
              <a:off x="1676" y="3101"/>
              <a:ext cx="31" cy="31"/>
            </a:xfrm>
            <a:prstGeom prst="line">
              <a:avLst/>
            </a:prstGeom>
            <a:noFill/>
            <a:ln w="14288">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70" name="Freeform 106">
              <a:extLst>
                <a:ext uri="{FF2B5EF4-FFF2-40B4-BE49-F238E27FC236}">
                  <a16:creationId xmlns:a16="http://schemas.microsoft.com/office/drawing/2014/main" id="{8C3768C1-9151-417B-8D17-186820C37C27}"/>
                </a:ext>
              </a:extLst>
            </p:cNvPr>
            <p:cNvSpPr>
              <a:spLocks/>
            </p:cNvSpPr>
            <p:nvPr/>
          </p:nvSpPr>
          <p:spPr bwMode="auto">
            <a:xfrm>
              <a:off x="1669" y="3095"/>
              <a:ext cx="120" cy="119"/>
            </a:xfrm>
            <a:custGeom>
              <a:avLst/>
              <a:gdLst>
                <a:gd name="T0" fmla="*/ 60 w 120"/>
                <a:gd name="T1" fmla="*/ 0 h 119"/>
                <a:gd name="T2" fmla="*/ 120 w 120"/>
                <a:gd name="T3" fmla="*/ 119 h 119"/>
                <a:gd name="T4" fmla="*/ 0 w 120"/>
                <a:gd name="T5" fmla="*/ 59 h 119"/>
                <a:gd name="T6" fmla="*/ 60 w 120"/>
                <a:gd name="T7" fmla="*/ 0 h 119"/>
              </a:gdLst>
              <a:ahLst/>
              <a:cxnLst>
                <a:cxn ang="0">
                  <a:pos x="T0" y="T1"/>
                </a:cxn>
                <a:cxn ang="0">
                  <a:pos x="T2" y="T3"/>
                </a:cxn>
                <a:cxn ang="0">
                  <a:pos x="T4" y="T5"/>
                </a:cxn>
                <a:cxn ang="0">
                  <a:pos x="T6" y="T7"/>
                </a:cxn>
              </a:cxnLst>
              <a:rect l="0" t="0" r="r" b="b"/>
              <a:pathLst>
                <a:path w="120" h="119">
                  <a:moveTo>
                    <a:pt x="60" y="0"/>
                  </a:moveTo>
                  <a:lnTo>
                    <a:pt x="120" y="119"/>
                  </a:lnTo>
                  <a:lnTo>
                    <a:pt x="0" y="59"/>
                  </a:lnTo>
                  <a:lnTo>
                    <a:pt x="60" y="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4171" name="Group 107">
            <a:extLst>
              <a:ext uri="{FF2B5EF4-FFF2-40B4-BE49-F238E27FC236}">
                <a16:creationId xmlns:a16="http://schemas.microsoft.com/office/drawing/2014/main" id="{B72418DF-89B9-48F4-A007-B8B1AF2D991F}"/>
              </a:ext>
            </a:extLst>
          </p:cNvPr>
          <p:cNvGrpSpPr>
            <a:grpSpLocks/>
          </p:cNvGrpSpPr>
          <p:nvPr/>
        </p:nvGrpSpPr>
        <p:grpSpPr bwMode="auto">
          <a:xfrm>
            <a:off x="4616450" y="4208463"/>
            <a:ext cx="2260600" cy="903287"/>
            <a:chOff x="2908" y="2651"/>
            <a:chExt cx="1424" cy="569"/>
          </a:xfrm>
        </p:grpSpPr>
        <p:sp>
          <p:nvSpPr>
            <p:cNvPr id="344172" name="Rectangle 108">
              <a:extLst>
                <a:ext uri="{FF2B5EF4-FFF2-40B4-BE49-F238E27FC236}">
                  <a16:creationId xmlns:a16="http://schemas.microsoft.com/office/drawing/2014/main" id="{61190D71-5639-4197-95F4-0D4FFCFE64A1}"/>
                </a:ext>
              </a:extLst>
            </p:cNvPr>
            <p:cNvSpPr>
              <a:spLocks noChangeArrowheads="1"/>
            </p:cNvSpPr>
            <p:nvPr/>
          </p:nvSpPr>
          <p:spPr bwMode="auto">
            <a:xfrm>
              <a:off x="4166" y="2651"/>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7</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73" name="Rectangle 109">
              <a:extLst>
                <a:ext uri="{FF2B5EF4-FFF2-40B4-BE49-F238E27FC236}">
                  <a16:creationId xmlns:a16="http://schemas.microsoft.com/office/drawing/2014/main" id="{0B203898-5337-4ED5-B40A-A3B47C4104A2}"/>
                </a:ext>
              </a:extLst>
            </p:cNvPr>
            <p:cNvSpPr>
              <a:spLocks noChangeArrowheads="1"/>
            </p:cNvSpPr>
            <p:nvPr/>
          </p:nvSpPr>
          <p:spPr bwMode="auto">
            <a:xfrm>
              <a:off x="2921"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74" name="Rectangle 110">
              <a:extLst>
                <a:ext uri="{FF2B5EF4-FFF2-40B4-BE49-F238E27FC236}">
                  <a16:creationId xmlns:a16="http://schemas.microsoft.com/office/drawing/2014/main" id="{C65DA441-0721-45F8-A369-6019E02C7239}"/>
                </a:ext>
              </a:extLst>
            </p:cNvPr>
            <p:cNvSpPr>
              <a:spLocks noChangeArrowheads="1"/>
            </p:cNvSpPr>
            <p:nvPr/>
          </p:nvSpPr>
          <p:spPr bwMode="auto">
            <a:xfrm>
              <a:off x="2999"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75" name="Rectangle 111">
              <a:extLst>
                <a:ext uri="{FF2B5EF4-FFF2-40B4-BE49-F238E27FC236}">
                  <a16:creationId xmlns:a16="http://schemas.microsoft.com/office/drawing/2014/main" id="{7E447543-FA8F-492F-B80B-43ED4D09CC7A}"/>
                </a:ext>
              </a:extLst>
            </p:cNvPr>
            <p:cNvSpPr>
              <a:spLocks noChangeArrowheads="1"/>
            </p:cNvSpPr>
            <p:nvPr/>
          </p:nvSpPr>
          <p:spPr bwMode="auto">
            <a:xfrm>
              <a:off x="3156"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76" name="Rectangle 112">
              <a:extLst>
                <a:ext uri="{FF2B5EF4-FFF2-40B4-BE49-F238E27FC236}">
                  <a16:creationId xmlns:a16="http://schemas.microsoft.com/office/drawing/2014/main" id="{586E18BB-58EB-485C-8443-7D2DD05B067E}"/>
                </a:ext>
              </a:extLst>
            </p:cNvPr>
            <p:cNvSpPr>
              <a:spLocks noChangeArrowheads="1"/>
            </p:cNvSpPr>
            <p:nvPr/>
          </p:nvSpPr>
          <p:spPr bwMode="auto">
            <a:xfrm>
              <a:off x="3234"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77" name="Rectangle 113">
              <a:extLst>
                <a:ext uri="{FF2B5EF4-FFF2-40B4-BE49-F238E27FC236}">
                  <a16:creationId xmlns:a16="http://schemas.microsoft.com/office/drawing/2014/main" id="{F021D665-DADD-4902-AF50-A215F78398F5}"/>
                </a:ext>
              </a:extLst>
            </p:cNvPr>
            <p:cNvSpPr>
              <a:spLocks noChangeArrowheads="1"/>
            </p:cNvSpPr>
            <p:nvPr/>
          </p:nvSpPr>
          <p:spPr bwMode="auto">
            <a:xfrm>
              <a:off x="3391" y="2810"/>
              <a:ext cx="236"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78" name="Rectangle 114">
              <a:extLst>
                <a:ext uri="{FF2B5EF4-FFF2-40B4-BE49-F238E27FC236}">
                  <a16:creationId xmlns:a16="http://schemas.microsoft.com/office/drawing/2014/main" id="{E5C33EFC-5E62-46A8-9459-49333A5D2221}"/>
                </a:ext>
              </a:extLst>
            </p:cNvPr>
            <p:cNvSpPr>
              <a:spLocks noChangeArrowheads="1"/>
            </p:cNvSpPr>
            <p:nvPr/>
          </p:nvSpPr>
          <p:spPr bwMode="auto">
            <a:xfrm>
              <a:off x="3470"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79" name="Rectangle 115">
              <a:extLst>
                <a:ext uri="{FF2B5EF4-FFF2-40B4-BE49-F238E27FC236}">
                  <a16:creationId xmlns:a16="http://schemas.microsoft.com/office/drawing/2014/main" id="{248E634F-26E3-42DF-B8C5-9CCBF007DBCD}"/>
                </a:ext>
              </a:extLst>
            </p:cNvPr>
            <p:cNvSpPr>
              <a:spLocks noChangeArrowheads="1"/>
            </p:cNvSpPr>
            <p:nvPr/>
          </p:nvSpPr>
          <p:spPr bwMode="auto">
            <a:xfrm>
              <a:off x="3627"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80" name="Rectangle 116">
              <a:extLst>
                <a:ext uri="{FF2B5EF4-FFF2-40B4-BE49-F238E27FC236}">
                  <a16:creationId xmlns:a16="http://schemas.microsoft.com/office/drawing/2014/main" id="{26E503CE-9D3C-423D-9FF4-4B445FC586B1}"/>
                </a:ext>
              </a:extLst>
            </p:cNvPr>
            <p:cNvSpPr>
              <a:spLocks noChangeArrowheads="1"/>
            </p:cNvSpPr>
            <p:nvPr/>
          </p:nvSpPr>
          <p:spPr bwMode="auto">
            <a:xfrm>
              <a:off x="3711" y="2832"/>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81" name="Rectangle 117">
              <a:extLst>
                <a:ext uri="{FF2B5EF4-FFF2-40B4-BE49-F238E27FC236}">
                  <a16:creationId xmlns:a16="http://schemas.microsoft.com/office/drawing/2014/main" id="{0E8FF0D1-F685-4BE1-AEB3-7E31634C95EF}"/>
                </a:ext>
              </a:extLst>
            </p:cNvPr>
            <p:cNvSpPr>
              <a:spLocks noChangeArrowheads="1"/>
            </p:cNvSpPr>
            <p:nvPr/>
          </p:nvSpPr>
          <p:spPr bwMode="auto">
            <a:xfrm>
              <a:off x="3862" y="2810"/>
              <a:ext cx="235" cy="235"/>
            </a:xfrm>
            <a:prstGeom prst="rect">
              <a:avLst/>
            </a:prstGeom>
            <a:solidFill>
              <a:srgbClr val="FFFFFF"/>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82" name="Rectangle 118">
              <a:extLst>
                <a:ext uri="{FF2B5EF4-FFF2-40B4-BE49-F238E27FC236}">
                  <a16:creationId xmlns:a16="http://schemas.microsoft.com/office/drawing/2014/main" id="{58CE73C6-FC12-48F5-A081-056E23EBD5C4}"/>
                </a:ext>
              </a:extLst>
            </p:cNvPr>
            <p:cNvSpPr>
              <a:spLocks noChangeArrowheads="1"/>
            </p:cNvSpPr>
            <p:nvPr/>
          </p:nvSpPr>
          <p:spPr bwMode="auto">
            <a:xfrm>
              <a:off x="3940"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83" name="Rectangle 119">
              <a:extLst>
                <a:ext uri="{FF2B5EF4-FFF2-40B4-BE49-F238E27FC236}">
                  <a16:creationId xmlns:a16="http://schemas.microsoft.com/office/drawing/2014/main" id="{AFB42217-DFD3-4A18-A00F-A96800F304FE}"/>
                </a:ext>
              </a:extLst>
            </p:cNvPr>
            <p:cNvSpPr>
              <a:spLocks noChangeArrowheads="1"/>
            </p:cNvSpPr>
            <p:nvPr/>
          </p:nvSpPr>
          <p:spPr bwMode="auto">
            <a:xfrm>
              <a:off x="4097" y="2810"/>
              <a:ext cx="235" cy="235"/>
            </a:xfrm>
            <a:prstGeom prst="rect">
              <a:avLst/>
            </a:prstGeom>
            <a:solidFill>
              <a:srgbClr val="CFDBFD"/>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84" name="Rectangle 120">
              <a:extLst>
                <a:ext uri="{FF2B5EF4-FFF2-40B4-BE49-F238E27FC236}">
                  <a16:creationId xmlns:a16="http://schemas.microsoft.com/office/drawing/2014/main" id="{2BEC6939-B210-452B-A37F-DCD23FD91B78}"/>
                </a:ext>
              </a:extLst>
            </p:cNvPr>
            <p:cNvSpPr>
              <a:spLocks noChangeArrowheads="1"/>
            </p:cNvSpPr>
            <p:nvPr/>
          </p:nvSpPr>
          <p:spPr bwMode="auto">
            <a:xfrm>
              <a:off x="4175" y="2832"/>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40458C"/>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85" name="Line 121">
              <a:extLst>
                <a:ext uri="{FF2B5EF4-FFF2-40B4-BE49-F238E27FC236}">
                  <a16:creationId xmlns:a16="http://schemas.microsoft.com/office/drawing/2014/main" id="{95C68D52-A75D-4F9D-83C1-65FC0CEB90C9}"/>
                </a:ext>
              </a:extLst>
            </p:cNvPr>
            <p:cNvSpPr>
              <a:spLocks noChangeShapeType="1"/>
            </p:cNvSpPr>
            <p:nvPr/>
          </p:nvSpPr>
          <p:spPr bwMode="auto">
            <a:xfrm flipV="1">
              <a:off x="2915" y="3182"/>
              <a:ext cx="31" cy="32"/>
            </a:xfrm>
            <a:prstGeom prst="line">
              <a:avLst/>
            </a:prstGeom>
            <a:noFill/>
            <a:ln w="14288">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86" name="Freeform 122">
              <a:extLst>
                <a:ext uri="{FF2B5EF4-FFF2-40B4-BE49-F238E27FC236}">
                  <a16:creationId xmlns:a16="http://schemas.microsoft.com/office/drawing/2014/main" id="{7EE2D1FF-7150-4207-8089-2D5E0E916C9B}"/>
                </a:ext>
              </a:extLst>
            </p:cNvPr>
            <p:cNvSpPr>
              <a:spLocks/>
            </p:cNvSpPr>
            <p:nvPr/>
          </p:nvSpPr>
          <p:spPr bwMode="auto">
            <a:xfrm>
              <a:off x="2908" y="3101"/>
              <a:ext cx="119" cy="119"/>
            </a:xfrm>
            <a:custGeom>
              <a:avLst/>
              <a:gdLst>
                <a:gd name="T0" fmla="*/ 0 w 119"/>
                <a:gd name="T1" fmla="*/ 59 h 119"/>
                <a:gd name="T2" fmla="*/ 119 w 119"/>
                <a:gd name="T3" fmla="*/ 0 h 119"/>
                <a:gd name="T4" fmla="*/ 60 w 119"/>
                <a:gd name="T5" fmla="*/ 119 h 119"/>
                <a:gd name="T6" fmla="*/ 0 w 119"/>
                <a:gd name="T7" fmla="*/ 59 h 119"/>
              </a:gdLst>
              <a:ahLst/>
              <a:cxnLst>
                <a:cxn ang="0">
                  <a:pos x="T0" y="T1"/>
                </a:cxn>
                <a:cxn ang="0">
                  <a:pos x="T2" y="T3"/>
                </a:cxn>
                <a:cxn ang="0">
                  <a:pos x="T4" y="T5"/>
                </a:cxn>
                <a:cxn ang="0">
                  <a:pos x="T6" y="T7"/>
                </a:cxn>
              </a:cxnLst>
              <a:rect l="0" t="0" r="r" b="b"/>
              <a:pathLst>
                <a:path w="119" h="119">
                  <a:moveTo>
                    <a:pt x="0" y="59"/>
                  </a:moveTo>
                  <a:lnTo>
                    <a:pt x="119" y="0"/>
                  </a:lnTo>
                  <a:lnTo>
                    <a:pt x="60" y="119"/>
                  </a:lnTo>
                  <a:lnTo>
                    <a:pt x="0" y="59"/>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44187" name="Group 123">
            <a:extLst>
              <a:ext uri="{FF2B5EF4-FFF2-40B4-BE49-F238E27FC236}">
                <a16:creationId xmlns:a16="http://schemas.microsoft.com/office/drawing/2014/main" id="{BB185F0A-0C53-46BA-85F9-0E1DADC085BE}"/>
              </a:ext>
            </a:extLst>
          </p:cNvPr>
          <p:cNvGrpSpPr>
            <a:grpSpLocks/>
          </p:cNvGrpSpPr>
          <p:nvPr/>
        </p:nvGrpSpPr>
        <p:grpSpPr bwMode="auto">
          <a:xfrm>
            <a:off x="5010150" y="3454400"/>
            <a:ext cx="2239963" cy="892175"/>
            <a:chOff x="3156" y="2176"/>
            <a:chExt cx="1411" cy="562"/>
          </a:xfrm>
        </p:grpSpPr>
        <p:sp>
          <p:nvSpPr>
            <p:cNvPr id="344188" name="Rectangle 124">
              <a:extLst>
                <a:ext uri="{FF2B5EF4-FFF2-40B4-BE49-F238E27FC236}">
                  <a16:creationId xmlns:a16="http://schemas.microsoft.com/office/drawing/2014/main" id="{928EAACC-091D-477D-94BD-544F9AFF30C2}"/>
                </a:ext>
              </a:extLst>
            </p:cNvPr>
            <p:cNvSpPr>
              <a:spLocks noChangeArrowheads="1"/>
            </p:cNvSpPr>
            <p:nvPr/>
          </p:nvSpPr>
          <p:spPr bwMode="auto">
            <a:xfrm>
              <a:off x="4414" y="2176"/>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8</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89" name="Rectangle 125">
              <a:extLst>
                <a:ext uri="{FF2B5EF4-FFF2-40B4-BE49-F238E27FC236}">
                  <a16:creationId xmlns:a16="http://schemas.microsoft.com/office/drawing/2014/main" id="{07D97B90-1F28-4880-A1C3-9B18DEEFB2E3}"/>
                </a:ext>
              </a:extLst>
            </p:cNvPr>
            <p:cNvSpPr>
              <a:spLocks noChangeArrowheads="1"/>
            </p:cNvSpPr>
            <p:nvPr/>
          </p:nvSpPr>
          <p:spPr bwMode="auto">
            <a:xfrm>
              <a:off x="4179" y="2176"/>
              <a:ext cx="1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9</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0" name="Rectangle 126">
              <a:extLst>
                <a:ext uri="{FF2B5EF4-FFF2-40B4-BE49-F238E27FC236}">
                  <a16:creationId xmlns:a16="http://schemas.microsoft.com/office/drawing/2014/main" id="{C232371B-2D4D-450E-ABDC-6096AED12E58}"/>
                </a:ext>
              </a:extLst>
            </p:cNvPr>
            <p:cNvSpPr>
              <a:spLocks noChangeArrowheads="1"/>
            </p:cNvSpPr>
            <p:nvPr/>
          </p:nvSpPr>
          <p:spPr bwMode="auto">
            <a:xfrm>
              <a:off x="3909" y="2176"/>
              <a:ext cx="20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10</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1" name="Rectangle 127">
              <a:extLst>
                <a:ext uri="{FF2B5EF4-FFF2-40B4-BE49-F238E27FC236}">
                  <a16:creationId xmlns:a16="http://schemas.microsoft.com/office/drawing/2014/main" id="{3D84A4CD-92F0-46C1-9701-F6098EA89279}"/>
                </a:ext>
              </a:extLst>
            </p:cNvPr>
            <p:cNvSpPr>
              <a:spLocks noChangeArrowheads="1"/>
            </p:cNvSpPr>
            <p:nvPr/>
          </p:nvSpPr>
          <p:spPr bwMode="auto">
            <a:xfrm>
              <a:off x="3448" y="2176"/>
              <a:ext cx="20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12</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2" name="Rectangle 128">
              <a:extLst>
                <a:ext uri="{FF2B5EF4-FFF2-40B4-BE49-F238E27FC236}">
                  <a16:creationId xmlns:a16="http://schemas.microsoft.com/office/drawing/2014/main" id="{CFB62A51-B936-4552-89C9-E68F37E9C172}"/>
                </a:ext>
              </a:extLst>
            </p:cNvPr>
            <p:cNvSpPr>
              <a:spLocks noChangeArrowheads="1"/>
            </p:cNvSpPr>
            <p:nvPr/>
          </p:nvSpPr>
          <p:spPr bwMode="auto">
            <a:xfrm>
              <a:off x="3156" y="2341"/>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3" name="Rectangle 129">
              <a:extLst>
                <a:ext uri="{FF2B5EF4-FFF2-40B4-BE49-F238E27FC236}">
                  <a16:creationId xmlns:a16="http://schemas.microsoft.com/office/drawing/2014/main" id="{E3E92E23-C2B8-4865-B925-96B16107525A}"/>
                </a:ext>
              </a:extLst>
            </p:cNvPr>
            <p:cNvSpPr>
              <a:spLocks noChangeArrowheads="1"/>
            </p:cNvSpPr>
            <p:nvPr/>
          </p:nvSpPr>
          <p:spPr bwMode="auto">
            <a:xfrm>
              <a:off x="3234"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4" name="Rectangle 130">
              <a:extLst>
                <a:ext uri="{FF2B5EF4-FFF2-40B4-BE49-F238E27FC236}">
                  <a16:creationId xmlns:a16="http://schemas.microsoft.com/office/drawing/2014/main" id="{4482D559-DF22-48D9-8FD9-A2748B0EFB9A}"/>
                </a:ext>
              </a:extLst>
            </p:cNvPr>
            <p:cNvSpPr>
              <a:spLocks noChangeArrowheads="1"/>
            </p:cNvSpPr>
            <p:nvPr/>
          </p:nvSpPr>
          <p:spPr bwMode="auto">
            <a:xfrm>
              <a:off x="3391" y="2341"/>
              <a:ext cx="236"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5" name="Rectangle 131">
              <a:extLst>
                <a:ext uri="{FF2B5EF4-FFF2-40B4-BE49-F238E27FC236}">
                  <a16:creationId xmlns:a16="http://schemas.microsoft.com/office/drawing/2014/main" id="{EC6A7B87-E974-4486-B2FC-07141D075E83}"/>
                </a:ext>
              </a:extLst>
            </p:cNvPr>
            <p:cNvSpPr>
              <a:spLocks noChangeArrowheads="1"/>
            </p:cNvSpPr>
            <p:nvPr/>
          </p:nvSpPr>
          <p:spPr bwMode="auto">
            <a:xfrm>
              <a:off x="3470"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6" name="Rectangle 132">
              <a:extLst>
                <a:ext uri="{FF2B5EF4-FFF2-40B4-BE49-F238E27FC236}">
                  <a16:creationId xmlns:a16="http://schemas.microsoft.com/office/drawing/2014/main" id="{C050F70D-57CD-4623-9945-00B24A04CA3E}"/>
                </a:ext>
              </a:extLst>
            </p:cNvPr>
            <p:cNvSpPr>
              <a:spLocks noChangeArrowheads="1"/>
            </p:cNvSpPr>
            <p:nvPr/>
          </p:nvSpPr>
          <p:spPr bwMode="auto">
            <a:xfrm>
              <a:off x="3627" y="2341"/>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7" name="Rectangle 133">
              <a:extLst>
                <a:ext uri="{FF2B5EF4-FFF2-40B4-BE49-F238E27FC236}">
                  <a16:creationId xmlns:a16="http://schemas.microsoft.com/office/drawing/2014/main" id="{9DEE1E6C-7268-4FC8-A85B-CC5D9F7F1EA5}"/>
                </a:ext>
              </a:extLst>
            </p:cNvPr>
            <p:cNvSpPr>
              <a:spLocks noChangeArrowheads="1"/>
            </p:cNvSpPr>
            <p:nvPr/>
          </p:nvSpPr>
          <p:spPr bwMode="auto">
            <a:xfrm>
              <a:off x="3705"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8" name="Rectangle 134">
              <a:extLst>
                <a:ext uri="{FF2B5EF4-FFF2-40B4-BE49-F238E27FC236}">
                  <a16:creationId xmlns:a16="http://schemas.microsoft.com/office/drawing/2014/main" id="{70F7851A-C49F-44D8-AFB2-A8D5B6897970}"/>
                </a:ext>
              </a:extLst>
            </p:cNvPr>
            <p:cNvSpPr>
              <a:spLocks noChangeArrowheads="1"/>
            </p:cNvSpPr>
            <p:nvPr/>
          </p:nvSpPr>
          <p:spPr bwMode="auto">
            <a:xfrm>
              <a:off x="3862" y="2341"/>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199" name="Rectangle 135">
              <a:extLst>
                <a:ext uri="{FF2B5EF4-FFF2-40B4-BE49-F238E27FC236}">
                  <a16:creationId xmlns:a16="http://schemas.microsoft.com/office/drawing/2014/main" id="{177DFADF-539A-4F9D-8E8F-0C74B95F23F3}"/>
                </a:ext>
              </a:extLst>
            </p:cNvPr>
            <p:cNvSpPr>
              <a:spLocks noChangeArrowheads="1"/>
            </p:cNvSpPr>
            <p:nvPr/>
          </p:nvSpPr>
          <p:spPr bwMode="auto">
            <a:xfrm>
              <a:off x="3946" y="2363"/>
              <a:ext cx="1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c</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200" name="Rectangle 136">
              <a:extLst>
                <a:ext uri="{FF2B5EF4-FFF2-40B4-BE49-F238E27FC236}">
                  <a16:creationId xmlns:a16="http://schemas.microsoft.com/office/drawing/2014/main" id="{F090A8C4-481B-4919-9E8E-959B916DB5AB}"/>
                </a:ext>
              </a:extLst>
            </p:cNvPr>
            <p:cNvSpPr>
              <a:spLocks noChangeArrowheads="1"/>
            </p:cNvSpPr>
            <p:nvPr/>
          </p:nvSpPr>
          <p:spPr bwMode="auto">
            <a:xfrm>
              <a:off x="4097" y="2341"/>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201" name="Rectangle 137">
              <a:extLst>
                <a:ext uri="{FF2B5EF4-FFF2-40B4-BE49-F238E27FC236}">
                  <a16:creationId xmlns:a16="http://schemas.microsoft.com/office/drawing/2014/main" id="{EFBCFC42-166E-46F4-9478-C6177E0F381C}"/>
                </a:ext>
              </a:extLst>
            </p:cNvPr>
            <p:cNvSpPr>
              <a:spLocks noChangeArrowheads="1"/>
            </p:cNvSpPr>
            <p:nvPr/>
          </p:nvSpPr>
          <p:spPr bwMode="auto">
            <a:xfrm>
              <a:off x="4175"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a</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202" name="Rectangle 138">
              <a:extLst>
                <a:ext uri="{FF2B5EF4-FFF2-40B4-BE49-F238E27FC236}">
                  <a16:creationId xmlns:a16="http://schemas.microsoft.com/office/drawing/2014/main" id="{6DB37778-BEE0-4FDC-9CF7-99C1268BAAD0}"/>
                </a:ext>
              </a:extLst>
            </p:cNvPr>
            <p:cNvSpPr>
              <a:spLocks noChangeArrowheads="1"/>
            </p:cNvSpPr>
            <p:nvPr/>
          </p:nvSpPr>
          <p:spPr bwMode="auto">
            <a:xfrm>
              <a:off x="4332" y="2341"/>
              <a:ext cx="235" cy="235"/>
            </a:xfrm>
            <a:prstGeom prst="rect">
              <a:avLst/>
            </a:prstGeom>
            <a:solidFill>
              <a:srgbClr val="ECD882"/>
            </a:solidFill>
            <a:ln w="14288">
              <a:solidFill>
                <a:srgbClr val="40458C"/>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203" name="Rectangle 139">
              <a:extLst>
                <a:ext uri="{FF2B5EF4-FFF2-40B4-BE49-F238E27FC236}">
                  <a16:creationId xmlns:a16="http://schemas.microsoft.com/office/drawing/2014/main" id="{3462641F-CB91-4023-8703-50B6E1FC86C1}"/>
                </a:ext>
              </a:extLst>
            </p:cNvPr>
            <p:cNvSpPr>
              <a:spLocks noChangeArrowheads="1"/>
            </p:cNvSpPr>
            <p:nvPr/>
          </p:nvSpPr>
          <p:spPr bwMode="auto">
            <a:xfrm>
              <a:off x="4411" y="2363"/>
              <a:ext cx="1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BE2D00"/>
                  </a:solidFill>
                  <a:effectLst/>
                  <a:uLnTx/>
                  <a:uFillTx/>
                  <a:latin typeface="Times New Roman" panose="02020603050405020304" pitchFamily="18" charset="0"/>
                  <a:ea typeface="+mn-ea"/>
                  <a:cs typeface="+mn-cs"/>
                </a:rPr>
                <a:t>b</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204" name="Rectangle 140">
              <a:extLst>
                <a:ext uri="{FF2B5EF4-FFF2-40B4-BE49-F238E27FC236}">
                  <a16:creationId xmlns:a16="http://schemas.microsoft.com/office/drawing/2014/main" id="{59D60AEB-1818-400D-A573-5503886F3A00}"/>
                </a:ext>
              </a:extLst>
            </p:cNvPr>
            <p:cNvSpPr>
              <a:spLocks noChangeArrowheads="1"/>
            </p:cNvSpPr>
            <p:nvPr/>
          </p:nvSpPr>
          <p:spPr bwMode="auto">
            <a:xfrm>
              <a:off x="3683" y="2176"/>
              <a:ext cx="20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11</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205" name="Rectangle 141">
              <a:extLst>
                <a:ext uri="{FF2B5EF4-FFF2-40B4-BE49-F238E27FC236}">
                  <a16:creationId xmlns:a16="http://schemas.microsoft.com/office/drawing/2014/main" id="{04057301-8C19-4C23-A10F-0756EC26B032}"/>
                </a:ext>
              </a:extLst>
            </p:cNvPr>
            <p:cNvSpPr>
              <a:spLocks noChangeArrowheads="1"/>
            </p:cNvSpPr>
            <p:nvPr/>
          </p:nvSpPr>
          <p:spPr bwMode="auto">
            <a:xfrm>
              <a:off x="3200" y="2176"/>
              <a:ext cx="20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BE2D00"/>
                  </a:solidFill>
                  <a:effectLst/>
                  <a:uLnTx/>
                  <a:uFillTx/>
                  <a:latin typeface="Tahoma" panose="020B0604030504040204" pitchFamily="34" charset="0"/>
                  <a:ea typeface="+mn-ea"/>
                  <a:cs typeface="+mn-cs"/>
                </a:rPr>
                <a:t>13</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206" name="Line 142">
              <a:extLst>
                <a:ext uri="{FF2B5EF4-FFF2-40B4-BE49-F238E27FC236}">
                  <a16:creationId xmlns:a16="http://schemas.microsoft.com/office/drawing/2014/main" id="{D9397CE4-5372-4FBE-AF92-E28C71BC7B94}"/>
                </a:ext>
              </a:extLst>
            </p:cNvPr>
            <p:cNvSpPr>
              <a:spLocks noChangeShapeType="1"/>
            </p:cNvSpPr>
            <p:nvPr/>
          </p:nvSpPr>
          <p:spPr bwMode="auto">
            <a:xfrm flipV="1">
              <a:off x="4367" y="2701"/>
              <a:ext cx="31" cy="28"/>
            </a:xfrm>
            <a:prstGeom prst="line">
              <a:avLst/>
            </a:prstGeom>
            <a:noFill/>
            <a:ln w="14288">
              <a:solidFill>
                <a:srgbClr val="BE2D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4207" name="Freeform 143">
              <a:extLst>
                <a:ext uri="{FF2B5EF4-FFF2-40B4-BE49-F238E27FC236}">
                  <a16:creationId xmlns:a16="http://schemas.microsoft.com/office/drawing/2014/main" id="{4EC7361B-ED8B-49F6-B1EC-A0E1D6B69B35}"/>
                </a:ext>
              </a:extLst>
            </p:cNvPr>
            <p:cNvSpPr>
              <a:spLocks/>
            </p:cNvSpPr>
            <p:nvPr/>
          </p:nvSpPr>
          <p:spPr bwMode="auto">
            <a:xfrm>
              <a:off x="4360" y="2619"/>
              <a:ext cx="120" cy="119"/>
            </a:xfrm>
            <a:custGeom>
              <a:avLst/>
              <a:gdLst>
                <a:gd name="T0" fmla="*/ 0 w 120"/>
                <a:gd name="T1" fmla="*/ 60 h 119"/>
                <a:gd name="T2" fmla="*/ 120 w 120"/>
                <a:gd name="T3" fmla="*/ 0 h 119"/>
                <a:gd name="T4" fmla="*/ 60 w 120"/>
                <a:gd name="T5" fmla="*/ 119 h 119"/>
                <a:gd name="T6" fmla="*/ 0 w 120"/>
                <a:gd name="T7" fmla="*/ 60 h 119"/>
              </a:gdLst>
              <a:ahLst/>
              <a:cxnLst>
                <a:cxn ang="0">
                  <a:pos x="T0" y="T1"/>
                </a:cxn>
                <a:cxn ang="0">
                  <a:pos x="T2" y="T3"/>
                </a:cxn>
                <a:cxn ang="0">
                  <a:pos x="T4" y="T5"/>
                </a:cxn>
                <a:cxn ang="0">
                  <a:pos x="T6" y="T7"/>
                </a:cxn>
              </a:cxnLst>
              <a:rect l="0" t="0" r="r" b="b"/>
              <a:pathLst>
                <a:path w="120" h="119">
                  <a:moveTo>
                    <a:pt x="0" y="60"/>
                  </a:moveTo>
                  <a:lnTo>
                    <a:pt x="120" y="0"/>
                  </a:lnTo>
                  <a:lnTo>
                    <a:pt x="60" y="119"/>
                  </a:lnTo>
                  <a:lnTo>
                    <a:pt x="0" y="60"/>
                  </a:lnTo>
                  <a:close/>
                </a:path>
              </a:pathLst>
            </a:custGeom>
            <a:solidFill>
              <a:srgbClr val="BE2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4107"/>
                                        </p:tgtEl>
                                        <p:attrNameLst>
                                          <p:attrName>style.visibility</p:attrName>
                                        </p:attrNameLst>
                                      </p:cBhvr>
                                      <p:to>
                                        <p:strVal val="visible"/>
                                      </p:to>
                                    </p:set>
                                    <p:animEffect transition="in" filter="wipe(up)">
                                      <p:cBhvr>
                                        <p:cTn id="7" dur="500"/>
                                        <p:tgtEl>
                                          <p:spTgt spid="344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4121"/>
                                        </p:tgtEl>
                                        <p:attrNameLst>
                                          <p:attrName>style.visibility</p:attrName>
                                        </p:attrNameLst>
                                      </p:cBhvr>
                                      <p:to>
                                        <p:strVal val="visible"/>
                                      </p:to>
                                    </p:set>
                                    <p:animEffect transition="in" filter="wipe(up)">
                                      <p:cBhvr>
                                        <p:cTn id="12" dur="500"/>
                                        <p:tgtEl>
                                          <p:spTgt spid="3441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44140"/>
                                        </p:tgtEl>
                                        <p:attrNameLst>
                                          <p:attrName>style.visibility</p:attrName>
                                        </p:attrNameLst>
                                      </p:cBhvr>
                                      <p:to>
                                        <p:strVal val="visible"/>
                                      </p:to>
                                    </p:set>
                                    <p:animEffect transition="in" filter="wipe(up)">
                                      <p:cBhvr>
                                        <p:cTn id="17" dur="500"/>
                                        <p:tgtEl>
                                          <p:spTgt spid="3441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44155"/>
                                        </p:tgtEl>
                                        <p:attrNameLst>
                                          <p:attrName>style.visibility</p:attrName>
                                        </p:attrNameLst>
                                      </p:cBhvr>
                                      <p:to>
                                        <p:strVal val="visible"/>
                                      </p:to>
                                    </p:set>
                                    <p:animEffect transition="in" filter="wipe(up)">
                                      <p:cBhvr>
                                        <p:cTn id="22" dur="500"/>
                                        <p:tgtEl>
                                          <p:spTgt spid="3441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44171"/>
                                        </p:tgtEl>
                                        <p:attrNameLst>
                                          <p:attrName>style.visibility</p:attrName>
                                        </p:attrNameLst>
                                      </p:cBhvr>
                                      <p:to>
                                        <p:strVal val="visible"/>
                                      </p:to>
                                    </p:set>
                                    <p:animEffect transition="in" filter="wipe(down)">
                                      <p:cBhvr>
                                        <p:cTn id="27" dur="500"/>
                                        <p:tgtEl>
                                          <p:spTgt spid="3441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44187"/>
                                        </p:tgtEl>
                                        <p:attrNameLst>
                                          <p:attrName>style.visibility</p:attrName>
                                        </p:attrNameLst>
                                      </p:cBhvr>
                                      <p:to>
                                        <p:strVal val="visible"/>
                                      </p:to>
                                    </p:set>
                                    <p:animEffect transition="in" filter="wipe(down)">
                                      <p:cBhvr>
                                        <p:cTn id="32" dur="500"/>
                                        <p:tgtEl>
                                          <p:spTgt spid="344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532011D8-FADE-4A7D-88AE-8970E3ADEE51}"/>
              </a:ext>
            </a:extLst>
          </p:cNvPr>
          <p:cNvSpPr>
            <a:spLocks noGrp="1" noChangeArrowheads="1"/>
          </p:cNvSpPr>
          <p:nvPr>
            <p:ph type="title"/>
          </p:nvPr>
        </p:nvSpPr>
        <p:spPr>
          <a:xfrm>
            <a:off x="685800" y="38100"/>
            <a:ext cx="7772400" cy="1143000"/>
          </a:xfrm>
        </p:spPr>
        <p:txBody>
          <a:bodyPr/>
          <a:lstStyle/>
          <a:p>
            <a:r>
              <a:rPr lang="en-US" altLang="en-US" b="1" dirty="0"/>
              <a:t>Last-Occurrence Function</a:t>
            </a:r>
          </a:p>
        </p:txBody>
      </p:sp>
      <p:sp>
        <p:nvSpPr>
          <p:cNvPr id="345091" name="Rectangle 3">
            <a:extLst>
              <a:ext uri="{FF2B5EF4-FFF2-40B4-BE49-F238E27FC236}">
                <a16:creationId xmlns:a16="http://schemas.microsoft.com/office/drawing/2014/main" id="{919210B5-BF7D-4267-B82A-7886A347D4B2}"/>
              </a:ext>
            </a:extLst>
          </p:cNvPr>
          <p:cNvSpPr>
            <a:spLocks noGrp="1" noChangeArrowheads="1"/>
          </p:cNvSpPr>
          <p:nvPr>
            <p:ph type="body" idx="1"/>
          </p:nvPr>
        </p:nvSpPr>
        <p:spPr>
          <a:xfrm>
            <a:off x="565826" y="1342418"/>
            <a:ext cx="7848600" cy="4844374"/>
          </a:xfrm>
        </p:spPr>
        <p:txBody>
          <a:bodyPr/>
          <a:lstStyle/>
          <a:p>
            <a:r>
              <a:rPr lang="en-US" altLang="en-US" sz="2400" dirty="0"/>
              <a:t>preprocesses the pattern </a:t>
            </a:r>
            <a:r>
              <a:rPr lang="en-US" altLang="en-US" sz="2400" b="1" i="1" dirty="0">
                <a:latin typeface="Times New Roman" panose="02020603050405020304" pitchFamily="18" charset="0"/>
              </a:rPr>
              <a:t>P</a:t>
            </a:r>
            <a:r>
              <a:rPr lang="en-US" altLang="en-US" sz="2400" dirty="0"/>
              <a:t> and the alphabet </a:t>
            </a:r>
            <a:r>
              <a:rPr lang="en-US" altLang="en-US" sz="2400" b="1" i="1" dirty="0">
                <a:latin typeface="Symbol" panose="05050102010706020507" pitchFamily="18" charset="2"/>
              </a:rPr>
              <a:t>S</a:t>
            </a:r>
            <a:r>
              <a:rPr lang="en-US" altLang="en-US" sz="2400" dirty="0"/>
              <a:t> to build the last-occurrence function </a:t>
            </a:r>
            <a:r>
              <a:rPr lang="en-US" altLang="en-US" sz="2400" b="1" i="1" dirty="0">
                <a:latin typeface="Times New Roman" panose="02020603050405020304" pitchFamily="18" charset="0"/>
              </a:rPr>
              <a:t>L</a:t>
            </a:r>
            <a:r>
              <a:rPr lang="en-US" altLang="en-US" sz="2400" dirty="0"/>
              <a:t> mapping </a:t>
            </a:r>
            <a:r>
              <a:rPr lang="en-US" altLang="en-US" sz="2400" b="1" i="1" dirty="0">
                <a:latin typeface="Symbol" panose="05050102010706020507" pitchFamily="18" charset="2"/>
              </a:rPr>
              <a:t>S</a:t>
            </a:r>
            <a:r>
              <a:rPr lang="en-US" altLang="en-US" sz="2400" dirty="0"/>
              <a:t> to integers, where </a:t>
            </a:r>
            <a:r>
              <a:rPr lang="en-US" altLang="en-US" sz="2400" b="1" i="1" dirty="0">
                <a:latin typeface="Times New Roman" panose="02020603050405020304" pitchFamily="18" charset="0"/>
              </a:rPr>
              <a:t>L</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c</a:t>
            </a:r>
            <a:r>
              <a:rPr lang="en-US" altLang="en-US" sz="2400" dirty="0">
                <a:latin typeface="Times New Roman" panose="02020603050405020304" pitchFamily="18" charset="0"/>
              </a:rPr>
              <a:t>)</a:t>
            </a:r>
            <a:r>
              <a:rPr lang="en-US" altLang="en-US" sz="2400" dirty="0"/>
              <a:t> is defined as</a:t>
            </a:r>
          </a:p>
          <a:p>
            <a:pPr lvl="1">
              <a:buFontTx/>
              <a:buChar char="•"/>
            </a:pPr>
            <a:r>
              <a:rPr lang="en-US" altLang="en-US" sz="2400" dirty="0"/>
              <a:t>the largest index </a:t>
            </a:r>
            <a:r>
              <a:rPr lang="en-US" altLang="en-US" sz="2400" b="1" i="1" dirty="0" err="1">
                <a:latin typeface="Times New Roman" panose="02020603050405020304" pitchFamily="18" charset="0"/>
              </a:rPr>
              <a:t>i</a:t>
            </a:r>
            <a:r>
              <a:rPr lang="en-US" altLang="en-US" sz="2400" dirty="0"/>
              <a:t> such that </a:t>
            </a:r>
            <a:r>
              <a:rPr lang="en-US" altLang="en-US" sz="2400" b="1" i="1" dirty="0">
                <a:latin typeface="Times New Roman" panose="02020603050405020304" pitchFamily="18" charset="0"/>
              </a:rPr>
              <a:t>P</a:t>
            </a:r>
            <a:r>
              <a:rPr lang="en-US" altLang="en-US" sz="2400" dirty="0">
                <a:latin typeface="Times New Roman" panose="02020603050405020304" pitchFamily="18" charset="0"/>
              </a:rPr>
              <a:t>[</a:t>
            </a:r>
            <a:r>
              <a:rPr lang="en-US" altLang="en-US" sz="2400" b="1" i="1" dirty="0" err="1">
                <a:latin typeface="Times New Roman" panose="02020603050405020304" pitchFamily="18" charset="0"/>
              </a:rPr>
              <a:t>i</a:t>
            </a:r>
            <a:r>
              <a:rPr lang="en-US" altLang="en-US" sz="2400" dirty="0">
                <a:latin typeface="Times New Roman" panose="02020603050405020304" pitchFamily="18" charset="0"/>
              </a:rPr>
              <a:t>]</a:t>
            </a:r>
            <a:r>
              <a:rPr lang="en-US" altLang="en-US" sz="2400" dirty="0"/>
              <a:t> </a:t>
            </a:r>
            <a:r>
              <a:rPr lang="en-US" altLang="en-US" sz="2400" dirty="0">
                <a:latin typeface="Symbol" panose="05050102010706020507" pitchFamily="18" charset="2"/>
              </a:rPr>
              <a:t>=</a:t>
            </a:r>
            <a:r>
              <a:rPr lang="en-US" altLang="en-US" sz="2400" dirty="0">
                <a:latin typeface="Times New Roman" panose="02020603050405020304" pitchFamily="18" charset="0"/>
              </a:rPr>
              <a:t> </a:t>
            </a:r>
            <a:r>
              <a:rPr lang="en-US" altLang="en-US" sz="2400" b="1" i="1" dirty="0">
                <a:latin typeface="Times New Roman" panose="02020603050405020304" pitchFamily="18" charset="0"/>
              </a:rPr>
              <a:t>c </a:t>
            </a:r>
            <a:r>
              <a:rPr lang="en-US" altLang="en-US" sz="2400" dirty="0"/>
              <a:t>or </a:t>
            </a:r>
            <a:r>
              <a:rPr lang="en-US" altLang="en-US" sz="2400" dirty="0">
                <a:latin typeface="Symbol" panose="05050102010706020507" pitchFamily="18" charset="2"/>
              </a:rPr>
              <a:t>-</a:t>
            </a:r>
            <a:r>
              <a:rPr lang="en-US" altLang="en-US" sz="2400" dirty="0">
                <a:latin typeface="Times New Roman" panose="02020603050405020304" pitchFamily="18" charset="0"/>
              </a:rPr>
              <a:t>1</a:t>
            </a:r>
            <a:r>
              <a:rPr lang="en-US" altLang="en-US" sz="2400" dirty="0"/>
              <a:t> if no such index exists </a:t>
            </a:r>
            <a:endParaRPr lang="en-US" altLang="en-US" sz="2400" b="1" i="1" dirty="0">
              <a:latin typeface="Times New Roman" panose="02020603050405020304" pitchFamily="18" charset="0"/>
            </a:endParaRPr>
          </a:p>
          <a:p>
            <a:endParaRPr lang="en-US" altLang="en-US" sz="2400" dirty="0"/>
          </a:p>
          <a:p>
            <a:r>
              <a:rPr lang="en-US" altLang="en-US" sz="2400" dirty="0"/>
              <a:t>Example:</a:t>
            </a:r>
          </a:p>
          <a:p>
            <a:pPr lvl="1"/>
            <a:r>
              <a:rPr lang="en-US" altLang="en-US" sz="2400" b="1" i="1" dirty="0">
                <a:latin typeface="Symbol" panose="05050102010706020507" pitchFamily="18" charset="2"/>
              </a:rPr>
              <a:t>S </a:t>
            </a:r>
            <a:r>
              <a:rPr lang="en-US" altLang="en-US" sz="2400" dirty="0">
                <a:latin typeface="Symbol" panose="05050102010706020507" pitchFamily="18" charset="2"/>
              </a:rPr>
              <a:t>=</a:t>
            </a:r>
            <a:r>
              <a:rPr lang="en-US" altLang="en-US" sz="2400" dirty="0">
                <a:latin typeface="Times New Roman" panose="02020603050405020304" pitchFamily="18" charset="0"/>
              </a:rPr>
              <a:t> {</a:t>
            </a:r>
            <a:r>
              <a:rPr lang="en-US" altLang="en-US" sz="2400" b="1" i="1" dirty="0">
                <a:latin typeface="Times New Roman" panose="02020603050405020304" pitchFamily="18" charset="0"/>
              </a:rPr>
              <a:t>a, b, c, d</a:t>
            </a:r>
            <a:r>
              <a:rPr lang="en-US" altLang="en-US" sz="2400" dirty="0">
                <a:latin typeface="Times New Roman" panose="02020603050405020304" pitchFamily="18" charset="0"/>
              </a:rPr>
              <a:t>}</a:t>
            </a:r>
          </a:p>
          <a:p>
            <a:pPr lvl="1">
              <a:buFontTx/>
              <a:buChar char="•"/>
            </a:pPr>
            <a:r>
              <a:rPr lang="en-US" altLang="en-US" sz="2400" b="1" i="1" dirty="0">
                <a:latin typeface="Times New Roman" panose="02020603050405020304" pitchFamily="18" charset="0"/>
              </a:rPr>
              <a:t>P</a:t>
            </a:r>
            <a:r>
              <a:rPr lang="en-US" altLang="en-US" sz="2400" b="1" i="1" dirty="0">
                <a:latin typeface="Symbol" panose="05050102010706020507" pitchFamily="18" charset="2"/>
              </a:rPr>
              <a:t> </a:t>
            </a:r>
            <a:r>
              <a:rPr lang="en-US" altLang="en-US" sz="2400" dirty="0">
                <a:latin typeface="Symbol" panose="05050102010706020507" pitchFamily="18" charset="2"/>
              </a:rPr>
              <a:t>=</a:t>
            </a:r>
            <a:r>
              <a:rPr lang="en-US" altLang="en-US" sz="2400" dirty="0">
                <a:latin typeface="Times New Roman" panose="02020603050405020304" pitchFamily="18" charset="0"/>
              </a:rPr>
              <a:t> </a:t>
            </a:r>
            <a:r>
              <a:rPr lang="en-US" altLang="en-US" sz="2400" b="1" i="1" dirty="0" err="1">
                <a:latin typeface="Times New Roman" panose="02020603050405020304" pitchFamily="18" charset="0"/>
              </a:rPr>
              <a:t>abacab</a:t>
            </a:r>
            <a:endParaRPr lang="en-US" altLang="en-US" sz="2400" b="1" i="1" dirty="0">
              <a:latin typeface="Times New Roman" panose="02020603050405020304" pitchFamily="18" charset="0"/>
            </a:endParaRPr>
          </a:p>
          <a:p>
            <a:pPr lvl="1"/>
            <a:endParaRPr lang="en-US" altLang="en-US" sz="2400" b="1" i="1" dirty="0">
              <a:latin typeface="Times New Roman" panose="02020603050405020304" pitchFamily="18" charset="0"/>
            </a:endParaRPr>
          </a:p>
          <a:p>
            <a:r>
              <a:rPr lang="en-US" altLang="en-US" sz="2400" dirty="0"/>
              <a:t>The last-occurrence function can be computed in time </a:t>
            </a:r>
            <a:r>
              <a:rPr lang="en-US" altLang="en-US" sz="2400" b="1" i="1" dirty="0">
                <a:latin typeface="Times New Roman" panose="02020603050405020304" pitchFamily="18" charset="0"/>
              </a:rPr>
              <a:t>O</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m </a:t>
            </a:r>
            <a:r>
              <a:rPr lang="en-US" altLang="en-US" sz="2400" dirty="0">
                <a:latin typeface="Symbol" panose="05050102010706020507" pitchFamily="18" charset="2"/>
              </a:rPr>
              <a:t>+</a:t>
            </a:r>
            <a:r>
              <a:rPr lang="en-US" altLang="en-US" sz="2400" b="1" i="1" dirty="0">
                <a:latin typeface="Times New Roman" panose="02020603050405020304" pitchFamily="18" charset="0"/>
              </a:rPr>
              <a:t> s</a:t>
            </a:r>
            <a:r>
              <a:rPr lang="en-US" altLang="en-US" sz="2400" dirty="0">
                <a:latin typeface="Times New Roman" panose="02020603050405020304" pitchFamily="18" charset="0"/>
              </a:rPr>
              <a:t>)</a:t>
            </a:r>
            <a:r>
              <a:rPr lang="en-US" altLang="en-US" sz="2400" dirty="0"/>
              <a:t>, where </a:t>
            </a:r>
            <a:r>
              <a:rPr lang="en-US" altLang="en-US" sz="2400" b="1" i="1" dirty="0">
                <a:latin typeface="Times New Roman" panose="02020603050405020304" pitchFamily="18" charset="0"/>
              </a:rPr>
              <a:t>m</a:t>
            </a:r>
            <a:r>
              <a:rPr lang="en-US" altLang="en-US" sz="2400" dirty="0"/>
              <a:t> is the size of </a:t>
            </a:r>
            <a:r>
              <a:rPr lang="en-US" altLang="en-US" sz="2400" b="1" i="1" dirty="0">
                <a:latin typeface="Times New Roman" panose="02020603050405020304" pitchFamily="18" charset="0"/>
              </a:rPr>
              <a:t>P</a:t>
            </a:r>
            <a:r>
              <a:rPr lang="en-US" altLang="en-US" sz="2400" dirty="0"/>
              <a:t> and </a:t>
            </a:r>
            <a:r>
              <a:rPr lang="en-US" altLang="en-US" sz="2400" b="1" i="1" dirty="0">
                <a:latin typeface="Times New Roman" panose="02020603050405020304" pitchFamily="18" charset="0"/>
              </a:rPr>
              <a:t>s</a:t>
            </a:r>
            <a:r>
              <a:rPr lang="en-US" altLang="en-US" sz="2400" dirty="0"/>
              <a:t> is the size of </a:t>
            </a:r>
            <a:r>
              <a:rPr lang="en-US" altLang="en-US" sz="2400" b="1" i="1" dirty="0">
                <a:latin typeface="Symbol" panose="05050102010706020507" pitchFamily="18" charset="2"/>
              </a:rPr>
              <a:t>S</a:t>
            </a:r>
          </a:p>
          <a:p>
            <a:endParaRPr lang="en-US" altLang="en-US" sz="2400" b="1" i="1" dirty="0">
              <a:latin typeface="Symbol" panose="05050102010706020507" pitchFamily="18" charset="2"/>
            </a:endParaRPr>
          </a:p>
        </p:txBody>
      </p:sp>
      <p:graphicFrame>
        <p:nvGraphicFramePr>
          <p:cNvPr id="345092" name="Group 4">
            <a:extLst>
              <a:ext uri="{FF2B5EF4-FFF2-40B4-BE49-F238E27FC236}">
                <a16:creationId xmlns:a16="http://schemas.microsoft.com/office/drawing/2014/main" id="{124B144F-08DD-4522-9615-9218220D4FA9}"/>
              </a:ext>
            </a:extLst>
          </p:cNvPr>
          <p:cNvGraphicFramePr>
            <a:graphicFrameLocks noGrp="1"/>
          </p:cNvGraphicFramePr>
          <p:nvPr>
            <p:extLst>
              <p:ext uri="{D42A27DB-BD31-4B8C-83A1-F6EECF244321}">
                <p14:modId xmlns:p14="http://schemas.microsoft.com/office/powerpoint/2010/main" val="1364490802"/>
              </p:ext>
            </p:extLst>
          </p:nvPr>
        </p:nvGraphicFramePr>
        <p:xfrm>
          <a:off x="3810000" y="4017524"/>
          <a:ext cx="4648200" cy="914400"/>
        </p:xfrm>
        <a:graphic>
          <a:graphicData uri="http://schemas.openxmlformats.org/drawingml/2006/table">
            <a:tbl>
              <a:tblPr/>
              <a:tblGrid>
                <a:gridCol w="930275">
                  <a:extLst>
                    <a:ext uri="{9D8B030D-6E8A-4147-A177-3AD203B41FA5}">
                      <a16:colId xmlns:a16="http://schemas.microsoft.com/office/drawing/2014/main" val="356820036"/>
                    </a:ext>
                  </a:extLst>
                </a:gridCol>
                <a:gridCol w="930275">
                  <a:extLst>
                    <a:ext uri="{9D8B030D-6E8A-4147-A177-3AD203B41FA5}">
                      <a16:colId xmlns:a16="http://schemas.microsoft.com/office/drawing/2014/main" val="504595262"/>
                    </a:ext>
                  </a:extLst>
                </a:gridCol>
                <a:gridCol w="927100">
                  <a:extLst>
                    <a:ext uri="{9D8B030D-6E8A-4147-A177-3AD203B41FA5}">
                      <a16:colId xmlns:a16="http://schemas.microsoft.com/office/drawing/2014/main" val="3082955863"/>
                    </a:ext>
                  </a:extLst>
                </a:gridCol>
                <a:gridCol w="930275">
                  <a:extLst>
                    <a:ext uri="{9D8B030D-6E8A-4147-A177-3AD203B41FA5}">
                      <a16:colId xmlns:a16="http://schemas.microsoft.com/office/drawing/2014/main" val="3687556434"/>
                    </a:ext>
                  </a:extLst>
                </a:gridCol>
                <a:gridCol w="930275">
                  <a:extLst>
                    <a:ext uri="{9D8B030D-6E8A-4147-A177-3AD203B41FA5}">
                      <a16:colId xmlns:a16="http://schemas.microsoft.com/office/drawing/2014/main" val="487358256"/>
                    </a:ext>
                  </a:extLst>
                </a:gridCol>
              </a:tblGrid>
              <a:tr h="330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dirty="0">
                          <a:ln>
                            <a:noFill/>
                          </a:ln>
                          <a:solidFill>
                            <a:schemeClr val="tx1"/>
                          </a:solidFill>
                          <a:effectLst/>
                          <a:latin typeface="Times New Roman" panose="02020603050405020304" pitchFamily="18"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5261522"/>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rPr>
                        <a:t>L</a:t>
                      </a:r>
                      <a:r>
                        <a:rPr kumimoji="0" lang="en-US" altLang="en-US" sz="2400" b="0" i="0" u="none" strike="noStrike" cap="none" normalizeH="0" baseline="0">
                          <a:ln>
                            <a:noFill/>
                          </a:ln>
                          <a:solidFill>
                            <a:schemeClr val="tx1"/>
                          </a:solidFill>
                          <a:effectLst/>
                          <a:latin typeface="Times New Roman" panose="02020603050405020304" pitchFamily="18" charset="0"/>
                        </a:rPr>
                        <a:t>(</a:t>
                      </a:r>
                      <a:r>
                        <a:rPr kumimoji="0" lang="en-US" altLang="en-US" sz="2400" b="1" i="1" u="none" strike="noStrike" cap="none" normalizeH="0" baseline="0">
                          <a:ln>
                            <a:noFill/>
                          </a:ln>
                          <a:solidFill>
                            <a:schemeClr val="tx1"/>
                          </a:solidFill>
                          <a:effectLst/>
                          <a:latin typeface="Times New Roman" panose="02020603050405020304" pitchFamily="18" charset="0"/>
                        </a:rPr>
                        <a:t>c</a:t>
                      </a:r>
                      <a:r>
                        <a:rPr kumimoji="0" lang="en-US" altLang="en-US" sz="24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1962561"/>
                  </a:ext>
                </a:extLst>
              </a:tr>
            </a:tbl>
          </a:graphicData>
        </a:graphic>
      </p:graphicFrame>
      <p:sp>
        <p:nvSpPr>
          <p:cNvPr id="345112" name="Rectangle 24">
            <a:extLst>
              <a:ext uri="{FF2B5EF4-FFF2-40B4-BE49-F238E27FC236}">
                <a16:creationId xmlns:a16="http://schemas.microsoft.com/office/drawing/2014/main" id="{2A7D85D0-9178-4E6C-A56C-48F59D71B5BD}"/>
              </a:ext>
            </a:extLst>
          </p:cNvPr>
          <p:cNvSpPr>
            <a:spLocks noChangeArrowheads="1"/>
          </p:cNvSpPr>
          <p:nvPr/>
        </p:nvSpPr>
        <p:spPr bwMode="auto">
          <a:xfrm>
            <a:off x="5037304" y="44471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45113" name="Rectangle 25">
            <a:extLst>
              <a:ext uri="{FF2B5EF4-FFF2-40B4-BE49-F238E27FC236}">
                <a16:creationId xmlns:a16="http://schemas.microsoft.com/office/drawing/2014/main" id="{1D8E70CC-3456-4BF6-86F6-ABAC888C4CF8}"/>
              </a:ext>
            </a:extLst>
          </p:cNvPr>
          <p:cNvSpPr>
            <a:spLocks noChangeArrowheads="1"/>
          </p:cNvSpPr>
          <p:nvPr/>
        </p:nvSpPr>
        <p:spPr bwMode="auto">
          <a:xfrm>
            <a:off x="5951704" y="44471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45114" name="Rectangle 26">
            <a:extLst>
              <a:ext uri="{FF2B5EF4-FFF2-40B4-BE49-F238E27FC236}">
                <a16:creationId xmlns:a16="http://schemas.microsoft.com/office/drawing/2014/main" id="{0789679B-9500-4775-99F7-7E2867A24613}"/>
              </a:ext>
            </a:extLst>
          </p:cNvPr>
          <p:cNvSpPr>
            <a:spLocks noChangeArrowheads="1"/>
          </p:cNvSpPr>
          <p:nvPr/>
        </p:nvSpPr>
        <p:spPr bwMode="auto">
          <a:xfrm>
            <a:off x="6866104" y="44471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45115" name="Rectangle 27">
            <a:extLst>
              <a:ext uri="{FF2B5EF4-FFF2-40B4-BE49-F238E27FC236}">
                <a16:creationId xmlns:a16="http://schemas.microsoft.com/office/drawing/2014/main" id="{2E89F331-B58D-4D6F-999B-4B271DF826A0}"/>
              </a:ext>
            </a:extLst>
          </p:cNvPr>
          <p:cNvSpPr>
            <a:spLocks noChangeArrowheads="1"/>
          </p:cNvSpPr>
          <p:nvPr/>
        </p:nvSpPr>
        <p:spPr bwMode="auto">
          <a:xfrm>
            <a:off x="7704304" y="4447164"/>
            <a:ext cx="4411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5112"/>
                                        </p:tgtEl>
                                        <p:attrNameLst>
                                          <p:attrName>style.visibility</p:attrName>
                                        </p:attrNameLst>
                                      </p:cBhvr>
                                      <p:to>
                                        <p:strVal val="visible"/>
                                      </p:to>
                                    </p:set>
                                    <p:animEffect transition="in" filter="dissolve">
                                      <p:cBhvr>
                                        <p:cTn id="7" dur="500"/>
                                        <p:tgtEl>
                                          <p:spTgt spid="345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5113"/>
                                        </p:tgtEl>
                                        <p:attrNameLst>
                                          <p:attrName>style.visibility</p:attrName>
                                        </p:attrNameLst>
                                      </p:cBhvr>
                                      <p:to>
                                        <p:strVal val="visible"/>
                                      </p:to>
                                    </p:set>
                                    <p:animEffect transition="in" filter="dissolve">
                                      <p:cBhvr>
                                        <p:cTn id="12" dur="500"/>
                                        <p:tgtEl>
                                          <p:spTgt spid="3451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5114"/>
                                        </p:tgtEl>
                                        <p:attrNameLst>
                                          <p:attrName>style.visibility</p:attrName>
                                        </p:attrNameLst>
                                      </p:cBhvr>
                                      <p:to>
                                        <p:strVal val="visible"/>
                                      </p:to>
                                    </p:set>
                                    <p:animEffect transition="in" filter="dissolve">
                                      <p:cBhvr>
                                        <p:cTn id="17" dur="500"/>
                                        <p:tgtEl>
                                          <p:spTgt spid="3451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5115"/>
                                        </p:tgtEl>
                                        <p:attrNameLst>
                                          <p:attrName>style.visibility</p:attrName>
                                        </p:attrNameLst>
                                      </p:cBhvr>
                                      <p:to>
                                        <p:strVal val="visible"/>
                                      </p:to>
                                    </p:set>
                                    <p:animEffect transition="in" filter="dissolve">
                                      <p:cBhvr>
                                        <p:cTn id="22" dur="500"/>
                                        <p:tgtEl>
                                          <p:spTgt spid="345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12" grpId="0" autoUpdateAnimBg="0"/>
      <p:bldP spid="345113" grpId="0" autoUpdateAnimBg="0"/>
      <p:bldP spid="345114" grpId="0" autoUpdateAnimBg="0"/>
      <p:bldP spid="34511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6114" name="Group 2">
            <a:extLst>
              <a:ext uri="{FF2B5EF4-FFF2-40B4-BE49-F238E27FC236}">
                <a16:creationId xmlns:a16="http://schemas.microsoft.com/office/drawing/2014/main" id="{C8C2CA55-60EF-4CFA-A8A5-3C880F1B4165}"/>
              </a:ext>
            </a:extLst>
          </p:cNvPr>
          <p:cNvGrpSpPr>
            <a:grpSpLocks/>
          </p:cNvGrpSpPr>
          <p:nvPr/>
        </p:nvGrpSpPr>
        <p:grpSpPr bwMode="auto">
          <a:xfrm>
            <a:off x="4724400" y="1447800"/>
            <a:ext cx="4114800" cy="2557463"/>
            <a:chOff x="2976" y="2517"/>
            <a:chExt cx="2592" cy="1611"/>
          </a:xfrm>
        </p:grpSpPr>
        <p:graphicFrame>
          <p:nvGraphicFramePr>
            <p:cNvPr id="346115" name="Object 3">
              <a:extLst>
                <a:ext uri="{FF2B5EF4-FFF2-40B4-BE49-F238E27FC236}">
                  <a16:creationId xmlns:a16="http://schemas.microsoft.com/office/drawing/2014/main" id="{5686187D-337B-4338-8859-5FF0DD7D6150}"/>
                </a:ext>
              </a:extLst>
            </p:cNvPr>
            <p:cNvGraphicFramePr>
              <a:graphicFrameLocks noChangeAspect="1"/>
            </p:cNvGraphicFramePr>
            <p:nvPr/>
          </p:nvGraphicFramePr>
          <p:xfrm>
            <a:off x="3480" y="2757"/>
            <a:ext cx="2088" cy="1371"/>
          </p:xfrm>
          <a:graphic>
            <a:graphicData uri="http://schemas.openxmlformats.org/presentationml/2006/ole">
              <mc:AlternateContent xmlns:mc="http://schemas.openxmlformats.org/markup-compatibility/2006">
                <mc:Choice xmlns:v="urn:schemas-microsoft-com:vml" Requires="v">
                  <p:oleObj spid="_x0000_s37946" name="VISIO" r:id="rId3" imgW="3106080" imgH="2043720" progId="Visio.Drawing.6">
                    <p:embed/>
                  </p:oleObj>
                </mc:Choice>
                <mc:Fallback>
                  <p:oleObj name="VISIO" r:id="rId3" imgW="3106080" imgH="2043720" progId="Visio.Drawing.6">
                    <p:embed/>
                    <p:pic>
                      <p:nvPicPr>
                        <p:cNvPr id="346115" name="Object 3">
                          <a:extLst>
                            <a:ext uri="{FF2B5EF4-FFF2-40B4-BE49-F238E27FC236}">
                              <a16:creationId xmlns:a16="http://schemas.microsoft.com/office/drawing/2014/main" id="{5686187D-337B-4338-8859-5FF0DD7D6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 y="2757"/>
                          <a:ext cx="2088" cy="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6116" name="Text Box 4">
              <a:extLst>
                <a:ext uri="{FF2B5EF4-FFF2-40B4-BE49-F238E27FC236}">
                  <a16:creationId xmlns:a16="http://schemas.microsoft.com/office/drawing/2014/main" id="{095F841F-6383-4803-A401-461E4E29CC0B}"/>
                </a:ext>
              </a:extLst>
            </p:cNvPr>
            <p:cNvSpPr txBox="1">
              <a:spLocks noChangeArrowheads="1"/>
            </p:cNvSpPr>
            <p:nvPr/>
          </p:nvSpPr>
          <p:spPr bwMode="auto">
            <a:xfrm>
              <a:off x="2976" y="2517"/>
              <a:ext cx="13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Case 1: </a:t>
              </a: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20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&lt;</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l</a:t>
              </a:r>
            </a:p>
          </p:txBody>
        </p:sp>
      </p:grpSp>
      <p:sp>
        <p:nvSpPr>
          <p:cNvPr id="346117" name="Rectangle 5">
            <a:extLst>
              <a:ext uri="{FF2B5EF4-FFF2-40B4-BE49-F238E27FC236}">
                <a16:creationId xmlns:a16="http://schemas.microsoft.com/office/drawing/2014/main" id="{73EB3E9D-736B-47C6-AE02-9CB6828B1E81}"/>
              </a:ext>
            </a:extLst>
          </p:cNvPr>
          <p:cNvSpPr>
            <a:spLocks noGrp="1" noChangeArrowheads="1"/>
          </p:cNvSpPr>
          <p:nvPr>
            <p:ph type="title"/>
          </p:nvPr>
        </p:nvSpPr>
        <p:spPr/>
        <p:txBody>
          <a:bodyPr/>
          <a:lstStyle/>
          <a:p>
            <a:r>
              <a:rPr lang="en-US" altLang="en-US"/>
              <a:t>The Boyer-Moore Algorithm</a:t>
            </a:r>
          </a:p>
        </p:txBody>
      </p:sp>
      <p:sp>
        <p:nvSpPr>
          <p:cNvPr id="346118" name="Text Box 6">
            <a:extLst>
              <a:ext uri="{FF2B5EF4-FFF2-40B4-BE49-F238E27FC236}">
                <a16:creationId xmlns:a16="http://schemas.microsoft.com/office/drawing/2014/main" id="{02FDC292-2F13-4BD5-BF1F-2A5C13B67059}"/>
              </a:ext>
            </a:extLst>
          </p:cNvPr>
          <p:cNvSpPr txBox="1">
            <a:spLocks noChangeArrowheads="1"/>
          </p:cNvSpPr>
          <p:nvPr/>
        </p:nvSpPr>
        <p:spPr bwMode="auto">
          <a:xfrm>
            <a:off x="685800" y="1600200"/>
            <a:ext cx="4114800" cy="4614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42900" eaLnBrk="0" hangingPunct="0">
              <a:defRPr sz="2400">
                <a:solidFill>
                  <a:schemeClr val="tx1"/>
                </a:solidFill>
                <a:latin typeface="Times New Roman" panose="02020603050405020304" pitchFamily="18" charset="0"/>
              </a:defRPr>
            </a:lvl1pPr>
            <a:lvl2pPr marL="342900" defTabSz="342900" eaLnBrk="0" hangingPunct="0">
              <a:defRPr sz="2400">
                <a:solidFill>
                  <a:schemeClr val="tx1"/>
                </a:solidFill>
                <a:latin typeface="Times New Roman" panose="02020603050405020304" pitchFamily="18" charset="0"/>
              </a:defRPr>
            </a:lvl2pPr>
            <a:lvl3pPr marL="628650" defTabSz="342900" eaLnBrk="0" hangingPunct="0">
              <a:defRPr sz="2400">
                <a:solidFill>
                  <a:schemeClr val="tx1"/>
                </a:solidFill>
                <a:latin typeface="Times New Roman" panose="02020603050405020304" pitchFamily="18" charset="0"/>
              </a:defRPr>
            </a:lvl3pPr>
            <a:lvl4pPr defTabSz="342900" eaLnBrk="0" hangingPunct="0">
              <a:defRPr sz="2400">
                <a:solidFill>
                  <a:schemeClr val="tx1"/>
                </a:solidFill>
                <a:latin typeface="Times New Roman" panose="02020603050405020304" pitchFamily="18" charset="0"/>
              </a:defRPr>
            </a:lvl4pPr>
            <a:lvl5pPr defTabSz="342900" eaLnBrk="0" hangingPunct="0">
              <a:defRPr sz="2400">
                <a:solidFill>
                  <a:schemeClr val="tx1"/>
                </a:solidFill>
                <a:latin typeface="Times New Roman" panose="02020603050405020304" pitchFamily="18" charset="0"/>
              </a:defRPr>
            </a:lvl5pPr>
            <a:lvl6pPr defTabSz="342900" eaLnBrk="0" fontAlgn="base" hangingPunct="0">
              <a:spcBef>
                <a:spcPct val="0"/>
              </a:spcBef>
              <a:spcAft>
                <a:spcPct val="0"/>
              </a:spcAft>
              <a:defRPr sz="2400">
                <a:solidFill>
                  <a:schemeClr val="tx1"/>
                </a:solidFill>
                <a:latin typeface="Times New Roman" panose="02020603050405020304" pitchFamily="18" charset="0"/>
              </a:defRPr>
            </a:lvl6pPr>
            <a:lvl7pPr defTabSz="342900" eaLnBrk="0" fontAlgn="base" hangingPunct="0">
              <a:spcBef>
                <a:spcPct val="0"/>
              </a:spcBef>
              <a:spcAft>
                <a:spcPct val="0"/>
              </a:spcAft>
              <a:defRPr sz="2400">
                <a:solidFill>
                  <a:schemeClr val="tx1"/>
                </a:solidFill>
                <a:latin typeface="Times New Roman" panose="02020603050405020304" pitchFamily="18" charset="0"/>
              </a:defRPr>
            </a:lvl7pPr>
            <a:lvl8pPr defTabSz="342900" eaLnBrk="0" fontAlgn="base" hangingPunct="0">
              <a:spcBef>
                <a:spcPct val="0"/>
              </a:spcBef>
              <a:spcAft>
                <a:spcPct val="0"/>
              </a:spcAft>
              <a:defRPr sz="2400">
                <a:solidFill>
                  <a:schemeClr val="tx1"/>
                </a:solidFill>
                <a:latin typeface="Times New Roman" panose="02020603050405020304" pitchFamily="18" charset="0"/>
              </a:defRPr>
            </a:lvl8pPr>
            <a:lvl9pPr defTabSz="3429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342900" rtl="0" eaLnBrk="1" fontAlgn="base" latinLnBrk="0" hangingPunct="1">
              <a:lnSpc>
                <a:spcPct val="90000"/>
              </a:lnSpc>
              <a:spcBef>
                <a:spcPct val="0"/>
              </a:spcBef>
              <a:spcAft>
                <a:spcPct val="2000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Algorithm</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BoyerMooreMatch</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 P, </a:t>
            </a:r>
            <a:r>
              <a:rPr kumimoji="0" lang="en-US" altLang="en-US" sz="1800" b="1" i="1" u="none" strike="noStrike" kern="1200" cap="none" spc="0" normalizeH="0" baseline="0" noProof="0">
                <a:ln>
                  <a:noFill/>
                </a:ln>
                <a:solidFill>
                  <a:srgbClr val="000000"/>
                </a:solidFill>
                <a:effectLst/>
                <a:uLnTx/>
                <a:uFillTx/>
                <a:latin typeface="Symbol" panose="05050102010706020507" pitchFamily="18" charset="2"/>
                <a:ea typeface="+mn-ea"/>
                <a:cs typeface="+mn-cs"/>
              </a:rPr>
              <a:t>S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lastOccurenceFunction</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P, </a:t>
            </a:r>
            <a:r>
              <a:rPr kumimoji="0" lang="en-US" altLang="en-US" sz="1800" b="1" i="1" u="none" strike="noStrike" kern="1200" cap="none" spc="0" normalizeH="0" baseline="0" noProof="0">
                <a:ln>
                  <a:noFill/>
                </a:ln>
                <a:solidFill>
                  <a:srgbClr val="000000"/>
                </a:solidFill>
                <a:effectLst/>
                <a:uLnTx/>
                <a:uFillTx/>
                <a:latin typeface="Symbol" panose="05050102010706020507" pitchFamily="18" charset="2"/>
                <a:ea typeface="+mn-ea"/>
                <a:cs typeface="+mn-cs"/>
              </a:rPr>
              <a:t>S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m</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m</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0" marR="0" lvl="0"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repeat</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if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r>
              <a:rPr kumimoji="0" lang="en-US" altLang="en-US" sz="18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P</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if</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return</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match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j</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else</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character-jump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endParaRP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until</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&gt;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n</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a:p>
            <a:pPr marL="342900" marR="0" lvl="1" indent="0" algn="l" defTabSz="342900" rtl="0" eaLnBrk="1" fontAlgn="base" latinLnBrk="0" hangingPunct="1">
              <a:lnSpc>
                <a:spcPct val="90000"/>
              </a:lnSpc>
              <a:spcBef>
                <a:spcPct val="0"/>
              </a:spcBef>
              <a:spcAft>
                <a:spcPct val="0"/>
              </a:spcAft>
              <a:buClr>
                <a:srgbClr val="CCCCFF"/>
              </a:buClr>
              <a:buSzPct val="110000"/>
              <a:buFont typeface="Wingdings" panose="05000000000000000000" pitchFamily="2" charset="2"/>
              <a:buNone/>
              <a:tabLst/>
              <a:defRPr/>
            </a:pPr>
            <a:r>
              <a:rPr kumimoji="0" lang="en-US" altLang="en-US" sz="18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return</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no match }</a:t>
            </a:r>
          </a:p>
        </p:txBody>
      </p:sp>
      <p:grpSp>
        <p:nvGrpSpPr>
          <p:cNvPr id="346119" name="Group 7">
            <a:extLst>
              <a:ext uri="{FF2B5EF4-FFF2-40B4-BE49-F238E27FC236}">
                <a16:creationId xmlns:a16="http://schemas.microsoft.com/office/drawing/2014/main" id="{270E8EDE-51C8-4E57-BD5C-5C4CDCEC3528}"/>
              </a:ext>
            </a:extLst>
          </p:cNvPr>
          <p:cNvGrpSpPr>
            <a:grpSpLocks/>
          </p:cNvGrpSpPr>
          <p:nvPr/>
        </p:nvGrpSpPr>
        <p:grpSpPr bwMode="auto">
          <a:xfrm>
            <a:off x="4724400" y="3979863"/>
            <a:ext cx="4114800" cy="2573337"/>
            <a:chOff x="2976" y="1019"/>
            <a:chExt cx="2592" cy="1621"/>
          </a:xfrm>
        </p:grpSpPr>
        <p:graphicFrame>
          <p:nvGraphicFramePr>
            <p:cNvPr id="346120" name="Object 8">
              <a:extLst>
                <a:ext uri="{FF2B5EF4-FFF2-40B4-BE49-F238E27FC236}">
                  <a16:creationId xmlns:a16="http://schemas.microsoft.com/office/drawing/2014/main" id="{FF1045D9-4A69-4808-A5C8-DB23500494C1}"/>
                </a:ext>
              </a:extLst>
            </p:cNvPr>
            <p:cNvGraphicFramePr>
              <a:graphicFrameLocks noChangeAspect="1"/>
            </p:cNvGraphicFramePr>
            <p:nvPr/>
          </p:nvGraphicFramePr>
          <p:xfrm>
            <a:off x="3480" y="1269"/>
            <a:ext cx="2088" cy="1371"/>
          </p:xfrm>
          <a:graphic>
            <a:graphicData uri="http://schemas.openxmlformats.org/presentationml/2006/ole">
              <mc:AlternateContent xmlns:mc="http://schemas.openxmlformats.org/markup-compatibility/2006">
                <mc:Choice xmlns:v="urn:schemas-microsoft-com:vml" Requires="v">
                  <p:oleObj spid="_x0000_s37947" name="VISIO" r:id="rId5" imgW="3106080" imgH="2043720" progId="Visio.Drawing.6">
                    <p:embed/>
                  </p:oleObj>
                </mc:Choice>
                <mc:Fallback>
                  <p:oleObj name="VISIO" r:id="rId5" imgW="3106080" imgH="2043720" progId="Visio.Drawing.6">
                    <p:embed/>
                    <p:pic>
                      <p:nvPicPr>
                        <p:cNvPr id="346120" name="Object 8">
                          <a:extLst>
                            <a:ext uri="{FF2B5EF4-FFF2-40B4-BE49-F238E27FC236}">
                              <a16:creationId xmlns:a16="http://schemas.microsoft.com/office/drawing/2014/main" id="{FF1045D9-4A69-4808-A5C8-DB23500494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0" y="1269"/>
                          <a:ext cx="2088" cy="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6121" name="Text Box 9">
              <a:extLst>
                <a:ext uri="{FF2B5EF4-FFF2-40B4-BE49-F238E27FC236}">
                  <a16:creationId xmlns:a16="http://schemas.microsoft.com/office/drawing/2014/main" id="{953836DB-8922-4DBF-9FA8-93A1656B1599}"/>
                </a:ext>
              </a:extLst>
            </p:cNvPr>
            <p:cNvSpPr txBox="1">
              <a:spLocks noChangeArrowheads="1"/>
            </p:cNvSpPr>
            <p:nvPr/>
          </p:nvSpPr>
          <p:spPr bwMode="auto">
            <a:xfrm>
              <a:off x="2976" y="1019"/>
              <a:ext cx="13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Case 2: </a:t>
              </a: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l</a:t>
              </a:r>
              <a:r>
                <a:rPr kumimoji="0" lang="en-US" alt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mn-cs"/>
                </a:rPr>
                <a:t> </a:t>
              </a:r>
              <a:r>
                <a:rPr kumimoji="0" lang="en-US" altLang="en-US" sz="20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&lt; </a:t>
              </a: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a:t>
              </a:r>
              <a:endPar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endParaRPr>
            </a:p>
          </p:txBody>
        </p:sp>
      </p:grpSp>
      <p:sp>
        <p:nvSpPr>
          <p:cNvPr id="346122" name="Rectangle 10">
            <a:extLst>
              <a:ext uri="{FF2B5EF4-FFF2-40B4-BE49-F238E27FC236}">
                <a16:creationId xmlns:a16="http://schemas.microsoft.com/office/drawing/2014/main" id="{BD9608D6-E5D7-49AD-9A7D-B886B02E9628}"/>
              </a:ext>
            </a:extLst>
          </p:cNvPr>
          <p:cNvSpPr>
            <a:spLocks noChangeArrowheads="1"/>
          </p:cNvSpPr>
          <p:nvPr/>
        </p:nvSpPr>
        <p:spPr bwMode="auto">
          <a:xfrm>
            <a:off x="1752600" y="5018088"/>
            <a:ext cx="297180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40000"/>
              </a:lnSpc>
              <a:spcBef>
                <a:spcPct val="50000"/>
              </a:spcBef>
              <a:spcAft>
                <a:spcPct val="0"/>
              </a:spcAft>
              <a:buClr>
                <a:srgbClr val="CCCCFF"/>
              </a:buClr>
              <a:buSzPct val="110000"/>
              <a:buFont typeface="Wingdings" panose="05000000000000000000" pitchFamily="2" charset="2"/>
              <a:buNone/>
              <a:tabLst/>
              <a:defRPr/>
            </a:pP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r>
              <a:rPr kumimoji="0" lang="en-US" altLang="en-US" sz="1800" b="0"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40000"/>
              </a:lnSpc>
              <a:spcBef>
                <a:spcPct val="50000"/>
              </a:spcBef>
              <a:spcAft>
                <a:spcPct val="0"/>
              </a:spcAft>
              <a:buClr>
                <a:srgbClr val="CCCCFF"/>
              </a:buClr>
              <a:buSzPct val="110000"/>
              <a:buFont typeface="Wingdings" panose="05000000000000000000" pitchFamily="2" charset="2"/>
              <a:buNone/>
              <a:tabLst/>
              <a:defRPr/>
            </a:pP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i</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min(</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1</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 +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40000"/>
              </a:lnSpc>
              <a:spcBef>
                <a:spcPct val="50000"/>
              </a:spcBef>
              <a:spcAft>
                <a:spcPct val="0"/>
              </a:spcAft>
              <a:buClr>
                <a:srgbClr val="CCCCFF"/>
              </a:buClr>
              <a:buSzPct val="110000"/>
              <a:buFont typeface="Wingdings" panose="05000000000000000000" pitchFamily="2" charset="2"/>
              <a:buNone/>
              <a:tabLst/>
              <a:defRPr/>
            </a:pP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 </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m</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Symbol" panose="05050102010706020507" pitchFamily="18" charset="2"/>
                <a:ea typeface="+mn-ea"/>
                <a:cs typeface="+mn-cs"/>
                <a:sym typeface="Symbol" panose="05050102010706020507" pitchFamily="18" charset="2"/>
              </a:rPr>
              <a:t>-</a:t>
            </a:r>
            <a:r>
              <a:rPr kumimoji="0" lang="en-US" altLang="en-US" sz="18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sym typeface="Symbol" panose="05050102010706020507" pitchFamily="18" charset="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6114"/>
                                        </p:tgtEl>
                                        <p:attrNameLst>
                                          <p:attrName>style.visibility</p:attrName>
                                        </p:attrNameLst>
                                      </p:cBhvr>
                                      <p:to>
                                        <p:strVal val="visible"/>
                                      </p:to>
                                    </p:set>
                                    <p:animEffect transition="in" filter="dissolve">
                                      <p:cBhvr>
                                        <p:cTn id="7" dur="500"/>
                                        <p:tgtEl>
                                          <p:spTgt spid="346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6119"/>
                                        </p:tgtEl>
                                        <p:attrNameLst>
                                          <p:attrName>style.visibility</p:attrName>
                                        </p:attrNameLst>
                                      </p:cBhvr>
                                      <p:to>
                                        <p:strVal val="visible"/>
                                      </p:to>
                                    </p:set>
                                    <p:animEffect transition="in" filter="dissolve">
                                      <p:cBhvr>
                                        <p:cTn id="12" dur="500"/>
                                        <p:tgtEl>
                                          <p:spTgt spid="3461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46122"/>
                                        </p:tgtEl>
                                        <p:attrNameLst>
                                          <p:attrName>style.visibility</p:attrName>
                                        </p:attrNameLst>
                                      </p:cBhvr>
                                      <p:to>
                                        <p:strVal val="visible"/>
                                      </p:to>
                                    </p:set>
                                    <p:anim calcmode="lin" valueType="num">
                                      <p:cBhvr additive="base">
                                        <p:cTn id="17" dur="500" fill="hold"/>
                                        <p:tgtEl>
                                          <p:spTgt spid="346122"/>
                                        </p:tgtEl>
                                        <p:attrNameLst>
                                          <p:attrName>ppt_x</p:attrName>
                                        </p:attrNameLst>
                                      </p:cBhvr>
                                      <p:tavLst>
                                        <p:tav tm="0">
                                          <p:val>
                                            <p:strVal val="0-#ppt_w/2"/>
                                          </p:val>
                                        </p:tav>
                                        <p:tav tm="100000">
                                          <p:val>
                                            <p:strVal val="#ppt_x"/>
                                          </p:val>
                                        </p:tav>
                                      </p:tavLst>
                                    </p:anim>
                                    <p:anim calcmode="lin" valueType="num">
                                      <p:cBhvr additive="base">
                                        <p:cTn id="18" dur="500" fill="hold"/>
                                        <p:tgtEl>
                                          <p:spTgt spid="346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A88562CA-A3C2-4D0A-8B06-3D4C435EAD87}"/>
              </a:ext>
            </a:extLst>
          </p:cNvPr>
          <p:cNvSpPr>
            <a:spLocks noGrp="1" noChangeArrowheads="1"/>
          </p:cNvSpPr>
          <p:nvPr>
            <p:ph type="title"/>
          </p:nvPr>
        </p:nvSpPr>
        <p:spPr>
          <a:xfrm>
            <a:off x="607979" y="38100"/>
            <a:ext cx="7772400" cy="1143000"/>
          </a:xfrm>
        </p:spPr>
        <p:txBody>
          <a:bodyPr/>
          <a:lstStyle/>
          <a:p>
            <a:r>
              <a:rPr lang="en-US" altLang="en-US" b="1" dirty="0"/>
              <a:t>Analysis</a:t>
            </a:r>
          </a:p>
        </p:txBody>
      </p:sp>
      <p:sp>
        <p:nvSpPr>
          <p:cNvPr id="347139" name="Rectangle 3">
            <a:extLst>
              <a:ext uri="{FF2B5EF4-FFF2-40B4-BE49-F238E27FC236}">
                <a16:creationId xmlns:a16="http://schemas.microsoft.com/office/drawing/2014/main" id="{DB35EE13-1E8E-471F-9211-68D3A3F2FE0C}"/>
              </a:ext>
            </a:extLst>
          </p:cNvPr>
          <p:cNvSpPr>
            <a:spLocks noGrp="1" noChangeArrowheads="1"/>
          </p:cNvSpPr>
          <p:nvPr>
            <p:ph type="body" sz="half" idx="1"/>
          </p:nvPr>
        </p:nvSpPr>
        <p:spPr>
          <a:xfrm>
            <a:off x="468311" y="1181100"/>
            <a:ext cx="4103688" cy="1371600"/>
          </a:xfrm>
        </p:spPr>
        <p:txBody>
          <a:bodyPr/>
          <a:lstStyle/>
          <a:p>
            <a:r>
              <a:rPr lang="en-US" altLang="en-US" sz="2400" dirty="0"/>
              <a:t>Boyer-Moore’s algorithm is significantly faster than the brute-force algorithm on English text </a:t>
            </a:r>
          </a:p>
        </p:txBody>
      </p:sp>
      <p:grpSp>
        <p:nvGrpSpPr>
          <p:cNvPr id="347140" name="Group 4">
            <a:extLst>
              <a:ext uri="{FF2B5EF4-FFF2-40B4-BE49-F238E27FC236}">
                <a16:creationId xmlns:a16="http://schemas.microsoft.com/office/drawing/2014/main" id="{BA5D6F9B-E40B-4D37-8BBE-266352961BC8}"/>
              </a:ext>
            </a:extLst>
          </p:cNvPr>
          <p:cNvGrpSpPr>
            <a:grpSpLocks/>
          </p:cNvGrpSpPr>
          <p:nvPr/>
        </p:nvGrpSpPr>
        <p:grpSpPr bwMode="auto">
          <a:xfrm>
            <a:off x="504825" y="1828800"/>
            <a:ext cx="8170863" cy="3948113"/>
            <a:chOff x="318" y="1152"/>
            <a:chExt cx="5147" cy="2487"/>
          </a:xfrm>
        </p:grpSpPr>
        <p:graphicFrame>
          <p:nvGraphicFramePr>
            <p:cNvPr id="347141" name="Object 5">
              <a:extLst>
                <a:ext uri="{FF2B5EF4-FFF2-40B4-BE49-F238E27FC236}">
                  <a16:creationId xmlns:a16="http://schemas.microsoft.com/office/drawing/2014/main" id="{E958080A-7659-4162-A7F8-CA4314B7D22A}"/>
                </a:ext>
              </a:extLst>
            </p:cNvPr>
            <p:cNvGraphicFramePr>
              <a:graphicFrameLocks noChangeAspect="1"/>
            </p:cNvGraphicFramePr>
            <p:nvPr/>
          </p:nvGraphicFramePr>
          <p:xfrm>
            <a:off x="2880" y="1152"/>
            <a:ext cx="2585" cy="2487"/>
          </p:xfrm>
          <a:graphic>
            <a:graphicData uri="http://schemas.openxmlformats.org/presentationml/2006/ole">
              <mc:AlternateContent xmlns:mc="http://schemas.openxmlformats.org/markup-compatibility/2006">
                <mc:Choice xmlns:v="urn:schemas-microsoft-com:vml" Requires="v">
                  <p:oleObj spid="_x0000_s38942" name="VISIO" r:id="rId3" imgW="2342880" imgH="2266560" progId="Visio.Drawing.6">
                    <p:embed/>
                  </p:oleObj>
                </mc:Choice>
                <mc:Fallback>
                  <p:oleObj name="VISIO" r:id="rId3" imgW="2342880" imgH="2266560" progId="Visio.Drawing.6">
                    <p:embed/>
                    <p:pic>
                      <p:nvPicPr>
                        <p:cNvPr id="347141" name="Object 5">
                          <a:extLst>
                            <a:ext uri="{FF2B5EF4-FFF2-40B4-BE49-F238E27FC236}">
                              <a16:creationId xmlns:a16="http://schemas.microsoft.com/office/drawing/2014/main" id="{E958080A-7659-4162-A7F8-CA4314B7D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152"/>
                          <a:ext cx="2585" cy="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7142" name="Rectangle 6">
              <a:extLst>
                <a:ext uri="{FF2B5EF4-FFF2-40B4-BE49-F238E27FC236}">
                  <a16:creationId xmlns:a16="http://schemas.microsoft.com/office/drawing/2014/main" id="{863FA6F8-F0E4-4454-BD20-A64AE03061C2}"/>
                </a:ext>
              </a:extLst>
            </p:cNvPr>
            <p:cNvSpPr>
              <a:spLocks noChangeArrowheads="1"/>
            </p:cNvSpPr>
            <p:nvPr/>
          </p:nvSpPr>
          <p:spPr bwMode="auto">
            <a:xfrm>
              <a:off x="318" y="1855"/>
              <a:ext cx="2633"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Boyer-Moore’s algorithm runs in time </a:t>
              </a:r>
              <a:r>
                <a:rPr kumimoji="0" lang="en-US" altLang="en-US" b="1" i="1" u="none" strike="noStrike" kern="1200" cap="none" spc="0" normalizeH="0" baseline="0" noProof="0" dirty="0">
                  <a:ln>
                    <a:noFill/>
                  </a:ln>
                  <a:solidFill>
                    <a:srgbClr val="000000"/>
                  </a:solidFill>
                  <a:effectLst/>
                  <a:uLnTx/>
                  <a:uFillTx/>
                  <a:ea typeface="+mn-ea"/>
                  <a:cs typeface="+mn-cs"/>
                </a:rPr>
                <a:t>O</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1" i="1" u="none" strike="noStrike" kern="1200" cap="none" spc="0" normalizeH="0" baseline="0" noProof="0" dirty="0">
                  <a:ln>
                    <a:noFill/>
                  </a:ln>
                  <a:solidFill>
                    <a:srgbClr val="000000"/>
                  </a:solidFill>
                  <a:effectLst/>
                  <a:uLnTx/>
                  <a:uFillTx/>
                  <a:ea typeface="+mn-ea"/>
                  <a:cs typeface="+mn-cs"/>
                </a:rPr>
                <a:t>nm </a:t>
              </a:r>
              <a:r>
                <a:rPr kumimoji="0" lang="en-US" altLang="en-US" b="0" i="0" u="none" strike="noStrike" kern="1200" cap="none" spc="0" normalizeH="0" baseline="0" noProof="0" dirty="0">
                  <a:ln>
                    <a:noFill/>
                  </a:ln>
                  <a:solidFill>
                    <a:srgbClr val="000000"/>
                  </a:solidFill>
                  <a:effectLst/>
                  <a:uLnTx/>
                  <a:uFillTx/>
                  <a:latin typeface="Symbol" panose="05050102010706020507" pitchFamily="18" charset="2"/>
                  <a:ea typeface="+mn-ea"/>
                  <a:cs typeface="+mn-cs"/>
                </a:rPr>
                <a:t>+</a:t>
              </a:r>
              <a:r>
                <a:rPr kumimoji="0" lang="en-US" altLang="en-US" b="1" i="1" u="none" strike="noStrike" kern="1200" cap="none" spc="0" normalizeH="0" baseline="0" noProof="0" dirty="0">
                  <a:ln>
                    <a:noFill/>
                  </a:ln>
                  <a:solidFill>
                    <a:srgbClr val="000000"/>
                  </a:solidFill>
                  <a:effectLst/>
                  <a:uLnTx/>
                  <a:uFillTx/>
                  <a:ea typeface="+mn-ea"/>
                  <a:cs typeface="+mn-cs"/>
                </a:rPr>
                <a:t> s</a:t>
              </a:r>
              <a:r>
                <a:rPr kumimoji="0" lang="en-US" altLang="en-US" b="0" i="0" u="none" strike="noStrike" kern="1200" cap="none" spc="0" normalizeH="0" baseline="0" noProof="0" dirty="0">
                  <a:ln>
                    <a:noFill/>
                  </a:ln>
                  <a:solidFill>
                    <a:srgbClr val="000000"/>
                  </a:solidFill>
                  <a:effectLst/>
                  <a:uLnTx/>
                  <a:uFillTx/>
                  <a:ea typeface="+mn-ea"/>
                  <a:cs typeface="+mn-cs"/>
                </a:rPr>
                <a:t>)</a:t>
              </a:r>
              <a:endPar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Tx/>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Example of worst case:</a:t>
              </a:r>
            </a:p>
            <a:p>
              <a:pPr marL="742950" marR="0" lvl="1" indent="-285750" algn="l" defTabSz="914400" rtl="0" eaLnBrk="1" fontAlgn="base" latinLnBrk="0" hangingPunct="1">
                <a:lnSpc>
                  <a:spcPct val="100000"/>
                </a:lnSpc>
                <a:spcBef>
                  <a:spcPct val="50000"/>
                </a:spcBef>
                <a:spcAft>
                  <a:spcPct val="0"/>
                </a:spcAft>
                <a:buClrTx/>
                <a:buSzTx/>
                <a:buFontTx/>
                <a:buChar char="–"/>
                <a:tabLst/>
                <a:defRPr/>
              </a:pPr>
              <a:r>
                <a:rPr kumimoji="0" lang="en-US" altLang="en-US" b="1" i="1" u="none" strike="noStrike" kern="1200" cap="none" spc="0" normalizeH="0" baseline="0" noProof="0" dirty="0">
                  <a:ln>
                    <a:noFill/>
                  </a:ln>
                  <a:solidFill>
                    <a:srgbClr val="000000"/>
                  </a:solidFill>
                  <a:effectLst/>
                  <a:uLnTx/>
                  <a:uFillTx/>
                  <a:ea typeface="+mn-ea"/>
                  <a:cs typeface="+mn-cs"/>
                </a:rPr>
                <a:t>T </a:t>
              </a:r>
              <a:r>
                <a:rPr kumimoji="0" lang="en-US" altLang="en-US" b="0" i="0" u="none" strike="noStrike" kern="1200" cap="none" spc="0" normalizeH="0" baseline="0" noProof="0" dirty="0">
                  <a:ln>
                    <a:noFill/>
                  </a:ln>
                  <a:solidFill>
                    <a:srgbClr val="000000"/>
                  </a:solidFill>
                  <a:effectLst/>
                  <a:uLnTx/>
                  <a:uFillTx/>
                  <a:latin typeface="Symbol" panose="05050102010706020507" pitchFamily="18" charset="2"/>
                  <a:ea typeface="+mn-ea"/>
                  <a:cs typeface="+mn-cs"/>
                </a:rPr>
                <a:t>=</a:t>
              </a:r>
              <a:r>
                <a:rPr kumimoji="0" lang="en-US" altLang="en-US" b="1" i="1" u="none" strike="noStrike" kern="1200" cap="none" spc="0" normalizeH="0" baseline="0" noProof="0" dirty="0">
                  <a:ln>
                    <a:noFill/>
                  </a:ln>
                  <a:solidFill>
                    <a:srgbClr val="000000"/>
                  </a:solidFill>
                  <a:effectLst/>
                  <a:uLnTx/>
                  <a:uFillTx/>
                  <a:ea typeface="+mn-ea"/>
                  <a:cs typeface="+mn-cs"/>
                </a:rPr>
                <a:t> </a:t>
              </a:r>
              <a:r>
                <a:rPr kumimoji="0" lang="en-US" altLang="en-US" b="1" i="1" u="none" strike="noStrike" kern="1200" cap="none" spc="0" normalizeH="0" baseline="0" noProof="0" dirty="0" err="1">
                  <a:ln>
                    <a:noFill/>
                  </a:ln>
                  <a:solidFill>
                    <a:srgbClr val="000000"/>
                  </a:solidFill>
                  <a:effectLst/>
                  <a:uLnTx/>
                  <a:uFillTx/>
                  <a:ea typeface="+mn-ea"/>
                  <a:cs typeface="+mn-cs"/>
                </a:rPr>
                <a:t>aaa</a:t>
              </a:r>
              <a:r>
                <a:rPr kumimoji="0" lang="en-US" altLang="en-US" b="1" i="1" u="none" strike="noStrike" kern="1200" cap="none" spc="0" normalizeH="0" baseline="0" noProof="0" dirty="0">
                  <a:ln>
                    <a:noFill/>
                  </a:ln>
                  <a:solidFill>
                    <a:srgbClr val="000000"/>
                  </a:solidFill>
                  <a:effectLst/>
                  <a:uLnTx/>
                  <a:uFillTx/>
                  <a:ea typeface="+mn-ea"/>
                  <a:cs typeface="+mn-cs"/>
                </a:rPr>
                <a:t> … a</a:t>
              </a:r>
            </a:p>
            <a:p>
              <a:pPr marL="742950" marR="0" lvl="1" indent="-285750" algn="l" defTabSz="914400" rtl="0" eaLnBrk="1" fontAlgn="base" latinLnBrk="0" hangingPunct="1">
                <a:lnSpc>
                  <a:spcPct val="100000"/>
                </a:lnSpc>
                <a:spcBef>
                  <a:spcPct val="50000"/>
                </a:spcBef>
                <a:spcAft>
                  <a:spcPct val="0"/>
                </a:spcAft>
                <a:buClrTx/>
                <a:buSzTx/>
                <a:buFontTx/>
                <a:buChar char="–"/>
                <a:tabLst/>
                <a:defRPr/>
              </a:pPr>
              <a:r>
                <a:rPr kumimoji="0" lang="en-US" altLang="en-US" b="1" i="1" u="none" strike="noStrike" kern="1200" cap="none" spc="0" normalizeH="0" baseline="0" noProof="0" dirty="0">
                  <a:ln>
                    <a:noFill/>
                  </a:ln>
                  <a:solidFill>
                    <a:srgbClr val="000000"/>
                  </a:solidFill>
                  <a:effectLst/>
                  <a:uLnTx/>
                  <a:uFillTx/>
                  <a:ea typeface="+mn-ea"/>
                  <a:cs typeface="+mn-cs"/>
                </a:rPr>
                <a:t>P </a:t>
              </a:r>
              <a:r>
                <a:rPr kumimoji="0" lang="en-US" altLang="en-US" b="0" i="0" u="none" strike="noStrike" kern="1200" cap="none" spc="0" normalizeH="0" baseline="0" noProof="0" dirty="0">
                  <a:ln>
                    <a:noFill/>
                  </a:ln>
                  <a:solidFill>
                    <a:srgbClr val="000000"/>
                  </a:solidFill>
                  <a:effectLst/>
                  <a:uLnTx/>
                  <a:uFillTx/>
                  <a:latin typeface="Symbol" panose="05050102010706020507" pitchFamily="18" charset="2"/>
                  <a:ea typeface="+mn-ea"/>
                  <a:cs typeface="+mn-cs"/>
                </a:rPr>
                <a:t>=</a:t>
              </a:r>
              <a:r>
                <a:rPr kumimoji="0" lang="en-US" altLang="en-US" b="1" i="1" u="none" strike="noStrike" kern="1200" cap="none" spc="0" normalizeH="0" baseline="0" noProof="0" dirty="0">
                  <a:ln>
                    <a:noFill/>
                  </a:ln>
                  <a:solidFill>
                    <a:srgbClr val="000000"/>
                  </a:solidFill>
                  <a:effectLst/>
                  <a:uLnTx/>
                  <a:uFillTx/>
                  <a:ea typeface="+mn-ea"/>
                  <a:cs typeface="+mn-cs"/>
                </a:rPr>
                <a:t> </a:t>
              </a:r>
              <a:r>
                <a:rPr kumimoji="0" lang="en-US" altLang="en-US" b="1" i="1" u="none" strike="noStrike" kern="1200" cap="none" spc="0" normalizeH="0" baseline="0" noProof="0" dirty="0" err="1">
                  <a:ln>
                    <a:noFill/>
                  </a:ln>
                  <a:solidFill>
                    <a:srgbClr val="000000"/>
                  </a:solidFill>
                  <a:effectLst/>
                  <a:uLnTx/>
                  <a:uFillTx/>
                  <a:ea typeface="+mn-ea"/>
                  <a:cs typeface="+mn-cs"/>
                </a:rPr>
                <a:t>baaa</a:t>
              </a:r>
              <a:endParaRPr kumimoji="0" lang="en-US" altLang="en-US" b="1" i="1" u="none" strike="noStrike" kern="1200" cap="none" spc="0" normalizeH="0" baseline="0" noProof="0" dirty="0">
                <a:ln>
                  <a:noFill/>
                </a:ln>
                <a:solidFill>
                  <a:srgbClr val="000000"/>
                </a:solidFill>
                <a:effectLst/>
                <a:uLnTx/>
                <a:uFillTx/>
                <a:ea typeface="+mn-ea"/>
                <a:cs typeface="+mn-cs"/>
              </a:endParaRPr>
            </a:p>
          </p:txBody>
        </p:sp>
      </p:grpSp>
      <p:sp>
        <p:nvSpPr>
          <p:cNvPr id="347143" name="Rectangle 7">
            <a:extLst>
              <a:ext uri="{FF2B5EF4-FFF2-40B4-BE49-F238E27FC236}">
                <a16:creationId xmlns:a16="http://schemas.microsoft.com/office/drawing/2014/main" id="{0C53490C-720E-459B-979E-3655A587B86B}"/>
              </a:ext>
            </a:extLst>
          </p:cNvPr>
          <p:cNvSpPr>
            <a:spLocks noChangeArrowheads="1"/>
          </p:cNvSpPr>
          <p:nvPr/>
        </p:nvSpPr>
        <p:spPr bwMode="auto">
          <a:xfrm>
            <a:off x="456067" y="5791200"/>
            <a:ext cx="84324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00000"/>
              </a:lnSpc>
              <a:spcBef>
                <a:spcPct val="50000"/>
              </a:spcBef>
              <a:spcAft>
                <a:spcPct val="0"/>
              </a:spcAft>
              <a:buClrTx/>
              <a:buSzTx/>
              <a:buFontTx/>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The worst case may occur in images and DNA sequences but is unlikely in English text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7140"/>
                                        </p:tgtEl>
                                        <p:attrNameLst>
                                          <p:attrName>style.visibility</p:attrName>
                                        </p:attrNameLst>
                                      </p:cBhvr>
                                      <p:to>
                                        <p:strVal val="visible"/>
                                      </p:to>
                                    </p:set>
                                    <p:animEffect transition="in" filter="dissolve">
                                      <p:cBhvr>
                                        <p:cTn id="7" dur="500"/>
                                        <p:tgtEl>
                                          <p:spTgt spid="347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7143"/>
                                        </p:tgtEl>
                                        <p:attrNameLst>
                                          <p:attrName>style.visibility</p:attrName>
                                        </p:attrNameLst>
                                      </p:cBhvr>
                                      <p:to>
                                        <p:strVal val="visible"/>
                                      </p:to>
                                    </p:set>
                                    <p:animEffect transition="in" filter="wipe(up)">
                                      <p:cBhvr>
                                        <p:cTn id="12" dur="500"/>
                                        <p:tgtEl>
                                          <p:spTgt spid="347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004" y="58368"/>
            <a:ext cx="8929991" cy="6715871"/>
          </a:xfrm>
          <a:prstGeom prst="rect">
            <a:avLst/>
          </a:prstGeom>
        </p:spPr>
        <p:txBody>
          <a:bodyPr vert="horz" wrap="square" lIns="0" tIns="341561" rIns="0" bIns="0" rtlCol="0">
            <a:spAutoFit/>
          </a:bodyPr>
          <a:lstStyle/>
          <a:p>
            <a:pPr algn="ctr">
              <a:spcBef>
                <a:spcPts val="2689"/>
              </a:spcBef>
            </a:pPr>
            <a:r>
              <a:rPr sz="13800" b="1" spc="-4" dirty="0"/>
              <a:t>String Matching</a:t>
            </a:r>
            <a:r>
              <a:rPr sz="13800" b="1" spc="-46" dirty="0"/>
              <a:t> </a:t>
            </a:r>
            <a:r>
              <a:rPr sz="13800" b="1" dirty="0"/>
              <a:t>Z</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2A22DC5A-D0E3-423E-BFFB-1022D7EFEC9E}"/>
              </a:ext>
            </a:extLst>
          </p:cNvPr>
          <p:cNvSpPr>
            <a:spLocks noGrp="1" noChangeArrowheads="1"/>
          </p:cNvSpPr>
          <p:nvPr>
            <p:ph type="title"/>
          </p:nvPr>
        </p:nvSpPr>
        <p:spPr>
          <a:xfrm>
            <a:off x="685800" y="366409"/>
            <a:ext cx="7772400" cy="1143000"/>
          </a:xfrm>
        </p:spPr>
        <p:txBody>
          <a:bodyPr/>
          <a:lstStyle/>
          <a:p>
            <a:r>
              <a:rPr lang="en-US" altLang="zh-TW" b="1" dirty="0">
                <a:ea typeface="PMingLiU" panose="02020500000000000000" pitchFamily="18" charset="-120"/>
              </a:rPr>
              <a:t>The Boyer-Moore algorithm</a:t>
            </a:r>
          </a:p>
        </p:txBody>
      </p:sp>
      <p:sp>
        <p:nvSpPr>
          <p:cNvPr id="348163" name="Rectangle 3">
            <a:extLst>
              <a:ext uri="{FF2B5EF4-FFF2-40B4-BE49-F238E27FC236}">
                <a16:creationId xmlns:a16="http://schemas.microsoft.com/office/drawing/2014/main" id="{A848DC97-44AB-495A-8BF1-4D5514222BCE}"/>
              </a:ext>
            </a:extLst>
          </p:cNvPr>
          <p:cNvSpPr>
            <a:spLocks noGrp="1" noChangeArrowheads="1"/>
          </p:cNvSpPr>
          <p:nvPr>
            <p:ph type="body" idx="1"/>
          </p:nvPr>
        </p:nvSpPr>
        <p:spPr>
          <a:xfrm>
            <a:off x="549613" y="1776919"/>
            <a:ext cx="7772400" cy="4114800"/>
          </a:xfrm>
        </p:spPr>
        <p:txBody>
          <a:bodyPr/>
          <a:lstStyle/>
          <a:p>
            <a:pPr>
              <a:lnSpc>
                <a:spcPct val="150000"/>
              </a:lnSpc>
            </a:pPr>
            <a:r>
              <a:rPr lang="en-US" altLang="zh-TW" b="1" dirty="0">
                <a:solidFill>
                  <a:srgbClr val="3333FF"/>
                </a:solidFill>
                <a:effectLst>
                  <a:outerShdw blurRad="38100" dist="38100" dir="2700000" algn="tl">
                    <a:srgbClr val="000000">
                      <a:alpha val="43137"/>
                    </a:srgbClr>
                  </a:outerShdw>
                </a:effectLst>
                <a:ea typeface="PMingLiU" panose="02020500000000000000" pitchFamily="18" charset="-120"/>
              </a:rPr>
              <a:t>Extended Bad character shift rule</a:t>
            </a:r>
          </a:p>
          <a:p>
            <a:pPr lvl="1">
              <a:lnSpc>
                <a:spcPct val="150000"/>
              </a:lnSpc>
            </a:pPr>
            <a:r>
              <a:rPr lang="en-US" altLang="zh-TW" dirty="0">
                <a:ea typeface="PMingLiU" panose="02020500000000000000" pitchFamily="18" charset="-120"/>
              </a:rPr>
              <a:t>then shift P to the right so that </a:t>
            </a:r>
            <a:r>
              <a:rPr lang="en-US" altLang="zh-TW" dirty="0">
                <a:solidFill>
                  <a:srgbClr val="3333FF"/>
                </a:solidFill>
                <a:ea typeface="PMingLiU" panose="02020500000000000000" pitchFamily="18" charset="-120"/>
              </a:rPr>
              <a:t>the closest x to the left of position </a:t>
            </a:r>
            <a:r>
              <a:rPr lang="en-US" altLang="zh-TW" dirty="0" err="1">
                <a:solidFill>
                  <a:srgbClr val="3333FF"/>
                </a:solidFill>
                <a:ea typeface="PMingLiU" panose="02020500000000000000" pitchFamily="18" charset="-120"/>
              </a:rPr>
              <a:t>i</a:t>
            </a:r>
            <a:r>
              <a:rPr lang="en-US" altLang="zh-TW" dirty="0">
                <a:solidFill>
                  <a:srgbClr val="3333FF"/>
                </a:solidFill>
                <a:ea typeface="PMingLiU" panose="02020500000000000000" pitchFamily="18" charset="-120"/>
              </a:rPr>
              <a:t> in P</a:t>
            </a:r>
            <a:r>
              <a:rPr lang="en-US" altLang="zh-TW" dirty="0">
                <a:ea typeface="PMingLiU" panose="02020500000000000000" pitchFamily="18" charset="-120"/>
              </a:rPr>
              <a:t> is below the mismatched x in T.</a:t>
            </a:r>
          </a:p>
          <a:p>
            <a:pPr lvl="1">
              <a:lnSpc>
                <a:spcPct val="150000"/>
              </a:lnSpc>
            </a:pPr>
            <a:r>
              <a:rPr lang="en-US" altLang="zh-TW" dirty="0">
                <a:ea typeface="PMingLiU" panose="02020500000000000000" pitchFamily="18" charset="-120"/>
              </a:rPr>
              <a:t>The original Boyer-Moore algorithm use the simpler bad character rule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B72D4DA7-1550-458E-80AE-8A994570872A}"/>
              </a:ext>
            </a:extLst>
          </p:cNvPr>
          <p:cNvSpPr>
            <a:spLocks noGrp="1" noChangeArrowheads="1"/>
          </p:cNvSpPr>
          <p:nvPr>
            <p:ph type="title"/>
          </p:nvPr>
        </p:nvSpPr>
        <p:spPr>
          <a:xfrm>
            <a:off x="685800" y="128588"/>
            <a:ext cx="7772400" cy="1143000"/>
          </a:xfrm>
        </p:spPr>
        <p:txBody>
          <a:bodyPr/>
          <a:lstStyle/>
          <a:p>
            <a:r>
              <a:rPr lang="en-US" altLang="zh-TW" b="1" dirty="0">
                <a:ea typeface="PMingLiU" panose="02020500000000000000" pitchFamily="18" charset="-120"/>
              </a:rPr>
              <a:t>The Boyer-Moore algorithm</a:t>
            </a:r>
          </a:p>
        </p:txBody>
      </p:sp>
      <p:sp>
        <p:nvSpPr>
          <p:cNvPr id="349187" name="Rectangle 3">
            <a:extLst>
              <a:ext uri="{FF2B5EF4-FFF2-40B4-BE49-F238E27FC236}">
                <a16:creationId xmlns:a16="http://schemas.microsoft.com/office/drawing/2014/main" id="{BC2028CE-38DA-4550-BD30-1DEF04BDC51D}"/>
              </a:ext>
            </a:extLst>
          </p:cNvPr>
          <p:cNvSpPr>
            <a:spLocks noGrp="1" noChangeArrowheads="1"/>
          </p:cNvSpPr>
          <p:nvPr>
            <p:ph type="body" idx="1"/>
          </p:nvPr>
        </p:nvSpPr>
        <p:spPr>
          <a:xfrm>
            <a:off x="685800" y="1371600"/>
            <a:ext cx="7772400" cy="738188"/>
          </a:xfrm>
        </p:spPr>
        <p:txBody>
          <a:bodyPr/>
          <a:lstStyle/>
          <a:p>
            <a:r>
              <a:rPr lang="en-US" altLang="zh-TW" b="1" dirty="0">
                <a:solidFill>
                  <a:srgbClr val="3333FF"/>
                </a:solidFill>
                <a:ea typeface="PMingLiU" panose="02020500000000000000" pitchFamily="18" charset="-120"/>
              </a:rPr>
              <a:t>Extended Bad character shift rule</a:t>
            </a:r>
          </a:p>
        </p:txBody>
      </p:sp>
      <p:sp>
        <p:nvSpPr>
          <p:cNvPr id="349188" name="Text Box 4">
            <a:extLst>
              <a:ext uri="{FF2B5EF4-FFF2-40B4-BE49-F238E27FC236}">
                <a16:creationId xmlns:a16="http://schemas.microsoft.com/office/drawing/2014/main" id="{619FFA2B-E490-45A5-9FB2-7CD655747AE9}"/>
              </a:ext>
            </a:extLst>
          </p:cNvPr>
          <p:cNvSpPr txBox="1">
            <a:spLocks noChangeArrowheads="1"/>
          </p:cNvSpPr>
          <p:nvPr/>
        </p:nvSpPr>
        <p:spPr bwMode="auto">
          <a:xfrm>
            <a:off x="6324600" y="3481388"/>
            <a:ext cx="1279525" cy="457200"/>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R(x)=2</a:t>
            </a:r>
          </a:p>
        </p:txBody>
      </p:sp>
      <p:sp>
        <p:nvSpPr>
          <p:cNvPr id="349189" name="AutoShape 5">
            <a:extLst>
              <a:ext uri="{FF2B5EF4-FFF2-40B4-BE49-F238E27FC236}">
                <a16:creationId xmlns:a16="http://schemas.microsoft.com/office/drawing/2014/main" id="{E69241D8-49D5-4F21-9017-26EA92EA49C8}"/>
              </a:ext>
            </a:extLst>
          </p:cNvPr>
          <p:cNvSpPr>
            <a:spLocks noChangeArrowheads="1"/>
          </p:cNvSpPr>
          <p:nvPr/>
        </p:nvSpPr>
        <p:spPr bwMode="auto">
          <a:xfrm>
            <a:off x="4800600" y="3709988"/>
            <a:ext cx="1295400" cy="381000"/>
          </a:xfrm>
          <a:prstGeom prst="downArrow">
            <a:avLst>
              <a:gd name="adj1" fmla="val 50000"/>
              <a:gd name="adj2" fmla="val 5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9190" name="Text Box 6">
            <a:extLst>
              <a:ext uri="{FF2B5EF4-FFF2-40B4-BE49-F238E27FC236}">
                <a16:creationId xmlns:a16="http://schemas.microsoft.com/office/drawing/2014/main" id="{5C32D170-F830-495B-ADF2-D351DE6A3F08}"/>
              </a:ext>
            </a:extLst>
          </p:cNvPr>
          <p:cNvSpPr txBox="1">
            <a:spLocks noChangeArrowheads="1"/>
          </p:cNvSpPr>
          <p:nvPr/>
        </p:nvSpPr>
        <p:spPr bwMode="auto">
          <a:xfrm>
            <a:off x="2590800" y="3481388"/>
            <a:ext cx="3581400" cy="457200"/>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0</a:t>
            </a:r>
            <a:r>
              <a:rPr kumimoji="1" lang="en-US" altLang="zh-TW" sz="2400" b="0" i="0" u="none" strike="noStrike" kern="1200" cap="none" spc="0" normalizeH="0" baseline="0" noProof="0">
                <a:ln>
                  <a:noFill/>
                </a:ln>
                <a:solidFill>
                  <a:srgbClr val="655DFF"/>
                </a:solidFill>
                <a:effectLst/>
                <a:uLnTx/>
                <a:uFillTx/>
                <a:latin typeface="Courier New" panose="02070309020205020404" pitchFamily="49" charset="0"/>
                <a:ea typeface="PMingLiU" panose="02020500000000000000" pitchFamily="18" charset="-120"/>
                <a:cs typeface="+mn-cs"/>
              </a:rPr>
              <a:t>1</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2</a:t>
            </a:r>
            <a:r>
              <a:rPr kumimoji="1" lang="en-US" altLang="zh-TW" sz="2400" b="0" i="0" u="none" strike="noStrike" kern="1200" cap="none" spc="0" normalizeH="0" baseline="0" noProof="0">
                <a:ln>
                  <a:noFill/>
                </a:ln>
                <a:solidFill>
                  <a:srgbClr val="655DFF"/>
                </a:solidFill>
                <a:effectLst/>
                <a:uLnTx/>
                <a:uFillTx/>
                <a:latin typeface="Courier New" panose="02070309020205020404" pitchFamily="49" charset="0"/>
                <a:ea typeface="PMingLiU" panose="02020500000000000000" pitchFamily="18" charset="-120"/>
                <a:cs typeface="+mn-cs"/>
              </a:rPr>
              <a:t>345</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6</a:t>
            </a:r>
            <a:r>
              <a:rPr kumimoji="1" lang="en-US" altLang="zh-TW" sz="2400" b="0" i="0" u="none" strike="noStrike" kern="1200" cap="none" spc="0" normalizeH="0" baseline="0" noProof="0">
                <a:ln>
                  <a:noFill/>
                </a:ln>
                <a:solidFill>
                  <a:srgbClr val="655DFF"/>
                </a:solidFill>
                <a:effectLst/>
                <a:uLnTx/>
                <a:uFillTx/>
                <a:latin typeface="Courier New" panose="02070309020205020404" pitchFamily="49" charset="0"/>
                <a:ea typeface="PMingLiU" panose="02020500000000000000" pitchFamily="18" charset="-120"/>
                <a:cs typeface="+mn-cs"/>
              </a:rPr>
              <a:t>78901</a:t>
            </a:r>
          </a:p>
        </p:txBody>
      </p:sp>
      <p:sp>
        <p:nvSpPr>
          <p:cNvPr id="349191" name="Text Box 7">
            <a:extLst>
              <a:ext uri="{FF2B5EF4-FFF2-40B4-BE49-F238E27FC236}">
                <a16:creationId xmlns:a16="http://schemas.microsoft.com/office/drawing/2014/main" id="{1DD7CFEF-0835-492D-A8C4-1AFDF757EAB6}"/>
              </a:ext>
            </a:extLst>
          </p:cNvPr>
          <p:cNvSpPr txBox="1">
            <a:spLocks noChangeArrowheads="1"/>
          </p:cNvSpPr>
          <p:nvPr/>
        </p:nvSpPr>
        <p:spPr bwMode="auto">
          <a:xfrm>
            <a:off x="2057400" y="2566988"/>
            <a:ext cx="3652838" cy="1004887"/>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T: ------</a:t>
            </a:r>
            <a:r>
              <a:rPr kumimoji="1" lang="en-US" altLang="zh-TW" sz="2400" b="0" i="0" u="none" strike="noStrike" kern="1200" cap="none" spc="0" normalizeH="0" baseline="0" noProof="0">
                <a:ln>
                  <a:noFill/>
                </a:ln>
                <a:solidFill>
                  <a:srgbClr val="FF3300"/>
                </a:solidFill>
                <a:effectLst/>
                <a:uLnTx/>
                <a:uFillTx/>
                <a:latin typeface="Courier New" panose="02070309020205020404" pitchFamily="49" charset="0"/>
                <a:ea typeface="PMingLiU" panose="02020500000000000000" pitchFamily="18" charset="-120"/>
                <a:cs typeface="+mn-cs"/>
              </a:rPr>
              <a:t>x</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happ-----</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P: </a:t>
            </a:r>
            <a:r>
              <a:rPr kumimoji="1" lang="en-US" altLang="zh-TW" sz="2400" b="0" i="0" u="none" strike="noStrike" kern="1200" cap="none" spc="0" normalizeH="0" baseline="0" noProof="0">
                <a:ln>
                  <a:noFill/>
                </a:ln>
                <a:solidFill>
                  <a:srgbClr val="FF3300"/>
                </a:solidFill>
                <a:effectLst/>
                <a:uLnTx/>
                <a:uFillTx/>
                <a:latin typeface="Courier New" panose="02070309020205020404" pitchFamily="49" charset="0"/>
                <a:ea typeface="PMingLiU" panose="02020500000000000000" pitchFamily="18" charset="-120"/>
                <a:cs typeface="+mn-cs"/>
              </a:rPr>
              <a:t>x</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c</a:t>
            </a:r>
            <a:r>
              <a:rPr kumimoji="1" lang="en-US" altLang="zh-TW" sz="2400" b="0" i="0" u="none" strike="noStrike" kern="1200" cap="none" spc="0" normalizeH="0" baseline="0" noProof="0">
                <a:ln>
                  <a:noFill/>
                </a:ln>
                <a:solidFill>
                  <a:srgbClr val="FF3300"/>
                </a:solidFill>
                <a:effectLst/>
                <a:uLnTx/>
                <a:uFillTx/>
                <a:latin typeface="Courier New" panose="02070309020205020404" pitchFamily="49" charset="0"/>
                <a:ea typeface="PMingLiU" panose="02020500000000000000" pitchFamily="18" charset="-120"/>
                <a:cs typeface="+mn-cs"/>
              </a:rPr>
              <a:t>x</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dqb</a:t>
            </a:r>
            <a:r>
              <a:rPr kumimoji="1" lang="en-US" altLang="zh-TW" sz="2400" b="0" i="0" u="none" strike="noStrike" kern="1200" cap="none" spc="0" normalizeH="0" baseline="0" noProof="0">
                <a:ln>
                  <a:noFill/>
                </a:ln>
                <a:solidFill>
                  <a:srgbClr val="33CC33"/>
                </a:solidFill>
                <a:effectLst/>
                <a:uLnTx/>
                <a:uFillTx/>
                <a:latin typeface="Courier New" panose="02070309020205020404" pitchFamily="49" charset="0"/>
                <a:ea typeface="PMingLiU" panose="02020500000000000000" pitchFamily="18" charset="-120"/>
                <a:cs typeface="+mn-cs"/>
              </a:rPr>
              <a:t>y</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ha</a:t>
            </a:r>
            <a:r>
              <a:rPr kumimoji="1" lang="en-US" altLang="zh-TW" sz="2400" b="0" i="0" u="none" strike="noStrike" kern="1200" cap="none" spc="0" normalizeH="0" baseline="0" noProof="0">
                <a:ln>
                  <a:noFill/>
                </a:ln>
                <a:solidFill>
                  <a:srgbClr val="FF3300"/>
                </a:solidFill>
                <a:effectLst/>
                <a:uLnTx/>
                <a:uFillTx/>
                <a:latin typeface="Courier New" panose="02070309020205020404" pitchFamily="49" charset="0"/>
                <a:ea typeface="PMingLiU" panose="02020500000000000000" pitchFamily="18" charset="-120"/>
                <a:cs typeface="+mn-cs"/>
              </a:rPr>
              <a:t>x</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p</a:t>
            </a:r>
          </a:p>
        </p:txBody>
      </p:sp>
      <p:grpSp>
        <p:nvGrpSpPr>
          <p:cNvPr id="349192" name="Group 8">
            <a:extLst>
              <a:ext uri="{FF2B5EF4-FFF2-40B4-BE49-F238E27FC236}">
                <a16:creationId xmlns:a16="http://schemas.microsoft.com/office/drawing/2014/main" id="{4F2A2618-0231-4E34-B565-5B9E19631D26}"/>
              </a:ext>
            </a:extLst>
          </p:cNvPr>
          <p:cNvGrpSpPr>
            <a:grpSpLocks/>
          </p:cNvGrpSpPr>
          <p:nvPr/>
        </p:nvGrpSpPr>
        <p:grpSpPr bwMode="auto">
          <a:xfrm>
            <a:off x="2057400" y="4319588"/>
            <a:ext cx="5778500" cy="1928812"/>
            <a:chOff x="1296" y="2544"/>
            <a:chExt cx="3640" cy="1215"/>
          </a:xfrm>
        </p:grpSpPr>
        <p:sp>
          <p:nvSpPr>
            <p:cNvPr id="349193" name="Text Box 9">
              <a:extLst>
                <a:ext uri="{FF2B5EF4-FFF2-40B4-BE49-F238E27FC236}">
                  <a16:creationId xmlns:a16="http://schemas.microsoft.com/office/drawing/2014/main" id="{1195EA09-AAF8-4663-AED6-08687B9700F4}"/>
                </a:ext>
              </a:extLst>
            </p:cNvPr>
            <p:cNvSpPr txBox="1">
              <a:spLocks noChangeArrowheads="1"/>
            </p:cNvSpPr>
            <p:nvPr/>
          </p:nvSpPr>
          <p:spPr bwMode="auto">
            <a:xfrm>
              <a:off x="1296" y="2544"/>
              <a:ext cx="2186" cy="288"/>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shade val="46275"/>
                          <a:invGamma/>
                        </a:scheme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P:     </a:t>
              </a:r>
              <a:r>
                <a:rPr kumimoji="1" lang="en-US" altLang="zh-TW" sz="2400" b="0" i="0" u="none" strike="noStrike" kern="1200" cap="none" spc="0" normalizeH="0" baseline="0" noProof="0">
                  <a:ln>
                    <a:noFill/>
                  </a:ln>
                  <a:solidFill>
                    <a:srgbClr val="FF3300"/>
                  </a:solidFill>
                  <a:effectLst/>
                  <a:uLnTx/>
                  <a:uFillTx/>
                  <a:latin typeface="Courier New" panose="02070309020205020404" pitchFamily="49" charset="0"/>
                  <a:ea typeface="PMingLiU" panose="02020500000000000000" pitchFamily="18" charset="-120"/>
                  <a:cs typeface="+mn-cs"/>
                </a:rPr>
                <a:t>x</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c</a:t>
              </a:r>
              <a:r>
                <a:rPr kumimoji="1" lang="en-US" altLang="zh-TW" sz="2400" b="0" i="0" u="none" strike="noStrike" kern="1200" cap="none" spc="0" normalizeH="0" baseline="0" noProof="0">
                  <a:ln>
                    <a:noFill/>
                  </a:ln>
                  <a:solidFill>
                    <a:srgbClr val="FF3300"/>
                  </a:solidFill>
                  <a:effectLst/>
                  <a:uLnTx/>
                  <a:uFillTx/>
                  <a:latin typeface="Courier New" panose="02070309020205020404" pitchFamily="49" charset="0"/>
                  <a:ea typeface="PMingLiU" panose="02020500000000000000" pitchFamily="18" charset="-120"/>
                  <a:cs typeface="+mn-cs"/>
                </a:rPr>
                <a:t>x</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dqb</a:t>
              </a:r>
              <a:r>
                <a:rPr kumimoji="1" lang="en-US" altLang="zh-TW" sz="2400" b="0" i="0" u="none" strike="noStrike" kern="1200" cap="none" spc="0" normalizeH="0" baseline="0" noProof="0">
                  <a:ln>
                    <a:noFill/>
                  </a:ln>
                  <a:solidFill>
                    <a:srgbClr val="33CC33"/>
                  </a:solidFill>
                  <a:effectLst/>
                  <a:uLnTx/>
                  <a:uFillTx/>
                  <a:latin typeface="Courier New" panose="02070309020205020404" pitchFamily="49" charset="0"/>
                  <a:ea typeface="PMingLiU" panose="02020500000000000000" pitchFamily="18" charset="-120"/>
                  <a:cs typeface="+mn-cs"/>
                </a:rPr>
                <a:t>y</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ha</a:t>
              </a:r>
              <a:r>
                <a:rPr kumimoji="1" lang="en-US" altLang="zh-TW" sz="2400" b="0" i="0" u="none" strike="noStrike" kern="1200" cap="none" spc="0" normalizeH="0" baseline="0" noProof="0">
                  <a:ln>
                    <a:noFill/>
                  </a:ln>
                  <a:solidFill>
                    <a:srgbClr val="FF3300"/>
                  </a:solidFill>
                  <a:effectLst/>
                  <a:uLnTx/>
                  <a:uFillTx/>
                  <a:latin typeface="Courier New" panose="02070309020205020404" pitchFamily="49" charset="0"/>
                  <a:ea typeface="PMingLiU" panose="02020500000000000000" pitchFamily="18" charset="-120"/>
                  <a:cs typeface="+mn-cs"/>
                </a:rPr>
                <a:t>x</a:t>
              </a:r>
              <a:r>
                <a:rPr kumimoji="1" lang="en-US" altLang="zh-TW" sz="2400" b="0" i="0" u="none" strike="noStrike" kern="1200" cap="none" spc="0" normalizeH="0" baseline="0" noProof="0">
                  <a:ln>
                    <a:noFill/>
                  </a:ln>
                  <a:solidFill>
                    <a:srgbClr val="000000"/>
                  </a:solidFill>
                  <a:effectLst/>
                  <a:uLnTx/>
                  <a:uFillTx/>
                  <a:latin typeface="Courier New" panose="02070309020205020404" pitchFamily="49" charset="0"/>
                  <a:ea typeface="PMingLiU" panose="02020500000000000000" pitchFamily="18" charset="-120"/>
                  <a:cs typeface="+mn-cs"/>
                </a:rPr>
                <a:t>p</a:t>
              </a:r>
            </a:p>
          </p:txBody>
        </p:sp>
        <p:sp>
          <p:nvSpPr>
            <p:cNvPr id="349194" name="Text Box 10">
              <a:extLst>
                <a:ext uri="{FF2B5EF4-FFF2-40B4-BE49-F238E27FC236}">
                  <a16:creationId xmlns:a16="http://schemas.microsoft.com/office/drawing/2014/main" id="{F1EAC7A5-3D40-457E-87A7-676219DC812E}"/>
                </a:ext>
              </a:extLst>
            </p:cNvPr>
            <p:cNvSpPr txBox="1">
              <a:spLocks noChangeArrowheads="1"/>
            </p:cNvSpPr>
            <p:nvPr/>
          </p:nvSpPr>
          <p:spPr bwMode="auto">
            <a:xfrm>
              <a:off x="1824" y="3120"/>
              <a:ext cx="3112" cy="639"/>
            </a:xfrm>
            <a:prstGeom prst="rect">
              <a:avLst/>
            </a:prstGeom>
            <a:gradFill rotWithShape="0">
              <a:gsLst>
                <a:gs pos="0">
                  <a:schemeClr val="bg1"/>
                </a:gs>
                <a:gs pos="100000">
                  <a:schemeClr val="bg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dirty="0">
                  <a:ln>
                    <a:noFill/>
                  </a:ln>
                  <a:solidFill>
                    <a:srgbClr val="000000"/>
                  </a:solidFill>
                  <a:effectLst/>
                  <a:uLnTx/>
                  <a:uFillTx/>
                  <a:latin typeface="Courier New" panose="02070309020205020404" pitchFamily="49" charset="0"/>
                  <a:ea typeface="PMingLiU" panose="02020500000000000000" pitchFamily="18" charset="-120"/>
                  <a:cs typeface="+mn-cs"/>
                </a:rPr>
                <a:t>The position of x is 9,2,0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dirty="0">
                  <a:ln>
                    <a:noFill/>
                  </a:ln>
                  <a:solidFill>
                    <a:srgbClr val="000000"/>
                  </a:solidFill>
                  <a:effectLst/>
                  <a:uLnTx/>
                  <a:uFillTx/>
                  <a:latin typeface="Courier New" panose="02070309020205020404" pitchFamily="49" charset="0"/>
                  <a:ea typeface="PMingLiU" panose="02020500000000000000" pitchFamily="18" charset="-120"/>
                  <a:cs typeface="+mn-cs"/>
                </a:rPr>
                <a:t>Find the top number &lt; j</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9192"/>
                                        </p:tgtEl>
                                        <p:attrNameLst>
                                          <p:attrName>style.visibility</p:attrName>
                                        </p:attrNameLst>
                                      </p:cBhvr>
                                      <p:to>
                                        <p:strVal val="visible"/>
                                      </p:to>
                                    </p:set>
                                    <p:animEffect transition="in" filter="blinds(horizontal)">
                                      <p:cBhvr>
                                        <p:cTn id="7" dur="500"/>
                                        <p:tgtEl>
                                          <p:spTgt spid="349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2B2AC00-11B5-4F7A-9DE8-CA11E03FAF41}"/>
              </a:ext>
            </a:extLst>
          </p:cNvPr>
          <p:cNvSpPr>
            <a:spLocks noGrp="1" noChangeArrowheads="1"/>
          </p:cNvSpPr>
          <p:nvPr>
            <p:ph type="title"/>
          </p:nvPr>
        </p:nvSpPr>
        <p:spPr>
          <a:xfrm>
            <a:off x="262646" y="1083013"/>
            <a:ext cx="8433881" cy="3975370"/>
          </a:xfrm>
        </p:spPr>
        <p:txBody>
          <a:bodyPr>
            <a:noAutofit/>
          </a:bodyPr>
          <a:lstStyle/>
          <a:p>
            <a:pPr algn="ctr"/>
            <a:r>
              <a:rPr lang="en-US" altLang="en-US" sz="11200" dirty="0"/>
              <a:t>Rabin-Karp</a:t>
            </a:r>
            <a:br>
              <a:rPr lang="en-US" altLang="en-US" sz="11200" dirty="0"/>
            </a:br>
            <a:r>
              <a:rPr lang="en-US" altLang="en-US" sz="11200" dirty="0"/>
              <a:t>Algorithm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2B2AC00-11B5-4F7A-9DE8-CA11E03FAF41}"/>
              </a:ext>
            </a:extLst>
          </p:cNvPr>
          <p:cNvSpPr>
            <a:spLocks noGrp="1" noChangeArrowheads="1"/>
          </p:cNvSpPr>
          <p:nvPr>
            <p:ph type="title"/>
          </p:nvPr>
        </p:nvSpPr>
        <p:spPr>
          <a:xfrm>
            <a:off x="493854" y="0"/>
            <a:ext cx="7543800" cy="706877"/>
          </a:xfrm>
        </p:spPr>
        <p:txBody>
          <a:bodyPr>
            <a:normAutofit/>
          </a:bodyPr>
          <a:lstStyle/>
          <a:p>
            <a:pPr algn="ctr"/>
            <a:r>
              <a:rPr lang="en-US" altLang="en-US" dirty="0"/>
              <a:t>Rabin-Karp algorithm</a:t>
            </a:r>
          </a:p>
        </p:txBody>
      </p:sp>
      <p:sp>
        <p:nvSpPr>
          <p:cNvPr id="7" name="TextBox 6">
            <a:extLst>
              <a:ext uri="{FF2B5EF4-FFF2-40B4-BE49-F238E27FC236}">
                <a16:creationId xmlns:a16="http://schemas.microsoft.com/office/drawing/2014/main" id="{7F54BA4F-C288-435B-8967-858D81825935}"/>
              </a:ext>
            </a:extLst>
          </p:cNvPr>
          <p:cNvSpPr txBox="1"/>
          <p:nvPr/>
        </p:nvSpPr>
        <p:spPr>
          <a:xfrm>
            <a:off x="6084651" y="5739320"/>
            <a:ext cx="3137170" cy="461665"/>
          </a:xfrm>
          <a:prstGeom prst="rect">
            <a:avLst/>
          </a:prstGeom>
          <a:noFill/>
        </p:spPr>
        <p:txBody>
          <a:bodyPr wrap="square">
            <a:spAutoFit/>
          </a:bodyPr>
          <a:lstStyle/>
          <a:p>
            <a:pPr algn="ctr"/>
            <a:r>
              <a:rPr lang="en-US" sz="2400" b="1" i="0" dirty="0">
                <a:solidFill>
                  <a:srgbClr val="000000"/>
                </a:solidFill>
                <a:effectLst/>
                <a:latin typeface="Arial" panose="020B0604020202020204" pitchFamily="34" charset="0"/>
              </a:rPr>
              <a:t>Michael </a:t>
            </a:r>
            <a:r>
              <a:rPr lang="en-US" sz="2400" b="1" i="0" dirty="0" err="1">
                <a:solidFill>
                  <a:srgbClr val="000000"/>
                </a:solidFill>
                <a:effectLst/>
                <a:latin typeface="Arial" panose="020B0604020202020204" pitchFamily="34" charset="0"/>
              </a:rPr>
              <a:t>Oser</a:t>
            </a:r>
            <a:r>
              <a:rPr lang="en-US" sz="2400" b="1" i="0" dirty="0">
                <a:solidFill>
                  <a:srgbClr val="000000"/>
                </a:solidFill>
                <a:effectLst/>
                <a:latin typeface="Arial" panose="020B0604020202020204" pitchFamily="34" charset="0"/>
              </a:rPr>
              <a:t> Rabin</a:t>
            </a:r>
            <a:endParaRPr lang="en-US" sz="2400" b="1" dirty="0"/>
          </a:p>
        </p:txBody>
      </p:sp>
      <p:pic>
        <p:nvPicPr>
          <p:cNvPr id="51202" name="Picture 2">
            <a:extLst>
              <a:ext uri="{FF2B5EF4-FFF2-40B4-BE49-F238E27FC236}">
                <a16:creationId xmlns:a16="http://schemas.microsoft.com/office/drawing/2014/main" id="{9D9C752C-3100-4620-95C9-13A6405E7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651" y="1466445"/>
            <a:ext cx="2905555" cy="42728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D45AD58-4AA7-4F99-B881-584D7FF5C022}"/>
              </a:ext>
            </a:extLst>
          </p:cNvPr>
          <p:cNvSpPr txBox="1"/>
          <p:nvPr/>
        </p:nvSpPr>
        <p:spPr>
          <a:xfrm>
            <a:off x="286790" y="5800875"/>
            <a:ext cx="4265754" cy="523220"/>
          </a:xfrm>
          <a:prstGeom prst="rect">
            <a:avLst/>
          </a:prstGeom>
          <a:noFill/>
        </p:spPr>
        <p:txBody>
          <a:bodyPr wrap="square">
            <a:spAutoFit/>
          </a:bodyPr>
          <a:lstStyle/>
          <a:p>
            <a:pPr algn="ctr"/>
            <a:r>
              <a:rPr lang="en-US" sz="2800" b="1" i="0" dirty="0">
                <a:solidFill>
                  <a:srgbClr val="000000"/>
                </a:solidFill>
                <a:effectLst/>
                <a:latin typeface="Arial" panose="020B0604020202020204" pitchFamily="34" charset="0"/>
              </a:rPr>
              <a:t>Richard Manning Karp</a:t>
            </a:r>
            <a:endParaRPr lang="en-US" sz="2800" b="1" dirty="0"/>
          </a:p>
        </p:txBody>
      </p:sp>
      <p:pic>
        <p:nvPicPr>
          <p:cNvPr id="51204" name="Picture 4">
            <a:extLst>
              <a:ext uri="{FF2B5EF4-FFF2-40B4-BE49-F238E27FC236}">
                <a16:creationId xmlns:a16="http://schemas.microsoft.com/office/drawing/2014/main" id="{92E7FD86-46C1-4A99-AFEA-DDB4F845E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90" y="1466445"/>
            <a:ext cx="4265754" cy="427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09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2B2AC00-11B5-4F7A-9DE8-CA11E03FAF41}"/>
              </a:ext>
            </a:extLst>
          </p:cNvPr>
          <p:cNvSpPr>
            <a:spLocks noGrp="1" noChangeArrowheads="1"/>
          </p:cNvSpPr>
          <p:nvPr>
            <p:ph type="title"/>
          </p:nvPr>
        </p:nvSpPr>
        <p:spPr>
          <a:xfrm>
            <a:off x="457200" y="-152400"/>
            <a:ext cx="7543800" cy="1295400"/>
          </a:xfrm>
        </p:spPr>
        <p:txBody>
          <a:bodyPr/>
          <a:lstStyle/>
          <a:p>
            <a:r>
              <a:rPr lang="en-US" altLang="en-US" dirty="0"/>
              <a:t>Rabin-Karp algorithm</a:t>
            </a:r>
          </a:p>
        </p:txBody>
      </p:sp>
      <p:sp>
        <p:nvSpPr>
          <p:cNvPr id="116740" name="Text Box 4">
            <a:extLst>
              <a:ext uri="{FF2B5EF4-FFF2-40B4-BE49-F238E27FC236}">
                <a16:creationId xmlns:a16="http://schemas.microsoft.com/office/drawing/2014/main" id="{0881D4E0-AD77-4550-9256-C2685A625303}"/>
              </a:ext>
            </a:extLst>
          </p:cNvPr>
          <p:cNvSpPr txBox="1">
            <a:spLocks noChangeArrowheads="1"/>
          </p:cNvSpPr>
          <p:nvPr/>
        </p:nvSpPr>
        <p:spPr bwMode="auto">
          <a:xfrm>
            <a:off x="990600" y="4035359"/>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P = ABA</a:t>
            </a:r>
          </a:p>
        </p:txBody>
      </p:sp>
      <p:sp>
        <p:nvSpPr>
          <p:cNvPr id="116741" name="Text Box 5">
            <a:extLst>
              <a:ext uri="{FF2B5EF4-FFF2-40B4-BE49-F238E27FC236}">
                <a16:creationId xmlns:a16="http://schemas.microsoft.com/office/drawing/2014/main" id="{9E07294D-D355-4D6C-B9E9-DE5579EEF903}"/>
              </a:ext>
            </a:extLst>
          </p:cNvPr>
          <p:cNvSpPr txBox="1">
            <a:spLocks noChangeArrowheads="1"/>
          </p:cNvSpPr>
          <p:nvPr/>
        </p:nvSpPr>
        <p:spPr bwMode="auto">
          <a:xfrm>
            <a:off x="990600" y="48148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S = BABABBABABA</a:t>
            </a:r>
          </a:p>
        </p:txBody>
      </p:sp>
      <p:sp>
        <p:nvSpPr>
          <p:cNvPr id="116742" name="Text Box 6">
            <a:extLst>
              <a:ext uri="{FF2B5EF4-FFF2-40B4-BE49-F238E27FC236}">
                <a16:creationId xmlns:a16="http://schemas.microsoft.com/office/drawing/2014/main" id="{259A8E1C-0FB7-4A33-9146-FB8A5CC65F73}"/>
              </a:ext>
            </a:extLst>
          </p:cNvPr>
          <p:cNvSpPr txBox="1">
            <a:spLocks noChangeArrowheads="1"/>
          </p:cNvSpPr>
          <p:nvPr/>
        </p:nvSpPr>
        <p:spPr bwMode="auto">
          <a:xfrm>
            <a:off x="632299" y="989005"/>
            <a:ext cx="8054502" cy="242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Use a function T to that computes a numerical representation of P</a:t>
            </a:r>
            <a:endParaRPr lang="en-US" altLang="en-US" sz="2400" dirty="0">
              <a:solidFill>
                <a:srgbClr val="000000"/>
              </a:solidFill>
              <a:latin typeface="Arial" panose="020B0604020202020204" pitchFamily="34" charset="0"/>
            </a:endParaRPr>
          </a:p>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Calculate T for all m symbol sequences of S and compare</a:t>
            </a:r>
          </a:p>
        </p:txBody>
      </p:sp>
    </p:spTree>
    <p:extLst>
      <p:ext uri="{BB962C8B-B14F-4D97-AF65-F5344CB8AC3E}">
        <p14:creationId xmlns:p14="http://schemas.microsoft.com/office/powerpoint/2010/main" val="1627376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a:extLst>
              <a:ext uri="{FF2B5EF4-FFF2-40B4-BE49-F238E27FC236}">
                <a16:creationId xmlns:a16="http://schemas.microsoft.com/office/drawing/2014/main" id="{A19BD929-8298-42F4-8793-F951147243B4}"/>
              </a:ext>
            </a:extLst>
          </p:cNvPr>
          <p:cNvSpPr txBox="1">
            <a:spLocks noChangeArrowheads="1"/>
          </p:cNvSpPr>
          <p:nvPr/>
        </p:nvSpPr>
        <p:spPr bwMode="auto">
          <a:xfrm>
            <a:off x="990600" y="2936135"/>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P = ABA</a:t>
            </a:r>
          </a:p>
        </p:txBody>
      </p:sp>
      <p:sp>
        <p:nvSpPr>
          <p:cNvPr id="118788" name="Text Box 4">
            <a:extLst>
              <a:ext uri="{FF2B5EF4-FFF2-40B4-BE49-F238E27FC236}">
                <a16:creationId xmlns:a16="http://schemas.microsoft.com/office/drawing/2014/main" id="{3FD2E9DD-C4BC-4AEB-A218-BCCEAF123B2D}"/>
              </a:ext>
            </a:extLst>
          </p:cNvPr>
          <p:cNvSpPr txBox="1">
            <a:spLocks noChangeArrowheads="1"/>
          </p:cNvSpPr>
          <p:nvPr/>
        </p:nvSpPr>
        <p:spPr bwMode="auto">
          <a:xfrm>
            <a:off x="990600" y="48148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S = BABABBABABA</a:t>
            </a:r>
          </a:p>
        </p:txBody>
      </p:sp>
      <p:sp>
        <p:nvSpPr>
          <p:cNvPr id="118790" name="Text Box 6">
            <a:extLst>
              <a:ext uri="{FF2B5EF4-FFF2-40B4-BE49-F238E27FC236}">
                <a16:creationId xmlns:a16="http://schemas.microsoft.com/office/drawing/2014/main" id="{CCEE0245-3743-4BC9-9E3E-BD2C20F1FA46}"/>
              </a:ext>
            </a:extLst>
          </p:cNvPr>
          <p:cNvSpPr txBox="1">
            <a:spLocks noChangeArrowheads="1"/>
          </p:cNvSpPr>
          <p:nvPr/>
        </p:nvSpPr>
        <p:spPr bwMode="auto">
          <a:xfrm>
            <a:off x="3276600" y="3012335"/>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Hash P</a:t>
            </a:r>
          </a:p>
        </p:txBody>
      </p:sp>
      <p:sp>
        <p:nvSpPr>
          <p:cNvPr id="118791" name="Text Box 7">
            <a:extLst>
              <a:ext uri="{FF2B5EF4-FFF2-40B4-BE49-F238E27FC236}">
                <a16:creationId xmlns:a16="http://schemas.microsoft.com/office/drawing/2014/main" id="{7203E8C3-CC6D-49A3-936A-5AABEE9CB880}"/>
              </a:ext>
            </a:extLst>
          </p:cNvPr>
          <p:cNvSpPr txBox="1">
            <a:spLocks noChangeArrowheads="1"/>
          </p:cNvSpPr>
          <p:nvPr/>
        </p:nvSpPr>
        <p:spPr bwMode="auto">
          <a:xfrm>
            <a:off x="3352800" y="377433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T(P)</a:t>
            </a:r>
          </a:p>
        </p:txBody>
      </p:sp>
      <p:sp>
        <p:nvSpPr>
          <p:cNvPr id="118793" name="Rectangle 9">
            <a:extLst>
              <a:ext uri="{FF2B5EF4-FFF2-40B4-BE49-F238E27FC236}">
                <a16:creationId xmlns:a16="http://schemas.microsoft.com/office/drawing/2014/main" id="{6FE0AD25-38DC-4C84-BD55-8DE098AF90EB}"/>
              </a:ext>
            </a:extLst>
          </p:cNvPr>
          <p:cNvSpPr>
            <a:spLocks noGrp="1" noChangeArrowheads="1"/>
          </p:cNvSpPr>
          <p:nvPr>
            <p:ph type="title"/>
          </p:nvPr>
        </p:nvSpPr>
        <p:spPr>
          <a:xfrm>
            <a:off x="457200" y="-152400"/>
            <a:ext cx="7543800" cy="1295400"/>
          </a:xfrm>
          <a:noFill/>
          <a:ln/>
        </p:spPr>
        <p:txBody>
          <a:bodyPr/>
          <a:lstStyle/>
          <a:p>
            <a:r>
              <a:rPr lang="en-US" altLang="en-US"/>
              <a:t>Rabin-Karp algorithm</a:t>
            </a:r>
          </a:p>
        </p:txBody>
      </p:sp>
      <p:sp>
        <p:nvSpPr>
          <p:cNvPr id="118794" name="Text Box 10">
            <a:extLst>
              <a:ext uri="{FF2B5EF4-FFF2-40B4-BE49-F238E27FC236}">
                <a16:creationId xmlns:a16="http://schemas.microsoft.com/office/drawing/2014/main" id="{4A4EDFC6-1A6B-409B-83CD-7AF09905F712}"/>
              </a:ext>
            </a:extLst>
          </p:cNvPr>
          <p:cNvSpPr txBox="1">
            <a:spLocks noChangeArrowheads="1"/>
          </p:cNvSpPr>
          <p:nvPr/>
        </p:nvSpPr>
        <p:spPr bwMode="auto">
          <a:xfrm>
            <a:off x="677692" y="1012031"/>
            <a:ext cx="818420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Use a function T to that computes a numerical representation of P </a:t>
            </a: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Calculate T for all m symbol sequences of S and compare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a:extLst>
              <a:ext uri="{FF2B5EF4-FFF2-40B4-BE49-F238E27FC236}">
                <a16:creationId xmlns:a16="http://schemas.microsoft.com/office/drawing/2014/main" id="{F15BD5C9-7F3C-4CD9-B3B2-5E246C87D4B8}"/>
              </a:ext>
            </a:extLst>
          </p:cNvPr>
          <p:cNvSpPr txBox="1">
            <a:spLocks noChangeArrowheads="1"/>
          </p:cNvSpPr>
          <p:nvPr/>
        </p:nvSpPr>
        <p:spPr bwMode="auto">
          <a:xfrm>
            <a:off x="990600" y="2819402"/>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P = ABA</a:t>
            </a:r>
          </a:p>
        </p:txBody>
      </p:sp>
      <p:sp>
        <p:nvSpPr>
          <p:cNvPr id="117764" name="Text Box 4">
            <a:extLst>
              <a:ext uri="{FF2B5EF4-FFF2-40B4-BE49-F238E27FC236}">
                <a16:creationId xmlns:a16="http://schemas.microsoft.com/office/drawing/2014/main" id="{03CCE8A1-118D-4512-8F91-5DD086CA0C3B}"/>
              </a:ext>
            </a:extLst>
          </p:cNvPr>
          <p:cNvSpPr txBox="1">
            <a:spLocks noChangeArrowheads="1"/>
          </p:cNvSpPr>
          <p:nvPr/>
        </p:nvSpPr>
        <p:spPr bwMode="auto">
          <a:xfrm>
            <a:off x="990600" y="48148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S = BABABBABABA</a:t>
            </a:r>
          </a:p>
        </p:txBody>
      </p:sp>
      <p:sp>
        <p:nvSpPr>
          <p:cNvPr id="117766" name="Text Box 6">
            <a:extLst>
              <a:ext uri="{FF2B5EF4-FFF2-40B4-BE49-F238E27FC236}">
                <a16:creationId xmlns:a16="http://schemas.microsoft.com/office/drawing/2014/main" id="{3843ED1B-8138-48F0-8D65-844C713A976E}"/>
              </a:ext>
            </a:extLst>
          </p:cNvPr>
          <p:cNvSpPr txBox="1">
            <a:spLocks noChangeArrowheads="1"/>
          </p:cNvSpPr>
          <p:nvPr/>
        </p:nvSpPr>
        <p:spPr bwMode="auto">
          <a:xfrm>
            <a:off x="5029200" y="4632327"/>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Hash m symbol sequences and compare</a:t>
            </a:r>
          </a:p>
        </p:txBody>
      </p:sp>
      <p:sp>
        <p:nvSpPr>
          <p:cNvPr id="117768" name="Text Box 8">
            <a:extLst>
              <a:ext uri="{FF2B5EF4-FFF2-40B4-BE49-F238E27FC236}">
                <a16:creationId xmlns:a16="http://schemas.microsoft.com/office/drawing/2014/main" id="{0313BD5F-B38A-42FC-95F0-0A9CBC0FE704}"/>
              </a:ext>
            </a:extLst>
          </p:cNvPr>
          <p:cNvSpPr txBox="1">
            <a:spLocks noChangeArrowheads="1"/>
          </p:cNvSpPr>
          <p:nvPr/>
        </p:nvSpPr>
        <p:spPr bwMode="auto">
          <a:xfrm>
            <a:off x="1752600" y="6232527"/>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9900FF"/>
                </a:solidFill>
                <a:effectLst/>
                <a:uLnTx/>
                <a:uFillTx/>
                <a:latin typeface="Arial" panose="020B0604020202020204" pitchFamily="34" charset="0"/>
                <a:ea typeface="+mn-ea"/>
                <a:cs typeface="+mn-cs"/>
              </a:rPr>
              <a:t>T(P)</a:t>
            </a:r>
          </a:p>
        </p:txBody>
      </p:sp>
      <p:sp>
        <p:nvSpPr>
          <p:cNvPr id="117769" name="AutoShape 9">
            <a:extLst>
              <a:ext uri="{FF2B5EF4-FFF2-40B4-BE49-F238E27FC236}">
                <a16:creationId xmlns:a16="http://schemas.microsoft.com/office/drawing/2014/main" id="{8C2FC1A2-51B9-4992-A11E-966694E860A6}"/>
              </a:ext>
            </a:extLst>
          </p:cNvPr>
          <p:cNvSpPr>
            <a:spLocks/>
          </p:cNvSpPr>
          <p:nvPr/>
        </p:nvSpPr>
        <p:spPr bwMode="auto">
          <a:xfrm rot="16200000">
            <a:off x="1943100" y="5067300"/>
            <a:ext cx="304800" cy="685800"/>
          </a:xfrm>
          <a:prstGeom prst="leftBrace">
            <a:avLst>
              <a:gd name="adj1" fmla="val 1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71" name="Rectangle 11">
            <a:extLst>
              <a:ext uri="{FF2B5EF4-FFF2-40B4-BE49-F238E27FC236}">
                <a16:creationId xmlns:a16="http://schemas.microsoft.com/office/drawing/2014/main" id="{F21EFCC3-6B0C-4995-ACFE-F098D2750E25}"/>
              </a:ext>
            </a:extLst>
          </p:cNvPr>
          <p:cNvSpPr>
            <a:spLocks noGrp="1" noChangeArrowheads="1"/>
          </p:cNvSpPr>
          <p:nvPr>
            <p:ph type="title"/>
          </p:nvPr>
        </p:nvSpPr>
        <p:spPr>
          <a:xfrm>
            <a:off x="457200" y="-152400"/>
            <a:ext cx="7543800" cy="1295400"/>
          </a:xfrm>
          <a:noFill/>
          <a:ln/>
        </p:spPr>
        <p:txBody>
          <a:bodyPr/>
          <a:lstStyle/>
          <a:p>
            <a:r>
              <a:rPr lang="en-US" altLang="en-US"/>
              <a:t>Rabin-Karp algorithm</a:t>
            </a:r>
          </a:p>
        </p:txBody>
      </p:sp>
      <p:sp>
        <p:nvSpPr>
          <p:cNvPr id="117772" name="Text Box 12">
            <a:extLst>
              <a:ext uri="{FF2B5EF4-FFF2-40B4-BE49-F238E27FC236}">
                <a16:creationId xmlns:a16="http://schemas.microsoft.com/office/drawing/2014/main" id="{F4D99C8C-8951-412E-A810-B56AF9E320F4}"/>
              </a:ext>
            </a:extLst>
          </p:cNvPr>
          <p:cNvSpPr txBox="1">
            <a:spLocks noChangeArrowheads="1"/>
          </p:cNvSpPr>
          <p:nvPr/>
        </p:nvSpPr>
        <p:spPr bwMode="auto">
          <a:xfrm>
            <a:off x="1066800" y="1219202"/>
            <a:ext cx="5562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Use a function T to that computes a numerical representation of P</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Calculate T for all m symbol sequences of S and compare</a:t>
            </a:r>
          </a:p>
        </p:txBody>
      </p:sp>
      <p:sp>
        <p:nvSpPr>
          <p:cNvPr id="117773" name="Text Box 13">
            <a:extLst>
              <a:ext uri="{FF2B5EF4-FFF2-40B4-BE49-F238E27FC236}">
                <a16:creationId xmlns:a16="http://schemas.microsoft.com/office/drawing/2014/main" id="{5952B90B-4EC1-4CF3-8047-2DA7BA4FDF97}"/>
              </a:ext>
            </a:extLst>
          </p:cNvPr>
          <p:cNvSpPr txBox="1">
            <a:spLocks noChangeArrowheads="1"/>
          </p:cNvSpPr>
          <p:nvPr/>
        </p:nvSpPr>
        <p:spPr bwMode="auto">
          <a:xfrm>
            <a:off x="1752600" y="5638802"/>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FF"/>
                </a:solidFill>
                <a:effectLst/>
                <a:uLnTx/>
                <a:uFillTx/>
                <a:latin typeface="Arial" panose="020B0604020202020204" pitchFamily="34" charset="0"/>
                <a:ea typeface="+mn-ea"/>
                <a:cs typeface="+mn-cs"/>
              </a:rPr>
              <a:t>T(BAB)</a:t>
            </a:r>
          </a:p>
        </p:txBody>
      </p:sp>
      <p:sp>
        <p:nvSpPr>
          <p:cNvPr id="117775" name="Text Box 15">
            <a:extLst>
              <a:ext uri="{FF2B5EF4-FFF2-40B4-BE49-F238E27FC236}">
                <a16:creationId xmlns:a16="http://schemas.microsoft.com/office/drawing/2014/main" id="{EE58E3EF-321D-45CA-8A5D-D8571401E2F8}"/>
              </a:ext>
            </a:extLst>
          </p:cNvPr>
          <p:cNvSpPr txBox="1">
            <a:spLocks noChangeArrowheads="1"/>
          </p:cNvSpPr>
          <p:nvPr/>
        </p:nvSpPr>
        <p:spPr bwMode="auto">
          <a:xfrm>
            <a:off x="1981200" y="5943602"/>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3">
            <a:extLst>
              <a:ext uri="{FF2B5EF4-FFF2-40B4-BE49-F238E27FC236}">
                <a16:creationId xmlns:a16="http://schemas.microsoft.com/office/drawing/2014/main" id="{7724335B-ED6C-4358-BB52-2D9BE7FDF0A6}"/>
              </a:ext>
            </a:extLst>
          </p:cNvPr>
          <p:cNvSpPr txBox="1">
            <a:spLocks noChangeArrowheads="1"/>
          </p:cNvSpPr>
          <p:nvPr/>
        </p:nvSpPr>
        <p:spPr bwMode="auto">
          <a:xfrm>
            <a:off x="990600" y="2819402"/>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P = ABA</a:t>
            </a:r>
          </a:p>
        </p:txBody>
      </p:sp>
      <p:sp>
        <p:nvSpPr>
          <p:cNvPr id="119812" name="Text Box 4">
            <a:extLst>
              <a:ext uri="{FF2B5EF4-FFF2-40B4-BE49-F238E27FC236}">
                <a16:creationId xmlns:a16="http://schemas.microsoft.com/office/drawing/2014/main" id="{A56A7B47-96BC-4102-B757-1E76104BC272}"/>
              </a:ext>
            </a:extLst>
          </p:cNvPr>
          <p:cNvSpPr txBox="1">
            <a:spLocks noChangeArrowheads="1"/>
          </p:cNvSpPr>
          <p:nvPr/>
        </p:nvSpPr>
        <p:spPr bwMode="auto">
          <a:xfrm>
            <a:off x="990600" y="48148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S = BABABBABABA</a:t>
            </a:r>
          </a:p>
        </p:txBody>
      </p:sp>
      <p:sp>
        <p:nvSpPr>
          <p:cNvPr id="119814" name="Text Box 6">
            <a:extLst>
              <a:ext uri="{FF2B5EF4-FFF2-40B4-BE49-F238E27FC236}">
                <a16:creationId xmlns:a16="http://schemas.microsoft.com/office/drawing/2014/main" id="{0179E272-2D72-4A96-A4D0-05537E4915A4}"/>
              </a:ext>
            </a:extLst>
          </p:cNvPr>
          <p:cNvSpPr txBox="1">
            <a:spLocks noChangeArrowheads="1"/>
          </p:cNvSpPr>
          <p:nvPr/>
        </p:nvSpPr>
        <p:spPr bwMode="auto">
          <a:xfrm>
            <a:off x="5029200" y="4632327"/>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Hash m symbol sequences and compare</a:t>
            </a:r>
          </a:p>
        </p:txBody>
      </p:sp>
      <p:sp>
        <p:nvSpPr>
          <p:cNvPr id="119815" name="Text Box 7">
            <a:extLst>
              <a:ext uri="{FF2B5EF4-FFF2-40B4-BE49-F238E27FC236}">
                <a16:creationId xmlns:a16="http://schemas.microsoft.com/office/drawing/2014/main" id="{B81D07DB-AF19-4B4F-A38F-F99A2821B384}"/>
              </a:ext>
            </a:extLst>
          </p:cNvPr>
          <p:cNvSpPr txBox="1">
            <a:spLocks noChangeArrowheads="1"/>
          </p:cNvSpPr>
          <p:nvPr/>
        </p:nvSpPr>
        <p:spPr bwMode="auto">
          <a:xfrm>
            <a:off x="1981200" y="6232527"/>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9900FF"/>
                </a:solidFill>
                <a:effectLst/>
                <a:uLnTx/>
                <a:uFillTx/>
                <a:latin typeface="Arial" panose="020B0604020202020204" pitchFamily="34" charset="0"/>
                <a:ea typeface="+mn-ea"/>
                <a:cs typeface="+mn-cs"/>
              </a:rPr>
              <a:t>T(P)</a:t>
            </a:r>
          </a:p>
        </p:txBody>
      </p:sp>
      <p:sp>
        <p:nvSpPr>
          <p:cNvPr id="119816" name="AutoShape 8">
            <a:extLst>
              <a:ext uri="{FF2B5EF4-FFF2-40B4-BE49-F238E27FC236}">
                <a16:creationId xmlns:a16="http://schemas.microsoft.com/office/drawing/2014/main" id="{B41D29C3-94CA-47DC-90F8-911B7BBE7A0B}"/>
              </a:ext>
            </a:extLst>
          </p:cNvPr>
          <p:cNvSpPr>
            <a:spLocks/>
          </p:cNvSpPr>
          <p:nvPr/>
        </p:nvSpPr>
        <p:spPr bwMode="auto">
          <a:xfrm rot="16200000">
            <a:off x="2171700" y="5067300"/>
            <a:ext cx="304800" cy="685800"/>
          </a:xfrm>
          <a:prstGeom prst="leftBrace">
            <a:avLst>
              <a:gd name="adj1" fmla="val 1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7" name="Text Box 9">
            <a:extLst>
              <a:ext uri="{FF2B5EF4-FFF2-40B4-BE49-F238E27FC236}">
                <a16:creationId xmlns:a16="http://schemas.microsoft.com/office/drawing/2014/main" id="{ED132746-5DC5-42B0-927F-5D8EC68DC1F5}"/>
              </a:ext>
            </a:extLst>
          </p:cNvPr>
          <p:cNvSpPr txBox="1">
            <a:spLocks noChangeArrowheads="1"/>
          </p:cNvSpPr>
          <p:nvPr/>
        </p:nvSpPr>
        <p:spPr bwMode="auto">
          <a:xfrm>
            <a:off x="1981200" y="44196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match</a:t>
            </a:r>
          </a:p>
        </p:txBody>
      </p:sp>
      <p:sp>
        <p:nvSpPr>
          <p:cNvPr id="119819" name="Rectangle 11">
            <a:extLst>
              <a:ext uri="{FF2B5EF4-FFF2-40B4-BE49-F238E27FC236}">
                <a16:creationId xmlns:a16="http://schemas.microsoft.com/office/drawing/2014/main" id="{BE05DED3-68E3-4373-B1E4-D3C029B30FF6}"/>
              </a:ext>
            </a:extLst>
          </p:cNvPr>
          <p:cNvSpPr>
            <a:spLocks noGrp="1" noChangeArrowheads="1"/>
          </p:cNvSpPr>
          <p:nvPr>
            <p:ph type="title"/>
          </p:nvPr>
        </p:nvSpPr>
        <p:spPr>
          <a:xfrm>
            <a:off x="457200" y="-152400"/>
            <a:ext cx="7543800" cy="1295400"/>
          </a:xfrm>
          <a:noFill/>
          <a:ln/>
        </p:spPr>
        <p:txBody>
          <a:bodyPr/>
          <a:lstStyle/>
          <a:p>
            <a:r>
              <a:rPr lang="en-US" altLang="en-US"/>
              <a:t>Rabin-Karp algorithm</a:t>
            </a:r>
          </a:p>
        </p:txBody>
      </p:sp>
      <p:sp>
        <p:nvSpPr>
          <p:cNvPr id="119820" name="Text Box 12">
            <a:extLst>
              <a:ext uri="{FF2B5EF4-FFF2-40B4-BE49-F238E27FC236}">
                <a16:creationId xmlns:a16="http://schemas.microsoft.com/office/drawing/2014/main" id="{2C39ECA3-2422-4239-BD90-58F44B5E4086}"/>
              </a:ext>
            </a:extLst>
          </p:cNvPr>
          <p:cNvSpPr txBox="1">
            <a:spLocks noChangeArrowheads="1"/>
          </p:cNvSpPr>
          <p:nvPr/>
        </p:nvSpPr>
        <p:spPr bwMode="auto">
          <a:xfrm>
            <a:off x="1066800" y="1219202"/>
            <a:ext cx="5562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Use a function T to that computes a numerical representation of P</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Calculate T for all m symbol sequences of S and compare</a:t>
            </a:r>
          </a:p>
        </p:txBody>
      </p:sp>
      <p:sp>
        <p:nvSpPr>
          <p:cNvPr id="119822" name="Text Box 14">
            <a:extLst>
              <a:ext uri="{FF2B5EF4-FFF2-40B4-BE49-F238E27FC236}">
                <a16:creationId xmlns:a16="http://schemas.microsoft.com/office/drawing/2014/main" id="{865C6CEF-1AE8-4C6E-BD4E-1A55EE8BD1EC}"/>
              </a:ext>
            </a:extLst>
          </p:cNvPr>
          <p:cNvSpPr txBox="1">
            <a:spLocks noChangeArrowheads="1"/>
          </p:cNvSpPr>
          <p:nvPr/>
        </p:nvSpPr>
        <p:spPr bwMode="auto">
          <a:xfrm>
            <a:off x="1981200" y="5638802"/>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FF"/>
                </a:solidFill>
                <a:effectLst/>
                <a:uLnTx/>
                <a:uFillTx/>
                <a:latin typeface="Arial" panose="020B0604020202020204" pitchFamily="34" charset="0"/>
                <a:ea typeface="+mn-ea"/>
                <a:cs typeface="+mn-cs"/>
              </a:rPr>
              <a:t>T(ABA)</a:t>
            </a:r>
          </a:p>
        </p:txBody>
      </p:sp>
      <p:sp>
        <p:nvSpPr>
          <p:cNvPr id="119824" name="Text Box 16">
            <a:extLst>
              <a:ext uri="{FF2B5EF4-FFF2-40B4-BE49-F238E27FC236}">
                <a16:creationId xmlns:a16="http://schemas.microsoft.com/office/drawing/2014/main" id="{541CC55B-0C04-4E21-B9E4-1C42ABE23E0B}"/>
              </a:ext>
            </a:extLst>
          </p:cNvPr>
          <p:cNvSpPr txBox="1">
            <a:spLocks noChangeArrowheads="1"/>
          </p:cNvSpPr>
          <p:nvPr/>
        </p:nvSpPr>
        <p:spPr bwMode="auto">
          <a:xfrm>
            <a:off x="2209800" y="5943602"/>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Text Box 3">
            <a:extLst>
              <a:ext uri="{FF2B5EF4-FFF2-40B4-BE49-F238E27FC236}">
                <a16:creationId xmlns:a16="http://schemas.microsoft.com/office/drawing/2014/main" id="{A51AE5A4-78D9-4450-9150-7FCC7E07D951}"/>
              </a:ext>
            </a:extLst>
          </p:cNvPr>
          <p:cNvSpPr txBox="1">
            <a:spLocks noChangeArrowheads="1"/>
          </p:cNvSpPr>
          <p:nvPr/>
        </p:nvSpPr>
        <p:spPr bwMode="auto">
          <a:xfrm>
            <a:off x="990600" y="2819402"/>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P = ABA</a:t>
            </a:r>
          </a:p>
        </p:txBody>
      </p:sp>
      <p:sp>
        <p:nvSpPr>
          <p:cNvPr id="120836" name="Text Box 4">
            <a:extLst>
              <a:ext uri="{FF2B5EF4-FFF2-40B4-BE49-F238E27FC236}">
                <a16:creationId xmlns:a16="http://schemas.microsoft.com/office/drawing/2014/main" id="{A7FF9993-1381-4F66-B063-41C5EAA88E11}"/>
              </a:ext>
            </a:extLst>
          </p:cNvPr>
          <p:cNvSpPr txBox="1">
            <a:spLocks noChangeArrowheads="1"/>
          </p:cNvSpPr>
          <p:nvPr/>
        </p:nvSpPr>
        <p:spPr bwMode="auto">
          <a:xfrm>
            <a:off x="990600" y="48148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S = BABABBABABA</a:t>
            </a:r>
          </a:p>
        </p:txBody>
      </p:sp>
      <p:sp>
        <p:nvSpPr>
          <p:cNvPr id="120838" name="Text Box 6">
            <a:extLst>
              <a:ext uri="{FF2B5EF4-FFF2-40B4-BE49-F238E27FC236}">
                <a16:creationId xmlns:a16="http://schemas.microsoft.com/office/drawing/2014/main" id="{1EE1BE7D-77DA-4619-A617-C42E695277EE}"/>
              </a:ext>
            </a:extLst>
          </p:cNvPr>
          <p:cNvSpPr txBox="1">
            <a:spLocks noChangeArrowheads="1"/>
          </p:cNvSpPr>
          <p:nvPr/>
        </p:nvSpPr>
        <p:spPr bwMode="auto">
          <a:xfrm>
            <a:off x="5029200" y="4632327"/>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Hash m symbol sequences and compare</a:t>
            </a:r>
          </a:p>
        </p:txBody>
      </p:sp>
      <p:sp>
        <p:nvSpPr>
          <p:cNvPr id="120839" name="Text Box 7">
            <a:extLst>
              <a:ext uri="{FF2B5EF4-FFF2-40B4-BE49-F238E27FC236}">
                <a16:creationId xmlns:a16="http://schemas.microsoft.com/office/drawing/2014/main" id="{00067872-C3F6-4BF4-9782-762A10B11801}"/>
              </a:ext>
            </a:extLst>
          </p:cNvPr>
          <p:cNvSpPr txBox="1">
            <a:spLocks noChangeArrowheads="1"/>
          </p:cNvSpPr>
          <p:nvPr/>
        </p:nvSpPr>
        <p:spPr bwMode="auto">
          <a:xfrm>
            <a:off x="2209800" y="6232527"/>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9900FF"/>
                </a:solidFill>
                <a:effectLst/>
                <a:uLnTx/>
                <a:uFillTx/>
                <a:latin typeface="Arial" panose="020B0604020202020204" pitchFamily="34" charset="0"/>
                <a:ea typeface="+mn-ea"/>
                <a:cs typeface="+mn-cs"/>
              </a:rPr>
              <a:t>T(P)</a:t>
            </a:r>
          </a:p>
        </p:txBody>
      </p:sp>
      <p:sp>
        <p:nvSpPr>
          <p:cNvPr id="120840" name="AutoShape 8">
            <a:extLst>
              <a:ext uri="{FF2B5EF4-FFF2-40B4-BE49-F238E27FC236}">
                <a16:creationId xmlns:a16="http://schemas.microsoft.com/office/drawing/2014/main" id="{622D5612-6A1B-4ABA-B7CF-B8E2118DC567}"/>
              </a:ext>
            </a:extLst>
          </p:cNvPr>
          <p:cNvSpPr>
            <a:spLocks/>
          </p:cNvSpPr>
          <p:nvPr/>
        </p:nvSpPr>
        <p:spPr bwMode="auto">
          <a:xfrm rot="16200000">
            <a:off x="2400300" y="5067300"/>
            <a:ext cx="304800" cy="685800"/>
          </a:xfrm>
          <a:prstGeom prst="leftBrace">
            <a:avLst>
              <a:gd name="adj1" fmla="val 1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0842" name="Rectangle 10">
            <a:extLst>
              <a:ext uri="{FF2B5EF4-FFF2-40B4-BE49-F238E27FC236}">
                <a16:creationId xmlns:a16="http://schemas.microsoft.com/office/drawing/2014/main" id="{FCFA7A30-5CC4-4ACA-9016-8BF3D1F9D643}"/>
              </a:ext>
            </a:extLst>
          </p:cNvPr>
          <p:cNvSpPr>
            <a:spLocks noGrp="1" noChangeArrowheads="1"/>
          </p:cNvSpPr>
          <p:nvPr>
            <p:ph type="title"/>
          </p:nvPr>
        </p:nvSpPr>
        <p:spPr>
          <a:xfrm>
            <a:off x="457200" y="-152400"/>
            <a:ext cx="7543800" cy="1295400"/>
          </a:xfrm>
          <a:noFill/>
          <a:ln/>
        </p:spPr>
        <p:txBody>
          <a:bodyPr/>
          <a:lstStyle/>
          <a:p>
            <a:r>
              <a:rPr lang="en-US" altLang="en-US"/>
              <a:t>Rabin-Karp algorithm</a:t>
            </a:r>
          </a:p>
        </p:txBody>
      </p:sp>
      <p:sp>
        <p:nvSpPr>
          <p:cNvPr id="120843" name="Text Box 11">
            <a:extLst>
              <a:ext uri="{FF2B5EF4-FFF2-40B4-BE49-F238E27FC236}">
                <a16:creationId xmlns:a16="http://schemas.microsoft.com/office/drawing/2014/main" id="{0EAB1914-2CE2-4699-9588-4339A1A46E0C}"/>
              </a:ext>
            </a:extLst>
          </p:cNvPr>
          <p:cNvSpPr txBox="1">
            <a:spLocks noChangeArrowheads="1"/>
          </p:cNvSpPr>
          <p:nvPr/>
        </p:nvSpPr>
        <p:spPr bwMode="auto">
          <a:xfrm>
            <a:off x="1066800" y="1219202"/>
            <a:ext cx="5562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Use a function T to that computes a numerical representation of P</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Calculate T for all m symbol sequences of S and compare</a:t>
            </a:r>
          </a:p>
        </p:txBody>
      </p:sp>
      <p:sp>
        <p:nvSpPr>
          <p:cNvPr id="120844" name="Text Box 12">
            <a:extLst>
              <a:ext uri="{FF2B5EF4-FFF2-40B4-BE49-F238E27FC236}">
                <a16:creationId xmlns:a16="http://schemas.microsoft.com/office/drawing/2014/main" id="{DBBE4778-2DAB-418B-BC4E-370E8D0C7F05}"/>
              </a:ext>
            </a:extLst>
          </p:cNvPr>
          <p:cNvSpPr txBox="1">
            <a:spLocks noChangeArrowheads="1"/>
          </p:cNvSpPr>
          <p:nvPr/>
        </p:nvSpPr>
        <p:spPr bwMode="auto">
          <a:xfrm>
            <a:off x="2209800" y="5638802"/>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FF"/>
                </a:solidFill>
                <a:effectLst/>
                <a:uLnTx/>
                <a:uFillTx/>
                <a:latin typeface="Arial" panose="020B0604020202020204" pitchFamily="34" charset="0"/>
                <a:ea typeface="+mn-ea"/>
                <a:cs typeface="+mn-cs"/>
              </a:rPr>
              <a:t>T(BAB)</a:t>
            </a:r>
          </a:p>
        </p:txBody>
      </p:sp>
      <p:sp>
        <p:nvSpPr>
          <p:cNvPr id="120846" name="Text Box 14">
            <a:extLst>
              <a:ext uri="{FF2B5EF4-FFF2-40B4-BE49-F238E27FC236}">
                <a16:creationId xmlns:a16="http://schemas.microsoft.com/office/drawing/2014/main" id="{783907CA-52FD-45DB-9FDD-3C9C9728A471}"/>
              </a:ext>
            </a:extLst>
          </p:cNvPr>
          <p:cNvSpPr txBox="1">
            <a:spLocks noChangeArrowheads="1"/>
          </p:cNvSpPr>
          <p:nvPr/>
        </p:nvSpPr>
        <p:spPr bwMode="auto">
          <a:xfrm>
            <a:off x="2438400" y="5943602"/>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Text Box 3">
            <a:extLst>
              <a:ext uri="{FF2B5EF4-FFF2-40B4-BE49-F238E27FC236}">
                <a16:creationId xmlns:a16="http://schemas.microsoft.com/office/drawing/2014/main" id="{4DC27110-B392-4FF2-88E0-A01A88D5BF5B}"/>
              </a:ext>
            </a:extLst>
          </p:cNvPr>
          <p:cNvSpPr txBox="1">
            <a:spLocks noChangeArrowheads="1"/>
          </p:cNvSpPr>
          <p:nvPr/>
        </p:nvSpPr>
        <p:spPr bwMode="auto">
          <a:xfrm>
            <a:off x="990600" y="2819402"/>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P = ABA</a:t>
            </a:r>
          </a:p>
        </p:txBody>
      </p:sp>
      <p:sp>
        <p:nvSpPr>
          <p:cNvPr id="121860" name="Text Box 4">
            <a:extLst>
              <a:ext uri="{FF2B5EF4-FFF2-40B4-BE49-F238E27FC236}">
                <a16:creationId xmlns:a16="http://schemas.microsoft.com/office/drawing/2014/main" id="{FA55BFD1-F416-4115-9CA9-205D57DAC179}"/>
              </a:ext>
            </a:extLst>
          </p:cNvPr>
          <p:cNvSpPr txBox="1">
            <a:spLocks noChangeArrowheads="1"/>
          </p:cNvSpPr>
          <p:nvPr/>
        </p:nvSpPr>
        <p:spPr bwMode="auto">
          <a:xfrm>
            <a:off x="990600" y="48148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S = BABABBABABA</a:t>
            </a:r>
          </a:p>
        </p:txBody>
      </p:sp>
      <p:sp>
        <p:nvSpPr>
          <p:cNvPr id="121862" name="Text Box 6">
            <a:extLst>
              <a:ext uri="{FF2B5EF4-FFF2-40B4-BE49-F238E27FC236}">
                <a16:creationId xmlns:a16="http://schemas.microsoft.com/office/drawing/2014/main" id="{971A349F-3D11-4A0D-BEAC-78CFE056800B}"/>
              </a:ext>
            </a:extLst>
          </p:cNvPr>
          <p:cNvSpPr txBox="1">
            <a:spLocks noChangeArrowheads="1"/>
          </p:cNvSpPr>
          <p:nvPr/>
        </p:nvSpPr>
        <p:spPr bwMode="auto">
          <a:xfrm>
            <a:off x="5029200" y="4632327"/>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Hash m symbol sequences and compare</a:t>
            </a:r>
          </a:p>
        </p:txBody>
      </p:sp>
      <p:sp>
        <p:nvSpPr>
          <p:cNvPr id="121863" name="Text Box 7">
            <a:extLst>
              <a:ext uri="{FF2B5EF4-FFF2-40B4-BE49-F238E27FC236}">
                <a16:creationId xmlns:a16="http://schemas.microsoft.com/office/drawing/2014/main" id="{E3808B6F-8487-4090-81BC-BE1A0BEFD122}"/>
              </a:ext>
            </a:extLst>
          </p:cNvPr>
          <p:cNvSpPr txBox="1">
            <a:spLocks noChangeArrowheads="1"/>
          </p:cNvSpPr>
          <p:nvPr/>
        </p:nvSpPr>
        <p:spPr bwMode="auto">
          <a:xfrm>
            <a:off x="2209800" y="6232527"/>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9900FF"/>
                </a:solidFill>
                <a:effectLst/>
                <a:uLnTx/>
                <a:uFillTx/>
                <a:latin typeface="Arial" panose="020B0604020202020204" pitchFamily="34" charset="0"/>
                <a:ea typeface="+mn-ea"/>
                <a:cs typeface="+mn-cs"/>
              </a:rPr>
              <a:t>T(P)</a:t>
            </a:r>
          </a:p>
        </p:txBody>
      </p:sp>
      <p:sp>
        <p:nvSpPr>
          <p:cNvPr id="121864" name="AutoShape 8">
            <a:extLst>
              <a:ext uri="{FF2B5EF4-FFF2-40B4-BE49-F238E27FC236}">
                <a16:creationId xmlns:a16="http://schemas.microsoft.com/office/drawing/2014/main" id="{8832CE6C-4D18-475E-84E5-A58D20C16557}"/>
              </a:ext>
            </a:extLst>
          </p:cNvPr>
          <p:cNvSpPr>
            <a:spLocks/>
          </p:cNvSpPr>
          <p:nvPr/>
        </p:nvSpPr>
        <p:spPr bwMode="auto">
          <a:xfrm rot="16200000">
            <a:off x="2400300" y="5067300"/>
            <a:ext cx="304800" cy="685800"/>
          </a:xfrm>
          <a:prstGeom prst="leftBrace">
            <a:avLst>
              <a:gd name="adj1" fmla="val 1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65" name="Text Box 9">
            <a:extLst>
              <a:ext uri="{FF2B5EF4-FFF2-40B4-BE49-F238E27FC236}">
                <a16:creationId xmlns:a16="http://schemas.microsoft.com/office/drawing/2014/main" id="{78B5CE8E-289F-4BBC-8EC9-B9A66F18CFAF}"/>
              </a:ext>
            </a:extLst>
          </p:cNvPr>
          <p:cNvSpPr txBox="1">
            <a:spLocks noChangeArrowheads="1"/>
          </p:cNvSpPr>
          <p:nvPr/>
        </p:nvSpPr>
        <p:spPr bwMode="auto">
          <a:xfrm>
            <a:off x="3048000" y="499745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21867" name="Rectangle 11">
            <a:extLst>
              <a:ext uri="{FF2B5EF4-FFF2-40B4-BE49-F238E27FC236}">
                <a16:creationId xmlns:a16="http://schemas.microsoft.com/office/drawing/2014/main" id="{77AFDECF-EAC2-4DC7-975E-4556DF866DC1}"/>
              </a:ext>
            </a:extLst>
          </p:cNvPr>
          <p:cNvSpPr>
            <a:spLocks noGrp="1" noChangeArrowheads="1"/>
          </p:cNvSpPr>
          <p:nvPr>
            <p:ph type="title"/>
          </p:nvPr>
        </p:nvSpPr>
        <p:spPr>
          <a:xfrm>
            <a:off x="457200" y="-152400"/>
            <a:ext cx="7543800" cy="1295400"/>
          </a:xfrm>
          <a:noFill/>
          <a:ln/>
        </p:spPr>
        <p:txBody>
          <a:bodyPr/>
          <a:lstStyle/>
          <a:p>
            <a:r>
              <a:rPr lang="en-US" altLang="en-US"/>
              <a:t>Rabin-Karp algorithm</a:t>
            </a:r>
          </a:p>
        </p:txBody>
      </p:sp>
      <p:sp>
        <p:nvSpPr>
          <p:cNvPr id="121868" name="Text Box 12">
            <a:extLst>
              <a:ext uri="{FF2B5EF4-FFF2-40B4-BE49-F238E27FC236}">
                <a16:creationId xmlns:a16="http://schemas.microsoft.com/office/drawing/2014/main" id="{243CC262-282B-4D11-86C7-BF2C02F84045}"/>
              </a:ext>
            </a:extLst>
          </p:cNvPr>
          <p:cNvSpPr txBox="1">
            <a:spLocks noChangeArrowheads="1"/>
          </p:cNvSpPr>
          <p:nvPr/>
        </p:nvSpPr>
        <p:spPr bwMode="auto">
          <a:xfrm>
            <a:off x="1066800" y="1219202"/>
            <a:ext cx="5562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Use a function T to that computes a numerical representation of P</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Calculate T for all m symbol sequences of S and compare</a:t>
            </a:r>
          </a:p>
        </p:txBody>
      </p:sp>
      <p:sp>
        <p:nvSpPr>
          <p:cNvPr id="121871" name="Text Box 15">
            <a:extLst>
              <a:ext uri="{FF2B5EF4-FFF2-40B4-BE49-F238E27FC236}">
                <a16:creationId xmlns:a16="http://schemas.microsoft.com/office/drawing/2014/main" id="{98DB4D29-0ABC-44A9-872C-E56712D4F46F}"/>
              </a:ext>
            </a:extLst>
          </p:cNvPr>
          <p:cNvSpPr txBox="1">
            <a:spLocks noChangeArrowheads="1"/>
          </p:cNvSpPr>
          <p:nvPr/>
        </p:nvSpPr>
        <p:spPr bwMode="auto">
          <a:xfrm>
            <a:off x="2209800" y="5638802"/>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FF"/>
                </a:solidFill>
                <a:effectLst/>
                <a:uLnTx/>
                <a:uFillTx/>
                <a:latin typeface="Arial" panose="020B0604020202020204" pitchFamily="34" charset="0"/>
                <a:ea typeface="+mn-ea"/>
                <a:cs typeface="+mn-cs"/>
              </a:rPr>
              <a:t>T(BAB)</a:t>
            </a:r>
          </a:p>
        </p:txBody>
      </p:sp>
      <p:sp>
        <p:nvSpPr>
          <p:cNvPr id="121872" name="Text Box 16">
            <a:extLst>
              <a:ext uri="{FF2B5EF4-FFF2-40B4-BE49-F238E27FC236}">
                <a16:creationId xmlns:a16="http://schemas.microsoft.com/office/drawing/2014/main" id="{CD2372AD-4AC2-46AA-A6D2-841D495D28D2}"/>
              </a:ext>
            </a:extLst>
          </p:cNvPr>
          <p:cNvSpPr txBox="1">
            <a:spLocks noChangeArrowheads="1"/>
          </p:cNvSpPr>
          <p:nvPr/>
        </p:nvSpPr>
        <p:spPr bwMode="auto">
          <a:xfrm>
            <a:off x="2438400" y="5943602"/>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5685" y="223243"/>
            <a:ext cx="6488349" cy="528390"/>
          </a:xfrm>
          <a:prstGeom prst="rect">
            <a:avLst/>
          </a:prstGeom>
        </p:spPr>
        <p:txBody>
          <a:bodyPr vert="horz" wrap="square" lIns="0" tIns="8930" rIns="0" bIns="0" rtlCol="0">
            <a:spAutoFit/>
          </a:bodyPr>
          <a:lstStyle/>
          <a:p>
            <a:pPr marL="8929" algn="ctr">
              <a:spcBef>
                <a:spcPts val="70"/>
              </a:spcBef>
            </a:pPr>
            <a:r>
              <a:rPr sz="3375" b="1" spc="18" dirty="0">
                <a:solidFill>
                  <a:srgbClr val="E32400"/>
                </a:solidFill>
                <a:latin typeface="Tahoma"/>
                <a:cs typeface="Tahoma"/>
              </a:rPr>
              <a:t>Exploiting </a:t>
            </a:r>
            <a:r>
              <a:rPr sz="3375" b="1" spc="53" dirty="0">
                <a:solidFill>
                  <a:srgbClr val="E32400"/>
                </a:solidFill>
                <a:latin typeface="Tahoma"/>
                <a:cs typeface="Tahoma"/>
              </a:rPr>
              <a:t>Patterns </a:t>
            </a:r>
            <a:r>
              <a:rPr sz="3375" b="1" spc="-46" dirty="0">
                <a:solidFill>
                  <a:srgbClr val="E32400"/>
                </a:solidFill>
                <a:latin typeface="Tahoma"/>
                <a:cs typeface="Tahoma"/>
              </a:rPr>
              <a:t>in</a:t>
            </a:r>
            <a:r>
              <a:rPr sz="3375" b="1" spc="593" dirty="0">
                <a:solidFill>
                  <a:srgbClr val="E32400"/>
                </a:solidFill>
                <a:latin typeface="Tahoma"/>
                <a:cs typeface="Tahoma"/>
              </a:rPr>
              <a:t> </a:t>
            </a:r>
            <a:r>
              <a:rPr sz="3375" b="1" spc="91" dirty="0">
                <a:solidFill>
                  <a:srgbClr val="E32400"/>
                </a:solidFill>
                <a:latin typeface="Tahoma"/>
                <a:cs typeface="Tahoma"/>
              </a:rPr>
              <a:t>P</a:t>
            </a:r>
            <a:endParaRPr sz="3375" b="1" dirty="0">
              <a:latin typeface="Tahoma"/>
              <a:cs typeface="Tahoma"/>
            </a:endParaRPr>
          </a:p>
        </p:txBody>
      </p:sp>
      <p:sp>
        <p:nvSpPr>
          <p:cNvPr id="4" name="object 4"/>
          <p:cNvSpPr txBox="1"/>
          <p:nvPr/>
        </p:nvSpPr>
        <p:spPr>
          <a:xfrm>
            <a:off x="821531" y="3040140"/>
            <a:ext cx="7806901" cy="870792"/>
          </a:xfrm>
          <a:prstGeom prst="rect">
            <a:avLst/>
          </a:prstGeom>
        </p:spPr>
        <p:txBody>
          <a:bodyPr vert="horz" wrap="square" lIns="0" tIns="8930" rIns="0" bIns="0" rtlCol="0">
            <a:spAutoFit/>
          </a:bodyPr>
          <a:lstStyle/>
          <a:p>
            <a:pPr marL="351829" indent="-342900" defTabSz="642915">
              <a:spcBef>
                <a:spcPts val="70"/>
              </a:spcBef>
              <a:buFont typeface="Wingdings" panose="05000000000000000000" pitchFamily="2" charset="2"/>
              <a:buChar char="§"/>
            </a:pPr>
            <a:r>
              <a:rPr sz="2800" dirty="0">
                <a:solidFill>
                  <a:prstClr val="black"/>
                </a:solidFill>
                <a:latin typeface="Georgia"/>
                <a:cs typeface="Georgia"/>
              </a:rPr>
              <a:t>After </a:t>
            </a:r>
            <a:r>
              <a:rPr sz="2800" spc="-4" dirty="0">
                <a:solidFill>
                  <a:prstClr val="black"/>
                </a:solidFill>
                <a:latin typeface="Georgia"/>
                <a:cs typeface="Georgia"/>
              </a:rPr>
              <a:t>comparing “happy” </a:t>
            </a:r>
            <a:r>
              <a:rPr sz="2800" dirty="0">
                <a:solidFill>
                  <a:prstClr val="black"/>
                </a:solidFill>
                <a:latin typeface="Georgia"/>
                <a:cs typeface="Georgia"/>
              </a:rPr>
              <a:t>to </a:t>
            </a:r>
            <a:r>
              <a:rPr sz="2800" spc="-4" dirty="0">
                <a:solidFill>
                  <a:prstClr val="black"/>
                </a:solidFill>
                <a:latin typeface="Georgia"/>
                <a:cs typeface="Georgia"/>
              </a:rPr>
              <a:t>“happe” </a:t>
            </a:r>
            <a:r>
              <a:rPr sz="2800" dirty="0">
                <a:solidFill>
                  <a:prstClr val="black"/>
                </a:solidFill>
                <a:latin typeface="Georgia"/>
                <a:cs typeface="Georgia"/>
              </a:rPr>
              <a:t>at iteration</a:t>
            </a:r>
            <a:r>
              <a:rPr sz="2800" spc="-4" dirty="0">
                <a:solidFill>
                  <a:prstClr val="black"/>
                </a:solidFill>
                <a:latin typeface="Georgia"/>
                <a:cs typeface="Georgia"/>
              </a:rPr>
              <a:t> </a:t>
            </a:r>
            <a:r>
              <a:rPr sz="2800" i="1" dirty="0">
                <a:solidFill>
                  <a:prstClr val="black"/>
                </a:solidFill>
                <a:latin typeface="Georgia"/>
                <a:cs typeface="Georgia"/>
              </a:rPr>
              <a:t>i</a:t>
            </a:r>
            <a:r>
              <a:rPr sz="2800" dirty="0">
                <a:solidFill>
                  <a:prstClr val="black"/>
                </a:solidFill>
                <a:latin typeface="Georgia"/>
                <a:cs typeface="Georgia"/>
              </a:rPr>
              <a:t>,</a:t>
            </a:r>
          </a:p>
        </p:txBody>
      </p:sp>
      <p:sp>
        <p:nvSpPr>
          <p:cNvPr id="6" name="object 6"/>
          <p:cNvSpPr txBox="1"/>
          <p:nvPr/>
        </p:nvSpPr>
        <p:spPr>
          <a:xfrm>
            <a:off x="1134069" y="3998987"/>
            <a:ext cx="7494363" cy="2121775"/>
          </a:xfrm>
          <a:prstGeom prst="rect">
            <a:avLst/>
          </a:prstGeom>
        </p:spPr>
        <p:txBody>
          <a:bodyPr vert="horz" wrap="square" lIns="0" tIns="94655" rIns="0" bIns="0" rtlCol="0">
            <a:spAutoFit/>
          </a:bodyPr>
          <a:lstStyle/>
          <a:p>
            <a:pPr marL="294679" indent="-285750" defTabSz="642915">
              <a:spcBef>
                <a:spcPts val="745"/>
              </a:spcBef>
              <a:buFont typeface="Arial" panose="020B0604020202020204" pitchFamily="34" charset="0"/>
              <a:buChar char="•"/>
            </a:pPr>
            <a:r>
              <a:rPr sz="2400" dirty="0">
                <a:solidFill>
                  <a:prstClr val="black"/>
                </a:solidFill>
                <a:latin typeface="Georgia"/>
                <a:cs typeface="Georgia"/>
              </a:rPr>
              <a:t>we </a:t>
            </a:r>
            <a:r>
              <a:rPr sz="2400" spc="-4" dirty="0">
                <a:solidFill>
                  <a:prstClr val="black"/>
                </a:solidFill>
                <a:latin typeface="Georgia"/>
                <a:cs typeface="Georgia"/>
              </a:rPr>
              <a:t>know that </a:t>
            </a:r>
            <a:r>
              <a:rPr sz="2400" i="1" spc="-4" dirty="0">
                <a:solidFill>
                  <a:prstClr val="black"/>
                </a:solidFill>
                <a:latin typeface="Georgia"/>
                <a:cs typeface="Georgia"/>
              </a:rPr>
              <a:t>T</a:t>
            </a:r>
            <a:r>
              <a:rPr sz="2400" spc="-4" dirty="0">
                <a:solidFill>
                  <a:prstClr val="black"/>
                </a:solidFill>
                <a:latin typeface="Georgia"/>
                <a:cs typeface="Georgia"/>
              </a:rPr>
              <a:t>[</a:t>
            </a:r>
            <a:r>
              <a:rPr sz="2400" i="1" spc="-4" dirty="0">
                <a:solidFill>
                  <a:prstClr val="black"/>
                </a:solidFill>
                <a:latin typeface="Georgia"/>
                <a:cs typeface="Georgia"/>
              </a:rPr>
              <a:t>i</a:t>
            </a:r>
            <a:r>
              <a:rPr sz="2400" spc="-4" dirty="0">
                <a:solidFill>
                  <a:prstClr val="black"/>
                </a:solidFill>
                <a:latin typeface="Georgia"/>
                <a:cs typeface="Georgia"/>
              </a:rPr>
              <a:t>...</a:t>
            </a:r>
            <a:r>
              <a:rPr sz="2400" i="1" spc="-4" dirty="0">
                <a:solidFill>
                  <a:prstClr val="black"/>
                </a:solidFill>
                <a:latin typeface="Georgia"/>
                <a:cs typeface="Georgia"/>
              </a:rPr>
              <a:t>i</a:t>
            </a:r>
            <a:r>
              <a:rPr sz="2400" spc="-4" dirty="0">
                <a:solidFill>
                  <a:prstClr val="black"/>
                </a:solidFill>
                <a:latin typeface="Georgia"/>
                <a:cs typeface="Georgia"/>
              </a:rPr>
              <a:t>+3] </a:t>
            </a:r>
            <a:r>
              <a:rPr sz="2400" dirty="0">
                <a:solidFill>
                  <a:prstClr val="black"/>
                </a:solidFill>
                <a:latin typeface="Georgia"/>
                <a:cs typeface="Georgia"/>
              </a:rPr>
              <a:t>= </a:t>
            </a:r>
            <a:r>
              <a:rPr sz="2400" spc="-4" dirty="0">
                <a:solidFill>
                  <a:prstClr val="black"/>
                </a:solidFill>
                <a:latin typeface="Georgia"/>
                <a:cs typeface="Georgia"/>
              </a:rPr>
              <a:t>“happ” </a:t>
            </a:r>
            <a:r>
              <a:rPr sz="2400" dirty="0">
                <a:solidFill>
                  <a:prstClr val="black"/>
                </a:solidFill>
                <a:latin typeface="Georgia"/>
                <a:cs typeface="Georgia"/>
              </a:rPr>
              <a:t>=</a:t>
            </a:r>
            <a:r>
              <a:rPr sz="2400" spc="11" dirty="0">
                <a:solidFill>
                  <a:prstClr val="black"/>
                </a:solidFill>
                <a:latin typeface="Georgia"/>
                <a:cs typeface="Georgia"/>
              </a:rPr>
              <a:t> </a:t>
            </a:r>
            <a:r>
              <a:rPr sz="2400" i="1" spc="-4" dirty="0">
                <a:solidFill>
                  <a:prstClr val="black"/>
                </a:solidFill>
                <a:latin typeface="Georgia"/>
                <a:cs typeface="Georgia"/>
              </a:rPr>
              <a:t>P</a:t>
            </a:r>
            <a:r>
              <a:rPr sz="2400" spc="-4" dirty="0">
                <a:solidFill>
                  <a:prstClr val="black"/>
                </a:solidFill>
                <a:latin typeface="Georgia"/>
                <a:cs typeface="Georgia"/>
              </a:rPr>
              <a:t>[1...4]</a:t>
            </a:r>
            <a:endParaRPr sz="2400" dirty="0">
              <a:solidFill>
                <a:prstClr val="black"/>
              </a:solidFill>
              <a:latin typeface="Georgia"/>
              <a:cs typeface="Georgia"/>
            </a:endParaRPr>
          </a:p>
          <a:p>
            <a:pPr marL="294679" indent="-285750" defTabSz="642915">
              <a:spcBef>
                <a:spcPts val="675"/>
              </a:spcBef>
              <a:buFont typeface="Arial" panose="020B0604020202020204" pitchFamily="34" charset="0"/>
              <a:buChar char="•"/>
            </a:pPr>
            <a:r>
              <a:rPr sz="2400" dirty="0">
                <a:solidFill>
                  <a:prstClr val="black"/>
                </a:solidFill>
                <a:latin typeface="Georgia"/>
                <a:cs typeface="Georgia"/>
              </a:rPr>
              <a:t>we can deduce </a:t>
            </a:r>
            <a:r>
              <a:rPr sz="2400" spc="-4" dirty="0">
                <a:solidFill>
                  <a:prstClr val="black"/>
                </a:solidFill>
                <a:latin typeface="Georgia"/>
                <a:cs typeface="Georgia"/>
              </a:rPr>
              <a:t>that there </a:t>
            </a:r>
            <a:r>
              <a:rPr sz="2400" dirty="0">
                <a:solidFill>
                  <a:prstClr val="black"/>
                </a:solidFill>
                <a:latin typeface="Georgia"/>
                <a:cs typeface="Georgia"/>
              </a:rPr>
              <a:t>can be no match at </a:t>
            </a:r>
            <a:r>
              <a:rPr sz="2400" i="1" spc="-4" dirty="0">
                <a:solidFill>
                  <a:prstClr val="black"/>
                </a:solidFill>
                <a:latin typeface="Georgia"/>
                <a:cs typeface="Georgia"/>
              </a:rPr>
              <a:t>i</a:t>
            </a:r>
            <a:r>
              <a:rPr sz="2400" spc="-4" dirty="0">
                <a:solidFill>
                  <a:prstClr val="black"/>
                </a:solidFill>
                <a:latin typeface="Georgia"/>
                <a:cs typeface="Georgia"/>
              </a:rPr>
              <a:t>+1</a:t>
            </a:r>
            <a:r>
              <a:rPr sz="2400" spc="-21" dirty="0">
                <a:solidFill>
                  <a:prstClr val="black"/>
                </a:solidFill>
                <a:latin typeface="Georgia"/>
                <a:cs typeface="Georgia"/>
              </a:rPr>
              <a:t> </a:t>
            </a:r>
            <a:r>
              <a:rPr sz="2400" dirty="0">
                <a:solidFill>
                  <a:prstClr val="black"/>
                </a:solidFill>
                <a:latin typeface="Georgia"/>
                <a:cs typeface="Georgia"/>
              </a:rPr>
              <a:t>because</a:t>
            </a:r>
            <a:r>
              <a:rPr lang="en-US" sz="2400" dirty="0">
                <a:solidFill>
                  <a:prstClr val="black"/>
                </a:solidFill>
                <a:latin typeface="Georgia"/>
                <a:cs typeface="Georgia"/>
              </a:rPr>
              <a:t> </a:t>
            </a:r>
            <a:r>
              <a:rPr sz="2400" i="1" dirty="0">
                <a:solidFill>
                  <a:prstClr val="black"/>
                </a:solidFill>
                <a:latin typeface="Georgia"/>
                <a:cs typeface="Georgia"/>
              </a:rPr>
              <a:t>T</a:t>
            </a:r>
            <a:r>
              <a:rPr sz="2400" dirty="0">
                <a:solidFill>
                  <a:prstClr val="black"/>
                </a:solidFill>
                <a:latin typeface="Georgia"/>
                <a:cs typeface="Georgia"/>
              </a:rPr>
              <a:t>[</a:t>
            </a:r>
            <a:r>
              <a:rPr sz="2400" i="1" dirty="0">
                <a:solidFill>
                  <a:prstClr val="black"/>
                </a:solidFill>
                <a:latin typeface="Georgia"/>
                <a:cs typeface="Georgia"/>
              </a:rPr>
              <a:t>i</a:t>
            </a:r>
            <a:r>
              <a:rPr sz="2400" dirty="0">
                <a:solidFill>
                  <a:prstClr val="black"/>
                </a:solidFill>
                <a:latin typeface="Georgia"/>
                <a:cs typeface="Georgia"/>
              </a:rPr>
              <a:t>+1] = </a:t>
            </a:r>
            <a:r>
              <a:rPr sz="2400" spc="-4" dirty="0">
                <a:solidFill>
                  <a:prstClr val="black"/>
                </a:solidFill>
                <a:latin typeface="Georgia"/>
                <a:cs typeface="Georgia"/>
              </a:rPr>
              <a:t>P[2] </a:t>
            </a:r>
            <a:r>
              <a:rPr sz="2400" dirty="0">
                <a:solidFill>
                  <a:prstClr val="black"/>
                </a:solidFill>
                <a:latin typeface="Georgia"/>
                <a:cs typeface="Georgia"/>
              </a:rPr>
              <a:t>= “a” but </a:t>
            </a:r>
            <a:r>
              <a:rPr sz="2400" i="1" spc="-4" dirty="0">
                <a:solidFill>
                  <a:prstClr val="black"/>
                </a:solidFill>
                <a:latin typeface="Georgia"/>
                <a:cs typeface="Georgia"/>
              </a:rPr>
              <a:t>P</a:t>
            </a:r>
            <a:r>
              <a:rPr sz="2400" spc="-4" dirty="0">
                <a:solidFill>
                  <a:prstClr val="black"/>
                </a:solidFill>
                <a:latin typeface="Georgia"/>
                <a:cs typeface="Georgia"/>
              </a:rPr>
              <a:t>[1] </a:t>
            </a:r>
            <a:r>
              <a:rPr sz="2400" dirty="0">
                <a:solidFill>
                  <a:prstClr val="black"/>
                </a:solidFill>
                <a:latin typeface="Georgia"/>
                <a:cs typeface="Georgia"/>
              </a:rPr>
              <a:t>= </a:t>
            </a:r>
            <a:r>
              <a:rPr sz="2400" spc="-4" dirty="0">
                <a:solidFill>
                  <a:prstClr val="black"/>
                </a:solidFill>
                <a:latin typeface="Georgia"/>
                <a:cs typeface="Georgia"/>
              </a:rPr>
              <a:t>“h”</a:t>
            </a:r>
            <a:endParaRPr sz="2400" dirty="0">
              <a:solidFill>
                <a:prstClr val="black"/>
              </a:solidFill>
              <a:latin typeface="Georgia"/>
              <a:cs typeface="Georgia"/>
            </a:endParaRPr>
          </a:p>
          <a:p>
            <a:pPr marL="294679" indent="-285750" defTabSz="642915">
              <a:spcBef>
                <a:spcPts val="675"/>
              </a:spcBef>
              <a:buFont typeface="Arial" panose="020B0604020202020204" pitchFamily="34" charset="0"/>
              <a:buChar char="•"/>
            </a:pPr>
            <a:r>
              <a:rPr sz="2400" dirty="0">
                <a:solidFill>
                  <a:prstClr val="black"/>
                </a:solidFill>
                <a:latin typeface="Georgia"/>
                <a:cs typeface="Georgia"/>
              </a:rPr>
              <a:t>in fact, </a:t>
            </a:r>
            <a:r>
              <a:rPr sz="2400" b="1" spc="-4" dirty="0">
                <a:solidFill>
                  <a:srgbClr val="3333FF"/>
                </a:solidFill>
                <a:latin typeface="Georgia"/>
                <a:cs typeface="Georgia"/>
              </a:rPr>
              <a:t>since “h” </a:t>
            </a:r>
            <a:r>
              <a:rPr sz="2400" b="1" dirty="0">
                <a:solidFill>
                  <a:srgbClr val="3333FF"/>
                </a:solidFill>
                <a:latin typeface="Georgia"/>
                <a:cs typeface="Georgia"/>
              </a:rPr>
              <a:t>does not appear in </a:t>
            </a:r>
            <a:r>
              <a:rPr sz="2400" b="1" i="1" spc="-4" dirty="0">
                <a:solidFill>
                  <a:srgbClr val="3333FF"/>
                </a:solidFill>
                <a:latin typeface="Georgia"/>
                <a:cs typeface="Georgia"/>
              </a:rPr>
              <a:t>T</a:t>
            </a:r>
            <a:r>
              <a:rPr sz="2400" b="1" spc="-4" dirty="0">
                <a:solidFill>
                  <a:srgbClr val="3333FF"/>
                </a:solidFill>
                <a:latin typeface="Georgia"/>
                <a:cs typeface="Georgia"/>
              </a:rPr>
              <a:t>[</a:t>
            </a:r>
            <a:r>
              <a:rPr sz="2400" b="1" i="1" spc="-4" dirty="0">
                <a:solidFill>
                  <a:srgbClr val="3333FF"/>
                </a:solidFill>
                <a:latin typeface="Georgia"/>
                <a:cs typeface="Georgia"/>
              </a:rPr>
              <a:t>i</a:t>
            </a:r>
            <a:r>
              <a:rPr sz="2400" b="1" spc="-4" dirty="0">
                <a:solidFill>
                  <a:srgbClr val="3333FF"/>
                </a:solidFill>
                <a:latin typeface="Georgia"/>
                <a:cs typeface="Georgia"/>
              </a:rPr>
              <a:t>...</a:t>
            </a:r>
            <a:r>
              <a:rPr sz="2400" b="1" i="1" spc="-4" dirty="0">
                <a:solidFill>
                  <a:srgbClr val="3333FF"/>
                </a:solidFill>
                <a:latin typeface="Georgia"/>
                <a:cs typeface="Georgia"/>
              </a:rPr>
              <a:t>i</a:t>
            </a:r>
            <a:r>
              <a:rPr sz="2400" b="1" spc="-4" dirty="0">
                <a:solidFill>
                  <a:srgbClr val="3333FF"/>
                </a:solidFill>
                <a:latin typeface="Georgia"/>
                <a:cs typeface="Georgia"/>
              </a:rPr>
              <a:t>+3] </a:t>
            </a:r>
            <a:r>
              <a:rPr sz="2400" b="1" dirty="0">
                <a:solidFill>
                  <a:srgbClr val="3333FF"/>
                </a:solidFill>
                <a:latin typeface="Georgia"/>
                <a:cs typeface="Georgia"/>
              </a:rPr>
              <a:t>= </a:t>
            </a:r>
            <a:r>
              <a:rPr sz="2400" b="1" i="1" spc="-4" dirty="0">
                <a:solidFill>
                  <a:srgbClr val="3333FF"/>
                </a:solidFill>
                <a:latin typeface="Georgia"/>
                <a:cs typeface="Georgia"/>
              </a:rPr>
              <a:t>P</a:t>
            </a:r>
            <a:r>
              <a:rPr sz="2400" b="1" spc="-4" dirty="0">
                <a:solidFill>
                  <a:srgbClr val="3333FF"/>
                </a:solidFill>
                <a:latin typeface="Georgia"/>
                <a:cs typeface="Georgia"/>
              </a:rPr>
              <a:t>[1...4], </a:t>
            </a:r>
            <a:r>
              <a:rPr sz="2400" b="1" dirty="0">
                <a:solidFill>
                  <a:srgbClr val="3333FF"/>
                </a:solidFill>
                <a:latin typeface="Georgia"/>
                <a:cs typeface="Georgia"/>
              </a:rPr>
              <a:t>we </a:t>
            </a:r>
            <a:r>
              <a:rPr sz="2400" b="1" spc="-4" dirty="0">
                <a:solidFill>
                  <a:srgbClr val="3333FF"/>
                </a:solidFill>
                <a:latin typeface="Georgia"/>
                <a:cs typeface="Georgia"/>
              </a:rPr>
              <a:t>could set </a:t>
            </a:r>
            <a:r>
              <a:rPr sz="2400" b="1" i="1" dirty="0">
                <a:solidFill>
                  <a:srgbClr val="3333FF"/>
                </a:solidFill>
                <a:latin typeface="Georgia"/>
                <a:cs typeface="Georgia"/>
              </a:rPr>
              <a:t>i </a:t>
            </a:r>
            <a:r>
              <a:rPr sz="2400" b="1" dirty="0">
                <a:solidFill>
                  <a:srgbClr val="3333FF"/>
                </a:solidFill>
                <a:latin typeface="Georgia"/>
                <a:cs typeface="Georgia"/>
              </a:rPr>
              <a:t>= </a:t>
            </a:r>
            <a:r>
              <a:rPr sz="2400" b="1" i="1" dirty="0">
                <a:solidFill>
                  <a:srgbClr val="3333FF"/>
                </a:solidFill>
                <a:latin typeface="Georgia"/>
                <a:cs typeface="Georgia"/>
              </a:rPr>
              <a:t>i </a:t>
            </a:r>
            <a:r>
              <a:rPr sz="2400" b="1" dirty="0">
                <a:solidFill>
                  <a:srgbClr val="3333FF"/>
                </a:solidFill>
                <a:latin typeface="Georgia"/>
                <a:cs typeface="Georgia"/>
              </a:rPr>
              <a:t>+</a:t>
            </a:r>
            <a:r>
              <a:rPr sz="2400" b="1" spc="4" dirty="0">
                <a:solidFill>
                  <a:srgbClr val="3333FF"/>
                </a:solidFill>
                <a:latin typeface="Georgia"/>
                <a:cs typeface="Georgia"/>
              </a:rPr>
              <a:t> </a:t>
            </a:r>
            <a:r>
              <a:rPr sz="2400" b="1" dirty="0">
                <a:solidFill>
                  <a:srgbClr val="3333FF"/>
                </a:solidFill>
                <a:latin typeface="Georgia"/>
                <a:cs typeface="Georgia"/>
              </a:rPr>
              <a:t>4</a:t>
            </a:r>
          </a:p>
        </p:txBody>
      </p:sp>
      <p:sp>
        <p:nvSpPr>
          <p:cNvPr id="7" name="object 7"/>
          <p:cNvSpPr txBox="1"/>
          <p:nvPr/>
        </p:nvSpPr>
        <p:spPr>
          <a:xfrm>
            <a:off x="821531" y="6285529"/>
            <a:ext cx="7874997" cy="439904"/>
          </a:xfrm>
          <a:prstGeom prst="rect">
            <a:avLst/>
          </a:prstGeom>
        </p:spPr>
        <p:txBody>
          <a:bodyPr vert="horz" wrap="square" lIns="0" tIns="8930" rIns="0" bIns="0" rtlCol="0">
            <a:spAutoFit/>
          </a:bodyPr>
          <a:lstStyle>
            <a:defPPr>
              <a:defRPr lang="en-US"/>
            </a:defPPr>
            <a:lvl1pPr marL="351829" indent="-342900" defTabSz="642915">
              <a:spcBef>
                <a:spcPts val="70"/>
              </a:spcBef>
              <a:buFont typeface="Wingdings" panose="05000000000000000000" pitchFamily="2" charset="2"/>
              <a:buChar char="§"/>
              <a:defRPr sz="2400">
                <a:solidFill>
                  <a:prstClr val="black"/>
                </a:solidFill>
                <a:latin typeface="Georgia"/>
                <a:cs typeface="Georgia"/>
              </a:defRPr>
            </a:lvl1pPr>
          </a:lstStyle>
          <a:p>
            <a:r>
              <a:rPr sz="2800" dirty="0">
                <a:solidFill>
                  <a:srgbClr val="3333FF"/>
                </a:solidFill>
              </a:rPr>
              <a:t>Preprocess P</a:t>
            </a:r>
            <a:r>
              <a:rPr sz="2800" dirty="0"/>
              <a:t> to find these similarities.</a:t>
            </a:r>
          </a:p>
        </p:txBody>
      </p:sp>
      <p:sp>
        <p:nvSpPr>
          <p:cNvPr id="8" name="object 8"/>
          <p:cNvSpPr txBox="1"/>
          <p:nvPr/>
        </p:nvSpPr>
        <p:spPr>
          <a:xfrm>
            <a:off x="821531" y="1513583"/>
            <a:ext cx="2062648" cy="501460"/>
          </a:xfrm>
          <a:prstGeom prst="rect">
            <a:avLst/>
          </a:prstGeom>
        </p:spPr>
        <p:txBody>
          <a:bodyPr vert="horz" wrap="square" lIns="0" tIns="8930" rIns="0" bIns="0" rtlCol="0">
            <a:spAutoFit/>
          </a:bodyPr>
          <a:lstStyle/>
          <a:p>
            <a:pPr marL="8929" defTabSz="642915">
              <a:spcBef>
                <a:spcPts val="70"/>
              </a:spcBef>
            </a:pPr>
            <a:r>
              <a:rPr sz="3200" b="1" spc="-4" dirty="0">
                <a:solidFill>
                  <a:prstClr val="black"/>
                </a:solidFill>
                <a:latin typeface="Courier New"/>
                <a:cs typeface="Courier New"/>
              </a:rPr>
              <a:t>All</a:t>
            </a:r>
            <a:r>
              <a:rPr lang="en-US" sz="3200" b="1" spc="-67" dirty="0">
                <a:solidFill>
                  <a:prstClr val="black"/>
                </a:solidFill>
                <a:latin typeface="Courier New"/>
                <a:cs typeface="Courier New"/>
              </a:rPr>
              <a:t> </a:t>
            </a:r>
            <a:r>
              <a:rPr sz="3200" b="1" spc="-4" dirty="0">
                <a:solidFill>
                  <a:prstClr val="black"/>
                </a:solidFill>
                <a:latin typeface="Courier New"/>
                <a:cs typeface="Courier New"/>
              </a:rPr>
              <a:t>this</a:t>
            </a:r>
            <a:endParaRPr sz="3200" b="1" dirty="0">
              <a:solidFill>
                <a:prstClr val="black"/>
              </a:solidFill>
              <a:latin typeface="Courier New"/>
              <a:cs typeface="Courier New"/>
            </a:endParaRPr>
          </a:p>
        </p:txBody>
      </p:sp>
      <p:sp>
        <p:nvSpPr>
          <p:cNvPr id="9" name="object 9"/>
          <p:cNvSpPr txBox="1"/>
          <p:nvPr/>
        </p:nvSpPr>
        <p:spPr>
          <a:xfrm>
            <a:off x="5301574" y="1527083"/>
            <a:ext cx="3326859" cy="501460"/>
          </a:xfrm>
          <a:prstGeom prst="rect">
            <a:avLst/>
          </a:prstGeom>
        </p:spPr>
        <p:txBody>
          <a:bodyPr vert="horz" wrap="square" lIns="0" tIns="8930" rIns="0" bIns="0" rtlCol="0">
            <a:spAutoFit/>
          </a:bodyPr>
          <a:lstStyle/>
          <a:p>
            <a:pPr marL="8929" defTabSz="642915">
              <a:spcBef>
                <a:spcPts val="70"/>
              </a:spcBef>
            </a:pPr>
            <a:r>
              <a:rPr sz="3200" b="1" spc="-4" dirty="0">
                <a:solidFill>
                  <a:prstClr val="black"/>
                </a:solidFill>
                <a:latin typeface="Courier New"/>
                <a:cs typeface="Courier New"/>
              </a:rPr>
              <a:t>more or</a:t>
            </a:r>
            <a:r>
              <a:rPr sz="3200" b="1" spc="-67" dirty="0">
                <a:solidFill>
                  <a:prstClr val="black"/>
                </a:solidFill>
                <a:latin typeface="Courier New"/>
                <a:cs typeface="Courier New"/>
              </a:rPr>
              <a:t> </a:t>
            </a:r>
            <a:r>
              <a:rPr sz="3200" b="1" dirty="0">
                <a:solidFill>
                  <a:prstClr val="black"/>
                </a:solidFill>
                <a:latin typeface="Courier New"/>
                <a:cs typeface="Courier New"/>
              </a:rPr>
              <a:t>less.</a:t>
            </a:r>
          </a:p>
        </p:txBody>
      </p:sp>
      <p:sp>
        <p:nvSpPr>
          <p:cNvPr id="10" name="object 10"/>
          <p:cNvSpPr txBox="1"/>
          <p:nvPr/>
        </p:nvSpPr>
        <p:spPr>
          <a:xfrm>
            <a:off x="2849949" y="877448"/>
            <a:ext cx="328175" cy="378349"/>
          </a:xfrm>
          <a:prstGeom prst="rect">
            <a:avLst/>
          </a:prstGeom>
        </p:spPr>
        <p:txBody>
          <a:bodyPr vert="horz" wrap="square" lIns="0" tIns="8930" rIns="0" bIns="0" rtlCol="0">
            <a:spAutoFit/>
          </a:bodyPr>
          <a:lstStyle/>
          <a:p>
            <a:pPr marL="8929" algn="ctr" defTabSz="642915">
              <a:spcBef>
                <a:spcPts val="70"/>
              </a:spcBef>
            </a:pPr>
            <a:r>
              <a:rPr sz="2400" b="1" i="1" dirty="0">
                <a:solidFill>
                  <a:srgbClr val="002060"/>
                </a:solidFill>
                <a:latin typeface="Georgia"/>
                <a:cs typeface="Georgia"/>
              </a:rPr>
              <a:t>i</a:t>
            </a:r>
            <a:endParaRPr sz="2400" b="1" dirty="0">
              <a:solidFill>
                <a:srgbClr val="002060"/>
              </a:solidFill>
              <a:latin typeface="Georgia"/>
              <a:cs typeface="Georgia"/>
            </a:endParaRPr>
          </a:p>
        </p:txBody>
      </p:sp>
      <p:sp>
        <p:nvSpPr>
          <p:cNvPr id="11" name="object 11"/>
          <p:cNvSpPr/>
          <p:nvPr/>
        </p:nvSpPr>
        <p:spPr>
          <a:xfrm>
            <a:off x="3014037" y="1273461"/>
            <a:ext cx="3572" cy="263872"/>
          </a:xfrm>
          <a:custGeom>
            <a:avLst/>
            <a:gdLst/>
            <a:ahLst/>
            <a:cxnLst/>
            <a:rect l="l" t="t" r="r" b="b"/>
            <a:pathLst>
              <a:path w="5079" h="375285">
                <a:moveTo>
                  <a:pt x="0" y="375001"/>
                </a:moveTo>
                <a:lnTo>
                  <a:pt x="81" y="368651"/>
                </a:lnTo>
                <a:lnTo>
                  <a:pt x="4850" y="0"/>
                </a:lnTo>
              </a:path>
            </a:pathLst>
          </a:custGeom>
          <a:ln w="28575">
            <a:solidFill>
              <a:srgbClr val="000000"/>
            </a:solidFill>
            <a:headEnd type="arrow" w="med" len="med"/>
            <a:tailEnd type="none" w="med" len="med"/>
          </a:ln>
        </p:spPr>
        <p:txBody>
          <a:bodyPr wrap="square" lIns="0" tIns="0" rIns="0" bIns="0" rtlCol="0"/>
          <a:lstStyle/>
          <a:p>
            <a:pPr defTabSz="642915"/>
            <a:endParaRPr sz="1266">
              <a:solidFill>
                <a:prstClr val="black"/>
              </a:solidFill>
              <a:latin typeface="Calibri"/>
            </a:endParaRPr>
          </a:p>
        </p:txBody>
      </p:sp>
      <p:sp>
        <p:nvSpPr>
          <p:cNvPr id="13" name="object 13"/>
          <p:cNvSpPr txBox="1"/>
          <p:nvPr/>
        </p:nvSpPr>
        <p:spPr>
          <a:xfrm>
            <a:off x="2937753" y="1601822"/>
            <a:ext cx="2636195" cy="722033"/>
          </a:xfrm>
          <a:prstGeom prst="rect">
            <a:avLst/>
          </a:prstGeom>
        </p:spPr>
        <p:txBody>
          <a:bodyPr vert="horz" wrap="square" lIns="0" tIns="37505" rIns="0" bIns="0" rtlCol="0">
            <a:spAutoFit/>
          </a:bodyPr>
          <a:lstStyle/>
          <a:p>
            <a:pPr marL="11608" marR="3572" indent="-3125" defTabSz="642915">
              <a:lnSpc>
                <a:spcPts val="2531"/>
              </a:lnSpc>
              <a:spcBef>
                <a:spcPts val="295"/>
              </a:spcBef>
            </a:pPr>
            <a:r>
              <a:rPr sz="3200" b="1" dirty="0">
                <a:solidFill>
                  <a:srgbClr val="3333FF"/>
                </a:solidFill>
                <a:latin typeface="Courier New"/>
                <a:cs typeface="Courier New"/>
              </a:rPr>
              <a:t>happ</a:t>
            </a:r>
            <a:r>
              <a:rPr sz="3200" b="1" dirty="0">
                <a:solidFill>
                  <a:srgbClr val="FF0000"/>
                </a:solidFill>
                <a:latin typeface="Courier New"/>
                <a:cs typeface="Courier New"/>
              </a:rPr>
              <a:t>e</a:t>
            </a:r>
            <a:r>
              <a:rPr sz="3200" b="1" dirty="0">
                <a:solidFill>
                  <a:prstClr val="black"/>
                </a:solidFill>
                <a:latin typeface="Courier New"/>
                <a:cs typeface="Courier New"/>
              </a:rPr>
              <a:t>ned,  </a:t>
            </a:r>
            <a:r>
              <a:rPr sz="3200" b="1" dirty="0">
                <a:solidFill>
                  <a:srgbClr val="3333FF"/>
                </a:solidFill>
                <a:latin typeface="Courier New"/>
                <a:cs typeface="Courier New"/>
              </a:rPr>
              <a:t>happ</a:t>
            </a:r>
            <a:r>
              <a:rPr sz="3200" b="1" dirty="0">
                <a:solidFill>
                  <a:srgbClr val="FF0000"/>
                </a:solidFill>
                <a:latin typeface="Courier New"/>
                <a:cs typeface="Courier New"/>
              </a:rPr>
              <a:t>y</a:t>
            </a:r>
          </a:p>
        </p:txBody>
      </p:sp>
      <p:sp>
        <p:nvSpPr>
          <p:cNvPr id="14" name="object 13">
            <a:extLst>
              <a:ext uri="{FF2B5EF4-FFF2-40B4-BE49-F238E27FC236}">
                <a16:creationId xmlns:a16="http://schemas.microsoft.com/office/drawing/2014/main" id="{D3542259-E701-49EB-AA83-2905F8DBA8C4}"/>
              </a:ext>
            </a:extLst>
          </p:cNvPr>
          <p:cNvSpPr txBox="1"/>
          <p:nvPr/>
        </p:nvSpPr>
        <p:spPr>
          <a:xfrm>
            <a:off x="3014036" y="2274228"/>
            <a:ext cx="1751719" cy="411050"/>
          </a:xfrm>
          <a:prstGeom prst="rect">
            <a:avLst/>
          </a:prstGeom>
        </p:spPr>
        <p:txBody>
          <a:bodyPr vert="horz" wrap="square" lIns="0" tIns="37505" rIns="0" bIns="0" rtlCol="0">
            <a:spAutoFit/>
          </a:bodyPr>
          <a:lstStyle/>
          <a:p>
            <a:pPr marL="190196" defTabSz="642915">
              <a:lnSpc>
                <a:spcPts val="2580"/>
              </a:lnSpc>
            </a:pPr>
            <a:r>
              <a:rPr sz="3200" b="1" dirty="0">
                <a:solidFill>
                  <a:prstClr val="black"/>
                </a:solidFill>
                <a:latin typeface="Courier New"/>
                <a:cs typeface="Courier New"/>
              </a:rPr>
              <a:t>happy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A6C1FC8F-CC79-48EB-8142-ACEC3A5FB283}"/>
              </a:ext>
            </a:extLst>
          </p:cNvPr>
          <p:cNvSpPr>
            <a:spLocks noGrp="1" noChangeArrowheads="1"/>
          </p:cNvSpPr>
          <p:nvPr>
            <p:ph type="title"/>
          </p:nvPr>
        </p:nvSpPr>
        <p:spPr/>
        <p:txBody>
          <a:bodyPr/>
          <a:lstStyle/>
          <a:p>
            <a:r>
              <a:rPr lang="en-US" altLang="en-US"/>
              <a:t>Rabin-Karp algorithm</a:t>
            </a:r>
          </a:p>
        </p:txBody>
      </p:sp>
      <p:sp>
        <p:nvSpPr>
          <p:cNvPr id="123907" name="Text Box 3">
            <a:extLst>
              <a:ext uri="{FF2B5EF4-FFF2-40B4-BE49-F238E27FC236}">
                <a16:creationId xmlns:a16="http://schemas.microsoft.com/office/drawing/2014/main" id="{34391B3D-1E66-4C48-A3C6-39066553414A}"/>
              </a:ext>
            </a:extLst>
          </p:cNvPr>
          <p:cNvSpPr txBox="1">
            <a:spLocks noChangeArrowheads="1"/>
          </p:cNvSpPr>
          <p:nvPr/>
        </p:nvSpPr>
        <p:spPr bwMode="auto">
          <a:xfrm>
            <a:off x="990600" y="2819402"/>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P = ABA</a:t>
            </a:r>
          </a:p>
        </p:txBody>
      </p:sp>
      <p:sp>
        <p:nvSpPr>
          <p:cNvPr id="123908" name="Text Box 4">
            <a:extLst>
              <a:ext uri="{FF2B5EF4-FFF2-40B4-BE49-F238E27FC236}">
                <a16:creationId xmlns:a16="http://schemas.microsoft.com/office/drawing/2014/main" id="{3D763FAA-3248-4694-82D0-4D1A65362F77}"/>
              </a:ext>
            </a:extLst>
          </p:cNvPr>
          <p:cNvSpPr txBox="1">
            <a:spLocks noChangeArrowheads="1"/>
          </p:cNvSpPr>
          <p:nvPr/>
        </p:nvSpPr>
        <p:spPr bwMode="auto">
          <a:xfrm>
            <a:off x="990600" y="48148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S = BABABBABABA</a:t>
            </a:r>
          </a:p>
        </p:txBody>
      </p:sp>
      <p:sp>
        <p:nvSpPr>
          <p:cNvPr id="123909" name="Text Box 5">
            <a:extLst>
              <a:ext uri="{FF2B5EF4-FFF2-40B4-BE49-F238E27FC236}">
                <a16:creationId xmlns:a16="http://schemas.microsoft.com/office/drawing/2014/main" id="{E95C52D5-40DE-455F-9AA6-91F5419A4186}"/>
              </a:ext>
            </a:extLst>
          </p:cNvPr>
          <p:cNvSpPr txBox="1">
            <a:spLocks noChangeArrowheads="1"/>
          </p:cNvSpPr>
          <p:nvPr/>
        </p:nvSpPr>
        <p:spPr bwMode="auto">
          <a:xfrm>
            <a:off x="4419600" y="2286000"/>
            <a:ext cx="2971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For this to be useful/efficient, what needs to be true about T?</a:t>
            </a:r>
          </a:p>
        </p:txBody>
      </p:sp>
      <p:sp>
        <p:nvSpPr>
          <p:cNvPr id="123911" name="Text Box 7">
            <a:extLst>
              <a:ext uri="{FF2B5EF4-FFF2-40B4-BE49-F238E27FC236}">
                <a16:creationId xmlns:a16="http://schemas.microsoft.com/office/drawing/2014/main" id="{A51D9502-9A23-4024-88AF-56F9808B6EA2}"/>
              </a:ext>
            </a:extLst>
          </p:cNvPr>
          <p:cNvSpPr txBox="1">
            <a:spLocks noChangeArrowheads="1"/>
          </p:cNvSpPr>
          <p:nvPr/>
        </p:nvSpPr>
        <p:spPr bwMode="auto">
          <a:xfrm>
            <a:off x="2209800" y="6232527"/>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9900FF"/>
                </a:solidFill>
                <a:effectLst/>
                <a:uLnTx/>
                <a:uFillTx/>
                <a:latin typeface="Arial" panose="020B0604020202020204" pitchFamily="34" charset="0"/>
                <a:ea typeface="+mn-ea"/>
                <a:cs typeface="+mn-cs"/>
              </a:rPr>
              <a:t>T(P)</a:t>
            </a:r>
          </a:p>
        </p:txBody>
      </p:sp>
      <p:sp>
        <p:nvSpPr>
          <p:cNvPr id="123912" name="AutoShape 8">
            <a:extLst>
              <a:ext uri="{FF2B5EF4-FFF2-40B4-BE49-F238E27FC236}">
                <a16:creationId xmlns:a16="http://schemas.microsoft.com/office/drawing/2014/main" id="{B31B1014-ADE2-4C6A-ADD3-C72C30AE459C}"/>
              </a:ext>
            </a:extLst>
          </p:cNvPr>
          <p:cNvSpPr>
            <a:spLocks/>
          </p:cNvSpPr>
          <p:nvPr/>
        </p:nvSpPr>
        <p:spPr bwMode="auto">
          <a:xfrm rot="16200000">
            <a:off x="2400300" y="5067300"/>
            <a:ext cx="304800" cy="685800"/>
          </a:xfrm>
          <a:prstGeom prst="leftBrace">
            <a:avLst>
              <a:gd name="adj1" fmla="val 1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3913" name="Text Box 9">
            <a:extLst>
              <a:ext uri="{FF2B5EF4-FFF2-40B4-BE49-F238E27FC236}">
                <a16:creationId xmlns:a16="http://schemas.microsoft.com/office/drawing/2014/main" id="{F0EE03AB-2C49-4BF2-A0DF-BA82EC131FA3}"/>
              </a:ext>
            </a:extLst>
          </p:cNvPr>
          <p:cNvSpPr txBox="1">
            <a:spLocks noChangeArrowheads="1"/>
          </p:cNvSpPr>
          <p:nvPr/>
        </p:nvSpPr>
        <p:spPr bwMode="auto">
          <a:xfrm>
            <a:off x="3048000" y="499745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23914" name="Text Box 10">
            <a:extLst>
              <a:ext uri="{FF2B5EF4-FFF2-40B4-BE49-F238E27FC236}">
                <a16:creationId xmlns:a16="http://schemas.microsoft.com/office/drawing/2014/main" id="{AE4F489D-4BA0-4146-A5E9-A8A4F7988E7F}"/>
              </a:ext>
            </a:extLst>
          </p:cNvPr>
          <p:cNvSpPr txBox="1">
            <a:spLocks noChangeArrowheads="1"/>
          </p:cNvSpPr>
          <p:nvPr/>
        </p:nvSpPr>
        <p:spPr bwMode="auto">
          <a:xfrm>
            <a:off x="2209800" y="5638802"/>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FF"/>
                </a:solidFill>
                <a:effectLst/>
                <a:uLnTx/>
                <a:uFillTx/>
                <a:latin typeface="Arial" panose="020B0604020202020204" pitchFamily="34" charset="0"/>
                <a:ea typeface="+mn-ea"/>
                <a:cs typeface="+mn-cs"/>
              </a:rPr>
              <a:t>T(BAB)</a:t>
            </a:r>
          </a:p>
        </p:txBody>
      </p:sp>
      <p:sp>
        <p:nvSpPr>
          <p:cNvPr id="123915" name="Text Box 11">
            <a:extLst>
              <a:ext uri="{FF2B5EF4-FFF2-40B4-BE49-F238E27FC236}">
                <a16:creationId xmlns:a16="http://schemas.microsoft.com/office/drawing/2014/main" id="{8E179E77-0A64-44D6-8CA9-7D8E507F1927}"/>
              </a:ext>
            </a:extLst>
          </p:cNvPr>
          <p:cNvSpPr txBox="1">
            <a:spLocks noChangeArrowheads="1"/>
          </p:cNvSpPr>
          <p:nvPr/>
        </p:nvSpPr>
        <p:spPr bwMode="auto">
          <a:xfrm>
            <a:off x="2438400" y="5943602"/>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FBD9648-6C21-4C22-AA3B-E1FFEFF81D61}"/>
              </a:ext>
            </a:extLst>
          </p:cNvPr>
          <p:cNvSpPr>
            <a:spLocks noGrp="1" noChangeArrowheads="1"/>
          </p:cNvSpPr>
          <p:nvPr>
            <p:ph type="title"/>
          </p:nvPr>
        </p:nvSpPr>
        <p:spPr/>
        <p:txBody>
          <a:bodyPr/>
          <a:lstStyle/>
          <a:p>
            <a:r>
              <a:rPr lang="en-US" altLang="en-US"/>
              <a:t>Rabin-Karp algorithm</a:t>
            </a:r>
          </a:p>
        </p:txBody>
      </p:sp>
      <p:sp>
        <p:nvSpPr>
          <p:cNvPr id="124938" name="Rectangle 10">
            <a:extLst>
              <a:ext uri="{FF2B5EF4-FFF2-40B4-BE49-F238E27FC236}">
                <a16:creationId xmlns:a16="http://schemas.microsoft.com/office/drawing/2014/main" id="{71865E95-C360-4FC0-96E4-CABA8719C568}"/>
              </a:ext>
            </a:extLst>
          </p:cNvPr>
          <p:cNvSpPr>
            <a:spLocks noGrp="1" noChangeArrowheads="1"/>
          </p:cNvSpPr>
          <p:nvPr>
            <p:ph idx="1"/>
          </p:nvPr>
        </p:nvSpPr>
        <p:spPr>
          <a:xfrm>
            <a:off x="4572000" y="4114802"/>
            <a:ext cx="4191000" cy="1787525"/>
          </a:xfrm>
          <a:noFill/>
          <a:ln/>
        </p:spPr>
        <p:txBody>
          <a:bodyPr/>
          <a:lstStyle/>
          <a:p>
            <a:r>
              <a:rPr lang="en-US" altLang="en-US" sz="2200"/>
              <a:t>Given T(s</a:t>
            </a:r>
            <a:r>
              <a:rPr lang="en-US" altLang="en-US" sz="2200" baseline="-25000"/>
              <a:t>i…i+m-1</a:t>
            </a:r>
            <a:r>
              <a:rPr lang="en-US" altLang="en-US" sz="2200"/>
              <a:t>) we must be able to efficiently calculate T(s</a:t>
            </a:r>
            <a:r>
              <a:rPr lang="en-US" altLang="en-US" sz="2200" baseline="-25000"/>
              <a:t>i+1…i+m</a:t>
            </a:r>
            <a:r>
              <a:rPr lang="en-US" altLang="en-US" sz="2200"/>
              <a:t>)</a:t>
            </a:r>
          </a:p>
        </p:txBody>
      </p:sp>
      <p:sp>
        <p:nvSpPr>
          <p:cNvPr id="124931" name="Text Box 3">
            <a:extLst>
              <a:ext uri="{FF2B5EF4-FFF2-40B4-BE49-F238E27FC236}">
                <a16:creationId xmlns:a16="http://schemas.microsoft.com/office/drawing/2014/main" id="{25B76677-7C4D-4870-97EF-1A67F9B7673D}"/>
              </a:ext>
            </a:extLst>
          </p:cNvPr>
          <p:cNvSpPr txBox="1">
            <a:spLocks noChangeArrowheads="1"/>
          </p:cNvSpPr>
          <p:nvPr/>
        </p:nvSpPr>
        <p:spPr bwMode="auto">
          <a:xfrm>
            <a:off x="990600" y="2819402"/>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P = ABA</a:t>
            </a:r>
          </a:p>
        </p:txBody>
      </p:sp>
      <p:sp>
        <p:nvSpPr>
          <p:cNvPr id="124932" name="Text Box 4">
            <a:extLst>
              <a:ext uri="{FF2B5EF4-FFF2-40B4-BE49-F238E27FC236}">
                <a16:creationId xmlns:a16="http://schemas.microsoft.com/office/drawing/2014/main" id="{4372DBFF-70AE-407B-BF3E-4A9BCC55F7EB}"/>
              </a:ext>
            </a:extLst>
          </p:cNvPr>
          <p:cNvSpPr txBox="1">
            <a:spLocks noChangeArrowheads="1"/>
          </p:cNvSpPr>
          <p:nvPr/>
        </p:nvSpPr>
        <p:spPr bwMode="auto">
          <a:xfrm>
            <a:off x="990600" y="48148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S = BABABBABABA</a:t>
            </a:r>
          </a:p>
        </p:txBody>
      </p:sp>
      <p:sp>
        <p:nvSpPr>
          <p:cNvPr id="124933" name="Text Box 5">
            <a:extLst>
              <a:ext uri="{FF2B5EF4-FFF2-40B4-BE49-F238E27FC236}">
                <a16:creationId xmlns:a16="http://schemas.microsoft.com/office/drawing/2014/main" id="{5B3E0981-010B-4EF9-85AC-B85F37CA1DDC}"/>
              </a:ext>
            </a:extLst>
          </p:cNvPr>
          <p:cNvSpPr txBox="1">
            <a:spLocks noChangeArrowheads="1"/>
          </p:cNvSpPr>
          <p:nvPr/>
        </p:nvSpPr>
        <p:spPr bwMode="auto">
          <a:xfrm>
            <a:off x="4419600" y="2286000"/>
            <a:ext cx="2971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For this to be useful/efficient, what needs to be true about T?</a:t>
            </a:r>
          </a:p>
        </p:txBody>
      </p:sp>
      <p:sp>
        <p:nvSpPr>
          <p:cNvPr id="124934" name="Text Box 6">
            <a:extLst>
              <a:ext uri="{FF2B5EF4-FFF2-40B4-BE49-F238E27FC236}">
                <a16:creationId xmlns:a16="http://schemas.microsoft.com/office/drawing/2014/main" id="{7DDC66A6-C331-4D03-996E-84E716758D09}"/>
              </a:ext>
            </a:extLst>
          </p:cNvPr>
          <p:cNvSpPr txBox="1">
            <a:spLocks noChangeArrowheads="1"/>
          </p:cNvSpPr>
          <p:nvPr/>
        </p:nvSpPr>
        <p:spPr bwMode="auto">
          <a:xfrm>
            <a:off x="2209800" y="6232527"/>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9900FF"/>
                </a:solidFill>
                <a:effectLst/>
                <a:uLnTx/>
                <a:uFillTx/>
                <a:latin typeface="Arial" panose="020B0604020202020204" pitchFamily="34" charset="0"/>
                <a:ea typeface="+mn-ea"/>
                <a:cs typeface="+mn-cs"/>
              </a:rPr>
              <a:t>T(P)</a:t>
            </a:r>
          </a:p>
        </p:txBody>
      </p:sp>
      <p:sp>
        <p:nvSpPr>
          <p:cNvPr id="124935" name="AutoShape 7">
            <a:extLst>
              <a:ext uri="{FF2B5EF4-FFF2-40B4-BE49-F238E27FC236}">
                <a16:creationId xmlns:a16="http://schemas.microsoft.com/office/drawing/2014/main" id="{8FAC865E-5DEC-4A4C-8710-5CBF2C457DEE}"/>
              </a:ext>
            </a:extLst>
          </p:cNvPr>
          <p:cNvSpPr>
            <a:spLocks/>
          </p:cNvSpPr>
          <p:nvPr/>
        </p:nvSpPr>
        <p:spPr bwMode="auto">
          <a:xfrm rot="16200000">
            <a:off x="2400300" y="5067300"/>
            <a:ext cx="304800" cy="685800"/>
          </a:xfrm>
          <a:prstGeom prst="leftBrace">
            <a:avLst>
              <a:gd name="adj1" fmla="val 1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4936" name="Text Box 8">
            <a:extLst>
              <a:ext uri="{FF2B5EF4-FFF2-40B4-BE49-F238E27FC236}">
                <a16:creationId xmlns:a16="http://schemas.microsoft.com/office/drawing/2014/main" id="{BBCCF0D5-9BED-44DA-837C-C552D8F91B53}"/>
              </a:ext>
            </a:extLst>
          </p:cNvPr>
          <p:cNvSpPr txBox="1">
            <a:spLocks noChangeArrowheads="1"/>
          </p:cNvSpPr>
          <p:nvPr/>
        </p:nvSpPr>
        <p:spPr bwMode="auto">
          <a:xfrm>
            <a:off x="3048000" y="499745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24939" name="Text Box 11">
            <a:extLst>
              <a:ext uri="{FF2B5EF4-FFF2-40B4-BE49-F238E27FC236}">
                <a16:creationId xmlns:a16="http://schemas.microsoft.com/office/drawing/2014/main" id="{3BB612F9-FE8D-4A05-B8E5-170B42EAE340}"/>
              </a:ext>
            </a:extLst>
          </p:cNvPr>
          <p:cNvSpPr txBox="1">
            <a:spLocks noChangeArrowheads="1"/>
          </p:cNvSpPr>
          <p:nvPr/>
        </p:nvSpPr>
        <p:spPr bwMode="auto">
          <a:xfrm>
            <a:off x="2209800" y="5638802"/>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FF"/>
                </a:solidFill>
                <a:effectLst/>
                <a:uLnTx/>
                <a:uFillTx/>
                <a:latin typeface="Arial" panose="020B0604020202020204" pitchFamily="34" charset="0"/>
                <a:ea typeface="+mn-ea"/>
                <a:cs typeface="+mn-cs"/>
              </a:rPr>
              <a:t>T(BAB)</a:t>
            </a:r>
          </a:p>
        </p:txBody>
      </p:sp>
      <p:sp>
        <p:nvSpPr>
          <p:cNvPr id="124940" name="Text Box 12">
            <a:extLst>
              <a:ext uri="{FF2B5EF4-FFF2-40B4-BE49-F238E27FC236}">
                <a16:creationId xmlns:a16="http://schemas.microsoft.com/office/drawing/2014/main" id="{6F4D5BE8-B33E-4B0D-A761-41BB449396A1}"/>
              </a:ext>
            </a:extLst>
          </p:cNvPr>
          <p:cNvSpPr txBox="1">
            <a:spLocks noChangeArrowheads="1"/>
          </p:cNvSpPr>
          <p:nvPr/>
        </p:nvSpPr>
        <p:spPr bwMode="auto">
          <a:xfrm>
            <a:off x="2438400" y="5943602"/>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D7935BC1-53C7-4A50-9960-2C6DFCA178CD}"/>
              </a:ext>
            </a:extLst>
          </p:cNvPr>
          <p:cNvSpPr>
            <a:spLocks noGrp="1" noChangeArrowheads="1"/>
          </p:cNvSpPr>
          <p:nvPr>
            <p:ph type="title"/>
          </p:nvPr>
        </p:nvSpPr>
        <p:spPr/>
        <p:txBody>
          <a:bodyPr/>
          <a:lstStyle/>
          <a:p>
            <a:r>
              <a:rPr lang="en-US" altLang="en-US"/>
              <a:t>Calculating the hash function</a:t>
            </a:r>
          </a:p>
        </p:txBody>
      </p:sp>
      <p:sp>
        <p:nvSpPr>
          <p:cNvPr id="125955" name="Rectangle 3">
            <a:extLst>
              <a:ext uri="{FF2B5EF4-FFF2-40B4-BE49-F238E27FC236}">
                <a16:creationId xmlns:a16="http://schemas.microsoft.com/office/drawing/2014/main" id="{8117CFF5-3B33-4B3A-83F5-EB466AC32E87}"/>
              </a:ext>
            </a:extLst>
          </p:cNvPr>
          <p:cNvSpPr>
            <a:spLocks noGrp="1" noChangeArrowheads="1"/>
          </p:cNvSpPr>
          <p:nvPr>
            <p:ph idx="1"/>
          </p:nvPr>
        </p:nvSpPr>
        <p:spPr>
          <a:xfrm>
            <a:off x="457200" y="1719265"/>
            <a:ext cx="8229600" cy="3233737"/>
          </a:xfrm>
        </p:spPr>
        <p:txBody>
          <a:bodyPr>
            <a:normAutofit/>
          </a:bodyPr>
          <a:lstStyle/>
          <a:p>
            <a:r>
              <a:rPr lang="en-US" altLang="en-US"/>
              <a:t>For simplicity, assume </a:t>
            </a:r>
            <a:r>
              <a:rPr lang="el-GR" altLang="en-US">
                <a:cs typeface="Arial" panose="020B0604020202020204" pitchFamily="34" charset="0"/>
              </a:rPr>
              <a:t>Σ</a:t>
            </a:r>
            <a:r>
              <a:rPr lang="en-US" altLang="en-US">
                <a:cs typeface="Arial" panose="020B0604020202020204" pitchFamily="34" charset="0"/>
              </a:rPr>
              <a:t> = (0, 1, 2, …, 9).  (in general we can use a base larger than 10).</a:t>
            </a:r>
          </a:p>
          <a:p>
            <a:r>
              <a:rPr lang="en-US" altLang="en-US">
                <a:cs typeface="Arial" panose="020B0604020202020204" pitchFamily="34" charset="0"/>
              </a:rPr>
              <a:t>A string can then be viewed as a decimal number</a:t>
            </a:r>
          </a:p>
          <a:p>
            <a:r>
              <a:rPr lang="en-US" altLang="en-US">
                <a:cs typeface="Arial" panose="020B0604020202020204" pitchFamily="34" charset="0"/>
              </a:rPr>
              <a:t>How do we efficiently calculate the numerical representation of a string?</a:t>
            </a:r>
            <a:endParaRPr lang="el-GR" altLang="en-US">
              <a:cs typeface="Arial" panose="020B0604020202020204" pitchFamily="34" charset="0"/>
            </a:endParaRPr>
          </a:p>
        </p:txBody>
      </p:sp>
      <p:sp>
        <p:nvSpPr>
          <p:cNvPr id="125958" name="Text Box 6">
            <a:extLst>
              <a:ext uri="{FF2B5EF4-FFF2-40B4-BE49-F238E27FC236}">
                <a16:creationId xmlns:a16="http://schemas.microsoft.com/office/drawing/2014/main" id="{E63CC564-F7AD-46DD-8619-B7A16258C76F}"/>
              </a:ext>
            </a:extLst>
          </p:cNvPr>
          <p:cNvSpPr txBox="1">
            <a:spLocks noChangeArrowheads="1"/>
          </p:cNvSpPr>
          <p:nvPr/>
        </p:nvSpPr>
        <p:spPr bwMode="auto">
          <a:xfrm>
            <a:off x="2514600" y="5334000"/>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9847261</a:t>
            </a:r>
            <a:r>
              <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AFF17C39-89D1-4ED9-B022-C402E6CBB0CF}"/>
              </a:ext>
            </a:extLst>
          </p:cNvPr>
          <p:cNvSpPr>
            <a:spLocks noGrp="1" noChangeArrowheads="1"/>
          </p:cNvSpPr>
          <p:nvPr>
            <p:ph type="title"/>
          </p:nvPr>
        </p:nvSpPr>
        <p:spPr/>
        <p:txBody>
          <a:bodyPr/>
          <a:lstStyle/>
          <a:p>
            <a:r>
              <a:rPr lang="en-US" altLang="en-US"/>
              <a:t>Horner’s rule</a:t>
            </a:r>
          </a:p>
        </p:txBody>
      </p:sp>
      <p:graphicFrame>
        <p:nvGraphicFramePr>
          <p:cNvPr id="126980" name="Object 4">
            <a:extLst>
              <a:ext uri="{FF2B5EF4-FFF2-40B4-BE49-F238E27FC236}">
                <a16:creationId xmlns:a16="http://schemas.microsoft.com/office/drawing/2014/main" id="{2BF51319-24E0-496F-90B2-2CB12EE9352C}"/>
              </a:ext>
            </a:extLst>
          </p:cNvPr>
          <p:cNvGraphicFramePr>
            <a:graphicFrameLocks noChangeAspect="1"/>
          </p:cNvGraphicFramePr>
          <p:nvPr/>
        </p:nvGraphicFramePr>
        <p:xfrm>
          <a:off x="838200" y="1676402"/>
          <a:ext cx="6858000" cy="466725"/>
        </p:xfrm>
        <a:graphic>
          <a:graphicData uri="http://schemas.openxmlformats.org/presentationml/2006/ole">
            <mc:AlternateContent xmlns:mc="http://schemas.openxmlformats.org/markup-compatibility/2006">
              <mc:Choice xmlns:v="urn:schemas-microsoft-com:vml" Requires="v">
                <p:oleObj spid="_x0000_s43019" name="Equation" r:id="rId3" imgW="3352680" imgH="228600" progId="Equation.3">
                  <p:embed/>
                </p:oleObj>
              </mc:Choice>
              <mc:Fallback>
                <p:oleObj name="Equation" r:id="rId3" imgW="3352680" imgH="228600" progId="Equation.3">
                  <p:embed/>
                  <p:pic>
                    <p:nvPicPr>
                      <p:cNvPr id="126980" name="Object 4">
                        <a:extLst>
                          <a:ext uri="{FF2B5EF4-FFF2-40B4-BE49-F238E27FC236}">
                            <a16:creationId xmlns:a16="http://schemas.microsoft.com/office/drawing/2014/main" id="{2BF51319-24E0-496F-90B2-2CB12EE935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2"/>
                        <a:ext cx="68580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1" name="Rectangle 5">
            <a:extLst>
              <a:ext uri="{FF2B5EF4-FFF2-40B4-BE49-F238E27FC236}">
                <a16:creationId xmlns:a16="http://schemas.microsoft.com/office/drawing/2014/main" id="{835EFC88-5423-4D4A-AE50-0A9D1688CF94}"/>
              </a:ext>
            </a:extLst>
          </p:cNvPr>
          <p:cNvSpPr>
            <a:spLocks noChangeArrowheads="1"/>
          </p:cNvSpPr>
          <p:nvPr/>
        </p:nvSpPr>
        <p:spPr bwMode="auto">
          <a:xfrm>
            <a:off x="685802" y="2590802"/>
            <a:ext cx="157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9847261</a:t>
            </a:r>
          </a:p>
        </p:txBody>
      </p:sp>
      <p:sp>
        <p:nvSpPr>
          <p:cNvPr id="126982" name="Text Box 6">
            <a:extLst>
              <a:ext uri="{FF2B5EF4-FFF2-40B4-BE49-F238E27FC236}">
                <a16:creationId xmlns:a16="http://schemas.microsoft.com/office/drawing/2014/main" id="{64F35983-69F5-44DE-9F73-59F2F37FF32E}"/>
              </a:ext>
            </a:extLst>
          </p:cNvPr>
          <p:cNvSpPr txBox="1">
            <a:spLocks noChangeArrowheads="1"/>
          </p:cNvSpPr>
          <p:nvPr/>
        </p:nvSpPr>
        <p:spPr bwMode="auto">
          <a:xfrm>
            <a:off x="1981200" y="3352802"/>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 * 10 = 90</a:t>
            </a:r>
          </a:p>
        </p:txBody>
      </p:sp>
      <p:sp>
        <p:nvSpPr>
          <p:cNvPr id="126983" name="Text Box 7">
            <a:extLst>
              <a:ext uri="{FF2B5EF4-FFF2-40B4-BE49-F238E27FC236}">
                <a16:creationId xmlns:a16="http://schemas.microsoft.com/office/drawing/2014/main" id="{A0EF942A-C53A-46D6-85DC-F9D218BA6960}"/>
              </a:ext>
            </a:extLst>
          </p:cNvPr>
          <p:cNvSpPr txBox="1">
            <a:spLocks noChangeArrowheads="1"/>
          </p:cNvSpPr>
          <p:nvPr/>
        </p:nvSpPr>
        <p:spPr bwMode="auto">
          <a:xfrm>
            <a:off x="1371600" y="3870327"/>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(90 + 8)*10 = 980</a:t>
            </a:r>
          </a:p>
        </p:txBody>
      </p:sp>
      <p:sp>
        <p:nvSpPr>
          <p:cNvPr id="126984" name="Text Box 8">
            <a:extLst>
              <a:ext uri="{FF2B5EF4-FFF2-40B4-BE49-F238E27FC236}">
                <a16:creationId xmlns:a16="http://schemas.microsoft.com/office/drawing/2014/main" id="{B6747F10-72E9-4D5A-AD8C-9D107ED060CE}"/>
              </a:ext>
            </a:extLst>
          </p:cNvPr>
          <p:cNvSpPr txBox="1">
            <a:spLocks noChangeArrowheads="1"/>
          </p:cNvSpPr>
          <p:nvPr/>
        </p:nvSpPr>
        <p:spPr bwMode="auto">
          <a:xfrm>
            <a:off x="1219200" y="4403727"/>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(980 + 4)*10 = 9840</a:t>
            </a:r>
          </a:p>
        </p:txBody>
      </p:sp>
      <p:sp>
        <p:nvSpPr>
          <p:cNvPr id="126985" name="Text Box 9">
            <a:extLst>
              <a:ext uri="{FF2B5EF4-FFF2-40B4-BE49-F238E27FC236}">
                <a16:creationId xmlns:a16="http://schemas.microsoft.com/office/drawing/2014/main" id="{52A34B8E-C003-4FE7-81E7-4AAD86878856}"/>
              </a:ext>
            </a:extLst>
          </p:cNvPr>
          <p:cNvSpPr txBox="1">
            <a:spLocks noChangeArrowheads="1"/>
          </p:cNvSpPr>
          <p:nvPr/>
        </p:nvSpPr>
        <p:spPr bwMode="auto">
          <a:xfrm>
            <a:off x="1066800" y="5013327"/>
            <a:ext cx="342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(9840 + 7)*10 = 98470</a:t>
            </a:r>
          </a:p>
        </p:txBody>
      </p:sp>
      <p:sp>
        <p:nvSpPr>
          <p:cNvPr id="126986" name="Text Box 10">
            <a:extLst>
              <a:ext uri="{FF2B5EF4-FFF2-40B4-BE49-F238E27FC236}">
                <a16:creationId xmlns:a16="http://schemas.microsoft.com/office/drawing/2014/main" id="{91153D91-1448-45FC-B495-61DD81F44788}"/>
              </a:ext>
            </a:extLst>
          </p:cNvPr>
          <p:cNvSpPr txBox="1">
            <a:spLocks noChangeArrowheads="1"/>
          </p:cNvSpPr>
          <p:nvPr/>
        </p:nvSpPr>
        <p:spPr bwMode="auto">
          <a:xfrm>
            <a:off x="2362200" y="5546727"/>
            <a:ext cx="342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 9847621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p:bldP spid="126983" grpId="0"/>
      <p:bldP spid="126984" grpId="0"/>
      <p:bldP spid="126985" grpId="0"/>
      <p:bldP spid="12698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48F6785-6F49-4DF6-8DF7-C2317DC9C694}"/>
              </a:ext>
            </a:extLst>
          </p:cNvPr>
          <p:cNvSpPr>
            <a:spLocks noGrp="1" noChangeArrowheads="1"/>
          </p:cNvSpPr>
          <p:nvPr>
            <p:ph type="title"/>
          </p:nvPr>
        </p:nvSpPr>
        <p:spPr/>
        <p:txBody>
          <a:bodyPr/>
          <a:lstStyle/>
          <a:p>
            <a:r>
              <a:rPr lang="en-US" altLang="en-US"/>
              <a:t>Horner’s rule</a:t>
            </a:r>
          </a:p>
        </p:txBody>
      </p:sp>
      <p:graphicFrame>
        <p:nvGraphicFramePr>
          <p:cNvPr id="128003" name="Object 3">
            <a:extLst>
              <a:ext uri="{FF2B5EF4-FFF2-40B4-BE49-F238E27FC236}">
                <a16:creationId xmlns:a16="http://schemas.microsoft.com/office/drawing/2014/main" id="{35C7A7F8-2791-4687-9FC4-0B2BD5F1564B}"/>
              </a:ext>
            </a:extLst>
          </p:cNvPr>
          <p:cNvGraphicFramePr>
            <a:graphicFrameLocks noChangeAspect="1"/>
          </p:cNvGraphicFramePr>
          <p:nvPr/>
        </p:nvGraphicFramePr>
        <p:xfrm>
          <a:off x="838200" y="1676402"/>
          <a:ext cx="6858000" cy="466725"/>
        </p:xfrm>
        <a:graphic>
          <a:graphicData uri="http://schemas.openxmlformats.org/presentationml/2006/ole">
            <mc:AlternateContent xmlns:mc="http://schemas.openxmlformats.org/markup-compatibility/2006">
              <mc:Choice xmlns:v="urn:schemas-microsoft-com:vml" Requires="v">
                <p:oleObj spid="_x0000_s44043" name="Equation" r:id="rId3" imgW="3352680" imgH="228600" progId="Equation.3">
                  <p:embed/>
                </p:oleObj>
              </mc:Choice>
              <mc:Fallback>
                <p:oleObj name="Equation" r:id="rId3" imgW="3352680" imgH="228600" progId="Equation.3">
                  <p:embed/>
                  <p:pic>
                    <p:nvPicPr>
                      <p:cNvPr id="128003" name="Object 3">
                        <a:extLst>
                          <a:ext uri="{FF2B5EF4-FFF2-40B4-BE49-F238E27FC236}">
                            <a16:creationId xmlns:a16="http://schemas.microsoft.com/office/drawing/2014/main" id="{35C7A7F8-2791-4687-9FC4-0B2BD5F15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2"/>
                        <a:ext cx="68580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4" name="Rectangle 4">
            <a:extLst>
              <a:ext uri="{FF2B5EF4-FFF2-40B4-BE49-F238E27FC236}">
                <a16:creationId xmlns:a16="http://schemas.microsoft.com/office/drawing/2014/main" id="{122677CB-81DD-4C70-94A7-9B6304FC02DF}"/>
              </a:ext>
            </a:extLst>
          </p:cNvPr>
          <p:cNvSpPr>
            <a:spLocks noChangeArrowheads="1"/>
          </p:cNvSpPr>
          <p:nvPr/>
        </p:nvSpPr>
        <p:spPr bwMode="auto">
          <a:xfrm>
            <a:off x="685802" y="2590802"/>
            <a:ext cx="157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9847261</a:t>
            </a:r>
          </a:p>
        </p:txBody>
      </p:sp>
      <p:sp>
        <p:nvSpPr>
          <p:cNvPr id="128005" name="Text Box 5">
            <a:extLst>
              <a:ext uri="{FF2B5EF4-FFF2-40B4-BE49-F238E27FC236}">
                <a16:creationId xmlns:a16="http://schemas.microsoft.com/office/drawing/2014/main" id="{A482BB6F-D66E-41D5-9BF5-10A4AD3EB9CA}"/>
              </a:ext>
            </a:extLst>
          </p:cNvPr>
          <p:cNvSpPr txBox="1">
            <a:spLocks noChangeArrowheads="1"/>
          </p:cNvSpPr>
          <p:nvPr/>
        </p:nvSpPr>
        <p:spPr bwMode="auto">
          <a:xfrm>
            <a:off x="1981200" y="3352802"/>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 * 10 = 90</a:t>
            </a:r>
          </a:p>
        </p:txBody>
      </p:sp>
      <p:sp>
        <p:nvSpPr>
          <p:cNvPr id="128006" name="Text Box 6">
            <a:extLst>
              <a:ext uri="{FF2B5EF4-FFF2-40B4-BE49-F238E27FC236}">
                <a16:creationId xmlns:a16="http://schemas.microsoft.com/office/drawing/2014/main" id="{9BD739FB-B8E1-4EE3-BCF0-5724901CC781}"/>
              </a:ext>
            </a:extLst>
          </p:cNvPr>
          <p:cNvSpPr txBox="1">
            <a:spLocks noChangeArrowheads="1"/>
          </p:cNvSpPr>
          <p:nvPr/>
        </p:nvSpPr>
        <p:spPr bwMode="auto">
          <a:xfrm>
            <a:off x="1371600" y="3870327"/>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(90 + 8)*10 = 980</a:t>
            </a:r>
          </a:p>
        </p:txBody>
      </p:sp>
      <p:sp>
        <p:nvSpPr>
          <p:cNvPr id="128007" name="Text Box 7">
            <a:extLst>
              <a:ext uri="{FF2B5EF4-FFF2-40B4-BE49-F238E27FC236}">
                <a16:creationId xmlns:a16="http://schemas.microsoft.com/office/drawing/2014/main" id="{4A406AD4-0E46-49D8-AED8-9A0D1BA144E6}"/>
              </a:ext>
            </a:extLst>
          </p:cNvPr>
          <p:cNvSpPr txBox="1">
            <a:spLocks noChangeArrowheads="1"/>
          </p:cNvSpPr>
          <p:nvPr/>
        </p:nvSpPr>
        <p:spPr bwMode="auto">
          <a:xfrm>
            <a:off x="1219200" y="4403727"/>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(980 + 4)*10 = 9840</a:t>
            </a:r>
          </a:p>
        </p:txBody>
      </p:sp>
      <p:sp>
        <p:nvSpPr>
          <p:cNvPr id="128008" name="Text Box 8">
            <a:extLst>
              <a:ext uri="{FF2B5EF4-FFF2-40B4-BE49-F238E27FC236}">
                <a16:creationId xmlns:a16="http://schemas.microsoft.com/office/drawing/2014/main" id="{D1BEBF6C-FB66-439F-9F59-BA559465B40D}"/>
              </a:ext>
            </a:extLst>
          </p:cNvPr>
          <p:cNvSpPr txBox="1">
            <a:spLocks noChangeArrowheads="1"/>
          </p:cNvSpPr>
          <p:nvPr/>
        </p:nvSpPr>
        <p:spPr bwMode="auto">
          <a:xfrm>
            <a:off x="1066800" y="5013327"/>
            <a:ext cx="342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(9840 + 7)*10 = 98470</a:t>
            </a:r>
          </a:p>
        </p:txBody>
      </p:sp>
      <p:sp>
        <p:nvSpPr>
          <p:cNvPr id="128009" name="Text Box 9">
            <a:extLst>
              <a:ext uri="{FF2B5EF4-FFF2-40B4-BE49-F238E27FC236}">
                <a16:creationId xmlns:a16="http://schemas.microsoft.com/office/drawing/2014/main" id="{7C04DDE2-8371-4260-89A7-CF8DCA1C8A03}"/>
              </a:ext>
            </a:extLst>
          </p:cNvPr>
          <p:cNvSpPr txBox="1">
            <a:spLocks noChangeArrowheads="1"/>
          </p:cNvSpPr>
          <p:nvPr/>
        </p:nvSpPr>
        <p:spPr bwMode="auto">
          <a:xfrm>
            <a:off x="2362200" y="5546727"/>
            <a:ext cx="342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 9847621</a:t>
            </a:r>
          </a:p>
        </p:txBody>
      </p:sp>
      <p:sp>
        <p:nvSpPr>
          <p:cNvPr id="128010" name="Text Box 10">
            <a:extLst>
              <a:ext uri="{FF2B5EF4-FFF2-40B4-BE49-F238E27FC236}">
                <a16:creationId xmlns:a16="http://schemas.microsoft.com/office/drawing/2014/main" id="{A73B3294-1954-4541-B8D6-85AEDD3C7919}"/>
              </a:ext>
            </a:extLst>
          </p:cNvPr>
          <p:cNvSpPr txBox="1">
            <a:spLocks noChangeArrowheads="1"/>
          </p:cNvSpPr>
          <p:nvPr/>
        </p:nvSpPr>
        <p:spPr bwMode="auto">
          <a:xfrm>
            <a:off x="5105400" y="2819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Running time?</a:t>
            </a:r>
          </a:p>
        </p:txBody>
      </p:sp>
      <p:sp>
        <p:nvSpPr>
          <p:cNvPr id="128011" name="Text Box 11">
            <a:extLst>
              <a:ext uri="{FF2B5EF4-FFF2-40B4-BE49-F238E27FC236}">
                <a16:creationId xmlns:a16="http://schemas.microsoft.com/office/drawing/2014/main" id="{83D47D64-2000-4C74-B75F-8A8A2F796D78}"/>
              </a:ext>
            </a:extLst>
          </p:cNvPr>
          <p:cNvSpPr txBox="1">
            <a:spLocks noChangeArrowheads="1"/>
          </p:cNvSpPr>
          <p:nvPr/>
        </p:nvSpPr>
        <p:spPr bwMode="auto">
          <a:xfrm>
            <a:off x="5638800" y="3581402"/>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l-GR"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Θ</a:t>
            </a: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(m)</a:t>
            </a:r>
            <a:endParaRPr kumimoji="0" lang="el-GR"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9DFA5941-9A7B-4A56-B84F-779604A9254C}"/>
              </a:ext>
            </a:extLst>
          </p:cNvPr>
          <p:cNvSpPr>
            <a:spLocks noGrp="1" noChangeArrowheads="1"/>
          </p:cNvSpPr>
          <p:nvPr>
            <p:ph type="title"/>
          </p:nvPr>
        </p:nvSpPr>
        <p:spPr/>
        <p:txBody>
          <a:bodyPr/>
          <a:lstStyle/>
          <a:p>
            <a:r>
              <a:rPr lang="en-US" altLang="en-US"/>
              <a:t>Calculating the hash on the string</a:t>
            </a:r>
          </a:p>
        </p:txBody>
      </p:sp>
      <p:sp>
        <p:nvSpPr>
          <p:cNvPr id="131077" name="Rectangle 5">
            <a:extLst>
              <a:ext uri="{FF2B5EF4-FFF2-40B4-BE49-F238E27FC236}">
                <a16:creationId xmlns:a16="http://schemas.microsoft.com/office/drawing/2014/main" id="{8A70CCC8-5C90-4641-A737-38A2AD6A97D3}"/>
              </a:ext>
            </a:extLst>
          </p:cNvPr>
          <p:cNvSpPr>
            <a:spLocks noGrp="1" noChangeArrowheads="1"/>
          </p:cNvSpPr>
          <p:nvPr>
            <p:ph idx="1"/>
          </p:nvPr>
        </p:nvSpPr>
        <p:spPr>
          <a:xfrm>
            <a:off x="457200" y="1719265"/>
            <a:ext cx="8229600" cy="1176337"/>
          </a:xfrm>
          <a:noFill/>
          <a:ln/>
        </p:spPr>
        <p:txBody>
          <a:bodyPr/>
          <a:lstStyle/>
          <a:p>
            <a:r>
              <a:rPr lang="en-US" altLang="en-US"/>
              <a:t>Given T(s</a:t>
            </a:r>
            <a:r>
              <a:rPr lang="en-US" altLang="en-US" baseline="-25000"/>
              <a:t>i…i+m-1</a:t>
            </a:r>
            <a:r>
              <a:rPr lang="en-US" altLang="en-US"/>
              <a:t>) how can we efficiently calculate T(s</a:t>
            </a:r>
            <a:r>
              <a:rPr lang="en-US" altLang="en-US" baseline="-25000"/>
              <a:t>i+1…i+m</a:t>
            </a:r>
            <a:r>
              <a:rPr lang="en-US" altLang="en-US"/>
              <a:t>)?</a:t>
            </a:r>
          </a:p>
        </p:txBody>
      </p:sp>
      <p:sp>
        <p:nvSpPr>
          <p:cNvPr id="131075" name="Text Box 3">
            <a:extLst>
              <a:ext uri="{FF2B5EF4-FFF2-40B4-BE49-F238E27FC236}">
                <a16:creationId xmlns:a16="http://schemas.microsoft.com/office/drawing/2014/main" id="{57721C4D-2C13-4C3A-9C87-B2DF7E254D9C}"/>
              </a:ext>
            </a:extLst>
          </p:cNvPr>
          <p:cNvSpPr txBox="1">
            <a:spLocks noChangeArrowheads="1"/>
          </p:cNvSpPr>
          <p:nvPr/>
        </p:nvSpPr>
        <p:spPr bwMode="auto">
          <a:xfrm>
            <a:off x="1676400" y="37338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FF"/>
                </a:solidFill>
                <a:effectLst/>
                <a:uLnTx/>
                <a:uFillTx/>
                <a:latin typeface="Arial" panose="020B0604020202020204" pitchFamily="34" charset="0"/>
                <a:ea typeface="+mn-ea"/>
                <a:cs typeface="+mn-cs"/>
              </a:rPr>
              <a:t>963801572348267</a:t>
            </a:r>
          </a:p>
        </p:txBody>
      </p:sp>
      <p:sp>
        <p:nvSpPr>
          <p:cNvPr id="131076" name="Text Box 4">
            <a:extLst>
              <a:ext uri="{FF2B5EF4-FFF2-40B4-BE49-F238E27FC236}">
                <a16:creationId xmlns:a16="http://schemas.microsoft.com/office/drawing/2014/main" id="{ED59F5D2-B7C4-42E0-8C6B-9AB9C0E8F6E8}"/>
              </a:ext>
            </a:extLst>
          </p:cNvPr>
          <p:cNvSpPr txBox="1">
            <a:spLocks noChangeArrowheads="1"/>
          </p:cNvSpPr>
          <p:nvPr/>
        </p:nvSpPr>
        <p:spPr bwMode="auto">
          <a:xfrm>
            <a:off x="533400" y="3124202"/>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m = 4</a:t>
            </a:r>
          </a:p>
        </p:txBody>
      </p:sp>
      <p:sp>
        <p:nvSpPr>
          <p:cNvPr id="131078" name="AutoShape 6">
            <a:extLst>
              <a:ext uri="{FF2B5EF4-FFF2-40B4-BE49-F238E27FC236}">
                <a16:creationId xmlns:a16="http://schemas.microsoft.com/office/drawing/2014/main" id="{099A8380-CB1D-4211-95FE-49EB8C22647F}"/>
              </a:ext>
            </a:extLst>
          </p:cNvPr>
          <p:cNvSpPr>
            <a:spLocks/>
          </p:cNvSpPr>
          <p:nvPr/>
        </p:nvSpPr>
        <p:spPr bwMode="auto">
          <a:xfrm rot="16200000">
            <a:off x="2590800" y="3962400"/>
            <a:ext cx="381000" cy="990600"/>
          </a:xfrm>
          <a:prstGeom prst="leftBrace">
            <a:avLst>
              <a:gd name="adj1" fmla="val 2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79" name="Rectangle 7">
            <a:extLst>
              <a:ext uri="{FF2B5EF4-FFF2-40B4-BE49-F238E27FC236}">
                <a16:creationId xmlns:a16="http://schemas.microsoft.com/office/drawing/2014/main" id="{69225FA7-F7F0-4A9C-A80B-57EA1F9970FE}"/>
              </a:ext>
            </a:extLst>
          </p:cNvPr>
          <p:cNvSpPr>
            <a:spLocks noChangeArrowheads="1"/>
          </p:cNvSpPr>
          <p:nvPr/>
        </p:nvSpPr>
        <p:spPr bwMode="auto">
          <a:xfrm>
            <a:off x="2209802" y="4708525"/>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T(s</a:t>
            </a:r>
            <a:r>
              <a:rPr kumimoji="0" lang="en-US" altLang="en-US" sz="20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i…i+m-1</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aphicFrame>
        <p:nvGraphicFramePr>
          <p:cNvPr id="131080" name="Object 8">
            <a:extLst>
              <a:ext uri="{FF2B5EF4-FFF2-40B4-BE49-F238E27FC236}">
                <a16:creationId xmlns:a16="http://schemas.microsoft.com/office/drawing/2014/main" id="{EEAE38AE-C1F7-4771-8B10-68E8224442AA}"/>
              </a:ext>
            </a:extLst>
          </p:cNvPr>
          <p:cNvGraphicFramePr>
            <a:graphicFrameLocks noChangeAspect="1"/>
          </p:cNvGraphicFramePr>
          <p:nvPr/>
        </p:nvGraphicFramePr>
        <p:xfrm>
          <a:off x="1168400" y="5638800"/>
          <a:ext cx="5892800" cy="552450"/>
        </p:xfrm>
        <a:graphic>
          <a:graphicData uri="http://schemas.openxmlformats.org/presentationml/2006/ole">
            <mc:AlternateContent xmlns:mc="http://schemas.openxmlformats.org/markup-compatibility/2006">
              <mc:Choice xmlns:v="urn:schemas-microsoft-com:vml" Requires="v">
                <p:oleObj spid="_x0000_s45067" name="Equation" r:id="rId3" imgW="2577960" imgH="241200" progId="Equation.3">
                  <p:embed/>
                </p:oleObj>
              </mc:Choice>
              <mc:Fallback>
                <p:oleObj name="Equation" r:id="rId3" imgW="2577960" imgH="241200" progId="Equation.3">
                  <p:embed/>
                  <p:pic>
                    <p:nvPicPr>
                      <p:cNvPr id="131080" name="Object 8">
                        <a:extLst>
                          <a:ext uri="{FF2B5EF4-FFF2-40B4-BE49-F238E27FC236}">
                            <a16:creationId xmlns:a16="http://schemas.microsoft.com/office/drawing/2014/main" id="{EEAE38AE-C1F7-4771-8B10-68E822444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5638800"/>
                        <a:ext cx="58928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C12A05BC-4889-40CD-8CA0-B6214F8D8C6D}"/>
              </a:ext>
            </a:extLst>
          </p:cNvPr>
          <p:cNvSpPr>
            <a:spLocks noGrp="1" noChangeArrowheads="1"/>
          </p:cNvSpPr>
          <p:nvPr>
            <p:ph type="title"/>
          </p:nvPr>
        </p:nvSpPr>
        <p:spPr/>
        <p:txBody>
          <a:bodyPr/>
          <a:lstStyle/>
          <a:p>
            <a:r>
              <a:rPr lang="en-US" altLang="en-US"/>
              <a:t>Calculating the hash on the string</a:t>
            </a:r>
          </a:p>
        </p:txBody>
      </p:sp>
      <p:sp>
        <p:nvSpPr>
          <p:cNvPr id="132101" name="Rectangle 5">
            <a:extLst>
              <a:ext uri="{FF2B5EF4-FFF2-40B4-BE49-F238E27FC236}">
                <a16:creationId xmlns:a16="http://schemas.microsoft.com/office/drawing/2014/main" id="{1D112205-8DA9-408A-953D-1A6EB7CFAD36}"/>
              </a:ext>
            </a:extLst>
          </p:cNvPr>
          <p:cNvSpPr>
            <a:spLocks noGrp="1" noChangeArrowheads="1"/>
          </p:cNvSpPr>
          <p:nvPr>
            <p:ph idx="1"/>
          </p:nvPr>
        </p:nvSpPr>
        <p:spPr>
          <a:xfrm>
            <a:off x="457200" y="1719265"/>
            <a:ext cx="8229600" cy="1176337"/>
          </a:xfrm>
          <a:noFill/>
          <a:ln/>
        </p:spPr>
        <p:txBody>
          <a:bodyPr/>
          <a:lstStyle/>
          <a:p>
            <a:r>
              <a:rPr lang="en-US" altLang="en-US"/>
              <a:t>Given T(s</a:t>
            </a:r>
            <a:r>
              <a:rPr lang="en-US" altLang="en-US" baseline="-25000"/>
              <a:t>i…i+m-1</a:t>
            </a:r>
            <a:r>
              <a:rPr lang="en-US" altLang="en-US"/>
              <a:t>) how can we efficiently calculate T(s</a:t>
            </a:r>
            <a:r>
              <a:rPr lang="en-US" altLang="en-US" baseline="-25000"/>
              <a:t>i+1…i+m</a:t>
            </a:r>
            <a:r>
              <a:rPr lang="en-US" altLang="en-US"/>
              <a:t>)?</a:t>
            </a:r>
          </a:p>
        </p:txBody>
      </p:sp>
      <p:sp>
        <p:nvSpPr>
          <p:cNvPr id="132099" name="Text Box 3">
            <a:extLst>
              <a:ext uri="{FF2B5EF4-FFF2-40B4-BE49-F238E27FC236}">
                <a16:creationId xmlns:a16="http://schemas.microsoft.com/office/drawing/2014/main" id="{021EEBD6-8BD3-4D8D-A420-3CF423577901}"/>
              </a:ext>
            </a:extLst>
          </p:cNvPr>
          <p:cNvSpPr txBox="1">
            <a:spLocks noChangeArrowheads="1"/>
          </p:cNvSpPr>
          <p:nvPr/>
        </p:nvSpPr>
        <p:spPr bwMode="auto">
          <a:xfrm>
            <a:off x="1676400" y="37338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FF"/>
                </a:solidFill>
                <a:effectLst/>
                <a:uLnTx/>
                <a:uFillTx/>
                <a:latin typeface="Arial" panose="020B0604020202020204" pitchFamily="34" charset="0"/>
                <a:ea typeface="+mn-ea"/>
                <a:cs typeface="+mn-cs"/>
              </a:rPr>
              <a:t>963801572348267</a:t>
            </a:r>
          </a:p>
        </p:txBody>
      </p:sp>
      <p:sp>
        <p:nvSpPr>
          <p:cNvPr id="132100" name="Text Box 4">
            <a:extLst>
              <a:ext uri="{FF2B5EF4-FFF2-40B4-BE49-F238E27FC236}">
                <a16:creationId xmlns:a16="http://schemas.microsoft.com/office/drawing/2014/main" id="{1D8B9F22-0B9F-4D51-9B15-DFB0BCEE6576}"/>
              </a:ext>
            </a:extLst>
          </p:cNvPr>
          <p:cNvSpPr txBox="1">
            <a:spLocks noChangeArrowheads="1"/>
          </p:cNvSpPr>
          <p:nvPr/>
        </p:nvSpPr>
        <p:spPr bwMode="auto">
          <a:xfrm>
            <a:off x="533400" y="3124202"/>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m = 4</a:t>
            </a:r>
          </a:p>
        </p:txBody>
      </p:sp>
      <p:sp>
        <p:nvSpPr>
          <p:cNvPr id="132102" name="AutoShape 6">
            <a:extLst>
              <a:ext uri="{FF2B5EF4-FFF2-40B4-BE49-F238E27FC236}">
                <a16:creationId xmlns:a16="http://schemas.microsoft.com/office/drawing/2014/main" id="{BEFB9E8C-C839-4D0F-86C8-18FC3EEC084A}"/>
              </a:ext>
            </a:extLst>
          </p:cNvPr>
          <p:cNvSpPr>
            <a:spLocks/>
          </p:cNvSpPr>
          <p:nvPr/>
        </p:nvSpPr>
        <p:spPr bwMode="auto">
          <a:xfrm rot="16200000">
            <a:off x="2590800" y="3962400"/>
            <a:ext cx="381000" cy="990600"/>
          </a:xfrm>
          <a:prstGeom prst="leftBrace">
            <a:avLst>
              <a:gd name="adj1" fmla="val 2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2103" name="Rectangle 7">
            <a:extLst>
              <a:ext uri="{FF2B5EF4-FFF2-40B4-BE49-F238E27FC236}">
                <a16:creationId xmlns:a16="http://schemas.microsoft.com/office/drawing/2014/main" id="{6F2ABD85-829F-473B-85E8-411C8BD50B99}"/>
              </a:ext>
            </a:extLst>
          </p:cNvPr>
          <p:cNvSpPr>
            <a:spLocks noChangeArrowheads="1"/>
          </p:cNvSpPr>
          <p:nvPr/>
        </p:nvSpPr>
        <p:spPr bwMode="auto">
          <a:xfrm>
            <a:off x="2209802" y="4708525"/>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T(s</a:t>
            </a:r>
            <a:r>
              <a:rPr kumimoji="0" lang="en-US" altLang="en-US" sz="20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i…i+m-1</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aphicFrame>
        <p:nvGraphicFramePr>
          <p:cNvPr id="132104" name="Object 8">
            <a:extLst>
              <a:ext uri="{FF2B5EF4-FFF2-40B4-BE49-F238E27FC236}">
                <a16:creationId xmlns:a16="http://schemas.microsoft.com/office/drawing/2014/main" id="{F278B8AE-5CB3-4579-ACBE-693D7C869B8E}"/>
              </a:ext>
            </a:extLst>
          </p:cNvPr>
          <p:cNvGraphicFramePr>
            <a:graphicFrameLocks noChangeAspect="1"/>
          </p:cNvGraphicFramePr>
          <p:nvPr/>
        </p:nvGraphicFramePr>
        <p:xfrm>
          <a:off x="1168400" y="5638800"/>
          <a:ext cx="5892800" cy="552450"/>
        </p:xfrm>
        <a:graphic>
          <a:graphicData uri="http://schemas.openxmlformats.org/presentationml/2006/ole">
            <mc:AlternateContent xmlns:mc="http://schemas.openxmlformats.org/markup-compatibility/2006">
              <mc:Choice xmlns:v="urn:schemas-microsoft-com:vml" Requires="v">
                <p:oleObj spid="_x0000_s46091" name="Equation" r:id="rId3" imgW="2577960" imgH="241200" progId="Equation.3">
                  <p:embed/>
                </p:oleObj>
              </mc:Choice>
              <mc:Fallback>
                <p:oleObj name="Equation" r:id="rId3" imgW="2577960" imgH="241200" progId="Equation.3">
                  <p:embed/>
                  <p:pic>
                    <p:nvPicPr>
                      <p:cNvPr id="132104" name="Object 8">
                        <a:extLst>
                          <a:ext uri="{FF2B5EF4-FFF2-40B4-BE49-F238E27FC236}">
                            <a16:creationId xmlns:a16="http://schemas.microsoft.com/office/drawing/2014/main" id="{F278B8AE-5CB3-4579-ACBE-693D7C869B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5638800"/>
                        <a:ext cx="58928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5" name="Oval 9">
            <a:extLst>
              <a:ext uri="{FF2B5EF4-FFF2-40B4-BE49-F238E27FC236}">
                <a16:creationId xmlns:a16="http://schemas.microsoft.com/office/drawing/2014/main" id="{4C90EE41-EEA7-436E-85A7-5609E7B6FC1A}"/>
              </a:ext>
            </a:extLst>
          </p:cNvPr>
          <p:cNvSpPr>
            <a:spLocks noChangeArrowheads="1"/>
          </p:cNvSpPr>
          <p:nvPr/>
        </p:nvSpPr>
        <p:spPr bwMode="auto">
          <a:xfrm>
            <a:off x="2286000" y="3733800"/>
            <a:ext cx="304800" cy="6096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2106" name="Text Box 10">
            <a:extLst>
              <a:ext uri="{FF2B5EF4-FFF2-40B4-BE49-F238E27FC236}">
                <a16:creationId xmlns:a16="http://schemas.microsoft.com/office/drawing/2014/main" id="{6FFCE0E6-AD8B-440D-9027-79AAEB11B3F8}"/>
              </a:ext>
            </a:extLst>
          </p:cNvPr>
          <p:cNvSpPr txBox="1">
            <a:spLocks noChangeArrowheads="1"/>
          </p:cNvSpPr>
          <p:nvPr/>
        </p:nvSpPr>
        <p:spPr bwMode="auto">
          <a:xfrm>
            <a:off x="3429000" y="4800602"/>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subtract highest order digit</a:t>
            </a:r>
          </a:p>
        </p:txBody>
      </p:sp>
      <p:sp>
        <p:nvSpPr>
          <p:cNvPr id="132107" name="Rectangle 11">
            <a:extLst>
              <a:ext uri="{FF2B5EF4-FFF2-40B4-BE49-F238E27FC236}">
                <a16:creationId xmlns:a16="http://schemas.microsoft.com/office/drawing/2014/main" id="{F2BF1284-49E7-4DC8-942A-BB0A39F3C271}"/>
              </a:ext>
            </a:extLst>
          </p:cNvPr>
          <p:cNvSpPr>
            <a:spLocks noChangeArrowheads="1"/>
          </p:cNvSpPr>
          <p:nvPr/>
        </p:nvSpPr>
        <p:spPr bwMode="auto">
          <a:xfrm>
            <a:off x="4876800" y="5562600"/>
            <a:ext cx="1219200" cy="68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2108" name="Text Box 12">
            <a:extLst>
              <a:ext uri="{FF2B5EF4-FFF2-40B4-BE49-F238E27FC236}">
                <a16:creationId xmlns:a16="http://schemas.microsoft.com/office/drawing/2014/main" id="{FB6BD46F-9AD2-4157-B9C5-227C4F37A7FA}"/>
              </a:ext>
            </a:extLst>
          </p:cNvPr>
          <p:cNvSpPr txBox="1">
            <a:spLocks noChangeArrowheads="1"/>
          </p:cNvSpPr>
          <p:nvPr/>
        </p:nvSpPr>
        <p:spPr bwMode="auto">
          <a:xfrm>
            <a:off x="2514600" y="3200402"/>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801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E67E67C-DB2B-47FC-9FD0-A986BF1D688E}"/>
              </a:ext>
            </a:extLst>
          </p:cNvPr>
          <p:cNvSpPr>
            <a:spLocks noGrp="1" noChangeArrowheads="1"/>
          </p:cNvSpPr>
          <p:nvPr>
            <p:ph type="title"/>
          </p:nvPr>
        </p:nvSpPr>
        <p:spPr/>
        <p:txBody>
          <a:bodyPr/>
          <a:lstStyle/>
          <a:p>
            <a:r>
              <a:rPr lang="en-US" altLang="en-US"/>
              <a:t>Calculating the hash on the string</a:t>
            </a:r>
          </a:p>
        </p:txBody>
      </p:sp>
      <p:sp>
        <p:nvSpPr>
          <p:cNvPr id="133125" name="Rectangle 5">
            <a:extLst>
              <a:ext uri="{FF2B5EF4-FFF2-40B4-BE49-F238E27FC236}">
                <a16:creationId xmlns:a16="http://schemas.microsoft.com/office/drawing/2014/main" id="{48FBD834-022D-4AC3-9FCE-ABE0AE9F5B2E}"/>
              </a:ext>
            </a:extLst>
          </p:cNvPr>
          <p:cNvSpPr>
            <a:spLocks noGrp="1" noChangeArrowheads="1"/>
          </p:cNvSpPr>
          <p:nvPr>
            <p:ph idx="1"/>
          </p:nvPr>
        </p:nvSpPr>
        <p:spPr>
          <a:xfrm>
            <a:off x="457200" y="1719265"/>
            <a:ext cx="8229600" cy="1176337"/>
          </a:xfrm>
          <a:noFill/>
          <a:ln/>
        </p:spPr>
        <p:txBody>
          <a:bodyPr/>
          <a:lstStyle/>
          <a:p>
            <a:r>
              <a:rPr lang="en-US" altLang="en-US"/>
              <a:t>Given T(s</a:t>
            </a:r>
            <a:r>
              <a:rPr lang="en-US" altLang="en-US" baseline="-25000"/>
              <a:t>i…i+m-1</a:t>
            </a:r>
            <a:r>
              <a:rPr lang="en-US" altLang="en-US"/>
              <a:t>) how can we efficiently calculate T(s</a:t>
            </a:r>
            <a:r>
              <a:rPr lang="en-US" altLang="en-US" baseline="-25000"/>
              <a:t>i+1…i+m</a:t>
            </a:r>
            <a:r>
              <a:rPr lang="en-US" altLang="en-US"/>
              <a:t>)?</a:t>
            </a:r>
          </a:p>
        </p:txBody>
      </p:sp>
      <p:sp>
        <p:nvSpPr>
          <p:cNvPr id="133123" name="Text Box 3">
            <a:extLst>
              <a:ext uri="{FF2B5EF4-FFF2-40B4-BE49-F238E27FC236}">
                <a16:creationId xmlns:a16="http://schemas.microsoft.com/office/drawing/2014/main" id="{0FF0E306-86E6-41ED-A8A3-125A798E40FC}"/>
              </a:ext>
            </a:extLst>
          </p:cNvPr>
          <p:cNvSpPr txBox="1">
            <a:spLocks noChangeArrowheads="1"/>
          </p:cNvSpPr>
          <p:nvPr/>
        </p:nvSpPr>
        <p:spPr bwMode="auto">
          <a:xfrm>
            <a:off x="1676400" y="37338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FF"/>
                </a:solidFill>
                <a:effectLst/>
                <a:uLnTx/>
                <a:uFillTx/>
                <a:latin typeface="Arial" panose="020B0604020202020204" pitchFamily="34" charset="0"/>
                <a:ea typeface="+mn-ea"/>
                <a:cs typeface="+mn-cs"/>
              </a:rPr>
              <a:t>963801572348267</a:t>
            </a:r>
          </a:p>
        </p:txBody>
      </p:sp>
      <p:sp>
        <p:nvSpPr>
          <p:cNvPr id="133124" name="Text Box 4">
            <a:extLst>
              <a:ext uri="{FF2B5EF4-FFF2-40B4-BE49-F238E27FC236}">
                <a16:creationId xmlns:a16="http://schemas.microsoft.com/office/drawing/2014/main" id="{F6B52D46-4784-4FB4-8C97-4405E123CF18}"/>
              </a:ext>
            </a:extLst>
          </p:cNvPr>
          <p:cNvSpPr txBox="1">
            <a:spLocks noChangeArrowheads="1"/>
          </p:cNvSpPr>
          <p:nvPr/>
        </p:nvSpPr>
        <p:spPr bwMode="auto">
          <a:xfrm>
            <a:off x="533400" y="3124202"/>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m = 4</a:t>
            </a:r>
          </a:p>
        </p:txBody>
      </p:sp>
      <p:sp>
        <p:nvSpPr>
          <p:cNvPr id="133126" name="AutoShape 6">
            <a:extLst>
              <a:ext uri="{FF2B5EF4-FFF2-40B4-BE49-F238E27FC236}">
                <a16:creationId xmlns:a16="http://schemas.microsoft.com/office/drawing/2014/main" id="{330BD181-61F5-4A76-B403-DE54DA6BF386}"/>
              </a:ext>
            </a:extLst>
          </p:cNvPr>
          <p:cNvSpPr>
            <a:spLocks/>
          </p:cNvSpPr>
          <p:nvPr/>
        </p:nvSpPr>
        <p:spPr bwMode="auto">
          <a:xfrm rot="16200000">
            <a:off x="2590800" y="3962400"/>
            <a:ext cx="381000" cy="990600"/>
          </a:xfrm>
          <a:prstGeom prst="leftBrace">
            <a:avLst>
              <a:gd name="adj1" fmla="val 2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27" name="Rectangle 7">
            <a:extLst>
              <a:ext uri="{FF2B5EF4-FFF2-40B4-BE49-F238E27FC236}">
                <a16:creationId xmlns:a16="http://schemas.microsoft.com/office/drawing/2014/main" id="{D7C827B2-B040-476D-A68F-4DF88D53D738}"/>
              </a:ext>
            </a:extLst>
          </p:cNvPr>
          <p:cNvSpPr>
            <a:spLocks noChangeArrowheads="1"/>
          </p:cNvSpPr>
          <p:nvPr/>
        </p:nvSpPr>
        <p:spPr bwMode="auto">
          <a:xfrm>
            <a:off x="2209802" y="4708525"/>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T(s</a:t>
            </a:r>
            <a:r>
              <a:rPr kumimoji="0" lang="en-US" altLang="en-US" sz="20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i…i+m-1</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33130" name="Text Box 10">
            <a:extLst>
              <a:ext uri="{FF2B5EF4-FFF2-40B4-BE49-F238E27FC236}">
                <a16:creationId xmlns:a16="http://schemas.microsoft.com/office/drawing/2014/main" id="{33D12F1F-C0EE-40C3-B8BD-1EA968416D09}"/>
              </a:ext>
            </a:extLst>
          </p:cNvPr>
          <p:cNvSpPr txBox="1">
            <a:spLocks noChangeArrowheads="1"/>
          </p:cNvSpPr>
          <p:nvPr/>
        </p:nvSpPr>
        <p:spPr bwMode="auto">
          <a:xfrm>
            <a:off x="3733800" y="4953002"/>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shift digits up</a:t>
            </a:r>
          </a:p>
        </p:txBody>
      </p:sp>
      <p:sp>
        <p:nvSpPr>
          <p:cNvPr id="133131" name="Rectangle 11">
            <a:extLst>
              <a:ext uri="{FF2B5EF4-FFF2-40B4-BE49-F238E27FC236}">
                <a16:creationId xmlns:a16="http://schemas.microsoft.com/office/drawing/2014/main" id="{E338F70F-005B-44A5-9589-9231FDCFD24F}"/>
              </a:ext>
            </a:extLst>
          </p:cNvPr>
          <p:cNvSpPr>
            <a:spLocks noChangeArrowheads="1"/>
          </p:cNvSpPr>
          <p:nvPr/>
        </p:nvSpPr>
        <p:spPr bwMode="auto">
          <a:xfrm>
            <a:off x="2971800" y="5562600"/>
            <a:ext cx="381000" cy="68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2" name="Rectangle 12">
            <a:extLst>
              <a:ext uri="{FF2B5EF4-FFF2-40B4-BE49-F238E27FC236}">
                <a16:creationId xmlns:a16="http://schemas.microsoft.com/office/drawing/2014/main" id="{60976764-37BB-4C03-8770-E4D1EAE19077}"/>
              </a:ext>
            </a:extLst>
          </p:cNvPr>
          <p:cNvSpPr>
            <a:spLocks noChangeArrowheads="1"/>
          </p:cNvSpPr>
          <p:nvPr/>
        </p:nvSpPr>
        <p:spPr bwMode="auto">
          <a:xfrm>
            <a:off x="2514600" y="3810000"/>
            <a:ext cx="7620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3" name="Text Box 13">
            <a:extLst>
              <a:ext uri="{FF2B5EF4-FFF2-40B4-BE49-F238E27FC236}">
                <a16:creationId xmlns:a16="http://schemas.microsoft.com/office/drawing/2014/main" id="{CFACC1AC-BC54-4282-BA84-4711B23DA310}"/>
              </a:ext>
            </a:extLst>
          </p:cNvPr>
          <p:cNvSpPr txBox="1">
            <a:spLocks noChangeArrowheads="1"/>
          </p:cNvSpPr>
          <p:nvPr/>
        </p:nvSpPr>
        <p:spPr bwMode="auto">
          <a:xfrm>
            <a:off x="2438400" y="321468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8010</a:t>
            </a:r>
          </a:p>
        </p:txBody>
      </p:sp>
      <p:graphicFrame>
        <p:nvGraphicFramePr>
          <p:cNvPr id="133134" name="Object 14">
            <a:extLst>
              <a:ext uri="{FF2B5EF4-FFF2-40B4-BE49-F238E27FC236}">
                <a16:creationId xmlns:a16="http://schemas.microsoft.com/office/drawing/2014/main" id="{79259514-CD48-4A1B-A79C-331E2130D36E}"/>
              </a:ext>
            </a:extLst>
          </p:cNvPr>
          <p:cNvGraphicFramePr>
            <a:graphicFrameLocks noChangeAspect="1"/>
          </p:cNvGraphicFramePr>
          <p:nvPr/>
        </p:nvGraphicFramePr>
        <p:xfrm>
          <a:off x="1168400" y="5638800"/>
          <a:ext cx="5892800" cy="552450"/>
        </p:xfrm>
        <a:graphic>
          <a:graphicData uri="http://schemas.openxmlformats.org/presentationml/2006/ole">
            <mc:AlternateContent xmlns:mc="http://schemas.openxmlformats.org/markup-compatibility/2006">
              <mc:Choice xmlns:v="urn:schemas-microsoft-com:vml" Requires="v">
                <p:oleObj spid="_x0000_s47115" name="Equation" r:id="rId3" imgW="2577960" imgH="241200" progId="Equation.3">
                  <p:embed/>
                </p:oleObj>
              </mc:Choice>
              <mc:Fallback>
                <p:oleObj name="Equation" r:id="rId3" imgW="2577960" imgH="241200" progId="Equation.3">
                  <p:embed/>
                  <p:pic>
                    <p:nvPicPr>
                      <p:cNvPr id="133134" name="Object 14">
                        <a:extLst>
                          <a:ext uri="{FF2B5EF4-FFF2-40B4-BE49-F238E27FC236}">
                            <a16:creationId xmlns:a16="http://schemas.microsoft.com/office/drawing/2014/main" id="{79259514-CD48-4A1B-A79C-331E2130D3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5638800"/>
                        <a:ext cx="58928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35F4C57C-70A0-4C19-BFAC-BCFF45D32612}"/>
              </a:ext>
            </a:extLst>
          </p:cNvPr>
          <p:cNvSpPr>
            <a:spLocks noGrp="1" noChangeArrowheads="1"/>
          </p:cNvSpPr>
          <p:nvPr>
            <p:ph type="title"/>
          </p:nvPr>
        </p:nvSpPr>
        <p:spPr/>
        <p:txBody>
          <a:bodyPr/>
          <a:lstStyle/>
          <a:p>
            <a:r>
              <a:rPr lang="en-US" altLang="en-US"/>
              <a:t>Calculating the hash on the string</a:t>
            </a:r>
          </a:p>
        </p:txBody>
      </p:sp>
      <p:sp>
        <p:nvSpPr>
          <p:cNvPr id="134158" name="Rectangle 14">
            <a:extLst>
              <a:ext uri="{FF2B5EF4-FFF2-40B4-BE49-F238E27FC236}">
                <a16:creationId xmlns:a16="http://schemas.microsoft.com/office/drawing/2014/main" id="{B55F6B1C-B6FF-4BC2-B4AF-21442F29E304}"/>
              </a:ext>
            </a:extLst>
          </p:cNvPr>
          <p:cNvSpPr>
            <a:spLocks noGrp="1" noChangeArrowheads="1"/>
          </p:cNvSpPr>
          <p:nvPr>
            <p:ph idx="1"/>
          </p:nvPr>
        </p:nvSpPr>
        <p:spPr>
          <a:noFill/>
          <a:ln/>
        </p:spPr>
        <p:txBody>
          <a:bodyPr/>
          <a:lstStyle/>
          <a:p>
            <a:r>
              <a:rPr lang="en-US" altLang="en-US"/>
              <a:t>Given T(s</a:t>
            </a:r>
            <a:r>
              <a:rPr lang="en-US" altLang="en-US" baseline="-25000"/>
              <a:t>i…i+m-1</a:t>
            </a:r>
            <a:r>
              <a:rPr lang="en-US" altLang="en-US"/>
              <a:t>) how can we efficiently calculate T(s</a:t>
            </a:r>
            <a:r>
              <a:rPr lang="en-US" altLang="en-US" baseline="-25000"/>
              <a:t>i+1…i+m</a:t>
            </a:r>
            <a:r>
              <a:rPr lang="en-US" altLang="en-US"/>
              <a:t>)?</a:t>
            </a:r>
          </a:p>
        </p:txBody>
      </p:sp>
      <p:sp>
        <p:nvSpPr>
          <p:cNvPr id="134147" name="Text Box 3">
            <a:extLst>
              <a:ext uri="{FF2B5EF4-FFF2-40B4-BE49-F238E27FC236}">
                <a16:creationId xmlns:a16="http://schemas.microsoft.com/office/drawing/2014/main" id="{A1E85B64-E1B3-48D9-86ED-42A6852A324E}"/>
              </a:ext>
            </a:extLst>
          </p:cNvPr>
          <p:cNvSpPr txBox="1">
            <a:spLocks noChangeArrowheads="1"/>
          </p:cNvSpPr>
          <p:nvPr/>
        </p:nvSpPr>
        <p:spPr bwMode="auto">
          <a:xfrm>
            <a:off x="1676400" y="37338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FF"/>
                </a:solidFill>
                <a:effectLst/>
                <a:uLnTx/>
                <a:uFillTx/>
                <a:latin typeface="Arial" panose="020B0604020202020204" pitchFamily="34" charset="0"/>
                <a:ea typeface="+mn-ea"/>
                <a:cs typeface="+mn-cs"/>
              </a:rPr>
              <a:t>963801572348267</a:t>
            </a:r>
          </a:p>
        </p:txBody>
      </p:sp>
      <p:sp>
        <p:nvSpPr>
          <p:cNvPr id="134148" name="Text Box 4">
            <a:extLst>
              <a:ext uri="{FF2B5EF4-FFF2-40B4-BE49-F238E27FC236}">
                <a16:creationId xmlns:a16="http://schemas.microsoft.com/office/drawing/2014/main" id="{39B4119A-26FF-496B-B54D-D65329A4570D}"/>
              </a:ext>
            </a:extLst>
          </p:cNvPr>
          <p:cNvSpPr txBox="1">
            <a:spLocks noChangeArrowheads="1"/>
          </p:cNvSpPr>
          <p:nvPr/>
        </p:nvSpPr>
        <p:spPr bwMode="auto">
          <a:xfrm>
            <a:off x="533400" y="3124202"/>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m = 4</a:t>
            </a:r>
          </a:p>
        </p:txBody>
      </p:sp>
      <p:sp>
        <p:nvSpPr>
          <p:cNvPr id="134150" name="AutoShape 6">
            <a:extLst>
              <a:ext uri="{FF2B5EF4-FFF2-40B4-BE49-F238E27FC236}">
                <a16:creationId xmlns:a16="http://schemas.microsoft.com/office/drawing/2014/main" id="{6B4319E6-50BF-4A43-AC27-0B377BC1D10E}"/>
              </a:ext>
            </a:extLst>
          </p:cNvPr>
          <p:cNvSpPr>
            <a:spLocks/>
          </p:cNvSpPr>
          <p:nvPr/>
        </p:nvSpPr>
        <p:spPr bwMode="auto">
          <a:xfrm rot="16200000">
            <a:off x="2590800" y="3962400"/>
            <a:ext cx="381000" cy="990600"/>
          </a:xfrm>
          <a:prstGeom prst="leftBrace">
            <a:avLst>
              <a:gd name="adj1" fmla="val 2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4151" name="Rectangle 7">
            <a:extLst>
              <a:ext uri="{FF2B5EF4-FFF2-40B4-BE49-F238E27FC236}">
                <a16:creationId xmlns:a16="http://schemas.microsoft.com/office/drawing/2014/main" id="{9778DA75-F80E-4F44-B554-7B432D93BEE7}"/>
              </a:ext>
            </a:extLst>
          </p:cNvPr>
          <p:cNvSpPr>
            <a:spLocks noChangeArrowheads="1"/>
          </p:cNvSpPr>
          <p:nvPr/>
        </p:nvSpPr>
        <p:spPr bwMode="auto">
          <a:xfrm>
            <a:off x="2209802" y="4708525"/>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T(s</a:t>
            </a:r>
            <a:r>
              <a:rPr kumimoji="0" lang="en-US" altLang="en-US" sz="20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i…i+m-1</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34153" name="Text Box 9">
            <a:extLst>
              <a:ext uri="{FF2B5EF4-FFF2-40B4-BE49-F238E27FC236}">
                <a16:creationId xmlns:a16="http://schemas.microsoft.com/office/drawing/2014/main" id="{C1C28962-C14C-421C-83CC-9711E04690B8}"/>
              </a:ext>
            </a:extLst>
          </p:cNvPr>
          <p:cNvSpPr txBox="1">
            <a:spLocks noChangeArrowheads="1"/>
          </p:cNvSpPr>
          <p:nvPr/>
        </p:nvSpPr>
        <p:spPr bwMode="auto">
          <a:xfrm>
            <a:off x="3733800" y="4953002"/>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add in the lowest digit</a:t>
            </a:r>
          </a:p>
        </p:txBody>
      </p:sp>
      <p:sp>
        <p:nvSpPr>
          <p:cNvPr id="134154" name="Rectangle 10">
            <a:extLst>
              <a:ext uri="{FF2B5EF4-FFF2-40B4-BE49-F238E27FC236}">
                <a16:creationId xmlns:a16="http://schemas.microsoft.com/office/drawing/2014/main" id="{8A4205FD-9490-4AEF-B424-545A0DF1271D}"/>
              </a:ext>
            </a:extLst>
          </p:cNvPr>
          <p:cNvSpPr>
            <a:spLocks noChangeArrowheads="1"/>
          </p:cNvSpPr>
          <p:nvPr/>
        </p:nvSpPr>
        <p:spPr bwMode="auto">
          <a:xfrm>
            <a:off x="6172200" y="5562600"/>
            <a:ext cx="914400" cy="68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4155" name="Rectangle 11">
            <a:extLst>
              <a:ext uri="{FF2B5EF4-FFF2-40B4-BE49-F238E27FC236}">
                <a16:creationId xmlns:a16="http://schemas.microsoft.com/office/drawing/2014/main" id="{6F5C6FD1-25DA-4ED7-B4CD-1B9D0FEEFEBF}"/>
              </a:ext>
            </a:extLst>
          </p:cNvPr>
          <p:cNvSpPr>
            <a:spLocks noChangeArrowheads="1"/>
          </p:cNvSpPr>
          <p:nvPr/>
        </p:nvSpPr>
        <p:spPr bwMode="auto">
          <a:xfrm>
            <a:off x="2514600" y="3810000"/>
            <a:ext cx="10668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4156" name="Text Box 12">
            <a:extLst>
              <a:ext uri="{FF2B5EF4-FFF2-40B4-BE49-F238E27FC236}">
                <a16:creationId xmlns:a16="http://schemas.microsoft.com/office/drawing/2014/main" id="{7B8C86C0-F2C5-46E6-A786-587F6494A44B}"/>
              </a:ext>
            </a:extLst>
          </p:cNvPr>
          <p:cNvSpPr txBox="1">
            <a:spLocks noChangeArrowheads="1"/>
          </p:cNvSpPr>
          <p:nvPr/>
        </p:nvSpPr>
        <p:spPr bwMode="auto">
          <a:xfrm>
            <a:off x="2438400" y="321468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8015</a:t>
            </a:r>
          </a:p>
        </p:txBody>
      </p:sp>
      <p:graphicFrame>
        <p:nvGraphicFramePr>
          <p:cNvPr id="134159" name="Object 15">
            <a:extLst>
              <a:ext uri="{FF2B5EF4-FFF2-40B4-BE49-F238E27FC236}">
                <a16:creationId xmlns:a16="http://schemas.microsoft.com/office/drawing/2014/main" id="{90E5A1A1-4FB7-400B-BE3B-70CBF6CA8229}"/>
              </a:ext>
            </a:extLst>
          </p:cNvPr>
          <p:cNvGraphicFramePr>
            <a:graphicFrameLocks noChangeAspect="1"/>
          </p:cNvGraphicFramePr>
          <p:nvPr/>
        </p:nvGraphicFramePr>
        <p:xfrm>
          <a:off x="1168400" y="5638800"/>
          <a:ext cx="5892800" cy="552450"/>
        </p:xfrm>
        <a:graphic>
          <a:graphicData uri="http://schemas.openxmlformats.org/presentationml/2006/ole">
            <mc:AlternateContent xmlns:mc="http://schemas.openxmlformats.org/markup-compatibility/2006">
              <mc:Choice xmlns:v="urn:schemas-microsoft-com:vml" Requires="v">
                <p:oleObj spid="_x0000_s48139" name="Equation" r:id="rId3" imgW="2577960" imgH="241200" progId="Equation.3">
                  <p:embed/>
                </p:oleObj>
              </mc:Choice>
              <mc:Fallback>
                <p:oleObj name="Equation" r:id="rId3" imgW="2577960" imgH="241200" progId="Equation.3">
                  <p:embed/>
                  <p:pic>
                    <p:nvPicPr>
                      <p:cNvPr id="134159" name="Object 15">
                        <a:extLst>
                          <a:ext uri="{FF2B5EF4-FFF2-40B4-BE49-F238E27FC236}">
                            <a16:creationId xmlns:a16="http://schemas.microsoft.com/office/drawing/2014/main" id="{90E5A1A1-4FB7-400B-BE3B-70CBF6CA82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5638800"/>
                        <a:ext cx="58928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1103F620-0887-4FCD-A895-C91C9D6815D3}"/>
              </a:ext>
            </a:extLst>
          </p:cNvPr>
          <p:cNvSpPr>
            <a:spLocks noGrp="1" noChangeArrowheads="1"/>
          </p:cNvSpPr>
          <p:nvPr>
            <p:ph type="title"/>
          </p:nvPr>
        </p:nvSpPr>
        <p:spPr/>
        <p:txBody>
          <a:bodyPr/>
          <a:lstStyle/>
          <a:p>
            <a:r>
              <a:rPr lang="en-US" altLang="en-US"/>
              <a:t>Calculating the hash on the string</a:t>
            </a:r>
          </a:p>
        </p:txBody>
      </p:sp>
      <p:sp>
        <p:nvSpPr>
          <p:cNvPr id="135183" name="Rectangle 15">
            <a:extLst>
              <a:ext uri="{FF2B5EF4-FFF2-40B4-BE49-F238E27FC236}">
                <a16:creationId xmlns:a16="http://schemas.microsoft.com/office/drawing/2014/main" id="{E9517568-E9A6-436A-9EFF-EF588FA7E261}"/>
              </a:ext>
            </a:extLst>
          </p:cNvPr>
          <p:cNvSpPr>
            <a:spLocks noGrp="1" noChangeArrowheads="1"/>
          </p:cNvSpPr>
          <p:nvPr>
            <p:ph idx="1"/>
          </p:nvPr>
        </p:nvSpPr>
        <p:spPr>
          <a:noFill/>
          <a:ln/>
        </p:spPr>
        <p:txBody>
          <a:bodyPr/>
          <a:lstStyle/>
          <a:p>
            <a:r>
              <a:rPr lang="en-US" altLang="en-US"/>
              <a:t>Given T(si…i+m-1) how can we efficiently calculate T(si+1…i+m)?</a:t>
            </a:r>
          </a:p>
        </p:txBody>
      </p:sp>
      <p:sp>
        <p:nvSpPr>
          <p:cNvPr id="135171" name="Text Box 3">
            <a:extLst>
              <a:ext uri="{FF2B5EF4-FFF2-40B4-BE49-F238E27FC236}">
                <a16:creationId xmlns:a16="http://schemas.microsoft.com/office/drawing/2014/main" id="{870A17C2-EE31-4CF0-9C6F-A4E461CF04A5}"/>
              </a:ext>
            </a:extLst>
          </p:cNvPr>
          <p:cNvSpPr txBox="1">
            <a:spLocks noChangeArrowheads="1"/>
          </p:cNvSpPr>
          <p:nvPr/>
        </p:nvSpPr>
        <p:spPr bwMode="auto">
          <a:xfrm>
            <a:off x="1676400" y="37338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FF"/>
                </a:solidFill>
                <a:effectLst/>
                <a:uLnTx/>
                <a:uFillTx/>
                <a:latin typeface="Arial" panose="020B0604020202020204" pitchFamily="34" charset="0"/>
                <a:ea typeface="+mn-ea"/>
                <a:cs typeface="+mn-cs"/>
              </a:rPr>
              <a:t>963801572348267</a:t>
            </a:r>
          </a:p>
        </p:txBody>
      </p:sp>
      <p:sp>
        <p:nvSpPr>
          <p:cNvPr id="135172" name="Text Box 4">
            <a:extLst>
              <a:ext uri="{FF2B5EF4-FFF2-40B4-BE49-F238E27FC236}">
                <a16:creationId xmlns:a16="http://schemas.microsoft.com/office/drawing/2014/main" id="{B7725342-E0D1-4435-A9C6-526BD9F1F3D2}"/>
              </a:ext>
            </a:extLst>
          </p:cNvPr>
          <p:cNvSpPr txBox="1">
            <a:spLocks noChangeArrowheads="1"/>
          </p:cNvSpPr>
          <p:nvPr/>
        </p:nvSpPr>
        <p:spPr bwMode="auto">
          <a:xfrm>
            <a:off x="533400" y="3124202"/>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00FF"/>
                </a:solidFill>
                <a:effectLst/>
                <a:uLnTx/>
                <a:uFillTx/>
                <a:latin typeface="Arial" panose="020B0604020202020204" pitchFamily="34" charset="0"/>
                <a:ea typeface="+mn-ea"/>
                <a:cs typeface="+mn-cs"/>
              </a:rPr>
              <a:t>m = 4</a:t>
            </a:r>
          </a:p>
        </p:txBody>
      </p:sp>
      <p:sp>
        <p:nvSpPr>
          <p:cNvPr id="135174" name="AutoShape 6">
            <a:extLst>
              <a:ext uri="{FF2B5EF4-FFF2-40B4-BE49-F238E27FC236}">
                <a16:creationId xmlns:a16="http://schemas.microsoft.com/office/drawing/2014/main" id="{8DA7B62A-8331-43FD-9477-F099AB7E30D7}"/>
              </a:ext>
            </a:extLst>
          </p:cNvPr>
          <p:cNvSpPr>
            <a:spLocks/>
          </p:cNvSpPr>
          <p:nvPr/>
        </p:nvSpPr>
        <p:spPr bwMode="auto">
          <a:xfrm rot="16200000">
            <a:off x="2590800" y="3962400"/>
            <a:ext cx="381000" cy="990600"/>
          </a:xfrm>
          <a:prstGeom prst="leftBrace">
            <a:avLst>
              <a:gd name="adj1" fmla="val 2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5175" name="Rectangle 7">
            <a:extLst>
              <a:ext uri="{FF2B5EF4-FFF2-40B4-BE49-F238E27FC236}">
                <a16:creationId xmlns:a16="http://schemas.microsoft.com/office/drawing/2014/main" id="{4BC34A2D-511D-4D9C-B99C-21A3FEBAB533}"/>
              </a:ext>
            </a:extLst>
          </p:cNvPr>
          <p:cNvSpPr>
            <a:spLocks noChangeArrowheads="1"/>
          </p:cNvSpPr>
          <p:nvPr/>
        </p:nvSpPr>
        <p:spPr bwMode="auto">
          <a:xfrm>
            <a:off x="2209802" y="4708525"/>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T(s</a:t>
            </a:r>
            <a:r>
              <a:rPr kumimoji="0" lang="en-US" altLang="en-US" sz="20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i…i+m-1</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35180" name="Text Box 12">
            <a:extLst>
              <a:ext uri="{FF2B5EF4-FFF2-40B4-BE49-F238E27FC236}">
                <a16:creationId xmlns:a16="http://schemas.microsoft.com/office/drawing/2014/main" id="{EBFF88AA-43B0-4B2F-85E4-92F1628AB5B4}"/>
              </a:ext>
            </a:extLst>
          </p:cNvPr>
          <p:cNvSpPr txBox="1">
            <a:spLocks noChangeArrowheads="1"/>
          </p:cNvSpPr>
          <p:nvPr/>
        </p:nvSpPr>
        <p:spPr bwMode="auto">
          <a:xfrm>
            <a:off x="5867400" y="3048002"/>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Running time?</a:t>
            </a:r>
          </a:p>
        </p:txBody>
      </p:sp>
      <p:sp>
        <p:nvSpPr>
          <p:cNvPr id="135181" name="Text Box 13">
            <a:extLst>
              <a:ext uri="{FF2B5EF4-FFF2-40B4-BE49-F238E27FC236}">
                <a16:creationId xmlns:a16="http://schemas.microsoft.com/office/drawing/2014/main" id="{55D6C067-44C5-4C97-9190-425110780B35}"/>
              </a:ext>
            </a:extLst>
          </p:cNvPr>
          <p:cNvSpPr txBox="1">
            <a:spLocks noChangeArrowheads="1"/>
          </p:cNvSpPr>
          <p:nvPr/>
        </p:nvSpPr>
        <p:spPr bwMode="auto">
          <a:xfrm>
            <a:off x="6096000" y="3733802"/>
            <a:ext cx="2590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r>
              <a:rPr kumimoji="0" lang="el-GR" altLang="en-US" sz="20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Θ</a:t>
            </a:r>
            <a:r>
              <a:rPr kumimoji="0" lang="en-US" altLang="en-US" sz="20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(m)</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for s</a:t>
            </a:r>
            <a:r>
              <a:rPr kumimoji="0" lang="en-US" altLang="en-US" sz="2000" b="0"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rPr>
              <a:t>1…m</a:t>
            </a: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0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O(1)</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for the rest</a:t>
            </a:r>
            <a:endParaRPr kumimoji="0" lang="el-GR"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135184" name="Object 16">
            <a:extLst>
              <a:ext uri="{FF2B5EF4-FFF2-40B4-BE49-F238E27FC236}">
                <a16:creationId xmlns:a16="http://schemas.microsoft.com/office/drawing/2014/main" id="{F005AB27-B565-4D80-B8C1-FE9D34B51C93}"/>
              </a:ext>
            </a:extLst>
          </p:cNvPr>
          <p:cNvGraphicFramePr>
            <a:graphicFrameLocks noChangeAspect="1"/>
          </p:cNvGraphicFramePr>
          <p:nvPr/>
        </p:nvGraphicFramePr>
        <p:xfrm>
          <a:off x="1168400" y="5638800"/>
          <a:ext cx="5892800" cy="552450"/>
        </p:xfrm>
        <a:graphic>
          <a:graphicData uri="http://schemas.openxmlformats.org/presentationml/2006/ole">
            <mc:AlternateContent xmlns:mc="http://schemas.openxmlformats.org/markup-compatibility/2006">
              <mc:Choice xmlns:v="urn:schemas-microsoft-com:vml" Requires="v">
                <p:oleObj spid="_x0000_s49163" name="Equation" r:id="rId3" imgW="2577960" imgH="241200" progId="Equation.3">
                  <p:embed/>
                </p:oleObj>
              </mc:Choice>
              <mc:Fallback>
                <p:oleObj name="Equation" r:id="rId3" imgW="2577960" imgH="241200" progId="Equation.3">
                  <p:embed/>
                  <p:pic>
                    <p:nvPicPr>
                      <p:cNvPr id="135184" name="Object 16">
                        <a:extLst>
                          <a:ext uri="{FF2B5EF4-FFF2-40B4-BE49-F238E27FC236}">
                            <a16:creationId xmlns:a16="http://schemas.microsoft.com/office/drawing/2014/main" id="{F005AB27-B565-4D80-B8C1-FE9D34B51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5638800"/>
                        <a:ext cx="58928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5702" y="3134321"/>
            <a:ext cx="2363688" cy="528390"/>
          </a:xfrm>
          <a:prstGeom prst="rect">
            <a:avLst/>
          </a:prstGeom>
        </p:spPr>
        <p:txBody>
          <a:bodyPr vert="horz" wrap="square" lIns="0" tIns="8930" rIns="0" bIns="0" rtlCol="0">
            <a:spAutoFit/>
          </a:bodyPr>
          <a:lstStyle/>
          <a:p>
            <a:pPr marL="8929">
              <a:spcBef>
                <a:spcPts val="70"/>
              </a:spcBef>
            </a:pPr>
            <a:r>
              <a:rPr sz="3375" spc="348" dirty="0">
                <a:solidFill>
                  <a:srgbClr val="E32400"/>
                </a:solidFill>
                <a:latin typeface="Tahoma"/>
                <a:cs typeface="Tahoma"/>
              </a:rPr>
              <a:t>Z-</a:t>
            </a:r>
            <a:r>
              <a:rPr sz="3375" spc="151" dirty="0">
                <a:solidFill>
                  <a:srgbClr val="E32400"/>
                </a:solidFill>
                <a:latin typeface="Tahoma"/>
                <a:cs typeface="Tahoma"/>
              </a:rPr>
              <a:t>A</a:t>
            </a:r>
            <a:r>
              <a:rPr sz="3375" spc="112" dirty="0">
                <a:solidFill>
                  <a:srgbClr val="E32400"/>
                </a:solidFill>
                <a:latin typeface="Tahoma"/>
                <a:cs typeface="Tahoma"/>
              </a:rPr>
              <a:t>l</a:t>
            </a:r>
            <a:r>
              <a:rPr sz="3375" spc="-11" dirty="0">
                <a:solidFill>
                  <a:srgbClr val="E32400"/>
                </a:solidFill>
                <a:latin typeface="Tahoma"/>
                <a:cs typeface="Tahoma"/>
              </a:rPr>
              <a:t>g</a:t>
            </a:r>
            <a:r>
              <a:rPr sz="3375" spc="-137" dirty="0">
                <a:solidFill>
                  <a:srgbClr val="E32400"/>
                </a:solidFill>
                <a:latin typeface="Tahoma"/>
                <a:cs typeface="Tahoma"/>
              </a:rPr>
              <a:t>o</a:t>
            </a:r>
            <a:r>
              <a:rPr sz="3375" spc="348" dirty="0">
                <a:solidFill>
                  <a:srgbClr val="E32400"/>
                </a:solidFill>
                <a:latin typeface="Tahoma"/>
                <a:cs typeface="Tahoma"/>
              </a:rPr>
              <a:t>r</a:t>
            </a:r>
            <a:r>
              <a:rPr sz="3375" spc="-179" dirty="0">
                <a:solidFill>
                  <a:srgbClr val="E32400"/>
                </a:solidFill>
                <a:latin typeface="Tahoma"/>
                <a:cs typeface="Tahoma"/>
              </a:rPr>
              <a:t>i</a:t>
            </a:r>
            <a:r>
              <a:rPr sz="3375" spc="134" dirty="0">
                <a:solidFill>
                  <a:srgbClr val="E32400"/>
                </a:solidFill>
                <a:latin typeface="Tahoma"/>
                <a:cs typeface="Tahoma"/>
              </a:rPr>
              <a:t>t</a:t>
            </a:r>
            <a:r>
              <a:rPr sz="3375" spc="221" dirty="0">
                <a:solidFill>
                  <a:srgbClr val="E32400"/>
                </a:solidFill>
                <a:latin typeface="Tahoma"/>
                <a:cs typeface="Tahoma"/>
              </a:rPr>
              <a:t>h</a:t>
            </a:r>
            <a:r>
              <a:rPr sz="3375" spc="-348" dirty="0">
                <a:solidFill>
                  <a:srgbClr val="E32400"/>
                </a:solidFill>
                <a:latin typeface="Tahoma"/>
                <a:cs typeface="Tahoma"/>
              </a:rPr>
              <a:t>m</a:t>
            </a:r>
            <a:endParaRPr sz="3375">
              <a:latin typeface="Tahoma"/>
              <a:cs typeface="Tahom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BD70C067-F89D-4773-B4BD-9DFE9D3FC0A3}"/>
              </a:ext>
            </a:extLst>
          </p:cNvPr>
          <p:cNvSpPr>
            <a:spLocks noGrp="1" noChangeArrowheads="1"/>
          </p:cNvSpPr>
          <p:nvPr>
            <p:ph type="title"/>
          </p:nvPr>
        </p:nvSpPr>
        <p:spPr/>
        <p:txBody>
          <a:bodyPr/>
          <a:lstStyle/>
          <a:p>
            <a:r>
              <a:rPr lang="en-US" altLang="en-US"/>
              <a:t>Algorithm so far…</a:t>
            </a:r>
          </a:p>
        </p:txBody>
      </p:sp>
      <p:sp>
        <p:nvSpPr>
          <p:cNvPr id="130051" name="Rectangle 3">
            <a:extLst>
              <a:ext uri="{FF2B5EF4-FFF2-40B4-BE49-F238E27FC236}">
                <a16:creationId xmlns:a16="http://schemas.microsoft.com/office/drawing/2014/main" id="{661C5438-7E0C-40C3-8330-8F0C1DA001D8}"/>
              </a:ext>
            </a:extLst>
          </p:cNvPr>
          <p:cNvSpPr>
            <a:spLocks noGrp="1" noChangeArrowheads="1"/>
          </p:cNvSpPr>
          <p:nvPr>
            <p:ph idx="1"/>
          </p:nvPr>
        </p:nvSpPr>
        <p:spPr/>
        <p:txBody>
          <a:bodyPr>
            <a:normAutofit/>
          </a:bodyPr>
          <a:lstStyle/>
          <a:p>
            <a:r>
              <a:rPr lang="en-US" altLang="en-US"/>
              <a:t>Is it correct?</a:t>
            </a:r>
          </a:p>
          <a:p>
            <a:pPr lvl="1"/>
            <a:r>
              <a:rPr lang="en-US" altLang="en-US"/>
              <a:t>Each string has a unique numerical value and we compare that with each value in the string</a:t>
            </a:r>
          </a:p>
          <a:p>
            <a:r>
              <a:rPr lang="en-US" altLang="en-US"/>
              <a:t>Running time</a:t>
            </a:r>
          </a:p>
          <a:p>
            <a:pPr lvl="1"/>
            <a:r>
              <a:rPr lang="en-US" altLang="en-US"/>
              <a:t>Preprocessing:</a:t>
            </a:r>
          </a:p>
          <a:p>
            <a:pPr lvl="2"/>
            <a:r>
              <a:rPr lang="el-GR" altLang="en-US">
                <a:solidFill>
                  <a:srgbClr val="0000FF"/>
                </a:solidFill>
                <a:cs typeface="Arial" panose="020B0604020202020204" pitchFamily="34" charset="0"/>
              </a:rPr>
              <a:t>Θ</a:t>
            </a:r>
            <a:r>
              <a:rPr lang="en-US" altLang="en-US">
                <a:solidFill>
                  <a:srgbClr val="0000FF"/>
                </a:solidFill>
                <a:cs typeface="Arial" panose="020B0604020202020204" pitchFamily="34" charset="0"/>
              </a:rPr>
              <a:t>(m)</a:t>
            </a:r>
          </a:p>
          <a:p>
            <a:pPr lvl="1"/>
            <a:r>
              <a:rPr lang="en-US" altLang="en-US">
                <a:cs typeface="Arial" panose="020B0604020202020204" pitchFamily="34" charset="0"/>
              </a:rPr>
              <a:t>Matching</a:t>
            </a:r>
          </a:p>
          <a:p>
            <a:pPr lvl="2"/>
            <a:r>
              <a:rPr lang="el-GR" altLang="en-US">
                <a:solidFill>
                  <a:srgbClr val="0000FF"/>
                </a:solidFill>
                <a:cs typeface="Arial" panose="020B0604020202020204" pitchFamily="34" charset="0"/>
              </a:rPr>
              <a:t>Θ</a:t>
            </a:r>
            <a:r>
              <a:rPr lang="en-US" altLang="en-US">
                <a:solidFill>
                  <a:srgbClr val="0000FF"/>
                </a:solidFill>
                <a:cs typeface="Arial" panose="020B0604020202020204" pitchFamily="34" charset="0"/>
              </a:rPr>
              <a:t>(n-m+1)</a:t>
            </a:r>
            <a:endParaRPr lang="el-GR" altLang="en-US">
              <a:solidFill>
                <a:srgbClr val="0000FF"/>
              </a:solidFill>
              <a:cs typeface="Arial" panose="020B0604020202020204" pitchFamily="34" charset="0"/>
            </a:endParaRPr>
          </a:p>
        </p:txBody>
      </p:sp>
      <p:sp>
        <p:nvSpPr>
          <p:cNvPr id="130052" name="Text Box 4">
            <a:extLst>
              <a:ext uri="{FF2B5EF4-FFF2-40B4-BE49-F238E27FC236}">
                <a16:creationId xmlns:a16="http://schemas.microsoft.com/office/drawing/2014/main" id="{9FD530C8-2C78-494F-AAB5-B2F7A0BBA803}"/>
              </a:ext>
            </a:extLst>
          </p:cNvPr>
          <p:cNvSpPr txBox="1">
            <a:spLocks noChangeArrowheads="1"/>
          </p:cNvSpPr>
          <p:nvPr/>
        </p:nvSpPr>
        <p:spPr bwMode="auto">
          <a:xfrm>
            <a:off x="1143000" y="5715002"/>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Is there any problem with this analysis?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0AA9D9A8-18B1-4D79-97FA-A50CD14BFBF6}"/>
              </a:ext>
            </a:extLst>
          </p:cNvPr>
          <p:cNvSpPr>
            <a:spLocks noGrp="1" noChangeArrowheads="1"/>
          </p:cNvSpPr>
          <p:nvPr>
            <p:ph type="title"/>
          </p:nvPr>
        </p:nvSpPr>
        <p:spPr/>
        <p:txBody>
          <a:bodyPr/>
          <a:lstStyle/>
          <a:p>
            <a:r>
              <a:rPr lang="en-US" altLang="en-US"/>
              <a:t>Algorithm so far…</a:t>
            </a:r>
          </a:p>
        </p:txBody>
      </p:sp>
      <p:sp>
        <p:nvSpPr>
          <p:cNvPr id="136195" name="Rectangle 3">
            <a:extLst>
              <a:ext uri="{FF2B5EF4-FFF2-40B4-BE49-F238E27FC236}">
                <a16:creationId xmlns:a16="http://schemas.microsoft.com/office/drawing/2014/main" id="{ECA888BD-24EE-4E48-A1C2-5472AC555A31}"/>
              </a:ext>
            </a:extLst>
          </p:cNvPr>
          <p:cNvSpPr>
            <a:spLocks noGrp="1" noChangeArrowheads="1"/>
          </p:cNvSpPr>
          <p:nvPr>
            <p:ph idx="1"/>
          </p:nvPr>
        </p:nvSpPr>
        <p:spPr/>
        <p:txBody>
          <a:bodyPr>
            <a:normAutofit/>
          </a:bodyPr>
          <a:lstStyle/>
          <a:p>
            <a:r>
              <a:rPr lang="en-US" altLang="en-US"/>
              <a:t>Is it correct?</a:t>
            </a:r>
          </a:p>
          <a:p>
            <a:pPr lvl="1"/>
            <a:r>
              <a:rPr lang="en-US" altLang="en-US"/>
              <a:t>Each string has a unique numerical value and we compare that with each value in the string</a:t>
            </a:r>
          </a:p>
          <a:p>
            <a:r>
              <a:rPr lang="en-US" altLang="en-US"/>
              <a:t>Running time</a:t>
            </a:r>
          </a:p>
          <a:p>
            <a:pPr lvl="1"/>
            <a:r>
              <a:rPr lang="en-US" altLang="en-US"/>
              <a:t>Preprocessing:</a:t>
            </a:r>
          </a:p>
          <a:p>
            <a:pPr lvl="2"/>
            <a:r>
              <a:rPr lang="el-GR" altLang="en-US">
                <a:solidFill>
                  <a:srgbClr val="0000FF"/>
                </a:solidFill>
                <a:cs typeface="Arial" panose="020B0604020202020204" pitchFamily="34" charset="0"/>
              </a:rPr>
              <a:t>Θ</a:t>
            </a:r>
            <a:r>
              <a:rPr lang="en-US" altLang="en-US">
                <a:solidFill>
                  <a:srgbClr val="0000FF"/>
                </a:solidFill>
                <a:cs typeface="Arial" panose="020B0604020202020204" pitchFamily="34" charset="0"/>
              </a:rPr>
              <a:t>(m)</a:t>
            </a:r>
          </a:p>
          <a:p>
            <a:pPr lvl="1"/>
            <a:r>
              <a:rPr lang="en-US" altLang="en-US">
                <a:cs typeface="Arial" panose="020B0604020202020204" pitchFamily="34" charset="0"/>
              </a:rPr>
              <a:t>Matching</a:t>
            </a:r>
          </a:p>
          <a:p>
            <a:pPr lvl="2"/>
            <a:r>
              <a:rPr lang="el-GR" altLang="en-US">
                <a:solidFill>
                  <a:srgbClr val="0000FF"/>
                </a:solidFill>
                <a:cs typeface="Arial" panose="020B0604020202020204" pitchFamily="34" charset="0"/>
              </a:rPr>
              <a:t>Θ</a:t>
            </a:r>
            <a:r>
              <a:rPr lang="en-US" altLang="en-US">
                <a:solidFill>
                  <a:srgbClr val="0000FF"/>
                </a:solidFill>
                <a:cs typeface="Arial" panose="020B0604020202020204" pitchFamily="34" charset="0"/>
              </a:rPr>
              <a:t>(n-m+1)</a:t>
            </a:r>
            <a:endParaRPr lang="el-GR" altLang="en-US">
              <a:solidFill>
                <a:srgbClr val="0000FF"/>
              </a:solidFill>
              <a:cs typeface="Arial" panose="020B0604020202020204" pitchFamily="34" charset="0"/>
            </a:endParaRPr>
          </a:p>
        </p:txBody>
      </p:sp>
      <p:sp>
        <p:nvSpPr>
          <p:cNvPr id="136196" name="Text Box 4">
            <a:extLst>
              <a:ext uri="{FF2B5EF4-FFF2-40B4-BE49-F238E27FC236}">
                <a16:creationId xmlns:a16="http://schemas.microsoft.com/office/drawing/2014/main" id="{08AC771A-4166-47A0-8D89-066348985383}"/>
              </a:ext>
            </a:extLst>
          </p:cNvPr>
          <p:cNvSpPr txBox="1">
            <a:spLocks noChangeArrowheads="1"/>
          </p:cNvSpPr>
          <p:nvPr/>
        </p:nvSpPr>
        <p:spPr bwMode="auto">
          <a:xfrm>
            <a:off x="685800" y="5867402"/>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How long does the check T(P) = T(s</a:t>
            </a:r>
            <a:r>
              <a:rPr kumimoji="0" lang="en-US" altLang="en-US" sz="2800" b="0" i="0" u="none" strike="noStrike" kern="1200" cap="none" spc="0" normalizeH="0" baseline="-25000" noProof="0">
                <a:ln>
                  <a:noFill/>
                </a:ln>
                <a:solidFill>
                  <a:srgbClr val="FF0000"/>
                </a:solidFill>
                <a:effectLst/>
                <a:uLnTx/>
                <a:uFillTx/>
                <a:latin typeface="Arial" panose="020B0604020202020204" pitchFamily="34" charset="0"/>
                <a:ea typeface="+mn-ea"/>
                <a:cs typeface="+mn-cs"/>
              </a:rPr>
              <a:t>i…i+m-1</a:t>
            </a: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take?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A3730E99-D711-483C-B93A-2A6475DF5C1F}"/>
              </a:ext>
            </a:extLst>
          </p:cNvPr>
          <p:cNvSpPr>
            <a:spLocks noGrp="1" noChangeArrowheads="1"/>
          </p:cNvSpPr>
          <p:nvPr>
            <p:ph type="title"/>
          </p:nvPr>
        </p:nvSpPr>
        <p:spPr/>
        <p:txBody>
          <a:bodyPr/>
          <a:lstStyle/>
          <a:p>
            <a:r>
              <a:rPr lang="en-US" altLang="en-US"/>
              <a:t>Modular arithmetics</a:t>
            </a:r>
          </a:p>
        </p:txBody>
      </p:sp>
      <p:sp>
        <p:nvSpPr>
          <p:cNvPr id="137219" name="Rectangle 3">
            <a:extLst>
              <a:ext uri="{FF2B5EF4-FFF2-40B4-BE49-F238E27FC236}">
                <a16:creationId xmlns:a16="http://schemas.microsoft.com/office/drawing/2014/main" id="{0FBD9345-2630-420F-879B-D88713A9724D}"/>
              </a:ext>
            </a:extLst>
          </p:cNvPr>
          <p:cNvSpPr>
            <a:spLocks noGrp="1" noChangeArrowheads="1"/>
          </p:cNvSpPr>
          <p:nvPr>
            <p:ph idx="1"/>
          </p:nvPr>
        </p:nvSpPr>
        <p:spPr/>
        <p:txBody>
          <a:bodyPr>
            <a:normAutofit/>
          </a:bodyPr>
          <a:lstStyle/>
          <a:p>
            <a:pPr>
              <a:lnSpc>
                <a:spcPct val="90000"/>
              </a:lnSpc>
            </a:pPr>
            <a:r>
              <a:rPr lang="en-US" altLang="en-US"/>
              <a:t>The run time assumptions we made were assuming arithmetic operations were constant time, which is not true for large numbers</a:t>
            </a:r>
          </a:p>
          <a:p>
            <a:pPr>
              <a:lnSpc>
                <a:spcPct val="90000"/>
              </a:lnSpc>
            </a:pPr>
            <a:r>
              <a:rPr lang="en-US" altLang="en-US"/>
              <a:t>To keep the numbers small, we’ll use modular arithmetics, i.e. all operations are performed mod q</a:t>
            </a:r>
          </a:p>
          <a:p>
            <a:pPr lvl="1">
              <a:lnSpc>
                <a:spcPct val="90000"/>
              </a:lnSpc>
            </a:pPr>
            <a:r>
              <a:rPr lang="en-US" altLang="en-US"/>
              <a:t>a+b = (a+b) mod q</a:t>
            </a:r>
          </a:p>
          <a:p>
            <a:pPr lvl="1">
              <a:lnSpc>
                <a:spcPct val="90000"/>
              </a:lnSpc>
            </a:pPr>
            <a:r>
              <a:rPr lang="en-US" altLang="en-US"/>
              <a:t>a*b = (a*b) mod q</a:t>
            </a:r>
          </a:p>
          <a:p>
            <a:pPr lvl="1">
              <a:lnSpc>
                <a:spcPct val="90000"/>
              </a:lnSpc>
            </a:pPr>
            <a:r>
              <a:rPr lang="en-US"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72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D65EED09-5EF9-4CE6-82D9-568BBF816C9E}"/>
              </a:ext>
            </a:extLst>
          </p:cNvPr>
          <p:cNvSpPr>
            <a:spLocks noGrp="1" noChangeArrowheads="1"/>
          </p:cNvSpPr>
          <p:nvPr>
            <p:ph type="title"/>
          </p:nvPr>
        </p:nvSpPr>
        <p:spPr/>
        <p:txBody>
          <a:bodyPr/>
          <a:lstStyle/>
          <a:p>
            <a:r>
              <a:rPr lang="en-US" altLang="en-US"/>
              <a:t>Modular arithmetics</a:t>
            </a:r>
          </a:p>
        </p:txBody>
      </p:sp>
      <p:sp>
        <p:nvSpPr>
          <p:cNvPr id="138243" name="Rectangle 3">
            <a:extLst>
              <a:ext uri="{FF2B5EF4-FFF2-40B4-BE49-F238E27FC236}">
                <a16:creationId xmlns:a16="http://schemas.microsoft.com/office/drawing/2014/main" id="{54BF73BC-8A8B-4C49-AB33-E44E56FFA4E8}"/>
              </a:ext>
            </a:extLst>
          </p:cNvPr>
          <p:cNvSpPr>
            <a:spLocks noGrp="1" noChangeArrowheads="1"/>
          </p:cNvSpPr>
          <p:nvPr>
            <p:ph idx="1"/>
          </p:nvPr>
        </p:nvSpPr>
        <p:spPr/>
        <p:txBody>
          <a:bodyPr>
            <a:normAutofit lnSpcReduction="10000"/>
          </a:bodyPr>
          <a:lstStyle/>
          <a:p>
            <a:r>
              <a:rPr lang="en-US" altLang="en-US"/>
              <a:t>If T(A) = T(B), then T(A) mod q = T(B) mod q</a:t>
            </a:r>
          </a:p>
          <a:p>
            <a:pPr lvl="1"/>
            <a:r>
              <a:rPr lang="en-US" altLang="en-US"/>
              <a:t>In general, we can apply mods as many times as we want and we will not effect the result</a:t>
            </a:r>
          </a:p>
          <a:p>
            <a:r>
              <a:rPr lang="en-US" altLang="en-US"/>
              <a:t>What is the downside to this modular approach?</a:t>
            </a:r>
          </a:p>
          <a:p>
            <a:pPr lvl="1"/>
            <a:r>
              <a:rPr lang="en-US" altLang="en-US"/>
              <a:t>Spurious hits: if T(A) mod q = T(B) mod q that does </a:t>
            </a:r>
            <a:r>
              <a:rPr lang="en-US" altLang="en-US" b="1"/>
              <a:t>not</a:t>
            </a:r>
            <a:r>
              <a:rPr lang="en-US" altLang="en-US"/>
              <a:t> necessarily mean that T(A) = T(B)</a:t>
            </a:r>
          </a:p>
          <a:p>
            <a:pPr lvl="1"/>
            <a:r>
              <a:rPr lang="en-US" altLang="en-US"/>
              <a:t>If we find a hit, we must check that the actual string matches the pattern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8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C3B26A4-B4E6-44CA-9393-691F9733B196}"/>
              </a:ext>
            </a:extLst>
          </p:cNvPr>
          <p:cNvSpPr>
            <a:spLocks noGrp="1" noChangeArrowheads="1"/>
          </p:cNvSpPr>
          <p:nvPr>
            <p:ph type="title"/>
          </p:nvPr>
        </p:nvSpPr>
        <p:spPr/>
        <p:txBody>
          <a:bodyPr/>
          <a:lstStyle/>
          <a:p>
            <a:r>
              <a:rPr lang="en-US" altLang="en-US"/>
              <a:t>Runtime</a:t>
            </a:r>
          </a:p>
        </p:txBody>
      </p:sp>
      <p:sp>
        <p:nvSpPr>
          <p:cNvPr id="139267" name="Rectangle 3">
            <a:extLst>
              <a:ext uri="{FF2B5EF4-FFF2-40B4-BE49-F238E27FC236}">
                <a16:creationId xmlns:a16="http://schemas.microsoft.com/office/drawing/2014/main" id="{7EB5CCD1-A217-47D7-ADE8-3D5200F2D307}"/>
              </a:ext>
            </a:extLst>
          </p:cNvPr>
          <p:cNvSpPr>
            <a:spLocks noGrp="1" noChangeArrowheads="1"/>
          </p:cNvSpPr>
          <p:nvPr>
            <p:ph idx="1"/>
          </p:nvPr>
        </p:nvSpPr>
        <p:spPr/>
        <p:txBody>
          <a:bodyPr/>
          <a:lstStyle/>
          <a:p>
            <a:r>
              <a:rPr lang="en-US" altLang="en-US"/>
              <a:t>Preprocessing</a:t>
            </a:r>
          </a:p>
          <a:p>
            <a:pPr lvl="1"/>
            <a:r>
              <a:rPr lang="el-GR" altLang="en-US">
                <a:solidFill>
                  <a:srgbClr val="0000FF"/>
                </a:solidFill>
                <a:cs typeface="Arial" panose="020B0604020202020204" pitchFamily="34" charset="0"/>
              </a:rPr>
              <a:t>Θ</a:t>
            </a:r>
            <a:r>
              <a:rPr lang="en-US" altLang="en-US">
                <a:solidFill>
                  <a:srgbClr val="0000FF"/>
                </a:solidFill>
                <a:cs typeface="Arial" panose="020B0604020202020204" pitchFamily="34" charset="0"/>
              </a:rPr>
              <a:t>(m)</a:t>
            </a:r>
          </a:p>
          <a:p>
            <a:r>
              <a:rPr lang="en-US" altLang="en-US">
                <a:cs typeface="Arial" panose="020B0604020202020204" pitchFamily="34" charset="0"/>
              </a:rPr>
              <a:t>Running time</a:t>
            </a:r>
          </a:p>
          <a:p>
            <a:pPr lvl="1"/>
            <a:r>
              <a:rPr lang="en-US" altLang="en-US">
                <a:cs typeface="Arial" panose="020B0604020202020204" pitchFamily="34" charset="0"/>
              </a:rPr>
              <a:t>Best case:</a:t>
            </a:r>
          </a:p>
          <a:p>
            <a:pPr lvl="2"/>
            <a:r>
              <a:rPr lang="el-GR" altLang="en-US">
                <a:solidFill>
                  <a:srgbClr val="0000FF"/>
                </a:solidFill>
                <a:cs typeface="Arial" panose="020B0604020202020204" pitchFamily="34" charset="0"/>
              </a:rPr>
              <a:t>Θ</a:t>
            </a:r>
            <a:r>
              <a:rPr lang="en-US" altLang="en-US">
                <a:solidFill>
                  <a:srgbClr val="0000FF"/>
                </a:solidFill>
                <a:cs typeface="Arial" panose="020B0604020202020204" pitchFamily="34" charset="0"/>
              </a:rPr>
              <a:t>(n-m+1)</a:t>
            </a:r>
            <a:r>
              <a:rPr lang="en-US" altLang="en-US">
                <a:cs typeface="Arial" panose="020B0604020202020204" pitchFamily="34" charset="0"/>
              </a:rPr>
              <a:t> – No matches and no spurious hits</a:t>
            </a:r>
          </a:p>
          <a:p>
            <a:pPr lvl="1"/>
            <a:r>
              <a:rPr lang="en-US" altLang="en-US">
                <a:cs typeface="Arial" panose="020B0604020202020204" pitchFamily="34" charset="0"/>
              </a:rPr>
              <a:t>Worst case</a:t>
            </a:r>
          </a:p>
          <a:p>
            <a:pPr lvl="2"/>
            <a:r>
              <a:rPr lang="el-GR" altLang="en-US">
                <a:solidFill>
                  <a:srgbClr val="0000FF"/>
                </a:solidFill>
                <a:cs typeface="Arial" panose="020B0604020202020204" pitchFamily="34" charset="0"/>
              </a:rPr>
              <a:t>Θ</a:t>
            </a:r>
            <a:r>
              <a:rPr lang="en-US" altLang="en-US">
                <a:solidFill>
                  <a:srgbClr val="0000FF"/>
                </a:solidFill>
                <a:cs typeface="Arial" panose="020B0604020202020204" pitchFamily="34" charset="0"/>
              </a:rPr>
              <a:t>((n-m+1)m)</a:t>
            </a:r>
            <a:r>
              <a:rPr lang="en-US" altLang="en-US">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9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926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9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20FCFC7-FF03-42E0-BB96-2BD9EDF5BBC4}"/>
              </a:ext>
            </a:extLst>
          </p:cNvPr>
          <p:cNvSpPr>
            <a:spLocks noGrp="1" noChangeArrowheads="1"/>
          </p:cNvSpPr>
          <p:nvPr>
            <p:ph type="title"/>
          </p:nvPr>
        </p:nvSpPr>
        <p:spPr/>
        <p:txBody>
          <a:bodyPr/>
          <a:lstStyle/>
          <a:p>
            <a:r>
              <a:rPr lang="en-US" altLang="en-US"/>
              <a:t>Average case running time</a:t>
            </a:r>
          </a:p>
        </p:txBody>
      </p:sp>
      <p:sp>
        <p:nvSpPr>
          <p:cNvPr id="140291" name="Rectangle 3">
            <a:extLst>
              <a:ext uri="{FF2B5EF4-FFF2-40B4-BE49-F238E27FC236}">
                <a16:creationId xmlns:a16="http://schemas.microsoft.com/office/drawing/2014/main" id="{531BB220-0433-4C00-9441-DC22C56040FE}"/>
              </a:ext>
            </a:extLst>
          </p:cNvPr>
          <p:cNvSpPr>
            <a:spLocks noGrp="1" noChangeArrowheads="1"/>
          </p:cNvSpPr>
          <p:nvPr>
            <p:ph idx="1"/>
          </p:nvPr>
        </p:nvSpPr>
        <p:spPr>
          <a:xfrm>
            <a:off x="457200" y="1719265"/>
            <a:ext cx="8229600" cy="4833937"/>
          </a:xfrm>
        </p:spPr>
        <p:txBody>
          <a:bodyPr>
            <a:normAutofit/>
          </a:bodyPr>
          <a:lstStyle/>
          <a:p>
            <a:r>
              <a:rPr lang="en-US" altLang="en-US"/>
              <a:t>Assume v valid matches in the string</a:t>
            </a:r>
          </a:p>
          <a:p>
            <a:r>
              <a:rPr lang="en-US" altLang="en-US"/>
              <a:t>What is the probability of a spurious hit?</a:t>
            </a:r>
          </a:p>
          <a:p>
            <a:pPr lvl="1"/>
            <a:r>
              <a:rPr lang="en-US" altLang="en-US"/>
              <a:t>As with hashing, assume a uniform mapping onto values of q:</a:t>
            </a:r>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What is the probability under this assumption?</a:t>
            </a:r>
          </a:p>
        </p:txBody>
      </p:sp>
      <p:sp>
        <p:nvSpPr>
          <p:cNvPr id="140292" name="Oval 4">
            <a:extLst>
              <a:ext uri="{FF2B5EF4-FFF2-40B4-BE49-F238E27FC236}">
                <a16:creationId xmlns:a16="http://schemas.microsoft.com/office/drawing/2014/main" id="{9AE1A4B7-5C36-4AA7-A89F-C9A94F09045B}"/>
              </a:ext>
            </a:extLst>
          </p:cNvPr>
          <p:cNvSpPr>
            <a:spLocks noChangeArrowheads="1"/>
          </p:cNvSpPr>
          <p:nvPr/>
        </p:nvSpPr>
        <p:spPr bwMode="auto">
          <a:xfrm>
            <a:off x="1600200" y="4038600"/>
            <a:ext cx="13716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293" name="AutoShape 5">
            <a:extLst>
              <a:ext uri="{FF2B5EF4-FFF2-40B4-BE49-F238E27FC236}">
                <a16:creationId xmlns:a16="http://schemas.microsoft.com/office/drawing/2014/main" id="{E8387247-BD00-432E-9507-F71DDDE5A3BB}"/>
              </a:ext>
            </a:extLst>
          </p:cNvPr>
          <p:cNvSpPr>
            <a:spLocks noChangeArrowheads="1"/>
          </p:cNvSpPr>
          <p:nvPr/>
        </p:nvSpPr>
        <p:spPr bwMode="auto">
          <a:xfrm>
            <a:off x="3581400" y="4495800"/>
            <a:ext cx="1066800" cy="762000"/>
          </a:xfrm>
          <a:prstGeom prst="rightArrow">
            <a:avLst>
              <a:gd name="adj1" fmla="val 50000"/>
              <a:gd name="adj2" fmla="val 3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294" name="Text Box 6">
            <a:extLst>
              <a:ext uri="{FF2B5EF4-FFF2-40B4-BE49-F238E27FC236}">
                <a16:creationId xmlns:a16="http://schemas.microsoft.com/office/drawing/2014/main" id="{35E487BF-C6F0-4CF0-8307-816243677436}"/>
              </a:ext>
            </a:extLst>
          </p:cNvPr>
          <p:cNvSpPr txBox="1">
            <a:spLocks noChangeArrowheads="1"/>
          </p:cNvSpPr>
          <p:nvPr/>
        </p:nvSpPr>
        <p:spPr bwMode="auto">
          <a:xfrm>
            <a:off x="5029200" y="4495802"/>
            <a:ext cx="12192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1…q</a:t>
            </a:r>
          </a:p>
        </p:txBody>
      </p:sp>
      <p:sp>
        <p:nvSpPr>
          <p:cNvPr id="140295" name="Text Box 7">
            <a:extLst>
              <a:ext uri="{FF2B5EF4-FFF2-40B4-BE49-F238E27FC236}">
                <a16:creationId xmlns:a16="http://schemas.microsoft.com/office/drawing/2014/main" id="{74C0FD8B-19DB-4316-B205-A1E153B3023D}"/>
              </a:ext>
            </a:extLst>
          </p:cNvPr>
          <p:cNvSpPr txBox="1">
            <a:spLocks noChangeArrowheads="1"/>
          </p:cNvSpPr>
          <p:nvPr/>
        </p:nvSpPr>
        <p:spPr bwMode="auto">
          <a:xfrm>
            <a:off x="1981200" y="4495802"/>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l-GR" altLang="en-US" sz="4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Σ</a:t>
            </a:r>
            <a:r>
              <a:rPr kumimoji="0" lang="en-US" altLang="en-US" sz="4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l-GR" altLang="en-US" sz="4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02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2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2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2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0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animBg="1"/>
      <p:bldP spid="14029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73D4A244-1049-4C5D-AF52-D419661B6EFB}"/>
              </a:ext>
            </a:extLst>
          </p:cNvPr>
          <p:cNvSpPr>
            <a:spLocks noGrp="1" noChangeArrowheads="1"/>
          </p:cNvSpPr>
          <p:nvPr>
            <p:ph type="title"/>
          </p:nvPr>
        </p:nvSpPr>
        <p:spPr/>
        <p:txBody>
          <a:bodyPr/>
          <a:lstStyle/>
          <a:p>
            <a:r>
              <a:rPr lang="en-US" altLang="en-US"/>
              <a:t>Average case running time</a:t>
            </a:r>
          </a:p>
        </p:txBody>
      </p:sp>
      <p:sp>
        <p:nvSpPr>
          <p:cNvPr id="142339" name="Rectangle 3">
            <a:extLst>
              <a:ext uri="{FF2B5EF4-FFF2-40B4-BE49-F238E27FC236}">
                <a16:creationId xmlns:a16="http://schemas.microsoft.com/office/drawing/2014/main" id="{4CFF3DB5-F056-409C-9118-C71BEC0CF68E}"/>
              </a:ext>
            </a:extLst>
          </p:cNvPr>
          <p:cNvSpPr>
            <a:spLocks noGrp="1" noChangeArrowheads="1"/>
          </p:cNvSpPr>
          <p:nvPr>
            <p:ph idx="1"/>
          </p:nvPr>
        </p:nvSpPr>
        <p:spPr>
          <a:xfrm>
            <a:off x="457200" y="1719265"/>
            <a:ext cx="8229600" cy="4833937"/>
          </a:xfrm>
        </p:spPr>
        <p:txBody>
          <a:bodyPr>
            <a:normAutofit/>
          </a:bodyPr>
          <a:lstStyle/>
          <a:p>
            <a:r>
              <a:rPr lang="en-US" altLang="en-US"/>
              <a:t>Assume v valid matches in the string</a:t>
            </a:r>
          </a:p>
          <a:p>
            <a:r>
              <a:rPr lang="en-US" altLang="en-US"/>
              <a:t>What is the probability of a spurious hit?</a:t>
            </a:r>
          </a:p>
          <a:p>
            <a:pPr lvl="1"/>
            <a:r>
              <a:rPr lang="en-US" altLang="en-US"/>
              <a:t>As with hashing, assume a uniform mapping onto values of q:</a:t>
            </a:r>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What is the probability under this assumption? </a:t>
            </a:r>
            <a:r>
              <a:rPr lang="en-US" altLang="en-US">
                <a:solidFill>
                  <a:srgbClr val="FF0000"/>
                </a:solidFill>
              </a:rPr>
              <a:t>1/q</a:t>
            </a:r>
          </a:p>
        </p:txBody>
      </p:sp>
      <p:sp>
        <p:nvSpPr>
          <p:cNvPr id="142340" name="Oval 4">
            <a:extLst>
              <a:ext uri="{FF2B5EF4-FFF2-40B4-BE49-F238E27FC236}">
                <a16:creationId xmlns:a16="http://schemas.microsoft.com/office/drawing/2014/main" id="{456A39EE-A084-4D11-B20C-860AF9E98029}"/>
              </a:ext>
            </a:extLst>
          </p:cNvPr>
          <p:cNvSpPr>
            <a:spLocks noChangeArrowheads="1"/>
          </p:cNvSpPr>
          <p:nvPr/>
        </p:nvSpPr>
        <p:spPr bwMode="auto">
          <a:xfrm>
            <a:off x="1600200" y="4038600"/>
            <a:ext cx="13716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41" name="AutoShape 5">
            <a:extLst>
              <a:ext uri="{FF2B5EF4-FFF2-40B4-BE49-F238E27FC236}">
                <a16:creationId xmlns:a16="http://schemas.microsoft.com/office/drawing/2014/main" id="{7C340C93-954E-4E5B-98FA-8C1052744068}"/>
              </a:ext>
            </a:extLst>
          </p:cNvPr>
          <p:cNvSpPr>
            <a:spLocks noChangeArrowheads="1"/>
          </p:cNvSpPr>
          <p:nvPr/>
        </p:nvSpPr>
        <p:spPr bwMode="auto">
          <a:xfrm>
            <a:off x="3581400" y="4495800"/>
            <a:ext cx="1066800" cy="762000"/>
          </a:xfrm>
          <a:prstGeom prst="rightArrow">
            <a:avLst>
              <a:gd name="adj1" fmla="val 50000"/>
              <a:gd name="adj2" fmla="val 3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42" name="Text Box 6">
            <a:extLst>
              <a:ext uri="{FF2B5EF4-FFF2-40B4-BE49-F238E27FC236}">
                <a16:creationId xmlns:a16="http://schemas.microsoft.com/office/drawing/2014/main" id="{EFBF335B-DBEA-44F3-A044-475AD5515A9F}"/>
              </a:ext>
            </a:extLst>
          </p:cNvPr>
          <p:cNvSpPr txBox="1">
            <a:spLocks noChangeArrowheads="1"/>
          </p:cNvSpPr>
          <p:nvPr/>
        </p:nvSpPr>
        <p:spPr bwMode="auto">
          <a:xfrm>
            <a:off x="5029200" y="4495802"/>
            <a:ext cx="12192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1…q</a:t>
            </a:r>
          </a:p>
        </p:txBody>
      </p:sp>
      <p:sp>
        <p:nvSpPr>
          <p:cNvPr id="142343" name="Text Box 7">
            <a:extLst>
              <a:ext uri="{FF2B5EF4-FFF2-40B4-BE49-F238E27FC236}">
                <a16:creationId xmlns:a16="http://schemas.microsoft.com/office/drawing/2014/main" id="{8C00D59C-89F0-4B98-9625-0F7455F64B3D}"/>
              </a:ext>
            </a:extLst>
          </p:cNvPr>
          <p:cNvSpPr txBox="1">
            <a:spLocks noChangeArrowheads="1"/>
          </p:cNvSpPr>
          <p:nvPr/>
        </p:nvSpPr>
        <p:spPr bwMode="auto">
          <a:xfrm>
            <a:off x="1981200" y="4495802"/>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l-GR" altLang="en-US" sz="4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Σ</a:t>
            </a:r>
            <a:r>
              <a:rPr kumimoji="0" lang="en-US" altLang="en-US" sz="4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l-GR" altLang="en-US" sz="4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4B619CC4-ED7A-474E-AAD7-1018F2BEDB02}"/>
              </a:ext>
            </a:extLst>
          </p:cNvPr>
          <p:cNvSpPr>
            <a:spLocks noGrp="1" noChangeArrowheads="1"/>
          </p:cNvSpPr>
          <p:nvPr>
            <p:ph type="title"/>
          </p:nvPr>
        </p:nvSpPr>
        <p:spPr/>
        <p:txBody>
          <a:bodyPr/>
          <a:lstStyle/>
          <a:p>
            <a:r>
              <a:rPr lang="en-US" altLang="en-US"/>
              <a:t>Average case running time</a:t>
            </a:r>
          </a:p>
        </p:txBody>
      </p:sp>
      <p:sp>
        <p:nvSpPr>
          <p:cNvPr id="141315" name="Rectangle 3">
            <a:extLst>
              <a:ext uri="{FF2B5EF4-FFF2-40B4-BE49-F238E27FC236}">
                <a16:creationId xmlns:a16="http://schemas.microsoft.com/office/drawing/2014/main" id="{7885AB37-A67D-4F5D-9A98-2BB448C7B18B}"/>
              </a:ext>
            </a:extLst>
          </p:cNvPr>
          <p:cNvSpPr>
            <a:spLocks noGrp="1" noChangeArrowheads="1"/>
          </p:cNvSpPr>
          <p:nvPr>
            <p:ph idx="1"/>
          </p:nvPr>
        </p:nvSpPr>
        <p:spPr>
          <a:xfrm>
            <a:off x="457200" y="1719265"/>
            <a:ext cx="8229600" cy="1709737"/>
          </a:xfrm>
        </p:spPr>
        <p:txBody>
          <a:bodyPr/>
          <a:lstStyle/>
          <a:p>
            <a:r>
              <a:rPr lang="en-US" altLang="en-US"/>
              <a:t>How many spurious hits?</a:t>
            </a:r>
          </a:p>
          <a:p>
            <a:pPr lvl="1"/>
            <a:r>
              <a:rPr lang="en-US" altLang="en-US">
                <a:solidFill>
                  <a:srgbClr val="FF0000"/>
                </a:solidFill>
              </a:rPr>
              <a:t>n/q</a:t>
            </a:r>
          </a:p>
          <a:p>
            <a:r>
              <a:rPr lang="en-US" altLang="en-US"/>
              <a:t>Average case running time:</a:t>
            </a:r>
          </a:p>
        </p:txBody>
      </p:sp>
      <p:sp>
        <p:nvSpPr>
          <p:cNvPr id="141316" name="Text Box 4">
            <a:extLst>
              <a:ext uri="{FF2B5EF4-FFF2-40B4-BE49-F238E27FC236}">
                <a16:creationId xmlns:a16="http://schemas.microsoft.com/office/drawing/2014/main" id="{D00D8B67-7900-4B4D-84AE-B9BB85E3C35F}"/>
              </a:ext>
            </a:extLst>
          </p:cNvPr>
          <p:cNvSpPr txBox="1">
            <a:spLocks noChangeArrowheads="1"/>
          </p:cNvSpPr>
          <p:nvPr/>
        </p:nvSpPr>
        <p:spPr bwMode="auto">
          <a:xfrm>
            <a:off x="1219200" y="35052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O(n-m+1) + O(m(v+n/q)</a:t>
            </a:r>
          </a:p>
        </p:txBody>
      </p:sp>
      <p:sp>
        <p:nvSpPr>
          <p:cNvPr id="141317" name="AutoShape 5">
            <a:extLst>
              <a:ext uri="{FF2B5EF4-FFF2-40B4-BE49-F238E27FC236}">
                <a16:creationId xmlns:a16="http://schemas.microsoft.com/office/drawing/2014/main" id="{8FFF7A6A-1477-4650-9C3E-0E0277D98DE8}"/>
              </a:ext>
            </a:extLst>
          </p:cNvPr>
          <p:cNvSpPr>
            <a:spLocks/>
          </p:cNvSpPr>
          <p:nvPr/>
        </p:nvSpPr>
        <p:spPr bwMode="auto">
          <a:xfrm rot="16200000">
            <a:off x="1790700" y="3467100"/>
            <a:ext cx="304800" cy="1295400"/>
          </a:xfrm>
          <a:prstGeom prst="leftBrace">
            <a:avLst>
              <a:gd name="adj1" fmla="val 354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18" name="Text Box 6">
            <a:extLst>
              <a:ext uri="{FF2B5EF4-FFF2-40B4-BE49-F238E27FC236}">
                <a16:creationId xmlns:a16="http://schemas.microsoft.com/office/drawing/2014/main" id="{A09638A9-2718-41A0-9217-6F6185AE63A0}"/>
              </a:ext>
            </a:extLst>
          </p:cNvPr>
          <p:cNvSpPr txBox="1">
            <a:spLocks noChangeArrowheads="1"/>
          </p:cNvSpPr>
          <p:nvPr/>
        </p:nvSpPr>
        <p:spPr bwMode="auto">
          <a:xfrm>
            <a:off x="1295400" y="4572002"/>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19" name="Text Box 7">
            <a:extLst>
              <a:ext uri="{FF2B5EF4-FFF2-40B4-BE49-F238E27FC236}">
                <a16:creationId xmlns:a16="http://schemas.microsoft.com/office/drawing/2014/main" id="{97D80BDA-441E-4E47-8F9A-E88AB6370664}"/>
              </a:ext>
            </a:extLst>
          </p:cNvPr>
          <p:cNvSpPr txBox="1">
            <a:spLocks noChangeArrowheads="1"/>
          </p:cNvSpPr>
          <p:nvPr/>
        </p:nvSpPr>
        <p:spPr bwMode="auto">
          <a:xfrm>
            <a:off x="990600" y="4419602"/>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iterate over the positions</a:t>
            </a:r>
          </a:p>
        </p:txBody>
      </p:sp>
      <p:sp>
        <p:nvSpPr>
          <p:cNvPr id="141320" name="AutoShape 8">
            <a:extLst>
              <a:ext uri="{FF2B5EF4-FFF2-40B4-BE49-F238E27FC236}">
                <a16:creationId xmlns:a16="http://schemas.microsoft.com/office/drawing/2014/main" id="{495A2FEC-94E0-473A-87B4-40D0380E59B9}"/>
              </a:ext>
            </a:extLst>
          </p:cNvPr>
          <p:cNvSpPr>
            <a:spLocks/>
          </p:cNvSpPr>
          <p:nvPr/>
        </p:nvSpPr>
        <p:spPr bwMode="auto">
          <a:xfrm rot="16200000">
            <a:off x="3657600" y="3276600"/>
            <a:ext cx="228600" cy="1600200"/>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21" name="Text Box 9">
            <a:extLst>
              <a:ext uri="{FF2B5EF4-FFF2-40B4-BE49-F238E27FC236}">
                <a16:creationId xmlns:a16="http://schemas.microsoft.com/office/drawing/2014/main" id="{DA14D77F-6B78-42EE-AD31-6FCBEA437A33}"/>
              </a:ext>
            </a:extLst>
          </p:cNvPr>
          <p:cNvSpPr txBox="1">
            <a:spLocks noChangeArrowheads="1"/>
          </p:cNvSpPr>
          <p:nvPr/>
        </p:nvSpPr>
        <p:spPr bwMode="auto">
          <a:xfrm>
            <a:off x="2971800" y="4572002"/>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22" name="Text Box 10">
            <a:extLst>
              <a:ext uri="{FF2B5EF4-FFF2-40B4-BE49-F238E27FC236}">
                <a16:creationId xmlns:a16="http://schemas.microsoft.com/office/drawing/2014/main" id="{C76183E7-AF11-480E-99D3-1E6602751B6E}"/>
              </a:ext>
            </a:extLst>
          </p:cNvPr>
          <p:cNvSpPr txBox="1">
            <a:spLocks noChangeArrowheads="1"/>
          </p:cNvSpPr>
          <p:nvPr/>
        </p:nvSpPr>
        <p:spPr bwMode="auto">
          <a:xfrm>
            <a:off x="3048000" y="4419602"/>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checking matches and spurious hits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31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1413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3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320"/>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413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1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P spid="141318" grpId="0"/>
      <p:bldP spid="141319" grpId="0"/>
      <p:bldP spid="141321" grpId="0"/>
      <p:bldP spid="1413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EB1238B6-1884-415C-925E-5F16A9116A00}"/>
              </a:ext>
            </a:extLst>
          </p:cNvPr>
          <p:cNvSpPr>
            <a:spLocks noGrp="1" noChangeArrowheads="1"/>
          </p:cNvSpPr>
          <p:nvPr>
            <p:ph type="title"/>
          </p:nvPr>
        </p:nvSpPr>
        <p:spPr/>
        <p:txBody>
          <a:bodyPr/>
          <a:lstStyle/>
          <a:p>
            <a:r>
              <a:rPr lang="en-US" altLang="en-US"/>
              <a:t>Matching running times</a:t>
            </a:r>
          </a:p>
        </p:txBody>
      </p:sp>
      <p:sp>
        <p:nvSpPr>
          <p:cNvPr id="143364" name="Text Box 4">
            <a:extLst>
              <a:ext uri="{FF2B5EF4-FFF2-40B4-BE49-F238E27FC236}">
                <a16:creationId xmlns:a16="http://schemas.microsoft.com/office/drawing/2014/main" id="{411B8AEC-4C2A-4615-B6D0-5E37E2FA8D58}"/>
              </a:ext>
            </a:extLst>
          </p:cNvPr>
          <p:cNvSpPr txBox="1">
            <a:spLocks noChangeArrowheads="1"/>
          </p:cNvSpPr>
          <p:nvPr/>
        </p:nvSpPr>
        <p:spPr bwMode="auto">
          <a:xfrm>
            <a:off x="457200" y="2209800"/>
            <a:ext cx="8686800" cy="297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Algorithm		Preprocessing time	Matching time</a:t>
            </a:r>
          </a:p>
          <a:p>
            <a:pPr marL="0" marR="0" lvl="0" indent="0" algn="l" defTabSz="914400" rtl="0" eaLnBrk="1" fontAlgn="base" latinLnBrk="0" hangingPunct="1">
              <a:lnSpc>
                <a:spcPct val="150000"/>
              </a:lnSpc>
              <a:spcBef>
                <a:spcPct val="5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Naïve			0			O((n-m+1)m)</a:t>
            </a:r>
            <a:b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b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FSA			</a:t>
            </a:r>
            <a:r>
              <a:rPr kumimoji="0" lang="el-GR"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Θ</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t>
            </a:r>
            <a:r>
              <a:rPr kumimoji="0" lang="el-GR"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Σ</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l-GR"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Θ</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a:t>
            </a:r>
            <a:b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b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Rabin-Karp		</a:t>
            </a:r>
            <a:r>
              <a:rPr kumimoji="0" lang="el-GR"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Θ</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			O(n-m+1)m)</a:t>
            </a:r>
            <a:b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b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Knuth-Morris-Pratt	</a:t>
            </a:r>
            <a:r>
              <a:rPr kumimoji="0" lang="el-GR"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Θ</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			</a:t>
            </a:r>
            <a:r>
              <a:rPr kumimoji="0" lang="el-GR"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Θ</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endParaRPr kumimoji="0" lang="el-GR"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43365" name="Line 5">
            <a:extLst>
              <a:ext uri="{FF2B5EF4-FFF2-40B4-BE49-F238E27FC236}">
                <a16:creationId xmlns:a16="http://schemas.microsoft.com/office/drawing/2014/main" id="{950B3D37-995C-42CE-B0B0-36C6E78B8068}"/>
              </a:ext>
            </a:extLst>
          </p:cNvPr>
          <p:cNvSpPr>
            <a:spLocks noChangeShapeType="1"/>
          </p:cNvSpPr>
          <p:nvPr/>
        </p:nvSpPr>
        <p:spPr bwMode="auto">
          <a:xfrm>
            <a:off x="381000" y="2974911"/>
            <a:ext cx="784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66" name="Line 6">
            <a:extLst>
              <a:ext uri="{FF2B5EF4-FFF2-40B4-BE49-F238E27FC236}">
                <a16:creationId xmlns:a16="http://schemas.microsoft.com/office/drawing/2014/main" id="{8656FFBB-70DE-4122-9736-BD1EA5A6143B}"/>
              </a:ext>
            </a:extLst>
          </p:cNvPr>
          <p:cNvSpPr>
            <a:spLocks noChangeShapeType="1"/>
          </p:cNvSpPr>
          <p:nvPr/>
        </p:nvSpPr>
        <p:spPr bwMode="auto">
          <a:xfrm>
            <a:off x="3124200" y="2286000"/>
            <a:ext cx="0" cy="38348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67" name="Line 7">
            <a:extLst>
              <a:ext uri="{FF2B5EF4-FFF2-40B4-BE49-F238E27FC236}">
                <a16:creationId xmlns:a16="http://schemas.microsoft.com/office/drawing/2014/main" id="{E864EB89-1235-4854-9924-28C94CADD028}"/>
              </a:ext>
            </a:extLst>
          </p:cNvPr>
          <p:cNvSpPr>
            <a:spLocks noChangeShapeType="1"/>
          </p:cNvSpPr>
          <p:nvPr/>
        </p:nvSpPr>
        <p:spPr bwMode="auto">
          <a:xfrm>
            <a:off x="5943600" y="2285999"/>
            <a:ext cx="0" cy="372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a:extLst>
              <a:ext uri="{FF2B5EF4-FFF2-40B4-BE49-F238E27FC236}">
                <a16:creationId xmlns:a16="http://schemas.microsoft.com/office/drawing/2014/main" id="{C23E7A1E-28D0-40ED-A0B9-5DA6EB8179C3}"/>
              </a:ext>
            </a:extLst>
          </p:cNvPr>
          <p:cNvSpPr txBox="1">
            <a:spLocks noChangeArrowheads="1"/>
          </p:cNvSpPr>
          <p:nvPr/>
        </p:nvSpPr>
        <p:spPr bwMode="auto">
          <a:xfrm>
            <a:off x="381000" y="3168650"/>
            <a:ext cx="3976688" cy="1590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I’m bad, I’m bad-- come 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bad-- really, really bad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I’m bad, I’m bad--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bad-- really, really bad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I’m bad, I’m bad-- come on, you know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bad-- really really bad.</a:t>
            </a:r>
          </a:p>
        </p:txBody>
      </p:sp>
      <p:sp>
        <p:nvSpPr>
          <p:cNvPr id="326659" name="Text Box 3">
            <a:extLst>
              <a:ext uri="{FF2B5EF4-FFF2-40B4-BE49-F238E27FC236}">
                <a16:creationId xmlns:a16="http://schemas.microsoft.com/office/drawing/2014/main" id="{A0D34F6D-4DB0-434E-9B77-E43BC929D8A9}"/>
              </a:ext>
            </a:extLst>
          </p:cNvPr>
          <p:cNvSpPr txBox="1">
            <a:spLocks noChangeArrowheads="1"/>
          </p:cNvSpPr>
          <p:nvPr/>
        </p:nvSpPr>
        <p:spPr bwMode="auto">
          <a:xfrm>
            <a:off x="457200" y="5791200"/>
            <a:ext cx="4786313" cy="5905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 = total bits = 148 characters x 8 bits/character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 = 1184 bits</a:t>
            </a:r>
            <a:endPar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6660" name="Rectangle 4">
            <a:extLst>
              <a:ext uri="{FF2B5EF4-FFF2-40B4-BE49-F238E27FC236}">
                <a16:creationId xmlns:a16="http://schemas.microsoft.com/office/drawing/2014/main" id="{710F7610-1ACB-4715-B946-A878D0D702E1}"/>
              </a:ext>
            </a:extLst>
          </p:cNvPr>
          <p:cNvSpPr>
            <a:spLocks noGrp="1" noChangeArrowheads="1"/>
          </p:cNvSpPr>
          <p:nvPr>
            <p:ph type="title"/>
          </p:nvPr>
        </p:nvSpPr>
        <p:spPr>
          <a:xfrm>
            <a:off x="1143000" y="533400"/>
            <a:ext cx="6934200" cy="1143000"/>
          </a:xfrm>
          <a:noFill/>
          <a:ln/>
        </p:spPr>
        <p:txBody>
          <a:bodyPr/>
          <a:lstStyle/>
          <a:p>
            <a:r>
              <a:rPr lang="en-US" altLang="en-US" dirty="0">
                <a:solidFill>
                  <a:schemeClr val="tx1"/>
                </a:solidFill>
              </a:rPr>
              <a:t>Huffman coding</a:t>
            </a:r>
            <a:br>
              <a:rPr lang="en-US" altLang="en-US" dirty="0">
                <a:solidFill>
                  <a:schemeClr val="tx1"/>
                </a:solidFill>
              </a:rPr>
            </a:br>
            <a:r>
              <a:rPr lang="en-US" altLang="en-US" dirty="0">
                <a:solidFill>
                  <a:schemeClr val="tx1"/>
                </a:solidFill>
              </a:rPr>
              <a:t>for Text Compression</a:t>
            </a:r>
            <a:endParaRPr lang="en-US" altLang="en-US" sz="3200" dirty="0">
              <a:solidFill>
                <a:schemeClr val="tx1"/>
              </a:solidFill>
            </a:endParaRPr>
          </a:p>
        </p:txBody>
      </p:sp>
      <p:sp>
        <p:nvSpPr>
          <p:cNvPr id="326661" name="Text Box 5">
            <a:extLst>
              <a:ext uri="{FF2B5EF4-FFF2-40B4-BE49-F238E27FC236}">
                <a16:creationId xmlns:a16="http://schemas.microsoft.com/office/drawing/2014/main" id="{F4CD27F5-057E-4FA7-913E-45C3B62BF0F7}"/>
              </a:ext>
            </a:extLst>
          </p:cNvPr>
          <p:cNvSpPr txBox="1">
            <a:spLocks noChangeArrowheads="1"/>
          </p:cNvSpPr>
          <p:nvPr/>
        </p:nvSpPr>
        <p:spPr bwMode="auto">
          <a:xfrm>
            <a:off x="990600" y="2057400"/>
            <a:ext cx="7940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Text Compression:</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Minimizing the number of bits used to represent text data.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9074" y="223243"/>
            <a:ext cx="5219402" cy="528390"/>
          </a:xfrm>
          <a:prstGeom prst="rect">
            <a:avLst/>
          </a:prstGeom>
        </p:spPr>
        <p:txBody>
          <a:bodyPr vert="horz" wrap="square" lIns="0" tIns="8930" rIns="0" bIns="0" rtlCol="0">
            <a:spAutoFit/>
          </a:bodyPr>
          <a:lstStyle/>
          <a:p>
            <a:pPr marL="8929">
              <a:spcBef>
                <a:spcPts val="70"/>
              </a:spcBef>
            </a:pPr>
            <a:r>
              <a:rPr sz="3375" spc="-39" dirty="0">
                <a:solidFill>
                  <a:srgbClr val="E32400"/>
                </a:solidFill>
                <a:latin typeface="Tahoma"/>
                <a:cs typeface="Tahoma"/>
              </a:rPr>
              <a:t>Fundamental</a:t>
            </a:r>
            <a:r>
              <a:rPr sz="3375" spc="204" dirty="0">
                <a:solidFill>
                  <a:srgbClr val="E32400"/>
                </a:solidFill>
                <a:latin typeface="Tahoma"/>
                <a:cs typeface="Tahoma"/>
              </a:rPr>
              <a:t> </a:t>
            </a:r>
            <a:r>
              <a:rPr sz="3375" spc="4" dirty="0">
                <a:solidFill>
                  <a:srgbClr val="E32400"/>
                </a:solidFill>
                <a:latin typeface="Tahoma"/>
                <a:cs typeface="Tahoma"/>
              </a:rPr>
              <a:t>Preprocessing</a:t>
            </a:r>
            <a:endParaRPr sz="3375">
              <a:latin typeface="Tahoma"/>
              <a:cs typeface="Tahoma"/>
            </a:endParaRPr>
          </a:p>
        </p:txBody>
      </p:sp>
      <p:sp>
        <p:nvSpPr>
          <p:cNvPr id="4" name="object 4"/>
          <p:cNvSpPr txBox="1"/>
          <p:nvPr/>
        </p:nvSpPr>
        <p:spPr>
          <a:xfrm>
            <a:off x="675923" y="4871582"/>
            <a:ext cx="7972425" cy="1712048"/>
          </a:xfrm>
          <a:prstGeom prst="rect">
            <a:avLst/>
          </a:prstGeom>
        </p:spPr>
        <p:txBody>
          <a:bodyPr vert="horz" wrap="square" lIns="0" tIns="8930" rIns="0" bIns="0" rtlCol="0">
            <a:spAutoFit/>
          </a:bodyPr>
          <a:lstStyle/>
          <a:p>
            <a:pPr marL="369688" indent="-342900" defTabSz="642915">
              <a:spcBef>
                <a:spcPts val="70"/>
              </a:spcBef>
              <a:buFont typeface="Wingdings" panose="05000000000000000000" pitchFamily="2" charset="2"/>
              <a:buChar char="§"/>
            </a:pPr>
            <a:r>
              <a:rPr sz="2800" i="1" dirty="0">
                <a:solidFill>
                  <a:prstClr val="black"/>
                </a:solidFill>
                <a:latin typeface="Georgia"/>
                <a:cs typeface="Georgia"/>
              </a:rPr>
              <a:t>P </a:t>
            </a:r>
            <a:r>
              <a:rPr sz="2800" dirty="0">
                <a:solidFill>
                  <a:prstClr val="black"/>
                </a:solidFill>
                <a:latin typeface="Georgia"/>
                <a:cs typeface="Georgia"/>
              </a:rPr>
              <a:t>= </a:t>
            </a:r>
            <a:r>
              <a:rPr sz="2800" spc="-4" dirty="0">
                <a:solidFill>
                  <a:prstClr val="black"/>
                </a:solidFill>
                <a:latin typeface="Georgia"/>
                <a:cs typeface="Georgia"/>
              </a:rPr>
              <a:t>“a</a:t>
            </a:r>
            <a:r>
              <a:rPr sz="2800" spc="-4" dirty="0">
                <a:solidFill>
                  <a:srgbClr val="FF2600"/>
                </a:solidFill>
                <a:latin typeface="Georgia"/>
                <a:cs typeface="Georgia"/>
              </a:rPr>
              <a:t>a</a:t>
            </a:r>
            <a:r>
              <a:rPr sz="2800" spc="-4" dirty="0">
                <a:solidFill>
                  <a:prstClr val="black"/>
                </a:solidFill>
                <a:latin typeface="Georgia"/>
                <a:cs typeface="Georgia"/>
              </a:rPr>
              <a:t>rdv</a:t>
            </a:r>
            <a:r>
              <a:rPr sz="2800" spc="-4" dirty="0">
                <a:solidFill>
                  <a:srgbClr val="FF2600"/>
                </a:solidFill>
                <a:latin typeface="Georgia"/>
                <a:cs typeface="Georgia"/>
              </a:rPr>
              <a:t>a</a:t>
            </a:r>
            <a:r>
              <a:rPr sz="2800" spc="-4" dirty="0">
                <a:solidFill>
                  <a:prstClr val="black"/>
                </a:solidFill>
                <a:latin typeface="Georgia"/>
                <a:cs typeface="Georgia"/>
              </a:rPr>
              <a:t>rk”: </a:t>
            </a:r>
            <a:r>
              <a:rPr sz="2800" i="1" spc="4" dirty="0">
                <a:solidFill>
                  <a:prstClr val="black"/>
                </a:solidFill>
                <a:latin typeface="Georgia"/>
                <a:cs typeface="Georgia"/>
              </a:rPr>
              <a:t>Z</a:t>
            </a:r>
            <a:r>
              <a:rPr sz="2400" spc="5" baseline="-6535" dirty="0">
                <a:solidFill>
                  <a:prstClr val="black"/>
                </a:solidFill>
                <a:latin typeface="Georgia"/>
                <a:cs typeface="Georgia"/>
              </a:rPr>
              <a:t>2 </a:t>
            </a:r>
            <a:r>
              <a:rPr sz="2800" dirty="0">
                <a:solidFill>
                  <a:prstClr val="black"/>
                </a:solidFill>
                <a:latin typeface="Georgia"/>
                <a:cs typeface="Georgia"/>
              </a:rPr>
              <a:t>= </a:t>
            </a:r>
            <a:r>
              <a:rPr sz="2800" spc="-4" dirty="0">
                <a:solidFill>
                  <a:prstClr val="black"/>
                </a:solidFill>
                <a:latin typeface="Georgia"/>
                <a:cs typeface="Georgia"/>
              </a:rPr>
              <a:t>1, </a:t>
            </a:r>
            <a:r>
              <a:rPr sz="2800" i="1" spc="4" dirty="0">
                <a:solidFill>
                  <a:prstClr val="black"/>
                </a:solidFill>
                <a:latin typeface="Georgia"/>
                <a:cs typeface="Georgia"/>
              </a:rPr>
              <a:t>Z</a:t>
            </a:r>
            <a:r>
              <a:rPr sz="2400" spc="5" baseline="-6535" dirty="0">
                <a:solidFill>
                  <a:prstClr val="black"/>
                </a:solidFill>
                <a:latin typeface="Georgia"/>
                <a:cs typeface="Georgia"/>
              </a:rPr>
              <a:t>6 </a:t>
            </a:r>
            <a:r>
              <a:rPr sz="2800" dirty="0">
                <a:solidFill>
                  <a:prstClr val="black"/>
                </a:solidFill>
                <a:latin typeface="Georgia"/>
                <a:cs typeface="Georgia"/>
              </a:rPr>
              <a:t>=</a:t>
            </a:r>
            <a:r>
              <a:rPr sz="2800" spc="-292" dirty="0">
                <a:solidFill>
                  <a:prstClr val="black"/>
                </a:solidFill>
                <a:latin typeface="Georgia"/>
                <a:cs typeface="Georgia"/>
              </a:rPr>
              <a:t> </a:t>
            </a:r>
            <a:r>
              <a:rPr sz="2800" dirty="0">
                <a:solidFill>
                  <a:prstClr val="black"/>
                </a:solidFill>
                <a:latin typeface="Georgia"/>
                <a:cs typeface="Georgia"/>
              </a:rPr>
              <a:t>1</a:t>
            </a:r>
          </a:p>
          <a:p>
            <a:pPr marL="369688" indent="-342900" defTabSz="642915">
              <a:spcBef>
                <a:spcPts val="1603"/>
              </a:spcBef>
              <a:buFont typeface="Wingdings" panose="05000000000000000000" pitchFamily="2" charset="2"/>
              <a:buChar char="§"/>
            </a:pPr>
            <a:r>
              <a:rPr sz="2800" i="1" dirty="0">
                <a:solidFill>
                  <a:prstClr val="black"/>
                </a:solidFill>
                <a:latin typeface="Georgia"/>
                <a:cs typeface="Georgia"/>
              </a:rPr>
              <a:t>P </a:t>
            </a:r>
            <a:r>
              <a:rPr sz="2800" dirty="0">
                <a:solidFill>
                  <a:prstClr val="black"/>
                </a:solidFill>
                <a:latin typeface="Georgia"/>
                <a:cs typeface="Georgia"/>
              </a:rPr>
              <a:t>= </a:t>
            </a:r>
            <a:r>
              <a:rPr sz="2800" spc="-4" dirty="0">
                <a:solidFill>
                  <a:prstClr val="black"/>
                </a:solidFill>
                <a:latin typeface="Georgia"/>
                <a:cs typeface="Georgia"/>
              </a:rPr>
              <a:t>“alf</a:t>
            </a:r>
            <a:r>
              <a:rPr sz="2800" spc="-4" dirty="0">
                <a:solidFill>
                  <a:srgbClr val="FF2600"/>
                </a:solidFill>
                <a:latin typeface="Georgia"/>
                <a:cs typeface="Georgia"/>
              </a:rPr>
              <a:t>alfa</a:t>
            </a:r>
            <a:r>
              <a:rPr sz="2800" spc="-4" dirty="0">
                <a:solidFill>
                  <a:prstClr val="black"/>
                </a:solidFill>
                <a:latin typeface="Georgia"/>
                <a:cs typeface="Georgia"/>
              </a:rPr>
              <a:t>”: </a:t>
            </a:r>
            <a:r>
              <a:rPr sz="2800" spc="4" dirty="0">
                <a:solidFill>
                  <a:prstClr val="black"/>
                </a:solidFill>
                <a:latin typeface="Georgia"/>
                <a:cs typeface="Georgia"/>
              </a:rPr>
              <a:t>Z</a:t>
            </a:r>
            <a:r>
              <a:rPr sz="2400" spc="5" baseline="-6535" dirty="0">
                <a:solidFill>
                  <a:prstClr val="black"/>
                </a:solidFill>
                <a:latin typeface="Georgia"/>
                <a:cs typeface="Georgia"/>
              </a:rPr>
              <a:t>4 </a:t>
            </a:r>
            <a:r>
              <a:rPr sz="2800" dirty="0">
                <a:solidFill>
                  <a:prstClr val="black"/>
                </a:solidFill>
                <a:latin typeface="Georgia"/>
                <a:cs typeface="Georgia"/>
              </a:rPr>
              <a:t>=</a:t>
            </a:r>
            <a:r>
              <a:rPr sz="2800" spc="-151" dirty="0">
                <a:solidFill>
                  <a:prstClr val="black"/>
                </a:solidFill>
                <a:latin typeface="Georgia"/>
                <a:cs typeface="Georgia"/>
              </a:rPr>
              <a:t> </a:t>
            </a:r>
            <a:r>
              <a:rPr sz="2800" dirty="0">
                <a:solidFill>
                  <a:prstClr val="black"/>
                </a:solidFill>
                <a:latin typeface="Georgia"/>
                <a:cs typeface="Georgia"/>
              </a:rPr>
              <a:t>4</a:t>
            </a:r>
          </a:p>
          <a:p>
            <a:pPr marL="369688" indent="-342900" defTabSz="642915">
              <a:spcBef>
                <a:spcPts val="1603"/>
              </a:spcBef>
              <a:buFont typeface="Wingdings" panose="05000000000000000000" pitchFamily="2" charset="2"/>
              <a:buChar char="§"/>
            </a:pPr>
            <a:r>
              <a:rPr sz="2800" i="1" dirty="0">
                <a:solidFill>
                  <a:prstClr val="black"/>
                </a:solidFill>
                <a:latin typeface="Georgia"/>
                <a:cs typeface="Georgia"/>
              </a:rPr>
              <a:t>P </a:t>
            </a:r>
            <a:r>
              <a:rPr sz="2800" dirty="0">
                <a:solidFill>
                  <a:prstClr val="black"/>
                </a:solidFill>
                <a:latin typeface="Georgia"/>
                <a:cs typeface="Georgia"/>
              </a:rPr>
              <a:t>= </a:t>
            </a:r>
            <a:r>
              <a:rPr sz="2800" spc="-4" dirty="0">
                <a:solidFill>
                  <a:prstClr val="black"/>
                </a:solidFill>
                <a:latin typeface="Georgia"/>
                <a:cs typeface="Georgia"/>
              </a:rPr>
              <a:t>“photo</a:t>
            </a:r>
            <a:r>
              <a:rPr sz="2800" spc="-4" dirty="0">
                <a:solidFill>
                  <a:srgbClr val="FF2600"/>
                </a:solidFill>
                <a:latin typeface="Georgia"/>
                <a:cs typeface="Georgia"/>
              </a:rPr>
              <a:t>pho</a:t>
            </a:r>
            <a:r>
              <a:rPr sz="2800" spc="-4" dirty="0">
                <a:solidFill>
                  <a:prstClr val="black"/>
                </a:solidFill>
                <a:latin typeface="Georgia"/>
                <a:cs typeface="Georgia"/>
              </a:rPr>
              <a:t>s</a:t>
            </a:r>
            <a:r>
              <a:rPr sz="2800" spc="-4" dirty="0">
                <a:solidFill>
                  <a:srgbClr val="FF2600"/>
                </a:solidFill>
                <a:latin typeface="Georgia"/>
                <a:cs typeface="Georgia"/>
              </a:rPr>
              <a:t>pho</a:t>
            </a:r>
            <a:r>
              <a:rPr sz="2800" spc="-4" dirty="0">
                <a:solidFill>
                  <a:prstClr val="black"/>
                </a:solidFill>
                <a:latin typeface="Georgia"/>
                <a:cs typeface="Georgia"/>
              </a:rPr>
              <a:t>rescent”: </a:t>
            </a:r>
            <a:r>
              <a:rPr sz="2800" dirty="0">
                <a:solidFill>
                  <a:prstClr val="black"/>
                </a:solidFill>
                <a:latin typeface="Georgia"/>
                <a:cs typeface="Georgia"/>
              </a:rPr>
              <a:t>Z</a:t>
            </a:r>
            <a:r>
              <a:rPr sz="2400" baseline="-6535" dirty="0">
                <a:solidFill>
                  <a:prstClr val="black"/>
                </a:solidFill>
                <a:latin typeface="Georgia"/>
                <a:cs typeface="Georgia"/>
              </a:rPr>
              <a:t>6 </a:t>
            </a:r>
            <a:r>
              <a:rPr sz="2800" dirty="0">
                <a:solidFill>
                  <a:prstClr val="black"/>
                </a:solidFill>
                <a:latin typeface="Georgia"/>
                <a:cs typeface="Georgia"/>
              </a:rPr>
              <a:t>= </a:t>
            </a:r>
            <a:r>
              <a:rPr sz="2800" spc="4" dirty="0">
                <a:solidFill>
                  <a:prstClr val="black"/>
                </a:solidFill>
                <a:latin typeface="Georgia"/>
                <a:cs typeface="Georgia"/>
              </a:rPr>
              <a:t>Z</a:t>
            </a:r>
            <a:r>
              <a:rPr sz="2400" spc="5" baseline="-6535" dirty="0">
                <a:solidFill>
                  <a:prstClr val="black"/>
                </a:solidFill>
                <a:latin typeface="Georgia"/>
                <a:cs typeface="Georgia"/>
              </a:rPr>
              <a:t>10 </a:t>
            </a:r>
            <a:r>
              <a:rPr sz="2800" dirty="0">
                <a:solidFill>
                  <a:prstClr val="black"/>
                </a:solidFill>
                <a:latin typeface="Georgia"/>
                <a:cs typeface="Georgia"/>
              </a:rPr>
              <a:t>=</a:t>
            </a:r>
            <a:r>
              <a:rPr sz="2800" spc="-281" dirty="0">
                <a:solidFill>
                  <a:prstClr val="black"/>
                </a:solidFill>
                <a:latin typeface="Georgia"/>
                <a:cs typeface="Georgia"/>
              </a:rPr>
              <a:t> </a:t>
            </a:r>
            <a:r>
              <a:rPr sz="2800" dirty="0">
                <a:solidFill>
                  <a:prstClr val="black"/>
                </a:solidFill>
                <a:latin typeface="Georgia"/>
                <a:cs typeface="Georgia"/>
              </a:rPr>
              <a:t>3</a:t>
            </a:r>
          </a:p>
        </p:txBody>
      </p:sp>
      <p:sp>
        <p:nvSpPr>
          <p:cNvPr id="5" name="object 5"/>
          <p:cNvSpPr/>
          <p:nvPr/>
        </p:nvSpPr>
        <p:spPr>
          <a:xfrm>
            <a:off x="525300" y="1025993"/>
            <a:ext cx="8414409" cy="2175300"/>
          </a:xfrm>
          <a:prstGeom prst="rect">
            <a:avLst/>
          </a:prstGeom>
          <a:blipFill>
            <a:blip r:embed="rId2" cstate="print"/>
            <a:stretch>
              <a:fillRect/>
            </a:stretch>
          </a:blipFill>
        </p:spPr>
        <p:txBody>
          <a:bodyPr wrap="square" lIns="0" tIns="0" rIns="0" bIns="0" rtlCol="0"/>
          <a:lstStyle/>
          <a:p>
            <a:pPr defTabSz="642915"/>
            <a:endParaRPr sz="2400">
              <a:solidFill>
                <a:prstClr val="black"/>
              </a:solidFill>
              <a:latin typeface="Calibri"/>
            </a:endParaRPr>
          </a:p>
        </p:txBody>
      </p:sp>
      <p:sp>
        <p:nvSpPr>
          <p:cNvPr id="6" name="object 6"/>
          <p:cNvSpPr/>
          <p:nvPr/>
        </p:nvSpPr>
        <p:spPr>
          <a:xfrm>
            <a:off x="675923" y="1192666"/>
            <a:ext cx="8064850" cy="1754275"/>
          </a:xfrm>
          <a:custGeom>
            <a:avLst/>
            <a:gdLst/>
            <a:ahLst/>
            <a:cxnLst/>
            <a:rect l="l" t="t" r="r" b="b"/>
            <a:pathLst>
              <a:path w="8204200" h="1270000">
                <a:moveTo>
                  <a:pt x="8094910" y="0"/>
                </a:moveTo>
                <a:lnTo>
                  <a:pt x="109289" y="0"/>
                </a:lnTo>
                <a:lnTo>
                  <a:pt x="66749" y="8588"/>
                </a:lnTo>
                <a:lnTo>
                  <a:pt x="32010" y="32010"/>
                </a:lnTo>
                <a:lnTo>
                  <a:pt x="8588" y="66749"/>
                </a:lnTo>
                <a:lnTo>
                  <a:pt x="0" y="109289"/>
                </a:lnTo>
                <a:lnTo>
                  <a:pt x="0" y="1160710"/>
                </a:lnTo>
                <a:lnTo>
                  <a:pt x="8588" y="1203250"/>
                </a:lnTo>
                <a:lnTo>
                  <a:pt x="32011" y="1237989"/>
                </a:lnTo>
                <a:lnTo>
                  <a:pt x="66754" y="1261411"/>
                </a:lnTo>
                <a:lnTo>
                  <a:pt x="109289" y="1269998"/>
                </a:lnTo>
                <a:lnTo>
                  <a:pt x="8094916" y="1269998"/>
                </a:lnTo>
                <a:lnTo>
                  <a:pt x="8137452" y="1261410"/>
                </a:lnTo>
                <a:lnTo>
                  <a:pt x="8172190" y="1237989"/>
                </a:lnTo>
                <a:lnTo>
                  <a:pt x="8195611" y="1203250"/>
                </a:lnTo>
                <a:lnTo>
                  <a:pt x="8204200" y="1160710"/>
                </a:lnTo>
                <a:lnTo>
                  <a:pt x="8204200" y="109289"/>
                </a:lnTo>
                <a:lnTo>
                  <a:pt x="8195611" y="66749"/>
                </a:lnTo>
                <a:lnTo>
                  <a:pt x="8172189" y="32010"/>
                </a:lnTo>
                <a:lnTo>
                  <a:pt x="8137450" y="8588"/>
                </a:lnTo>
                <a:lnTo>
                  <a:pt x="8094910" y="0"/>
                </a:lnTo>
                <a:close/>
              </a:path>
            </a:pathLst>
          </a:custGeom>
          <a:solidFill>
            <a:srgbClr val="FFD479"/>
          </a:solidFill>
        </p:spPr>
        <p:txBody>
          <a:bodyPr wrap="square" lIns="0" tIns="0" rIns="0" bIns="0" rtlCol="0"/>
          <a:lstStyle/>
          <a:p>
            <a:pPr defTabSz="642915"/>
            <a:endParaRPr sz="2400">
              <a:solidFill>
                <a:prstClr val="black"/>
              </a:solidFill>
              <a:latin typeface="Calibri"/>
            </a:endParaRPr>
          </a:p>
        </p:txBody>
      </p:sp>
      <p:sp>
        <p:nvSpPr>
          <p:cNvPr id="7" name="object 7"/>
          <p:cNvSpPr/>
          <p:nvPr/>
        </p:nvSpPr>
        <p:spPr>
          <a:xfrm>
            <a:off x="675923" y="1192666"/>
            <a:ext cx="8064850" cy="1754275"/>
          </a:xfrm>
          <a:custGeom>
            <a:avLst/>
            <a:gdLst/>
            <a:ahLst/>
            <a:cxnLst/>
            <a:rect l="l" t="t" r="r" b="b"/>
            <a:pathLst>
              <a:path w="8204200" h="1270000">
                <a:moveTo>
                  <a:pt x="0" y="1160710"/>
                </a:moveTo>
                <a:lnTo>
                  <a:pt x="0" y="109289"/>
                </a:lnTo>
                <a:lnTo>
                  <a:pt x="8588" y="66749"/>
                </a:lnTo>
                <a:lnTo>
                  <a:pt x="32010" y="32010"/>
                </a:lnTo>
                <a:lnTo>
                  <a:pt x="66749" y="8588"/>
                </a:lnTo>
                <a:lnTo>
                  <a:pt x="109289" y="0"/>
                </a:lnTo>
                <a:lnTo>
                  <a:pt x="8094910" y="0"/>
                </a:lnTo>
                <a:lnTo>
                  <a:pt x="8137450" y="8588"/>
                </a:lnTo>
                <a:lnTo>
                  <a:pt x="8172189" y="32010"/>
                </a:lnTo>
                <a:lnTo>
                  <a:pt x="8195611" y="66749"/>
                </a:lnTo>
                <a:lnTo>
                  <a:pt x="8204200" y="109289"/>
                </a:lnTo>
                <a:lnTo>
                  <a:pt x="8204200" y="1160710"/>
                </a:lnTo>
                <a:lnTo>
                  <a:pt x="8195611" y="1203250"/>
                </a:lnTo>
                <a:lnTo>
                  <a:pt x="8172189" y="1237989"/>
                </a:lnTo>
                <a:lnTo>
                  <a:pt x="8137450" y="1261411"/>
                </a:lnTo>
                <a:lnTo>
                  <a:pt x="8094910" y="1270000"/>
                </a:lnTo>
                <a:lnTo>
                  <a:pt x="109289" y="1269998"/>
                </a:lnTo>
                <a:lnTo>
                  <a:pt x="66749" y="1261410"/>
                </a:lnTo>
                <a:lnTo>
                  <a:pt x="32010" y="1237989"/>
                </a:lnTo>
                <a:lnTo>
                  <a:pt x="8588" y="1203250"/>
                </a:lnTo>
                <a:lnTo>
                  <a:pt x="0" y="1160710"/>
                </a:lnTo>
                <a:close/>
              </a:path>
            </a:pathLst>
          </a:custGeom>
          <a:ln w="12700">
            <a:solidFill>
              <a:srgbClr val="000000"/>
            </a:solidFill>
          </a:ln>
        </p:spPr>
        <p:txBody>
          <a:bodyPr wrap="square" lIns="0" tIns="0" rIns="0" bIns="0" rtlCol="0"/>
          <a:lstStyle/>
          <a:p>
            <a:pPr defTabSz="642915"/>
            <a:endParaRPr sz="2400">
              <a:solidFill>
                <a:prstClr val="black"/>
              </a:solidFill>
              <a:latin typeface="Calibri"/>
            </a:endParaRPr>
          </a:p>
        </p:txBody>
      </p:sp>
      <p:sp>
        <p:nvSpPr>
          <p:cNvPr id="8" name="object 8"/>
          <p:cNvSpPr txBox="1"/>
          <p:nvPr/>
        </p:nvSpPr>
        <p:spPr>
          <a:xfrm>
            <a:off x="791245" y="1332710"/>
            <a:ext cx="7827455" cy="1507985"/>
          </a:xfrm>
          <a:prstGeom prst="rect">
            <a:avLst/>
          </a:prstGeom>
        </p:spPr>
        <p:txBody>
          <a:bodyPr vert="horz" wrap="square" lIns="0" tIns="30361" rIns="0" bIns="0" rtlCol="0">
            <a:spAutoFit/>
          </a:bodyPr>
          <a:lstStyle/>
          <a:p>
            <a:pPr marL="26788" marR="21430" defTabSz="642915">
              <a:spcBef>
                <a:spcPts val="239"/>
              </a:spcBef>
            </a:pPr>
            <a:r>
              <a:rPr sz="3200" b="1" dirty="0">
                <a:solidFill>
                  <a:prstClr val="black"/>
                </a:solidFill>
                <a:latin typeface="Georgia"/>
                <a:cs typeface="Georgia"/>
              </a:rPr>
              <a:t>Def. </a:t>
            </a:r>
            <a:r>
              <a:rPr sz="3200" i="1" dirty="0">
                <a:solidFill>
                  <a:prstClr val="black"/>
                </a:solidFill>
                <a:latin typeface="Georgia"/>
                <a:cs typeface="Georgia"/>
              </a:rPr>
              <a:t>Z</a:t>
            </a:r>
            <a:r>
              <a:rPr sz="3200" i="1" baseline="-6944" dirty="0">
                <a:solidFill>
                  <a:prstClr val="black"/>
                </a:solidFill>
                <a:latin typeface="Georgia"/>
                <a:cs typeface="Georgia"/>
              </a:rPr>
              <a:t>i</a:t>
            </a:r>
            <a:r>
              <a:rPr sz="3200" dirty="0">
                <a:solidFill>
                  <a:prstClr val="black"/>
                </a:solidFill>
                <a:latin typeface="Georgia"/>
                <a:cs typeface="Georgia"/>
              </a:rPr>
              <a:t>(</a:t>
            </a:r>
            <a:r>
              <a:rPr sz="3200" i="1" dirty="0">
                <a:solidFill>
                  <a:prstClr val="black"/>
                </a:solidFill>
                <a:latin typeface="Georgia"/>
                <a:cs typeface="Georgia"/>
              </a:rPr>
              <a:t>P</a:t>
            </a:r>
            <a:r>
              <a:rPr sz="3200" dirty="0">
                <a:solidFill>
                  <a:prstClr val="black"/>
                </a:solidFill>
                <a:latin typeface="Georgia"/>
                <a:cs typeface="Georgia"/>
              </a:rPr>
              <a:t>) = the length of the longest substring of </a:t>
            </a:r>
            <a:r>
              <a:rPr sz="3200" i="1" dirty="0">
                <a:solidFill>
                  <a:prstClr val="black"/>
                </a:solidFill>
                <a:latin typeface="Georgia"/>
                <a:cs typeface="Georgia"/>
              </a:rPr>
              <a:t>P </a:t>
            </a:r>
            <a:r>
              <a:rPr sz="3200" dirty="0">
                <a:solidFill>
                  <a:prstClr val="black"/>
                </a:solidFill>
                <a:latin typeface="Georgia"/>
                <a:cs typeface="Georgia"/>
              </a:rPr>
              <a:t>that  starts at </a:t>
            </a:r>
            <a:r>
              <a:rPr sz="3200" i="1" dirty="0">
                <a:solidFill>
                  <a:prstClr val="black"/>
                </a:solidFill>
                <a:latin typeface="Georgia"/>
                <a:cs typeface="Georgia"/>
              </a:rPr>
              <a:t>i </a:t>
            </a:r>
            <a:r>
              <a:rPr sz="3200" dirty="0">
                <a:solidFill>
                  <a:prstClr val="black"/>
                </a:solidFill>
                <a:latin typeface="Georgia"/>
                <a:cs typeface="Georgia"/>
              </a:rPr>
              <a:t>&gt; 1 and matches a prefix of </a:t>
            </a:r>
            <a:r>
              <a:rPr sz="3200" i="1" dirty="0">
                <a:solidFill>
                  <a:prstClr val="black"/>
                </a:solidFill>
                <a:latin typeface="Georgia"/>
                <a:cs typeface="Georgia"/>
              </a:rPr>
              <a:t>P</a:t>
            </a:r>
            <a:r>
              <a:rPr sz="3200" dirty="0">
                <a:solidFill>
                  <a:prstClr val="black"/>
                </a:solidFill>
                <a:latin typeface="Georgia"/>
                <a:cs typeface="Georgia"/>
              </a:rPr>
              <a:t>.</a:t>
            </a:r>
          </a:p>
        </p:txBody>
      </p:sp>
      <p:sp>
        <p:nvSpPr>
          <p:cNvPr id="9" name="object 9"/>
          <p:cNvSpPr/>
          <p:nvPr/>
        </p:nvSpPr>
        <p:spPr>
          <a:xfrm>
            <a:off x="2272884" y="3803001"/>
            <a:ext cx="4598343" cy="446"/>
          </a:xfrm>
          <a:custGeom>
            <a:avLst/>
            <a:gdLst/>
            <a:ahLst/>
            <a:cxnLst/>
            <a:rect l="l" t="t" r="r" b="b"/>
            <a:pathLst>
              <a:path w="6539865" h="635">
                <a:moveTo>
                  <a:pt x="0" y="0"/>
                </a:moveTo>
                <a:lnTo>
                  <a:pt x="6539797" y="7"/>
                </a:lnTo>
              </a:path>
            </a:pathLst>
          </a:custGeom>
          <a:ln w="101600">
            <a:solidFill>
              <a:srgbClr val="000000"/>
            </a:solidFill>
          </a:ln>
        </p:spPr>
        <p:txBody>
          <a:bodyPr wrap="square" lIns="0" tIns="0" rIns="0" bIns="0" rtlCol="0"/>
          <a:lstStyle/>
          <a:p>
            <a:pPr defTabSz="642915"/>
            <a:endParaRPr sz="2000">
              <a:solidFill>
                <a:prstClr val="black"/>
              </a:solidFill>
              <a:latin typeface="Calibri"/>
            </a:endParaRPr>
          </a:p>
        </p:txBody>
      </p:sp>
      <p:sp>
        <p:nvSpPr>
          <p:cNvPr id="10" name="object 10"/>
          <p:cNvSpPr txBox="1"/>
          <p:nvPr/>
        </p:nvSpPr>
        <p:spPr>
          <a:xfrm>
            <a:off x="4540747" y="4179094"/>
            <a:ext cx="92422" cy="501460"/>
          </a:xfrm>
          <a:prstGeom prst="rect">
            <a:avLst/>
          </a:prstGeom>
        </p:spPr>
        <p:txBody>
          <a:bodyPr vert="horz" wrap="square" lIns="0" tIns="8930" rIns="0" bIns="0" rtlCol="0">
            <a:spAutoFit/>
          </a:bodyPr>
          <a:lstStyle/>
          <a:p>
            <a:pPr marL="8929" defTabSz="642915">
              <a:spcBef>
                <a:spcPts val="70"/>
              </a:spcBef>
            </a:pPr>
            <a:r>
              <a:rPr sz="3200" i="1" dirty="0">
                <a:solidFill>
                  <a:prstClr val="black"/>
                </a:solidFill>
                <a:latin typeface="Georgia"/>
                <a:cs typeface="Georgia"/>
              </a:rPr>
              <a:t>i</a:t>
            </a:r>
            <a:endParaRPr sz="3200">
              <a:solidFill>
                <a:prstClr val="black"/>
              </a:solidFill>
              <a:latin typeface="Georgia"/>
              <a:cs typeface="Georgia"/>
            </a:endParaRPr>
          </a:p>
        </p:txBody>
      </p:sp>
      <p:sp>
        <p:nvSpPr>
          <p:cNvPr id="11" name="object 11"/>
          <p:cNvSpPr/>
          <p:nvPr/>
        </p:nvSpPr>
        <p:spPr>
          <a:xfrm>
            <a:off x="4589859" y="3886875"/>
            <a:ext cx="0" cy="273695"/>
          </a:xfrm>
          <a:custGeom>
            <a:avLst/>
            <a:gdLst/>
            <a:ahLst/>
            <a:cxnLst/>
            <a:rect l="l" t="t" r="r" b="b"/>
            <a:pathLst>
              <a:path h="389254">
                <a:moveTo>
                  <a:pt x="0" y="0"/>
                </a:moveTo>
                <a:lnTo>
                  <a:pt x="0" y="6350"/>
                </a:lnTo>
                <a:lnTo>
                  <a:pt x="0" y="389072"/>
                </a:lnTo>
              </a:path>
            </a:pathLst>
          </a:custGeom>
          <a:ln w="12700">
            <a:solidFill>
              <a:srgbClr val="000000"/>
            </a:solidFill>
          </a:ln>
        </p:spPr>
        <p:txBody>
          <a:bodyPr wrap="square" lIns="0" tIns="0" rIns="0" bIns="0" rtlCol="0"/>
          <a:lstStyle/>
          <a:p>
            <a:pPr defTabSz="642915"/>
            <a:endParaRPr sz="2000">
              <a:solidFill>
                <a:prstClr val="black"/>
              </a:solidFill>
              <a:latin typeface="Calibri"/>
            </a:endParaRPr>
          </a:p>
        </p:txBody>
      </p:sp>
      <p:sp>
        <p:nvSpPr>
          <p:cNvPr id="12" name="object 12"/>
          <p:cNvSpPr/>
          <p:nvPr/>
        </p:nvSpPr>
        <p:spPr>
          <a:xfrm>
            <a:off x="4563070" y="3851156"/>
            <a:ext cx="53578" cy="53578"/>
          </a:xfrm>
          <a:prstGeom prst="rect">
            <a:avLst/>
          </a:prstGeom>
          <a:blipFill>
            <a:blip r:embed="rId3" cstate="print"/>
            <a:stretch>
              <a:fillRect/>
            </a:stretch>
          </a:blipFill>
        </p:spPr>
        <p:txBody>
          <a:bodyPr wrap="square" lIns="0" tIns="0" rIns="0" bIns="0" rtlCol="0"/>
          <a:lstStyle/>
          <a:p>
            <a:pPr defTabSz="642915"/>
            <a:endParaRPr sz="2000">
              <a:solidFill>
                <a:prstClr val="black"/>
              </a:solidFill>
              <a:latin typeface="Calibri"/>
            </a:endParaRPr>
          </a:p>
        </p:txBody>
      </p:sp>
      <p:sp>
        <p:nvSpPr>
          <p:cNvPr id="13" name="object 13"/>
          <p:cNvSpPr/>
          <p:nvPr/>
        </p:nvSpPr>
        <p:spPr>
          <a:xfrm>
            <a:off x="4545211" y="3567370"/>
            <a:ext cx="0" cy="165646"/>
          </a:xfrm>
          <a:custGeom>
            <a:avLst/>
            <a:gdLst/>
            <a:ahLst/>
            <a:cxnLst/>
            <a:rect l="l" t="t" r="r" b="b"/>
            <a:pathLst>
              <a:path h="235585">
                <a:moveTo>
                  <a:pt x="0" y="235007"/>
                </a:moveTo>
                <a:lnTo>
                  <a:pt x="0" y="0"/>
                </a:lnTo>
              </a:path>
            </a:pathLst>
          </a:custGeom>
          <a:ln w="12700">
            <a:solidFill>
              <a:srgbClr val="000000"/>
            </a:solidFill>
          </a:ln>
        </p:spPr>
        <p:txBody>
          <a:bodyPr wrap="square" lIns="0" tIns="0" rIns="0" bIns="0" rtlCol="0"/>
          <a:lstStyle/>
          <a:p>
            <a:pPr defTabSz="642915"/>
            <a:endParaRPr sz="2000">
              <a:solidFill>
                <a:prstClr val="black"/>
              </a:solidFill>
              <a:latin typeface="Calibri"/>
            </a:endParaRPr>
          </a:p>
        </p:txBody>
      </p:sp>
      <p:sp>
        <p:nvSpPr>
          <p:cNvPr id="14" name="object 14"/>
          <p:cNvSpPr/>
          <p:nvPr/>
        </p:nvSpPr>
        <p:spPr>
          <a:xfrm>
            <a:off x="6098977" y="3562946"/>
            <a:ext cx="0" cy="165646"/>
          </a:xfrm>
          <a:custGeom>
            <a:avLst/>
            <a:gdLst/>
            <a:ahLst/>
            <a:cxnLst/>
            <a:rect l="l" t="t" r="r" b="b"/>
            <a:pathLst>
              <a:path h="235585">
                <a:moveTo>
                  <a:pt x="0" y="235007"/>
                </a:moveTo>
                <a:lnTo>
                  <a:pt x="0" y="0"/>
                </a:lnTo>
              </a:path>
            </a:pathLst>
          </a:custGeom>
          <a:ln w="12700">
            <a:solidFill>
              <a:srgbClr val="000000"/>
            </a:solidFill>
          </a:ln>
        </p:spPr>
        <p:txBody>
          <a:bodyPr wrap="square" lIns="0" tIns="0" rIns="0" bIns="0" rtlCol="0"/>
          <a:lstStyle/>
          <a:p>
            <a:pPr defTabSz="642915"/>
            <a:endParaRPr sz="2000">
              <a:solidFill>
                <a:prstClr val="black"/>
              </a:solidFill>
              <a:latin typeface="Calibri"/>
            </a:endParaRPr>
          </a:p>
        </p:txBody>
      </p:sp>
      <p:sp>
        <p:nvSpPr>
          <p:cNvPr id="15" name="object 15"/>
          <p:cNvSpPr/>
          <p:nvPr/>
        </p:nvSpPr>
        <p:spPr>
          <a:xfrm>
            <a:off x="4553687" y="3643800"/>
            <a:ext cx="1542604" cy="0"/>
          </a:xfrm>
          <a:custGeom>
            <a:avLst/>
            <a:gdLst/>
            <a:ahLst/>
            <a:cxnLst/>
            <a:rect l="l" t="t" r="r" b="b"/>
            <a:pathLst>
              <a:path w="2193925">
                <a:moveTo>
                  <a:pt x="2193695" y="1"/>
                </a:moveTo>
                <a:lnTo>
                  <a:pt x="0" y="0"/>
                </a:lnTo>
              </a:path>
            </a:pathLst>
          </a:custGeom>
          <a:ln w="12700">
            <a:solidFill>
              <a:srgbClr val="000000"/>
            </a:solidFill>
          </a:ln>
        </p:spPr>
        <p:txBody>
          <a:bodyPr wrap="square" lIns="0" tIns="0" rIns="0" bIns="0" rtlCol="0"/>
          <a:lstStyle/>
          <a:p>
            <a:pPr defTabSz="642915"/>
            <a:endParaRPr sz="2000">
              <a:solidFill>
                <a:prstClr val="black"/>
              </a:solidFill>
              <a:latin typeface="Calibri"/>
            </a:endParaRPr>
          </a:p>
        </p:txBody>
      </p:sp>
      <p:sp>
        <p:nvSpPr>
          <p:cNvPr id="16" name="object 16"/>
          <p:cNvSpPr/>
          <p:nvPr/>
        </p:nvSpPr>
        <p:spPr>
          <a:xfrm>
            <a:off x="2277070" y="3567370"/>
            <a:ext cx="0" cy="165646"/>
          </a:xfrm>
          <a:custGeom>
            <a:avLst/>
            <a:gdLst/>
            <a:ahLst/>
            <a:cxnLst/>
            <a:rect l="l" t="t" r="r" b="b"/>
            <a:pathLst>
              <a:path h="235585">
                <a:moveTo>
                  <a:pt x="0" y="235007"/>
                </a:moveTo>
                <a:lnTo>
                  <a:pt x="0" y="0"/>
                </a:lnTo>
              </a:path>
            </a:pathLst>
          </a:custGeom>
          <a:ln w="12700">
            <a:solidFill>
              <a:srgbClr val="000000"/>
            </a:solidFill>
          </a:ln>
        </p:spPr>
        <p:txBody>
          <a:bodyPr wrap="square" lIns="0" tIns="0" rIns="0" bIns="0" rtlCol="0"/>
          <a:lstStyle/>
          <a:p>
            <a:pPr defTabSz="642915"/>
            <a:endParaRPr sz="2000">
              <a:solidFill>
                <a:prstClr val="black"/>
              </a:solidFill>
              <a:latin typeface="Calibri"/>
            </a:endParaRPr>
          </a:p>
        </p:txBody>
      </p:sp>
      <p:sp>
        <p:nvSpPr>
          <p:cNvPr id="17" name="object 17"/>
          <p:cNvSpPr/>
          <p:nvPr/>
        </p:nvSpPr>
        <p:spPr>
          <a:xfrm>
            <a:off x="3830836" y="3562946"/>
            <a:ext cx="0" cy="165646"/>
          </a:xfrm>
          <a:custGeom>
            <a:avLst/>
            <a:gdLst/>
            <a:ahLst/>
            <a:cxnLst/>
            <a:rect l="l" t="t" r="r" b="b"/>
            <a:pathLst>
              <a:path h="235585">
                <a:moveTo>
                  <a:pt x="0" y="235007"/>
                </a:moveTo>
                <a:lnTo>
                  <a:pt x="0" y="0"/>
                </a:lnTo>
              </a:path>
            </a:pathLst>
          </a:custGeom>
          <a:ln w="12700">
            <a:solidFill>
              <a:srgbClr val="000000"/>
            </a:solidFill>
          </a:ln>
        </p:spPr>
        <p:txBody>
          <a:bodyPr wrap="square" lIns="0" tIns="0" rIns="0" bIns="0" rtlCol="0"/>
          <a:lstStyle/>
          <a:p>
            <a:pPr defTabSz="642915"/>
            <a:endParaRPr sz="2000">
              <a:solidFill>
                <a:prstClr val="black"/>
              </a:solidFill>
              <a:latin typeface="Calibri"/>
            </a:endParaRPr>
          </a:p>
        </p:txBody>
      </p:sp>
      <p:sp>
        <p:nvSpPr>
          <p:cNvPr id="18" name="object 18"/>
          <p:cNvSpPr/>
          <p:nvPr/>
        </p:nvSpPr>
        <p:spPr>
          <a:xfrm>
            <a:off x="2285546" y="3643800"/>
            <a:ext cx="1542604" cy="0"/>
          </a:xfrm>
          <a:custGeom>
            <a:avLst/>
            <a:gdLst/>
            <a:ahLst/>
            <a:cxnLst/>
            <a:rect l="l" t="t" r="r" b="b"/>
            <a:pathLst>
              <a:path w="2193925">
                <a:moveTo>
                  <a:pt x="2193695" y="1"/>
                </a:moveTo>
                <a:lnTo>
                  <a:pt x="0" y="0"/>
                </a:lnTo>
              </a:path>
            </a:pathLst>
          </a:custGeom>
          <a:ln w="12700">
            <a:solidFill>
              <a:srgbClr val="000000"/>
            </a:solidFill>
          </a:ln>
        </p:spPr>
        <p:txBody>
          <a:bodyPr wrap="square" lIns="0" tIns="0" rIns="0" bIns="0" rtlCol="0"/>
          <a:lstStyle/>
          <a:p>
            <a:pPr defTabSz="642915"/>
            <a:endParaRPr sz="2000">
              <a:solidFill>
                <a:prstClr val="black"/>
              </a:solidFill>
              <a:latin typeface="Calibri"/>
            </a:endParaRPr>
          </a:p>
        </p:txBody>
      </p:sp>
      <p:sp>
        <p:nvSpPr>
          <p:cNvPr id="19" name="object 19"/>
          <p:cNvSpPr txBox="1"/>
          <p:nvPr/>
        </p:nvSpPr>
        <p:spPr>
          <a:xfrm>
            <a:off x="1948869" y="3656707"/>
            <a:ext cx="149126" cy="747681"/>
          </a:xfrm>
          <a:prstGeom prst="rect">
            <a:avLst/>
          </a:prstGeom>
        </p:spPr>
        <p:txBody>
          <a:bodyPr vert="horz" wrap="square" lIns="0" tIns="8930" rIns="0" bIns="0" rtlCol="0">
            <a:spAutoFit/>
          </a:bodyPr>
          <a:lstStyle/>
          <a:p>
            <a:pPr marL="8929" defTabSz="642915">
              <a:spcBef>
                <a:spcPts val="70"/>
              </a:spcBef>
            </a:pPr>
            <a:r>
              <a:rPr sz="2400" i="1" dirty="0">
                <a:solidFill>
                  <a:prstClr val="black"/>
                </a:solidFill>
                <a:latin typeface="Gill Sans MT"/>
                <a:cs typeface="Gill Sans MT"/>
              </a:rPr>
              <a:t>P</a:t>
            </a:r>
            <a:r>
              <a:rPr sz="2400" dirty="0">
                <a:solidFill>
                  <a:prstClr val="black"/>
                </a:solidFill>
                <a:latin typeface="Gill Sans MT"/>
                <a:cs typeface="Gill Sans MT"/>
              </a:rPr>
              <a:t>:</a:t>
            </a:r>
          </a:p>
        </p:txBody>
      </p:sp>
      <p:sp>
        <p:nvSpPr>
          <p:cNvPr id="20" name="object 20"/>
          <p:cNvSpPr txBox="1"/>
          <p:nvPr/>
        </p:nvSpPr>
        <p:spPr>
          <a:xfrm>
            <a:off x="5585876" y="4214813"/>
            <a:ext cx="1680686" cy="501460"/>
          </a:xfrm>
          <a:prstGeom prst="rect">
            <a:avLst/>
          </a:prstGeom>
        </p:spPr>
        <p:txBody>
          <a:bodyPr vert="horz" wrap="square" lIns="0" tIns="8930" rIns="0" bIns="0" rtlCol="0">
            <a:spAutoFit/>
          </a:bodyPr>
          <a:lstStyle/>
          <a:p>
            <a:pPr marL="26788" defTabSz="642915">
              <a:spcBef>
                <a:spcPts val="70"/>
              </a:spcBef>
            </a:pPr>
            <a:r>
              <a:rPr sz="3200" i="1" dirty="0">
                <a:solidFill>
                  <a:prstClr val="black"/>
                </a:solidFill>
                <a:latin typeface="Georgia"/>
                <a:cs typeface="Georgia"/>
              </a:rPr>
              <a:t>i + Z</a:t>
            </a:r>
            <a:r>
              <a:rPr sz="3200" i="1" baseline="-6006" dirty="0">
                <a:solidFill>
                  <a:prstClr val="black"/>
                </a:solidFill>
                <a:latin typeface="Georgia"/>
                <a:cs typeface="Georgia"/>
              </a:rPr>
              <a:t>i </a:t>
            </a:r>
            <a:r>
              <a:rPr sz="3200" i="1" dirty="0">
                <a:solidFill>
                  <a:prstClr val="black"/>
                </a:solidFill>
                <a:latin typeface="Georgia"/>
                <a:cs typeface="Georgia"/>
              </a:rPr>
              <a:t>-</a:t>
            </a:r>
            <a:r>
              <a:rPr sz="3200" i="1" spc="-225" dirty="0">
                <a:solidFill>
                  <a:prstClr val="black"/>
                </a:solidFill>
                <a:latin typeface="Georgia"/>
                <a:cs typeface="Georgia"/>
              </a:rPr>
              <a:t> </a:t>
            </a:r>
            <a:r>
              <a:rPr sz="3200" i="1" dirty="0">
                <a:solidFill>
                  <a:prstClr val="black"/>
                </a:solidFill>
                <a:latin typeface="Georgia"/>
                <a:cs typeface="Georgia"/>
              </a:rPr>
              <a:t>1</a:t>
            </a:r>
            <a:endParaRPr sz="3200" dirty="0">
              <a:solidFill>
                <a:prstClr val="black"/>
              </a:solidFill>
              <a:latin typeface="Georgia"/>
              <a:cs typeface="Georgia"/>
            </a:endParaRPr>
          </a:p>
        </p:txBody>
      </p:sp>
      <p:sp>
        <p:nvSpPr>
          <p:cNvPr id="21" name="object 21"/>
          <p:cNvSpPr/>
          <p:nvPr/>
        </p:nvSpPr>
        <p:spPr>
          <a:xfrm>
            <a:off x="6054328" y="3937993"/>
            <a:ext cx="0" cy="273695"/>
          </a:xfrm>
          <a:custGeom>
            <a:avLst/>
            <a:gdLst/>
            <a:ahLst/>
            <a:cxnLst/>
            <a:rect l="l" t="t" r="r" b="b"/>
            <a:pathLst>
              <a:path h="389254">
                <a:moveTo>
                  <a:pt x="0" y="0"/>
                </a:moveTo>
                <a:lnTo>
                  <a:pt x="0" y="6350"/>
                </a:lnTo>
                <a:lnTo>
                  <a:pt x="0" y="389072"/>
                </a:lnTo>
              </a:path>
            </a:pathLst>
          </a:custGeom>
          <a:ln w="12700">
            <a:solidFill>
              <a:srgbClr val="000000"/>
            </a:solidFill>
          </a:ln>
        </p:spPr>
        <p:txBody>
          <a:bodyPr wrap="square" lIns="0" tIns="0" rIns="0" bIns="0" rtlCol="0"/>
          <a:lstStyle/>
          <a:p>
            <a:pPr defTabSz="642915"/>
            <a:endParaRPr sz="2000">
              <a:solidFill>
                <a:prstClr val="black"/>
              </a:solidFill>
              <a:latin typeface="Calibri"/>
            </a:endParaRPr>
          </a:p>
        </p:txBody>
      </p:sp>
      <p:sp>
        <p:nvSpPr>
          <p:cNvPr id="22" name="object 22"/>
          <p:cNvSpPr/>
          <p:nvPr/>
        </p:nvSpPr>
        <p:spPr>
          <a:xfrm>
            <a:off x="6027539" y="3902274"/>
            <a:ext cx="53578" cy="53578"/>
          </a:xfrm>
          <a:prstGeom prst="rect">
            <a:avLst/>
          </a:prstGeom>
          <a:blipFill>
            <a:blip r:embed="rId3" cstate="print"/>
            <a:stretch>
              <a:fillRect/>
            </a:stretch>
          </a:blipFill>
        </p:spPr>
        <p:txBody>
          <a:bodyPr wrap="square" lIns="0" tIns="0" rIns="0" bIns="0" rtlCol="0"/>
          <a:lstStyle/>
          <a:p>
            <a:pPr defTabSz="642915"/>
            <a:endParaRPr sz="2000">
              <a:solidFill>
                <a:prstClr val="black"/>
              </a:solidFill>
              <a:latin typeface="Calibri"/>
            </a:endParaRPr>
          </a:p>
        </p:txBody>
      </p:sp>
      <p:sp>
        <p:nvSpPr>
          <p:cNvPr id="23" name="object 23"/>
          <p:cNvSpPr txBox="1"/>
          <p:nvPr/>
        </p:nvSpPr>
        <p:spPr>
          <a:xfrm>
            <a:off x="5204245" y="3259336"/>
            <a:ext cx="253603" cy="829755"/>
          </a:xfrm>
          <a:prstGeom prst="rect">
            <a:avLst/>
          </a:prstGeom>
        </p:spPr>
        <p:txBody>
          <a:bodyPr vert="horz" wrap="square" lIns="0" tIns="8930" rIns="0" bIns="0" rtlCol="0">
            <a:spAutoFit/>
          </a:bodyPr>
          <a:lstStyle/>
          <a:p>
            <a:pPr marL="26788" defTabSz="642915">
              <a:spcBef>
                <a:spcPts val="70"/>
              </a:spcBef>
            </a:pPr>
            <a:r>
              <a:rPr sz="3200" i="1" dirty="0">
                <a:solidFill>
                  <a:prstClr val="black"/>
                </a:solidFill>
                <a:latin typeface="Georgia"/>
                <a:cs typeface="Georgia"/>
              </a:rPr>
              <a:t>Z</a:t>
            </a:r>
            <a:r>
              <a:rPr sz="3200" i="1" baseline="-6006" dirty="0">
                <a:solidFill>
                  <a:prstClr val="black"/>
                </a:solidFill>
                <a:latin typeface="Georgia"/>
                <a:cs typeface="Georgia"/>
              </a:rPr>
              <a:t>i</a:t>
            </a:r>
            <a:endParaRPr sz="3200" baseline="-6006">
              <a:solidFill>
                <a:prstClr val="black"/>
              </a:solidFill>
              <a:latin typeface="Georgia"/>
              <a:cs typeface="Georgia"/>
            </a:endParaRPr>
          </a:p>
        </p:txBody>
      </p:sp>
      <p:sp>
        <p:nvSpPr>
          <p:cNvPr id="24" name="object 24"/>
          <p:cNvSpPr txBox="1"/>
          <p:nvPr/>
        </p:nvSpPr>
        <p:spPr>
          <a:xfrm>
            <a:off x="2844106" y="3259336"/>
            <a:ext cx="253603" cy="829755"/>
          </a:xfrm>
          <a:prstGeom prst="rect">
            <a:avLst/>
          </a:prstGeom>
        </p:spPr>
        <p:txBody>
          <a:bodyPr vert="horz" wrap="square" lIns="0" tIns="8930" rIns="0" bIns="0" rtlCol="0">
            <a:spAutoFit/>
          </a:bodyPr>
          <a:lstStyle/>
          <a:p>
            <a:pPr marL="26788" defTabSz="642915">
              <a:spcBef>
                <a:spcPts val="70"/>
              </a:spcBef>
            </a:pPr>
            <a:r>
              <a:rPr sz="3200" i="1" dirty="0">
                <a:solidFill>
                  <a:prstClr val="black"/>
                </a:solidFill>
                <a:latin typeface="Georgia"/>
                <a:cs typeface="Georgia"/>
              </a:rPr>
              <a:t>Z</a:t>
            </a:r>
            <a:r>
              <a:rPr sz="3200" i="1" baseline="-6006" dirty="0">
                <a:solidFill>
                  <a:prstClr val="black"/>
                </a:solidFill>
                <a:latin typeface="Georgia"/>
                <a:cs typeface="Georgia"/>
              </a:rPr>
              <a:t>i</a:t>
            </a:r>
            <a:endParaRPr sz="3200" baseline="-6006">
              <a:solidFill>
                <a:prstClr val="black"/>
              </a:solidFill>
              <a:latin typeface="Georgia"/>
              <a:cs typeface="Georgia"/>
            </a:endParaRPr>
          </a:p>
        </p:txBody>
      </p:sp>
      <p:sp>
        <p:nvSpPr>
          <p:cNvPr id="25" name="object 25"/>
          <p:cNvSpPr/>
          <p:nvPr/>
        </p:nvSpPr>
        <p:spPr>
          <a:xfrm>
            <a:off x="2277070" y="3804047"/>
            <a:ext cx="1543050" cy="0"/>
          </a:xfrm>
          <a:custGeom>
            <a:avLst/>
            <a:gdLst/>
            <a:ahLst/>
            <a:cxnLst/>
            <a:rect l="l" t="t" r="r" b="b"/>
            <a:pathLst>
              <a:path w="2194560">
                <a:moveTo>
                  <a:pt x="0" y="0"/>
                </a:moveTo>
                <a:lnTo>
                  <a:pt x="2194542" y="2"/>
                </a:lnTo>
              </a:path>
            </a:pathLst>
          </a:custGeom>
          <a:ln w="101600">
            <a:solidFill>
              <a:srgbClr val="FF2600"/>
            </a:solidFill>
          </a:ln>
        </p:spPr>
        <p:txBody>
          <a:bodyPr wrap="square" lIns="0" tIns="0" rIns="0" bIns="0" rtlCol="0"/>
          <a:lstStyle/>
          <a:p>
            <a:pPr defTabSz="642915"/>
            <a:endParaRPr sz="2000">
              <a:solidFill>
                <a:prstClr val="black"/>
              </a:solidFill>
              <a:latin typeface="Calibri"/>
            </a:endParaRPr>
          </a:p>
        </p:txBody>
      </p:sp>
      <p:sp>
        <p:nvSpPr>
          <p:cNvPr id="26" name="object 26"/>
          <p:cNvSpPr/>
          <p:nvPr/>
        </p:nvSpPr>
        <p:spPr>
          <a:xfrm>
            <a:off x="4554141" y="3804047"/>
            <a:ext cx="1543050" cy="0"/>
          </a:xfrm>
          <a:custGeom>
            <a:avLst/>
            <a:gdLst/>
            <a:ahLst/>
            <a:cxnLst/>
            <a:rect l="l" t="t" r="r" b="b"/>
            <a:pathLst>
              <a:path w="2194559">
                <a:moveTo>
                  <a:pt x="0" y="0"/>
                </a:moveTo>
                <a:lnTo>
                  <a:pt x="2194542" y="2"/>
                </a:lnTo>
              </a:path>
            </a:pathLst>
          </a:custGeom>
          <a:ln w="101600">
            <a:solidFill>
              <a:srgbClr val="FF2600"/>
            </a:solidFill>
          </a:ln>
        </p:spPr>
        <p:txBody>
          <a:bodyPr wrap="square" lIns="0" tIns="0" rIns="0" bIns="0" rtlCol="0"/>
          <a:lstStyle/>
          <a:p>
            <a:pPr defTabSz="642915"/>
            <a:endParaRPr sz="2000">
              <a:solidFill>
                <a:prstClr val="black"/>
              </a:solidFill>
              <a:latin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ext Box 2">
            <a:extLst>
              <a:ext uri="{FF2B5EF4-FFF2-40B4-BE49-F238E27FC236}">
                <a16:creationId xmlns:a16="http://schemas.microsoft.com/office/drawing/2014/main" id="{BC8934BE-25A9-4604-AB10-3508D4FC1D4F}"/>
              </a:ext>
            </a:extLst>
          </p:cNvPr>
          <p:cNvSpPr txBox="1">
            <a:spLocks noChangeArrowheads="1"/>
          </p:cNvSpPr>
          <p:nvPr/>
        </p:nvSpPr>
        <p:spPr bwMode="auto">
          <a:xfrm>
            <a:off x="381000" y="3168650"/>
            <a:ext cx="3976688" cy="1590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I’m bad, I’m bad-- come 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bad-- really, really bad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I’m bad, I’m bad--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bad-- really, really bad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I’m bad, I’m bad-- come on, you know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bad-- really really bad.</a:t>
            </a:r>
          </a:p>
        </p:txBody>
      </p:sp>
      <p:sp>
        <p:nvSpPr>
          <p:cNvPr id="328707" name="Text Box 3">
            <a:extLst>
              <a:ext uri="{FF2B5EF4-FFF2-40B4-BE49-F238E27FC236}">
                <a16:creationId xmlns:a16="http://schemas.microsoft.com/office/drawing/2014/main" id="{EBD0BD8E-C569-4E34-9BA5-B93D94A4DED4}"/>
              </a:ext>
            </a:extLst>
          </p:cNvPr>
          <p:cNvSpPr txBox="1">
            <a:spLocks noChangeArrowheads="1"/>
          </p:cNvSpPr>
          <p:nvPr/>
        </p:nvSpPr>
        <p:spPr bwMode="auto">
          <a:xfrm>
            <a:off x="5151438" y="2743200"/>
            <a:ext cx="2859087"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a:t>
            </a:r>
          </a:p>
        </p:txBody>
      </p:sp>
      <p:sp>
        <p:nvSpPr>
          <p:cNvPr id="328708" name="Line 4">
            <a:extLst>
              <a:ext uri="{FF2B5EF4-FFF2-40B4-BE49-F238E27FC236}">
                <a16:creationId xmlns:a16="http://schemas.microsoft.com/office/drawing/2014/main" id="{409B92FB-4D4C-4D53-B476-D766132862E4}"/>
              </a:ext>
            </a:extLst>
          </p:cNvPr>
          <p:cNvSpPr>
            <a:spLocks noChangeShapeType="1"/>
          </p:cNvSpPr>
          <p:nvPr/>
        </p:nvSpPr>
        <p:spPr bwMode="auto">
          <a:xfrm>
            <a:off x="5159375" y="3078163"/>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8709" name="Text Box 5">
            <a:extLst>
              <a:ext uri="{FF2B5EF4-FFF2-40B4-BE49-F238E27FC236}">
                <a16:creationId xmlns:a16="http://schemas.microsoft.com/office/drawing/2014/main" id="{543C645F-6CFF-405F-8C80-DA6FCBF1A017}"/>
              </a:ext>
            </a:extLst>
          </p:cNvPr>
          <p:cNvSpPr txBox="1">
            <a:spLocks noChangeArrowheads="1"/>
          </p:cNvSpPr>
          <p:nvPr/>
        </p:nvSpPr>
        <p:spPr bwMode="auto">
          <a:xfrm>
            <a:off x="5630863" y="5033963"/>
            <a:ext cx="1987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Word Frequency</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710" name="Text Box 6">
            <a:extLst>
              <a:ext uri="{FF2B5EF4-FFF2-40B4-BE49-F238E27FC236}">
                <a16:creationId xmlns:a16="http://schemas.microsoft.com/office/drawing/2014/main" id="{9025601B-7469-46A2-9651-5E4F3D42AA56}"/>
              </a:ext>
            </a:extLst>
          </p:cNvPr>
          <p:cNvSpPr txBox="1">
            <a:spLocks noChangeArrowheads="1"/>
          </p:cNvSpPr>
          <p:nvPr/>
        </p:nvSpPr>
        <p:spPr bwMode="auto">
          <a:xfrm>
            <a:off x="457200" y="5943600"/>
            <a:ext cx="4267200" cy="5905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 = total bits = 35 symbols x 3 bits/symbol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 = 105 bits</a:t>
            </a:r>
            <a:endPar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711" name="Rectangle 7">
            <a:extLst>
              <a:ext uri="{FF2B5EF4-FFF2-40B4-BE49-F238E27FC236}">
                <a16:creationId xmlns:a16="http://schemas.microsoft.com/office/drawing/2014/main" id="{7163F990-6C84-4282-A8D0-3AB3B858DCCD}"/>
              </a:ext>
            </a:extLst>
          </p:cNvPr>
          <p:cNvSpPr>
            <a:spLocks noGrp="1" noChangeArrowheads="1"/>
          </p:cNvSpPr>
          <p:nvPr>
            <p:ph type="title"/>
          </p:nvPr>
        </p:nvSpPr>
        <p:spPr>
          <a:xfrm>
            <a:off x="0" y="609600"/>
            <a:ext cx="6934200" cy="1143000"/>
          </a:xfrm>
          <a:noFill/>
          <a:ln/>
        </p:spPr>
        <p:txBody>
          <a:bodyPr/>
          <a:lstStyle/>
          <a:p>
            <a:r>
              <a:rPr lang="en-US" altLang="en-US">
                <a:solidFill>
                  <a:schemeClr val="tx1"/>
                </a:solidFill>
              </a:rPr>
              <a:t>Huffman coding</a:t>
            </a:r>
            <a:endParaRPr lang="en-US" altLang="en-US" sz="3200">
              <a:solidFill>
                <a:schemeClr val="tx1"/>
              </a:solidFill>
            </a:endParaRPr>
          </a:p>
        </p:txBody>
      </p:sp>
      <p:sp>
        <p:nvSpPr>
          <p:cNvPr id="328712" name="Text Box 8">
            <a:extLst>
              <a:ext uri="{FF2B5EF4-FFF2-40B4-BE49-F238E27FC236}">
                <a16:creationId xmlns:a16="http://schemas.microsoft.com/office/drawing/2014/main" id="{3CD486D1-5C0C-47EF-A846-1DE38BB22B8A}"/>
              </a:ext>
            </a:extLst>
          </p:cNvPr>
          <p:cNvSpPr txBox="1">
            <a:spLocks noChangeArrowheads="1"/>
          </p:cNvSpPr>
          <p:nvPr/>
        </p:nvSpPr>
        <p:spPr bwMode="auto">
          <a:xfrm>
            <a:off x="457200" y="5257800"/>
            <a:ext cx="3249613" cy="5905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total symbols = 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Bits per symbol = ceil(log 7) = 3</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a:extLst>
              <a:ext uri="{FF2B5EF4-FFF2-40B4-BE49-F238E27FC236}">
                <a16:creationId xmlns:a16="http://schemas.microsoft.com/office/drawing/2014/main" id="{94039B72-8297-40FF-8EDC-C2A2EC055D58}"/>
              </a:ext>
            </a:extLst>
          </p:cNvPr>
          <p:cNvSpPr txBox="1">
            <a:spLocks noChangeArrowheads="1"/>
          </p:cNvSpPr>
          <p:nvPr/>
        </p:nvSpPr>
        <p:spPr bwMode="auto">
          <a:xfrm>
            <a:off x="152400" y="4343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5	       00001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3	           011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1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4	         0001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5	       00000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3	           010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3	           001</a:t>
            </a:r>
          </a:p>
        </p:txBody>
      </p:sp>
      <p:sp>
        <p:nvSpPr>
          <p:cNvPr id="330755" name="Line 3">
            <a:extLst>
              <a:ext uri="{FF2B5EF4-FFF2-40B4-BE49-F238E27FC236}">
                <a16:creationId xmlns:a16="http://schemas.microsoft.com/office/drawing/2014/main" id="{4DBDC9EB-852B-423F-B125-6F820ADB8E70}"/>
              </a:ext>
            </a:extLst>
          </p:cNvPr>
          <p:cNvSpPr>
            <a:spLocks noChangeShapeType="1"/>
          </p:cNvSpPr>
          <p:nvPr/>
        </p:nvSpPr>
        <p:spPr bwMode="auto">
          <a:xfrm>
            <a:off x="152400" y="4724400"/>
            <a:ext cx="472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0756" name="Text Box 4">
            <a:extLst>
              <a:ext uri="{FF2B5EF4-FFF2-40B4-BE49-F238E27FC236}">
                <a16:creationId xmlns:a16="http://schemas.microsoft.com/office/drawing/2014/main" id="{0B186E4A-51D6-4CAA-933C-4E80D24082F4}"/>
              </a:ext>
            </a:extLst>
          </p:cNvPr>
          <p:cNvSpPr txBox="1">
            <a:spLocks noChangeArrowheads="1"/>
          </p:cNvSpPr>
          <p:nvPr/>
        </p:nvSpPr>
        <p:spPr bwMode="auto">
          <a:xfrm>
            <a:off x="1573213" y="6405563"/>
            <a:ext cx="1873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Huffman Codes</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0757" name="Text Box 5">
            <a:extLst>
              <a:ext uri="{FF2B5EF4-FFF2-40B4-BE49-F238E27FC236}">
                <a16:creationId xmlns:a16="http://schemas.microsoft.com/office/drawing/2014/main" id="{A9DF7B45-5CF8-4437-B925-1BE63AC2E0B4}"/>
              </a:ext>
            </a:extLst>
          </p:cNvPr>
          <p:cNvSpPr txBox="1">
            <a:spLocks noChangeArrowheads="1"/>
          </p:cNvSpPr>
          <p:nvPr/>
        </p:nvSpPr>
        <p:spPr bwMode="auto">
          <a:xfrm>
            <a:off x="5181600" y="5457825"/>
            <a:ext cx="3810000" cy="13239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 = 15(1) + 6(3) + 6(3) + 4(3)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+ 2(4) + 1(5) + 1(5)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 = 15 + 18 + 18 + 12 + 4 + 5 + 5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 81 bits</a:t>
            </a:r>
            <a:endPar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0758" name="Rectangle 6">
            <a:extLst>
              <a:ext uri="{FF2B5EF4-FFF2-40B4-BE49-F238E27FC236}">
                <a16:creationId xmlns:a16="http://schemas.microsoft.com/office/drawing/2014/main" id="{6EFD7CFE-90A5-4066-BB63-EAA66E73C3FF}"/>
              </a:ext>
            </a:extLst>
          </p:cNvPr>
          <p:cNvSpPr>
            <a:spLocks noGrp="1" noChangeArrowheads="1"/>
          </p:cNvSpPr>
          <p:nvPr>
            <p:ph type="title"/>
          </p:nvPr>
        </p:nvSpPr>
        <p:spPr>
          <a:xfrm>
            <a:off x="0" y="609600"/>
            <a:ext cx="6934200" cy="1143000"/>
          </a:xfrm>
          <a:noFill/>
          <a:ln/>
        </p:spPr>
        <p:txBody>
          <a:bodyPr/>
          <a:lstStyle/>
          <a:p>
            <a:r>
              <a:rPr lang="en-US" altLang="en-US">
                <a:solidFill>
                  <a:schemeClr val="tx1"/>
                </a:solidFill>
              </a:rPr>
              <a:t>Huffman coding</a:t>
            </a:r>
            <a:endParaRPr lang="en-US" altLang="en-US" sz="3200">
              <a:solidFill>
                <a:schemeClr val="tx1"/>
              </a:solidFill>
            </a:endParaRPr>
          </a:p>
        </p:txBody>
      </p:sp>
      <p:sp>
        <p:nvSpPr>
          <p:cNvPr id="330759" name="Text Box 7">
            <a:extLst>
              <a:ext uri="{FF2B5EF4-FFF2-40B4-BE49-F238E27FC236}">
                <a16:creationId xmlns:a16="http://schemas.microsoft.com/office/drawing/2014/main" id="{D66893FA-7C73-44FC-ABFC-75F85958CE33}"/>
              </a:ext>
            </a:extLst>
          </p:cNvPr>
          <p:cNvSpPr txBox="1">
            <a:spLocks noChangeArrowheads="1"/>
          </p:cNvSpPr>
          <p:nvPr/>
        </p:nvSpPr>
        <p:spPr bwMode="auto">
          <a:xfrm>
            <a:off x="669925" y="2708275"/>
            <a:ext cx="78438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Prefix code: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No character code is a prefix of another character code.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1778" name="Group 2">
            <a:extLst>
              <a:ext uri="{FF2B5EF4-FFF2-40B4-BE49-F238E27FC236}">
                <a16:creationId xmlns:a16="http://schemas.microsoft.com/office/drawing/2014/main" id="{F31F2B05-A375-4B0A-9442-A8F6DCBB2835}"/>
              </a:ext>
            </a:extLst>
          </p:cNvPr>
          <p:cNvGrpSpPr>
            <a:grpSpLocks/>
          </p:cNvGrpSpPr>
          <p:nvPr/>
        </p:nvGrpSpPr>
        <p:grpSpPr bwMode="auto">
          <a:xfrm>
            <a:off x="0" y="4841875"/>
            <a:ext cx="4724400" cy="2016125"/>
            <a:chOff x="0" y="3050"/>
            <a:chExt cx="2976" cy="1270"/>
          </a:xfrm>
        </p:grpSpPr>
        <p:sp>
          <p:nvSpPr>
            <p:cNvPr id="331779" name="Text Box 3">
              <a:extLst>
                <a:ext uri="{FF2B5EF4-FFF2-40B4-BE49-F238E27FC236}">
                  <a16:creationId xmlns:a16="http://schemas.microsoft.com/office/drawing/2014/main" id="{33DA82A2-061B-4234-A550-8FD12D6E09AD}"/>
                </a:ext>
              </a:extLst>
            </p:cNvPr>
            <p:cNvSpPr txBox="1">
              <a:spLocks noChangeArrowheads="1"/>
            </p:cNvSpPr>
            <p:nvPr/>
          </p:nvSpPr>
          <p:spPr bwMode="auto">
            <a:xfrm>
              <a:off x="0" y="3050"/>
              <a:ext cx="2976" cy="127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5	       00001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3	           011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1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4	         0001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5	       00000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3	           010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3	           001</a:t>
              </a:r>
            </a:p>
          </p:txBody>
        </p:sp>
        <p:sp>
          <p:nvSpPr>
            <p:cNvPr id="331780" name="Line 4">
              <a:extLst>
                <a:ext uri="{FF2B5EF4-FFF2-40B4-BE49-F238E27FC236}">
                  <a16:creationId xmlns:a16="http://schemas.microsoft.com/office/drawing/2014/main" id="{E2535F63-C238-4300-A543-941B635A4C5B}"/>
                </a:ext>
              </a:extLst>
            </p:cNvPr>
            <p:cNvSpPr>
              <a:spLocks noChangeShapeType="1"/>
            </p:cNvSpPr>
            <p:nvPr/>
          </p:nvSpPr>
          <p:spPr bwMode="auto">
            <a:xfrm>
              <a:off x="0" y="3290"/>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331781" name="Text Box 5">
            <a:extLst>
              <a:ext uri="{FF2B5EF4-FFF2-40B4-BE49-F238E27FC236}">
                <a16:creationId xmlns:a16="http://schemas.microsoft.com/office/drawing/2014/main" id="{CD8F774C-A135-4B74-993B-47BC15F7FB4A}"/>
              </a:ext>
            </a:extLst>
          </p:cNvPr>
          <p:cNvSpPr txBox="1">
            <a:spLocks noChangeArrowheads="1"/>
          </p:cNvSpPr>
          <p:nvPr/>
        </p:nvSpPr>
        <p:spPr bwMode="auto">
          <a:xfrm>
            <a:off x="7043738" y="1798638"/>
            <a:ext cx="1666875" cy="37623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Huffman Tree</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1782" name="Text Box 6">
            <a:extLst>
              <a:ext uri="{FF2B5EF4-FFF2-40B4-BE49-F238E27FC236}">
                <a16:creationId xmlns:a16="http://schemas.microsoft.com/office/drawing/2014/main" id="{D5FDB29F-A58B-450F-B2B6-569CAEE6944A}"/>
              </a:ext>
            </a:extLst>
          </p:cNvPr>
          <p:cNvSpPr txBox="1">
            <a:spLocks noChangeArrowheads="1"/>
          </p:cNvSpPr>
          <p:nvPr/>
        </p:nvSpPr>
        <p:spPr bwMode="auto">
          <a:xfrm>
            <a:off x="152400" y="3200400"/>
            <a:ext cx="3810000" cy="13239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 = 15(1) + 6(3) + 6(3) + 4(3)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+ 2(4) + 1(5) + 1(5)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 = 15 + 18 + 18 + 12 + 4 + 5 + 5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 81 bits</a:t>
            </a:r>
            <a:endPar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1783" name="Rectangle 7">
            <a:extLst>
              <a:ext uri="{FF2B5EF4-FFF2-40B4-BE49-F238E27FC236}">
                <a16:creationId xmlns:a16="http://schemas.microsoft.com/office/drawing/2014/main" id="{50809BCB-8CEB-4D11-9843-1D8E248BA832}"/>
              </a:ext>
            </a:extLst>
          </p:cNvPr>
          <p:cNvSpPr>
            <a:spLocks noGrp="1" noChangeArrowheads="1"/>
          </p:cNvSpPr>
          <p:nvPr>
            <p:ph type="title"/>
          </p:nvPr>
        </p:nvSpPr>
        <p:spPr>
          <a:xfrm>
            <a:off x="0" y="609600"/>
            <a:ext cx="6934200" cy="1143000"/>
          </a:xfrm>
          <a:noFill/>
          <a:ln/>
        </p:spPr>
        <p:txBody>
          <a:bodyPr/>
          <a:lstStyle/>
          <a:p>
            <a:r>
              <a:rPr lang="en-US" altLang="en-US">
                <a:solidFill>
                  <a:schemeClr val="tx1"/>
                </a:solidFill>
              </a:rPr>
              <a:t>Huffman coding</a:t>
            </a:r>
            <a:endParaRPr lang="en-US" altLang="en-US" sz="3200">
              <a:solidFill>
                <a:schemeClr val="tx1"/>
              </a:solidFill>
            </a:endParaRPr>
          </a:p>
        </p:txBody>
      </p:sp>
      <p:grpSp>
        <p:nvGrpSpPr>
          <p:cNvPr id="331784" name="Group 8">
            <a:extLst>
              <a:ext uri="{FF2B5EF4-FFF2-40B4-BE49-F238E27FC236}">
                <a16:creationId xmlns:a16="http://schemas.microsoft.com/office/drawing/2014/main" id="{0EB41D77-39DF-4DBD-BA74-1B1EF97E3242}"/>
              </a:ext>
            </a:extLst>
          </p:cNvPr>
          <p:cNvGrpSpPr>
            <a:grpSpLocks/>
          </p:cNvGrpSpPr>
          <p:nvPr/>
        </p:nvGrpSpPr>
        <p:grpSpPr bwMode="auto">
          <a:xfrm>
            <a:off x="4038600" y="1524000"/>
            <a:ext cx="5105400" cy="5257800"/>
            <a:chOff x="2544" y="960"/>
            <a:chExt cx="3216" cy="3312"/>
          </a:xfrm>
        </p:grpSpPr>
        <p:grpSp>
          <p:nvGrpSpPr>
            <p:cNvPr id="331785" name="Group 9">
              <a:extLst>
                <a:ext uri="{FF2B5EF4-FFF2-40B4-BE49-F238E27FC236}">
                  <a16:creationId xmlns:a16="http://schemas.microsoft.com/office/drawing/2014/main" id="{F6835A28-4CB4-4E3F-8A19-54ACA18A8C4E}"/>
                </a:ext>
              </a:extLst>
            </p:cNvPr>
            <p:cNvGrpSpPr>
              <a:grpSpLocks/>
            </p:cNvGrpSpPr>
            <p:nvPr/>
          </p:nvGrpSpPr>
          <p:grpSpPr bwMode="auto">
            <a:xfrm>
              <a:off x="2592" y="2640"/>
              <a:ext cx="271" cy="384"/>
              <a:chOff x="960" y="3936"/>
              <a:chExt cx="271" cy="384"/>
            </a:xfrm>
          </p:grpSpPr>
          <p:sp>
            <p:nvSpPr>
              <p:cNvPr id="331786" name="Rectangle 10">
                <a:extLst>
                  <a:ext uri="{FF2B5EF4-FFF2-40B4-BE49-F238E27FC236}">
                    <a16:creationId xmlns:a16="http://schemas.microsoft.com/office/drawing/2014/main" id="{1495359D-028D-4BC1-A0C0-45302A691CDC}"/>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31787" name="Rectangle 11">
                <a:extLst>
                  <a:ext uri="{FF2B5EF4-FFF2-40B4-BE49-F238E27FC236}">
                    <a16:creationId xmlns:a16="http://schemas.microsoft.com/office/drawing/2014/main" id="{E5683D2A-7CDB-47B7-9A59-47E07C9B54C0}"/>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1788" name="Group 12">
              <a:extLst>
                <a:ext uri="{FF2B5EF4-FFF2-40B4-BE49-F238E27FC236}">
                  <a16:creationId xmlns:a16="http://schemas.microsoft.com/office/drawing/2014/main" id="{7C2A53AF-4070-415E-A367-B99C6A55CB32}"/>
                </a:ext>
              </a:extLst>
            </p:cNvPr>
            <p:cNvGrpSpPr>
              <a:grpSpLocks/>
            </p:cNvGrpSpPr>
            <p:nvPr/>
          </p:nvGrpSpPr>
          <p:grpSpPr bwMode="auto">
            <a:xfrm>
              <a:off x="3024" y="1440"/>
              <a:ext cx="321" cy="384"/>
              <a:chOff x="1411" y="3936"/>
              <a:chExt cx="321" cy="384"/>
            </a:xfrm>
          </p:grpSpPr>
          <p:sp>
            <p:nvSpPr>
              <p:cNvPr id="331789" name="Rectangle 13">
                <a:extLst>
                  <a:ext uri="{FF2B5EF4-FFF2-40B4-BE49-F238E27FC236}">
                    <a16:creationId xmlns:a16="http://schemas.microsoft.com/office/drawing/2014/main" id="{928F2544-A9A9-45A9-86A2-CD3591E54F20}"/>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31790" name="Rectangle 14">
                <a:extLst>
                  <a:ext uri="{FF2B5EF4-FFF2-40B4-BE49-F238E27FC236}">
                    <a16:creationId xmlns:a16="http://schemas.microsoft.com/office/drawing/2014/main" id="{4932BBCA-3003-4CDC-941F-A4620C7A0A7A}"/>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31791" name="Group 15">
              <a:extLst>
                <a:ext uri="{FF2B5EF4-FFF2-40B4-BE49-F238E27FC236}">
                  <a16:creationId xmlns:a16="http://schemas.microsoft.com/office/drawing/2014/main" id="{7C16E3A5-398E-402A-9248-7496FE5B9B1C}"/>
                </a:ext>
              </a:extLst>
            </p:cNvPr>
            <p:cNvGrpSpPr>
              <a:grpSpLocks/>
            </p:cNvGrpSpPr>
            <p:nvPr/>
          </p:nvGrpSpPr>
          <p:grpSpPr bwMode="auto">
            <a:xfrm>
              <a:off x="4128" y="3264"/>
              <a:ext cx="575" cy="384"/>
              <a:chOff x="1872" y="3936"/>
              <a:chExt cx="575" cy="384"/>
            </a:xfrm>
          </p:grpSpPr>
          <p:sp>
            <p:nvSpPr>
              <p:cNvPr id="331792" name="Rectangle 16">
                <a:extLst>
                  <a:ext uri="{FF2B5EF4-FFF2-40B4-BE49-F238E27FC236}">
                    <a16:creationId xmlns:a16="http://schemas.microsoft.com/office/drawing/2014/main" id="{D34D3EAC-8AE1-4B6B-B2B5-7329A50AD1B9}"/>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31793" name="Rectangle 17">
                <a:extLst>
                  <a:ext uri="{FF2B5EF4-FFF2-40B4-BE49-F238E27FC236}">
                    <a16:creationId xmlns:a16="http://schemas.microsoft.com/office/drawing/2014/main" id="{F263244D-A99F-404E-958C-C557C5486441}"/>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31794" name="Group 18">
              <a:extLst>
                <a:ext uri="{FF2B5EF4-FFF2-40B4-BE49-F238E27FC236}">
                  <a16:creationId xmlns:a16="http://schemas.microsoft.com/office/drawing/2014/main" id="{185911BB-81F7-4F42-B806-17046207A46A}"/>
                </a:ext>
              </a:extLst>
            </p:cNvPr>
            <p:cNvGrpSpPr>
              <a:grpSpLocks/>
            </p:cNvGrpSpPr>
            <p:nvPr/>
          </p:nvGrpSpPr>
          <p:grpSpPr bwMode="auto">
            <a:xfrm>
              <a:off x="3264" y="2640"/>
              <a:ext cx="433" cy="384"/>
              <a:chOff x="2880" y="3936"/>
              <a:chExt cx="433" cy="384"/>
            </a:xfrm>
          </p:grpSpPr>
          <p:sp>
            <p:nvSpPr>
              <p:cNvPr id="331795" name="Rectangle 19">
                <a:extLst>
                  <a:ext uri="{FF2B5EF4-FFF2-40B4-BE49-F238E27FC236}">
                    <a16:creationId xmlns:a16="http://schemas.microsoft.com/office/drawing/2014/main" id="{51571346-56A2-4F98-AAD6-8FD104B03B5D}"/>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31796" name="Rectangle 20">
                <a:extLst>
                  <a:ext uri="{FF2B5EF4-FFF2-40B4-BE49-F238E27FC236}">
                    <a16:creationId xmlns:a16="http://schemas.microsoft.com/office/drawing/2014/main" id="{2D6E93A7-F9D9-478D-BB90-8382A21D3F6B}"/>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1797" name="Group 21">
              <a:extLst>
                <a:ext uri="{FF2B5EF4-FFF2-40B4-BE49-F238E27FC236}">
                  <a16:creationId xmlns:a16="http://schemas.microsoft.com/office/drawing/2014/main" id="{7898FA41-DE46-4B0A-827F-B0B4CC66F3AF}"/>
                </a:ext>
              </a:extLst>
            </p:cNvPr>
            <p:cNvGrpSpPr>
              <a:grpSpLocks/>
            </p:cNvGrpSpPr>
            <p:nvPr/>
          </p:nvGrpSpPr>
          <p:grpSpPr bwMode="auto">
            <a:xfrm>
              <a:off x="3792" y="2640"/>
              <a:ext cx="632" cy="384"/>
              <a:chOff x="3504" y="3936"/>
              <a:chExt cx="632" cy="384"/>
            </a:xfrm>
          </p:grpSpPr>
          <p:sp>
            <p:nvSpPr>
              <p:cNvPr id="331798" name="Rectangle 22">
                <a:extLst>
                  <a:ext uri="{FF2B5EF4-FFF2-40B4-BE49-F238E27FC236}">
                    <a16:creationId xmlns:a16="http://schemas.microsoft.com/office/drawing/2014/main" id="{66D5E015-B2BA-4981-AE68-F40038A83E6C}"/>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31799" name="Rectangle 23">
                <a:extLst>
                  <a:ext uri="{FF2B5EF4-FFF2-40B4-BE49-F238E27FC236}">
                    <a16:creationId xmlns:a16="http://schemas.microsoft.com/office/drawing/2014/main" id="{4917B446-AA9B-44D2-A9E8-B091F0C289D1}"/>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31800" name="Group 24">
              <a:extLst>
                <a:ext uri="{FF2B5EF4-FFF2-40B4-BE49-F238E27FC236}">
                  <a16:creationId xmlns:a16="http://schemas.microsoft.com/office/drawing/2014/main" id="{D2A0AD5A-3B88-4D7B-AAC9-357CF202488C}"/>
                </a:ext>
              </a:extLst>
            </p:cNvPr>
            <p:cNvGrpSpPr>
              <a:grpSpLocks/>
            </p:cNvGrpSpPr>
            <p:nvPr/>
          </p:nvGrpSpPr>
          <p:grpSpPr bwMode="auto">
            <a:xfrm>
              <a:off x="4676" y="3888"/>
              <a:ext cx="557" cy="378"/>
              <a:chOff x="192" y="3936"/>
              <a:chExt cx="557" cy="378"/>
            </a:xfrm>
          </p:grpSpPr>
          <p:sp>
            <p:nvSpPr>
              <p:cNvPr id="331801" name="Rectangle 25">
                <a:extLst>
                  <a:ext uri="{FF2B5EF4-FFF2-40B4-BE49-F238E27FC236}">
                    <a16:creationId xmlns:a16="http://schemas.microsoft.com/office/drawing/2014/main" id="{0BAF920F-3F27-4CC8-8B30-1203D4D699E1}"/>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31802" name="Rectangle 26">
                <a:extLst>
                  <a:ext uri="{FF2B5EF4-FFF2-40B4-BE49-F238E27FC236}">
                    <a16:creationId xmlns:a16="http://schemas.microsoft.com/office/drawing/2014/main" id="{679EC523-9829-47C2-9DDD-71BB5711EF45}"/>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1803" name="Group 27">
              <a:extLst>
                <a:ext uri="{FF2B5EF4-FFF2-40B4-BE49-F238E27FC236}">
                  <a16:creationId xmlns:a16="http://schemas.microsoft.com/office/drawing/2014/main" id="{D2E5DCF0-7BCF-4787-B103-05AE20833AB1}"/>
                </a:ext>
              </a:extLst>
            </p:cNvPr>
            <p:cNvGrpSpPr>
              <a:grpSpLocks/>
            </p:cNvGrpSpPr>
            <p:nvPr/>
          </p:nvGrpSpPr>
          <p:grpSpPr bwMode="auto">
            <a:xfrm>
              <a:off x="5569" y="3888"/>
              <a:ext cx="191" cy="384"/>
              <a:chOff x="2545" y="3936"/>
              <a:chExt cx="191" cy="384"/>
            </a:xfrm>
          </p:grpSpPr>
          <p:sp>
            <p:nvSpPr>
              <p:cNvPr id="331804" name="Rectangle 28">
                <a:extLst>
                  <a:ext uri="{FF2B5EF4-FFF2-40B4-BE49-F238E27FC236}">
                    <a16:creationId xmlns:a16="http://schemas.microsoft.com/office/drawing/2014/main" id="{D55120A2-5319-44A1-9A9D-A6230130D98E}"/>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31805" name="Rectangle 29">
                <a:extLst>
                  <a:ext uri="{FF2B5EF4-FFF2-40B4-BE49-F238E27FC236}">
                    <a16:creationId xmlns:a16="http://schemas.microsoft.com/office/drawing/2014/main" id="{BE814D44-65F8-4B29-807F-04DB3555499C}"/>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31806" name="Oval 30">
              <a:extLst>
                <a:ext uri="{FF2B5EF4-FFF2-40B4-BE49-F238E27FC236}">
                  <a16:creationId xmlns:a16="http://schemas.microsoft.com/office/drawing/2014/main" id="{B849339C-A689-4610-BA9A-13BE787697A3}"/>
                </a:ext>
              </a:extLst>
            </p:cNvPr>
            <p:cNvSpPr>
              <a:spLocks noChangeArrowheads="1"/>
            </p:cNvSpPr>
            <p:nvPr/>
          </p:nvSpPr>
          <p:spPr bwMode="auto">
            <a:xfrm>
              <a:off x="5185" y="326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31807" name="AutoShape 31">
              <a:extLst>
                <a:ext uri="{FF2B5EF4-FFF2-40B4-BE49-F238E27FC236}">
                  <a16:creationId xmlns:a16="http://schemas.microsoft.com/office/drawing/2014/main" id="{E29F844D-DBC5-4E98-BB23-E92F23051E61}"/>
                </a:ext>
              </a:extLst>
            </p:cNvPr>
            <p:cNvCxnSpPr>
              <a:cxnSpLocks noChangeShapeType="1"/>
              <a:stCxn id="331801" idx="0"/>
              <a:endCxn id="331806" idx="3"/>
            </p:cNvCxnSpPr>
            <p:nvPr/>
          </p:nvCxnSpPr>
          <p:spPr bwMode="auto">
            <a:xfrm flipV="1">
              <a:off x="4955" y="3469"/>
              <a:ext cx="265"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1808" name="AutoShape 32">
              <a:extLst>
                <a:ext uri="{FF2B5EF4-FFF2-40B4-BE49-F238E27FC236}">
                  <a16:creationId xmlns:a16="http://schemas.microsoft.com/office/drawing/2014/main" id="{DE4D6247-CA81-4952-8826-741DB07F5C4F}"/>
                </a:ext>
              </a:extLst>
            </p:cNvPr>
            <p:cNvCxnSpPr>
              <a:cxnSpLocks noChangeShapeType="1"/>
              <a:stCxn id="331806" idx="5"/>
              <a:endCxn id="331804" idx="0"/>
            </p:cNvCxnSpPr>
            <p:nvPr/>
          </p:nvCxnSpPr>
          <p:spPr bwMode="auto">
            <a:xfrm>
              <a:off x="5390" y="3469"/>
              <a:ext cx="27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1809" name="Oval 33">
              <a:extLst>
                <a:ext uri="{FF2B5EF4-FFF2-40B4-BE49-F238E27FC236}">
                  <a16:creationId xmlns:a16="http://schemas.microsoft.com/office/drawing/2014/main" id="{20682EC1-F496-4206-9212-EC22E7FAE769}"/>
                </a:ext>
              </a:extLst>
            </p:cNvPr>
            <p:cNvSpPr>
              <a:spLocks noChangeArrowheads="1"/>
            </p:cNvSpPr>
            <p:nvPr/>
          </p:nvSpPr>
          <p:spPr bwMode="auto">
            <a:xfrm>
              <a:off x="4804" y="264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31810" name="AutoShape 34">
              <a:extLst>
                <a:ext uri="{FF2B5EF4-FFF2-40B4-BE49-F238E27FC236}">
                  <a16:creationId xmlns:a16="http://schemas.microsoft.com/office/drawing/2014/main" id="{D2AC0B28-8F77-4E7F-B5D6-F650A106810F}"/>
                </a:ext>
              </a:extLst>
            </p:cNvPr>
            <p:cNvCxnSpPr>
              <a:cxnSpLocks noChangeShapeType="1"/>
              <a:stCxn id="331792" idx="0"/>
              <a:endCxn id="331809" idx="3"/>
            </p:cNvCxnSpPr>
            <p:nvPr/>
          </p:nvCxnSpPr>
          <p:spPr bwMode="auto">
            <a:xfrm flipV="1">
              <a:off x="4416" y="2845"/>
              <a:ext cx="423"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1811" name="AutoShape 35">
              <a:extLst>
                <a:ext uri="{FF2B5EF4-FFF2-40B4-BE49-F238E27FC236}">
                  <a16:creationId xmlns:a16="http://schemas.microsoft.com/office/drawing/2014/main" id="{28B64E73-14AD-4223-9A9A-026D51091C63}"/>
                </a:ext>
              </a:extLst>
            </p:cNvPr>
            <p:cNvCxnSpPr>
              <a:cxnSpLocks noChangeShapeType="1"/>
              <a:stCxn id="331809" idx="5"/>
            </p:cNvCxnSpPr>
            <p:nvPr/>
          </p:nvCxnSpPr>
          <p:spPr bwMode="auto">
            <a:xfrm>
              <a:off x="5009" y="2845"/>
              <a:ext cx="27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1812" name="Oval 36">
              <a:extLst>
                <a:ext uri="{FF2B5EF4-FFF2-40B4-BE49-F238E27FC236}">
                  <a16:creationId xmlns:a16="http://schemas.microsoft.com/office/drawing/2014/main" id="{57192A7A-8483-4604-A0C9-DF9CA7C79A9B}"/>
                </a:ext>
              </a:extLst>
            </p:cNvPr>
            <p:cNvSpPr>
              <a:spLocks noChangeArrowheads="1"/>
            </p:cNvSpPr>
            <p:nvPr/>
          </p:nvSpPr>
          <p:spPr bwMode="auto">
            <a:xfrm>
              <a:off x="4420" y="201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31813" name="AutoShape 37">
              <a:extLst>
                <a:ext uri="{FF2B5EF4-FFF2-40B4-BE49-F238E27FC236}">
                  <a16:creationId xmlns:a16="http://schemas.microsoft.com/office/drawing/2014/main" id="{C59E783A-82CD-44EB-97B5-7BF294066679}"/>
                </a:ext>
              </a:extLst>
            </p:cNvPr>
            <p:cNvCxnSpPr>
              <a:cxnSpLocks noChangeShapeType="1"/>
              <a:stCxn id="331798" idx="0"/>
              <a:endCxn id="331812" idx="3"/>
            </p:cNvCxnSpPr>
            <p:nvPr/>
          </p:nvCxnSpPr>
          <p:spPr bwMode="auto">
            <a:xfrm flipV="1">
              <a:off x="4108" y="2221"/>
              <a:ext cx="347"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1814" name="AutoShape 38">
              <a:extLst>
                <a:ext uri="{FF2B5EF4-FFF2-40B4-BE49-F238E27FC236}">
                  <a16:creationId xmlns:a16="http://schemas.microsoft.com/office/drawing/2014/main" id="{A435AA2C-E9B3-4FB0-956C-721CB3E37098}"/>
                </a:ext>
              </a:extLst>
            </p:cNvPr>
            <p:cNvCxnSpPr>
              <a:cxnSpLocks noChangeShapeType="1"/>
              <a:stCxn id="331812" idx="5"/>
            </p:cNvCxnSpPr>
            <p:nvPr/>
          </p:nvCxnSpPr>
          <p:spPr bwMode="auto">
            <a:xfrm>
              <a:off x="4625" y="2221"/>
              <a:ext cx="27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1815" name="Oval 39">
              <a:extLst>
                <a:ext uri="{FF2B5EF4-FFF2-40B4-BE49-F238E27FC236}">
                  <a16:creationId xmlns:a16="http://schemas.microsoft.com/office/drawing/2014/main" id="{F29FA390-D8E4-472F-BBEA-743CB136378B}"/>
                </a:ext>
              </a:extLst>
            </p:cNvPr>
            <p:cNvSpPr>
              <a:spLocks noChangeArrowheads="1"/>
            </p:cNvSpPr>
            <p:nvPr/>
          </p:nvSpPr>
          <p:spPr bwMode="auto">
            <a:xfrm>
              <a:off x="3048" y="201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a:t>
              </a:r>
            </a:p>
          </p:txBody>
        </p:sp>
        <p:cxnSp>
          <p:nvCxnSpPr>
            <p:cNvPr id="331816" name="AutoShape 40">
              <a:extLst>
                <a:ext uri="{FF2B5EF4-FFF2-40B4-BE49-F238E27FC236}">
                  <a16:creationId xmlns:a16="http://schemas.microsoft.com/office/drawing/2014/main" id="{3A95BF67-7823-4CDE-8E07-B33378BB1811}"/>
                </a:ext>
              </a:extLst>
            </p:cNvPr>
            <p:cNvCxnSpPr>
              <a:cxnSpLocks noChangeShapeType="1"/>
              <a:endCxn id="331815" idx="3"/>
            </p:cNvCxnSpPr>
            <p:nvPr/>
          </p:nvCxnSpPr>
          <p:spPr bwMode="auto">
            <a:xfrm flipV="1">
              <a:off x="2736" y="2221"/>
              <a:ext cx="347"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1817" name="AutoShape 41">
              <a:extLst>
                <a:ext uri="{FF2B5EF4-FFF2-40B4-BE49-F238E27FC236}">
                  <a16:creationId xmlns:a16="http://schemas.microsoft.com/office/drawing/2014/main" id="{A14287F9-52E6-46C3-A87B-80005B834A80}"/>
                </a:ext>
              </a:extLst>
            </p:cNvPr>
            <p:cNvCxnSpPr>
              <a:cxnSpLocks noChangeShapeType="1"/>
              <a:stCxn id="331815" idx="5"/>
              <a:endCxn id="331795" idx="0"/>
            </p:cNvCxnSpPr>
            <p:nvPr/>
          </p:nvCxnSpPr>
          <p:spPr bwMode="auto">
            <a:xfrm>
              <a:off x="3253" y="2221"/>
              <a:ext cx="228"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1818" name="Oval 42">
              <a:extLst>
                <a:ext uri="{FF2B5EF4-FFF2-40B4-BE49-F238E27FC236}">
                  <a16:creationId xmlns:a16="http://schemas.microsoft.com/office/drawing/2014/main" id="{6388036A-B005-4547-B6E5-4DBB51137A3C}"/>
                </a:ext>
              </a:extLst>
            </p:cNvPr>
            <p:cNvSpPr>
              <a:spLocks noChangeArrowheads="1"/>
            </p:cNvSpPr>
            <p:nvPr/>
          </p:nvSpPr>
          <p:spPr bwMode="auto">
            <a:xfrm>
              <a:off x="3984" y="139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a:t>
              </a:r>
            </a:p>
          </p:txBody>
        </p:sp>
        <p:cxnSp>
          <p:nvCxnSpPr>
            <p:cNvPr id="331819" name="AutoShape 43">
              <a:extLst>
                <a:ext uri="{FF2B5EF4-FFF2-40B4-BE49-F238E27FC236}">
                  <a16:creationId xmlns:a16="http://schemas.microsoft.com/office/drawing/2014/main" id="{A7598039-90E4-4C37-811B-450167207F1D}"/>
                </a:ext>
              </a:extLst>
            </p:cNvPr>
            <p:cNvCxnSpPr>
              <a:cxnSpLocks noChangeShapeType="1"/>
              <a:stCxn id="331815" idx="0"/>
              <a:endCxn id="331818" idx="3"/>
            </p:cNvCxnSpPr>
            <p:nvPr/>
          </p:nvCxnSpPr>
          <p:spPr bwMode="auto">
            <a:xfrm flipV="1">
              <a:off x="3168" y="1597"/>
              <a:ext cx="85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1820" name="AutoShape 44">
              <a:extLst>
                <a:ext uri="{FF2B5EF4-FFF2-40B4-BE49-F238E27FC236}">
                  <a16:creationId xmlns:a16="http://schemas.microsoft.com/office/drawing/2014/main" id="{53F910B5-CBAC-469A-8E2D-D4DE9759A1B6}"/>
                </a:ext>
              </a:extLst>
            </p:cNvPr>
            <p:cNvCxnSpPr>
              <a:cxnSpLocks noChangeShapeType="1"/>
              <a:stCxn id="331818" idx="5"/>
              <a:endCxn id="331812" idx="0"/>
            </p:cNvCxnSpPr>
            <p:nvPr/>
          </p:nvCxnSpPr>
          <p:spPr bwMode="auto">
            <a:xfrm>
              <a:off x="4189" y="1597"/>
              <a:ext cx="35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1821" name="Oval 45">
              <a:extLst>
                <a:ext uri="{FF2B5EF4-FFF2-40B4-BE49-F238E27FC236}">
                  <a16:creationId xmlns:a16="http://schemas.microsoft.com/office/drawing/2014/main" id="{640AE617-D6CF-434B-9D67-776858AFAA52}"/>
                </a:ext>
              </a:extLst>
            </p:cNvPr>
            <p:cNvSpPr>
              <a:spLocks noChangeArrowheads="1"/>
            </p:cNvSpPr>
            <p:nvPr/>
          </p:nvSpPr>
          <p:spPr bwMode="auto">
            <a:xfrm>
              <a:off x="3504" y="96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35</a:t>
              </a:r>
            </a:p>
          </p:txBody>
        </p:sp>
        <p:cxnSp>
          <p:nvCxnSpPr>
            <p:cNvPr id="331822" name="AutoShape 46">
              <a:extLst>
                <a:ext uri="{FF2B5EF4-FFF2-40B4-BE49-F238E27FC236}">
                  <a16:creationId xmlns:a16="http://schemas.microsoft.com/office/drawing/2014/main" id="{EE0F4B57-4CA5-4774-8365-EA48E12FB445}"/>
                </a:ext>
              </a:extLst>
            </p:cNvPr>
            <p:cNvCxnSpPr>
              <a:cxnSpLocks noChangeShapeType="1"/>
              <a:stCxn id="331789" idx="0"/>
              <a:endCxn id="331821" idx="3"/>
            </p:cNvCxnSpPr>
            <p:nvPr/>
          </p:nvCxnSpPr>
          <p:spPr bwMode="auto">
            <a:xfrm flipV="1">
              <a:off x="3185" y="1165"/>
              <a:ext cx="354" cy="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1823" name="AutoShape 47">
              <a:extLst>
                <a:ext uri="{FF2B5EF4-FFF2-40B4-BE49-F238E27FC236}">
                  <a16:creationId xmlns:a16="http://schemas.microsoft.com/office/drawing/2014/main" id="{D7716D9D-97F0-47B0-801E-811E9A71C2DA}"/>
                </a:ext>
              </a:extLst>
            </p:cNvPr>
            <p:cNvCxnSpPr>
              <a:cxnSpLocks noChangeShapeType="1"/>
              <a:stCxn id="331821" idx="5"/>
              <a:endCxn id="331818" idx="1"/>
            </p:cNvCxnSpPr>
            <p:nvPr/>
          </p:nvCxnSpPr>
          <p:spPr bwMode="auto">
            <a:xfrm>
              <a:off x="3709" y="1165"/>
              <a:ext cx="310" cy="2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1824" name="Text Box 48">
              <a:extLst>
                <a:ext uri="{FF2B5EF4-FFF2-40B4-BE49-F238E27FC236}">
                  <a16:creationId xmlns:a16="http://schemas.microsoft.com/office/drawing/2014/main" id="{751B70A5-A4F9-46CC-9A79-13946BC85084}"/>
                </a:ext>
              </a:extLst>
            </p:cNvPr>
            <p:cNvSpPr txBox="1">
              <a:spLocks noChangeArrowheads="1"/>
            </p:cNvSpPr>
            <p:nvPr/>
          </p:nvSpPr>
          <p:spPr bwMode="auto">
            <a:xfrm>
              <a:off x="3182" y="1152"/>
              <a:ext cx="17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331825" name="Text Box 49">
              <a:extLst>
                <a:ext uri="{FF2B5EF4-FFF2-40B4-BE49-F238E27FC236}">
                  <a16:creationId xmlns:a16="http://schemas.microsoft.com/office/drawing/2014/main" id="{D5C1EB72-6598-48DC-9BBE-5D9B3EF8431E}"/>
                </a:ext>
              </a:extLst>
            </p:cNvPr>
            <p:cNvSpPr txBox="1">
              <a:spLocks noChangeArrowheads="1"/>
            </p:cNvSpPr>
            <p:nvPr/>
          </p:nvSpPr>
          <p:spPr bwMode="auto">
            <a:xfrm>
              <a:off x="3902" y="1152"/>
              <a:ext cx="17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331826" name="Text Box 50">
              <a:extLst>
                <a:ext uri="{FF2B5EF4-FFF2-40B4-BE49-F238E27FC236}">
                  <a16:creationId xmlns:a16="http://schemas.microsoft.com/office/drawing/2014/main" id="{3C23D7BF-ED68-4393-A39D-91416E6A06EC}"/>
                </a:ext>
              </a:extLst>
            </p:cNvPr>
            <p:cNvSpPr txBox="1">
              <a:spLocks noChangeArrowheads="1"/>
            </p:cNvSpPr>
            <p:nvPr/>
          </p:nvSpPr>
          <p:spPr bwMode="auto">
            <a:xfrm>
              <a:off x="3569" y="1584"/>
              <a:ext cx="24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a:t>
              </a:r>
            </a:p>
          </p:txBody>
        </p:sp>
        <p:sp>
          <p:nvSpPr>
            <p:cNvPr id="331827" name="Text Box 51">
              <a:extLst>
                <a:ext uri="{FF2B5EF4-FFF2-40B4-BE49-F238E27FC236}">
                  <a16:creationId xmlns:a16="http://schemas.microsoft.com/office/drawing/2014/main" id="{4D52027F-8D42-482F-A75C-7B7C1E8D1F53}"/>
                </a:ext>
              </a:extLst>
            </p:cNvPr>
            <p:cNvSpPr txBox="1">
              <a:spLocks noChangeArrowheads="1"/>
            </p:cNvSpPr>
            <p:nvPr/>
          </p:nvSpPr>
          <p:spPr bwMode="auto">
            <a:xfrm>
              <a:off x="4351" y="1632"/>
              <a:ext cx="24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a:t>
              </a:r>
            </a:p>
          </p:txBody>
        </p:sp>
        <p:grpSp>
          <p:nvGrpSpPr>
            <p:cNvPr id="331828" name="Group 52">
              <a:extLst>
                <a:ext uri="{FF2B5EF4-FFF2-40B4-BE49-F238E27FC236}">
                  <a16:creationId xmlns:a16="http://schemas.microsoft.com/office/drawing/2014/main" id="{D5E3FE81-CD4C-4F11-9C9D-807BCC26B1B4}"/>
                </a:ext>
              </a:extLst>
            </p:cNvPr>
            <p:cNvGrpSpPr>
              <a:grpSpLocks/>
            </p:cNvGrpSpPr>
            <p:nvPr/>
          </p:nvGrpSpPr>
          <p:grpSpPr bwMode="auto">
            <a:xfrm>
              <a:off x="2544" y="2256"/>
              <a:ext cx="1087" cy="288"/>
              <a:chOff x="2544" y="2256"/>
              <a:chExt cx="1087" cy="288"/>
            </a:xfrm>
          </p:grpSpPr>
          <p:sp>
            <p:nvSpPr>
              <p:cNvPr id="331829" name="Text Box 53">
                <a:extLst>
                  <a:ext uri="{FF2B5EF4-FFF2-40B4-BE49-F238E27FC236}">
                    <a16:creationId xmlns:a16="http://schemas.microsoft.com/office/drawing/2014/main" id="{0AADB5B8-975E-4525-8DBE-ED342CC13CA1}"/>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010</a:t>
                </a:r>
              </a:p>
            </p:txBody>
          </p:sp>
          <p:sp>
            <p:nvSpPr>
              <p:cNvPr id="331830" name="Text Box 54">
                <a:extLst>
                  <a:ext uri="{FF2B5EF4-FFF2-40B4-BE49-F238E27FC236}">
                    <a16:creationId xmlns:a16="http://schemas.microsoft.com/office/drawing/2014/main" id="{91F522DE-AA0B-4354-85CB-704D60AFE0D3}"/>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011</a:t>
                </a:r>
              </a:p>
            </p:txBody>
          </p:sp>
        </p:grpSp>
        <p:grpSp>
          <p:nvGrpSpPr>
            <p:cNvPr id="331831" name="Group 55">
              <a:extLst>
                <a:ext uri="{FF2B5EF4-FFF2-40B4-BE49-F238E27FC236}">
                  <a16:creationId xmlns:a16="http://schemas.microsoft.com/office/drawing/2014/main" id="{5705513C-4351-4E99-873B-62B3195FDF0B}"/>
                </a:ext>
              </a:extLst>
            </p:cNvPr>
            <p:cNvGrpSpPr>
              <a:grpSpLocks/>
            </p:cNvGrpSpPr>
            <p:nvPr/>
          </p:nvGrpSpPr>
          <p:grpSpPr bwMode="auto">
            <a:xfrm>
              <a:off x="3953" y="2208"/>
              <a:ext cx="1087" cy="288"/>
              <a:chOff x="2544" y="2256"/>
              <a:chExt cx="1087" cy="288"/>
            </a:xfrm>
          </p:grpSpPr>
          <p:sp>
            <p:nvSpPr>
              <p:cNvPr id="331832" name="Text Box 56">
                <a:extLst>
                  <a:ext uri="{FF2B5EF4-FFF2-40B4-BE49-F238E27FC236}">
                    <a16:creationId xmlns:a16="http://schemas.microsoft.com/office/drawing/2014/main" id="{578C2DEC-D846-4692-924A-01F0703C2729}"/>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a:t>
                </a:r>
              </a:p>
            </p:txBody>
          </p:sp>
          <p:sp>
            <p:nvSpPr>
              <p:cNvPr id="331833" name="Text Box 57">
                <a:extLst>
                  <a:ext uri="{FF2B5EF4-FFF2-40B4-BE49-F238E27FC236}">
                    <a16:creationId xmlns:a16="http://schemas.microsoft.com/office/drawing/2014/main" id="{A7C57026-2EF0-4066-8BB1-686C0020B812}"/>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a:t>
                </a:r>
              </a:p>
            </p:txBody>
          </p:sp>
        </p:grpSp>
        <p:sp>
          <p:nvSpPr>
            <p:cNvPr id="331834" name="Rectangle 58">
              <a:extLst>
                <a:ext uri="{FF2B5EF4-FFF2-40B4-BE49-F238E27FC236}">
                  <a16:creationId xmlns:a16="http://schemas.microsoft.com/office/drawing/2014/main" id="{38F625B3-E0A1-45F4-8371-F892B9EEB543}"/>
                </a:ext>
              </a:extLst>
            </p:cNvPr>
            <p:cNvSpPr>
              <a:spLocks noChangeArrowheads="1"/>
            </p:cNvSpPr>
            <p:nvPr/>
          </p:nvSpPr>
          <p:spPr bwMode="auto">
            <a:xfrm>
              <a:off x="5122" y="2928"/>
              <a:ext cx="3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0000</a:t>
              </a:r>
            </a:p>
          </p:txBody>
        </p:sp>
        <p:sp>
          <p:nvSpPr>
            <p:cNvPr id="331835" name="Rectangle 59">
              <a:extLst>
                <a:ext uri="{FF2B5EF4-FFF2-40B4-BE49-F238E27FC236}">
                  <a16:creationId xmlns:a16="http://schemas.microsoft.com/office/drawing/2014/main" id="{256FEAB4-BC03-490B-9DF8-FF0699104F3D}"/>
                </a:ext>
              </a:extLst>
            </p:cNvPr>
            <p:cNvSpPr>
              <a:spLocks noChangeArrowheads="1"/>
            </p:cNvSpPr>
            <p:nvPr/>
          </p:nvSpPr>
          <p:spPr bwMode="auto">
            <a:xfrm>
              <a:off x="4272" y="2928"/>
              <a:ext cx="3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0001</a:t>
              </a:r>
            </a:p>
          </p:txBody>
        </p:sp>
        <p:sp>
          <p:nvSpPr>
            <p:cNvPr id="331836" name="Rectangle 60">
              <a:extLst>
                <a:ext uri="{FF2B5EF4-FFF2-40B4-BE49-F238E27FC236}">
                  <a16:creationId xmlns:a16="http://schemas.microsoft.com/office/drawing/2014/main" id="{F72494FC-33C5-4E2B-AE83-0DA866712889}"/>
                </a:ext>
              </a:extLst>
            </p:cNvPr>
            <p:cNvSpPr>
              <a:spLocks noChangeArrowheads="1"/>
            </p:cNvSpPr>
            <p:nvPr/>
          </p:nvSpPr>
          <p:spPr bwMode="auto">
            <a:xfrm>
              <a:off x="5334" y="3552"/>
              <a:ext cx="4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00000</a:t>
              </a:r>
            </a:p>
          </p:txBody>
        </p:sp>
        <p:sp>
          <p:nvSpPr>
            <p:cNvPr id="331837" name="Rectangle 61">
              <a:extLst>
                <a:ext uri="{FF2B5EF4-FFF2-40B4-BE49-F238E27FC236}">
                  <a16:creationId xmlns:a16="http://schemas.microsoft.com/office/drawing/2014/main" id="{D2A3763E-56B5-4CFA-A8A9-5BBAC766ECBE}"/>
                </a:ext>
              </a:extLst>
            </p:cNvPr>
            <p:cNvSpPr>
              <a:spLocks noChangeArrowheads="1"/>
            </p:cNvSpPr>
            <p:nvPr/>
          </p:nvSpPr>
          <p:spPr bwMode="auto">
            <a:xfrm>
              <a:off x="4704" y="3552"/>
              <a:ext cx="4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00001</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4EEA60D2-041A-4D08-89A4-4ECEF449961C}"/>
              </a:ext>
            </a:extLst>
          </p:cNvPr>
          <p:cNvSpPr>
            <a:spLocks noGrp="1" noChangeArrowheads="1"/>
          </p:cNvSpPr>
          <p:nvPr>
            <p:ph type="title"/>
          </p:nvPr>
        </p:nvSpPr>
        <p:spPr/>
        <p:txBody>
          <a:bodyPr/>
          <a:lstStyle/>
          <a:p>
            <a:r>
              <a:rPr lang="en-US" altLang="en-US"/>
              <a:t>Huffman Tree Construction</a:t>
            </a:r>
          </a:p>
        </p:txBody>
      </p:sp>
      <p:sp>
        <p:nvSpPr>
          <p:cNvPr id="332803" name="Text Box 3">
            <a:extLst>
              <a:ext uri="{FF2B5EF4-FFF2-40B4-BE49-F238E27FC236}">
                <a16:creationId xmlns:a16="http://schemas.microsoft.com/office/drawing/2014/main" id="{2BF9241F-8FB7-43AC-B3AE-3900E8142B95}"/>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a:t>
            </a:r>
          </a:p>
        </p:txBody>
      </p:sp>
      <p:grpSp>
        <p:nvGrpSpPr>
          <p:cNvPr id="332804" name="Group 4">
            <a:extLst>
              <a:ext uri="{FF2B5EF4-FFF2-40B4-BE49-F238E27FC236}">
                <a16:creationId xmlns:a16="http://schemas.microsoft.com/office/drawing/2014/main" id="{08C75B2A-30E4-4877-A8CD-159D5537D981}"/>
              </a:ext>
            </a:extLst>
          </p:cNvPr>
          <p:cNvGrpSpPr>
            <a:grpSpLocks/>
          </p:cNvGrpSpPr>
          <p:nvPr/>
        </p:nvGrpSpPr>
        <p:grpSpPr bwMode="auto">
          <a:xfrm>
            <a:off x="304800" y="6248400"/>
            <a:ext cx="884238" cy="600075"/>
            <a:chOff x="192" y="3936"/>
            <a:chExt cx="557" cy="378"/>
          </a:xfrm>
        </p:grpSpPr>
        <p:sp>
          <p:nvSpPr>
            <p:cNvPr id="332805" name="Rectangle 5">
              <a:extLst>
                <a:ext uri="{FF2B5EF4-FFF2-40B4-BE49-F238E27FC236}">
                  <a16:creationId xmlns:a16="http://schemas.microsoft.com/office/drawing/2014/main" id="{20BABB88-5CCC-4892-98D7-A238F73B9B0F}"/>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32806" name="Rectangle 6">
              <a:extLst>
                <a:ext uri="{FF2B5EF4-FFF2-40B4-BE49-F238E27FC236}">
                  <a16:creationId xmlns:a16="http://schemas.microsoft.com/office/drawing/2014/main" id="{BFA8321F-C21A-4B6D-92F5-9F147CD5982A}"/>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2807" name="Group 7">
            <a:extLst>
              <a:ext uri="{FF2B5EF4-FFF2-40B4-BE49-F238E27FC236}">
                <a16:creationId xmlns:a16="http://schemas.microsoft.com/office/drawing/2014/main" id="{3BBE86D4-276D-4361-90E9-4C2C104E5DDF}"/>
              </a:ext>
            </a:extLst>
          </p:cNvPr>
          <p:cNvGrpSpPr>
            <a:grpSpLocks/>
          </p:cNvGrpSpPr>
          <p:nvPr/>
        </p:nvGrpSpPr>
        <p:grpSpPr bwMode="auto">
          <a:xfrm>
            <a:off x="1524000" y="6248400"/>
            <a:ext cx="430213" cy="609600"/>
            <a:chOff x="960" y="3936"/>
            <a:chExt cx="271" cy="384"/>
          </a:xfrm>
        </p:grpSpPr>
        <p:sp>
          <p:nvSpPr>
            <p:cNvPr id="332808" name="Rectangle 8">
              <a:extLst>
                <a:ext uri="{FF2B5EF4-FFF2-40B4-BE49-F238E27FC236}">
                  <a16:creationId xmlns:a16="http://schemas.microsoft.com/office/drawing/2014/main" id="{220B25CB-6543-4853-88F7-C0F708F2DF19}"/>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32809" name="Rectangle 9">
              <a:extLst>
                <a:ext uri="{FF2B5EF4-FFF2-40B4-BE49-F238E27FC236}">
                  <a16:creationId xmlns:a16="http://schemas.microsoft.com/office/drawing/2014/main" id="{DA376B36-B5B7-4945-AA09-D447EDCA65F9}"/>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2810" name="Group 10">
            <a:extLst>
              <a:ext uri="{FF2B5EF4-FFF2-40B4-BE49-F238E27FC236}">
                <a16:creationId xmlns:a16="http://schemas.microsoft.com/office/drawing/2014/main" id="{5204DB1F-52B3-4A6F-8E99-9564B8D65E63}"/>
              </a:ext>
            </a:extLst>
          </p:cNvPr>
          <p:cNvGrpSpPr>
            <a:grpSpLocks/>
          </p:cNvGrpSpPr>
          <p:nvPr/>
        </p:nvGrpSpPr>
        <p:grpSpPr bwMode="auto">
          <a:xfrm>
            <a:off x="2239963" y="6248400"/>
            <a:ext cx="509587" cy="609600"/>
            <a:chOff x="1411" y="3936"/>
            <a:chExt cx="321" cy="384"/>
          </a:xfrm>
        </p:grpSpPr>
        <p:sp>
          <p:nvSpPr>
            <p:cNvPr id="332811" name="Rectangle 11">
              <a:extLst>
                <a:ext uri="{FF2B5EF4-FFF2-40B4-BE49-F238E27FC236}">
                  <a16:creationId xmlns:a16="http://schemas.microsoft.com/office/drawing/2014/main" id="{FB433130-1904-4743-AB16-DFAEBB414E7F}"/>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32812" name="Rectangle 12">
              <a:extLst>
                <a:ext uri="{FF2B5EF4-FFF2-40B4-BE49-F238E27FC236}">
                  <a16:creationId xmlns:a16="http://schemas.microsoft.com/office/drawing/2014/main" id="{44C7438C-BEFA-4C98-9695-AE367A5D1ABC}"/>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32813" name="Group 13">
            <a:extLst>
              <a:ext uri="{FF2B5EF4-FFF2-40B4-BE49-F238E27FC236}">
                <a16:creationId xmlns:a16="http://schemas.microsoft.com/office/drawing/2014/main" id="{C62B7959-D227-4285-9116-82FFB81BEC68}"/>
              </a:ext>
            </a:extLst>
          </p:cNvPr>
          <p:cNvGrpSpPr>
            <a:grpSpLocks/>
          </p:cNvGrpSpPr>
          <p:nvPr/>
        </p:nvGrpSpPr>
        <p:grpSpPr bwMode="auto">
          <a:xfrm>
            <a:off x="2971800" y="6248400"/>
            <a:ext cx="912813" cy="609600"/>
            <a:chOff x="1872" y="3936"/>
            <a:chExt cx="575" cy="384"/>
          </a:xfrm>
        </p:grpSpPr>
        <p:sp>
          <p:nvSpPr>
            <p:cNvPr id="332814" name="Rectangle 14">
              <a:extLst>
                <a:ext uri="{FF2B5EF4-FFF2-40B4-BE49-F238E27FC236}">
                  <a16:creationId xmlns:a16="http://schemas.microsoft.com/office/drawing/2014/main" id="{79654802-471F-4E94-ABF3-6F3741B674D6}"/>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32815" name="Rectangle 15">
              <a:extLst>
                <a:ext uri="{FF2B5EF4-FFF2-40B4-BE49-F238E27FC236}">
                  <a16:creationId xmlns:a16="http://schemas.microsoft.com/office/drawing/2014/main" id="{1FA9E3A1-0A4C-46CF-BDDA-B7D1B5EFC87A}"/>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32816" name="Group 16">
            <a:extLst>
              <a:ext uri="{FF2B5EF4-FFF2-40B4-BE49-F238E27FC236}">
                <a16:creationId xmlns:a16="http://schemas.microsoft.com/office/drawing/2014/main" id="{B0F28F36-B764-46CD-8316-1C702A117748}"/>
              </a:ext>
            </a:extLst>
          </p:cNvPr>
          <p:cNvGrpSpPr>
            <a:grpSpLocks/>
          </p:cNvGrpSpPr>
          <p:nvPr/>
        </p:nvGrpSpPr>
        <p:grpSpPr bwMode="auto">
          <a:xfrm>
            <a:off x="4040188" y="6248400"/>
            <a:ext cx="303212" cy="609600"/>
            <a:chOff x="2545" y="3936"/>
            <a:chExt cx="191" cy="384"/>
          </a:xfrm>
        </p:grpSpPr>
        <p:sp>
          <p:nvSpPr>
            <p:cNvPr id="332817" name="Rectangle 17">
              <a:extLst>
                <a:ext uri="{FF2B5EF4-FFF2-40B4-BE49-F238E27FC236}">
                  <a16:creationId xmlns:a16="http://schemas.microsoft.com/office/drawing/2014/main" id="{7B44FA24-5A49-4890-8311-AB4E4CED86FD}"/>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32818" name="Rectangle 18">
              <a:extLst>
                <a:ext uri="{FF2B5EF4-FFF2-40B4-BE49-F238E27FC236}">
                  <a16:creationId xmlns:a16="http://schemas.microsoft.com/office/drawing/2014/main" id="{648E8636-0AFB-43A2-9DD3-837C06EF06B0}"/>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2819" name="Group 19">
            <a:extLst>
              <a:ext uri="{FF2B5EF4-FFF2-40B4-BE49-F238E27FC236}">
                <a16:creationId xmlns:a16="http://schemas.microsoft.com/office/drawing/2014/main" id="{03BE2C7E-B4C7-47A0-87EF-8A44F7A461BF}"/>
              </a:ext>
            </a:extLst>
          </p:cNvPr>
          <p:cNvGrpSpPr>
            <a:grpSpLocks/>
          </p:cNvGrpSpPr>
          <p:nvPr/>
        </p:nvGrpSpPr>
        <p:grpSpPr bwMode="auto">
          <a:xfrm>
            <a:off x="4572000" y="6248400"/>
            <a:ext cx="687388" cy="609600"/>
            <a:chOff x="2880" y="3936"/>
            <a:chExt cx="433" cy="384"/>
          </a:xfrm>
        </p:grpSpPr>
        <p:sp>
          <p:nvSpPr>
            <p:cNvPr id="332820" name="Rectangle 20">
              <a:extLst>
                <a:ext uri="{FF2B5EF4-FFF2-40B4-BE49-F238E27FC236}">
                  <a16:creationId xmlns:a16="http://schemas.microsoft.com/office/drawing/2014/main" id="{444740C5-572D-4813-9260-71807A2557B0}"/>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32821" name="Rectangle 21">
              <a:extLst>
                <a:ext uri="{FF2B5EF4-FFF2-40B4-BE49-F238E27FC236}">
                  <a16:creationId xmlns:a16="http://schemas.microsoft.com/office/drawing/2014/main" id="{D21DBE5D-4254-438E-9445-5169C09A2B3F}"/>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2822" name="Group 22">
            <a:extLst>
              <a:ext uri="{FF2B5EF4-FFF2-40B4-BE49-F238E27FC236}">
                <a16:creationId xmlns:a16="http://schemas.microsoft.com/office/drawing/2014/main" id="{CD3F4877-56DA-4E0D-8707-84C0FD7B56D2}"/>
              </a:ext>
            </a:extLst>
          </p:cNvPr>
          <p:cNvGrpSpPr>
            <a:grpSpLocks/>
          </p:cNvGrpSpPr>
          <p:nvPr/>
        </p:nvGrpSpPr>
        <p:grpSpPr bwMode="auto">
          <a:xfrm>
            <a:off x="5562600" y="6248400"/>
            <a:ext cx="1003300" cy="609600"/>
            <a:chOff x="3504" y="3936"/>
            <a:chExt cx="632" cy="384"/>
          </a:xfrm>
        </p:grpSpPr>
        <p:sp>
          <p:nvSpPr>
            <p:cNvPr id="332823" name="Rectangle 23">
              <a:extLst>
                <a:ext uri="{FF2B5EF4-FFF2-40B4-BE49-F238E27FC236}">
                  <a16:creationId xmlns:a16="http://schemas.microsoft.com/office/drawing/2014/main" id="{0D02F1D1-A8EA-4200-A93E-616ECBEBB98D}"/>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32824" name="Rectangle 24">
              <a:extLst>
                <a:ext uri="{FF2B5EF4-FFF2-40B4-BE49-F238E27FC236}">
                  <a16:creationId xmlns:a16="http://schemas.microsoft.com/office/drawing/2014/main" id="{C7AA928E-89F8-4E4E-928F-3CE9075EDDC9}"/>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332825" name="Text Box 25">
            <a:extLst>
              <a:ext uri="{FF2B5EF4-FFF2-40B4-BE49-F238E27FC236}">
                <a16:creationId xmlns:a16="http://schemas.microsoft.com/office/drawing/2014/main" id="{81E0DA07-7F56-4D40-BD40-5EF48465E8B3}"/>
              </a:ext>
            </a:extLst>
          </p:cNvPr>
          <p:cNvSpPr txBox="1">
            <a:spLocks noChangeArrowheads="1"/>
          </p:cNvSpPr>
          <p:nvPr/>
        </p:nvSpPr>
        <p:spPr bwMode="auto">
          <a:xfrm>
            <a:off x="2346325" y="5146675"/>
            <a:ext cx="214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Forest of Trees</a:t>
            </a:r>
          </a:p>
        </p:txBody>
      </p:sp>
      <p:sp>
        <p:nvSpPr>
          <p:cNvPr id="332826" name="Rectangle 26">
            <a:extLst>
              <a:ext uri="{FF2B5EF4-FFF2-40B4-BE49-F238E27FC236}">
                <a16:creationId xmlns:a16="http://schemas.microsoft.com/office/drawing/2014/main" id="{C505DA59-DD6B-4871-833E-3F596EFB1B26}"/>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62DFDEE5-E66F-4F5C-B97B-F06681BDEFD4}"/>
              </a:ext>
            </a:extLst>
          </p:cNvPr>
          <p:cNvSpPr>
            <a:spLocks noGrp="1" noChangeArrowheads="1"/>
          </p:cNvSpPr>
          <p:nvPr>
            <p:ph type="title"/>
          </p:nvPr>
        </p:nvSpPr>
        <p:spPr/>
        <p:txBody>
          <a:bodyPr/>
          <a:lstStyle/>
          <a:p>
            <a:r>
              <a:rPr lang="en-US" altLang="en-US"/>
              <a:t>Huffman Tree Construction</a:t>
            </a:r>
          </a:p>
        </p:txBody>
      </p:sp>
      <p:sp>
        <p:nvSpPr>
          <p:cNvPr id="333827" name="Text Box 3">
            <a:extLst>
              <a:ext uri="{FF2B5EF4-FFF2-40B4-BE49-F238E27FC236}">
                <a16:creationId xmlns:a16="http://schemas.microsoft.com/office/drawing/2014/main" id="{F441AD53-452F-4D8C-89C7-A0401B14C052}"/>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a:t>
            </a:r>
          </a:p>
        </p:txBody>
      </p:sp>
      <p:grpSp>
        <p:nvGrpSpPr>
          <p:cNvPr id="333828" name="Group 4">
            <a:extLst>
              <a:ext uri="{FF2B5EF4-FFF2-40B4-BE49-F238E27FC236}">
                <a16:creationId xmlns:a16="http://schemas.microsoft.com/office/drawing/2014/main" id="{A3E08009-B68E-41E5-9AC9-CB3288078073}"/>
              </a:ext>
            </a:extLst>
          </p:cNvPr>
          <p:cNvGrpSpPr>
            <a:grpSpLocks/>
          </p:cNvGrpSpPr>
          <p:nvPr/>
        </p:nvGrpSpPr>
        <p:grpSpPr bwMode="auto">
          <a:xfrm>
            <a:off x="1524000" y="6248400"/>
            <a:ext cx="430213" cy="609600"/>
            <a:chOff x="960" y="3936"/>
            <a:chExt cx="271" cy="384"/>
          </a:xfrm>
        </p:grpSpPr>
        <p:sp>
          <p:nvSpPr>
            <p:cNvPr id="333829" name="Rectangle 5">
              <a:extLst>
                <a:ext uri="{FF2B5EF4-FFF2-40B4-BE49-F238E27FC236}">
                  <a16:creationId xmlns:a16="http://schemas.microsoft.com/office/drawing/2014/main" id="{6DF49581-DEAF-40E6-A9E0-A8B1BBAAC19A}"/>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33830" name="Rectangle 6">
              <a:extLst>
                <a:ext uri="{FF2B5EF4-FFF2-40B4-BE49-F238E27FC236}">
                  <a16:creationId xmlns:a16="http://schemas.microsoft.com/office/drawing/2014/main" id="{1051C988-DA40-4042-974A-45C1AE04083D}"/>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3831" name="Group 7">
            <a:extLst>
              <a:ext uri="{FF2B5EF4-FFF2-40B4-BE49-F238E27FC236}">
                <a16:creationId xmlns:a16="http://schemas.microsoft.com/office/drawing/2014/main" id="{EEA36B90-138F-4F27-98C6-09DC83690E44}"/>
              </a:ext>
            </a:extLst>
          </p:cNvPr>
          <p:cNvGrpSpPr>
            <a:grpSpLocks/>
          </p:cNvGrpSpPr>
          <p:nvPr/>
        </p:nvGrpSpPr>
        <p:grpSpPr bwMode="auto">
          <a:xfrm>
            <a:off x="2239963" y="6248400"/>
            <a:ext cx="509587" cy="609600"/>
            <a:chOff x="1411" y="3936"/>
            <a:chExt cx="321" cy="384"/>
          </a:xfrm>
        </p:grpSpPr>
        <p:sp>
          <p:nvSpPr>
            <p:cNvPr id="333832" name="Rectangle 8">
              <a:extLst>
                <a:ext uri="{FF2B5EF4-FFF2-40B4-BE49-F238E27FC236}">
                  <a16:creationId xmlns:a16="http://schemas.microsoft.com/office/drawing/2014/main" id="{6608372B-C02D-4101-8EE0-540F4DD89610}"/>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33833" name="Rectangle 9">
              <a:extLst>
                <a:ext uri="{FF2B5EF4-FFF2-40B4-BE49-F238E27FC236}">
                  <a16:creationId xmlns:a16="http://schemas.microsoft.com/office/drawing/2014/main" id="{FF9ED2D3-E556-4E95-9956-9C9DFD585CBF}"/>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33834" name="Group 10">
            <a:extLst>
              <a:ext uri="{FF2B5EF4-FFF2-40B4-BE49-F238E27FC236}">
                <a16:creationId xmlns:a16="http://schemas.microsoft.com/office/drawing/2014/main" id="{9D2A149F-F7DB-4204-8C62-F731DC91219B}"/>
              </a:ext>
            </a:extLst>
          </p:cNvPr>
          <p:cNvGrpSpPr>
            <a:grpSpLocks/>
          </p:cNvGrpSpPr>
          <p:nvPr/>
        </p:nvGrpSpPr>
        <p:grpSpPr bwMode="auto">
          <a:xfrm>
            <a:off x="2971800" y="6248400"/>
            <a:ext cx="912813" cy="609600"/>
            <a:chOff x="1872" y="3936"/>
            <a:chExt cx="575" cy="384"/>
          </a:xfrm>
        </p:grpSpPr>
        <p:sp>
          <p:nvSpPr>
            <p:cNvPr id="333835" name="Rectangle 11">
              <a:extLst>
                <a:ext uri="{FF2B5EF4-FFF2-40B4-BE49-F238E27FC236}">
                  <a16:creationId xmlns:a16="http://schemas.microsoft.com/office/drawing/2014/main" id="{FA02F0DA-D44D-4099-80B6-F78BCF5B62A3}"/>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33836" name="Rectangle 12">
              <a:extLst>
                <a:ext uri="{FF2B5EF4-FFF2-40B4-BE49-F238E27FC236}">
                  <a16:creationId xmlns:a16="http://schemas.microsoft.com/office/drawing/2014/main" id="{EFD79915-F853-4092-9DD9-916E94AA08C8}"/>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33837" name="Group 13">
            <a:extLst>
              <a:ext uri="{FF2B5EF4-FFF2-40B4-BE49-F238E27FC236}">
                <a16:creationId xmlns:a16="http://schemas.microsoft.com/office/drawing/2014/main" id="{5F35C273-9B71-4BBC-AD51-F0826A52345F}"/>
              </a:ext>
            </a:extLst>
          </p:cNvPr>
          <p:cNvGrpSpPr>
            <a:grpSpLocks/>
          </p:cNvGrpSpPr>
          <p:nvPr/>
        </p:nvGrpSpPr>
        <p:grpSpPr bwMode="auto">
          <a:xfrm>
            <a:off x="4572000" y="6248400"/>
            <a:ext cx="687388" cy="609600"/>
            <a:chOff x="2880" y="3936"/>
            <a:chExt cx="433" cy="384"/>
          </a:xfrm>
        </p:grpSpPr>
        <p:sp>
          <p:nvSpPr>
            <p:cNvPr id="333838" name="Rectangle 14">
              <a:extLst>
                <a:ext uri="{FF2B5EF4-FFF2-40B4-BE49-F238E27FC236}">
                  <a16:creationId xmlns:a16="http://schemas.microsoft.com/office/drawing/2014/main" id="{4D5E62DF-786A-4074-9D22-96E3CD79E0FE}"/>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33839" name="Rectangle 15">
              <a:extLst>
                <a:ext uri="{FF2B5EF4-FFF2-40B4-BE49-F238E27FC236}">
                  <a16:creationId xmlns:a16="http://schemas.microsoft.com/office/drawing/2014/main" id="{4E94F933-DA16-47C7-A49B-53D66A755D45}"/>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3840" name="Group 16">
            <a:extLst>
              <a:ext uri="{FF2B5EF4-FFF2-40B4-BE49-F238E27FC236}">
                <a16:creationId xmlns:a16="http://schemas.microsoft.com/office/drawing/2014/main" id="{AF98798D-7F42-4FA8-BF00-825E151A2B02}"/>
              </a:ext>
            </a:extLst>
          </p:cNvPr>
          <p:cNvGrpSpPr>
            <a:grpSpLocks/>
          </p:cNvGrpSpPr>
          <p:nvPr/>
        </p:nvGrpSpPr>
        <p:grpSpPr bwMode="auto">
          <a:xfrm>
            <a:off x="5562600" y="6248400"/>
            <a:ext cx="1003300" cy="609600"/>
            <a:chOff x="3504" y="3936"/>
            <a:chExt cx="632" cy="384"/>
          </a:xfrm>
        </p:grpSpPr>
        <p:sp>
          <p:nvSpPr>
            <p:cNvPr id="333841" name="Rectangle 17">
              <a:extLst>
                <a:ext uri="{FF2B5EF4-FFF2-40B4-BE49-F238E27FC236}">
                  <a16:creationId xmlns:a16="http://schemas.microsoft.com/office/drawing/2014/main" id="{C90FF126-6AD5-4DDA-9120-6BCC0788745D}"/>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33842" name="Rectangle 18">
              <a:extLst>
                <a:ext uri="{FF2B5EF4-FFF2-40B4-BE49-F238E27FC236}">
                  <a16:creationId xmlns:a16="http://schemas.microsoft.com/office/drawing/2014/main" id="{ED22172A-EA9D-44D7-9A6A-F7F2397AC609}"/>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33843" name="Group 19">
            <a:extLst>
              <a:ext uri="{FF2B5EF4-FFF2-40B4-BE49-F238E27FC236}">
                <a16:creationId xmlns:a16="http://schemas.microsoft.com/office/drawing/2014/main" id="{F490AF97-5232-4933-9999-1E7EAA6725F0}"/>
              </a:ext>
            </a:extLst>
          </p:cNvPr>
          <p:cNvGrpSpPr>
            <a:grpSpLocks/>
          </p:cNvGrpSpPr>
          <p:nvPr/>
        </p:nvGrpSpPr>
        <p:grpSpPr bwMode="auto">
          <a:xfrm>
            <a:off x="7423150" y="6248400"/>
            <a:ext cx="884238" cy="600075"/>
            <a:chOff x="192" y="3936"/>
            <a:chExt cx="557" cy="378"/>
          </a:xfrm>
        </p:grpSpPr>
        <p:sp>
          <p:nvSpPr>
            <p:cNvPr id="333844" name="Rectangle 20">
              <a:extLst>
                <a:ext uri="{FF2B5EF4-FFF2-40B4-BE49-F238E27FC236}">
                  <a16:creationId xmlns:a16="http://schemas.microsoft.com/office/drawing/2014/main" id="{5C0B86A6-4FD9-4D4D-9488-46DEEAFEC3D7}"/>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33845" name="Rectangle 21">
              <a:extLst>
                <a:ext uri="{FF2B5EF4-FFF2-40B4-BE49-F238E27FC236}">
                  <a16:creationId xmlns:a16="http://schemas.microsoft.com/office/drawing/2014/main" id="{1C2D437E-BE3B-4F0C-ACA0-0AA68C8138B7}"/>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3846" name="Group 22">
            <a:extLst>
              <a:ext uri="{FF2B5EF4-FFF2-40B4-BE49-F238E27FC236}">
                <a16:creationId xmlns:a16="http://schemas.microsoft.com/office/drawing/2014/main" id="{43D12149-28F6-4256-B4D5-AC0A2235F5D5}"/>
              </a:ext>
            </a:extLst>
          </p:cNvPr>
          <p:cNvGrpSpPr>
            <a:grpSpLocks/>
          </p:cNvGrpSpPr>
          <p:nvPr/>
        </p:nvGrpSpPr>
        <p:grpSpPr bwMode="auto">
          <a:xfrm>
            <a:off x="8840788" y="6248400"/>
            <a:ext cx="303212" cy="609600"/>
            <a:chOff x="2545" y="3936"/>
            <a:chExt cx="191" cy="384"/>
          </a:xfrm>
        </p:grpSpPr>
        <p:sp>
          <p:nvSpPr>
            <p:cNvPr id="333847" name="Rectangle 23">
              <a:extLst>
                <a:ext uri="{FF2B5EF4-FFF2-40B4-BE49-F238E27FC236}">
                  <a16:creationId xmlns:a16="http://schemas.microsoft.com/office/drawing/2014/main" id="{1A2BEF0F-67C4-4538-9885-C08894D05FD1}"/>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33848" name="Rectangle 24">
              <a:extLst>
                <a:ext uri="{FF2B5EF4-FFF2-40B4-BE49-F238E27FC236}">
                  <a16:creationId xmlns:a16="http://schemas.microsoft.com/office/drawing/2014/main" id="{EEF42D8F-6C8F-4188-9954-CBC229916192}"/>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33849" name="Text Box 25">
            <a:extLst>
              <a:ext uri="{FF2B5EF4-FFF2-40B4-BE49-F238E27FC236}">
                <a16:creationId xmlns:a16="http://schemas.microsoft.com/office/drawing/2014/main" id="{2F4A5FB9-A86F-43E8-9F38-F1128CF95679}"/>
              </a:ext>
            </a:extLst>
          </p:cNvPr>
          <p:cNvSpPr txBox="1">
            <a:spLocks noChangeArrowheads="1"/>
          </p:cNvSpPr>
          <p:nvPr/>
        </p:nvSpPr>
        <p:spPr bwMode="auto">
          <a:xfrm>
            <a:off x="2346325" y="5146675"/>
            <a:ext cx="214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Forest of Trees</a:t>
            </a:r>
          </a:p>
        </p:txBody>
      </p:sp>
      <p:sp>
        <p:nvSpPr>
          <p:cNvPr id="333850" name="Oval 26">
            <a:extLst>
              <a:ext uri="{FF2B5EF4-FFF2-40B4-BE49-F238E27FC236}">
                <a16:creationId xmlns:a16="http://schemas.microsoft.com/office/drawing/2014/main" id="{50718F12-440B-46E9-8951-097447AB209E}"/>
              </a:ext>
            </a:extLst>
          </p:cNvPr>
          <p:cNvSpPr>
            <a:spLocks noChangeArrowheads="1"/>
          </p:cNvSpPr>
          <p:nvPr/>
        </p:nvSpPr>
        <p:spPr bwMode="auto">
          <a:xfrm>
            <a:off x="8231188" y="5257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33851" name="AutoShape 27">
            <a:extLst>
              <a:ext uri="{FF2B5EF4-FFF2-40B4-BE49-F238E27FC236}">
                <a16:creationId xmlns:a16="http://schemas.microsoft.com/office/drawing/2014/main" id="{F17884CC-41BD-494D-96C5-5FBDCCADCFDA}"/>
              </a:ext>
            </a:extLst>
          </p:cNvPr>
          <p:cNvCxnSpPr>
            <a:cxnSpLocks noChangeShapeType="1"/>
            <a:stCxn id="333844" idx="0"/>
            <a:endCxn id="333850" idx="3"/>
          </p:cNvCxnSpPr>
          <p:nvPr/>
        </p:nvCxnSpPr>
        <p:spPr bwMode="auto">
          <a:xfrm flipV="1">
            <a:off x="7866063" y="55832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3852" name="AutoShape 28">
            <a:extLst>
              <a:ext uri="{FF2B5EF4-FFF2-40B4-BE49-F238E27FC236}">
                <a16:creationId xmlns:a16="http://schemas.microsoft.com/office/drawing/2014/main" id="{B2CA4F43-6BD4-4499-8C46-2D0533BD631F}"/>
              </a:ext>
            </a:extLst>
          </p:cNvPr>
          <p:cNvCxnSpPr>
            <a:cxnSpLocks noChangeShapeType="1"/>
            <a:stCxn id="333850" idx="5"/>
            <a:endCxn id="333847" idx="0"/>
          </p:cNvCxnSpPr>
          <p:nvPr/>
        </p:nvCxnSpPr>
        <p:spPr bwMode="auto">
          <a:xfrm>
            <a:off x="8556625" y="55832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3853" name="Rectangle 29">
            <a:extLst>
              <a:ext uri="{FF2B5EF4-FFF2-40B4-BE49-F238E27FC236}">
                <a16:creationId xmlns:a16="http://schemas.microsoft.com/office/drawing/2014/main" id="{F9012A2F-2CD1-4563-A53D-31D98DB8EA03}"/>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46EA329A-2B39-4CCD-AC13-FC80D92ACDB8}"/>
              </a:ext>
            </a:extLst>
          </p:cNvPr>
          <p:cNvSpPr>
            <a:spLocks noGrp="1" noChangeArrowheads="1"/>
          </p:cNvSpPr>
          <p:nvPr>
            <p:ph type="title"/>
          </p:nvPr>
        </p:nvSpPr>
        <p:spPr/>
        <p:txBody>
          <a:bodyPr/>
          <a:lstStyle/>
          <a:p>
            <a:r>
              <a:rPr lang="en-US" altLang="en-US"/>
              <a:t>Huffman Tree Construction</a:t>
            </a:r>
          </a:p>
        </p:txBody>
      </p:sp>
      <p:sp>
        <p:nvSpPr>
          <p:cNvPr id="334851" name="Text Box 3">
            <a:extLst>
              <a:ext uri="{FF2B5EF4-FFF2-40B4-BE49-F238E27FC236}">
                <a16:creationId xmlns:a16="http://schemas.microsoft.com/office/drawing/2014/main" id="{38BAF8A2-16AA-459E-BEB3-DAD93093D6B0}"/>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a:t>
            </a:r>
          </a:p>
        </p:txBody>
      </p:sp>
      <p:grpSp>
        <p:nvGrpSpPr>
          <p:cNvPr id="334852" name="Group 4">
            <a:extLst>
              <a:ext uri="{FF2B5EF4-FFF2-40B4-BE49-F238E27FC236}">
                <a16:creationId xmlns:a16="http://schemas.microsoft.com/office/drawing/2014/main" id="{E500FF20-FC5A-4B8D-83A5-8ED7712EBB0E}"/>
              </a:ext>
            </a:extLst>
          </p:cNvPr>
          <p:cNvGrpSpPr>
            <a:grpSpLocks/>
          </p:cNvGrpSpPr>
          <p:nvPr/>
        </p:nvGrpSpPr>
        <p:grpSpPr bwMode="auto">
          <a:xfrm>
            <a:off x="1524000" y="6248400"/>
            <a:ext cx="430213" cy="609600"/>
            <a:chOff x="960" y="3936"/>
            <a:chExt cx="271" cy="384"/>
          </a:xfrm>
        </p:grpSpPr>
        <p:sp>
          <p:nvSpPr>
            <p:cNvPr id="334853" name="Rectangle 5">
              <a:extLst>
                <a:ext uri="{FF2B5EF4-FFF2-40B4-BE49-F238E27FC236}">
                  <a16:creationId xmlns:a16="http://schemas.microsoft.com/office/drawing/2014/main" id="{2D5D0E3A-2543-498E-95E9-8320404BD2F4}"/>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34854" name="Rectangle 6">
              <a:extLst>
                <a:ext uri="{FF2B5EF4-FFF2-40B4-BE49-F238E27FC236}">
                  <a16:creationId xmlns:a16="http://schemas.microsoft.com/office/drawing/2014/main" id="{3F48816F-4802-4726-AE75-ECE7384D5EE7}"/>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4855" name="Group 7">
            <a:extLst>
              <a:ext uri="{FF2B5EF4-FFF2-40B4-BE49-F238E27FC236}">
                <a16:creationId xmlns:a16="http://schemas.microsoft.com/office/drawing/2014/main" id="{A7B1FC0A-A0EC-4C48-BB63-3D7D4FE9D456}"/>
              </a:ext>
            </a:extLst>
          </p:cNvPr>
          <p:cNvGrpSpPr>
            <a:grpSpLocks/>
          </p:cNvGrpSpPr>
          <p:nvPr/>
        </p:nvGrpSpPr>
        <p:grpSpPr bwMode="auto">
          <a:xfrm>
            <a:off x="2239963" y="6248400"/>
            <a:ext cx="509587" cy="609600"/>
            <a:chOff x="1411" y="3936"/>
            <a:chExt cx="321" cy="384"/>
          </a:xfrm>
        </p:grpSpPr>
        <p:sp>
          <p:nvSpPr>
            <p:cNvPr id="334856" name="Rectangle 8">
              <a:extLst>
                <a:ext uri="{FF2B5EF4-FFF2-40B4-BE49-F238E27FC236}">
                  <a16:creationId xmlns:a16="http://schemas.microsoft.com/office/drawing/2014/main" id="{E99B8426-36D9-4D24-B457-73763C2B92F0}"/>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34857" name="Rectangle 9">
              <a:extLst>
                <a:ext uri="{FF2B5EF4-FFF2-40B4-BE49-F238E27FC236}">
                  <a16:creationId xmlns:a16="http://schemas.microsoft.com/office/drawing/2014/main" id="{C2A9810D-AB4F-44DC-934B-94A1CD2E4611}"/>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34858" name="Group 10">
            <a:extLst>
              <a:ext uri="{FF2B5EF4-FFF2-40B4-BE49-F238E27FC236}">
                <a16:creationId xmlns:a16="http://schemas.microsoft.com/office/drawing/2014/main" id="{DE61B1EE-C998-420C-A5F0-9D396B03F4A0}"/>
              </a:ext>
            </a:extLst>
          </p:cNvPr>
          <p:cNvGrpSpPr>
            <a:grpSpLocks/>
          </p:cNvGrpSpPr>
          <p:nvPr/>
        </p:nvGrpSpPr>
        <p:grpSpPr bwMode="auto">
          <a:xfrm>
            <a:off x="6553200" y="5257800"/>
            <a:ext cx="912813" cy="609600"/>
            <a:chOff x="1872" y="3936"/>
            <a:chExt cx="575" cy="384"/>
          </a:xfrm>
        </p:grpSpPr>
        <p:sp>
          <p:nvSpPr>
            <p:cNvPr id="334859" name="Rectangle 11">
              <a:extLst>
                <a:ext uri="{FF2B5EF4-FFF2-40B4-BE49-F238E27FC236}">
                  <a16:creationId xmlns:a16="http://schemas.microsoft.com/office/drawing/2014/main" id="{A0C01B20-9CA1-44DB-B809-3A3DD2858DC5}"/>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34860" name="Rectangle 12">
              <a:extLst>
                <a:ext uri="{FF2B5EF4-FFF2-40B4-BE49-F238E27FC236}">
                  <a16:creationId xmlns:a16="http://schemas.microsoft.com/office/drawing/2014/main" id="{5F025E34-9E27-4CA0-BCEB-183F5E60AE91}"/>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34861" name="Group 13">
            <a:extLst>
              <a:ext uri="{FF2B5EF4-FFF2-40B4-BE49-F238E27FC236}">
                <a16:creationId xmlns:a16="http://schemas.microsoft.com/office/drawing/2014/main" id="{92AB046A-33A5-4399-89FB-D16AD0A962DB}"/>
              </a:ext>
            </a:extLst>
          </p:cNvPr>
          <p:cNvGrpSpPr>
            <a:grpSpLocks/>
          </p:cNvGrpSpPr>
          <p:nvPr/>
        </p:nvGrpSpPr>
        <p:grpSpPr bwMode="auto">
          <a:xfrm>
            <a:off x="4572000" y="6248400"/>
            <a:ext cx="687388" cy="609600"/>
            <a:chOff x="2880" y="3936"/>
            <a:chExt cx="433" cy="384"/>
          </a:xfrm>
        </p:grpSpPr>
        <p:sp>
          <p:nvSpPr>
            <p:cNvPr id="334862" name="Rectangle 14">
              <a:extLst>
                <a:ext uri="{FF2B5EF4-FFF2-40B4-BE49-F238E27FC236}">
                  <a16:creationId xmlns:a16="http://schemas.microsoft.com/office/drawing/2014/main" id="{92351E4B-E317-4351-9724-6AF4B9C3F30A}"/>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34863" name="Rectangle 15">
              <a:extLst>
                <a:ext uri="{FF2B5EF4-FFF2-40B4-BE49-F238E27FC236}">
                  <a16:creationId xmlns:a16="http://schemas.microsoft.com/office/drawing/2014/main" id="{F5B828AC-5694-493A-A3B9-617EF8B1AB1B}"/>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4864" name="Group 16">
            <a:extLst>
              <a:ext uri="{FF2B5EF4-FFF2-40B4-BE49-F238E27FC236}">
                <a16:creationId xmlns:a16="http://schemas.microsoft.com/office/drawing/2014/main" id="{3BBA26A8-2E26-4D34-A29E-8612B046F8C5}"/>
              </a:ext>
            </a:extLst>
          </p:cNvPr>
          <p:cNvGrpSpPr>
            <a:grpSpLocks/>
          </p:cNvGrpSpPr>
          <p:nvPr/>
        </p:nvGrpSpPr>
        <p:grpSpPr bwMode="auto">
          <a:xfrm>
            <a:off x="5562600" y="6248400"/>
            <a:ext cx="1003300" cy="609600"/>
            <a:chOff x="3504" y="3936"/>
            <a:chExt cx="632" cy="384"/>
          </a:xfrm>
        </p:grpSpPr>
        <p:sp>
          <p:nvSpPr>
            <p:cNvPr id="334865" name="Rectangle 17">
              <a:extLst>
                <a:ext uri="{FF2B5EF4-FFF2-40B4-BE49-F238E27FC236}">
                  <a16:creationId xmlns:a16="http://schemas.microsoft.com/office/drawing/2014/main" id="{C549E361-6C9E-43F6-81FD-E41B9DCE7CCF}"/>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34866" name="Rectangle 18">
              <a:extLst>
                <a:ext uri="{FF2B5EF4-FFF2-40B4-BE49-F238E27FC236}">
                  <a16:creationId xmlns:a16="http://schemas.microsoft.com/office/drawing/2014/main" id="{FF24715F-E819-4324-9F4C-9C5ECC889367}"/>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34867" name="Group 19">
            <a:extLst>
              <a:ext uri="{FF2B5EF4-FFF2-40B4-BE49-F238E27FC236}">
                <a16:creationId xmlns:a16="http://schemas.microsoft.com/office/drawing/2014/main" id="{6069A06C-A37E-468D-8396-4692BD96D41B}"/>
              </a:ext>
            </a:extLst>
          </p:cNvPr>
          <p:cNvGrpSpPr>
            <a:grpSpLocks/>
          </p:cNvGrpSpPr>
          <p:nvPr/>
        </p:nvGrpSpPr>
        <p:grpSpPr bwMode="auto">
          <a:xfrm>
            <a:off x="7423150" y="6248400"/>
            <a:ext cx="884238" cy="600075"/>
            <a:chOff x="192" y="3936"/>
            <a:chExt cx="557" cy="378"/>
          </a:xfrm>
        </p:grpSpPr>
        <p:sp>
          <p:nvSpPr>
            <p:cNvPr id="334868" name="Rectangle 20">
              <a:extLst>
                <a:ext uri="{FF2B5EF4-FFF2-40B4-BE49-F238E27FC236}">
                  <a16:creationId xmlns:a16="http://schemas.microsoft.com/office/drawing/2014/main" id="{38707FC0-B794-4D1E-90EA-9B57BE26B210}"/>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34869" name="Rectangle 21">
              <a:extLst>
                <a:ext uri="{FF2B5EF4-FFF2-40B4-BE49-F238E27FC236}">
                  <a16:creationId xmlns:a16="http://schemas.microsoft.com/office/drawing/2014/main" id="{F1B5B646-EE7C-46ED-A7C6-7430968A4FEB}"/>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4870" name="Group 22">
            <a:extLst>
              <a:ext uri="{FF2B5EF4-FFF2-40B4-BE49-F238E27FC236}">
                <a16:creationId xmlns:a16="http://schemas.microsoft.com/office/drawing/2014/main" id="{D3B9CA90-BF9A-4234-B556-ACBCBFB5854A}"/>
              </a:ext>
            </a:extLst>
          </p:cNvPr>
          <p:cNvGrpSpPr>
            <a:grpSpLocks/>
          </p:cNvGrpSpPr>
          <p:nvPr/>
        </p:nvGrpSpPr>
        <p:grpSpPr bwMode="auto">
          <a:xfrm>
            <a:off x="8840788" y="6248400"/>
            <a:ext cx="303212" cy="609600"/>
            <a:chOff x="2545" y="3936"/>
            <a:chExt cx="191" cy="384"/>
          </a:xfrm>
        </p:grpSpPr>
        <p:sp>
          <p:nvSpPr>
            <p:cNvPr id="334871" name="Rectangle 23">
              <a:extLst>
                <a:ext uri="{FF2B5EF4-FFF2-40B4-BE49-F238E27FC236}">
                  <a16:creationId xmlns:a16="http://schemas.microsoft.com/office/drawing/2014/main" id="{E7248274-9F17-46C8-9B96-7BBC42E5C443}"/>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34872" name="Rectangle 24">
              <a:extLst>
                <a:ext uri="{FF2B5EF4-FFF2-40B4-BE49-F238E27FC236}">
                  <a16:creationId xmlns:a16="http://schemas.microsoft.com/office/drawing/2014/main" id="{18E38D5B-EA78-462A-B267-A96029602E8C}"/>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34873" name="Text Box 25">
            <a:extLst>
              <a:ext uri="{FF2B5EF4-FFF2-40B4-BE49-F238E27FC236}">
                <a16:creationId xmlns:a16="http://schemas.microsoft.com/office/drawing/2014/main" id="{4721860C-CDF9-4EBE-A21C-FFF0EEAFE3E8}"/>
              </a:ext>
            </a:extLst>
          </p:cNvPr>
          <p:cNvSpPr txBox="1">
            <a:spLocks noChangeArrowheads="1"/>
          </p:cNvSpPr>
          <p:nvPr/>
        </p:nvSpPr>
        <p:spPr bwMode="auto">
          <a:xfrm>
            <a:off x="2346325" y="5146675"/>
            <a:ext cx="214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Forest of Trees</a:t>
            </a:r>
          </a:p>
        </p:txBody>
      </p:sp>
      <p:sp>
        <p:nvSpPr>
          <p:cNvPr id="334874" name="Oval 26">
            <a:extLst>
              <a:ext uri="{FF2B5EF4-FFF2-40B4-BE49-F238E27FC236}">
                <a16:creationId xmlns:a16="http://schemas.microsoft.com/office/drawing/2014/main" id="{923CFCAE-DCFB-44D4-87E0-83430C88E293}"/>
              </a:ext>
            </a:extLst>
          </p:cNvPr>
          <p:cNvSpPr>
            <a:spLocks noChangeArrowheads="1"/>
          </p:cNvSpPr>
          <p:nvPr/>
        </p:nvSpPr>
        <p:spPr bwMode="auto">
          <a:xfrm>
            <a:off x="8231188" y="5257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34875" name="AutoShape 27">
            <a:extLst>
              <a:ext uri="{FF2B5EF4-FFF2-40B4-BE49-F238E27FC236}">
                <a16:creationId xmlns:a16="http://schemas.microsoft.com/office/drawing/2014/main" id="{9DCD59CB-E4E0-463B-91B1-1CA8B37F5C70}"/>
              </a:ext>
            </a:extLst>
          </p:cNvPr>
          <p:cNvCxnSpPr>
            <a:cxnSpLocks noChangeShapeType="1"/>
            <a:stCxn id="334868" idx="0"/>
            <a:endCxn id="334874" idx="3"/>
          </p:cNvCxnSpPr>
          <p:nvPr/>
        </p:nvCxnSpPr>
        <p:spPr bwMode="auto">
          <a:xfrm flipV="1">
            <a:off x="7866063" y="55832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4876" name="AutoShape 28">
            <a:extLst>
              <a:ext uri="{FF2B5EF4-FFF2-40B4-BE49-F238E27FC236}">
                <a16:creationId xmlns:a16="http://schemas.microsoft.com/office/drawing/2014/main" id="{72B5C7BC-ACBB-4F04-8242-44E8A3C3EDAA}"/>
              </a:ext>
            </a:extLst>
          </p:cNvPr>
          <p:cNvCxnSpPr>
            <a:cxnSpLocks noChangeShapeType="1"/>
            <a:stCxn id="334874" idx="5"/>
            <a:endCxn id="334871" idx="0"/>
          </p:cNvCxnSpPr>
          <p:nvPr/>
        </p:nvCxnSpPr>
        <p:spPr bwMode="auto">
          <a:xfrm>
            <a:off x="8556625" y="55832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4877" name="Rectangle 29">
            <a:extLst>
              <a:ext uri="{FF2B5EF4-FFF2-40B4-BE49-F238E27FC236}">
                <a16:creationId xmlns:a16="http://schemas.microsoft.com/office/drawing/2014/main" id="{9159D956-F9E4-4555-AA7E-744352F62DBA}"/>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
        <p:nvSpPr>
          <p:cNvPr id="334878" name="Oval 30">
            <a:extLst>
              <a:ext uri="{FF2B5EF4-FFF2-40B4-BE49-F238E27FC236}">
                <a16:creationId xmlns:a16="http://schemas.microsoft.com/office/drawing/2014/main" id="{C53FEB94-07A7-4EC0-BA6A-A86B54DA8664}"/>
              </a:ext>
            </a:extLst>
          </p:cNvPr>
          <p:cNvSpPr>
            <a:spLocks noChangeArrowheads="1"/>
          </p:cNvSpPr>
          <p:nvPr/>
        </p:nvSpPr>
        <p:spPr bwMode="auto">
          <a:xfrm>
            <a:off x="7626350" y="4267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34879" name="AutoShape 31">
            <a:extLst>
              <a:ext uri="{FF2B5EF4-FFF2-40B4-BE49-F238E27FC236}">
                <a16:creationId xmlns:a16="http://schemas.microsoft.com/office/drawing/2014/main" id="{E348DADB-84BA-41B5-8BD0-0E1080F4BAFE}"/>
              </a:ext>
            </a:extLst>
          </p:cNvPr>
          <p:cNvCxnSpPr>
            <a:cxnSpLocks noChangeShapeType="1"/>
            <a:stCxn id="334859" idx="0"/>
            <a:endCxn id="334878" idx="3"/>
          </p:cNvCxnSpPr>
          <p:nvPr/>
        </p:nvCxnSpPr>
        <p:spPr bwMode="auto">
          <a:xfrm flipV="1">
            <a:off x="7010400" y="4592638"/>
            <a:ext cx="6715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4880" name="AutoShape 32">
            <a:extLst>
              <a:ext uri="{FF2B5EF4-FFF2-40B4-BE49-F238E27FC236}">
                <a16:creationId xmlns:a16="http://schemas.microsoft.com/office/drawing/2014/main" id="{1757848D-3276-4DFB-AD66-C78CE981E7FF}"/>
              </a:ext>
            </a:extLst>
          </p:cNvPr>
          <p:cNvCxnSpPr>
            <a:cxnSpLocks noChangeShapeType="1"/>
            <a:stCxn id="334878" idx="5"/>
          </p:cNvCxnSpPr>
          <p:nvPr/>
        </p:nvCxnSpPr>
        <p:spPr bwMode="auto">
          <a:xfrm>
            <a:off x="7951788" y="45926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054377F5-C6D6-43AB-8A7A-9418C06CAD93}"/>
              </a:ext>
            </a:extLst>
          </p:cNvPr>
          <p:cNvSpPr>
            <a:spLocks noGrp="1" noChangeArrowheads="1"/>
          </p:cNvSpPr>
          <p:nvPr>
            <p:ph type="title"/>
          </p:nvPr>
        </p:nvSpPr>
        <p:spPr/>
        <p:txBody>
          <a:bodyPr/>
          <a:lstStyle/>
          <a:p>
            <a:r>
              <a:rPr lang="en-US" altLang="en-US"/>
              <a:t>Huffman Tree Construction</a:t>
            </a:r>
          </a:p>
        </p:txBody>
      </p:sp>
      <p:sp>
        <p:nvSpPr>
          <p:cNvPr id="335875" name="Text Box 3">
            <a:extLst>
              <a:ext uri="{FF2B5EF4-FFF2-40B4-BE49-F238E27FC236}">
                <a16:creationId xmlns:a16="http://schemas.microsoft.com/office/drawing/2014/main" id="{F73093B3-B7D3-49D1-90D2-C75CE4C6F787}"/>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a:t>
            </a:r>
          </a:p>
        </p:txBody>
      </p:sp>
      <p:grpSp>
        <p:nvGrpSpPr>
          <p:cNvPr id="335876" name="Group 4">
            <a:extLst>
              <a:ext uri="{FF2B5EF4-FFF2-40B4-BE49-F238E27FC236}">
                <a16:creationId xmlns:a16="http://schemas.microsoft.com/office/drawing/2014/main" id="{F94EF52F-7199-4879-85C3-C6E92B3ED71D}"/>
              </a:ext>
            </a:extLst>
          </p:cNvPr>
          <p:cNvGrpSpPr>
            <a:grpSpLocks/>
          </p:cNvGrpSpPr>
          <p:nvPr/>
        </p:nvGrpSpPr>
        <p:grpSpPr bwMode="auto">
          <a:xfrm>
            <a:off x="1524000" y="6248400"/>
            <a:ext cx="430213" cy="609600"/>
            <a:chOff x="960" y="3936"/>
            <a:chExt cx="271" cy="384"/>
          </a:xfrm>
        </p:grpSpPr>
        <p:sp>
          <p:nvSpPr>
            <p:cNvPr id="335877" name="Rectangle 5">
              <a:extLst>
                <a:ext uri="{FF2B5EF4-FFF2-40B4-BE49-F238E27FC236}">
                  <a16:creationId xmlns:a16="http://schemas.microsoft.com/office/drawing/2014/main" id="{7F200CAF-1658-4570-AAFD-2D7AC7CEB528}"/>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35878" name="Rectangle 6">
              <a:extLst>
                <a:ext uri="{FF2B5EF4-FFF2-40B4-BE49-F238E27FC236}">
                  <a16:creationId xmlns:a16="http://schemas.microsoft.com/office/drawing/2014/main" id="{54E2AF48-D3E1-4D9E-9420-733ED7764B99}"/>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5879" name="Group 7">
            <a:extLst>
              <a:ext uri="{FF2B5EF4-FFF2-40B4-BE49-F238E27FC236}">
                <a16:creationId xmlns:a16="http://schemas.microsoft.com/office/drawing/2014/main" id="{51E96F43-5008-402B-AD32-FE6FCA88AE3E}"/>
              </a:ext>
            </a:extLst>
          </p:cNvPr>
          <p:cNvGrpSpPr>
            <a:grpSpLocks/>
          </p:cNvGrpSpPr>
          <p:nvPr/>
        </p:nvGrpSpPr>
        <p:grpSpPr bwMode="auto">
          <a:xfrm>
            <a:off x="2239963" y="6248400"/>
            <a:ext cx="509587" cy="609600"/>
            <a:chOff x="1411" y="3936"/>
            <a:chExt cx="321" cy="384"/>
          </a:xfrm>
        </p:grpSpPr>
        <p:sp>
          <p:nvSpPr>
            <p:cNvPr id="335880" name="Rectangle 8">
              <a:extLst>
                <a:ext uri="{FF2B5EF4-FFF2-40B4-BE49-F238E27FC236}">
                  <a16:creationId xmlns:a16="http://schemas.microsoft.com/office/drawing/2014/main" id="{58E60BBB-DCF9-42D8-8217-97FF10AFA349}"/>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35881" name="Rectangle 9">
              <a:extLst>
                <a:ext uri="{FF2B5EF4-FFF2-40B4-BE49-F238E27FC236}">
                  <a16:creationId xmlns:a16="http://schemas.microsoft.com/office/drawing/2014/main" id="{A43D838F-C498-4F18-84B8-5D1463E690A9}"/>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35882" name="Group 10">
            <a:extLst>
              <a:ext uri="{FF2B5EF4-FFF2-40B4-BE49-F238E27FC236}">
                <a16:creationId xmlns:a16="http://schemas.microsoft.com/office/drawing/2014/main" id="{6F915682-69AA-4FAB-9DE5-81BB8E9D1E01}"/>
              </a:ext>
            </a:extLst>
          </p:cNvPr>
          <p:cNvGrpSpPr>
            <a:grpSpLocks/>
          </p:cNvGrpSpPr>
          <p:nvPr/>
        </p:nvGrpSpPr>
        <p:grpSpPr bwMode="auto">
          <a:xfrm>
            <a:off x="6553200" y="5181600"/>
            <a:ext cx="912813" cy="609600"/>
            <a:chOff x="1872" y="3936"/>
            <a:chExt cx="575" cy="384"/>
          </a:xfrm>
        </p:grpSpPr>
        <p:sp>
          <p:nvSpPr>
            <p:cNvPr id="335883" name="Rectangle 11">
              <a:extLst>
                <a:ext uri="{FF2B5EF4-FFF2-40B4-BE49-F238E27FC236}">
                  <a16:creationId xmlns:a16="http://schemas.microsoft.com/office/drawing/2014/main" id="{8B7562A7-AF93-43BE-A844-7DD0D40AE743}"/>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35884" name="Rectangle 12">
              <a:extLst>
                <a:ext uri="{FF2B5EF4-FFF2-40B4-BE49-F238E27FC236}">
                  <a16:creationId xmlns:a16="http://schemas.microsoft.com/office/drawing/2014/main" id="{832D7E05-2E9B-49FA-91A8-16BC408CCB0C}"/>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35885" name="Group 13">
            <a:extLst>
              <a:ext uri="{FF2B5EF4-FFF2-40B4-BE49-F238E27FC236}">
                <a16:creationId xmlns:a16="http://schemas.microsoft.com/office/drawing/2014/main" id="{A1CF3008-3B6E-4451-ACA3-ECF2907DC310}"/>
              </a:ext>
            </a:extLst>
          </p:cNvPr>
          <p:cNvGrpSpPr>
            <a:grpSpLocks/>
          </p:cNvGrpSpPr>
          <p:nvPr/>
        </p:nvGrpSpPr>
        <p:grpSpPr bwMode="auto">
          <a:xfrm>
            <a:off x="4572000" y="6248400"/>
            <a:ext cx="687388" cy="609600"/>
            <a:chOff x="2880" y="3936"/>
            <a:chExt cx="433" cy="384"/>
          </a:xfrm>
        </p:grpSpPr>
        <p:sp>
          <p:nvSpPr>
            <p:cNvPr id="335886" name="Rectangle 14">
              <a:extLst>
                <a:ext uri="{FF2B5EF4-FFF2-40B4-BE49-F238E27FC236}">
                  <a16:creationId xmlns:a16="http://schemas.microsoft.com/office/drawing/2014/main" id="{1BB16393-6221-484D-A378-8F442CF3978E}"/>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35887" name="Rectangle 15">
              <a:extLst>
                <a:ext uri="{FF2B5EF4-FFF2-40B4-BE49-F238E27FC236}">
                  <a16:creationId xmlns:a16="http://schemas.microsoft.com/office/drawing/2014/main" id="{3BA894E6-80C3-466C-9D2E-E1E86CEF3294}"/>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5888" name="Group 16">
            <a:extLst>
              <a:ext uri="{FF2B5EF4-FFF2-40B4-BE49-F238E27FC236}">
                <a16:creationId xmlns:a16="http://schemas.microsoft.com/office/drawing/2014/main" id="{71F2550E-BC3D-4F70-9E21-FA5C87DF4017}"/>
              </a:ext>
            </a:extLst>
          </p:cNvPr>
          <p:cNvGrpSpPr>
            <a:grpSpLocks/>
          </p:cNvGrpSpPr>
          <p:nvPr/>
        </p:nvGrpSpPr>
        <p:grpSpPr bwMode="auto">
          <a:xfrm>
            <a:off x="6019800" y="4191000"/>
            <a:ext cx="1003300" cy="609600"/>
            <a:chOff x="3504" y="3936"/>
            <a:chExt cx="632" cy="384"/>
          </a:xfrm>
        </p:grpSpPr>
        <p:sp>
          <p:nvSpPr>
            <p:cNvPr id="335889" name="Rectangle 17">
              <a:extLst>
                <a:ext uri="{FF2B5EF4-FFF2-40B4-BE49-F238E27FC236}">
                  <a16:creationId xmlns:a16="http://schemas.microsoft.com/office/drawing/2014/main" id="{3541FD3B-CAA1-4F24-8C90-843557AEE35D}"/>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35890" name="Rectangle 18">
              <a:extLst>
                <a:ext uri="{FF2B5EF4-FFF2-40B4-BE49-F238E27FC236}">
                  <a16:creationId xmlns:a16="http://schemas.microsoft.com/office/drawing/2014/main" id="{5AA77799-9AA2-4EBD-9C24-2B2F8044BBC7}"/>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35891" name="Group 19">
            <a:extLst>
              <a:ext uri="{FF2B5EF4-FFF2-40B4-BE49-F238E27FC236}">
                <a16:creationId xmlns:a16="http://schemas.microsoft.com/office/drawing/2014/main" id="{DE6201BD-F271-4508-80B6-153F2AA69698}"/>
              </a:ext>
            </a:extLst>
          </p:cNvPr>
          <p:cNvGrpSpPr>
            <a:grpSpLocks/>
          </p:cNvGrpSpPr>
          <p:nvPr/>
        </p:nvGrpSpPr>
        <p:grpSpPr bwMode="auto">
          <a:xfrm>
            <a:off x="7423150" y="6172200"/>
            <a:ext cx="884238" cy="600075"/>
            <a:chOff x="192" y="3936"/>
            <a:chExt cx="557" cy="378"/>
          </a:xfrm>
        </p:grpSpPr>
        <p:sp>
          <p:nvSpPr>
            <p:cNvPr id="335892" name="Rectangle 20">
              <a:extLst>
                <a:ext uri="{FF2B5EF4-FFF2-40B4-BE49-F238E27FC236}">
                  <a16:creationId xmlns:a16="http://schemas.microsoft.com/office/drawing/2014/main" id="{CD25440B-48CF-4F20-90E4-1399D60BA2B5}"/>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35893" name="Rectangle 21">
              <a:extLst>
                <a:ext uri="{FF2B5EF4-FFF2-40B4-BE49-F238E27FC236}">
                  <a16:creationId xmlns:a16="http://schemas.microsoft.com/office/drawing/2014/main" id="{159E1BEF-444B-4B51-ADA5-1BC6C96EFB3E}"/>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5894" name="Group 22">
            <a:extLst>
              <a:ext uri="{FF2B5EF4-FFF2-40B4-BE49-F238E27FC236}">
                <a16:creationId xmlns:a16="http://schemas.microsoft.com/office/drawing/2014/main" id="{72B85814-4F39-479E-9C08-007E78E6CEC7}"/>
              </a:ext>
            </a:extLst>
          </p:cNvPr>
          <p:cNvGrpSpPr>
            <a:grpSpLocks/>
          </p:cNvGrpSpPr>
          <p:nvPr/>
        </p:nvGrpSpPr>
        <p:grpSpPr bwMode="auto">
          <a:xfrm>
            <a:off x="8840788" y="6172200"/>
            <a:ext cx="303212" cy="609600"/>
            <a:chOff x="2545" y="3936"/>
            <a:chExt cx="191" cy="384"/>
          </a:xfrm>
        </p:grpSpPr>
        <p:sp>
          <p:nvSpPr>
            <p:cNvPr id="335895" name="Rectangle 23">
              <a:extLst>
                <a:ext uri="{FF2B5EF4-FFF2-40B4-BE49-F238E27FC236}">
                  <a16:creationId xmlns:a16="http://schemas.microsoft.com/office/drawing/2014/main" id="{80D55BB4-ED26-4AE8-97DE-370CCB146DDB}"/>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35896" name="Rectangle 24">
              <a:extLst>
                <a:ext uri="{FF2B5EF4-FFF2-40B4-BE49-F238E27FC236}">
                  <a16:creationId xmlns:a16="http://schemas.microsoft.com/office/drawing/2014/main" id="{E65FAFC5-DF51-400C-9CD1-D46E6E4293CF}"/>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35897" name="Text Box 25">
            <a:extLst>
              <a:ext uri="{FF2B5EF4-FFF2-40B4-BE49-F238E27FC236}">
                <a16:creationId xmlns:a16="http://schemas.microsoft.com/office/drawing/2014/main" id="{04F99CFD-E712-4FE3-9FFF-8CB8FDC2A46D}"/>
              </a:ext>
            </a:extLst>
          </p:cNvPr>
          <p:cNvSpPr txBox="1">
            <a:spLocks noChangeArrowheads="1"/>
          </p:cNvSpPr>
          <p:nvPr/>
        </p:nvSpPr>
        <p:spPr bwMode="auto">
          <a:xfrm>
            <a:off x="2346325" y="5146675"/>
            <a:ext cx="214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Forest of Trees</a:t>
            </a:r>
          </a:p>
        </p:txBody>
      </p:sp>
      <p:sp>
        <p:nvSpPr>
          <p:cNvPr id="335898" name="Oval 26">
            <a:extLst>
              <a:ext uri="{FF2B5EF4-FFF2-40B4-BE49-F238E27FC236}">
                <a16:creationId xmlns:a16="http://schemas.microsoft.com/office/drawing/2014/main" id="{01B9D014-A054-4C94-8339-B79D3A1224D4}"/>
              </a:ext>
            </a:extLst>
          </p:cNvPr>
          <p:cNvSpPr>
            <a:spLocks noChangeArrowheads="1"/>
          </p:cNvSpPr>
          <p:nvPr/>
        </p:nvSpPr>
        <p:spPr bwMode="auto">
          <a:xfrm>
            <a:off x="8231188"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35899" name="AutoShape 27">
            <a:extLst>
              <a:ext uri="{FF2B5EF4-FFF2-40B4-BE49-F238E27FC236}">
                <a16:creationId xmlns:a16="http://schemas.microsoft.com/office/drawing/2014/main" id="{99ED9694-23BC-499D-9FCB-B556995A6A09}"/>
              </a:ext>
            </a:extLst>
          </p:cNvPr>
          <p:cNvCxnSpPr>
            <a:cxnSpLocks noChangeShapeType="1"/>
            <a:stCxn id="335892" idx="0"/>
            <a:endCxn id="335898" idx="3"/>
          </p:cNvCxnSpPr>
          <p:nvPr/>
        </p:nvCxnSpPr>
        <p:spPr bwMode="auto">
          <a:xfrm flipV="1">
            <a:off x="7866063" y="55070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5900" name="AutoShape 28">
            <a:extLst>
              <a:ext uri="{FF2B5EF4-FFF2-40B4-BE49-F238E27FC236}">
                <a16:creationId xmlns:a16="http://schemas.microsoft.com/office/drawing/2014/main" id="{C4042A23-5EE5-41E5-8A1F-E04489F940FB}"/>
              </a:ext>
            </a:extLst>
          </p:cNvPr>
          <p:cNvCxnSpPr>
            <a:cxnSpLocks noChangeShapeType="1"/>
            <a:stCxn id="335898" idx="5"/>
            <a:endCxn id="335895" idx="0"/>
          </p:cNvCxnSpPr>
          <p:nvPr/>
        </p:nvCxnSpPr>
        <p:spPr bwMode="auto">
          <a:xfrm>
            <a:off x="8556625" y="55070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5901" name="Rectangle 29">
            <a:extLst>
              <a:ext uri="{FF2B5EF4-FFF2-40B4-BE49-F238E27FC236}">
                <a16:creationId xmlns:a16="http://schemas.microsoft.com/office/drawing/2014/main" id="{30CAE87F-CAFD-418F-8378-9A5276ADB224}"/>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
        <p:nvSpPr>
          <p:cNvPr id="335902" name="Oval 30">
            <a:extLst>
              <a:ext uri="{FF2B5EF4-FFF2-40B4-BE49-F238E27FC236}">
                <a16:creationId xmlns:a16="http://schemas.microsoft.com/office/drawing/2014/main" id="{BF537022-274F-4FFD-9C2B-368848B0E02F}"/>
              </a:ext>
            </a:extLst>
          </p:cNvPr>
          <p:cNvSpPr>
            <a:spLocks noChangeArrowheads="1"/>
          </p:cNvSpPr>
          <p:nvPr/>
        </p:nvSpPr>
        <p:spPr bwMode="auto">
          <a:xfrm>
            <a:off x="762635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35903" name="AutoShape 31">
            <a:extLst>
              <a:ext uri="{FF2B5EF4-FFF2-40B4-BE49-F238E27FC236}">
                <a16:creationId xmlns:a16="http://schemas.microsoft.com/office/drawing/2014/main" id="{340610CE-5FE7-40CB-80A3-7E4D79B0A25B}"/>
              </a:ext>
            </a:extLst>
          </p:cNvPr>
          <p:cNvCxnSpPr>
            <a:cxnSpLocks noChangeShapeType="1"/>
            <a:stCxn id="335883" idx="0"/>
            <a:endCxn id="335902" idx="3"/>
          </p:cNvCxnSpPr>
          <p:nvPr/>
        </p:nvCxnSpPr>
        <p:spPr bwMode="auto">
          <a:xfrm flipV="1">
            <a:off x="7010400" y="4516438"/>
            <a:ext cx="6715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5904" name="AutoShape 32">
            <a:extLst>
              <a:ext uri="{FF2B5EF4-FFF2-40B4-BE49-F238E27FC236}">
                <a16:creationId xmlns:a16="http://schemas.microsoft.com/office/drawing/2014/main" id="{F984E8A5-7FE5-42D4-AA04-34218F15636D}"/>
              </a:ext>
            </a:extLst>
          </p:cNvPr>
          <p:cNvCxnSpPr>
            <a:cxnSpLocks noChangeShapeType="1"/>
            <a:stCxn id="335902" idx="5"/>
          </p:cNvCxnSpPr>
          <p:nvPr/>
        </p:nvCxnSpPr>
        <p:spPr bwMode="auto">
          <a:xfrm>
            <a:off x="7951788" y="45164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5905" name="Oval 33">
            <a:extLst>
              <a:ext uri="{FF2B5EF4-FFF2-40B4-BE49-F238E27FC236}">
                <a16:creationId xmlns:a16="http://schemas.microsoft.com/office/drawing/2014/main" id="{2786074B-BEC7-4CB2-9ED5-58DD906FE781}"/>
              </a:ext>
            </a:extLst>
          </p:cNvPr>
          <p:cNvSpPr>
            <a:spLocks noChangeArrowheads="1"/>
          </p:cNvSpPr>
          <p:nvPr/>
        </p:nvSpPr>
        <p:spPr bwMode="auto">
          <a:xfrm>
            <a:off x="701675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35906" name="AutoShape 34">
            <a:extLst>
              <a:ext uri="{FF2B5EF4-FFF2-40B4-BE49-F238E27FC236}">
                <a16:creationId xmlns:a16="http://schemas.microsoft.com/office/drawing/2014/main" id="{D3B0A341-0D8F-4E98-947B-7A95C5CB1A44}"/>
              </a:ext>
            </a:extLst>
          </p:cNvPr>
          <p:cNvCxnSpPr>
            <a:cxnSpLocks noChangeShapeType="1"/>
            <a:stCxn id="335889" idx="0"/>
            <a:endCxn id="335905" idx="3"/>
          </p:cNvCxnSpPr>
          <p:nvPr/>
        </p:nvCxnSpPr>
        <p:spPr bwMode="auto">
          <a:xfrm flipV="1">
            <a:off x="652145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5907" name="AutoShape 35">
            <a:extLst>
              <a:ext uri="{FF2B5EF4-FFF2-40B4-BE49-F238E27FC236}">
                <a16:creationId xmlns:a16="http://schemas.microsoft.com/office/drawing/2014/main" id="{C68E240E-C7AE-469C-A38E-440026672FB5}"/>
              </a:ext>
            </a:extLst>
          </p:cNvPr>
          <p:cNvCxnSpPr>
            <a:cxnSpLocks noChangeShapeType="1"/>
            <a:stCxn id="335905" idx="5"/>
          </p:cNvCxnSpPr>
          <p:nvPr/>
        </p:nvCxnSpPr>
        <p:spPr bwMode="auto">
          <a:xfrm>
            <a:off x="7342188" y="35258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8715AF0F-84CD-4CF5-B107-07CE4F9BF705}"/>
              </a:ext>
            </a:extLst>
          </p:cNvPr>
          <p:cNvSpPr>
            <a:spLocks noGrp="1" noChangeArrowheads="1"/>
          </p:cNvSpPr>
          <p:nvPr>
            <p:ph type="title"/>
          </p:nvPr>
        </p:nvSpPr>
        <p:spPr/>
        <p:txBody>
          <a:bodyPr/>
          <a:lstStyle/>
          <a:p>
            <a:r>
              <a:rPr lang="en-US" altLang="en-US"/>
              <a:t>Huffman Tree Construction</a:t>
            </a:r>
          </a:p>
        </p:txBody>
      </p:sp>
      <p:sp>
        <p:nvSpPr>
          <p:cNvPr id="336899" name="Text Box 3">
            <a:extLst>
              <a:ext uri="{FF2B5EF4-FFF2-40B4-BE49-F238E27FC236}">
                <a16:creationId xmlns:a16="http://schemas.microsoft.com/office/drawing/2014/main" id="{CE1B4E8D-BFED-46A9-8BAE-16B6D210B61A}"/>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a:t>
            </a:r>
          </a:p>
        </p:txBody>
      </p:sp>
      <p:grpSp>
        <p:nvGrpSpPr>
          <p:cNvPr id="336900" name="Group 4">
            <a:extLst>
              <a:ext uri="{FF2B5EF4-FFF2-40B4-BE49-F238E27FC236}">
                <a16:creationId xmlns:a16="http://schemas.microsoft.com/office/drawing/2014/main" id="{01093FAB-3494-4610-9772-17E4207686A5}"/>
              </a:ext>
            </a:extLst>
          </p:cNvPr>
          <p:cNvGrpSpPr>
            <a:grpSpLocks/>
          </p:cNvGrpSpPr>
          <p:nvPr/>
        </p:nvGrpSpPr>
        <p:grpSpPr bwMode="auto">
          <a:xfrm>
            <a:off x="4114800" y="4191000"/>
            <a:ext cx="430213" cy="609600"/>
            <a:chOff x="960" y="3936"/>
            <a:chExt cx="271" cy="384"/>
          </a:xfrm>
        </p:grpSpPr>
        <p:sp>
          <p:nvSpPr>
            <p:cNvPr id="336901" name="Rectangle 5">
              <a:extLst>
                <a:ext uri="{FF2B5EF4-FFF2-40B4-BE49-F238E27FC236}">
                  <a16:creationId xmlns:a16="http://schemas.microsoft.com/office/drawing/2014/main" id="{4E035B21-0A71-495A-99ED-0E097A48B0D8}"/>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36902" name="Rectangle 6">
              <a:extLst>
                <a:ext uri="{FF2B5EF4-FFF2-40B4-BE49-F238E27FC236}">
                  <a16:creationId xmlns:a16="http://schemas.microsoft.com/office/drawing/2014/main" id="{0856E074-B22E-45A7-874B-1103A39E5F6F}"/>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6903" name="Group 7">
            <a:extLst>
              <a:ext uri="{FF2B5EF4-FFF2-40B4-BE49-F238E27FC236}">
                <a16:creationId xmlns:a16="http://schemas.microsoft.com/office/drawing/2014/main" id="{9A6E7FAE-B94E-4B89-8197-1DFC747B84CC}"/>
              </a:ext>
            </a:extLst>
          </p:cNvPr>
          <p:cNvGrpSpPr>
            <a:grpSpLocks/>
          </p:cNvGrpSpPr>
          <p:nvPr/>
        </p:nvGrpSpPr>
        <p:grpSpPr bwMode="auto">
          <a:xfrm>
            <a:off x="2239963" y="6248400"/>
            <a:ext cx="509587" cy="609600"/>
            <a:chOff x="1411" y="3936"/>
            <a:chExt cx="321" cy="384"/>
          </a:xfrm>
        </p:grpSpPr>
        <p:sp>
          <p:nvSpPr>
            <p:cNvPr id="336904" name="Rectangle 8">
              <a:extLst>
                <a:ext uri="{FF2B5EF4-FFF2-40B4-BE49-F238E27FC236}">
                  <a16:creationId xmlns:a16="http://schemas.microsoft.com/office/drawing/2014/main" id="{AA165684-B95D-4BC4-BF8C-8395BCFB1358}"/>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36905" name="Rectangle 9">
              <a:extLst>
                <a:ext uri="{FF2B5EF4-FFF2-40B4-BE49-F238E27FC236}">
                  <a16:creationId xmlns:a16="http://schemas.microsoft.com/office/drawing/2014/main" id="{5FD43509-92EB-4BAA-94BC-80A5703B59BB}"/>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36906" name="Group 10">
            <a:extLst>
              <a:ext uri="{FF2B5EF4-FFF2-40B4-BE49-F238E27FC236}">
                <a16:creationId xmlns:a16="http://schemas.microsoft.com/office/drawing/2014/main" id="{44341483-9329-4736-AF2A-7EFE6F00674E}"/>
              </a:ext>
            </a:extLst>
          </p:cNvPr>
          <p:cNvGrpSpPr>
            <a:grpSpLocks/>
          </p:cNvGrpSpPr>
          <p:nvPr/>
        </p:nvGrpSpPr>
        <p:grpSpPr bwMode="auto">
          <a:xfrm>
            <a:off x="6553200" y="5181600"/>
            <a:ext cx="912813" cy="609600"/>
            <a:chOff x="1872" y="3936"/>
            <a:chExt cx="575" cy="384"/>
          </a:xfrm>
        </p:grpSpPr>
        <p:sp>
          <p:nvSpPr>
            <p:cNvPr id="336907" name="Rectangle 11">
              <a:extLst>
                <a:ext uri="{FF2B5EF4-FFF2-40B4-BE49-F238E27FC236}">
                  <a16:creationId xmlns:a16="http://schemas.microsoft.com/office/drawing/2014/main" id="{5FBEF170-1706-4211-9407-F350FA882568}"/>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36908" name="Rectangle 12">
              <a:extLst>
                <a:ext uri="{FF2B5EF4-FFF2-40B4-BE49-F238E27FC236}">
                  <a16:creationId xmlns:a16="http://schemas.microsoft.com/office/drawing/2014/main" id="{ED9053DE-C214-4748-86A4-6653CA1C3347}"/>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36909" name="Group 13">
            <a:extLst>
              <a:ext uri="{FF2B5EF4-FFF2-40B4-BE49-F238E27FC236}">
                <a16:creationId xmlns:a16="http://schemas.microsoft.com/office/drawing/2014/main" id="{4BB577BB-9F78-46BE-9ACC-063154806CB1}"/>
              </a:ext>
            </a:extLst>
          </p:cNvPr>
          <p:cNvGrpSpPr>
            <a:grpSpLocks/>
          </p:cNvGrpSpPr>
          <p:nvPr/>
        </p:nvGrpSpPr>
        <p:grpSpPr bwMode="auto">
          <a:xfrm>
            <a:off x="5181600" y="4191000"/>
            <a:ext cx="687388" cy="609600"/>
            <a:chOff x="2880" y="3936"/>
            <a:chExt cx="433" cy="384"/>
          </a:xfrm>
        </p:grpSpPr>
        <p:sp>
          <p:nvSpPr>
            <p:cNvPr id="336910" name="Rectangle 14">
              <a:extLst>
                <a:ext uri="{FF2B5EF4-FFF2-40B4-BE49-F238E27FC236}">
                  <a16:creationId xmlns:a16="http://schemas.microsoft.com/office/drawing/2014/main" id="{44143A55-BB5E-474C-9C61-479782F90985}"/>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36911" name="Rectangle 15">
              <a:extLst>
                <a:ext uri="{FF2B5EF4-FFF2-40B4-BE49-F238E27FC236}">
                  <a16:creationId xmlns:a16="http://schemas.microsoft.com/office/drawing/2014/main" id="{B25709C5-FDBD-45D3-9C5A-390428B54803}"/>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6912" name="Group 16">
            <a:extLst>
              <a:ext uri="{FF2B5EF4-FFF2-40B4-BE49-F238E27FC236}">
                <a16:creationId xmlns:a16="http://schemas.microsoft.com/office/drawing/2014/main" id="{C407CE39-C1FE-4A09-9B17-DE603E288156}"/>
              </a:ext>
            </a:extLst>
          </p:cNvPr>
          <p:cNvGrpSpPr>
            <a:grpSpLocks/>
          </p:cNvGrpSpPr>
          <p:nvPr/>
        </p:nvGrpSpPr>
        <p:grpSpPr bwMode="auto">
          <a:xfrm>
            <a:off x="6019800" y="4191000"/>
            <a:ext cx="1003300" cy="609600"/>
            <a:chOff x="3504" y="3936"/>
            <a:chExt cx="632" cy="384"/>
          </a:xfrm>
        </p:grpSpPr>
        <p:sp>
          <p:nvSpPr>
            <p:cNvPr id="336913" name="Rectangle 17">
              <a:extLst>
                <a:ext uri="{FF2B5EF4-FFF2-40B4-BE49-F238E27FC236}">
                  <a16:creationId xmlns:a16="http://schemas.microsoft.com/office/drawing/2014/main" id="{36498F1D-E81C-4514-944D-BE8BB72F8555}"/>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36914" name="Rectangle 18">
              <a:extLst>
                <a:ext uri="{FF2B5EF4-FFF2-40B4-BE49-F238E27FC236}">
                  <a16:creationId xmlns:a16="http://schemas.microsoft.com/office/drawing/2014/main" id="{CB6F5C53-F012-437A-BF20-3F1180A24590}"/>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36915" name="Group 19">
            <a:extLst>
              <a:ext uri="{FF2B5EF4-FFF2-40B4-BE49-F238E27FC236}">
                <a16:creationId xmlns:a16="http://schemas.microsoft.com/office/drawing/2014/main" id="{EBF92C20-166D-44F2-BB36-FD164022450F}"/>
              </a:ext>
            </a:extLst>
          </p:cNvPr>
          <p:cNvGrpSpPr>
            <a:grpSpLocks/>
          </p:cNvGrpSpPr>
          <p:nvPr/>
        </p:nvGrpSpPr>
        <p:grpSpPr bwMode="auto">
          <a:xfrm>
            <a:off x="7423150" y="6172200"/>
            <a:ext cx="884238" cy="600075"/>
            <a:chOff x="192" y="3936"/>
            <a:chExt cx="557" cy="378"/>
          </a:xfrm>
        </p:grpSpPr>
        <p:sp>
          <p:nvSpPr>
            <p:cNvPr id="336916" name="Rectangle 20">
              <a:extLst>
                <a:ext uri="{FF2B5EF4-FFF2-40B4-BE49-F238E27FC236}">
                  <a16:creationId xmlns:a16="http://schemas.microsoft.com/office/drawing/2014/main" id="{F45E5AC1-FBA6-4A69-872F-C5552F4122BF}"/>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36917" name="Rectangle 21">
              <a:extLst>
                <a:ext uri="{FF2B5EF4-FFF2-40B4-BE49-F238E27FC236}">
                  <a16:creationId xmlns:a16="http://schemas.microsoft.com/office/drawing/2014/main" id="{07ACC2DB-F818-4EB1-97BD-A87641D636ED}"/>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6918" name="Group 22">
            <a:extLst>
              <a:ext uri="{FF2B5EF4-FFF2-40B4-BE49-F238E27FC236}">
                <a16:creationId xmlns:a16="http://schemas.microsoft.com/office/drawing/2014/main" id="{386FB59E-30A9-4F90-8867-11B4BF13F27C}"/>
              </a:ext>
            </a:extLst>
          </p:cNvPr>
          <p:cNvGrpSpPr>
            <a:grpSpLocks/>
          </p:cNvGrpSpPr>
          <p:nvPr/>
        </p:nvGrpSpPr>
        <p:grpSpPr bwMode="auto">
          <a:xfrm>
            <a:off x="8840788" y="6172200"/>
            <a:ext cx="303212" cy="609600"/>
            <a:chOff x="2545" y="3936"/>
            <a:chExt cx="191" cy="384"/>
          </a:xfrm>
        </p:grpSpPr>
        <p:sp>
          <p:nvSpPr>
            <p:cNvPr id="336919" name="Rectangle 23">
              <a:extLst>
                <a:ext uri="{FF2B5EF4-FFF2-40B4-BE49-F238E27FC236}">
                  <a16:creationId xmlns:a16="http://schemas.microsoft.com/office/drawing/2014/main" id="{E7D8ABAE-6C96-4A3E-8F7A-C8F0AFDD12C8}"/>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36920" name="Rectangle 24">
              <a:extLst>
                <a:ext uri="{FF2B5EF4-FFF2-40B4-BE49-F238E27FC236}">
                  <a16:creationId xmlns:a16="http://schemas.microsoft.com/office/drawing/2014/main" id="{504736F9-1872-4774-A68B-AA2343B6A5C3}"/>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36921" name="Text Box 25">
            <a:extLst>
              <a:ext uri="{FF2B5EF4-FFF2-40B4-BE49-F238E27FC236}">
                <a16:creationId xmlns:a16="http://schemas.microsoft.com/office/drawing/2014/main" id="{43504A27-7E5B-4704-81C8-C42DF2450806}"/>
              </a:ext>
            </a:extLst>
          </p:cNvPr>
          <p:cNvSpPr txBox="1">
            <a:spLocks noChangeArrowheads="1"/>
          </p:cNvSpPr>
          <p:nvPr/>
        </p:nvSpPr>
        <p:spPr bwMode="auto">
          <a:xfrm>
            <a:off x="2346325" y="5146675"/>
            <a:ext cx="214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Forest of Trees</a:t>
            </a:r>
          </a:p>
        </p:txBody>
      </p:sp>
      <p:sp>
        <p:nvSpPr>
          <p:cNvPr id="336922" name="Oval 26">
            <a:extLst>
              <a:ext uri="{FF2B5EF4-FFF2-40B4-BE49-F238E27FC236}">
                <a16:creationId xmlns:a16="http://schemas.microsoft.com/office/drawing/2014/main" id="{5544C6C5-7CCC-4464-9739-8CE67C6D36AA}"/>
              </a:ext>
            </a:extLst>
          </p:cNvPr>
          <p:cNvSpPr>
            <a:spLocks noChangeArrowheads="1"/>
          </p:cNvSpPr>
          <p:nvPr/>
        </p:nvSpPr>
        <p:spPr bwMode="auto">
          <a:xfrm>
            <a:off x="8231188"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36923" name="AutoShape 27">
            <a:extLst>
              <a:ext uri="{FF2B5EF4-FFF2-40B4-BE49-F238E27FC236}">
                <a16:creationId xmlns:a16="http://schemas.microsoft.com/office/drawing/2014/main" id="{9A093719-D4A6-4AE7-AA61-66EA9E2EC6C6}"/>
              </a:ext>
            </a:extLst>
          </p:cNvPr>
          <p:cNvCxnSpPr>
            <a:cxnSpLocks noChangeShapeType="1"/>
            <a:stCxn id="336916" idx="0"/>
            <a:endCxn id="336922" idx="3"/>
          </p:cNvCxnSpPr>
          <p:nvPr/>
        </p:nvCxnSpPr>
        <p:spPr bwMode="auto">
          <a:xfrm flipV="1">
            <a:off x="7866063" y="55070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6924" name="AutoShape 28">
            <a:extLst>
              <a:ext uri="{FF2B5EF4-FFF2-40B4-BE49-F238E27FC236}">
                <a16:creationId xmlns:a16="http://schemas.microsoft.com/office/drawing/2014/main" id="{8C36D12B-050D-47D5-8FAD-029372C0CDE5}"/>
              </a:ext>
            </a:extLst>
          </p:cNvPr>
          <p:cNvCxnSpPr>
            <a:cxnSpLocks noChangeShapeType="1"/>
            <a:stCxn id="336922" idx="5"/>
            <a:endCxn id="336919" idx="0"/>
          </p:cNvCxnSpPr>
          <p:nvPr/>
        </p:nvCxnSpPr>
        <p:spPr bwMode="auto">
          <a:xfrm>
            <a:off x="8556625" y="55070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6925" name="Rectangle 29">
            <a:extLst>
              <a:ext uri="{FF2B5EF4-FFF2-40B4-BE49-F238E27FC236}">
                <a16:creationId xmlns:a16="http://schemas.microsoft.com/office/drawing/2014/main" id="{04232F25-0613-4AED-9962-EE60A7615670}"/>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
        <p:nvSpPr>
          <p:cNvPr id="336926" name="Oval 30">
            <a:extLst>
              <a:ext uri="{FF2B5EF4-FFF2-40B4-BE49-F238E27FC236}">
                <a16:creationId xmlns:a16="http://schemas.microsoft.com/office/drawing/2014/main" id="{5DEE5B0D-6F36-4CE9-B618-DC4746D257A6}"/>
              </a:ext>
            </a:extLst>
          </p:cNvPr>
          <p:cNvSpPr>
            <a:spLocks noChangeArrowheads="1"/>
          </p:cNvSpPr>
          <p:nvPr/>
        </p:nvSpPr>
        <p:spPr bwMode="auto">
          <a:xfrm>
            <a:off x="762635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36927" name="AutoShape 31">
            <a:extLst>
              <a:ext uri="{FF2B5EF4-FFF2-40B4-BE49-F238E27FC236}">
                <a16:creationId xmlns:a16="http://schemas.microsoft.com/office/drawing/2014/main" id="{891735F8-013D-4C2B-88D3-8A071558608F}"/>
              </a:ext>
            </a:extLst>
          </p:cNvPr>
          <p:cNvCxnSpPr>
            <a:cxnSpLocks noChangeShapeType="1"/>
            <a:stCxn id="336907" idx="0"/>
            <a:endCxn id="336926" idx="3"/>
          </p:cNvCxnSpPr>
          <p:nvPr/>
        </p:nvCxnSpPr>
        <p:spPr bwMode="auto">
          <a:xfrm flipV="1">
            <a:off x="7010400" y="4516438"/>
            <a:ext cx="6715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6928" name="AutoShape 32">
            <a:extLst>
              <a:ext uri="{FF2B5EF4-FFF2-40B4-BE49-F238E27FC236}">
                <a16:creationId xmlns:a16="http://schemas.microsoft.com/office/drawing/2014/main" id="{5EF71B1B-740D-42B0-969B-E8217DA81B2A}"/>
              </a:ext>
            </a:extLst>
          </p:cNvPr>
          <p:cNvCxnSpPr>
            <a:cxnSpLocks noChangeShapeType="1"/>
            <a:stCxn id="336926" idx="5"/>
          </p:cNvCxnSpPr>
          <p:nvPr/>
        </p:nvCxnSpPr>
        <p:spPr bwMode="auto">
          <a:xfrm>
            <a:off x="7951788" y="45164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6929" name="Oval 33">
            <a:extLst>
              <a:ext uri="{FF2B5EF4-FFF2-40B4-BE49-F238E27FC236}">
                <a16:creationId xmlns:a16="http://schemas.microsoft.com/office/drawing/2014/main" id="{6AFC8458-12A6-4991-840F-92BEAEA33963}"/>
              </a:ext>
            </a:extLst>
          </p:cNvPr>
          <p:cNvSpPr>
            <a:spLocks noChangeArrowheads="1"/>
          </p:cNvSpPr>
          <p:nvPr/>
        </p:nvSpPr>
        <p:spPr bwMode="auto">
          <a:xfrm>
            <a:off x="701675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36930" name="AutoShape 34">
            <a:extLst>
              <a:ext uri="{FF2B5EF4-FFF2-40B4-BE49-F238E27FC236}">
                <a16:creationId xmlns:a16="http://schemas.microsoft.com/office/drawing/2014/main" id="{F6264CA7-6788-47E3-ADEE-2BEB300C1294}"/>
              </a:ext>
            </a:extLst>
          </p:cNvPr>
          <p:cNvCxnSpPr>
            <a:cxnSpLocks noChangeShapeType="1"/>
            <a:stCxn id="336913" idx="0"/>
            <a:endCxn id="336929" idx="3"/>
          </p:cNvCxnSpPr>
          <p:nvPr/>
        </p:nvCxnSpPr>
        <p:spPr bwMode="auto">
          <a:xfrm flipV="1">
            <a:off x="652145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6931" name="AutoShape 35">
            <a:extLst>
              <a:ext uri="{FF2B5EF4-FFF2-40B4-BE49-F238E27FC236}">
                <a16:creationId xmlns:a16="http://schemas.microsoft.com/office/drawing/2014/main" id="{3D77A1F1-0DA9-411B-8FBE-A48616157853}"/>
              </a:ext>
            </a:extLst>
          </p:cNvPr>
          <p:cNvCxnSpPr>
            <a:cxnSpLocks noChangeShapeType="1"/>
            <a:stCxn id="336929" idx="5"/>
          </p:cNvCxnSpPr>
          <p:nvPr/>
        </p:nvCxnSpPr>
        <p:spPr bwMode="auto">
          <a:xfrm>
            <a:off x="7342188" y="35258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6932" name="Oval 36">
            <a:extLst>
              <a:ext uri="{FF2B5EF4-FFF2-40B4-BE49-F238E27FC236}">
                <a16:creationId xmlns:a16="http://schemas.microsoft.com/office/drawing/2014/main" id="{121EF84C-5667-45B3-B922-BB630A4773FA}"/>
              </a:ext>
            </a:extLst>
          </p:cNvPr>
          <p:cNvSpPr>
            <a:spLocks noChangeArrowheads="1"/>
          </p:cNvSpPr>
          <p:nvPr/>
        </p:nvSpPr>
        <p:spPr bwMode="auto">
          <a:xfrm>
            <a:off x="483870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a:t>
            </a:r>
          </a:p>
        </p:txBody>
      </p:sp>
      <p:cxnSp>
        <p:nvCxnSpPr>
          <p:cNvPr id="336933" name="AutoShape 37">
            <a:extLst>
              <a:ext uri="{FF2B5EF4-FFF2-40B4-BE49-F238E27FC236}">
                <a16:creationId xmlns:a16="http://schemas.microsoft.com/office/drawing/2014/main" id="{B12D65F1-2AC2-429C-8640-4AE62A578F64}"/>
              </a:ext>
            </a:extLst>
          </p:cNvPr>
          <p:cNvCxnSpPr>
            <a:cxnSpLocks noChangeShapeType="1"/>
            <a:endCxn id="336932" idx="3"/>
          </p:cNvCxnSpPr>
          <p:nvPr/>
        </p:nvCxnSpPr>
        <p:spPr bwMode="auto">
          <a:xfrm flipV="1">
            <a:off x="434340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6934" name="AutoShape 38">
            <a:extLst>
              <a:ext uri="{FF2B5EF4-FFF2-40B4-BE49-F238E27FC236}">
                <a16:creationId xmlns:a16="http://schemas.microsoft.com/office/drawing/2014/main" id="{65A65786-B33C-44E7-BC6C-3F51610535D3}"/>
              </a:ext>
            </a:extLst>
          </p:cNvPr>
          <p:cNvCxnSpPr>
            <a:cxnSpLocks noChangeShapeType="1"/>
            <a:stCxn id="336932" idx="5"/>
            <a:endCxn id="336910" idx="0"/>
          </p:cNvCxnSpPr>
          <p:nvPr/>
        </p:nvCxnSpPr>
        <p:spPr bwMode="auto">
          <a:xfrm>
            <a:off x="5164138" y="3525838"/>
            <a:ext cx="361950"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16C9348C-66C8-4B93-8B2F-1D5A07E0DE54}"/>
              </a:ext>
            </a:extLst>
          </p:cNvPr>
          <p:cNvSpPr>
            <a:spLocks noGrp="1" noChangeArrowheads="1"/>
          </p:cNvSpPr>
          <p:nvPr>
            <p:ph type="title"/>
          </p:nvPr>
        </p:nvSpPr>
        <p:spPr/>
        <p:txBody>
          <a:bodyPr/>
          <a:lstStyle/>
          <a:p>
            <a:r>
              <a:rPr lang="en-US" altLang="en-US"/>
              <a:t>Huffman Tree Construction</a:t>
            </a:r>
          </a:p>
        </p:txBody>
      </p:sp>
      <p:sp>
        <p:nvSpPr>
          <p:cNvPr id="337923" name="Text Box 3">
            <a:extLst>
              <a:ext uri="{FF2B5EF4-FFF2-40B4-BE49-F238E27FC236}">
                <a16:creationId xmlns:a16="http://schemas.microsoft.com/office/drawing/2014/main" id="{531790CB-130C-445D-8B6C-F198BC1CF555}"/>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a:t>
            </a:r>
          </a:p>
        </p:txBody>
      </p:sp>
      <p:grpSp>
        <p:nvGrpSpPr>
          <p:cNvPr id="337924" name="Group 4">
            <a:extLst>
              <a:ext uri="{FF2B5EF4-FFF2-40B4-BE49-F238E27FC236}">
                <a16:creationId xmlns:a16="http://schemas.microsoft.com/office/drawing/2014/main" id="{0C17FE2F-B9DF-47CF-A1E9-19F26F8981ED}"/>
              </a:ext>
            </a:extLst>
          </p:cNvPr>
          <p:cNvGrpSpPr>
            <a:grpSpLocks/>
          </p:cNvGrpSpPr>
          <p:nvPr/>
        </p:nvGrpSpPr>
        <p:grpSpPr bwMode="auto">
          <a:xfrm>
            <a:off x="4114800" y="4191000"/>
            <a:ext cx="430213" cy="609600"/>
            <a:chOff x="960" y="3936"/>
            <a:chExt cx="271" cy="384"/>
          </a:xfrm>
        </p:grpSpPr>
        <p:sp>
          <p:nvSpPr>
            <p:cNvPr id="337925" name="Rectangle 5">
              <a:extLst>
                <a:ext uri="{FF2B5EF4-FFF2-40B4-BE49-F238E27FC236}">
                  <a16:creationId xmlns:a16="http://schemas.microsoft.com/office/drawing/2014/main" id="{3AD95961-7354-4EC7-A9E4-5570BD167F69}"/>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37926" name="Rectangle 6">
              <a:extLst>
                <a:ext uri="{FF2B5EF4-FFF2-40B4-BE49-F238E27FC236}">
                  <a16:creationId xmlns:a16="http://schemas.microsoft.com/office/drawing/2014/main" id="{BC180127-2C08-4C47-9CA5-3DB0B7972148}"/>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7927" name="Group 7">
            <a:extLst>
              <a:ext uri="{FF2B5EF4-FFF2-40B4-BE49-F238E27FC236}">
                <a16:creationId xmlns:a16="http://schemas.microsoft.com/office/drawing/2014/main" id="{B6A6AA7D-0BFA-4411-AE07-2DB205C16C5B}"/>
              </a:ext>
            </a:extLst>
          </p:cNvPr>
          <p:cNvGrpSpPr>
            <a:grpSpLocks/>
          </p:cNvGrpSpPr>
          <p:nvPr/>
        </p:nvGrpSpPr>
        <p:grpSpPr bwMode="auto">
          <a:xfrm>
            <a:off x="2239963" y="6248400"/>
            <a:ext cx="509587" cy="609600"/>
            <a:chOff x="1411" y="3936"/>
            <a:chExt cx="321" cy="384"/>
          </a:xfrm>
        </p:grpSpPr>
        <p:sp>
          <p:nvSpPr>
            <p:cNvPr id="337928" name="Rectangle 8">
              <a:extLst>
                <a:ext uri="{FF2B5EF4-FFF2-40B4-BE49-F238E27FC236}">
                  <a16:creationId xmlns:a16="http://schemas.microsoft.com/office/drawing/2014/main" id="{63DEB482-7D84-41FF-9D4F-7CCBBAC79364}"/>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37929" name="Rectangle 9">
              <a:extLst>
                <a:ext uri="{FF2B5EF4-FFF2-40B4-BE49-F238E27FC236}">
                  <a16:creationId xmlns:a16="http://schemas.microsoft.com/office/drawing/2014/main" id="{EBEF8512-68C6-4D6D-B2BA-D8541A347540}"/>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37930" name="Group 10">
            <a:extLst>
              <a:ext uri="{FF2B5EF4-FFF2-40B4-BE49-F238E27FC236}">
                <a16:creationId xmlns:a16="http://schemas.microsoft.com/office/drawing/2014/main" id="{12BA2DB3-A3AD-45BD-8D59-C5AF3CEC20C0}"/>
              </a:ext>
            </a:extLst>
          </p:cNvPr>
          <p:cNvGrpSpPr>
            <a:grpSpLocks/>
          </p:cNvGrpSpPr>
          <p:nvPr/>
        </p:nvGrpSpPr>
        <p:grpSpPr bwMode="auto">
          <a:xfrm>
            <a:off x="6553200" y="5181600"/>
            <a:ext cx="912813" cy="609600"/>
            <a:chOff x="1872" y="3936"/>
            <a:chExt cx="575" cy="384"/>
          </a:xfrm>
        </p:grpSpPr>
        <p:sp>
          <p:nvSpPr>
            <p:cNvPr id="337931" name="Rectangle 11">
              <a:extLst>
                <a:ext uri="{FF2B5EF4-FFF2-40B4-BE49-F238E27FC236}">
                  <a16:creationId xmlns:a16="http://schemas.microsoft.com/office/drawing/2014/main" id="{74DB0516-9B8A-4816-A04B-35CA01B0302E}"/>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37932" name="Rectangle 12">
              <a:extLst>
                <a:ext uri="{FF2B5EF4-FFF2-40B4-BE49-F238E27FC236}">
                  <a16:creationId xmlns:a16="http://schemas.microsoft.com/office/drawing/2014/main" id="{54E2C63D-0C16-47F6-9148-1EE963061757}"/>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37933" name="Group 13">
            <a:extLst>
              <a:ext uri="{FF2B5EF4-FFF2-40B4-BE49-F238E27FC236}">
                <a16:creationId xmlns:a16="http://schemas.microsoft.com/office/drawing/2014/main" id="{67BD234E-B441-44CB-B6C3-5A5D90BD048D}"/>
              </a:ext>
            </a:extLst>
          </p:cNvPr>
          <p:cNvGrpSpPr>
            <a:grpSpLocks/>
          </p:cNvGrpSpPr>
          <p:nvPr/>
        </p:nvGrpSpPr>
        <p:grpSpPr bwMode="auto">
          <a:xfrm>
            <a:off x="5181600" y="4191000"/>
            <a:ext cx="687388" cy="609600"/>
            <a:chOff x="2880" y="3936"/>
            <a:chExt cx="433" cy="384"/>
          </a:xfrm>
        </p:grpSpPr>
        <p:sp>
          <p:nvSpPr>
            <p:cNvPr id="337934" name="Rectangle 14">
              <a:extLst>
                <a:ext uri="{FF2B5EF4-FFF2-40B4-BE49-F238E27FC236}">
                  <a16:creationId xmlns:a16="http://schemas.microsoft.com/office/drawing/2014/main" id="{A1E571B7-55AB-40AA-B792-BBC960767B54}"/>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37935" name="Rectangle 15">
              <a:extLst>
                <a:ext uri="{FF2B5EF4-FFF2-40B4-BE49-F238E27FC236}">
                  <a16:creationId xmlns:a16="http://schemas.microsoft.com/office/drawing/2014/main" id="{A55322E6-B4C0-4767-8467-01B99F0B227E}"/>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7936" name="Group 16">
            <a:extLst>
              <a:ext uri="{FF2B5EF4-FFF2-40B4-BE49-F238E27FC236}">
                <a16:creationId xmlns:a16="http://schemas.microsoft.com/office/drawing/2014/main" id="{B6166408-CDDF-4721-9214-7E81102C58C9}"/>
              </a:ext>
            </a:extLst>
          </p:cNvPr>
          <p:cNvGrpSpPr>
            <a:grpSpLocks/>
          </p:cNvGrpSpPr>
          <p:nvPr/>
        </p:nvGrpSpPr>
        <p:grpSpPr bwMode="auto">
          <a:xfrm>
            <a:off x="6019800" y="4191000"/>
            <a:ext cx="1003300" cy="609600"/>
            <a:chOff x="3504" y="3936"/>
            <a:chExt cx="632" cy="384"/>
          </a:xfrm>
        </p:grpSpPr>
        <p:sp>
          <p:nvSpPr>
            <p:cNvPr id="337937" name="Rectangle 17">
              <a:extLst>
                <a:ext uri="{FF2B5EF4-FFF2-40B4-BE49-F238E27FC236}">
                  <a16:creationId xmlns:a16="http://schemas.microsoft.com/office/drawing/2014/main" id="{90D3D3EA-7A39-4E8D-B950-5921D487A6A0}"/>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37938" name="Rectangle 18">
              <a:extLst>
                <a:ext uri="{FF2B5EF4-FFF2-40B4-BE49-F238E27FC236}">
                  <a16:creationId xmlns:a16="http://schemas.microsoft.com/office/drawing/2014/main" id="{48362EDA-5BBB-4C74-A29D-B8DA91336D8C}"/>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37939" name="Group 19">
            <a:extLst>
              <a:ext uri="{FF2B5EF4-FFF2-40B4-BE49-F238E27FC236}">
                <a16:creationId xmlns:a16="http://schemas.microsoft.com/office/drawing/2014/main" id="{C73B54B8-1DE9-423E-8804-2932BD3B92E9}"/>
              </a:ext>
            </a:extLst>
          </p:cNvPr>
          <p:cNvGrpSpPr>
            <a:grpSpLocks/>
          </p:cNvGrpSpPr>
          <p:nvPr/>
        </p:nvGrpSpPr>
        <p:grpSpPr bwMode="auto">
          <a:xfrm>
            <a:off x="7423150" y="6172200"/>
            <a:ext cx="884238" cy="600075"/>
            <a:chOff x="192" y="3936"/>
            <a:chExt cx="557" cy="378"/>
          </a:xfrm>
        </p:grpSpPr>
        <p:sp>
          <p:nvSpPr>
            <p:cNvPr id="337940" name="Rectangle 20">
              <a:extLst>
                <a:ext uri="{FF2B5EF4-FFF2-40B4-BE49-F238E27FC236}">
                  <a16:creationId xmlns:a16="http://schemas.microsoft.com/office/drawing/2014/main" id="{4D701D93-5B17-4B88-82B6-B01A2BFBA5E3}"/>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37941" name="Rectangle 21">
              <a:extLst>
                <a:ext uri="{FF2B5EF4-FFF2-40B4-BE49-F238E27FC236}">
                  <a16:creationId xmlns:a16="http://schemas.microsoft.com/office/drawing/2014/main" id="{FBEA6355-6462-4353-9E87-BACC469EDE69}"/>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7942" name="Group 22">
            <a:extLst>
              <a:ext uri="{FF2B5EF4-FFF2-40B4-BE49-F238E27FC236}">
                <a16:creationId xmlns:a16="http://schemas.microsoft.com/office/drawing/2014/main" id="{EFBFD2E3-C442-4DCF-BB36-9B8FCA25301C}"/>
              </a:ext>
            </a:extLst>
          </p:cNvPr>
          <p:cNvGrpSpPr>
            <a:grpSpLocks/>
          </p:cNvGrpSpPr>
          <p:nvPr/>
        </p:nvGrpSpPr>
        <p:grpSpPr bwMode="auto">
          <a:xfrm>
            <a:off x="8840788" y="6172200"/>
            <a:ext cx="303212" cy="609600"/>
            <a:chOff x="2545" y="3936"/>
            <a:chExt cx="191" cy="384"/>
          </a:xfrm>
        </p:grpSpPr>
        <p:sp>
          <p:nvSpPr>
            <p:cNvPr id="337943" name="Rectangle 23">
              <a:extLst>
                <a:ext uri="{FF2B5EF4-FFF2-40B4-BE49-F238E27FC236}">
                  <a16:creationId xmlns:a16="http://schemas.microsoft.com/office/drawing/2014/main" id="{7FF81209-E5E7-4461-9893-F7112561BB30}"/>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37944" name="Rectangle 24">
              <a:extLst>
                <a:ext uri="{FF2B5EF4-FFF2-40B4-BE49-F238E27FC236}">
                  <a16:creationId xmlns:a16="http://schemas.microsoft.com/office/drawing/2014/main" id="{74175EC9-B3B3-474A-BDB2-5AFF49C16FD4}"/>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37945" name="Text Box 25">
            <a:extLst>
              <a:ext uri="{FF2B5EF4-FFF2-40B4-BE49-F238E27FC236}">
                <a16:creationId xmlns:a16="http://schemas.microsoft.com/office/drawing/2014/main" id="{A2EE469D-5BB1-40B4-B980-9A25AECC38B1}"/>
              </a:ext>
            </a:extLst>
          </p:cNvPr>
          <p:cNvSpPr txBox="1">
            <a:spLocks noChangeArrowheads="1"/>
          </p:cNvSpPr>
          <p:nvPr/>
        </p:nvSpPr>
        <p:spPr bwMode="auto">
          <a:xfrm>
            <a:off x="2346325" y="5146675"/>
            <a:ext cx="214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Forest of Trees</a:t>
            </a:r>
          </a:p>
        </p:txBody>
      </p:sp>
      <p:sp>
        <p:nvSpPr>
          <p:cNvPr id="337946" name="Oval 26">
            <a:extLst>
              <a:ext uri="{FF2B5EF4-FFF2-40B4-BE49-F238E27FC236}">
                <a16:creationId xmlns:a16="http://schemas.microsoft.com/office/drawing/2014/main" id="{03C8704D-D90D-4D40-A7B6-8778123125CB}"/>
              </a:ext>
            </a:extLst>
          </p:cNvPr>
          <p:cNvSpPr>
            <a:spLocks noChangeArrowheads="1"/>
          </p:cNvSpPr>
          <p:nvPr/>
        </p:nvSpPr>
        <p:spPr bwMode="auto">
          <a:xfrm>
            <a:off x="8231188"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37947" name="AutoShape 27">
            <a:extLst>
              <a:ext uri="{FF2B5EF4-FFF2-40B4-BE49-F238E27FC236}">
                <a16:creationId xmlns:a16="http://schemas.microsoft.com/office/drawing/2014/main" id="{3332E645-BD7B-47F2-910A-0042A2E88881}"/>
              </a:ext>
            </a:extLst>
          </p:cNvPr>
          <p:cNvCxnSpPr>
            <a:cxnSpLocks noChangeShapeType="1"/>
            <a:stCxn id="337940" idx="0"/>
            <a:endCxn id="337946" idx="3"/>
          </p:cNvCxnSpPr>
          <p:nvPr/>
        </p:nvCxnSpPr>
        <p:spPr bwMode="auto">
          <a:xfrm flipV="1">
            <a:off x="7866063" y="55070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48" name="AutoShape 28">
            <a:extLst>
              <a:ext uri="{FF2B5EF4-FFF2-40B4-BE49-F238E27FC236}">
                <a16:creationId xmlns:a16="http://schemas.microsoft.com/office/drawing/2014/main" id="{DFA3C9EC-A376-4D8D-886D-57C7B73694FF}"/>
              </a:ext>
            </a:extLst>
          </p:cNvPr>
          <p:cNvCxnSpPr>
            <a:cxnSpLocks noChangeShapeType="1"/>
            <a:stCxn id="337946" idx="5"/>
            <a:endCxn id="337943" idx="0"/>
          </p:cNvCxnSpPr>
          <p:nvPr/>
        </p:nvCxnSpPr>
        <p:spPr bwMode="auto">
          <a:xfrm>
            <a:off x="8556625" y="55070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9" name="Rectangle 29">
            <a:extLst>
              <a:ext uri="{FF2B5EF4-FFF2-40B4-BE49-F238E27FC236}">
                <a16:creationId xmlns:a16="http://schemas.microsoft.com/office/drawing/2014/main" id="{8F92F40A-FEDA-44F1-BF35-C37706DE3EBA}"/>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
        <p:nvSpPr>
          <p:cNvPr id="337950" name="Oval 30">
            <a:extLst>
              <a:ext uri="{FF2B5EF4-FFF2-40B4-BE49-F238E27FC236}">
                <a16:creationId xmlns:a16="http://schemas.microsoft.com/office/drawing/2014/main" id="{AB8CC981-B0DA-4C9F-9C8E-58D613A8E574}"/>
              </a:ext>
            </a:extLst>
          </p:cNvPr>
          <p:cNvSpPr>
            <a:spLocks noChangeArrowheads="1"/>
          </p:cNvSpPr>
          <p:nvPr/>
        </p:nvSpPr>
        <p:spPr bwMode="auto">
          <a:xfrm>
            <a:off x="762635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37951" name="AutoShape 31">
            <a:extLst>
              <a:ext uri="{FF2B5EF4-FFF2-40B4-BE49-F238E27FC236}">
                <a16:creationId xmlns:a16="http://schemas.microsoft.com/office/drawing/2014/main" id="{F37E868D-92C7-4D06-81AC-AC6DB270ECE5}"/>
              </a:ext>
            </a:extLst>
          </p:cNvPr>
          <p:cNvCxnSpPr>
            <a:cxnSpLocks noChangeShapeType="1"/>
            <a:stCxn id="337931" idx="0"/>
            <a:endCxn id="337950" idx="3"/>
          </p:cNvCxnSpPr>
          <p:nvPr/>
        </p:nvCxnSpPr>
        <p:spPr bwMode="auto">
          <a:xfrm flipV="1">
            <a:off x="7010400" y="4516438"/>
            <a:ext cx="6715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52" name="AutoShape 32">
            <a:extLst>
              <a:ext uri="{FF2B5EF4-FFF2-40B4-BE49-F238E27FC236}">
                <a16:creationId xmlns:a16="http://schemas.microsoft.com/office/drawing/2014/main" id="{E6BCEF8F-DE3C-4588-8A42-2A601A24AC8B}"/>
              </a:ext>
            </a:extLst>
          </p:cNvPr>
          <p:cNvCxnSpPr>
            <a:cxnSpLocks noChangeShapeType="1"/>
            <a:stCxn id="337950" idx="5"/>
          </p:cNvCxnSpPr>
          <p:nvPr/>
        </p:nvCxnSpPr>
        <p:spPr bwMode="auto">
          <a:xfrm>
            <a:off x="7951788" y="45164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53" name="Oval 33">
            <a:extLst>
              <a:ext uri="{FF2B5EF4-FFF2-40B4-BE49-F238E27FC236}">
                <a16:creationId xmlns:a16="http://schemas.microsoft.com/office/drawing/2014/main" id="{3979A8EC-A875-4828-8D96-2760404A1DEC}"/>
              </a:ext>
            </a:extLst>
          </p:cNvPr>
          <p:cNvSpPr>
            <a:spLocks noChangeArrowheads="1"/>
          </p:cNvSpPr>
          <p:nvPr/>
        </p:nvSpPr>
        <p:spPr bwMode="auto">
          <a:xfrm>
            <a:off x="701675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37954" name="AutoShape 34">
            <a:extLst>
              <a:ext uri="{FF2B5EF4-FFF2-40B4-BE49-F238E27FC236}">
                <a16:creationId xmlns:a16="http://schemas.microsoft.com/office/drawing/2014/main" id="{6D409C15-D0A5-4415-BE0C-BA4D9B95B013}"/>
              </a:ext>
            </a:extLst>
          </p:cNvPr>
          <p:cNvCxnSpPr>
            <a:cxnSpLocks noChangeShapeType="1"/>
            <a:stCxn id="337937" idx="0"/>
            <a:endCxn id="337953" idx="3"/>
          </p:cNvCxnSpPr>
          <p:nvPr/>
        </p:nvCxnSpPr>
        <p:spPr bwMode="auto">
          <a:xfrm flipV="1">
            <a:off x="652145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55" name="AutoShape 35">
            <a:extLst>
              <a:ext uri="{FF2B5EF4-FFF2-40B4-BE49-F238E27FC236}">
                <a16:creationId xmlns:a16="http://schemas.microsoft.com/office/drawing/2014/main" id="{3616C301-4283-413D-AB10-8E2131F46D66}"/>
              </a:ext>
            </a:extLst>
          </p:cNvPr>
          <p:cNvCxnSpPr>
            <a:cxnSpLocks noChangeShapeType="1"/>
            <a:stCxn id="337953" idx="5"/>
          </p:cNvCxnSpPr>
          <p:nvPr/>
        </p:nvCxnSpPr>
        <p:spPr bwMode="auto">
          <a:xfrm>
            <a:off x="7342188" y="35258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56" name="Oval 36">
            <a:extLst>
              <a:ext uri="{FF2B5EF4-FFF2-40B4-BE49-F238E27FC236}">
                <a16:creationId xmlns:a16="http://schemas.microsoft.com/office/drawing/2014/main" id="{1AC5F058-4042-4BD9-B07A-A76CA04A0774}"/>
              </a:ext>
            </a:extLst>
          </p:cNvPr>
          <p:cNvSpPr>
            <a:spLocks noChangeArrowheads="1"/>
          </p:cNvSpPr>
          <p:nvPr/>
        </p:nvSpPr>
        <p:spPr bwMode="auto">
          <a:xfrm>
            <a:off x="483870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a:t>
            </a:r>
          </a:p>
        </p:txBody>
      </p:sp>
      <p:cxnSp>
        <p:nvCxnSpPr>
          <p:cNvPr id="337957" name="AutoShape 37">
            <a:extLst>
              <a:ext uri="{FF2B5EF4-FFF2-40B4-BE49-F238E27FC236}">
                <a16:creationId xmlns:a16="http://schemas.microsoft.com/office/drawing/2014/main" id="{313DB90A-554B-4E4A-AC5E-F77781CE2680}"/>
              </a:ext>
            </a:extLst>
          </p:cNvPr>
          <p:cNvCxnSpPr>
            <a:cxnSpLocks noChangeShapeType="1"/>
            <a:endCxn id="337956" idx="3"/>
          </p:cNvCxnSpPr>
          <p:nvPr/>
        </p:nvCxnSpPr>
        <p:spPr bwMode="auto">
          <a:xfrm flipV="1">
            <a:off x="434340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58" name="AutoShape 38">
            <a:extLst>
              <a:ext uri="{FF2B5EF4-FFF2-40B4-BE49-F238E27FC236}">
                <a16:creationId xmlns:a16="http://schemas.microsoft.com/office/drawing/2014/main" id="{F9B61D3E-F473-41F9-8A10-2B86FA702803}"/>
              </a:ext>
            </a:extLst>
          </p:cNvPr>
          <p:cNvCxnSpPr>
            <a:cxnSpLocks noChangeShapeType="1"/>
            <a:stCxn id="337956" idx="5"/>
            <a:endCxn id="337934" idx="0"/>
          </p:cNvCxnSpPr>
          <p:nvPr/>
        </p:nvCxnSpPr>
        <p:spPr bwMode="auto">
          <a:xfrm>
            <a:off x="5164138" y="3525838"/>
            <a:ext cx="361950"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59" name="Oval 39">
            <a:extLst>
              <a:ext uri="{FF2B5EF4-FFF2-40B4-BE49-F238E27FC236}">
                <a16:creationId xmlns:a16="http://schemas.microsoft.com/office/drawing/2014/main" id="{13FFD31E-0FA8-4052-8D3F-7DDCD60E5712}"/>
              </a:ext>
            </a:extLst>
          </p:cNvPr>
          <p:cNvSpPr>
            <a:spLocks noChangeArrowheads="1"/>
          </p:cNvSpPr>
          <p:nvPr/>
        </p:nvSpPr>
        <p:spPr bwMode="auto">
          <a:xfrm>
            <a:off x="6324600" y="220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a:t>
            </a:r>
          </a:p>
        </p:txBody>
      </p:sp>
      <p:cxnSp>
        <p:nvCxnSpPr>
          <p:cNvPr id="337960" name="AutoShape 40">
            <a:extLst>
              <a:ext uri="{FF2B5EF4-FFF2-40B4-BE49-F238E27FC236}">
                <a16:creationId xmlns:a16="http://schemas.microsoft.com/office/drawing/2014/main" id="{7170C164-8FB7-406D-A54C-F4537EB023E6}"/>
              </a:ext>
            </a:extLst>
          </p:cNvPr>
          <p:cNvCxnSpPr>
            <a:cxnSpLocks noChangeShapeType="1"/>
            <a:stCxn id="337956" idx="0"/>
            <a:endCxn id="337959" idx="3"/>
          </p:cNvCxnSpPr>
          <p:nvPr/>
        </p:nvCxnSpPr>
        <p:spPr bwMode="auto">
          <a:xfrm flipV="1">
            <a:off x="5029200" y="2535238"/>
            <a:ext cx="13509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61" name="AutoShape 41">
            <a:extLst>
              <a:ext uri="{FF2B5EF4-FFF2-40B4-BE49-F238E27FC236}">
                <a16:creationId xmlns:a16="http://schemas.microsoft.com/office/drawing/2014/main" id="{52A79C47-2F0C-42F9-81FA-3EF465237ABC}"/>
              </a:ext>
            </a:extLst>
          </p:cNvPr>
          <p:cNvCxnSpPr>
            <a:cxnSpLocks noChangeShapeType="1"/>
            <a:stCxn id="337959" idx="5"/>
            <a:endCxn id="337953" idx="0"/>
          </p:cNvCxnSpPr>
          <p:nvPr/>
        </p:nvCxnSpPr>
        <p:spPr bwMode="auto">
          <a:xfrm>
            <a:off x="6650038" y="2535238"/>
            <a:ext cx="557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6D4FD55F-2D94-4B44-8106-D5C93326CE12}"/>
              </a:ext>
            </a:extLst>
          </p:cNvPr>
          <p:cNvSpPr>
            <a:spLocks noGrp="1" noChangeArrowheads="1"/>
          </p:cNvSpPr>
          <p:nvPr>
            <p:ph type="title"/>
          </p:nvPr>
        </p:nvSpPr>
        <p:spPr/>
        <p:txBody>
          <a:bodyPr/>
          <a:lstStyle/>
          <a:p>
            <a:r>
              <a:rPr lang="en-US" altLang="en-US"/>
              <a:t>Huffman Tree Construction</a:t>
            </a:r>
          </a:p>
        </p:txBody>
      </p:sp>
      <p:sp>
        <p:nvSpPr>
          <p:cNvPr id="338947" name="Text Box 3">
            <a:extLst>
              <a:ext uri="{FF2B5EF4-FFF2-40B4-BE49-F238E27FC236}">
                <a16:creationId xmlns:a16="http://schemas.microsoft.com/office/drawing/2014/main" id="{13ADC96D-D3AE-4A85-BE8A-89757072ACDD}"/>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a:t>
            </a:r>
          </a:p>
        </p:txBody>
      </p:sp>
      <p:grpSp>
        <p:nvGrpSpPr>
          <p:cNvPr id="338948" name="Group 4">
            <a:extLst>
              <a:ext uri="{FF2B5EF4-FFF2-40B4-BE49-F238E27FC236}">
                <a16:creationId xmlns:a16="http://schemas.microsoft.com/office/drawing/2014/main" id="{DD66DE31-8D02-4080-B4E8-41FF106DB93B}"/>
              </a:ext>
            </a:extLst>
          </p:cNvPr>
          <p:cNvGrpSpPr>
            <a:grpSpLocks/>
          </p:cNvGrpSpPr>
          <p:nvPr/>
        </p:nvGrpSpPr>
        <p:grpSpPr bwMode="auto">
          <a:xfrm>
            <a:off x="4114800" y="4191000"/>
            <a:ext cx="430213" cy="609600"/>
            <a:chOff x="960" y="3936"/>
            <a:chExt cx="271" cy="384"/>
          </a:xfrm>
        </p:grpSpPr>
        <p:sp>
          <p:nvSpPr>
            <p:cNvPr id="338949" name="Rectangle 5">
              <a:extLst>
                <a:ext uri="{FF2B5EF4-FFF2-40B4-BE49-F238E27FC236}">
                  <a16:creationId xmlns:a16="http://schemas.microsoft.com/office/drawing/2014/main" id="{2A180909-4F96-4FE0-8BD1-6266A5E39CA8}"/>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38950" name="Rectangle 6">
              <a:extLst>
                <a:ext uri="{FF2B5EF4-FFF2-40B4-BE49-F238E27FC236}">
                  <a16:creationId xmlns:a16="http://schemas.microsoft.com/office/drawing/2014/main" id="{97903DD3-61B4-4AB0-B908-2DAA2B6CD5BE}"/>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8951" name="Group 7">
            <a:extLst>
              <a:ext uri="{FF2B5EF4-FFF2-40B4-BE49-F238E27FC236}">
                <a16:creationId xmlns:a16="http://schemas.microsoft.com/office/drawing/2014/main" id="{1C772013-B96E-486A-822D-B03DBD61975F}"/>
              </a:ext>
            </a:extLst>
          </p:cNvPr>
          <p:cNvGrpSpPr>
            <a:grpSpLocks/>
          </p:cNvGrpSpPr>
          <p:nvPr/>
        </p:nvGrpSpPr>
        <p:grpSpPr bwMode="auto">
          <a:xfrm>
            <a:off x="4800600" y="2286000"/>
            <a:ext cx="509588" cy="609600"/>
            <a:chOff x="1411" y="3936"/>
            <a:chExt cx="321" cy="384"/>
          </a:xfrm>
        </p:grpSpPr>
        <p:sp>
          <p:nvSpPr>
            <p:cNvPr id="338952" name="Rectangle 8">
              <a:extLst>
                <a:ext uri="{FF2B5EF4-FFF2-40B4-BE49-F238E27FC236}">
                  <a16:creationId xmlns:a16="http://schemas.microsoft.com/office/drawing/2014/main" id="{2F51EAA5-4932-4A9C-B63E-134F08E0EE80}"/>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38953" name="Rectangle 9">
              <a:extLst>
                <a:ext uri="{FF2B5EF4-FFF2-40B4-BE49-F238E27FC236}">
                  <a16:creationId xmlns:a16="http://schemas.microsoft.com/office/drawing/2014/main" id="{B9D40191-62C3-45D4-8976-980BFA6B9F80}"/>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38954" name="Group 10">
            <a:extLst>
              <a:ext uri="{FF2B5EF4-FFF2-40B4-BE49-F238E27FC236}">
                <a16:creationId xmlns:a16="http://schemas.microsoft.com/office/drawing/2014/main" id="{444B707F-D156-48F9-9BCE-150B286C71D7}"/>
              </a:ext>
            </a:extLst>
          </p:cNvPr>
          <p:cNvGrpSpPr>
            <a:grpSpLocks/>
          </p:cNvGrpSpPr>
          <p:nvPr/>
        </p:nvGrpSpPr>
        <p:grpSpPr bwMode="auto">
          <a:xfrm>
            <a:off x="6553200" y="5181600"/>
            <a:ext cx="912813" cy="609600"/>
            <a:chOff x="1872" y="3936"/>
            <a:chExt cx="575" cy="384"/>
          </a:xfrm>
        </p:grpSpPr>
        <p:sp>
          <p:nvSpPr>
            <p:cNvPr id="338955" name="Rectangle 11">
              <a:extLst>
                <a:ext uri="{FF2B5EF4-FFF2-40B4-BE49-F238E27FC236}">
                  <a16:creationId xmlns:a16="http://schemas.microsoft.com/office/drawing/2014/main" id="{76F7B612-7513-4F15-BF23-1ED93AC0C277}"/>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38956" name="Rectangle 12">
              <a:extLst>
                <a:ext uri="{FF2B5EF4-FFF2-40B4-BE49-F238E27FC236}">
                  <a16:creationId xmlns:a16="http://schemas.microsoft.com/office/drawing/2014/main" id="{F2BE6933-E8F9-4457-B331-6D26DC829707}"/>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38957" name="Group 13">
            <a:extLst>
              <a:ext uri="{FF2B5EF4-FFF2-40B4-BE49-F238E27FC236}">
                <a16:creationId xmlns:a16="http://schemas.microsoft.com/office/drawing/2014/main" id="{67D64988-72FB-4BDC-B05E-F78C81EFEAD0}"/>
              </a:ext>
            </a:extLst>
          </p:cNvPr>
          <p:cNvGrpSpPr>
            <a:grpSpLocks/>
          </p:cNvGrpSpPr>
          <p:nvPr/>
        </p:nvGrpSpPr>
        <p:grpSpPr bwMode="auto">
          <a:xfrm>
            <a:off x="5181600" y="4191000"/>
            <a:ext cx="687388" cy="609600"/>
            <a:chOff x="2880" y="3936"/>
            <a:chExt cx="433" cy="384"/>
          </a:xfrm>
        </p:grpSpPr>
        <p:sp>
          <p:nvSpPr>
            <p:cNvPr id="338958" name="Rectangle 14">
              <a:extLst>
                <a:ext uri="{FF2B5EF4-FFF2-40B4-BE49-F238E27FC236}">
                  <a16:creationId xmlns:a16="http://schemas.microsoft.com/office/drawing/2014/main" id="{DD99B7A9-E650-4B58-BA85-6F75BE4CE822}"/>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38959" name="Rectangle 15">
              <a:extLst>
                <a:ext uri="{FF2B5EF4-FFF2-40B4-BE49-F238E27FC236}">
                  <a16:creationId xmlns:a16="http://schemas.microsoft.com/office/drawing/2014/main" id="{8D659AFD-2A74-4CA4-A755-491B71173F34}"/>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8960" name="Group 16">
            <a:extLst>
              <a:ext uri="{FF2B5EF4-FFF2-40B4-BE49-F238E27FC236}">
                <a16:creationId xmlns:a16="http://schemas.microsoft.com/office/drawing/2014/main" id="{BA55EB20-3765-497B-BC87-0C6EC6444AA9}"/>
              </a:ext>
            </a:extLst>
          </p:cNvPr>
          <p:cNvGrpSpPr>
            <a:grpSpLocks/>
          </p:cNvGrpSpPr>
          <p:nvPr/>
        </p:nvGrpSpPr>
        <p:grpSpPr bwMode="auto">
          <a:xfrm>
            <a:off x="6019800" y="4191000"/>
            <a:ext cx="1003300" cy="609600"/>
            <a:chOff x="3504" y="3936"/>
            <a:chExt cx="632" cy="384"/>
          </a:xfrm>
        </p:grpSpPr>
        <p:sp>
          <p:nvSpPr>
            <p:cNvPr id="338961" name="Rectangle 17">
              <a:extLst>
                <a:ext uri="{FF2B5EF4-FFF2-40B4-BE49-F238E27FC236}">
                  <a16:creationId xmlns:a16="http://schemas.microsoft.com/office/drawing/2014/main" id="{3F419A3B-D774-4881-9089-87EE55F70EE6}"/>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38962" name="Rectangle 18">
              <a:extLst>
                <a:ext uri="{FF2B5EF4-FFF2-40B4-BE49-F238E27FC236}">
                  <a16:creationId xmlns:a16="http://schemas.microsoft.com/office/drawing/2014/main" id="{5533A3C6-DEFB-4D27-92C3-7ED303E68F58}"/>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38963" name="Group 19">
            <a:extLst>
              <a:ext uri="{FF2B5EF4-FFF2-40B4-BE49-F238E27FC236}">
                <a16:creationId xmlns:a16="http://schemas.microsoft.com/office/drawing/2014/main" id="{C7EDD7AF-C82F-49A0-8EBE-C12814702A09}"/>
              </a:ext>
            </a:extLst>
          </p:cNvPr>
          <p:cNvGrpSpPr>
            <a:grpSpLocks/>
          </p:cNvGrpSpPr>
          <p:nvPr/>
        </p:nvGrpSpPr>
        <p:grpSpPr bwMode="auto">
          <a:xfrm>
            <a:off x="7423150" y="6172200"/>
            <a:ext cx="884238" cy="600075"/>
            <a:chOff x="192" y="3936"/>
            <a:chExt cx="557" cy="378"/>
          </a:xfrm>
        </p:grpSpPr>
        <p:sp>
          <p:nvSpPr>
            <p:cNvPr id="338964" name="Rectangle 20">
              <a:extLst>
                <a:ext uri="{FF2B5EF4-FFF2-40B4-BE49-F238E27FC236}">
                  <a16:creationId xmlns:a16="http://schemas.microsoft.com/office/drawing/2014/main" id="{ED00ECF4-5E01-4F2D-91AC-94FFDFA72E1D}"/>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38965" name="Rectangle 21">
              <a:extLst>
                <a:ext uri="{FF2B5EF4-FFF2-40B4-BE49-F238E27FC236}">
                  <a16:creationId xmlns:a16="http://schemas.microsoft.com/office/drawing/2014/main" id="{993B9793-CAA9-4522-93F0-1FDA697BADB8}"/>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8966" name="Group 22">
            <a:extLst>
              <a:ext uri="{FF2B5EF4-FFF2-40B4-BE49-F238E27FC236}">
                <a16:creationId xmlns:a16="http://schemas.microsoft.com/office/drawing/2014/main" id="{961C196B-8247-4374-BCDB-EC58416DEF60}"/>
              </a:ext>
            </a:extLst>
          </p:cNvPr>
          <p:cNvGrpSpPr>
            <a:grpSpLocks/>
          </p:cNvGrpSpPr>
          <p:nvPr/>
        </p:nvGrpSpPr>
        <p:grpSpPr bwMode="auto">
          <a:xfrm>
            <a:off x="8840788" y="6172200"/>
            <a:ext cx="303212" cy="609600"/>
            <a:chOff x="2545" y="3936"/>
            <a:chExt cx="191" cy="384"/>
          </a:xfrm>
        </p:grpSpPr>
        <p:sp>
          <p:nvSpPr>
            <p:cNvPr id="338967" name="Rectangle 23">
              <a:extLst>
                <a:ext uri="{FF2B5EF4-FFF2-40B4-BE49-F238E27FC236}">
                  <a16:creationId xmlns:a16="http://schemas.microsoft.com/office/drawing/2014/main" id="{B945F62C-83B8-473A-8880-10F05B91A133}"/>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38968" name="Rectangle 24">
              <a:extLst>
                <a:ext uri="{FF2B5EF4-FFF2-40B4-BE49-F238E27FC236}">
                  <a16:creationId xmlns:a16="http://schemas.microsoft.com/office/drawing/2014/main" id="{88DB5924-C1FA-4D1A-9CF8-5CAAFC33F416}"/>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38969" name="Oval 25">
            <a:extLst>
              <a:ext uri="{FF2B5EF4-FFF2-40B4-BE49-F238E27FC236}">
                <a16:creationId xmlns:a16="http://schemas.microsoft.com/office/drawing/2014/main" id="{171E7446-2946-40DD-8BEA-A2A5606BF3D0}"/>
              </a:ext>
            </a:extLst>
          </p:cNvPr>
          <p:cNvSpPr>
            <a:spLocks noChangeArrowheads="1"/>
          </p:cNvSpPr>
          <p:nvPr/>
        </p:nvSpPr>
        <p:spPr bwMode="auto">
          <a:xfrm>
            <a:off x="8231188"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38970" name="AutoShape 26">
            <a:extLst>
              <a:ext uri="{FF2B5EF4-FFF2-40B4-BE49-F238E27FC236}">
                <a16:creationId xmlns:a16="http://schemas.microsoft.com/office/drawing/2014/main" id="{8B46F7D7-4780-42BF-B7DF-0EABF433C6FE}"/>
              </a:ext>
            </a:extLst>
          </p:cNvPr>
          <p:cNvCxnSpPr>
            <a:cxnSpLocks noChangeShapeType="1"/>
            <a:stCxn id="338964" idx="0"/>
            <a:endCxn id="338969" idx="3"/>
          </p:cNvCxnSpPr>
          <p:nvPr/>
        </p:nvCxnSpPr>
        <p:spPr bwMode="auto">
          <a:xfrm flipV="1">
            <a:off x="7866063" y="55070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71" name="AutoShape 27">
            <a:extLst>
              <a:ext uri="{FF2B5EF4-FFF2-40B4-BE49-F238E27FC236}">
                <a16:creationId xmlns:a16="http://schemas.microsoft.com/office/drawing/2014/main" id="{91C1005F-9913-4605-834C-D66DB790B540}"/>
              </a:ext>
            </a:extLst>
          </p:cNvPr>
          <p:cNvCxnSpPr>
            <a:cxnSpLocks noChangeShapeType="1"/>
            <a:stCxn id="338969" idx="5"/>
            <a:endCxn id="338967" idx="0"/>
          </p:cNvCxnSpPr>
          <p:nvPr/>
        </p:nvCxnSpPr>
        <p:spPr bwMode="auto">
          <a:xfrm>
            <a:off x="8556625" y="55070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72" name="Rectangle 28">
            <a:extLst>
              <a:ext uri="{FF2B5EF4-FFF2-40B4-BE49-F238E27FC236}">
                <a16:creationId xmlns:a16="http://schemas.microsoft.com/office/drawing/2014/main" id="{C8173650-6961-4055-950D-2BA710390A72}"/>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
        <p:nvSpPr>
          <p:cNvPr id="338973" name="Oval 29">
            <a:extLst>
              <a:ext uri="{FF2B5EF4-FFF2-40B4-BE49-F238E27FC236}">
                <a16:creationId xmlns:a16="http://schemas.microsoft.com/office/drawing/2014/main" id="{577DCD74-52CB-4613-9D77-29F386022207}"/>
              </a:ext>
            </a:extLst>
          </p:cNvPr>
          <p:cNvSpPr>
            <a:spLocks noChangeArrowheads="1"/>
          </p:cNvSpPr>
          <p:nvPr/>
        </p:nvSpPr>
        <p:spPr bwMode="auto">
          <a:xfrm>
            <a:off x="762635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38974" name="AutoShape 30">
            <a:extLst>
              <a:ext uri="{FF2B5EF4-FFF2-40B4-BE49-F238E27FC236}">
                <a16:creationId xmlns:a16="http://schemas.microsoft.com/office/drawing/2014/main" id="{CAC9507D-F9E8-403F-8202-44A6EFBE22A3}"/>
              </a:ext>
            </a:extLst>
          </p:cNvPr>
          <p:cNvCxnSpPr>
            <a:cxnSpLocks noChangeShapeType="1"/>
            <a:stCxn id="338955" idx="0"/>
            <a:endCxn id="338973" idx="3"/>
          </p:cNvCxnSpPr>
          <p:nvPr/>
        </p:nvCxnSpPr>
        <p:spPr bwMode="auto">
          <a:xfrm flipV="1">
            <a:off x="7010400" y="4516438"/>
            <a:ext cx="6715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75" name="AutoShape 31">
            <a:extLst>
              <a:ext uri="{FF2B5EF4-FFF2-40B4-BE49-F238E27FC236}">
                <a16:creationId xmlns:a16="http://schemas.microsoft.com/office/drawing/2014/main" id="{855D183B-153C-4181-8A41-D6DC6C42E498}"/>
              </a:ext>
            </a:extLst>
          </p:cNvPr>
          <p:cNvCxnSpPr>
            <a:cxnSpLocks noChangeShapeType="1"/>
            <a:stCxn id="338973" idx="5"/>
          </p:cNvCxnSpPr>
          <p:nvPr/>
        </p:nvCxnSpPr>
        <p:spPr bwMode="auto">
          <a:xfrm>
            <a:off x="7951788" y="45164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76" name="Oval 32">
            <a:extLst>
              <a:ext uri="{FF2B5EF4-FFF2-40B4-BE49-F238E27FC236}">
                <a16:creationId xmlns:a16="http://schemas.microsoft.com/office/drawing/2014/main" id="{67172DD2-87B0-4FED-8F7C-8A46A017EAF6}"/>
              </a:ext>
            </a:extLst>
          </p:cNvPr>
          <p:cNvSpPr>
            <a:spLocks noChangeArrowheads="1"/>
          </p:cNvSpPr>
          <p:nvPr/>
        </p:nvSpPr>
        <p:spPr bwMode="auto">
          <a:xfrm>
            <a:off x="701675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38977" name="AutoShape 33">
            <a:extLst>
              <a:ext uri="{FF2B5EF4-FFF2-40B4-BE49-F238E27FC236}">
                <a16:creationId xmlns:a16="http://schemas.microsoft.com/office/drawing/2014/main" id="{6F62714B-0025-4999-BC13-BC1D5746EB68}"/>
              </a:ext>
            </a:extLst>
          </p:cNvPr>
          <p:cNvCxnSpPr>
            <a:cxnSpLocks noChangeShapeType="1"/>
            <a:stCxn id="338961" idx="0"/>
            <a:endCxn id="338976" idx="3"/>
          </p:cNvCxnSpPr>
          <p:nvPr/>
        </p:nvCxnSpPr>
        <p:spPr bwMode="auto">
          <a:xfrm flipV="1">
            <a:off x="652145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78" name="AutoShape 34">
            <a:extLst>
              <a:ext uri="{FF2B5EF4-FFF2-40B4-BE49-F238E27FC236}">
                <a16:creationId xmlns:a16="http://schemas.microsoft.com/office/drawing/2014/main" id="{0CBB6C98-0998-4075-8CF4-609B98702EA9}"/>
              </a:ext>
            </a:extLst>
          </p:cNvPr>
          <p:cNvCxnSpPr>
            <a:cxnSpLocks noChangeShapeType="1"/>
            <a:stCxn id="338976" idx="5"/>
          </p:cNvCxnSpPr>
          <p:nvPr/>
        </p:nvCxnSpPr>
        <p:spPr bwMode="auto">
          <a:xfrm>
            <a:off x="7342188" y="35258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79" name="Oval 35">
            <a:extLst>
              <a:ext uri="{FF2B5EF4-FFF2-40B4-BE49-F238E27FC236}">
                <a16:creationId xmlns:a16="http://schemas.microsoft.com/office/drawing/2014/main" id="{D7ED420D-B608-4A85-B704-1A92F4644BE5}"/>
              </a:ext>
            </a:extLst>
          </p:cNvPr>
          <p:cNvSpPr>
            <a:spLocks noChangeArrowheads="1"/>
          </p:cNvSpPr>
          <p:nvPr/>
        </p:nvSpPr>
        <p:spPr bwMode="auto">
          <a:xfrm>
            <a:off x="483870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a:t>
            </a:r>
          </a:p>
        </p:txBody>
      </p:sp>
      <p:cxnSp>
        <p:nvCxnSpPr>
          <p:cNvPr id="338980" name="AutoShape 36">
            <a:extLst>
              <a:ext uri="{FF2B5EF4-FFF2-40B4-BE49-F238E27FC236}">
                <a16:creationId xmlns:a16="http://schemas.microsoft.com/office/drawing/2014/main" id="{9B700456-277A-4D9B-9649-519E7437023E}"/>
              </a:ext>
            </a:extLst>
          </p:cNvPr>
          <p:cNvCxnSpPr>
            <a:cxnSpLocks noChangeShapeType="1"/>
            <a:endCxn id="338979" idx="3"/>
          </p:cNvCxnSpPr>
          <p:nvPr/>
        </p:nvCxnSpPr>
        <p:spPr bwMode="auto">
          <a:xfrm flipV="1">
            <a:off x="434340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81" name="AutoShape 37">
            <a:extLst>
              <a:ext uri="{FF2B5EF4-FFF2-40B4-BE49-F238E27FC236}">
                <a16:creationId xmlns:a16="http://schemas.microsoft.com/office/drawing/2014/main" id="{7B04A894-60E3-4166-B15B-480785940CE8}"/>
              </a:ext>
            </a:extLst>
          </p:cNvPr>
          <p:cNvCxnSpPr>
            <a:cxnSpLocks noChangeShapeType="1"/>
            <a:stCxn id="338979" idx="5"/>
            <a:endCxn id="338958" idx="0"/>
          </p:cNvCxnSpPr>
          <p:nvPr/>
        </p:nvCxnSpPr>
        <p:spPr bwMode="auto">
          <a:xfrm>
            <a:off x="5164138" y="3525838"/>
            <a:ext cx="361950"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82" name="Oval 38">
            <a:extLst>
              <a:ext uri="{FF2B5EF4-FFF2-40B4-BE49-F238E27FC236}">
                <a16:creationId xmlns:a16="http://schemas.microsoft.com/office/drawing/2014/main" id="{B810F816-F6AC-4A36-A15D-44F8744C597D}"/>
              </a:ext>
            </a:extLst>
          </p:cNvPr>
          <p:cNvSpPr>
            <a:spLocks noChangeArrowheads="1"/>
          </p:cNvSpPr>
          <p:nvPr/>
        </p:nvSpPr>
        <p:spPr bwMode="auto">
          <a:xfrm>
            <a:off x="6324600" y="220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a:t>
            </a:r>
          </a:p>
        </p:txBody>
      </p:sp>
      <p:cxnSp>
        <p:nvCxnSpPr>
          <p:cNvPr id="338983" name="AutoShape 39">
            <a:extLst>
              <a:ext uri="{FF2B5EF4-FFF2-40B4-BE49-F238E27FC236}">
                <a16:creationId xmlns:a16="http://schemas.microsoft.com/office/drawing/2014/main" id="{68E89DA0-9A85-4C01-ACDF-D9E35129CCCD}"/>
              </a:ext>
            </a:extLst>
          </p:cNvPr>
          <p:cNvCxnSpPr>
            <a:cxnSpLocks noChangeShapeType="1"/>
            <a:stCxn id="338979" idx="0"/>
            <a:endCxn id="338982" idx="3"/>
          </p:cNvCxnSpPr>
          <p:nvPr/>
        </p:nvCxnSpPr>
        <p:spPr bwMode="auto">
          <a:xfrm flipV="1">
            <a:off x="5029200" y="2535238"/>
            <a:ext cx="13509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84" name="AutoShape 40">
            <a:extLst>
              <a:ext uri="{FF2B5EF4-FFF2-40B4-BE49-F238E27FC236}">
                <a16:creationId xmlns:a16="http://schemas.microsoft.com/office/drawing/2014/main" id="{F9EA95FD-5630-48C0-B5F4-6BBB87FE9906}"/>
              </a:ext>
            </a:extLst>
          </p:cNvPr>
          <p:cNvCxnSpPr>
            <a:cxnSpLocks noChangeShapeType="1"/>
            <a:stCxn id="338982" idx="5"/>
            <a:endCxn id="338976" idx="0"/>
          </p:cNvCxnSpPr>
          <p:nvPr/>
        </p:nvCxnSpPr>
        <p:spPr bwMode="auto">
          <a:xfrm>
            <a:off x="6650038" y="2535238"/>
            <a:ext cx="557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85" name="Oval 41">
            <a:extLst>
              <a:ext uri="{FF2B5EF4-FFF2-40B4-BE49-F238E27FC236}">
                <a16:creationId xmlns:a16="http://schemas.microsoft.com/office/drawing/2014/main" id="{EC8D872D-0F0E-4591-B4FD-C1A8BA13C80B}"/>
              </a:ext>
            </a:extLst>
          </p:cNvPr>
          <p:cNvSpPr>
            <a:spLocks noChangeArrowheads="1"/>
          </p:cNvSpPr>
          <p:nvPr/>
        </p:nvSpPr>
        <p:spPr bwMode="auto">
          <a:xfrm>
            <a:off x="5562600" y="152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35</a:t>
            </a:r>
          </a:p>
        </p:txBody>
      </p:sp>
      <p:cxnSp>
        <p:nvCxnSpPr>
          <p:cNvPr id="338986" name="AutoShape 42">
            <a:extLst>
              <a:ext uri="{FF2B5EF4-FFF2-40B4-BE49-F238E27FC236}">
                <a16:creationId xmlns:a16="http://schemas.microsoft.com/office/drawing/2014/main" id="{924B06A2-23A4-4CE4-88C2-012D8048EBCB}"/>
              </a:ext>
            </a:extLst>
          </p:cNvPr>
          <p:cNvCxnSpPr>
            <a:cxnSpLocks noChangeShapeType="1"/>
            <a:stCxn id="338952" idx="0"/>
            <a:endCxn id="338985" idx="3"/>
          </p:cNvCxnSpPr>
          <p:nvPr/>
        </p:nvCxnSpPr>
        <p:spPr bwMode="auto">
          <a:xfrm flipV="1">
            <a:off x="5056188" y="1849438"/>
            <a:ext cx="561975" cy="4365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87" name="AutoShape 43">
            <a:extLst>
              <a:ext uri="{FF2B5EF4-FFF2-40B4-BE49-F238E27FC236}">
                <a16:creationId xmlns:a16="http://schemas.microsoft.com/office/drawing/2014/main" id="{841A6B0E-DCE2-4515-BDA6-F7B0588130B6}"/>
              </a:ext>
            </a:extLst>
          </p:cNvPr>
          <p:cNvCxnSpPr>
            <a:cxnSpLocks noChangeShapeType="1"/>
            <a:stCxn id="338985" idx="5"/>
            <a:endCxn id="338982" idx="1"/>
          </p:cNvCxnSpPr>
          <p:nvPr/>
        </p:nvCxnSpPr>
        <p:spPr bwMode="auto">
          <a:xfrm>
            <a:off x="5888038" y="1849438"/>
            <a:ext cx="492125" cy="415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88" name="Text Box 44">
            <a:extLst>
              <a:ext uri="{FF2B5EF4-FFF2-40B4-BE49-F238E27FC236}">
                <a16:creationId xmlns:a16="http://schemas.microsoft.com/office/drawing/2014/main" id="{7B461BAC-50B6-45D4-A347-04E09A38F520}"/>
              </a:ext>
            </a:extLst>
          </p:cNvPr>
          <p:cNvSpPr txBox="1">
            <a:spLocks noChangeArrowheads="1"/>
          </p:cNvSpPr>
          <p:nvPr/>
        </p:nvSpPr>
        <p:spPr bwMode="auto">
          <a:xfrm>
            <a:off x="2346325" y="5146675"/>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Huffman Tree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7EC77A2B-C658-4614-A172-2B4BD92904CA}"/>
              </a:ext>
            </a:extLst>
          </p:cNvPr>
          <p:cNvSpPr>
            <a:spLocks noGrp="1" noChangeArrowheads="1"/>
          </p:cNvSpPr>
          <p:nvPr>
            <p:ph type="title"/>
          </p:nvPr>
        </p:nvSpPr>
        <p:spPr>
          <a:xfrm>
            <a:off x="350194" y="152005"/>
            <a:ext cx="5904691" cy="1143000"/>
          </a:xfrm>
          <a:ln/>
        </p:spPr>
        <p:txBody>
          <a:bodyPr/>
          <a:lstStyle/>
          <a:p>
            <a:r>
              <a:rPr lang="en-US" altLang="zh-TW" sz="4800" b="1" dirty="0">
                <a:effectLst>
                  <a:outerShdw blurRad="38100" dist="38100" dir="2700000" algn="tl">
                    <a:srgbClr val="000000">
                      <a:alpha val="43137"/>
                    </a:srgbClr>
                  </a:outerShdw>
                </a:effectLst>
                <a:ea typeface="PMingLiU" panose="02020500000000000000" pitchFamily="18" charset="-120"/>
              </a:rPr>
              <a:t>The KMP Algorithm</a:t>
            </a:r>
          </a:p>
        </p:txBody>
      </p:sp>
      <p:sp>
        <p:nvSpPr>
          <p:cNvPr id="2" name="Content Placeholder 1">
            <a:extLst>
              <a:ext uri="{FF2B5EF4-FFF2-40B4-BE49-F238E27FC236}">
                <a16:creationId xmlns:a16="http://schemas.microsoft.com/office/drawing/2014/main" id="{D57D8C35-59DB-43FB-8BF3-5E498B070331}"/>
              </a:ext>
            </a:extLst>
          </p:cNvPr>
          <p:cNvSpPr>
            <a:spLocks noGrp="1"/>
          </p:cNvSpPr>
          <p:nvPr>
            <p:ph idx="1"/>
          </p:nvPr>
        </p:nvSpPr>
        <p:spPr>
          <a:xfrm>
            <a:off x="418289" y="1522588"/>
            <a:ext cx="5836596" cy="541290"/>
          </a:xfrm>
        </p:spPr>
        <p:txBody>
          <a:bodyPr/>
          <a:lstStyle/>
          <a:p>
            <a:pPr marL="0" indent="0">
              <a:buNone/>
            </a:pPr>
            <a:r>
              <a:rPr lang="en-US" altLang="zh-TW" b="1" dirty="0">
                <a:solidFill>
                  <a:srgbClr val="3333FF"/>
                </a:solidFill>
                <a:ea typeface="PMingLiU" panose="02020500000000000000" pitchFamily="18" charset="-120"/>
              </a:rPr>
              <a:t>Knuth-Morris-Pratt Algorithm</a:t>
            </a:r>
            <a:endParaRPr lang="en-US" b="1" dirty="0">
              <a:solidFill>
                <a:srgbClr val="3333FF"/>
              </a:solidFill>
            </a:endParaRPr>
          </a:p>
        </p:txBody>
      </p:sp>
      <p:sp>
        <p:nvSpPr>
          <p:cNvPr id="4" name="Rectangle 2">
            <a:extLst>
              <a:ext uri="{FF2B5EF4-FFF2-40B4-BE49-F238E27FC236}">
                <a16:creationId xmlns:a16="http://schemas.microsoft.com/office/drawing/2014/main" id="{67F350D2-ABDC-4082-A98C-E4D7408584B1}"/>
              </a:ext>
            </a:extLst>
          </p:cNvPr>
          <p:cNvSpPr txBox="1">
            <a:spLocks noChangeArrowheads="1"/>
          </p:cNvSpPr>
          <p:nvPr/>
        </p:nvSpPr>
        <p:spPr bwMode="auto">
          <a:xfrm>
            <a:off x="3200401" y="3935234"/>
            <a:ext cx="5943599" cy="2770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algn="l"/>
            <a:r>
              <a:rPr lang="en-CA" sz="3600" b="0" i="0" dirty="0">
                <a:solidFill>
                  <a:srgbClr val="4D5156"/>
                </a:solidFill>
                <a:effectLst/>
                <a:latin typeface="Times" panose="02020603050405020304" pitchFamily="18" charset="0"/>
                <a:cs typeface="Times" panose="02020603050405020304" pitchFamily="18" charset="0"/>
              </a:rPr>
              <a:t>A method of finding patterns , developed by </a:t>
            </a:r>
          </a:p>
          <a:p>
            <a:pPr marL="571500" indent="-571500" algn="l">
              <a:buFont typeface="Arial" panose="020B0604020202020204" pitchFamily="34" charset="0"/>
              <a:buChar char="•"/>
            </a:pPr>
            <a:r>
              <a:rPr lang="en-CA" sz="3600" b="0" i="0" dirty="0">
                <a:solidFill>
                  <a:srgbClr val="4D5156"/>
                </a:solidFill>
                <a:effectLst/>
                <a:latin typeface="Times" panose="02020603050405020304" pitchFamily="18" charset="0"/>
                <a:cs typeface="Times" panose="02020603050405020304" pitchFamily="18" charset="0"/>
              </a:rPr>
              <a:t>D. E. Knuth, </a:t>
            </a:r>
          </a:p>
          <a:p>
            <a:pPr marL="571500" indent="-571500" algn="l">
              <a:buFont typeface="Arial" panose="020B0604020202020204" pitchFamily="34" charset="0"/>
              <a:buChar char="•"/>
            </a:pPr>
            <a:r>
              <a:rPr lang="en-CA" sz="3600" b="0" i="0" dirty="0">
                <a:solidFill>
                  <a:srgbClr val="4D5156"/>
                </a:solidFill>
                <a:effectLst/>
                <a:latin typeface="Times" panose="02020603050405020304" pitchFamily="18" charset="0"/>
                <a:cs typeface="Times" panose="02020603050405020304" pitchFamily="18" charset="0"/>
              </a:rPr>
              <a:t>J. H. Morris and </a:t>
            </a:r>
          </a:p>
          <a:p>
            <a:pPr marL="571500" indent="-571500" algn="l">
              <a:buFont typeface="Arial" panose="020B0604020202020204" pitchFamily="34" charset="0"/>
              <a:buChar char="•"/>
            </a:pPr>
            <a:r>
              <a:rPr lang="en-CA" sz="3600" b="0" i="0" dirty="0">
                <a:solidFill>
                  <a:srgbClr val="4D5156"/>
                </a:solidFill>
                <a:effectLst/>
                <a:latin typeface="Times" panose="02020603050405020304" pitchFamily="18" charset="0"/>
                <a:cs typeface="Times" panose="02020603050405020304" pitchFamily="18" charset="0"/>
              </a:rPr>
              <a:t>V. R. Pratt.</a:t>
            </a:r>
            <a:endParaRPr lang="en-US" altLang="zh-TW" sz="3600" b="1" dirty="0">
              <a:effectLst>
                <a:outerShdw blurRad="38100" dist="38100" dir="2700000" algn="tl">
                  <a:srgbClr val="000000">
                    <a:alpha val="43137"/>
                  </a:srgbClr>
                </a:outerShdw>
              </a:effectLst>
              <a:latin typeface="Times" panose="02020603050405020304" pitchFamily="18" charset="0"/>
              <a:ea typeface="PMingLiU" panose="02020500000000000000" pitchFamily="18" charset="-120"/>
              <a:cs typeface="Times" panose="02020603050405020304" pitchFamily="18" charset="0"/>
            </a:endParaRPr>
          </a:p>
        </p:txBody>
      </p:sp>
      <p:pic>
        <p:nvPicPr>
          <p:cNvPr id="50178" name="Picture 2">
            <a:extLst>
              <a:ext uri="{FF2B5EF4-FFF2-40B4-BE49-F238E27FC236}">
                <a16:creationId xmlns:a16="http://schemas.microsoft.com/office/drawing/2014/main" id="{E6EAD225-8E32-4445-8224-D66DA189A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836" y="0"/>
            <a:ext cx="2712164" cy="32075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D255F52-CDC3-4725-B71F-2BE8FB6D9B82}"/>
              </a:ext>
            </a:extLst>
          </p:cNvPr>
          <p:cNvSpPr txBox="1"/>
          <p:nvPr/>
        </p:nvSpPr>
        <p:spPr>
          <a:xfrm>
            <a:off x="6431835" y="3239926"/>
            <a:ext cx="2712164" cy="461665"/>
          </a:xfrm>
          <a:prstGeom prst="rect">
            <a:avLst/>
          </a:prstGeom>
          <a:noFill/>
        </p:spPr>
        <p:txBody>
          <a:bodyPr wrap="square">
            <a:spAutoFit/>
          </a:bodyPr>
          <a:lstStyle/>
          <a:p>
            <a:pPr algn="ctr"/>
            <a:r>
              <a:rPr lang="en-US" sz="2400" b="1" i="0" dirty="0">
                <a:solidFill>
                  <a:srgbClr val="000000"/>
                </a:solidFill>
                <a:effectLst/>
                <a:latin typeface="Arial" panose="020B0604020202020204" pitchFamily="34" charset="0"/>
              </a:rPr>
              <a:t>Donald Knuth</a:t>
            </a:r>
            <a:endParaRPr lang="en-US" sz="2400" b="1" dirty="0"/>
          </a:p>
        </p:txBody>
      </p:sp>
      <p:pic>
        <p:nvPicPr>
          <p:cNvPr id="50180" name="Picture 4">
            <a:extLst>
              <a:ext uri="{FF2B5EF4-FFF2-40B4-BE49-F238E27FC236}">
                <a16:creationId xmlns:a16="http://schemas.microsoft.com/office/drawing/2014/main" id="{C769911D-F751-4FC5-8C0C-C69FEDA93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00070"/>
            <a:ext cx="3200401" cy="4138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26F5177-7ACB-46E3-8648-5455F2B9788C}"/>
              </a:ext>
            </a:extLst>
          </p:cNvPr>
          <p:cNvSpPr txBox="1"/>
          <p:nvPr/>
        </p:nvSpPr>
        <p:spPr>
          <a:xfrm>
            <a:off x="0" y="6334780"/>
            <a:ext cx="3200400" cy="523220"/>
          </a:xfrm>
          <a:prstGeom prst="rect">
            <a:avLst/>
          </a:prstGeom>
          <a:noFill/>
        </p:spPr>
        <p:txBody>
          <a:bodyPr wrap="square">
            <a:spAutoFit/>
          </a:bodyPr>
          <a:lstStyle/>
          <a:p>
            <a:pPr algn="ctr"/>
            <a:r>
              <a:rPr lang="en-US" sz="2800" b="1" i="0" dirty="0">
                <a:solidFill>
                  <a:srgbClr val="000000"/>
                </a:solidFill>
                <a:effectLst/>
                <a:latin typeface="Arial" panose="020B0604020202020204" pitchFamily="34" charset="0"/>
              </a:rPr>
              <a:t>Vaughan Pratt</a:t>
            </a:r>
            <a:endParaRPr 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5A036D28-1B1D-460E-A635-FD3A42B6710E}"/>
              </a:ext>
            </a:extLst>
          </p:cNvPr>
          <p:cNvSpPr>
            <a:spLocks noGrp="1" noChangeArrowheads="1"/>
          </p:cNvSpPr>
          <p:nvPr>
            <p:ph type="title"/>
          </p:nvPr>
        </p:nvSpPr>
        <p:spPr/>
        <p:txBody>
          <a:bodyPr/>
          <a:lstStyle/>
          <a:p>
            <a:r>
              <a:rPr lang="en-US" altLang="en-US"/>
              <a:t>Huffman Tree Construction</a:t>
            </a:r>
          </a:p>
        </p:txBody>
      </p:sp>
      <p:sp>
        <p:nvSpPr>
          <p:cNvPr id="339971" name="Text Box 3">
            <a:extLst>
              <a:ext uri="{FF2B5EF4-FFF2-40B4-BE49-F238E27FC236}">
                <a16:creationId xmlns:a16="http://schemas.microsoft.com/office/drawing/2014/main" id="{25D3A54E-B6DE-4567-967A-3F0CE4587EBC}"/>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1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a:t>
            </a:r>
          </a:p>
        </p:txBody>
      </p:sp>
      <p:grpSp>
        <p:nvGrpSpPr>
          <p:cNvPr id="339972" name="Group 4">
            <a:extLst>
              <a:ext uri="{FF2B5EF4-FFF2-40B4-BE49-F238E27FC236}">
                <a16:creationId xmlns:a16="http://schemas.microsoft.com/office/drawing/2014/main" id="{C76B3875-51A6-428A-84F6-FCC96961FA3F}"/>
              </a:ext>
            </a:extLst>
          </p:cNvPr>
          <p:cNvGrpSpPr>
            <a:grpSpLocks/>
          </p:cNvGrpSpPr>
          <p:nvPr/>
        </p:nvGrpSpPr>
        <p:grpSpPr bwMode="auto">
          <a:xfrm>
            <a:off x="4114800" y="4191000"/>
            <a:ext cx="430213" cy="609600"/>
            <a:chOff x="960" y="3936"/>
            <a:chExt cx="271" cy="384"/>
          </a:xfrm>
        </p:grpSpPr>
        <p:sp>
          <p:nvSpPr>
            <p:cNvPr id="339973" name="Rectangle 5">
              <a:extLst>
                <a:ext uri="{FF2B5EF4-FFF2-40B4-BE49-F238E27FC236}">
                  <a16:creationId xmlns:a16="http://schemas.microsoft.com/office/drawing/2014/main" id="{31C0DDE0-D09F-4B40-B3C3-08D2CCC91E2B}"/>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39974" name="Rectangle 6">
              <a:extLst>
                <a:ext uri="{FF2B5EF4-FFF2-40B4-BE49-F238E27FC236}">
                  <a16:creationId xmlns:a16="http://schemas.microsoft.com/office/drawing/2014/main" id="{D5D86DCE-FE8E-4AB7-9A91-1BD13A37C361}"/>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9975" name="Group 7">
            <a:extLst>
              <a:ext uri="{FF2B5EF4-FFF2-40B4-BE49-F238E27FC236}">
                <a16:creationId xmlns:a16="http://schemas.microsoft.com/office/drawing/2014/main" id="{39DF74EE-ABFF-4982-8825-6D09316148E7}"/>
              </a:ext>
            </a:extLst>
          </p:cNvPr>
          <p:cNvGrpSpPr>
            <a:grpSpLocks/>
          </p:cNvGrpSpPr>
          <p:nvPr/>
        </p:nvGrpSpPr>
        <p:grpSpPr bwMode="auto">
          <a:xfrm>
            <a:off x="4800600" y="2286000"/>
            <a:ext cx="509588" cy="609600"/>
            <a:chOff x="1411" y="3936"/>
            <a:chExt cx="321" cy="384"/>
          </a:xfrm>
        </p:grpSpPr>
        <p:sp>
          <p:nvSpPr>
            <p:cNvPr id="339976" name="Rectangle 8">
              <a:extLst>
                <a:ext uri="{FF2B5EF4-FFF2-40B4-BE49-F238E27FC236}">
                  <a16:creationId xmlns:a16="http://schemas.microsoft.com/office/drawing/2014/main" id="{2000DE4D-BE76-414D-9608-D2FC01E1868B}"/>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39977" name="Rectangle 9">
              <a:extLst>
                <a:ext uri="{FF2B5EF4-FFF2-40B4-BE49-F238E27FC236}">
                  <a16:creationId xmlns:a16="http://schemas.microsoft.com/office/drawing/2014/main" id="{0C0C0DE5-2475-4C77-9AAF-5940E565201C}"/>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39978" name="Group 10">
            <a:extLst>
              <a:ext uri="{FF2B5EF4-FFF2-40B4-BE49-F238E27FC236}">
                <a16:creationId xmlns:a16="http://schemas.microsoft.com/office/drawing/2014/main" id="{78C9732C-F286-446E-9F2A-3F3FB192ECFF}"/>
              </a:ext>
            </a:extLst>
          </p:cNvPr>
          <p:cNvGrpSpPr>
            <a:grpSpLocks/>
          </p:cNvGrpSpPr>
          <p:nvPr/>
        </p:nvGrpSpPr>
        <p:grpSpPr bwMode="auto">
          <a:xfrm>
            <a:off x="6553200" y="5181600"/>
            <a:ext cx="912813" cy="609600"/>
            <a:chOff x="1872" y="3936"/>
            <a:chExt cx="575" cy="384"/>
          </a:xfrm>
        </p:grpSpPr>
        <p:sp>
          <p:nvSpPr>
            <p:cNvPr id="339979" name="Rectangle 11">
              <a:extLst>
                <a:ext uri="{FF2B5EF4-FFF2-40B4-BE49-F238E27FC236}">
                  <a16:creationId xmlns:a16="http://schemas.microsoft.com/office/drawing/2014/main" id="{B14D7908-B3B5-49D3-848D-943C44050C1C}"/>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39980" name="Rectangle 12">
              <a:extLst>
                <a:ext uri="{FF2B5EF4-FFF2-40B4-BE49-F238E27FC236}">
                  <a16:creationId xmlns:a16="http://schemas.microsoft.com/office/drawing/2014/main" id="{EA955F8D-E1A9-4348-9457-BE6757932AC6}"/>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39981" name="Group 13">
            <a:extLst>
              <a:ext uri="{FF2B5EF4-FFF2-40B4-BE49-F238E27FC236}">
                <a16:creationId xmlns:a16="http://schemas.microsoft.com/office/drawing/2014/main" id="{89D46E7D-90FE-4830-AE19-13AD1667B92C}"/>
              </a:ext>
            </a:extLst>
          </p:cNvPr>
          <p:cNvGrpSpPr>
            <a:grpSpLocks/>
          </p:cNvGrpSpPr>
          <p:nvPr/>
        </p:nvGrpSpPr>
        <p:grpSpPr bwMode="auto">
          <a:xfrm>
            <a:off x="5181600" y="4191000"/>
            <a:ext cx="687388" cy="609600"/>
            <a:chOff x="2880" y="3936"/>
            <a:chExt cx="433" cy="384"/>
          </a:xfrm>
        </p:grpSpPr>
        <p:sp>
          <p:nvSpPr>
            <p:cNvPr id="339982" name="Rectangle 14">
              <a:extLst>
                <a:ext uri="{FF2B5EF4-FFF2-40B4-BE49-F238E27FC236}">
                  <a16:creationId xmlns:a16="http://schemas.microsoft.com/office/drawing/2014/main" id="{4129E25B-7054-4C96-9A9F-0951D902E89E}"/>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39983" name="Rectangle 15">
              <a:extLst>
                <a:ext uri="{FF2B5EF4-FFF2-40B4-BE49-F238E27FC236}">
                  <a16:creationId xmlns:a16="http://schemas.microsoft.com/office/drawing/2014/main" id="{59420D18-AD1C-4C64-8D05-A4B5813C402A}"/>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39984" name="Group 16">
            <a:extLst>
              <a:ext uri="{FF2B5EF4-FFF2-40B4-BE49-F238E27FC236}">
                <a16:creationId xmlns:a16="http://schemas.microsoft.com/office/drawing/2014/main" id="{3F906BAF-BF58-45A0-8593-21F2657ED94C}"/>
              </a:ext>
            </a:extLst>
          </p:cNvPr>
          <p:cNvGrpSpPr>
            <a:grpSpLocks/>
          </p:cNvGrpSpPr>
          <p:nvPr/>
        </p:nvGrpSpPr>
        <p:grpSpPr bwMode="auto">
          <a:xfrm>
            <a:off x="6019800" y="4191000"/>
            <a:ext cx="1003300" cy="609600"/>
            <a:chOff x="3504" y="3936"/>
            <a:chExt cx="632" cy="384"/>
          </a:xfrm>
        </p:grpSpPr>
        <p:sp>
          <p:nvSpPr>
            <p:cNvPr id="339985" name="Rectangle 17">
              <a:extLst>
                <a:ext uri="{FF2B5EF4-FFF2-40B4-BE49-F238E27FC236}">
                  <a16:creationId xmlns:a16="http://schemas.microsoft.com/office/drawing/2014/main" id="{E614342E-7E05-4553-9901-FFCA226FD0FF}"/>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39986" name="Rectangle 18">
              <a:extLst>
                <a:ext uri="{FF2B5EF4-FFF2-40B4-BE49-F238E27FC236}">
                  <a16:creationId xmlns:a16="http://schemas.microsoft.com/office/drawing/2014/main" id="{804CBA4B-DFAA-410A-B828-FB428F9B50B1}"/>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39987" name="Group 19">
            <a:extLst>
              <a:ext uri="{FF2B5EF4-FFF2-40B4-BE49-F238E27FC236}">
                <a16:creationId xmlns:a16="http://schemas.microsoft.com/office/drawing/2014/main" id="{5D2018FE-751F-4342-8D26-B97C9D78F013}"/>
              </a:ext>
            </a:extLst>
          </p:cNvPr>
          <p:cNvGrpSpPr>
            <a:grpSpLocks/>
          </p:cNvGrpSpPr>
          <p:nvPr/>
        </p:nvGrpSpPr>
        <p:grpSpPr bwMode="auto">
          <a:xfrm>
            <a:off x="7423150" y="6172200"/>
            <a:ext cx="884238" cy="600075"/>
            <a:chOff x="192" y="3936"/>
            <a:chExt cx="557" cy="378"/>
          </a:xfrm>
        </p:grpSpPr>
        <p:sp>
          <p:nvSpPr>
            <p:cNvPr id="339988" name="Rectangle 20">
              <a:extLst>
                <a:ext uri="{FF2B5EF4-FFF2-40B4-BE49-F238E27FC236}">
                  <a16:creationId xmlns:a16="http://schemas.microsoft.com/office/drawing/2014/main" id="{CEEBB9F7-99C5-45D4-BCAA-C66125F6E46B}"/>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39989" name="Rectangle 21">
              <a:extLst>
                <a:ext uri="{FF2B5EF4-FFF2-40B4-BE49-F238E27FC236}">
                  <a16:creationId xmlns:a16="http://schemas.microsoft.com/office/drawing/2014/main" id="{2F72E396-3EEB-4A58-8093-7C8DAE2A14BB}"/>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39990" name="Group 22">
            <a:extLst>
              <a:ext uri="{FF2B5EF4-FFF2-40B4-BE49-F238E27FC236}">
                <a16:creationId xmlns:a16="http://schemas.microsoft.com/office/drawing/2014/main" id="{ADCB94CA-5662-42C2-A17E-C3F534320567}"/>
              </a:ext>
            </a:extLst>
          </p:cNvPr>
          <p:cNvGrpSpPr>
            <a:grpSpLocks/>
          </p:cNvGrpSpPr>
          <p:nvPr/>
        </p:nvGrpSpPr>
        <p:grpSpPr bwMode="auto">
          <a:xfrm>
            <a:off x="8840788" y="6172200"/>
            <a:ext cx="303212" cy="609600"/>
            <a:chOff x="2545" y="3936"/>
            <a:chExt cx="191" cy="384"/>
          </a:xfrm>
        </p:grpSpPr>
        <p:sp>
          <p:nvSpPr>
            <p:cNvPr id="339991" name="Rectangle 23">
              <a:extLst>
                <a:ext uri="{FF2B5EF4-FFF2-40B4-BE49-F238E27FC236}">
                  <a16:creationId xmlns:a16="http://schemas.microsoft.com/office/drawing/2014/main" id="{0ADD9CCD-052C-4E8D-B4A2-BCBF2CF297CC}"/>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39992" name="Rectangle 24">
              <a:extLst>
                <a:ext uri="{FF2B5EF4-FFF2-40B4-BE49-F238E27FC236}">
                  <a16:creationId xmlns:a16="http://schemas.microsoft.com/office/drawing/2014/main" id="{EF8F5A7B-E7D4-42D2-BF5E-5E00BA53B1CE}"/>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39993" name="Oval 25">
            <a:extLst>
              <a:ext uri="{FF2B5EF4-FFF2-40B4-BE49-F238E27FC236}">
                <a16:creationId xmlns:a16="http://schemas.microsoft.com/office/drawing/2014/main" id="{C67BB14B-2E77-4C58-8B7C-98C8E3360102}"/>
              </a:ext>
            </a:extLst>
          </p:cNvPr>
          <p:cNvSpPr>
            <a:spLocks noChangeArrowheads="1"/>
          </p:cNvSpPr>
          <p:nvPr/>
        </p:nvSpPr>
        <p:spPr bwMode="auto">
          <a:xfrm>
            <a:off x="8231188"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39994" name="AutoShape 26">
            <a:extLst>
              <a:ext uri="{FF2B5EF4-FFF2-40B4-BE49-F238E27FC236}">
                <a16:creationId xmlns:a16="http://schemas.microsoft.com/office/drawing/2014/main" id="{1FABE9A9-7E2D-4F85-A196-BCB2DF2F72C6}"/>
              </a:ext>
            </a:extLst>
          </p:cNvPr>
          <p:cNvCxnSpPr>
            <a:cxnSpLocks noChangeShapeType="1"/>
            <a:stCxn id="339988" idx="0"/>
            <a:endCxn id="339993" idx="3"/>
          </p:cNvCxnSpPr>
          <p:nvPr/>
        </p:nvCxnSpPr>
        <p:spPr bwMode="auto">
          <a:xfrm flipV="1">
            <a:off x="7866063" y="55070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995" name="AutoShape 27">
            <a:extLst>
              <a:ext uri="{FF2B5EF4-FFF2-40B4-BE49-F238E27FC236}">
                <a16:creationId xmlns:a16="http://schemas.microsoft.com/office/drawing/2014/main" id="{30A5A964-3D51-41A3-8C3D-1601C058D122}"/>
              </a:ext>
            </a:extLst>
          </p:cNvPr>
          <p:cNvCxnSpPr>
            <a:cxnSpLocks noChangeShapeType="1"/>
            <a:stCxn id="339993" idx="5"/>
            <a:endCxn id="339991" idx="0"/>
          </p:cNvCxnSpPr>
          <p:nvPr/>
        </p:nvCxnSpPr>
        <p:spPr bwMode="auto">
          <a:xfrm>
            <a:off x="8556625" y="55070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9996" name="Rectangle 28">
            <a:extLst>
              <a:ext uri="{FF2B5EF4-FFF2-40B4-BE49-F238E27FC236}">
                <a16:creationId xmlns:a16="http://schemas.microsoft.com/office/drawing/2014/main" id="{D42E38A1-8F13-4785-8D3C-9237084F480E}"/>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
        <p:nvSpPr>
          <p:cNvPr id="339997" name="Oval 29">
            <a:extLst>
              <a:ext uri="{FF2B5EF4-FFF2-40B4-BE49-F238E27FC236}">
                <a16:creationId xmlns:a16="http://schemas.microsoft.com/office/drawing/2014/main" id="{34543566-D1B1-42D4-89DA-7BCA88FDD3EC}"/>
              </a:ext>
            </a:extLst>
          </p:cNvPr>
          <p:cNvSpPr>
            <a:spLocks noChangeArrowheads="1"/>
          </p:cNvSpPr>
          <p:nvPr/>
        </p:nvSpPr>
        <p:spPr bwMode="auto">
          <a:xfrm>
            <a:off x="762635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39998" name="AutoShape 30">
            <a:extLst>
              <a:ext uri="{FF2B5EF4-FFF2-40B4-BE49-F238E27FC236}">
                <a16:creationId xmlns:a16="http://schemas.microsoft.com/office/drawing/2014/main" id="{323A5466-1771-47CF-AE9D-913506686746}"/>
              </a:ext>
            </a:extLst>
          </p:cNvPr>
          <p:cNvCxnSpPr>
            <a:cxnSpLocks noChangeShapeType="1"/>
            <a:stCxn id="339979" idx="0"/>
            <a:endCxn id="339997" idx="3"/>
          </p:cNvCxnSpPr>
          <p:nvPr/>
        </p:nvCxnSpPr>
        <p:spPr bwMode="auto">
          <a:xfrm flipV="1">
            <a:off x="7010400" y="4516438"/>
            <a:ext cx="6715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999" name="AutoShape 31">
            <a:extLst>
              <a:ext uri="{FF2B5EF4-FFF2-40B4-BE49-F238E27FC236}">
                <a16:creationId xmlns:a16="http://schemas.microsoft.com/office/drawing/2014/main" id="{E62C2682-993B-46A1-955D-EA7C96446EB9}"/>
              </a:ext>
            </a:extLst>
          </p:cNvPr>
          <p:cNvCxnSpPr>
            <a:cxnSpLocks noChangeShapeType="1"/>
            <a:stCxn id="339997" idx="5"/>
          </p:cNvCxnSpPr>
          <p:nvPr/>
        </p:nvCxnSpPr>
        <p:spPr bwMode="auto">
          <a:xfrm>
            <a:off x="7951788" y="45164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0000" name="Oval 32">
            <a:extLst>
              <a:ext uri="{FF2B5EF4-FFF2-40B4-BE49-F238E27FC236}">
                <a16:creationId xmlns:a16="http://schemas.microsoft.com/office/drawing/2014/main" id="{5D6D063D-72C7-4364-B90A-CD20BB48CAB4}"/>
              </a:ext>
            </a:extLst>
          </p:cNvPr>
          <p:cNvSpPr>
            <a:spLocks noChangeArrowheads="1"/>
          </p:cNvSpPr>
          <p:nvPr/>
        </p:nvSpPr>
        <p:spPr bwMode="auto">
          <a:xfrm>
            <a:off x="701675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40001" name="AutoShape 33">
            <a:extLst>
              <a:ext uri="{FF2B5EF4-FFF2-40B4-BE49-F238E27FC236}">
                <a16:creationId xmlns:a16="http://schemas.microsoft.com/office/drawing/2014/main" id="{217C3023-0639-4273-847B-294138489C96}"/>
              </a:ext>
            </a:extLst>
          </p:cNvPr>
          <p:cNvCxnSpPr>
            <a:cxnSpLocks noChangeShapeType="1"/>
            <a:stCxn id="339985" idx="0"/>
            <a:endCxn id="340000" idx="3"/>
          </p:cNvCxnSpPr>
          <p:nvPr/>
        </p:nvCxnSpPr>
        <p:spPr bwMode="auto">
          <a:xfrm flipV="1">
            <a:off x="652145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0002" name="AutoShape 34">
            <a:extLst>
              <a:ext uri="{FF2B5EF4-FFF2-40B4-BE49-F238E27FC236}">
                <a16:creationId xmlns:a16="http://schemas.microsoft.com/office/drawing/2014/main" id="{7B0CBC4C-FD68-4690-8366-0B9DEDDD1F0A}"/>
              </a:ext>
            </a:extLst>
          </p:cNvPr>
          <p:cNvCxnSpPr>
            <a:cxnSpLocks noChangeShapeType="1"/>
            <a:stCxn id="340000" idx="5"/>
          </p:cNvCxnSpPr>
          <p:nvPr/>
        </p:nvCxnSpPr>
        <p:spPr bwMode="auto">
          <a:xfrm>
            <a:off x="7342188" y="35258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0003" name="Oval 35">
            <a:extLst>
              <a:ext uri="{FF2B5EF4-FFF2-40B4-BE49-F238E27FC236}">
                <a16:creationId xmlns:a16="http://schemas.microsoft.com/office/drawing/2014/main" id="{BA6A1282-62B2-4FF3-818D-5ADBA5B0FCE2}"/>
              </a:ext>
            </a:extLst>
          </p:cNvPr>
          <p:cNvSpPr>
            <a:spLocks noChangeArrowheads="1"/>
          </p:cNvSpPr>
          <p:nvPr/>
        </p:nvSpPr>
        <p:spPr bwMode="auto">
          <a:xfrm>
            <a:off x="483870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a:t>
            </a:r>
          </a:p>
        </p:txBody>
      </p:sp>
      <p:cxnSp>
        <p:nvCxnSpPr>
          <p:cNvPr id="340004" name="AutoShape 36">
            <a:extLst>
              <a:ext uri="{FF2B5EF4-FFF2-40B4-BE49-F238E27FC236}">
                <a16:creationId xmlns:a16="http://schemas.microsoft.com/office/drawing/2014/main" id="{4F232C4D-C38B-4D29-A311-BAA2F1E767C8}"/>
              </a:ext>
            </a:extLst>
          </p:cNvPr>
          <p:cNvCxnSpPr>
            <a:cxnSpLocks noChangeShapeType="1"/>
            <a:endCxn id="340003" idx="3"/>
          </p:cNvCxnSpPr>
          <p:nvPr/>
        </p:nvCxnSpPr>
        <p:spPr bwMode="auto">
          <a:xfrm flipV="1">
            <a:off x="434340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0005" name="AutoShape 37">
            <a:extLst>
              <a:ext uri="{FF2B5EF4-FFF2-40B4-BE49-F238E27FC236}">
                <a16:creationId xmlns:a16="http://schemas.microsoft.com/office/drawing/2014/main" id="{14FB53A8-B14B-4BFB-B93D-777B9C4FC028}"/>
              </a:ext>
            </a:extLst>
          </p:cNvPr>
          <p:cNvCxnSpPr>
            <a:cxnSpLocks noChangeShapeType="1"/>
            <a:stCxn id="340003" idx="5"/>
            <a:endCxn id="339982" idx="0"/>
          </p:cNvCxnSpPr>
          <p:nvPr/>
        </p:nvCxnSpPr>
        <p:spPr bwMode="auto">
          <a:xfrm>
            <a:off x="5164138" y="3525838"/>
            <a:ext cx="361950"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0006" name="Oval 38">
            <a:extLst>
              <a:ext uri="{FF2B5EF4-FFF2-40B4-BE49-F238E27FC236}">
                <a16:creationId xmlns:a16="http://schemas.microsoft.com/office/drawing/2014/main" id="{2B496706-F741-486D-815F-E55C634150B1}"/>
              </a:ext>
            </a:extLst>
          </p:cNvPr>
          <p:cNvSpPr>
            <a:spLocks noChangeArrowheads="1"/>
          </p:cNvSpPr>
          <p:nvPr/>
        </p:nvSpPr>
        <p:spPr bwMode="auto">
          <a:xfrm>
            <a:off x="6324600" y="220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a:t>
            </a:r>
          </a:p>
        </p:txBody>
      </p:sp>
      <p:cxnSp>
        <p:nvCxnSpPr>
          <p:cNvPr id="340007" name="AutoShape 39">
            <a:extLst>
              <a:ext uri="{FF2B5EF4-FFF2-40B4-BE49-F238E27FC236}">
                <a16:creationId xmlns:a16="http://schemas.microsoft.com/office/drawing/2014/main" id="{2AC915F9-76B1-45C6-B887-5295BCCF528E}"/>
              </a:ext>
            </a:extLst>
          </p:cNvPr>
          <p:cNvCxnSpPr>
            <a:cxnSpLocks noChangeShapeType="1"/>
            <a:stCxn id="340003" idx="0"/>
            <a:endCxn id="340006" idx="3"/>
          </p:cNvCxnSpPr>
          <p:nvPr/>
        </p:nvCxnSpPr>
        <p:spPr bwMode="auto">
          <a:xfrm flipV="1">
            <a:off x="5029200" y="2535238"/>
            <a:ext cx="13509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0008" name="AutoShape 40">
            <a:extLst>
              <a:ext uri="{FF2B5EF4-FFF2-40B4-BE49-F238E27FC236}">
                <a16:creationId xmlns:a16="http://schemas.microsoft.com/office/drawing/2014/main" id="{53AFD178-8E8F-4241-B21F-B5E53F55795B}"/>
              </a:ext>
            </a:extLst>
          </p:cNvPr>
          <p:cNvCxnSpPr>
            <a:cxnSpLocks noChangeShapeType="1"/>
            <a:stCxn id="340006" idx="5"/>
            <a:endCxn id="340000" idx="0"/>
          </p:cNvCxnSpPr>
          <p:nvPr/>
        </p:nvCxnSpPr>
        <p:spPr bwMode="auto">
          <a:xfrm>
            <a:off x="6650038" y="2535238"/>
            <a:ext cx="557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0009" name="Oval 41">
            <a:extLst>
              <a:ext uri="{FF2B5EF4-FFF2-40B4-BE49-F238E27FC236}">
                <a16:creationId xmlns:a16="http://schemas.microsoft.com/office/drawing/2014/main" id="{16330FC1-8C20-4FE7-BB36-57E4A0F661E9}"/>
              </a:ext>
            </a:extLst>
          </p:cNvPr>
          <p:cNvSpPr>
            <a:spLocks noChangeArrowheads="1"/>
          </p:cNvSpPr>
          <p:nvPr/>
        </p:nvSpPr>
        <p:spPr bwMode="auto">
          <a:xfrm>
            <a:off x="5562600" y="152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35</a:t>
            </a:r>
          </a:p>
        </p:txBody>
      </p:sp>
      <p:cxnSp>
        <p:nvCxnSpPr>
          <p:cNvPr id="340010" name="AutoShape 42">
            <a:extLst>
              <a:ext uri="{FF2B5EF4-FFF2-40B4-BE49-F238E27FC236}">
                <a16:creationId xmlns:a16="http://schemas.microsoft.com/office/drawing/2014/main" id="{34F0B773-08A8-441E-B8ED-FE9A718C50A0}"/>
              </a:ext>
            </a:extLst>
          </p:cNvPr>
          <p:cNvCxnSpPr>
            <a:cxnSpLocks noChangeShapeType="1"/>
            <a:stCxn id="339976" idx="0"/>
            <a:endCxn id="340009" idx="3"/>
          </p:cNvCxnSpPr>
          <p:nvPr/>
        </p:nvCxnSpPr>
        <p:spPr bwMode="auto">
          <a:xfrm flipV="1">
            <a:off x="5056188" y="1849438"/>
            <a:ext cx="561975" cy="4365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0011" name="AutoShape 43">
            <a:extLst>
              <a:ext uri="{FF2B5EF4-FFF2-40B4-BE49-F238E27FC236}">
                <a16:creationId xmlns:a16="http://schemas.microsoft.com/office/drawing/2014/main" id="{A906655D-850E-4B18-85E3-951BA6E6DC11}"/>
              </a:ext>
            </a:extLst>
          </p:cNvPr>
          <p:cNvCxnSpPr>
            <a:cxnSpLocks noChangeShapeType="1"/>
            <a:stCxn id="340009" idx="5"/>
            <a:endCxn id="340006" idx="1"/>
          </p:cNvCxnSpPr>
          <p:nvPr/>
        </p:nvCxnSpPr>
        <p:spPr bwMode="auto">
          <a:xfrm>
            <a:off x="5888038" y="1849438"/>
            <a:ext cx="492125" cy="415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0012" name="Text Box 44">
            <a:extLst>
              <a:ext uri="{FF2B5EF4-FFF2-40B4-BE49-F238E27FC236}">
                <a16:creationId xmlns:a16="http://schemas.microsoft.com/office/drawing/2014/main" id="{BEF417F3-5A17-4932-B688-57EF93A772E8}"/>
              </a:ext>
            </a:extLst>
          </p:cNvPr>
          <p:cNvSpPr txBox="1">
            <a:spLocks noChangeArrowheads="1"/>
          </p:cNvSpPr>
          <p:nvPr/>
        </p:nvSpPr>
        <p:spPr bwMode="auto">
          <a:xfrm>
            <a:off x="5051425" y="18288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340013" name="Text Box 45">
            <a:extLst>
              <a:ext uri="{FF2B5EF4-FFF2-40B4-BE49-F238E27FC236}">
                <a16:creationId xmlns:a16="http://schemas.microsoft.com/office/drawing/2014/main" id="{70B3D4C1-4AFD-4948-9767-4DE11D9562BB}"/>
              </a:ext>
            </a:extLst>
          </p:cNvPr>
          <p:cNvSpPr txBox="1">
            <a:spLocks noChangeArrowheads="1"/>
          </p:cNvSpPr>
          <p:nvPr/>
        </p:nvSpPr>
        <p:spPr bwMode="auto">
          <a:xfrm>
            <a:off x="6194425" y="18288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340014" name="Text Box 46">
            <a:extLst>
              <a:ext uri="{FF2B5EF4-FFF2-40B4-BE49-F238E27FC236}">
                <a16:creationId xmlns:a16="http://schemas.microsoft.com/office/drawing/2014/main" id="{A2F11AAF-9950-45E8-9693-949D100823B4}"/>
              </a:ext>
            </a:extLst>
          </p:cNvPr>
          <p:cNvSpPr txBox="1">
            <a:spLocks noChangeArrowheads="1"/>
          </p:cNvSpPr>
          <p:nvPr/>
        </p:nvSpPr>
        <p:spPr bwMode="auto">
          <a:xfrm>
            <a:off x="2346325" y="5146675"/>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Huffman Tree</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C94DA724-B1CE-4A96-ABB8-1DF3A44EA2DC}"/>
              </a:ext>
            </a:extLst>
          </p:cNvPr>
          <p:cNvSpPr>
            <a:spLocks noGrp="1" noChangeArrowheads="1"/>
          </p:cNvSpPr>
          <p:nvPr>
            <p:ph type="title"/>
          </p:nvPr>
        </p:nvSpPr>
        <p:spPr/>
        <p:txBody>
          <a:bodyPr/>
          <a:lstStyle/>
          <a:p>
            <a:r>
              <a:rPr lang="en-US" altLang="en-US"/>
              <a:t>Huffman Tree Construction</a:t>
            </a:r>
          </a:p>
        </p:txBody>
      </p:sp>
      <p:sp>
        <p:nvSpPr>
          <p:cNvPr id="340995" name="Text Box 3">
            <a:extLst>
              <a:ext uri="{FF2B5EF4-FFF2-40B4-BE49-F238E27FC236}">
                <a16:creationId xmlns:a16="http://schemas.microsoft.com/office/drawing/2014/main" id="{480061DB-A24D-4F88-94FB-0A7DFB88D338}"/>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1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a:t>
            </a:r>
          </a:p>
        </p:txBody>
      </p:sp>
      <p:grpSp>
        <p:nvGrpSpPr>
          <p:cNvPr id="340996" name="Group 4">
            <a:extLst>
              <a:ext uri="{FF2B5EF4-FFF2-40B4-BE49-F238E27FC236}">
                <a16:creationId xmlns:a16="http://schemas.microsoft.com/office/drawing/2014/main" id="{F74EF479-8A05-4A2D-8FF7-0F3F6D0FDD13}"/>
              </a:ext>
            </a:extLst>
          </p:cNvPr>
          <p:cNvGrpSpPr>
            <a:grpSpLocks/>
          </p:cNvGrpSpPr>
          <p:nvPr/>
        </p:nvGrpSpPr>
        <p:grpSpPr bwMode="auto">
          <a:xfrm>
            <a:off x="4114800" y="4191000"/>
            <a:ext cx="430213" cy="609600"/>
            <a:chOff x="960" y="3936"/>
            <a:chExt cx="271" cy="384"/>
          </a:xfrm>
        </p:grpSpPr>
        <p:sp>
          <p:nvSpPr>
            <p:cNvPr id="340997" name="Rectangle 5">
              <a:extLst>
                <a:ext uri="{FF2B5EF4-FFF2-40B4-BE49-F238E27FC236}">
                  <a16:creationId xmlns:a16="http://schemas.microsoft.com/office/drawing/2014/main" id="{8674BA9B-C5D9-43A9-BA47-F377CB5C70F2}"/>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40998" name="Rectangle 6">
              <a:extLst>
                <a:ext uri="{FF2B5EF4-FFF2-40B4-BE49-F238E27FC236}">
                  <a16:creationId xmlns:a16="http://schemas.microsoft.com/office/drawing/2014/main" id="{1BB3A36B-D6B6-44A8-9C07-F187E0F61E2A}"/>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40999" name="Group 7">
            <a:extLst>
              <a:ext uri="{FF2B5EF4-FFF2-40B4-BE49-F238E27FC236}">
                <a16:creationId xmlns:a16="http://schemas.microsoft.com/office/drawing/2014/main" id="{2D409459-F216-4804-8F89-16284AE3F7A2}"/>
              </a:ext>
            </a:extLst>
          </p:cNvPr>
          <p:cNvGrpSpPr>
            <a:grpSpLocks/>
          </p:cNvGrpSpPr>
          <p:nvPr/>
        </p:nvGrpSpPr>
        <p:grpSpPr bwMode="auto">
          <a:xfrm>
            <a:off x="4800600" y="2286000"/>
            <a:ext cx="509588" cy="609600"/>
            <a:chOff x="1411" y="3936"/>
            <a:chExt cx="321" cy="384"/>
          </a:xfrm>
        </p:grpSpPr>
        <p:sp>
          <p:nvSpPr>
            <p:cNvPr id="341000" name="Rectangle 8">
              <a:extLst>
                <a:ext uri="{FF2B5EF4-FFF2-40B4-BE49-F238E27FC236}">
                  <a16:creationId xmlns:a16="http://schemas.microsoft.com/office/drawing/2014/main" id="{F8D2A187-4DDF-4735-A77C-D512F2912F03}"/>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41001" name="Rectangle 9">
              <a:extLst>
                <a:ext uri="{FF2B5EF4-FFF2-40B4-BE49-F238E27FC236}">
                  <a16:creationId xmlns:a16="http://schemas.microsoft.com/office/drawing/2014/main" id="{11062BB6-1A95-4588-AFE0-E5510331F7E2}"/>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41002" name="Group 10">
            <a:extLst>
              <a:ext uri="{FF2B5EF4-FFF2-40B4-BE49-F238E27FC236}">
                <a16:creationId xmlns:a16="http://schemas.microsoft.com/office/drawing/2014/main" id="{32F185C7-0E4E-41F3-AC9F-35829CE1DC8C}"/>
              </a:ext>
            </a:extLst>
          </p:cNvPr>
          <p:cNvGrpSpPr>
            <a:grpSpLocks/>
          </p:cNvGrpSpPr>
          <p:nvPr/>
        </p:nvGrpSpPr>
        <p:grpSpPr bwMode="auto">
          <a:xfrm>
            <a:off x="6553200" y="5181600"/>
            <a:ext cx="912813" cy="609600"/>
            <a:chOff x="1872" y="3936"/>
            <a:chExt cx="575" cy="384"/>
          </a:xfrm>
        </p:grpSpPr>
        <p:sp>
          <p:nvSpPr>
            <p:cNvPr id="341003" name="Rectangle 11">
              <a:extLst>
                <a:ext uri="{FF2B5EF4-FFF2-40B4-BE49-F238E27FC236}">
                  <a16:creationId xmlns:a16="http://schemas.microsoft.com/office/drawing/2014/main" id="{8E1E4D37-29EB-483B-9EA6-A1F60D8E4A67}"/>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41004" name="Rectangle 12">
              <a:extLst>
                <a:ext uri="{FF2B5EF4-FFF2-40B4-BE49-F238E27FC236}">
                  <a16:creationId xmlns:a16="http://schemas.microsoft.com/office/drawing/2014/main" id="{3F33A275-CC2E-431F-8F5D-EA812B3642B4}"/>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41005" name="Group 13">
            <a:extLst>
              <a:ext uri="{FF2B5EF4-FFF2-40B4-BE49-F238E27FC236}">
                <a16:creationId xmlns:a16="http://schemas.microsoft.com/office/drawing/2014/main" id="{E91E1935-5F6B-4B7B-9C91-4577A54B6134}"/>
              </a:ext>
            </a:extLst>
          </p:cNvPr>
          <p:cNvGrpSpPr>
            <a:grpSpLocks/>
          </p:cNvGrpSpPr>
          <p:nvPr/>
        </p:nvGrpSpPr>
        <p:grpSpPr bwMode="auto">
          <a:xfrm>
            <a:off x="5181600" y="4191000"/>
            <a:ext cx="687388" cy="609600"/>
            <a:chOff x="2880" y="3936"/>
            <a:chExt cx="433" cy="384"/>
          </a:xfrm>
        </p:grpSpPr>
        <p:sp>
          <p:nvSpPr>
            <p:cNvPr id="341006" name="Rectangle 14">
              <a:extLst>
                <a:ext uri="{FF2B5EF4-FFF2-40B4-BE49-F238E27FC236}">
                  <a16:creationId xmlns:a16="http://schemas.microsoft.com/office/drawing/2014/main" id="{FD627FD2-0743-4351-90C3-EEBF7707F51A}"/>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41007" name="Rectangle 15">
              <a:extLst>
                <a:ext uri="{FF2B5EF4-FFF2-40B4-BE49-F238E27FC236}">
                  <a16:creationId xmlns:a16="http://schemas.microsoft.com/office/drawing/2014/main" id="{50FBC699-3E5A-46C8-BE02-0FA18C26A8D6}"/>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41008" name="Group 16">
            <a:extLst>
              <a:ext uri="{FF2B5EF4-FFF2-40B4-BE49-F238E27FC236}">
                <a16:creationId xmlns:a16="http://schemas.microsoft.com/office/drawing/2014/main" id="{808879C6-C08B-44FB-81CB-1ECC64FDECBF}"/>
              </a:ext>
            </a:extLst>
          </p:cNvPr>
          <p:cNvGrpSpPr>
            <a:grpSpLocks/>
          </p:cNvGrpSpPr>
          <p:nvPr/>
        </p:nvGrpSpPr>
        <p:grpSpPr bwMode="auto">
          <a:xfrm>
            <a:off x="6019800" y="4191000"/>
            <a:ext cx="1003300" cy="609600"/>
            <a:chOff x="3504" y="3936"/>
            <a:chExt cx="632" cy="384"/>
          </a:xfrm>
        </p:grpSpPr>
        <p:sp>
          <p:nvSpPr>
            <p:cNvPr id="341009" name="Rectangle 17">
              <a:extLst>
                <a:ext uri="{FF2B5EF4-FFF2-40B4-BE49-F238E27FC236}">
                  <a16:creationId xmlns:a16="http://schemas.microsoft.com/office/drawing/2014/main" id="{122079DE-D524-4E5B-B18A-C7D6FFB71F2F}"/>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41010" name="Rectangle 18">
              <a:extLst>
                <a:ext uri="{FF2B5EF4-FFF2-40B4-BE49-F238E27FC236}">
                  <a16:creationId xmlns:a16="http://schemas.microsoft.com/office/drawing/2014/main" id="{9BE17731-4BE9-496A-B0A8-C1F7D001BF5A}"/>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41011" name="Group 19">
            <a:extLst>
              <a:ext uri="{FF2B5EF4-FFF2-40B4-BE49-F238E27FC236}">
                <a16:creationId xmlns:a16="http://schemas.microsoft.com/office/drawing/2014/main" id="{91EFA0B4-3B50-45C9-A7DF-5C748AB98A15}"/>
              </a:ext>
            </a:extLst>
          </p:cNvPr>
          <p:cNvGrpSpPr>
            <a:grpSpLocks/>
          </p:cNvGrpSpPr>
          <p:nvPr/>
        </p:nvGrpSpPr>
        <p:grpSpPr bwMode="auto">
          <a:xfrm>
            <a:off x="7423150" y="6172200"/>
            <a:ext cx="884238" cy="600075"/>
            <a:chOff x="192" y="3936"/>
            <a:chExt cx="557" cy="378"/>
          </a:xfrm>
        </p:grpSpPr>
        <p:sp>
          <p:nvSpPr>
            <p:cNvPr id="341012" name="Rectangle 20">
              <a:extLst>
                <a:ext uri="{FF2B5EF4-FFF2-40B4-BE49-F238E27FC236}">
                  <a16:creationId xmlns:a16="http://schemas.microsoft.com/office/drawing/2014/main" id="{B6BA5A69-31F7-4683-AD91-3623A5CD1E3E}"/>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41013" name="Rectangle 21">
              <a:extLst>
                <a:ext uri="{FF2B5EF4-FFF2-40B4-BE49-F238E27FC236}">
                  <a16:creationId xmlns:a16="http://schemas.microsoft.com/office/drawing/2014/main" id="{11A794D3-C14F-4370-9D7E-DEE0A27DD657}"/>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41014" name="Group 22">
            <a:extLst>
              <a:ext uri="{FF2B5EF4-FFF2-40B4-BE49-F238E27FC236}">
                <a16:creationId xmlns:a16="http://schemas.microsoft.com/office/drawing/2014/main" id="{0883F4DC-720B-4C6E-9F54-7DB22F4466B1}"/>
              </a:ext>
            </a:extLst>
          </p:cNvPr>
          <p:cNvGrpSpPr>
            <a:grpSpLocks/>
          </p:cNvGrpSpPr>
          <p:nvPr/>
        </p:nvGrpSpPr>
        <p:grpSpPr bwMode="auto">
          <a:xfrm>
            <a:off x="8840788" y="6172200"/>
            <a:ext cx="303212" cy="609600"/>
            <a:chOff x="2545" y="3936"/>
            <a:chExt cx="191" cy="384"/>
          </a:xfrm>
        </p:grpSpPr>
        <p:sp>
          <p:nvSpPr>
            <p:cNvPr id="341015" name="Rectangle 23">
              <a:extLst>
                <a:ext uri="{FF2B5EF4-FFF2-40B4-BE49-F238E27FC236}">
                  <a16:creationId xmlns:a16="http://schemas.microsoft.com/office/drawing/2014/main" id="{25D238BF-C719-4326-A619-6D130B4A30C1}"/>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41016" name="Rectangle 24">
              <a:extLst>
                <a:ext uri="{FF2B5EF4-FFF2-40B4-BE49-F238E27FC236}">
                  <a16:creationId xmlns:a16="http://schemas.microsoft.com/office/drawing/2014/main" id="{86CECFB2-18AF-4449-9DEA-001330E96418}"/>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41017" name="Text Box 25">
            <a:extLst>
              <a:ext uri="{FF2B5EF4-FFF2-40B4-BE49-F238E27FC236}">
                <a16:creationId xmlns:a16="http://schemas.microsoft.com/office/drawing/2014/main" id="{39874FE7-C14C-456F-899C-89CEE71E5AA6}"/>
              </a:ext>
            </a:extLst>
          </p:cNvPr>
          <p:cNvSpPr txBox="1">
            <a:spLocks noChangeArrowheads="1"/>
          </p:cNvSpPr>
          <p:nvPr/>
        </p:nvSpPr>
        <p:spPr bwMode="auto">
          <a:xfrm>
            <a:off x="2346325" y="5146675"/>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Huffman Tree</a:t>
            </a:r>
          </a:p>
        </p:txBody>
      </p:sp>
      <p:sp>
        <p:nvSpPr>
          <p:cNvPr id="341018" name="Oval 26">
            <a:extLst>
              <a:ext uri="{FF2B5EF4-FFF2-40B4-BE49-F238E27FC236}">
                <a16:creationId xmlns:a16="http://schemas.microsoft.com/office/drawing/2014/main" id="{13AF531F-A877-4A06-8044-BDEBC5A1080C}"/>
              </a:ext>
            </a:extLst>
          </p:cNvPr>
          <p:cNvSpPr>
            <a:spLocks noChangeArrowheads="1"/>
          </p:cNvSpPr>
          <p:nvPr/>
        </p:nvSpPr>
        <p:spPr bwMode="auto">
          <a:xfrm>
            <a:off x="8231188"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41019" name="AutoShape 27">
            <a:extLst>
              <a:ext uri="{FF2B5EF4-FFF2-40B4-BE49-F238E27FC236}">
                <a16:creationId xmlns:a16="http://schemas.microsoft.com/office/drawing/2014/main" id="{2273C40A-1AED-48EE-9853-34ACE8E3E077}"/>
              </a:ext>
            </a:extLst>
          </p:cNvPr>
          <p:cNvCxnSpPr>
            <a:cxnSpLocks noChangeShapeType="1"/>
            <a:stCxn id="341012" idx="0"/>
            <a:endCxn id="341018" idx="3"/>
          </p:cNvCxnSpPr>
          <p:nvPr/>
        </p:nvCxnSpPr>
        <p:spPr bwMode="auto">
          <a:xfrm flipV="1">
            <a:off x="7866063" y="55070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20" name="AutoShape 28">
            <a:extLst>
              <a:ext uri="{FF2B5EF4-FFF2-40B4-BE49-F238E27FC236}">
                <a16:creationId xmlns:a16="http://schemas.microsoft.com/office/drawing/2014/main" id="{D4C68B85-E9C9-4020-AF39-F960CDA1BE0A}"/>
              </a:ext>
            </a:extLst>
          </p:cNvPr>
          <p:cNvCxnSpPr>
            <a:cxnSpLocks noChangeShapeType="1"/>
            <a:stCxn id="341018" idx="5"/>
            <a:endCxn id="341015" idx="0"/>
          </p:cNvCxnSpPr>
          <p:nvPr/>
        </p:nvCxnSpPr>
        <p:spPr bwMode="auto">
          <a:xfrm>
            <a:off x="8556625" y="55070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1021" name="Rectangle 29">
            <a:extLst>
              <a:ext uri="{FF2B5EF4-FFF2-40B4-BE49-F238E27FC236}">
                <a16:creationId xmlns:a16="http://schemas.microsoft.com/office/drawing/2014/main" id="{59FA1C72-878C-4287-B206-C68D00E7E4CD}"/>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
        <p:nvSpPr>
          <p:cNvPr id="341022" name="Oval 30">
            <a:extLst>
              <a:ext uri="{FF2B5EF4-FFF2-40B4-BE49-F238E27FC236}">
                <a16:creationId xmlns:a16="http://schemas.microsoft.com/office/drawing/2014/main" id="{AE7E351A-1B7F-47AD-B8E0-8F337AFBBFF7}"/>
              </a:ext>
            </a:extLst>
          </p:cNvPr>
          <p:cNvSpPr>
            <a:spLocks noChangeArrowheads="1"/>
          </p:cNvSpPr>
          <p:nvPr/>
        </p:nvSpPr>
        <p:spPr bwMode="auto">
          <a:xfrm>
            <a:off x="762635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41023" name="AutoShape 31">
            <a:extLst>
              <a:ext uri="{FF2B5EF4-FFF2-40B4-BE49-F238E27FC236}">
                <a16:creationId xmlns:a16="http://schemas.microsoft.com/office/drawing/2014/main" id="{AC705149-D663-4630-BD0A-05A0E819C57D}"/>
              </a:ext>
            </a:extLst>
          </p:cNvPr>
          <p:cNvCxnSpPr>
            <a:cxnSpLocks noChangeShapeType="1"/>
            <a:stCxn id="341003" idx="0"/>
            <a:endCxn id="341022" idx="3"/>
          </p:cNvCxnSpPr>
          <p:nvPr/>
        </p:nvCxnSpPr>
        <p:spPr bwMode="auto">
          <a:xfrm flipV="1">
            <a:off x="7010400" y="4516438"/>
            <a:ext cx="6715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24" name="AutoShape 32">
            <a:extLst>
              <a:ext uri="{FF2B5EF4-FFF2-40B4-BE49-F238E27FC236}">
                <a16:creationId xmlns:a16="http://schemas.microsoft.com/office/drawing/2014/main" id="{E11141C2-8000-4234-8D53-52F96FF5FD98}"/>
              </a:ext>
            </a:extLst>
          </p:cNvPr>
          <p:cNvCxnSpPr>
            <a:cxnSpLocks noChangeShapeType="1"/>
            <a:stCxn id="341022" idx="5"/>
          </p:cNvCxnSpPr>
          <p:nvPr/>
        </p:nvCxnSpPr>
        <p:spPr bwMode="auto">
          <a:xfrm>
            <a:off x="7951788" y="45164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1025" name="Oval 33">
            <a:extLst>
              <a:ext uri="{FF2B5EF4-FFF2-40B4-BE49-F238E27FC236}">
                <a16:creationId xmlns:a16="http://schemas.microsoft.com/office/drawing/2014/main" id="{D7D03C59-0513-4664-9012-8D82F5483EAE}"/>
              </a:ext>
            </a:extLst>
          </p:cNvPr>
          <p:cNvSpPr>
            <a:spLocks noChangeArrowheads="1"/>
          </p:cNvSpPr>
          <p:nvPr/>
        </p:nvSpPr>
        <p:spPr bwMode="auto">
          <a:xfrm>
            <a:off x="701675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41026" name="AutoShape 34">
            <a:extLst>
              <a:ext uri="{FF2B5EF4-FFF2-40B4-BE49-F238E27FC236}">
                <a16:creationId xmlns:a16="http://schemas.microsoft.com/office/drawing/2014/main" id="{C44B7897-8FAA-4BD7-BFA0-64108651769C}"/>
              </a:ext>
            </a:extLst>
          </p:cNvPr>
          <p:cNvCxnSpPr>
            <a:cxnSpLocks noChangeShapeType="1"/>
            <a:stCxn id="341009" idx="0"/>
            <a:endCxn id="341025" idx="3"/>
          </p:cNvCxnSpPr>
          <p:nvPr/>
        </p:nvCxnSpPr>
        <p:spPr bwMode="auto">
          <a:xfrm flipV="1">
            <a:off x="652145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27" name="AutoShape 35">
            <a:extLst>
              <a:ext uri="{FF2B5EF4-FFF2-40B4-BE49-F238E27FC236}">
                <a16:creationId xmlns:a16="http://schemas.microsoft.com/office/drawing/2014/main" id="{C2E61CB9-1323-4ED1-8EDC-D59157BF6E31}"/>
              </a:ext>
            </a:extLst>
          </p:cNvPr>
          <p:cNvCxnSpPr>
            <a:cxnSpLocks noChangeShapeType="1"/>
            <a:stCxn id="341025" idx="5"/>
          </p:cNvCxnSpPr>
          <p:nvPr/>
        </p:nvCxnSpPr>
        <p:spPr bwMode="auto">
          <a:xfrm>
            <a:off x="7342188" y="35258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1028" name="Oval 36">
            <a:extLst>
              <a:ext uri="{FF2B5EF4-FFF2-40B4-BE49-F238E27FC236}">
                <a16:creationId xmlns:a16="http://schemas.microsoft.com/office/drawing/2014/main" id="{75977FD7-94EA-4C21-8493-B076D1B0BEFD}"/>
              </a:ext>
            </a:extLst>
          </p:cNvPr>
          <p:cNvSpPr>
            <a:spLocks noChangeArrowheads="1"/>
          </p:cNvSpPr>
          <p:nvPr/>
        </p:nvSpPr>
        <p:spPr bwMode="auto">
          <a:xfrm>
            <a:off x="483870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a:t>
            </a:r>
          </a:p>
        </p:txBody>
      </p:sp>
      <p:cxnSp>
        <p:nvCxnSpPr>
          <p:cNvPr id="341029" name="AutoShape 37">
            <a:extLst>
              <a:ext uri="{FF2B5EF4-FFF2-40B4-BE49-F238E27FC236}">
                <a16:creationId xmlns:a16="http://schemas.microsoft.com/office/drawing/2014/main" id="{552F83A1-30A4-4D56-BDFE-26CB406F825A}"/>
              </a:ext>
            </a:extLst>
          </p:cNvPr>
          <p:cNvCxnSpPr>
            <a:cxnSpLocks noChangeShapeType="1"/>
            <a:endCxn id="341028" idx="3"/>
          </p:cNvCxnSpPr>
          <p:nvPr/>
        </p:nvCxnSpPr>
        <p:spPr bwMode="auto">
          <a:xfrm flipV="1">
            <a:off x="434340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30" name="AutoShape 38">
            <a:extLst>
              <a:ext uri="{FF2B5EF4-FFF2-40B4-BE49-F238E27FC236}">
                <a16:creationId xmlns:a16="http://schemas.microsoft.com/office/drawing/2014/main" id="{6C2826F8-B91D-4EDA-94D2-E44535678B05}"/>
              </a:ext>
            </a:extLst>
          </p:cNvPr>
          <p:cNvCxnSpPr>
            <a:cxnSpLocks noChangeShapeType="1"/>
            <a:stCxn id="341028" idx="5"/>
            <a:endCxn id="341006" idx="0"/>
          </p:cNvCxnSpPr>
          <p:nvPr/>
        </p:nvCxnSpPr>
        <p:spPr bwMode="auto">
          <a:xfrm>
            <a:off x="5164138" y="3525838"/>
            <a:ext cx="361950"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1031" name="Oval 39">
            <a:extLst>
              <a:ext uri="{FF2B5EF4-FFF2-40B4-BE49-F238E27FC236}">
                <a16:creationId xmlns:a16="http://schemas.microsoft.com/office/drawing/2014/main" id="{A0731694-D108-49F9-A744-7EF9AD3710D3}"/>
              </a:ext>
            </a:extLst>
          </p:cNvPr>
          <p:cNvSpPr>
            <a:spLocks noChangeArrowheads="1"/>
          </p:cNvSpPr>
          <p:nvPr/>
        </p:nvSpPr>
        <p:spPr bwMode="auto">
          <a:xfrm>
            <a:off x="6324600" y="220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a:t>
            </a:r>
          </a:p>
        </p:txBody>
      </p:sp>
      <p:cxnSp>
        <p:nvCxnSpPr>
          <p:cNvPr id="341032" name="AutoShape 40">
            <a:extLst>
              <a:ext uri="{FF2B5EF4-FFF2-40B4-BE49-F238E27FC236}">
                <a16:creationId xmlns:a16="http://schemas.microsoft.com/office/drawing/2014/main" id="{B9C3DF38-D066-4AC7-BB8A-EB66FF33E6DF}"/>
              </a:ext>
            </a:extLst>
          </p:cNvPr>
          <p:cNvCxnSpPr>
            <a:cxnSpLocks noChangeShapeType="1"/>
            <a:stCxn id="341028" idx="0"/>
            <a:endCxn id="341031" idx="3"/>
          </p:cNvCxnSpPr>
          <p:nvPr/>
        </p:nvCxnSpPr>
        <p:spPr bwMode="auto">
          <a:xfrm flipV="1">
            <a:off x="5029200" y="2535238"/>
            <a:ext cx="13509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33" name="AutoShape 41">
            <a:extLst>
              <a:ext uri="{FF2B5EF4-FFF2-40B4-BE49-F238E27FC236}">
                <a16:creationId xmlns:a16="http://schemas.microsoft.com/office/drawing/2014/main" id="{1B6519E9-E16A-4C34-B6E9-BD41792BD3A8}"/>
              </a:ext>
            </a:extLst>
          </p:cNvPr>
          <p:cNvCxnSpPr>
            <a:cxnSpLocks noChangeShapeType="1"/>
            <a:stCxn id="341031" idx="5"/>
            <a:endCxn id="341025" idx="0"/>
          </p:cNvCxnSpPr>
          <p:nvPr/>
        </p:nvCxnSpPr>
        <p:spPr bwMode="auto">
          <a:xfrm>
            <a:off x="6650038" y="2535238"/>
            <a:ext cx="557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1034" name="Oval 42">
            <a:extLst>
              <a:ext uri="{FF2B5EF4-FFF2-40B4-BE49-F238E27FC236}">
                <a16:creationId xmlns:a16="http://schemas.microsoft.com/office/drawing/2014/main" id="{674C17CD-D100-4C49-8B66-0048698FAA4D}"/>
              </a:ext>
            </a:extLst>
          </p:cNvPr>
          <p:cNvSpPr>
            <a:spLocks noChangeArrowheads="1"/>
          </p:cNvSpPr>
          <p:nvPr/>
        </p:nvSpPr>
        <p:spPr bwMode="auto">
          <a:xfrm>
            <a:off x="5562600" y="152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35</a:t>
            </a:r>
          </a:p>
        </p:txBody>
      </p:sp>
      <p:cxnSp>
        <p:nvCxnSpPr>
          <p:cNvPr id="341035" name="AutoShape 43">
            <a:extLst>
              <a:ext uri="{FF2B5EF4-FFF2-40B4-BE49-F238E27FC236}">
                <a16:creationId xmlns:a16="http://schemas.microsoft.com/office/drawing/2014/main" id="{D147C751-4287-45B9-9D70-C72D1B23D77C}"/>
              </a:ext>
            </a:extLst>
          </p:cNvPr>
          <p:cNvCxnSpPr>
            <a:cxnSpLocks noChangeShapeType="1"/>
            <a:stCxn id="341000" idx="0"/>
            <a:endCxn id="341034" idx="3"/>
          </p:cNvCxnSpPr>
          <p:nvPr/>
        </p:nvCxnSpPr>
        <p:spPr bwMode="auto">
          <a:xfrm flipV="1">
            <a:off x="5056188" y="1849438"/>
            <a:ext cx="561975" cy="4365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1036" name="AutoShape 44">
            <a:extLst>
              <a:ext uri="{FF2B5EF4-FFF2-40B4-BE49-F238E27FC236}">
                <a16:creationId xmlns:a16="http://schemas.microsoft.com/office/drawing/2014/main" id="{7C714A2A-F4FC-4458-9AB3-C0C40076E085}"/>
              </a:ext>
            </a:extLst>
          </p:cNvPr>
          <p:cNvCxnSpPr>
            <a:cxnSpLocks noChangeShapeType="1"/>
            <a:stCxn id="341034" idx="5"/>
            <a:endCxn id="341031" idx="1"/>
          </p:cNvCxnSpPr>
          <p:nvPr/>
        </p:nvCxnSpPr>
        <p:spPr bwMode="auto">
          <a:xfrm>
            <a:off x="5888038" y="1849438"/>
            <a:ext cx="492125" cy="415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1037" name="Text Box 45">
            <a:extLst>
              <a:ext uri="{FF2B5EF4-FFF2-40B4-BE49-F238E27FC236}">
                <a16:creationId xmlns:a16="http://schemas.microsoft.com/office/drawing/2014/main" id="{2E70592C-189D-4657-A896-E70BD85E58C9}"/>
              </a:ext>
            </a:extLst>
          </p:cNvPr>
          <p:cNvSpPr txBox="1">
            <a:spLocks noChangeArrowheads="1"/>
          </p:cNvSpPr>
          <p:nvPr/>
        </p:nvSpPr>
        <p:spPr bwMode="auto">
          <a:xfrm>
            <a:off x="5051425" y="18288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341038" name="Text Box 46">
            <a:extLst>
              <a:ext uri="{FF2B5EF4-FFF2-40B4-BE49-F238E27FC236}">
                <a16:creationId xmlns:a16="http://schemas.microsoft.com/office/drawing/2014/main" id="{628D95A7-F76E-4073-9CA1-BBD621C9EEED}"/>
              </a:ext>
            </a:extLst>
          </p:cNvPr>
          <p:cNvSpPr txBox="1">
            <a:spLocks noChangeArrowheads="1"/>
          </p:cNvSpPr>
          <p:nvPr/>
        </p:nvSpPr>
        <p:spPr bwMode="auto">
          <a:xfrm>
            <a:off x="6194425" y="18288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341039" name="Text Box 47">
            <a:extLst>
              <a:ext uri="{FF2B5EF4-FFF2-40B4-BE49-F238E27FC236}">
                <a16:creationId xmlns:a16="http://schemas.microsoft.com/office/drawing/2014/main" id="{8E6D0D89-C6D3-4E03-BE80-F5EA027DD3AB}"/>
              </a:ext>
            </a:extLst>
          </p:cNvPr>
          <p:cNvSpPr txBox="1">
            <a:spLocks noChangeArrowheads="1"/>
          </p:cNvSpPr>
          <p:nvPr/>
        </p:nvSpPr>
        <p:spPr bwMode="auto">
          <a:xfrm>
            <a:off x="5665788" y="2514600"/>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a:t>
            </a:r>
          </a:p>
        </p:txBody>
      </p:sp>
      <p:sp>
        <p:nvSpPr>
          <p:cNvPr id="341040" name="Text Box 48">
            <a:extLst>
              <a:ext uri="{FF2B5EF4-FFF2-40B4-BE49-F238E27FC236}">
                <a16:creationId xmlns:a16="http://schemas.microsoft.com/office/drawing/2014/main" id="{C6FE2119-DDB3-4138-A1FD-34B99BE9AC25}"/>
              </a:ext>
            </a:extLst>
          </p:cNvPr>
          <p:cNvSpPr txBox="1">
            <a:spLocks noChangeArrowheads="1"/>
          </p:cNvSpPr>
          <p:nvPr/>
        </p:nvSpPr>
        <p:spPr bwMode="auto">
          <a:xfrm>
            <a:off x="6907213" y="2590800"/>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a:t>
            </a:r>
          </a:p>
        </p:txBody>
      </p:sp>
      <p:grpSp>
        <p:nvGrpSpPr>
          <p:cNvPr id="341041" name="Group 49">
            <a:extLst>
              <a:ext uri="{FF2B5EF4-FFF2-40B4-BE49-F238E27FC236}">
                <a16:creationId xmlns:a16="http://schemas.microsoft.com/office/drawing/2014/main" id="{59B200F0-D5C5-4D6D-907C-A50AE020F53D}"/>
              </a:ext>
            </a:extLst>
          </p:cNvPr>
          <p:cNvGrpSpPr>
            <a:grpSpLocks/>
          </p:cNvGrpSpPr>
          <p:nvPr/>
        </p:nvGrpSpPr>
        <p:grpSpPr bwMode="auto">
          <a:xfrm>
            <a:off x="4038600" y="3581400"/>
            <a:ext cx="1725613" cy="457200"/>
            <a:chOff x="2544" y="2256"/>
            <a:chExt cx="1087" cy="288"/>
          </a:xfrm>
        </p:grpSpPr>
        <p:sp>
          <p:nvSpPr>
            <p:cNvPr id="341042" name="Text Box 50">
              <a:extLst>
                <a:ext uri="{FF2B5EF4-FFF2-40B4-BE49-F238E27FC236}">
                  <a16:creationId xmlns:a16="http://schemas.microsoft.com/office/drawing/2014/main" id="{BC12816D-1DD1-4023-BC28-517FC2F3A404}"/>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010</a:t>
              </a:r>
            </a:p>
          </p:txBody>
        </p:sp>
        <p:sp>
          <p:nvSpPr>
            <p:cNvPr id="341043" name="Text Box 51">
              <a:extLst>
                <a:ext uri="{FF2B5EF4-FFF2-40B4-BE49-F238E27FC236}">
                  <a16:creationId xmlns:a16="http://schemas.microsoft.com/office/drawing/2014/main" id="{21464300-8E8F-45C0-B64D-36A2BE9F45DD}"/>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011</a:t>
              </a:r>
            </a:p>
          </p:txBody>
        </p:sp>
      </p:grpSp>
      <p:grpSp>
        <p:nvGrpSpPr>
          <p:cNvPr id="341044" name="Group 52">
            <a:extLst>
              <a:ext uri="{FF2B5EF4-FFF2-40B4-BE49-F238E27FC236}">
                <a16:creationId xmlns:a16="http://schemas.microsoft.com/office/drawing/2014/main" id="{1089F53C-B9E3-41A5-B2CA-42C0FDEACAE4}"/>
              </a:ext>
            </a:extLst>
          </p:cNvPr>
          <p:cNvGrpSpPr>
            <a:grpSpLocks/>
          </p:cNvGrpSpPr>
          <p:nvPr/>
        </p:nvGrpSpPr>
        <p:grpSpPr bwMode="auto">
          <a:xfrm>
            <a:off x="6275388" y="3505200"/>
            <a:ext cx="1725612" cy="457200"/>
            <a:chOff x="2544" y="2256"/>
            <a:chExt cx="1087" cy="288"/>
          </a:xfrm>
        </p:grpSpPr>
        <p:sp>
          <p:nvSpPr>
            <p:cNvPr id="341045" name="Text Box 53">
              <a:extLst>
                <a:ext uri="{FF2B5EF4-FFF2-40B4-BE49-F238E27FC236}">
                  <a16:creationId xmlns:a16="http://schemas.microsoft.com/office/drawing/2014/main" id="{9C2661D7-C6F6-4CB1-8C2E-6DFCF3A5791A}"/>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a:t>
              </a:r>
            </a:p>
          </p:txBody>
        </p:sp>
        <p:sp>
          <p:nvSpPr>
            <p:cNvPr id="341046" name="Text Box 54">
              <a:extLst>
                <a:ext uri="{FF2B5EF4-FFF2-40B4-BE49-F238E27FC236}">
                  <a16:creationId xmlns:a16="http://schemas.microsoft.com/office/drawing/2014/main" id="{438B768F-5236-4D6C-9366-F26413AADA78}"/>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10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1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5E9FFF59-AC49-4C71-856D-6238FEFC4F71}"/>
              </a:ext>
            </a:extLst>
          </p:cNvPr>
          <p:cNvSpPr>
            <a:spLocks noGrp="1" noChangeArrowheads="1"/>
          </p:cNvSpPr>
          <p:nvPr>
            <p:ph type="title"/>
          </p:nvPr>
        </p:nvSpPr>
        <p:spPr/>
        <p:txBody>
          <a:bodyPr/>
          <a:lstStyle/>
          <a:p>
            <a:r>
              <a:rPr lang="en-US" altLang="en-US"/>
              <a:t>Huffman Tree Construction</a:t>
            </a:r>
          </a:p>
        </p:txBody>
      </p:sp>
      <p:sp>
        <p:nvSpPr>
          <p:cNvPr id="342019" name="Text Box 3">
            <a:extLst>
              <a:ext uri="{FF2B5EF4-FFF2-40B4-BE49-F238E27FC236}">
                <a16:creationId xmlns:a16="http://schemas.microsoft.com/office/drawing/2014/main" id="{31FB5CA0-11EE-4153-B487-8C0FCE6116D2}"/>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3	           011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1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3                        010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3                        001</a:t>
            </a:r>
          </a:p>
        </p:txBody>
      </p:sp>
      <p:grpSp>
        <p:nvGrpSpPr>
          <p:cNvPr id="342020" name="Group 4">
            <a:extLst>
              <a:ext uri="{FF2B5EF4-FFF2-40B4-BE49-F238E27FC236}">
                <a16:creationId xmlns:a16="http://schemas.microsoft.com/office/drawing/2014/main" id="{492A37D2-12B9-4FCC-A072-AEFB4FCAE1AC}"/>
              </a:ext>
            </a:extLst>
          </p:cNvPr>
          <p:cNvGrpSpPr>
            <a:grpSpLocks/>
          </p:cNvGrpSpPr>
          <p:nvPr/>
        </p:nvGrpSpPr>
        <p:grpSpPr bwMode="auto">
          <a:xfrm>
            <a:off x="4114800" y="4191000"/>
            <a:ext cx="430213" cy="609600"/>
            <a:chOff x="960" y="3936"/>
            <a:chExt cx="271" cy="384"/>
          </a:xfrm>
        </p:grpSpPr>
        <p:sp>
          <p:nvSpPr>
            <p:cNvPr id="342021" name="Rectangle 5">
              <a:extLst>
                <a:ext uri="{FF2B5EF4-FFF2-40B4-BE49-F238E27FC236}">
                  <a16:creationId xmlns:a16="http://schemas.microsoft.com/office/drawing/2014/main" id="{F79F9920-D656-4FFE-B062-19E6BFE8F3BA}"/>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42022" name="Rectangle 6">
              <a:extLst>
                <a:ext uri="{FF2B5EF4-FFF2-40B4-BE49-F238E27FC236}">
                  <a16:creationId xmlns:a16="http://schemas.microsoft.com/office/drawing/2014/main" id="{6A938F0B-C2D4-4E53-9DD2-7788D7E1685D}"/>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42023" name="Group 7">
            <a:extLst>
              <a:ext uri="{FF2B5EF4-FFF2-40B4-BE49-F238E27FC236}">
                <a16:creationId xmlns:a16="http://schemas.microsoft.com/office/drawing/2014/main" id="{A5E57A69-B645-49D7-A720-81DFEB0DE6B9}"/>
              </a:ext>
            </a:extLst>
          </p:cNvPr>
          <p:cNvGrpSpPr>
            <a:grpSpLocks/>
          </p:cNvGrpSpPr>
          <p:nvPr/>
        </p:nvGrpSpPr>
        <p:grpSpPr bwMode="auto">
          <a:xfrm>
            <a:off x="4800600" y="2286000"/>
            <a:ext cx="509588" cy="609600"/>
            <a:chOff x="1411" y="3936"/>
            <a:chExt cx="321" cy="384"/>
          </a:xfrm>
        </p:grpSpPr>
        <p:sp>
          <p:nvSpPr>
            <p:cNvPr id="342024" name="Rectangle 8">
              <a:extLst>
                <a:ext uri="{FF2B5EF4-FFF2-40B4-BE49-F238E27FC236}">
                  <a16:creationId xmlns:a16="http://schemas.microsoft.com/office/drawing/2014/main" id="{85DFC70C-48EB-4F99-99C7-C68FDD4D9A60}"/>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42025" name="Rectangle 9">
              <a:extLst>
                <a:ext uri="{FF2B5EF4-FFF2-40B4-BE49-F238E27FC236}">
                  <a16:creationId xmlns:a16="http://schemas.microsoft.com/office/drawing/2014/main" id="{0E4429F2-62F5-4548-A547-183889BB2B08}"/>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42026" name="Group 10">
            <a:extLst>
              <a:ext uri="{FF2B5EF4-FFF2-40B4-BE49-F238E27FC236}">
                <a16:creationId xmlns:a16="http://schemas.microsoft.com/office/drawing/2014/main" id="{1E486ADD-77ED-4758-BF12-F6A9BCFC4814}"/>
              </a:ext>
            </a:extLst>
          </p:cNvPr>
          <p:cNvGrpSpPr>
            <a:grpSpLocks/>
          </p:cNvGrpSpPr>
          <p:nvPr/>
        </p:nvGrpSpPr>
        <p:grpSpPr bwMode="auto">
          <a:xfrm>
            <a:off x="6553200" y="5181600"/>
            <a:ext cx="912813" cy="609600"/>
            <a:chOff x="1872" y="3936"/>
            <a:chExt cx="575" cy="384"/>
          </a:xfrm>
        </p:grpSpPr>
        <p:sp>
          <p:nvSpPr>
            <p:cNvPr id="342027" name="Rectangle 11">
              <a:extLst>
                <a:ext uri="{FF2B5EF4-FFF2-40B4-BE49-F238E27FC236}">
                  <a16:creationId xmlns:a16="http://schemas.microsoft.com/office/drawing/2014/main" id="{A641D4E9-E9C9-42B9-811B-E25B4B28D976}"/>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42028" name="Rectangle 12">
              <a:extLst>
                <a:ext uri="{FF2B5EF4-FFF2-40B4-BE49-F238E27FC236}">
                  <a16:creationId xmlns:a16="http://schemas.microsoft.com/office/drawing/2014/main" id="{D36A1FA4-E940-436B-A19F-8F534A0DE051}"/>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42029" name="Group 13">
            <a:extLst>
              <a:ext uri="{FF2B5EF4-FFF2-40B4-BE49-F238E27FC236}">
                <a16:creationId xmlns:a16="http://schemas.microsoft.com/office/drawing/2014/main" id="{204A433D-7058-42C4-8621-66D8B2F1102B}"/>
              </a:ext>
            </a:extLst>
          </p:cNvPr>
          <p:cNvGrpSpPr>
            <a:grpSpLocks/>
          </p:cNvGrpSpPr>
          <p:nvPr/>
        </p:nvGrpSpPr>
        <p:grpSpPr bwMode="auto">
          <a:xfrm>
            <a:off x="5181600" y="4191000"/>
            <a:ext cx="687388" cy="609600"/>
            <a:chOff x="2880" y="3936"/>
            <a:chExt cx="433" cy="384"/>
          </a:xfrm>
        </p:grpSpPr>
        <p:sp>
          <p:nvSpPr>
            <p:cNvPr id="342030" name="Rectangle 14">
              <a:extLst>
                <a:ext uri="{FF2B5EF4-FFF2-40B4-BE49-F238E27FC236}">
                  <a16:creationId xmlns:a16="http://schemas.microsoft.com/office/drawing/2014/main" id="{8EE32956-6ABC-4316-A32B-AF9AF0C47EF4}"/>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42031" name="Rectangle 15">
              <a:extLst>
                <a:ext uri="{FF2B5EF4-FFF2-40B4-BE49-F238E27FC236}">
                  <a16:creationId xmlns:a16="http://schemas.microsoft.com/office/drawing/2014/main" id="{88DFC1A0-829A-4E3F-84C3-2AA188653D9C}"/>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42032" name="Group 16">
            <a:extLst>
              <a:ext uri="{FF2B5EF4-FFF2-40B4-BE49-F238E27FC236}">
                <a16:creationId xmlns:a16="http://schemas.microsoft.com/office/drawing/2014/main" id="{E663DB67-96AB-4291-A5ED-C23683E042C7}"/>
              </a:ext>
            </a:extLst>
          </p:cNvPr>
          <p:cNvGrpSpPr>
            <a:grpSpLocks/>
          </p:cNvGrpSpPr>
          <p:nvPr/>
        </p:nvGrpSpPr>
        <p:grpSpPr bwMode="auto">
          <a:xfrm>
            <a:off x="6019800" y="4191000"/>
            <a:ext cx="1003300" cy="609600"/>
            <a:chOff x="3504" y="3936"/>
            <a:chExt cx="632" cy="384"/>
          </a:xfrm>
        </p:grpSpPr>
        <p:sp>
          <p:nvSpPr>
            <p:cNvPr id="342033" name="Rectangle 17">
              <a:extLst>
                <a:ext uri="{FF2B5EF4-FFF2-40B4-BE49-F238E27FC236}">
                  <a16:creationId xmlns:a16="http://schemas.microsoft.com/office/drawing/2014/main" id="{7A2F1717-8E42-4D74-BDE3-3E40961B17D0}"/>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42034" name="Rectangle 18">
              <a:extLst>
                <a:ext uri="{FF2B5EF4-FFF2-40B4-BE49-F238E27FC236}">
                  <a16:creationId xmlns:a16="http://schemas.microsoft.com/office/drawing/2014/main" id="{A8902B34-2F9E-4A20-99EE-01B58AF3E0BC}"/>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42035" name="Group 19">
            <a:extLst>
              <a:ext uri="{FF2B5EF4-FFF2-40B4-BE49-F238E27FC236}">
                <a16:creationId xmlns:a16="http://schemas.microsoft.com/office/drawing/2014/main" id="{900B6F51-3A10-4350-B951-7AA26A5D18E3}"/>
              </a:ext>
            </a:extLst>
          </p:cNvPr>
          <p:cNvGrpSpPr>
            <a:grpSpLocks/>
          </p:cNvGrpSpPr>
          <p:nvPr/>
        </p:nvGrpSpPr>
        <p:grpSpPr bwMode="auto">
          <a:xfrm>
            <a:off x="7423150" y="6172200"/>
            <a:ext cx="884238" cy="600075"/>
            <a:chOff x="192" y="3936"/>
            <a:chExt cx="557" cy="378"/>
          </a:xfrm>
        </p:grpSpPr>
        <p:sp>
          <p:nvSpPr>
            <p:cNvPr id="342036" name="Rectangle 20">
              <a:extLst>
                <a:ext uri="{FF2B5EF4-FFF2-40B4-BE49-F238E27FC236}">
                  <a16:creationId xmlns:a16="http://schemas.microsoft.com/office/drawing/2014/main" id="{E1A9AF6B-45EE-44F9-8170-09CDB7986E5D}"/>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42037" name="Rectangle 21">
              <a:extLst>
                <a:ext uri="{FF2B5EF4-FFF2-40B4-BE49-F238E27FC236}">
                  <a16:creationId xmlns:a16="http://schemas.microsoft.com/office/drawing/2014/main" id="{F3ABCEED-1AA8-488C-9C82-772112FC8694}"/>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42038" name="Group 22">
            <a:extLst>
              <a:ext uri="{FF2B5EF4-FFF2-40B4-BE49-F238E27FC236}">
                <a16:creationId xmlns:a16="http://schemas.microsoft.com/office/drawing/2014/main" id="{B42171D3-A356-409E-B733-697FD94CB075}"/>
              </a:ext>
            </a:extLst>
          </p:cNvPr>
          <p:cNvGrpSpPr>
            <a:grpSpLocks/>
          </p:cNvGrpSpPr>
          <p:nvPr/>
        </p:nvGrpSpPr>
        <p:grpSpPr bwMode="auto">
          <a:xfrm>
            <a:off x="8840788" y="6172200"/>
            <a:ext cx="303212" cy="609600"/>
            <a:chOff x="2545" y="3936"/>
            <a:chExt cx="191" cy="384"/>
          </a:xfrm>
        </p:grpSpPr>
        <p:sp>
          <p:nvSpPr>
            <p:cNvPr id="342039" name="Rectangle 23">
              <a:extLst>
                <a:ext uri="{FF2B5EF4-FFF2-40B4-BE49-F238E27FC236}">
                  <a16:creationId xmlns:a16="http://schemas.microsoft.com/office/drawing/2014/main" id="{05A004F3-7896-488D-BAE2-5D5A2DBEFF51}"/>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42040" name="Rectangle 24">
              <a:extLst>
                <a:ext uri="{FF2B5EF4-FFF2-40B4-BE49-F238E27FC236}">
                  <a16:creationId xmlns:a16="http://schemas.microsoft.com/office/drawing/2014/main" id="{A1D44390-9EAA-4709-BE33-9CB5454A373A}"/>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42041" name="Oval 25">
            <a:extLst>
              <a:ext uri="{FF2B5EF4-FFF2-40B4-BE49-F238E27FC236}">
                <a16:creationId xmlns:a16="http://schemas.microsoft.com/office/drawing/2014/main" id="{6FE0C577-EA25-4CBC-81ED-118BA86113E4}"/>
              </a:ext>
            </a:extLst>
          </p:cNvPr>
          <p:cNvSpPr>
            <a:spLocks noChangeArrowheads="1"/>
          </p:cNvSpPr>
          <p:nvPr/>
        </p:nvSpPr>
        <p:spPr bwMode="auto">
          <a:xfrm>
            <a:off x="8231188"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42042" name="AutoShape 26">
            <a:extLst>
              <a:ext uri="{FF2B5EF4-FFF2-40B4-BE49-F238E27FC236}">
                <a16:creationId xmlns:a16="http://schemas.microsoft.com/office/drawing/2014/main" id="{B3D51031-3CC3-4F5E-8DAE-CB1631E2DC69}"/>
              </a:ext>
            </a:extLst>
          </p:cNvPr>
          <p:cNvCxnSpPr>
            <a:cxnSpLocks noChangeShapeType="1"/>
            <a:stCxn id="342036" idx="0"/>
            <a:endCxn id="342041" idx="3"/>
          </p:cNvCxnSpPr>
          <p:nvPr/>
        </p:nvCxnSpPr>
        <p:spPr bwMode="auto">
          <a:xfrm flipV="1">
            <a:off x="7866063" y="55070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2043" name="AutoShape 27">
            <a:extLst>
              <a:ext uri="{FF2B5EF4-FFF2-40B4-BE49-F238E27FC236}">
                <a16:creationId xmlns:a16="http://schemas.microsoft.com/office/drawing/2014/main" id="{F8A4B3DF-3B7D-4959-BC1A-B0FC8A3A5A00}"/>
              </a:ext>
            </a:extLst>
          </p:cNvPr>
          <p:cNvCxnSpPr>
            <a:cxnSpLocks noChangeShapeType="1"/>
            <a:stCxn id="342041" idx="5"/>
            <a:endCxn id="342039" idx="0"/>
          </p:cNvCxnSpPr>
          <p:nvPr/>
        </p:nvCxnSpPr>
        <p:spPr bwMode="auto">
          <a:xfrm>
            <a:off x="8556625" y="55070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2044" name="Rectangle 28">
            <a:extLst>
              <a:ext uri="{FF2B5EF4-FFF2-40B4-BE49-F238E27FC236}">
                <a16:creationId xmlns:a16="http://schemas.microsoft.com/office/drawing/2014/main" id="{380A15E0-F413-48CC-8F65-753D40300CD3}"/>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
        <p:nvSpPr>
          <p:cNvPr id="342045" name="Oval 29">
            <a:extLst>
              <a:ext uri="{FF2B5EF4-FFF2-40B4-BE49-F238E27FC236}">
                <a16:creationId xmlns:a16="http://schemas.microsoft.com/office/drawing/2014/main" id="{42C28044-5BEF-4BB8-8F32-A4A9632A4614}"/>
              </a:ext>
            </a:extLst>
          </p:cNvPr>
          <p:cNvSpPr>
            <a:spLocks noChangeArrowheads="1"/>
          </p:cNvSpPr>
          <p:nvPr/>
        </p:nvSpPr>
        <p:spPr bwMode="auto">
          <a:xfrm>
            <a:off x="762635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42046" name="AutoShape 30">
            <a:extLst>
              <a:ext uri="{FF2B5EF4-FFF2-40B4-BE49-F238E27FC236}">
                <a16:creationId xmlns:a16="http://schemas.microsoft.com/office/drawing/2014/main" id="{B1813EFA-3ECD-4B93-B5F3-1C8867DE1C08}"/>
              </a:ext>
            </a:extLst>
          </p:cNvPr>
          <p:cNvCxnSpPr>
            <a:cxnSpLocks noChangeShapeType="1"/>
            <a:stCxn id="342027" idx="0"/>
            <a:endCxn id="342045" idx="3"/>
          </p:cNvCxnSpPr>
          <p:nvPr/>
        </p:nvCxnSpPr>
        <p:spPr bwMode="auto">
          <a:xfrm flipV="1">
            <a:off x="7010400" y="4516438"/>
            <a:ext cx="6715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2047" name="AutoShape 31">
            <a:extLst>
              <a:ext uri="{FF2B5EF4-FFF2-40B4-BE49-F238E27FC236}">
                <a16:creationId xmlns:a16="http://schemas.microsoft.com/office/drawing/2014/main" id="{552BA058-F560-4BD3-8C20-E702F7C051CD}"/>
              </a:ext>
            </a:extLst>
          </p:cNvPr>
          <p:cNvCxnSpPr>
            <a:cxnSpLocks noChangeShapeType="1"/>
            <a:stCxn id="342045" idx="5"/>
          </p:cNvCxnSpPr>
          <p:nvPr/>
        </p:nvCxnSpPr>
        <p:spPr bwMode="auto">
          <a:xfrm>
            <a:off x="7951788" y="45164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2048" name="Oval 32">
            <a:extLst>
              <a:ext uri="{FF2B5EF4-FFF2-40B4-BE49-F238E27FC236}">
                <a16:creationId xmlns:a16="http://schemas.microsoft.com/office/drawing/2014/main" id="{BD7724B7-98E9-444B-8160-E273CB9609C9}"/>
              </a:ext>
            </a:extLst>
          </p:cNvPr>
          <p:cNvSpPr>
            <a:spLocks noChangeArrowheads="1"/>
          </p:cNvSpPr>
          <p:nvPr/>
        </p:nvSpPr>
        <p:spPr bwMode="auto">
          <a:xfrm>
            <a:off x="701675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42049" name="AutoShape 33">
            <a:extLst>
              <a:ext uri="{FF2B5EF4-FFF2-40B4-BE49-F238E27FC236}">
                <a16:creationId xmlns:a16="http://schemas.microsoft.com/office/drawing/2014/main" id="{BA6B5BE4-A808-4289-94EA-B03FE995AE7C}"/>
              </a:ext>
            </a:extLst>
          </p:cNvPr>
          <p:cNvCxnSpPr>
            <a:cxnSpLocks noChangeShapeType="1"/>
            <a:stCxn id="342033" idx="0"/>
            <a:endCxn id="342048" idx="3"/>
          </p:cNvCxnSpPr>
          <p:nvPr/>
        </p:nvCxnSpPr>
        <p:spPr bwMode="auto">
          <a:xfrm flipV="1">
            <a:off x="652145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2050" name="AutoShape 34">
            <a:extLst>
              <a:ext uri="{FF2B5EF4-FFF2-40B4-BE49-F238E27FC236}">
                <a16:creationId xmlns:a16="http://schemas.microsoft.com/office/drawing/2014/main" id="{C3CA2BFC-AEFD-4BFB-90F5-61E61B09EDC0}"/>
              </a:ext>
            </a:extLst>
          </p:cNvPr>
          <p:cNvCxnSpPr>
            <a:cxnSpLocks noChangeShapeType="1"/>
            <a:stCxn id="342048" idx="5"/>
          </p:cNvCxnSpPr>
          <p:nvPr/>
        </p:nvCxnSpPr>
        <p:spPr bwMode="auto">
          <a:xfrm>
            <a:off x="7342188" y="35258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2051" name="Oval 35">
            <a:extLst>
              <a:ext uri="{FF2B5EF4-FFF2-40B4-BE49-F238E27FC236}">
                <a16:creationId xmlns:a16="http://schemas.microsoft.com/office/drawing/2014/main" id="{B3A9CC9A-FFAA-40B3-8980-64FE757F8C0C}"/>
              </a:ext>
            </a:extLst>
          </p:cNvPr>
          <p:cNvSpPr>
            <a:spLocks noChangeArrowheads="1"/>
          </p:cNvSpPr>
          <p:nvPr/>
        </p:nvSpPr>
        <p:spPr bwMode="auto">
          <a:xfrm>
            <a:off x="483870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a:t>
            </a:r>
          </a:p>
        </p:txBody>
      </p:sp>
      <p:cxnSp>
        <p:nvCxnSpPr>
          <p:cNvPr id="342052" name="AutoShape 36">
            <a:extLst>
              <a:ext uri="{FF2B5EF4-FFF2-40B4-BE49-F238E27FC236}">
                <a16:creationId xmlns:a16="http://schemas.microsoft.com/office/drawing/2014/main" id="{6E794A2A-42DE-4841-A1C3-13ACDF075F51}"/>
              </a:ext>
            </a:extLst>
          </p:cNvPr>
          <p:cNvCxnSpPr>
            <a:cxnSpLocks noChangeShapeType="1"/>
            <a:endCxn id="342051" idx="3"/>
          </p:cNvCxnSpPr>
          <p:nvPr/>
        </p:nvCxnSpPr>
        <p:spPr bwMode="auto">
          <a:xfrm flipV="1">
            <a:off x="434340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2053" name="AutoShape 37">
            <a:extLst>
              <a:ext uri="{FF2B5EF4-FFF2-40B4-BE49-F238E27FC236}">
                <a16:creationId xmlns:a16="http://schemas.microsoft.com/office/drawing/2014/main" id="{88DEDCCE-0F8D-4A2D-81E2-1BC3AA5BAE6A}"/>
              </a:ext>
            </a:extLst>
          </p:cNvPr>
          <p:cNvCxnSpPr>
            <a:cxnSpLocks noChangeShapeType="1"/>
            <a:stCxn id="342051" idx="5"/>
            <a:endCxn id="342030" idx="0"/>
          </p:cNvCxnSpPr>
          <p:nvPr/>
        </p:nvCxnSpPr>
        <p:spPr bwMode="auto">
          <a:xfrm>
            <a:off x="5164138" y="3525838"/>
            <a:ext cx="361950"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2054" name="Oval 38">
            <a:extLst>
              <a:ext uri="{FF2B5EF4-FFF2-40B4-BE49-F238E27FC236}">
                <a16:creationId xmlns:a16="http://schemas.microsoft.com/office/drawing/2014/main" id="{9394E4AB-823F-4A6E-9B6A-65DF75D4BD16}"/>
              </a:ext>
            </a:extLst>
          </p:cNvPr>
          <p:cNvSpPr>
            <a:spLocks noChangeArrowheads="1"/>
          </p:cNvSpPr>
          <p:nvPr/>
        </p:nvSpPr>
        <p:spPr bwMode="auto">
          <a:xfrm>
            <a:off x="6324600" y="220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a:t>
            </a:r>
          </a:p>
        </p:txBody>
      </p:sp>
      <p:cxnSp>
        <p:nvCxnSpPr>
          <p:cNvPr id="342055" name="AutoShape 39">
            <a:extLst>
              <a:ext uri="{FF2B5EF4-FFF2-40B4-BE49-F238E27FC236}">
                <a16:creationId xmlns:a16="http://schemas.microsoft.com/office/drawing/2014/main" id="{4DE7BB43-A5EE-467C-8588-494E9A24343F}"/>
              </a:ext>
            </a:extLst>
          </p:cNvPr>
          <p:cNvCxnSpPr>
            <a:cxnSpLocks noChangeShapeType="1"/>
            <a:stCxn id="342051" idx="0"/>
            <a:endCxn id="342054" idx="3"/>
          </p:cNvCxnSpPr>
          <p:nvPr/>
        </p:nvCxnSpPr>
        <p:spPr bwMode="auto">
          <a:xfrm flipV="1">
            <a:off x="5029200" y="2535238"/>
            <a:ext cx="13509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2056" name="AutoShape 40">
            <a:extLst>
              <a:ext uri="{FF2B5EF4-FFF2-40B4-BE49-F238E27FC236}">
                <a16:creationId xmlns:a16="http://schemas.microsoft.com/office/drawing/2014/main" id="{81077CFF-55F5-4B1C-9087-32A1C1100CF7}"/>
              </a:ext>
            </a:extLst>
          </p:cNvPr>
          <p:cNvCxnSpPr>
            <a:cxnSpLocks noChangeShapeType="1"/>
            <a:stCxn id="342054" idx="5"/>
            <a:endCxn id="342048" idx="0"/>
          </p:cNvCxnSpPr>
          <p:nvPr/>
        </p:nvCxnSpPr>
        <p:spPr bwMode="auto">
          <a:xfrm>
            <a:off x="6650038" y="2535238"/>
            <a:ext cx="557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2057" name="Oval 41">
            <a:extLst>
              <a:ext uri="{FF2B5EF4-FFF2-40B4-BE49-F238E27FC236}">
                <a16:creationId xmlns:a16="http://schemas.microsoft.com/office/drawing/2014/main" id="{FEC55A8A-E7B2-434F-A78D-C59B8B11110A}"/>
              </a:ext>
            </a:extLst>
          </p:cNvPr>
          <p:cNvSpPr>
            <a:spLocks noChangeArrowheads="1"/>
          </p:cNvSpPr>
          <p:nvPr/>
        </p:nvSpPr>
        <p:spPr bwMode="auto">
          <a:xfrm>
            <a:off x="5562600" y="152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35</a:t>
            </a:r>
          </a:p>
        </p:txBody>
      </p:sp>
      <p:cxnSp>
        <p:nvCxnSpPr>
          <p:cNvPr id="342058" name="AutoShape 42">
            <a:extLst>
              <a:ext uri="{FF2B5EF4-FFF2-40B4-BE49-F238E27FC236}">
                <a16:creationId xmlns:a16="http://schemas.microsoft.com/office/drawing/2014/main" id="{60B37365-297A-4E95-82FD-E96FD21A50B5}"/>
              </a:ext>
            </a:extLst>
          </p:cNvPr>
          <p:cNvCxnSpPr>
            <a:cxnSpLocks noChangeShapeType="1"/>
            <a:stCxn id="342024" idx="0"/>
            <a:endCxn id="342057" idx="3"/>
          </p:cNvCxnSpPr>
          <p:nvPr/>
        </p:nvCxnSpPr>
        <p:spPr bwMode="auto">
          <a:xfrm flipV="1">
            <a:off x="5056188" y="1849438"/>
            <a:ext cx="561975" cy="4365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2059" name="AutoShape 43">
            <a:extLst>
              <a:ext uri="{FF2B5EF4-FFF2-40B4-BE49-F238E27FC236}">
                <a16:creationId xmlns:a16="http://schemas.microsoft.com/office/drawing/2014/main" id="{A813F3E2-0715-4863-B7D4-23BD6EC400DF}"/>
              </a:ext>
            </a:extLst>
          </p:cNvPr>
          <p:cNvCxnSpPr>
            <a:cxnSpLocks noChangeShapeType="1"/>
            <a:stCxn id="342057" idx="5"/>
            <a:endCxn id="342054" idx="1"/>
          </p:cNvCxnSpPr>
          <p:nvPr/>
        </p:nvCxnSpPr>
        <p:spPr bwMode="auto">
          <a:xfrm>
            <a:off x="5888038" y="1849438"/>
            <a:ext cx="492125" cy="415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2060" name="Text Box 44">
            <a:extLst>
              <a:ext uri="{FF2B5EF4-FFF2-40B4-BE49-F238E27FC236}">
                <a16:creationId xmlns:a16="http://schemas.microsoft.com/office/drawing/2014/main" id="{A112748F-329D-4091-A8EA-2DFDEDAB11A2}"/>
              </a:ext>
            </a:extLst>
          </p:cNvPr>
          <p:cNvSpPr txBox="1">
            <a:spLocks noChangeArrowheads="1"/>
          </p:cNvSpPr>
          <p:nvPr/>
        </p:nvSpPr>
        <p:spPr bwMode="auto">
          <a:xfrm>
            <a:off x="5051425" y="18288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342061" name="Text Box 45">
            <a:extLst>
              <a:ext uri="{FF2B5EF4-FFF2-40B4-BE49-F238E27FC236}">
                <a16:creationId xmlns:a16="http://schemas.microsoft.com/office/drawing/2014/main" id="{803DA75A-EE47-4858-9E50-02ADCBF2BEDB}"/>
              </a:ext>
            </a:extLst>
          </p:cNvPr>
          <p:cNvSpPr txBox="1">
            <a:spLocks noChangeArrowheads="1"/>
          </p:cNvSpPr>
          <p:nvPr/>
        </p:nvSpPr>
        <p:spPr bwMode="auto">
          <a:xfrm>
            <a:off x="6194425" y="18288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342062" name="Text Box 46">
            <a:extLst>
              <a:ext uri="{FF2B5EF4-FFF2-40B4-BE49-F238E27FC236}">
                <a16:creationId xmlns:a16="http://schemas.microsoft.com/office/drawing/2014/main" id="{7A3B4E33-3984-4234-A739-C9EC366C74B2}"/>
              </a:ext>
            </a:extLst>
          </p:cNvPr>
          <p:cNvSpPr txBox="1">
            <a:spLocks noChangeArrowheads="1"/>
          </p:cNvSpPr>
          <p:nvPr/>
        </p:nvSpPr>
        <p:spPr bwMode="auto">
          <a:xfrm>
            <a:off x="5665788" y="2514600"/>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a:t>
            </a:r>
          </a:p>
        </p:txBody>
      </p:sp>
      <p:sp>
        <p:nvSpPr>
          <p:cNvPr id="342063" name="Text Box 47">
            <a:extLst>
              <a:ext uri="{FF2B5EF4-FFF2-40B4-BE49-F238E27FC236}">
                <a16:creationId xmlns:a16="http://schemas.microsoft.com/office/drawing/2014/main" id="{66AAC2D0-B4E2-4C50-8CB0-A6FEA0F5C1EB}"/>
              </a:ext>
            </a:extLst>
          </p:cNvPr>
          <p:cNvSpPr txBox="1">
            <a:spLocks noChangeArrowheads="1"/>
          </p:cNvSpPr>
          <p:nvPr/>
        </p:nvSpPr>
        <p:spPr bwMode="auto">
          <a:xfrm>
            <a:off x="6907213" y="2590800"/>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a:t>
            </a:r>
          </a:p>
        </p:txBody>
      </p:sp>
      <p:grpSp>
        <p:nvGrpSpPr>
          <p:cNvPr id="342064" name="Group 48">
            <a:extLst>
              <a:ext uri="{FF2B5EF4-FFF2-40B4-BE49-F238E27FC236}">
                <a16:creationId xmlns:a16="http://schemas.microsoft.com/office/drawing/2014/main" id="{017E3235-9042-4F0A-BE64-B1DABC761A86}"/>
              </a:ext>
            </a:extLst>
          </p:cNvPr>
          <p:cNvGrpSpPr>
            <a:grpSpLocks/>
          </p:cNvGrpSpPr>
          <p:nvPr/>
        </p:nvGrpSpPr>
        <p:grpSpPr bwMode="auto">
          <a:xfrm>
            <a:off x="4038600" y="3581400"/>
            <a:ext cx="1725613" cy="457200"/>
            <a:chOff x="2544" y="2256"/>
            <a:chExt cx="1087" cy="288"/>
          </a:xfrm>
        </p:grpSpPr>
        <p:sp>
          <p:nvSpPr>
            <p:cNvPr id="342065" name="Text Box 49">
              <a:extLst>
                <a:ext uri="{FF2B5EF4-FFF2-40B4-BE49-F238E27FC236}">
                  <a16:creationId xmlns:a16="http://schemas.microsoft.com/office/drawing/2014/main" id="{E9DCE0E1-CABD-42D6-913C-02939A6A96D0}"/>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010</a:t>
              </a:r>
            </a:p>
          </p:txBody>
        </p:sp>
        <p:sp>
          <p:nvSpPr>
            <p:cNvPr id="342066" name="Text Box 50">
              <a:extLst>
                <a:ext uri="{FF2B5EF4-FFF2-40B4-BE49-F238E27FC236}">
                  <a16:creationId xmlns:a16="http://schemas.microsoft.com/office/drawing/2014/main" id="{0E9FCDA3-DF3A-40A7-81A2-A7A747C52577}"/>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011</a:t>
              </a:r>
            </a:p>
          </p:txBody>
        </p:sp>
      </p:grpSp>
      <p:grpSp>
        <p:nvGrpSpPr>
          <p:cNvPr id="342067" name="Group 51">
            <a:extLst>
              <a:ext uri="{FF2B5EF4-FFF2-40B4-BE49-F238E27FC236}">
                <a16:creationId xmlns:a16="http://schemas.microsoft.com/office/drawing/2014/main" id="{248EB179-5379-40D7-883B-52121F632E5E}"/>
              </a:ext>
            </a:extLst>
          </p:cNvPr>
          <p:cNvGrpSpPr>
            <a:grpSpLocks/>
          </p:cNvGrpSpPr>
          <p:nvPr/>
        </p:nvGrpSpPr>
        <p:grpSpPr bwMode="auto">
          <a:xfrm>
            <a:off x="6275388" y="3505200"/>
            <a:ext cx="1725612" cy="457200"/>
            <a:chOff x="2544" y="2256"/>
            <a:chExt cx="1087" cy="288"/>
          </a:xfrm>
        </p:grpSpPr>
        <p:sp>
          <p:nvSpPr>
            <p:cNvPr id="342068" name="Text Box 52">
              <a:extLst>
                <a:ext uri="{FF2B5EF4-FFF2-40B4-BE49-F238E27FC236}">
                  <a16:creationId xmlns:a16="http://schemas.microsoft.com/office/drawing/2014/main" id="{B9FE5381-EF90-484B-9FE2-25EB389DDDF7}"/>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a:t>
              </a:r>
            </a:p>
          </p:txBody>
        </p:sp>
        <p:sp>
          <p:nvSpPr>
            <p:cNvPr id="342069" name="Text Box 53">
              <a:extLst>
                <a:ext uri="{FF2B5EF4-FFF2-40B4-BE49-F238E27FC236}">
                  <a16:creationId xmlns:a16="http://schemas.microsoft.com/office/drawing/2014/main" id="{054B8F10-100B-4D16-93AF-764787AFA1C4}"/>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a:t>
              </a:r>
            </a:p>
          </p:txBody>
        </p:sp>
      </p:grpSp>
      <p:sp>
        <p:nvSpPr>
          <p:cNvPr id="342070" name="Text Box 54">
            <a:extLst>
              <a:ext uri="{FF2B5EF4-FFF2-40B4-BE49-F238E27FC236}">
                <a16:creationId xmlns:a16="http://schemas.microsoft.com/office/drawing/2014/main" id="{821C1391-932B-4D4E-8401-2FA6F6851020}"/>
              </a:ext>
            </a:extLst>
          </p:cNvPr>
          <p:cNvSpPr txBox="1">
            <a:spLocks noChangeArrowheads="1"/>
          </p:cNvSpPr>
          <p:nvPr/>
        </p:nvSpPr>
        <p:spPr bwMode="auto">
          <a:xfrm>
            <a:off x="2346325" y="5146675"/>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Huffman Tree</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AB1E6F29-A937-4FB9-AD18-86D58E44321A}"/>
              </a:ext>
            </a:extLst>
          </p:cNvPr>
          <p:cNvSpPr>
            <a:spLocks noGrp="1" noChangeArrowheads="1"/>
          </p:cNvSpPr>
          <p:nvPr>
            <p:ph type="title"/>
          </p:nvPr>
        </p:nvSpPr>
        <p:spPr/>
        <p:txBody>
          <a:bodyPr/>
          <a:lstStyle/>
          <a:p>
            <a:r>
              <a:rPr lang="en-US" altLang="en-US"/>
              <a:t>Huffman Tree Construction</a:t>
            </a:r>
          </a:p>
        </p:txBody>
      </p:sp>
      <p:sp>
        <p:nvSpPr>
          <p:cNvPr id="343043" name="Text Box 3">
            <a:extLst>
              <a:ext uri="{FF2B5EF4-FFF2-40B4-BE49-F238E27FC236}">
                <a16:creationId xmlns:a16="http://schemas.microsoft.com/office/drawing/2014/main" id="{52358D33-C1F5-45C3-9050-E6F44C39481B}"/>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3	           011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1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4                      0001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3                        010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3                        001</a:t>
            </a:r>
          </a:p>
        </p:txBody>
      </p:sp>
      <p:grpSp>
        <p:nvGrpSpPr>
          <p:cNvPr id="343044" name="Group 4">
            <a:extLst>
              <a:ext uri="{FF2B5EF4-FFF2-40B4-BE49-F238E27FC236}">
                <a16:creationId xmlns:a16="http://schemas.microsoft.com/office/drawing/2014/main" id="{BE827EFB-F9FD-494B-A9A0-1051738934C1}"/>
              </a:ext>
            </a:extLst>
          </p:cNvPr>
          <p:cNvGrpSpPr>
            <a:grpSpLocks/>
          </p:cNvGrpSpPr>
          <p:nvPr/>
        </p:nvGrpSpPr>
        <p:grpSpPr bwMode="auto">
          <a:xfrm>
            <a:off x="4114800" y="4191000"/>
            <a:ext cx="430213" cy="609600"/>
            <a:chOff x="960" y="3936"/>
            <a:chExt cx="271" cy="384"/>
          </a:xfrm>
        </p:grpSpPr>
        <p:sp>
          <p:nvSpPr>
            <p:cNvPr id="343045" name="Rectangle 5">
              <a:extLst>
                <a:ext uri="{FF2B5EF4-FFF2-40B4-BE49-F238E27FC236}">
                  <a16:creationId xmlns:a16="http://schemas.microsoft.com/office/drawing/2014/main" id="{C2739EA4-2B20-432E-A67B-F259AC81CBA4}"/>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43046" name="Rectangle 6">
              <a:extLst>
                <a:ext uri="{FF2B5EF4-FFF2-40B4-BE49-F238E27FC236}">
                  <a16:creationId xmlns:a16="http://schemas.microsoft.com/office/drawing/2014/main" id="{1C374168-B5F0-405F-BE9A-5E27881180AA}"/>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43047" name="Group 7">
            <a:extLst>
              <a:ext uri="{FF2B5EF4-FFF2-40B4-BE49-F238E27FC236}">
                <a16:creationId xmlns:a16="http://schemas.microsoft.com/office/drawing/2014/main" id="{0A424AA1-C699-4E26-8AD0-52981C3EC587}"/>
              </a:ext>
            </a:extLst>
          </p:cNvPr>
          <p:cNvGrpSpPr>
            <a:grpSpLocks/>
          </p:cNvGrpSpPr>
          <p:nvPr/>
        </p:nvGrpSpPr>
        <p:grpSpPr bwMode="auto">
          <a:xfrm>
            <a:off x="4800600" y="2286000"/>
            <a:ext cx="509588" cy="609600"/>
            <a:chOff x="1411" y="3936"/>
            <a:chExt cx="321" cy="384"/>
          </a:xfrm>
        </p:grpSpPr>
        <p:sp>
          <p:nvSpPr>
            <p:cNvPr id="343048" name="Rectangle 8">
              <a:extLst>
                <a:ext uri="{FF2B5EF4-FFF2-40B4-BE49-F238E27FC236}">
                  <a16:creationId xmlns:a16="http://schemas.microsoft.com/office/drawing/2014/main" id="{38B43FC2-7B8F-41A8-9DA5-DE55CBA9B462}"/>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43049" name="Rectangle 9">
              <a:extLst>
                <a:ext uri="{FF2B5EF4-FFF2-40B4-BE49-F238E27FC236}">
                  <a16:creationId xmlns:a16="http://schemas.microsoft.com/office/drawing/2014/main" id="{5F018CDC-9188-4BEC-AE4F-E56EBEE7C4D9}"/>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43050" name="Group 10">
            <a:extLst>
              <a:ext uri="{FF2B5EF4-FFF2-40B4-BE49-F238E27FC236}">
                <a16:creationId xmlns:a16="http://schemas.microsoft.com/office/drawing/2014/main" id="{77CC4633-8C55-49B6-9561-2896D9779C4F}"/>
              </a:ext>
            </a:extLst>
          </p:cNvPr>
          <p:cNvGrpSpPr>
            <a:grpSpLocks/>
          </p:cNvGrpSpPr>
          <p:nvPr/>
        </p:nvGrpSpPr>
        <p:grpSpPr bwMode="auto">
          <a:xfrm>
            <a:off x="6553200" y="5181600"/>
            <a:ext cx="912813" cy="609600"/>
            <a:chOff x="1872" y="3936"/>
            <a:chExt cx="575" cy="384"/>
          </a:xfrm>
        </p:grpSpPr>
        <p:sp>
          <p:nvSpPr>
            <p:cNvPr id="343051" name="Rectangle 11">
              <a:extLst>
                <a:ext uri="{FF2B5EF4-FFF2-40B4-BE49-F238E27FC236}">
                  <a16:creationId xmlns:a16="http://schemas.microsoft.com/office/drawing/2014/main" id="{83943278-7E77-4EFB-8CBF-FF67B57F0108}"/>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43052" name="Rectangle 12">
              <a:extLst>
                <a:ext uri="{FF2B5EF4-FFF2-40B4-BE49-F238E27FC236}">
                  <a16:creationId xmlns:a16="http://schemas.microsoft.com/office/drawing/2014/main" id="{E94E1AEE-AF1E-4D64-BABD-D5D0FDA7E8A4}"/>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43053" name="Group 13">
            <a:extLst>
              <a:ext uri="{FF2B5EF4-FFF2-40B4-BE49-F238E27FC236}">
                <a16:creationId xmlns:a16="http://schemas.microsoft.com/office/drawing/2014/main" id="{FFEE395B-0BF1-4470-8402-61FDD6BC7577}"/>
              </a:ext>
            </a:extLst>
          </p:cNvPr>
          <p:cNvGrpSpPr>
            <a:grpSpLocks/>
          </p:cNvGrpSpPr>
          <p:nvPr/>
        </p:nvGrpSpPr>
        <p:grpSpPr bwMode="auto">
          <a:xfrm>
            <a:off x="5181600" y="4191000"/>
            <a:ext cx="687388" cy="609600"/>
            <a:chOff x="2880" y="3936"/>
            <a:chExt cx="433" cy="384"/>
          </a:xfrm>
        </p:grpSpPr>
        <p:sp>
          <p:nvSpPr>
            <p:cNvPr id="343054" name="Rectangle 14">
              <a:extLst>
                <a:ext uri="{FF2B5EF4-FFF2-40B4-BE49-F238E27FC236}">
                  <a16:creationId xmlns:a16="http://schemas.microsoft.com/office/drawing/2014/main" id="{894453BB-BE09-47F4-B790-337236C76150}"/>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43055" name="Rectangle 15">
              <a:extLst>
                <a:ext uri="{FF2B5EF4-FFF2-40B4-BE49-F238E27FC236}">
                  <a16:creationId xmlns:a16="http://schemas.microsoft.com/office/drawing/2014/main" id="{AE96AD6B-C002-49C0-A126-0A94954B1F11}"/>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43056" name="Group 16">
            <a:extLst>
              <a:ext uri="{FF2B5EF4-FFF2-40B4-BE49-F238E27FC236}">
                <a16:creationId xmlns:a16="http://schemas.microsoft.com/office/drawing/2014/main" id="{90394207-E20A-424D-B445-B180F36E447C}"/>
              </a:ext>
            </a:extLst>
          </p:cNvPr>
          <p:cNvGrpSpPr>
            <a:grpSpLocks/>
          </p:cNvGrpSpPr>
          <p:nvPr/>
        </p:nvGrpSpPr>
        <p:grpSpPr bwMode="auto">
          <a:xfrm>
            <a:off x="6019800" y="4191000"/>
            <a:ext cx="1003300" cy="609600"/>
            <a:chOff x="3504" y="3936"/>
            <a:chExt cx="632" cy="384"/>
          </a:xfrm>
        </p:grpSpPr>
        <p:sp>
          <p:nvSpPr>
            <p:cNvPr id="343057" name="Rectangle 17">
              <a:extLst>
                <a:ext uri="{FF2B5EF4-FFF2-40B4-BE49-F238E27FC236}">
                  <a16:creationId xmlns:a16="http://schemas.microsoft.com/office/drawing/2014/main" id="{9CED9EE5-87EF-4D51-8A9B-B16BED3A89B2}"/>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43058" name="Rectangle 18">
              <a:extLst>
                <a:ext uri="{FF2B5EF4-FFF2-40B4-BE49-F238E27FC236}">
                  <a16:creationId xmlns:a16="http://schemas.microsoft.com/office/drawing/2014/main" id="{4A33A874-E736-499A-87BF-226BB358F0BB}"/>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43059" name="Group 19">
            <a:extLst>
              <a:ext uri="{FF2B5EF4-FFF2-40B4-BE49-F238E27FC236}">
                <a16:creationId xmlns:a16="http://schemas.microsoft.com/office/drawing/2014/main" id="{A12A2BCE-FE21-43E4-A615-0AA3610754B1}"/>
              </a:ext>
            </a:extLst>
          </p:cNvPr>
          <p:cNvGrpSpPr>
            <a:grpSpLocks/>
          </p:cNvGrpSpPr>
          <p:nvPr/>
        </p:nvGrpSpPr>
        <p:grpSpPr bwMode="auto">
          <a:xfrm>
            <a:off x="7423150" y="6172200"/>
            <a:ext cx="884238" cy="600075"/>
            <a:chOff x="192" y="3936"/>
            <a:chExt cx="557" cy="378"/>
          </a:xfrm>
        </p:grpSpPr>
        <p:sp>
          <p:nvSpPr>
            <p:cNvPr id="343060" name="Rectangle 20">
              <a:extLst>
                <a:ext uri="{FF2B5EF4-FFF2-40B4-BE49-F238E27FC236}">
                  <a16:creationId xmlns:a16="http://schemas.microsoft.com/office/drawing/2014/main" id="{8812B189-A52F-4113-95F2-90AC51064DB6}"/>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43061" name="Rectangle 21">
              <a:extLst>
                <a:ext uri="{FF2B5EF4-FFF2-40B4-BE49-F238E27FC236}">
                  <a16:creationId xmlns:a16="http://schemas.microsoft.com/office/drawing/2014/main" id="{BEEA0983-1F64-48A9-88C0-F3A403A48A48}"/>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43062" name="Group 22">
            <a:extLst>
              <a:ext uri="{FF2B5EF4-FFF2-40B4-BE49-F238E27FC236}">
                <a16:creationId xmlns:a16="http://schemas.microsoft.com/office/drawing/2014/main" id="{BD9363FB-0733-44DC-84FF-469498C47F72}"/>
              </a:ext>
            </a:extLst>
          </p:cNvPr>
          <p:cNvGrpSpPr>
            <a:grpSpLocks/>
          </p:cNvGrpSpPr>
          <p:nvPr/>
        </p:nvGrpSpPr>
        <p:grpSpPr bwMode="auto">
          <a:xfrm>
            <a:off x="8840788" y="6172200"/>
            <a:ext cx="303212" cy="609600"/>
            <a:chOff x="2545" y="3936"/>
            <a:chExt cx="191" cy="384"/>
          </a:xfrm>
        </p:grpSpPr>
        <p:sp>
          <p:nvSpPr>
            <p:cNvPr id="343063" name="Rectangle 23">
              <a:extLst>
                <a:ext uri="{FF2B5EF4-FFF2-40B4-BE49-F238E27FC236}">
                  <a16:creationId xmlns:a16="http://schemas.microsoft.com/office/drawing/2014/main" id="{B4759EE3-9AA4-46A2-8276-01F294BFE8AC}"/>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43064" name="Rectangle 24">
              <a:extLst>
                <a:ext uri="{FF2B5EF4-FFF2-40B4-BE49-F238E27FC236}">
                  <a16:creationId xmlns:a16="http://schemas.microsoft.com/office/drawing/2014/main" id="{C0496210-B7FF-461B-BACE-06A75FFE6325}"/>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43065" name="Oval 25">
            <a:extLst>
              <a:ext uri="{FF2B5EF4-FFF2-40B4-BE49-F238E27FC236}">
                <a16:creationId xmlns:a16="http://schemas.microsoft.com/office/drawing/2014/main" id="{355E606C-12BD-4361-80F7-9E059C49CBDA}"/>
              </a:ext>
            </a:extLst>
          </p:cNvPr>
          <p:cNvSpPr>
            <a:spLocks noChangeArrowheads="1"/>
          </p:cNvSpPr>
          <p:nvPr/>
        </p:nvSpPr>
        <p:spPr bwMode="auto">
          <a:xfrm>
            <a:off x="8231188"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43066" name="AutoShape 26">
            <a:extLst>
              <a:ext uri="{FF2B5EF4-FFF2-40B4-BE49-F238E27FC236}">
                <a16:creationId xmlns:a16="http://schemas.microsoft.com/office/drawing/2014/main" id="{00FF46EC-999B-4789-944C-ED34B59E168D}"/>
              </a:ext>
            </a:extLst>
          </p:cNvPr>
          <p:cNvCxnSpPr>
            <a:cxnSpLocks noChangeShapeType="1"/>
            <a:stCxn id="343060" idx="0"/>
            <a:endCxn id="343065" idx="3"/>
          </p:cNvCxnSpPr>
          <p:nvPr/>
        </p:nvCxnSpPr>
        <p:spPr bwMode="auto">
          <a:xfrm flipV="1">
            <a:off x="7866063" y="5507038"/>
            <a:ext cx="420687"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3067" name="AutoShape 27">
            <a:extLst>
              <a:ext uri="{FF2B5EF4-FFF2-40B4-BE49-F238E27FC236}">
                <a16:creationId xmlns:a16="http://schemas.microsoft.com/office/drawing/2014/main" id="{8B96C3A4-AE6F-41B4-B74B-05213B62A933}"/>
              </a:ext>
            </a:extLst>
          </p:cNvPr>
          <p:cNvCxnSpPr>
            <a:cxnSpLocks noChangeShapeType="1"/>
            <a:stCxn id="343065" idx="5"/>
            <a:endCxn id="343063" idx="0"/>
          </p:cNvCxnSpPr>
          <p:nvPr/>
        </p:nvCxnSpPr>
        <p:spPr bwMode="auto">
          <a:xfrm>
            <a:off x="8556625" y="5507038"/>
            <a:ext cx="4302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3068" name="Rectangle 28">
            <a:extLst>
              <a:ext uri="{FF2B5EF4-FFF2-40B4-BE49-F238E27FC236}">
                <a16:creationId xmlns:a16="http://schemas.microsoft.com/office/drawing/2014/main" id="{072F1DFE-BC8F-463A-B1CB-C69CD6B354B5}"/>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sp>
        <p:nvSpPr>
          <p:cNvPr id="343069" name="Oval 29">
            <a:extLst>
              <a:ext uri="{FF2B5EF4-FFF2-40B4-BE49-F238E27FC236}">
                <a16:creationId xmlns:a16="http://schemas.microsoft.com/office/drawing/2014/main" id="{3E846808-C8AF-4509-874A-CCAF041EDF49}"/>
              </a:ext>
            </a:extLst>
          </p:cNvPr>
          <p:cNvSpPr>
            <a:spLocks noChangeArrowheads="1"/>
          </p:cNvSpPr>
          <p:nvPr/>
        </p:nvSpPr>
        <p:spPr bwMode="auto">
          <a:xfrm>
            <a:off x="762635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43070" name="AutoShape 30">
            <a:extLst>
              <a:ext uri="{FF2B5EF4-FFF2-40B4-BE49-F238E27FC236}">
                <a16:creationId xmlns:a16="http://schemas.microsoft.com/office/drawing/2014/main" id="{0F83D60F-1692-4D04-888C-F8D1DBB36EC2}"/>
              </a:ext>
            </a:extLst>
          </p:cNvPr>
          <p:cNvCxnSpPr>
            <a:cxnSpLocks noChangeShapeType="1"/>
            <a:stCxn id="343051" idx="0"/>
            <a:endCxn id="343069" idx="3"/>
          </p:cNvCxnSpPr>
          <p:nvPr/>
        </p:nvCxnSpPr>
        <p:spPr bwMode="auto">
          <a:xfrm flipV="1">
            <a:off x="7010400" y="4516438"/>
            <a:ext cx="67151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3071" name="AutoShape 31">
            <a:extLst>
              <a:ext uri="{FF2B5EF4-FFF2-40B4-BE49-F238E27FC236}">
                <a16:creationId xmlns:a16="http://schemas.microsoft.com/office/drawing/2014/main" id="{4DA9DC43-1C63-40EE-BD56-D186B08BC9EA}"/>
              </a:ext>
            </a:extLst>
          </p:cNvPr>
          <p:cNvCxnSpPr>
            <a:cxnSpLocks noChangeShapeType="1"/>
            <a:stCxn id="343069" idx="5"/>
          </p:cNvCxnSpPr>
          <p:nvPr/>
        </p:nvCxnSpPr>
        <p:spPr bwMode="auto">
          <a:xfrm>
            <a:off x="7951788" y="45164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3072" name="Oval 32">
            <a:extLst>
              <a:ext uri="{FF2B5EF4-FFF2-40B4-BE49-F238E27FC236}">
                <a16:creationId xmlns:a16="http://schemas.microsoft.com/office/drawing/2014/main" id="{65EBB4EC-5E64-4AF2-A397-123D1AABECCE}"/>
              </a:ext>
            </a:extLst>
          </p:cNvPr>
          <p:cNvSpPr>
            <a:spLocks noChangeArrowheads="1"/>
          </p:cNvSpPr>
          <p:nvPr/>
        </p:nvSpPr>
        <p:spPr bwMode="auto">
          <a:xfrm>
            <a:off x="701675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43073" name="AutoShape 33">
            <a:extLst>
              <a:ext uri="{FF2B5EF4-FFF2-40B4-BE49-F238E27FC236}">
                <a16:creationId xmlns:a16="http://schemas.microsoft.com/office/drawing/2014/main" id="{F3EFDD2C-4663-4FBB-8294-1C9FEA92E15F}"/>
              </a:ext>
            </a:extLst>
          </p:cNvPr>
          <p:cNvCxnSpPr>
            <a:cxnSpLocks noChangeShapeType="1"/>
            <a:stCxn id="343057" idx="0"/>
            <a:endCxn id="343072" idx="3"/>
          </p:cNvCxnSpPr>
          <p:nvPr/>
        </p:nvCxnSpPr>
        <p:spPr bwMode="auto">
          <a:xfrm flipV="1">
            <a:off x="652145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3074" name="AutoShape 34">
            <a:extLst>
              <a:ext uri="{FF2B5EF4-FFF2-40B4-BE49-F238E27FC236}">
                <a16:creationId xmlns:a16="http://schemas.microsoft.com/office/drawing/2014/main" id="{F43E7068-0F41-46F9-891D-605D1760B302}"/>
              </a:ext>
            </a:extLst>
          </p:cNvPr>
          <p:cNvCxnSpPr>
            <a:cxnSpLocks noChangeShapeType="1"/>
            <a:stCxn id="343072" idx="5"/>
          </p:cNvCxnSpPr>
          <p:nvPr/>
        </p:nvCxnSpPr>
        <p:spPr bwMode="auto">
          <a:xfrm>
            <a:off x="7342188" y="3525838"/>
            <a:ext cx="430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3075" name="Oval 35">
            <a:extLst>
              <a:ext uri="{FF2B5EF4-FFF2-40B4-BE49-F238E27FC236}">
                <a16:creationId xmlns:a16="http://schemas.microsoft.com/office/drawing/2014/main" id="{A313238B-0673-4348-9DBF-B6709095737B}"/>
              </a:ext>
            </a:extLst>
          </p:cNvPr>
          <p:cNvSpPr>
            <a:spLocks noChangeArrowheads="1"/>
          </p:cNvSpPr>
          <p:nvPr/>
        </p:nvSpPr>
        <p:spPr bwMode="auto">
          <a:xfrm>
            <a:off x="483870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a:t>
            </a:r>
          </a:p>
        </p:txBody>
      </p:sp>
      <p:cxnSp>
        <p:nvCxnSpPr>
          <p:cNvPr id="343076" name="AutoShape 36">
            <a:extLst>
              <a:ext uri="{FF2B5EF4-FFF2-40B4-BE49-F238E27FC236}">
                <a16:creationId xmlns:a16="http://schemas.microsoft.com/office/drawing/2014/main" id="{3A7CA93B-37CD-43B2-B25E-617E68A5269C}"/>
              </a:ext>
            </a:extLst>
          </p:cNvPr>
          <p:cNvCxnSpPr>
            <a:cxnSpLocks noChangeShapeType="1"/>
            <a:endCxn id="343075" idx="3"/>
          </p:cNvCxnSpPr>
          <p:nvPr/>
        </p:nvCxnSpPr>
        <p:spPr bwMode="auto">
          <a:xfrm flipV="1">
            <a:off x="4343400" y="3525838"/>
            <a:ext cx="5508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3077" name="AutoShape 37">
            <a:extLst>
              <a:ext uri="{FF2B5EF4-FFF2-40B4-BE49-F238E27FC236}">
                <a16:creationId xmlns:a16="http://schemas.microsoft.com/office/drawing/2014/main" id="{16312F93-A681-41DF-9F17-59040283DC71}"/>
              </a:ext>
            </a:extLst>
          </p:cNvPr>
          <p:cNvCxnSpPr>
            <a:cxnSpLocks noChangeShapeType="1"/>
            <a:stCxn id="343075" idx="5"/>
            <a:endCxn id="343054" idx="0"/>
          </p:cNvCxnSpPr>
          <p:nvPr/>
        </p:nvCxnSpPr>
        <p:spPr bwMode="auto">
          <a:xfrm>
            <a:off x="5164138" y="3525838"/>
            <a:ext cx="361950"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3078" name="Oval 38">
            <a:extLst>
              <a:ext uri="{FF2B5EF4-FFF2-40B4-BE49-F238E27FC236}">
                <a16:creationId xmlns:a16="http://schemas.microsoft.com/office/drawing/2014/main" id="{2B3A3AB0-F0C6-4BC1-A30E-AD9986C15C06}"/>
              </a:ext>
            </a:extLst>
          </p:cNvPr>
          <p:cNvSpPr>
            <a:spLocks noChangeArrowheads="1"/>
          </p:cNvSpPr>
          <p:nvPr/>
        </p:nvSpPr>
        <p:spPr bwMode="auto">
          <a:xfrm>
            <a:off x="6324600" y="220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a:t>
            </a:r>
          </a:p>
        </p:txBody>
      </p:sp>
      <p:cxnSp>
        <p:nvCxnSpPr>
          <p:cNvPr id="343079" name="AutoShape 39">
            <a:extLst>
              <a:ext uri="{FF2B5EF4-FFF2-40B4-BE49-F238E27FC236}">
                <a16:creationId xmlns:a16="http://schemas.microsoft.com/office/drawing/2014/main" id="{DA0668B0-FD04-41F1-A370-083069BEA74C}"/>
              </a:ext>
            </a:extLst>
          </p:cNvPr>
          <p:cNvCxnSpPr>
            <a:cxnSpLocks noChangeShapeType="1"/>
            <a:stCxn id="343075" idx="0"/>
            <a:endCxn id="343078" idx="3"/>
          </p:cNvCxnSpPr>
          <p:nvPr/>
        </p:nvCxnSpPr>
        <p:spPr bwMode="auto">
          <a:xfrm flipV="1">
            <a:off x="5029200" y="2535238"/>
            <a:ext cx="1350963"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3080" name="AutoShape 40">
            <a:extLst>
              <a:ext uri="{FF2B5EF4-FFF2-40B4-BE49-F238E27FC236}">
                <a16:creationId xmlns:a16="http://schemas.microsoft.com/office/drawing/2014/main" id="{E1B6C5C3-FD56-4FB1-9180-5AF9CA563CDD}"/>
              </a:ext>
            </a:extLst>
          </p:cNvPr>
          <p:cNvCxnSpPr>
            <a:cxnSpLocks noChangeShapeType="1"/>
            <a:stCxn id="343078" idx="5"/>
            <a:endCxn id="343072" idx="0"/>
          </p:cNvCxnSpPr>
          <p:nvPr/>
        </p:nvCxnSpPr>
        <p:spPr bwMode="auto">
          <a:xfrm>
            <a:off x="6650038" y="2535238"/>
            <a:ext cx="557212" cy="665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3081" name="Oval 41">
            <a:extLst>
              <a:ext uri="{FF2B5EF4-FFF2-40B4-BE49-F238E27FC236}">
                <a16:creationId xmlns:a16="http://schemas.microsoft.com/office/drawing/2014/main" id="{5436F613-5F77-4537-8BC7-EC1A022A2E0A}"/>
              </a:ext>
            </a:extLst>
          </p:cNvPr>
          <p:cNvSpPr>
            <a:spLocks noChangeArrowheads="1"/>
          </p:cNvSpPr>
          <p:nvPr/>
        </p:nvSpPr>
        <p:spPr bwMode="auto">
          <a:xfrm>
            <a:off x="5562600" y="152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35</a:t>
            </a:r>
          </a:p>
        </p:txBody>
      </p:sp>
      <p:cxnSp>
        <p:nvCxnSpPr>
          <p:cNvPr id="343082" name="AutoShape 42">
            <a:extLst>
              <a:ext uri="{FF2B5EF4-FFF2-40B4-BE49-F238E27FC236}">
                <a16:creationId xmlns:a16="http://schemas.microsoft.com/office/drawing/2014/main" id="{926D23D4-3333-48FB-8D3B-2F400BF76AD9}"/>
              </a:ext>
            </a:extLst>
          </p:cNvPr>
          <p:cNvCxnSpPr>
            <a:cxnSpLocks noChangeShapeType="1"/>
            <a:stCxn id="343048" idx="0"/>
            <a:endCxn id="343081" idx="3"/>
          </p:cNvCxnSpPr>
          <p:nvPr/>
        </p:nvCxnSpPr>
        <p:spPr bwMode="auto">
          <a:xfrm flipV="1">
            <a:off x="5056188" y="1849438"/>
            <a:ext cx="561975" cy="4365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3083" name="AutoShape 43">
            <a:extLst>
              <a:ext uri="{FF2B5EF4-FFF2-40B4-BE49-F238E27FC236}">
                <a16:creationId xmlns:a16="http://schemas.microsoft.com/office/drawing/2014/main" id="{C15AA0E6-3108-425A-BC73-3D1C2120B745}"/>
              </a:ext>
            </a:extLst>
          </p:cNvPr>
          <p:cNvCxnSpPr>
            <a:cxnSpLocks noChangeShapeType="1"/>
            <a:stCxn id="343081" idx="5"/>
            <a:endCxn id="343078" idx="1"/>
          </p:cNvCxnSpPr>
          <p:nvPr/>
        </p:nvCxnSpPr>
        <p:spPr bwMode="auto">
          <a:xfrm>
            <a:off x="5888038" y="1849438"/>
            <a:ext cx="492125" cy="415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3084" name="Text Box 44">
            <a:extLst>
              <a:ext uri="{FF2B5EF4-FFF2-40B4-BE49-F238E27FC236}">
                <a16:creationId xmlns:a16="http://schemas.microsoft.com/office/drawing/2014/main" id="{67A67F80-F292-42C5-8678-8F48A81705CE}"/>
              </a:ext>
            </a:extLst>
          </p:cNvPr>
          <p:cNvSpPr txBox="1">
            <a:spLocks noChangeArrowheads="1"/>
          </p:cNvSpPr>
          <p:nvPr/>
        </p:nvSpPr>
        <p:spPr bwMode="auto">
          <a:xfrm>
            <a:off x="5051425" y="18288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343085" name="Text Box 45">
            <a:extLst>
              <a:ext uri="{FF2B5EF4-FFF2-40B4-BE49-F238E27FC236}">
                <a16:creationId xmlns:a16="http://schemas.microsoft.com/office/drawing/2014/main" id="{42063EC9-64C0-4947-90C3-6C17AA7BAD5F}"/>
              </a:ext>
            </a:extLst>
          </p:cNvPr>
          <p:cNvSpPr txBox="1">
            <a:spLocks noChangeArrowheads="1"/>
          </p:cNvSpPr>
          <p:nvPr/>
        </p:nvSpPr>
        <p:spPr bwMode="auto">
          <a:xfrm>
            <a:off x="6194425" y="18288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343086" name="Text Box 46">
            <a:extLst>
              <a:ext uri="{FF2B5EF4-FFF2-40B4-BE49-F238E27FC236}">
                <a16:creationId xmlns:a16="http://schemas.microsoft.com/office/drawing/2014/main" id="{F7E3ACF3-7151-422A-8F8B-008BF0E0C0F3}"/>
              </a:ext>
            </a:extLst>
          </p:cNvPr>
          <p:cNvSpPr txBox="1">
            <a:spLocks noChangeArrowheads="1"/>
          </p:cNvSpPr>
          <p:nvPr/>
        </p:nvSpPr>
        <p:spPr bwMode="auto">
          <a:xfrm>
            <a:off x="5665788" y="2514600"/>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a:t>
            </a:r>
          </a:p>
        </p:txBody>
      </p:sp>
      <p:sp>
        <p:nvSpPr>
          <p:cNvPr id="343087" name="Text Box 47">
            <a:extLst>
              <a:ext uri="{FF2B5EF4-FFF2-40B4-BE49-F238E27FC236}">
                <a16:creationId xmlns:a16="http://schemas.microsoft.com/office/drawing/2014/main" id="{051E67A3-8A56-462D-AD90-294DE606B9AA}"/>
              </a:ext>
            </a:extLst>
          </p:cNvPr>
          <p:cNvSpPr txBox="1">
            <a:spLocks noChangeArrowheads="1"/>
          </p:cNvSpPr>
          <p:nvPr/>
        </p:nvSpPr>
        <p:spPr bwMode="auto">
          <a:xfrm>
            <a:off x="6907213" y="2590800"/>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a:t>
            </a:r>
          </a:p>
        </p:txBody>
      </p:sp>
      <p:grpSp>
        <p:nvGrpSpPr>
          <p:cNvPr id="343088" name="Group 48">
            <a:extLst>
              <a:ext uri="{FF2B5EF4-FFF2-40B4-BE49-F238E27FC236}">
                <a16:creationId xmlns:a16="http://schemas.microsoft.com/office/drawing/2014/main" id="{BFDD0570-95E9-4E88-B004-11A8254733C2}"/>
              </a:ext>
            </a:extLst>
          </p:cNvPr>
          <p:cNvGrpSpPr>
            <a:grpSpLocks/>
          </p:cNvGrpSpPr>
          <p:nvPr/>
        </p:nvGrpSpPr>
        <p:grpSpPr bwMode="auto">
          <a:xfrm>
            <a:off x="4038600" y="3581400"/>
            <a:ext cx="1725613" cy="457200"/>
            <a:chOff x="2544" y="2256"/>
            <a:chExt cx="1087" cy="288"/>
          </a:xfrm>
        </p:grpSpPr>
        <p:sp>
          <p:nvSpPr>
            <p:cNvPr id="343089" name="Text Box 49">
              <a:extLst>
                <a:ext uri="{FF2B5EF4-FFF2-40B4-BE49-F238E27FC236}">
                  <a16:creationId xmlns:a16="http://schemas.microsoft.com/office/drawing/2014/main" id="{A82A4CA4-B2ED-443E-8111-C6024A064BB9}"/>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010</a:t>
              </a:r>
            </a:p>
          </p:txBody>
        </p:sp>
        <p:sp>
          <p:nvSpPr>
            <p:cNvPr id="343090" name="Text Box 50">
              <a:extLst>
                <a:ext uri="{FF2B5EF4-FFF2-40B4-BE49-F238E27FC236}">
                  <a16:creationId xmlns:a16="http://schemas.microsoft.com/office/drawing/2014/main" id="{9E623541-E48C-41E9-8A2F-5F23826472B8}"/>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011</a:t>
              </a:r>
            </a:p>
          </p:txBody>
        </p:sp>
      </p:grpSp>
      <p:grpSp>
        <p:nvGrpSpPr>
          <p:cNvPr id="343091" name="Group 51">
            <a:extLst>
              <a:ext uri="{FF2B5EF4-FFF2-40B4-BE49-F238E27FC236}">
                <a16:creationId xmlns:a16="http://schemas.microsoft.com/office/drawing/2014/main" id="{3AA45A4A-C72F-4419-87EE-D6A32DE8C2C9}"/>
              </a:ext>
            </a:extLst>
          </p:cNvPr>
          <p:cNvGrpSpPr>
            <a:grpSpLocks/>
          </p:cNvGrpSpPr>
          <p:nvPr/>
        </p:nvGrpSpPr>
        <p:grpSpPr bwMode="auto">
          <a:xfrm>
            <a:off x="6275388" y="3505200"/>
            <a:ext cx="1725612" cy="457200"/>
            <a:chOff x="2544" y="2256"/>
            <a:chExt cx="1087" cy="288"/>
          </a:xfrm>
        </p:grpSpPr>
        <p:sp>
          <p:nvSpPr>
            <p:cNvPr id="343092" name="Text Box 52">
              <a:extLst>
                <a:ext uri="{FF2B5EF4-FFF2-40B4-BE49-F238E27FC236}">
                  <a16:creationId xmlns:a16="http://schemas.microsoft.com/office/drawing/2014/main" id="{BB69BACE-6D99-4415-84FE-D0EB21ED34AD}"/>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a:t>
              </a:r>
            </a:p>
          </p:txBody>
        </p:sp>
        <p:sp>
          <p:nvSpPr>
            <p:cNvPr id="343093" name="Text Box 53">
              <a:extLst>
                <a:ext uri="{FF2B5EF4-FFF2-40B4-BE49-F238E27FC236}">
                  <a16:creationId xmlns:a16="http://schemas.microsoft.com/office/drawing/2014/main" id="{89BC9DBF-F7F0-4A65-874B-D25DC53775F8}"/>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a:t>
              </a:r>
            </a:p>
          </p:txBody>
        </p:sp>
      </p:grpSp>
      <p:sp>
        <p:nvSpPr>
          <p:cNvPr id="343094" name="Rectangle 54">
            <a:extLst>
              <a:ext uri="{FF2B5EF4-FFF2-40B4-BE49-F238E27FC236}">
                <a16:creationId xmlns:a16="http://schemas.microsoft.com/office/drawing/2014/main" id="{0BC95137-473B-4C01-BE7B-2AF59E91C44E}"/>
              </a:ext>
            </a:extLst>
          </p:cNvPr>
          <p:cNvSpPr>
            <a:spLocks noChangeArrowheads="1"/>
          </p:cNvSpPr>
          <p:nvPr/>
        </p:nvSpPr>
        <p:spPr bwMode="auto">
          <a:xfrm>
            <a:off x="8131175" y="464820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0000</a:t>
            </a:r>
          </a:p>
        </p:txBody>
      </p:sp>
      <p:sp>
        <p:nvSpPr>
          <p:cNvPr id="343095" name="Rectangle 55">
            <a:extLst>
              <a:ext uri="{FF2B5EF4-FFF2-40B4-BE49-F238E27FC236}">
                <a16:creationId xmlns:a16="http://schemas.microsoft.com/office/drawing/2014/main" id="{059A3143-FD13-4600-BACC-FE53990F082B}"/>
              </a:ext>
            </a:extLst>
          </p:cNvPr>
          <p:cNvSpPr>
            <a:spLocks noChangeArrowheads="1"/>
          </p:cNvSpPr>
          <p:nvPr/>
        </p:nvSpPr>
        <p:spPr bwMode="auto">
          <a:xfrm>
            <a:off x="6781800" y="4648200"/>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0001</a:t>
            </a:r>
          </a:p>
        </p:txBody>
      </p:sp>
      <p:sp>
        <p:nvSpPr>
          <p:cNvPr id="343096" name="Text Box 56">
            <a:extLst>
              <a:ext uri="{FF2B5EF4-FFF2-40B4-BE49-F238E27FC236}">
                <a16:creationId xmlns:a16="http://schemas.microsoft.com/office/drawing/2014/main" id="{C7BF526C-6DEB-4266-A781-17C6F9D7657A}"/>
              </a:ext>
            </a:extLst>
          </p:cNvPr>
          <p:cNvSpPr txBox="1">
            <a:spLocks noChangeArrowheads="1"/>
          </p:cNvSpPr>
          <p:nvPr/>
        </p:nvSpPr>
        <p:spPr bwMode="auto">
          <a:xfrm>
            <a:off x="2346325" y="5146675"/>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Huffman Tree</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1EA672D6-0A9F-4856-9B35-C3393E1051DC}"/>
              </a:ext>
            </a:extLst>
          </p:cNvPr>
          <p:cNvSpPr>
            <a:spLocks noGrp="1" noChangeArrowheads="1"/>
          </p:cNvSpPr>
          <p:nvPr>
            <p:ph type="title"/>
          </p:nvPr>
        </p:nvSpPr>
        <p:spPr/>
        <p:txBody>
          <a:bodyPr/>
          <a:lstStyle/>
          <a:p>
            <a:r>
              <a:rPr lang="en-US" altLang="en-US"/>
              <a:t>Huffman Tree Construction</a:t>
            </a:r>
          </a:p>
        </p:txBody>
      </p:sp>
      <p:sp>
        <p:nvSpPr>
          <p:cNvPr id="344067" name="Text Box 3">
            <a:extLst>
              <a:ext uri="{FF2B5EF4-FFF2-40B4-BE49-F238E27FC236}">
                <a16:creationId xmlns:a16="http://schemas.microsoft.com/office/drawing/2014/main" id="{0D3900EB-D557-4B9E-AA1C-FF6423B364DD}"/>
              </a:ext>
            </a:extLst>
          </p:cNvPr>
          <p:cNvSpPr txBox="1">
            <a:spLocks noChangeArrowheads="1"/>
          </p:cNvSpPr>
          <p:nvPr/>
        </p:nvSpPr>
        <p:spPr bwMode="auto">
          <a:xfrm>
            <a:off x="0" y="1676400"/>
            <a:ext cx="4724400"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Phrase	Symbol	Frequency	Code Length     Code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	b	1	    5           	       00001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	I	6	    3	           011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	B	15	    1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 	C	2	    4                      0001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	I	1	    5                    00000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	R	6	    3                        010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	Y	4	    3                        001</a:t>
            </a:r>
          </a:p>
        </p:txBody>
      </p:sp>
      <p:sp>
        <p:nvSpPr>
          <p:cNvPr id="344068" name="Rectangle 4">
            <a:extLst>
              <a:ext uri="{FF2B5EF4-FFF2-40B4-BE49-F238E27FC236}">
                <a16:creationId xmlns:a16="http://schemas.microsoft.com/office/drawing/2014/main" id="{C7FE8677-1ABB-48D3-A576-1BCC6703D0B6}"/>
              </a:ext>
            </a:extLst>
          </p:cNvPr>
          <p:cNvSpPr>
            <a:spLocks noChangeArrowheads="1"/>
          </p:cNvSpPr>
          <p:nvPr/>
        </p:nvSpPr>
        <p:spPr bwMode="auto">
          <a:xfrm>
            <a:off x="0" y="3929063"/>
            <a:ext cx="2433638"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9900"/>
                </a:solidFill>
                <a:effectLst/>
                <a:uLnTx/>
                <a:uFillTx/>
                <a:latin typeface="Times New Roman" panose="02020603050405020304" pitchFamily="18" charset="0"/>
                <a:ea typeface="+mn-ea"/>
                <a:cs typeface="+mn-cs"/>
              </a:rPr>
              <a:t>Greedy Method</a:t>
            </a:r>
          </a:p>
        </p:txBody>
      </p:sp>
      <p:grpSp>
        <p:nvGrpSpPr>
          <p:cNvPr id="344069" name="Group 5">
            <a:extLst>
              <a:ext uri="{FF2B5EF4-FFF2-40B4-BE49-F238E27FC236}">
                <a16:creationId xmlns:a16="http://schemas.microsoft.com/office/drawing/2014/main" id="{08882AFC-AAE3-4057-97E3-829020AB8AA7}"/>
              </a:ext>
            </a:extLst>
          </p:cNvPr>
          <p:cNvGrpSpPr>
            <a:grpSpLocks/>
          </p:cNvGrpSpPr>
          <p:nvPr/>
        </p:nvGrpSpPr>
        <p:grpSpPr bwMode="auto">
          <a:xfrm>
            <a:off x="4038600" y="1524000"/>
            <a:ext cx="5105400" cy="5257800"/>
            <a:chOff x="2544" y="960"/>
            <a:chExt cx="3216" cy="3312"/>
          </a:xfrm>
        </p:grpSpPr>
        <p:grpSp>
          <p:nvGrpSpPr>
            <p:cNvPr id="344070" name="Group 6">
              <a:extLst>
                <a:ext uri="{FF2B5EF4-FFF2-40B4-BE49-F238E27FC236}">
                  <a16:creationId xmlns:a16="http://schemas.microsoft.com/office/drawing/2014/main" id="{42EFF682-59BB-4115-976F-9EC82C7C15E9}"/>
                </a:ext>
              </a:extLst>
            </p:cNvPr>
            <p:cNvGrpSpPr>
              <a:grpSpLocks/>
            </p:cNvGrpSpPr>
            <p:nvPr/>
          </p:nvGrpSpPr>
          <p:grpSpPr bwMode="auto">
            <a:xfrm>
              <a:off x="2592" y="2640"/>
              <a:ext cx="271" cy="384"/>
              <a:chOff x="960" y="3936"/>
              <a:chExt cx="271" cy="384"/>
            </a:xfrm>
          </p:grpSpPr>
          <p:sp>
            <p:nvSpPr>
              <p:cNvPr id="344071" name="Rectangle 7">
                <a:extLst>
                  <a:ext uri="{FF2B5EF4-FFF2-40B4-BE49-F238E27FC236}">
                    <a16:creationId xmlns:a16="http://schemas.microsoft.com/office/drawing/2014/main" id="{BDE9EA6C-8247-4C66-B2E7-4777345D75CA}"/>
                  </a:ext>
                </a:extLst>
              </p:cNvPr>
              <p:cNvSpPr>
                <a:spLocks noChangeArrowheads="1"/>
              </p:cNvSpPr>
              <p:nvPr/>
            </p:nvSpPr>
            <p:spPr bwMode="auto">
              <a:xfrm>
                <a:off x="960" y="3936"/>
                <a:ext cx="27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a:t>
                </a:r>
              </a:p>
            </p:txBody>
          </p:sp>
          <p:sp>
            <p:nvSpPr>
              <p:cNvPr id="344072" name="Rectangle 8">
                <a:extLst>
                  <a:ext uri="{FF2B5EF4-FFF2-40B4-BE49-F238E27FC236}">
                    <a16:creationId xmlns:a16="http://schemas.microsoft.com/office/drawing/2014/main" id="{3397F5DA-FFBD-41A6-9533-CB6E4C92A668}"/>
                  </a:ext>
                </a:extLst>
              </p:cNvPr>
              <p:cNvSpPr>
                <a:spLocks noChangeArrowheads="1"/>
              </p:cNvSpPr>
              <p:nvPr/>
            </p:nvSpPr>
            <p:spPr bwMode="auto">
              <a:xfrm>
                <a:off x="100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44073" name="Group 9">
              <a:extLst>
                <a:ext uri="{FF2B5EF4-FFF2-40B4-BE49-F238E27FC236}">
                  <a16:creationId xmlns:a16="http://schemas.microsoft.com/office/drawing/2014/main" id="{54F2C1E2-7D5F-4F7D-9679-4C9699A25E97}"/>
                </a:ext>
              </a:extLst>
            </p:cNvPr>
            <p:cNvGrpSpPr>
              <a:grpSpLocks/>
            </p:cNvGrpSpPr>
            <p:nvPr/>
          </p:nvGrpSpPr>
          <p:grpSpPr bwMode="auto">
            <a:xfrm>
              <a:off x="3024" y="1440"/>
              <a:ext cx="321" cy="384"/>
              <a:chOff x="1411" y="3936"/>
              <a:chExt cx="321" cy="384"/>
            </a:xfrm>
          </p:grpSpPr>
          <p:sp>
            <p:nvSpPr>
              <p:cNvPr id="344074" name="Rectangle 10">
                <a:extLst>
                  <a:ext uri="{FF2B5EF4-FFF2-40B4-BE49-F238E27FC236}">
                    <a16:creationId xmlns:a16="http://schemas.microsoft.com/office/drawing/2014/main" id="{36972ED0-1942-4FD7-833E-52BB39A567CB}"/>
                  </a:ext>
                </a:extLst>
              </p:cNvPr>
              <p:cNvSpPr>
                <a:spLocks noChangeArrowheads="1"/>
              </p:cNvSpPr>
              <p:nvPr/>
            </p:nvSpPr>
            <p:spPr bwMode="auto">
              <a:xfrm>
                <a:off x="1411" y="3936"/>
                <a:ext cx="321"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Bad</a:t>
                </a:r>
              </a:p>
            </p:txBody>
          </p:sp>
          <p:sp>
            <p:nvSpPr>
              <p:cNvPr id="344075" name="Rectangle 11">
                <a:extLst>
                  <a:ext uri="{FF2B5EF4-FFF2-40B4-BE49-F238E27FC236}">
                    <a16:creationId xmlns:a16="http://schemas.microsoft.com/office/drawing/2014/main" id="{D316274E-61A2-4CAB-BFD3-C321D6B9BDC8}"/>
                  </a:ext>
                </a:extLst>
              </p:cNvPr>
              <p:cNvSpPr>
                <a:spLocks noChangeArrowheads="1"/>
              </p:cNvSpPr>
              <p:nvPr/>
            </p:nvSpPr>
            <p:spPr bwMode="auto">
              <a:xfrm>
                <a:off x="1468" y="4128"/>
                <a:ext cx="24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grpSp>
          <p:nvGrpSpPr>
            <p:cNvPr id="344076" name="Group 12">
              <a:extLst>
                <a:ext uri="{FF2B5EF4-FFF2-40B4-BE49-F238E27FC236}">
                  <a16:creationId xmlns:a16="http://schemas.microsoft.com/office/drawing/2014/main" id="{019A7035-0AF9-4E88-B1C3-86B38FC9D69C}"/>
                </a:ext>
              </a:extLst>
            </p:cNvPr>
            <p:cNvGrpSpPr>
              <a:grpSpLocks/>
            </p:cNvGrpSpPr>
            <p:nvPr/>
          </p:nvGrpSpPr>
          <p:grpSpPr bwMode="auto">
            <a:xfrm>
              <a:off x="4128" y="3264"/>
              <a:ext cx="575" cy="384"/>
              <a:chOff x="1872" y="3936"/>
              <a:chExt cx="575" cy="384"/>
            </a:xfrm>
          </p:grpSpPr>
          <p:sp>
            <p:nvSpPr>
              <p:cNvPr id="344077" name="Rectangle 13">
                <a:extLst>
                  <a:ext uri="{FF2B5EF4-FFF2-40B4-BE49-F238E27FC236}">
                    <a16:creationId xmlns:a16="http://schemas.microsoft.com/office/drawing/2014/main" id="{6FD66205-6D4A-4D46-A2B7-76D8A50BDC9B}"/>
                  </a:ext>
                </a:extLst>
              </p:cNvPr>
              <p:cNvSpPr>
                <a:spLocks noChangeArrowheads="1"/>
              </p:cNvSpPr>
              <p:nvPr/>
            </p:nvSpPr>
            <p:spPr bwMode="auto">
              <a:xfrm>
                <a:off x="1872" y="3936"/>
                <a:ext cx="575"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Come on</a:t>
                </a:r>
              </a:p>
            </p:txBody>
          </p:sp>
          <p:sp>
            <p:nvSpPr>
              <p:cNvPr id="344078" name="Rectangle 14">
                <a:extLst>
                  <a:ext uri="{FF2B5EF4-FFF2-40B4-BE49-F238E27FC236}">
                    <a16:creationId xmlns:a16="http://schemas.microsoft.com/office/drawing/2014/main" id="{57EE9E5F-F11D-4F40-B8F1-DE21FC577C2C}"/>
                  </a:ext>
                </a:extLst>
              </p:cNvPr>
              <p:cNvSpPr>
                <a:spLocks noChangeArrowheads="1"/>
              </p:cNvSpPr>
              <p:nvPr/>
            </p:nvSpPr>
            <p:spPr bwMode="auto">
              <a:xfrm>
                <a:off x="2064"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344079" name="Group 15">
              <a:extLst>
                <a:ext uri="{FF2B5EF4-FFF2-40B4-BE49-F238E27FC236}">
                  <a16:creationId xmlns:a16="http://schemas.microsoft.com/office/drawing/2014/main" id="{F63F287C-D155-4A2A-894C-F2B4A6F58E16}"/>
                </a:ext>
              </a:extLst>
            </p:cNvPr>
            <p:cNvGrpSpPr>
              <a:grpSpLocks/>
            </p:cNvGrpSpPr>
            <p:nvPr/>
          </p:nvGrpSpPr>
          <p:grpSpPr bwMode="auto">
            <a:xfrm>
              <a:off x="3264" y="2640"/>
              <a:ext cx="433" cy="384"/>
              <a:chOff x="2880" y="3936"/>
              <a:chExt cx="433" cy="384"/>
            </a:xfrm>
          </p:grpSpPr>
          <p:sp>
            <p:nvSpPr>
              <p:cNvPr id="344080" name="Rectangle 16">
                <a:extLst>
                  <a:ext uri="{FF2B5EF4-FFF2-40B4-BE49-F238E27FC236}">
                    <a16:creationId xmlns:a16="http://schemas.microsoft.com/office/drawing/2014/main" id="{E67E4094-2D4E-48B1-B19D-2A67E4F241D8}"/>
                  </a:ext>
                </a:extLst>
              </p:cNvPr>
              <p:cNvSpPr>
                <a:spLocks noChangeArrowheads="1"/>
              </p:cNvSpPr>
              <p:nvPr/>
            </p:nvSpPr>
            <p:spPr bwMode="auto">
              <a:xfrm>
                <a:off x="2880" y="3936"/>
                <a:ext cx="433"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Really</a:t>
                </a:r>
              </a:p>
            </p:txBody>
          </p:sp>
          <p:sp>
            <p:nvSpPr>
              <p:cNvPr id="344081" name="Rectangle 17">
                <a:extLst>
                  <a:ext uri="{FF2B5EF4-FFF2-40B4-BE49-F238E27FC236}">
                    <a16:creationId xmlns:a16="http://schemas.microsoft.com/office/drawing/2014/main" id="{F7400850-A195-43A7-9608-91B617798C43}"/>
                  </a:ext>
                </a:extLst>
              </p:cNvPr>
              <p:cNvSpPr>
                <a:spLocks noChangeArrowheads="1"/>
              </p:cNvSpPr>
              <p:nvPr/>
            </p:nvSpPr>
            <p:spPr bwMode="auto">
              <a:xfrm>
                <a:off x="2976"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344082" name="Group 18">
              <a:extLst>
                <a:ext uri="{FF2B5EF4-FFF2-40B4-BE49-F238E27FC236}">
                  <a16:creationId xmlns:a16="http://schemas.microsoft.com/office/drawing/2014/main" id="{F95203E4-193E-4072-8EB7-F0B64272D895}"/>
                </a:ext>
              </a:extLst>
            </p:cNvPr>
            <p:cNvGrpSpPr>
              <a:grpSpLocks/>
            </p:cNvGrpSpPr>
            <p:nvPr/>
          </p:nvGrpSpPr>
          <p:grpSpPr bwMode="auto">
            <a:xfrm>
              <a:off x="3792" y="2640"/>
              <a:ext cx="632" cy="384"/>
              <a:chOff x="3504" y="3936"/>
              <a:chExt cx="632" cy="384"/>
            </a:xfrm>
          </p:grpSpPr>
          <p:sp>
            <p:nvSpPr>
              <p:cNvPr id="344083" name="Rectangle 19">
                <a:extLst>
                  <a:ext uri="{FF2B5EF4-FFF2-40B4-BE49-F238E27FC236}">
                    <a16:creationId xmlns:a16="http://schemas.microsoft.com/office/drawing/2014/main" id="{56A815DC-CB52-4155-9611-B00F3D23A39F}"/>
                  </a:ext>
                </a:extLst>
              </p:cNvPr>
              <p:cNvSpPr>
                <a:spLocks noChangeArrowheads="1"/>
              </p:cNvSpPr>
              <p:nvPr/>
            </p:nvSpPr>
            <p:spPr bwMode="auto">
              <a:xfrm>
                <a:off x="3504" y="3936"/>
                <a:ext cx="632"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Know</a:t>
                </a:r>
              </a:p>
            </p:txBody>
          </p:sp>
          <p:sp>
            <p:nvSpPr>
              <p:cNvPr id="344084" name="Rectangle 20">
                <a:extLst>
                  <a:ext uri="{FF2B5EF4-FFF2-40B4-BE49-F238E27FC236}">
                    <a16:creationId xmlns:a16="http://schemas.microsoft.com/office/drawing/2014/main" id="{0E6FE185-A8B1-495D-AA0D-86F8606CB879}"/>
                  </a:ext>
                </a:extLst>
              </p:cNvPr>
              <p:cNvSpPr>
                <a:spLocks noChangeArrowheads="1"/>
              </p:cNvSpPr>
              <p:nvPr/>
            </p:nvSpPr>
            <p:spPr bwMode="auto">
              <a:xfrm>
                <a:off x="3710"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344085" name="Group 21">
              <a:extLst>
                <a:ext uri="{FF2B5EF4-FFF2-40B4-BE49-F238E27FC236}">
                  <a16:creationId xmlns:a16="http://schemas.microsoft.com/office/drawing/2014/main" id="{F29862C8-5BDA-4578-8372-81D1FC872F03}"/>
                </a:ext>
              </a:extLst>
            </p:cNvPr>
            <p:cNvGrpSpPr>
              <a:grpSpLocks/>
            </p:cNvGrpSpPr>
            <p:nvPr/>
          </p:nvGrpSpPr>
          <p:grpSpPr bwMode="auto">
            <a:xfrm>
              <a:off x="4676" y="3888"/>
              <a:ext cx="557" cy="378"/>
              <a:chOff x="192" y="3936"/>
              <a:chExt cx="557" cy="378"/>
            </a:xfrm>
          </p:grpSpPr>
          <p:sp>
            <p:nvSpPr>
              <p:cNvPr id="344086" name="Rectangle 22">
                <a:extLst>
                  <a:ext uri="{FF2B5EF4-FFF2-40B4-BE49-F238E27FC236}">
                    <a16:creationId xmlns:a16="http://schemas.microsoft.com/office/drawing/2014/main" id="{2F98F0B2-2653-468C-BD58-90643BBA775E}"/>
                  </a:ext>
                </a:extLst>
              </p:cNvPr>
              <p:cNvSpPr>
                <a:spLocks noChangeArrowheads="1"/>
              </p:cNvSpPr>
              <p:nvPr/>
            </p:nvSpPr>
            <p:spPr bwMode="auto">
              <a:xfrm>
                <a:off x="192" y="3936"/>
                <a:ext cx="557"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Because</a:t>
                </a:r>
              </a:p>
            </p:txBody>
          </p:sp>
          <p:sp>
            <p:nvSpPr>
              <p:cNvPr id="344087" name="Rectangle 23">
                <a:extLst>
                  <a:ext uri="{FF2B5EF4-FFF2-40B4-BE49-F238E27FC236}">
                    <a16:creationId xmlns:a16="http://schemas.microsoft.com/office/drawing/2014/main" id="{42D0CDBC-5DAB-4250-A09D-E34B2A3F0402}"/>
                  </a:ext>
                </a:extLst>
              </p:cNvPr>
              <p:cNvSpPr>
                <a:spLocks noChangeArrowheads="1"/>
              </p:cNvSpPr>
              <p:nvPr/>
            </p:nvSpPr>
            <p:spPr bwMode="auto">
              <a:xfrm>
                <a:off x="398" y="4122"/>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344088" name="Group 24">
              <a:extLst>
                <a:ext uri="{FF2B5EF4-FFF2-40B4-BE49-F238E27FC236}">
                  <a16:creationId xmlns:a16="http://schemas.microsoft.com/office/drawing/2014/main" id="{09FD7D05-2A69-4654-A83E-81C23457AB47}"/>
                </a:ext>
              </a:extLst>
            </p:cNvPr>
            <p:cNvGrpSpPr>
              <a:grpSpLocks/>
            </p:cNvGrpSpPr>
            <p:nvPr/>
          </p:nvGrpSpPr>
          <p:grpSpPr bwMode="auto">
            <a:xfrm>
              <a:off x="5569" y="3888"/>
              <a:ext cx="191" cy="384"/>
              <a:chOff x="2545" y="3936"/>
              <a:chExt cx="191" cy="384"/>
            </a:xfrm>
          </p:grpSpPr>
          <p:sp>
            <p:nvSpPr>
              <p:cNvPr id="344089" name="Rectangle 25">
                <a:extLst>
                  <a:ext uri="{FF2B5EF4-FFF2-40B4-BE49-F238E27FC236}">
                    <a16:creationId xmlns:a16="http://schemas.microsoft.com/office/drawing/2014/main" id="{1C6618B9-CD58-4E30-BDFB-776DA90CFBC7}"/>
                  </a:ext>
                </a:extLst>
              </p:cNvPr>
              <p:cNvSpPr>
                <a:spLocks noChangeArrowheads="1"/>
              </p:cNvSpPr>
              <p:nvPr/>
            </p:nvSpPr>
            <p:spPr bwMode="auto">
              <a:xfrm>
                <a:off x="2545" y="3936"/>
                <a:ext cx="184"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a:t>
                </a:r>
              </a:p>
            </p:txBody>
          </p:sp>
          <p:sp>
            <p:nvSpPr>
              <p:cNvPr id="344090" name="Rectangle 26">
                <a:extLst>
                  <a:ext uri="{FF2B5EF4-FFF2-40B4-BE49-F238E27FC236}">
                    <a16:creationId xmlns:a16="http://schemas.microsoft.com/office/drawing/2014/main" id="{FC582EEB-B816-4DB0-9BF9-081F5474DAB5}"/>
                  </a:ext>
                </a:extLst>
              </p:cNvPr>
              <p:cNvSpPr>
                <a:spLocks noChangeArrowheads="1"/>
              </p:cNvSpPr>
              <p:nvPr/>
            </p:nvSpPr>
            <p:spPr bwMode="auto">
              <a:xfrm>
                <a:off x="2558" y="4128"/>
                <a:ext cx="17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344091" name="Oval 27">
              <a:extLst>
                <a:ext uri="{FF2B5EF4-FFF2-40B4-BE49-F238E27FC236}">
                  <a16:creationId xmlns:a16="http://schemas.microsoft.com/office/drawing/2014/main" id="{A287AC45-20CA-4593-80F2-3833CB833B32}"/>
                </a:ext>
              </a:extLst>
            </p:cNvPr>
            <p:cNvSpPr>
              <a:spLocks noChangeArrowheads="1"/>
            </p:cNvSpPr>
            <p:nvPr/>
          </p:nvSpPr>
          <p:spPr bwMode="auto">
            <a:xfrm>
              <a:off x="5185" y="326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cxnSp>
          <p:nvCxnSpPr>
            <p:cNvPr id="344092" name="AutoShape 28">
              <a:extLst>
                <a:ext uri="{FF2B5EF4-FFF2-40B4-BE49-F238E27FC236}">
                  <a16:creationId xmlns:a16="http://schemas.microsoft.com/office/drawing/2014/main" id="{FBE48D12-E2C7-4631-ABCC-CAC5CBAEF936}"/>
                </a:ext>
              </a:extLst>
            </p:cNvPr>
            <p:cNvCxnSpPr>
              <a:cxnSpLocks noChangeShapeType="1"/>
              <a:stCxn id="344086" idx="0"/>
              <a:endCxn id="344091" idx="3"/>
            </p:cNvCxnSpPr>
            <p:nvPr/>
          </p:nvCxnSpPr>
          <p:spPr bwMode="auto">
            <a:xfrm flipV="1">
              <a:off x="4955" y="3469"/>
              <a:ext cx="265"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93" name="AutoShape 29">
              <a:extLst>
                <a:ext uri="{FF2B5EF4-FFF2-40B4-BE49-F238E27FC236}">
                  <a16:creationId xmlns:a16="http://schemas.microsoft.com/office/drawing/2014/main" id="{35BC0BE6-6DD1-4683-BB17-845E31E96D37}"/>
                </a:ext>
              </a:extLst>
            </p:cNvPr>
            <p:cNvCxnSpPr>
              <a:cxnSpLocks noChangeShapeType="1"/>
              <a:stCxn id="344091" idx="5"/>
              <a:endCxn id="344089" idx="0"/>
            </p:cNvCxnSpPr>
            <p:nvPr/>
          </p:nvCxnSpPr>
          <p:spPr bwMode="auto">
            <a:xfrm>
              <a:off x="5390" y="3469"/>
              <a:ext cx="27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094" name="Oval 30">
              <a:extLst>
                <a:ext uri="{FF2B5EF4-FFF2-40B4-BE49-F238E27FC236}">
                  <a16:creationId xmlns:a16="http://schemas.microsoft.com/office/drawing/2014/main" id="{AFCB4580-3DB9-458B-8A8B-4A8B03434BF6}"/>
                </a:ext>
              </a:extLst>
            </p:cNvPr>
            <p:cNvSpPr>
              <a:spLocks noChangeArrowheads="1"/>
            </p:cNvSpPr>
            <p:nvPr/>
          </p:nvSpPr>
          <p:spPr bwMode="auto">
            <a:xfrm>
              <a:off x="4804" y="264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cxnSp>
          <p:nvCxnSpPr>
            <p:cNvPr id="344095" name="AutoShape 31">
              <a:extLst>
                <a:ext uri="{FF2B5EF4-FFF2-40B4-BE49-F238E27FC236}">
                  <a16:creationId xmlns:a16="http://schemas.microsoft.com/office/drawing/2014/main" id="{C020CBB3-A79F-4B35-A98B-3855038CD73E}"/>
                </a:ext>
              </a:extLst>
            </p:cNvPr>
            <p:cNvCxnSpPr>
              <a:cxnSpLocks noChangeShapeType="1"/>
              <a:stCxn id="344077" idx="0"/>
              <a:endCxn id="344094" idx="3"/>
            </p:cNvCxnSpPr>
            <p:nvPr/>
          </p:nvCxnSpPr>
          <p:spPr bwMode="auto">
            <a:xfrm flipV="1">
              <a:off x="4416" y="2845"/>
              <a:ext cx="423"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96" name="AutoShape 32">
              <a:extLst>
                <a:ext uri="{FF2B5EF4-FFF2-40B4-BE49-F238E27FC236}">
                  <a16:creationId xmlns:a16="http://schemas.microsoft.com/office/drawing/2014/main" id="{B0476E2C-A077-4A0A-A74D-E84C68D1F14A}"/>
                </a:ext>
              </a:extLst>
            </p:cNvPr>
            <p:cNvCxnSpPr>
              <a:cxnSpLocks noChangeShapeType="1"/>
              <a:stCxn id="344094" idx="5"/>
            </p:cNvCxnSpPr>
            <p:nvPr/>
          </p:nvCxnSpPr>
          <p:spPr bwMode="auto">
            <a:xfrm>
              <a:off x="5009" y="2845"/>
              <a:ext cx="27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097" name="Oval 33">
              <a:extLst>
                <a:ext uri="{FF2B5EF4-FFF2-40B4-BE49-F238E27FC236}">
                  <a16:creationId xmlns:a16="http://schemas.microsoft.com/office/drawing/2014/main" id="{D54A2813-439E-4F14-890D-39EC97EA6BDA}"/>
                </a:ext>
              </a:extLst>
            </p:cNvPr>
            <p:cNvSpPr>
              <a:spLocks noChangeArrowheads="1"/>
            </p:cNvSpPr>
            <p:nvPr/>
          </p:nvSpPr>
          <p:spPr bwMode="auto">
            <a:xfrm>
              <a:off x="4420" y="201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cxnSp>
          <p:nvCxnSpPr>
            <p:cNvPr id="344098" name="AutoShape 34">
              <a:extLst>
                <a:ext uri="{FF2B5EF4-FFF2-40B4-BE49-F238E27FC236}">
                  <a16:creationId xmlns:a16="http://schemas.microsoft.com/office/drawing/2014/main" id="{8143A9FA-0756-405A-9628-CAC6B8447F50}"/>
                </a:ext>
              </a:extLst>
            </p:cNvPr>
            <p:cNvCxnSpPr>
              <a:cxnSpLocks noChangeShapeType="1"/>
              <a:stCxn id="344083" idx="0"/>
              <a:endCxn id="344097" idx="3"/>
            </p:cNvCxnSpPr>
            <p:nvPr/>
          </p:nvCxnSpPr>
          <p:spPr bwMode="auto">
            <a:xfrm flipV="1">
              <a:off x="4108" y="2221"/>
              <a:ext cx="347"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099" name="AutoShape 35">
              <a:extLst>
                <a:ext uri="{FF2B5EF4-FFF2-40B4-BE49-F238E27FC236}">
                  <a16:creationId xmlns:a16="http://schemas.microsoft.com/office/drawing/2014/main" id="{7A1AED8F-1041-4E38-B203-AE787E952C1F}"/>
                </a:ext>
              </a:extLst>
            </p:cNvPr>
            <p:cNvCxnSpPr>
              <a:cxnSpLocks noChangeShapeType="1"/>
              <a:stCxn id="344097" idx="5"/>
            </p:cNvCxnSpPr>
            <p:nvPr/>
          </p:nvCxnSpPr>
          <p:spPr bwMode="auto">
            <a:xfrm>
              <a:off x="4625" y="2221"/>
              <a:ext cx="27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100" name="Oval 36">
              <a:extLst>
                <a:ext uri="{FF2B5EF4-FFF2-40B4-BE49-F238E27FC236}">
                  <a16:creationId xmlns:a16="http://schemas.microsoft.com/office/drawing/2014/main" id="{FFD1602A-0585-4D28-A5E2-81203F4C8939}"/>
                </a:ext>
              </a:extLst>
            </p:cNvPr>
            <p:cNvSpPr>
              <a:spLocks noChangeArrowheads="1"/>
            </p:cNvSpPr>
            <p:nvPr/>
          </p:nvSpPr>
          <p:spPr bwMode="auto">
            <a:xfrm>
              <a:off x="3048" y="201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a:t>
              </a:r>
            </a:p>
          </p:txBody>
        </p:sp>
        <p:cxnSp>
          <p:nvCxnSpPr>
            <p:cNvPr id="344101" name="AutoShape 37">
              <a:extLst>
                <a:ext uri="{FF2B5EF4-FFF2-40B4-BE49-F238E27FC236}">
                  <a16:creationId xmlns:a16="http://schemas.microsoft.com/office/drawing/2014/main" id="{0B318A2C-4ACF-4FA4-903E-F4FE5EE2B5FB}"/>
                </a:ext>
              </a:extLst>
            </p:cNvPr>
            <p:cNvCxnSpPr>
              <a:cxnSpLocks noChangeShapeType="1"/>
              <a:endCxn id="344100" idx="3"/>
            </p:cNvCxnSpPr>
            <p:nvPr/>
          </p:nvCxnSpPr>
          <p:spPr bwMode="auto">
            <a:xfrm flipV="1">
              <a:off x="2736" y="2221"/>
              <a:ext cx="347"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102" name="AutoShape 38">
              <a:extLst>
                <a:ext uri="{FF2B5EF4-FFF2-40B4-BE49-F238E27FC236}">
                  <a16:creationId xmlns:a16="http://schemas.microsoft.com/office/drawing/2014/main" id="{79C1745C-5610-46E4-9CEF-8C926C18ABB1}"/>
                </a:ext>
              </a:extLst>
            </p:cNvPr>
            <p:cNvCxnSpPr>
              <a:cxnSpLocks noChangeShapeType="1"/>
              <a:stCxn id="344100" idx="5"/>
              <a:endCxn id="344080" idx="0"/>
            </p:cNvCxnSpPr>
            <p:nvPr/>
          </p:nvCxnSpPr>
          <p:spPr bwMode="auto">
            <a:xfrm>
              <a:off x="3253" y="2221"/>
              <a:ext cx="228"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103" name="Oval 39">
              <a:extLst>
                <a:ext uri="{FF2B5EF4-FFF2-40B4-BE49-F238E27FC236}">
                  <a16:creationId xmlns:a16="http://schemas.microsoft.com/office/drawing/2014/main" id="{4347E8B0-AE8D-4CC3-8F40-89C04D48F165}"/>
                </a:ext>
              </a:extLst>
            </p:cNvPr>
            <p:cNvSpPr>
              <a:spLocks noChangeArrowheads="1"/>
            </p:cNvSpPr>
            <p:nvPr/>
          </p:nvSpPr>
          <p:spPr bwMode="auto">
            <a:xfrm>
              <a:off x="3984" y="139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a:t>
              </a:r>
            </a:p>
          </p:txBody>
        </p:sp>
        <p:cxnSp>
          <p:nvCxnSpPr>
            <p:cNvPr id="344104" name="AutoShape 40">
              <a:extLst>
                <a:ext uri="{FF2B5EF4-FFF2-40B4-BE49-F238E27FC236}">
                  <a16:creationId xmlns:a16="http://schemas.microsoft.com/office/drawing/2014/main" id="{966D60DE-9D45-4BBE-9317-ECAC72BF612F}"/>
                </a:ext>
              </a:extLst>
            </p:cNvPr>
            <p:cNvCxnSpPr>
              <a:cxnSpLocks noChangeShapeType="1"/>
              <a:stCxn id="344100" idx="0"/>
              <a:endCxn id="344103" idx="3"/>
            </p:cNvCxnSpPr>
            <p:nvPr/>
          </p:nvCxnSpPr>
          <p:spPr bwMode="auto">
            <a:xfrm flipV="1">
              <a:off x="3168" y="1597"/>
              <a:ext cx="85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105" name="AutoShape 41">
              <a:extLst>
                <a:ext uri="{FF2B5EF4-FFF2-40B4-BE49-F238E27FC236}">
                  <a16:creationId xmlns:a16="http://schemas.microsoft.com/office/drawing/2014/main" id="{E4BA7093-DDDB-4CA1-B107-F3B6AB652966}"/>
                </a:ext>
              </a:extLst>
            </p:cNvPr>
            <p:cNvCxnSpPr>
              <a:cxnSpLocks noChangeShapeType="1"/>
              <a:stCxn id="344103" idx="5"/>
              <a:endCxn id="344097" idx="0"/>
            </p:cNvCxnSpPr>
            <p:nvPr/>
          </p:nvCxnSpPr>
          <p:spPr bwMode="auto">
            <a:xfrm>
              <a:off x="4189" y="1597"/>
              <a:ext cx="351" cy="4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106" name="Oval 42">
              <a:extLst>
                <a:ext uri="{FF2B5EF4-FFF2-40B4-BE49-F238E27FC236}">
                  <a16:creationId xmlns:a16="http://schemas.microsoft.com/office/drawing/2014/main" id="{7EFFFAC6-1736-42E4-AAFD-4A15B2A74FDA}"/>
                </a:ext>
              </a:extLst>
            </p:cNvPr>
            <p:cNvSpPr>
              <a:spLocks noChangeArrowheads="1"/>
            </p:cNvSpPr>
            <p:nvPr/>
          </p:nvSpPr>
          <p:spPr bwMode="auto">
            <a:xfrm>
              <a:off x="3504" y="96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35</a:t>
              </a:r>
            </a:p>
          </p:txBody>
        </p:sp>
        <p:cxnSp>
          <p:nvCxnSpPr>
            <p:cNvPr id="344107" name="AutoShape 43">
              <a:extLst>
                <a:ext uri="{FF2B5EF4-FFF2-40B4-BE49-F238E27FC236}">
                  <a16:creationId xmlns:a16="http://schemas.microsoft.com/office/drawing/2014/main" id="{2D21620A-2A09-4A03-B8AE-9832354223A3}"/>
                </a:ext>
              </a:extLst>
            </p:cNvPr>
            <p:cNvCxnSpPr>
              <a:cxnSpLocks noChangeShapeType="1"/>
              <a:stCxn id="344074" idx="0"/>
              <a:endCxn id="344106" idx="3"/>
            </p:cNvCxnSpPr>
            <p:nvPr/>
          </p:nvCxnSpPr>
          <p:spPr bwMode="auto">
            <a:xfrm flipV="1">
              <a:off x="3185" y="1165"/>
              <a:ext cx="354" cy="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108" name="AutoShape 44">
              <a:extLst>
                <a:ext uri="{FF2B5EF4-FFF2-40B4-BE49-F238E27FC236}">
                  <a16:creationId xmlns:a16="http://schemas.microsoft.com/office/drawing/2014/main" id="{5F7C9B79-0EC8-42FB-B25E-BCF0FF55EAD2}"/>
                </a:ext>
              </a:extLst>
            </p:cNvPr>
            <p:cNvCxnSpPr>
              <a:cxnSpLocks noChangeShapeType="1"/>
              <a:stCxn id="344106" idx="5"/>
              <a:endCxn id="344103" idx="1"/>
            </p:cNvCxnSpPr>
            <p:nvPr/>
          </p:nvCxnSpPr>
          <p:spPr bwMode="auto">
            <a:xfrm>
              <a:off x="3709" y="1165"/>
              <a:ext cx="310" cy="2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4109" name="Text Box 45">
              <a:extLst>
                <a:ext uri="{FF2B5EF4-FFF2-40B4-BE49-F238E27FC236}">
                  <a16:creationId xmlns:a16="http://schemas.microsoft.com/office/drawing/2014/main" id="{899E327B-776D-4307-9897-6B2D741B8B90}"/>
                </a:ext>
              </a:extLst>
            </p:cNvPr>
            <p:cNvSpPr txBox="1">
              <a:spLocks noChangeArrowheads="1"/>
            </p:cNvSpPr>
            <p:nvPr/>
          </p:nvSpPr>
          <p:spPr bwMode="auto">
            <a:xfrm>
              <a:off x="3182" y="1152"/>
              <a:ext cx="17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344110" name="Text Box 46">
              <a:extLst>
                <a:ext uri="{FF2B5EF4-FFF2-40B4-BE49-F238E27FC236}">
                  <a16:creationId xmlns:a16="http://schemas.microsoft.com/office/drawing/2014/main" id="{F0933F72-A67D-48FA-A5A1-B5D805F87221}"/>
                </a:ext>
              </a:extLst>
            </p:cNvPr>
            <p:cNvSpPr txBox="1">
              <a:spLocks noChangeArrowheads="1"/>
            </p:cNvSpPr>
            <p:nvPr/>
          </p:nvSpPr>
          <p:spPr bwMode="auto">
            <a:xfrm>
              <a:off x="3902" y="1152"/>
              <a:ext cx="17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344111" name="Text Box 47">
              <a:extLst>
                <a:ext uri="{FF2B5EF4-FFF2-40B4-BE49-F238E27FC236}">
                  <a16:creationId xmlns:a16="http://schemas.microsoft.com/office/drawing/2014/main" id="{2573B2D0-D065-4458-8684-D9D55666A244}"/>
                </a:ext>
              </a:extLst>
            </p:cNvPr>
            <p:cNvSpPr txBox="1">
              <a:spLocks noChangeArrowheads="1"/>
            </p:cNvSpPr>
            <p:nvPr/>
          </p:nvSpPr>
          <p:spPr bwMode="auto">
            <a:xfrm>
              <a:off x="3569" y="1584"/>
              <a:ext cx="24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a:t>
              </a:r>
            </a:p>
          </p:txBody>
        </p:sp>
        <p:sp>
          <p:nvSpPr>
            <p:cNvPr id="344112" name="Text Box 48">
              <a:extLst>
                <a:ext uri="{FF2B5EF4-FFF2-40B4-BE49-F238E27FC236}">
                  <a16:creationId xmlns:a16="http://schemas.microsoft.com/office/drawing/2014/main" id="{F4AABBB6-8CBC-4BC1-84DD-A645B483F32F}"/>
                </a:ext>
              </a:extLst>
            </p:cNvPr>
            <p:cNvSpPr txBox="1">
              <a:spLocks noChangeArrowheads="1"/>
            </p:cNvSpPr>
            <p:nvPr/>
          </p:nvSpPr>
          <p:spPr bwMode="auto">
            <a:xfrm>
              <a:off x="4351" y="1632"/>
              <a:ext cx="24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a:t>
              </a:r>
            </a:p>
          </p:txBody>
        </p:sp>
        <p:grpSp>
          <p:nvGrpSpPr>
            <p:cNvPr id="344113" name="Group 49">
              <a:extLst>
                <a:ext uri="{FF2B5EF4-FFF2-40B4-BE49-F238E27FC236}">
                  <a16:creationId xmlns:a16="http://schemas.microsoft.com/office/drawing/2014/main" id="{CD5D55D6-99A6-47AE-AFB9-0A85231809AD}"/>
                </a:ext>
              </a:extLst>
            </p:cNvPr>
            <p:cNvGrpSpPr>
              <a:grpSpLocks/>
            </p:cNvGrpSpPr>
            <p:nvPr/>
          </p:nvGrpSpPr>
          <p:grpSpPr bwMode="auto">
            <a:xfrm>
              <a:off x="2544" y="2256"/>
              <a:ext cx="1087" cy="288"/>
              <a:chOff x="2544" y="2256"/>
              <a:chExt cx="1087" cy="288"/>
            </a:xfrm>
          </p:grpSpPr>
          <p:sp>
            <p:nvSpPr>
              <p:cNvPr id="344114" name="Text Box 50">
                <a:extLst>
                  <a:ext uri="{FF2B5EF4-FFF2-40B4-BE49-F238E27FC236}">
                    <a16:creationId xmlns:a16="http://schemas.microsoft.com/office/drawing/2014/main" id="{7295AE95-2E96-4F4F-A85D-D3D68C42E2E4}"/>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010</a:t>
                </a:r>
              </a:p>
            </p:txBody>
          </p:sp>
          <p:sp>
            <p:nvSpPr>
              <p:cNvPr id="344115" name="Text Box 51">
                <a:extLst>
                  <a:ext uri="{FF2B5EF4-FFF2-40B4-BE49-F238E27FC236}">
                    <a16:creationId xmlns:a16="http://schemas.microsoft.com/office/drawing/2014/main" id="{1DCAD06A-EC6F-4A99-8923-81496F3773C3}"/>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011</a:t>
                </a:r>
              </a:p>
            </p:txBody>
          </p:sp>
        </p:grpSp>
        <p:grpSp>
          <p:nvGrpSpPr>
            <p:cNvPr id="344116" name="Group 52">
              <a:extLst>
                <a:ext uri="{FF2B5EF4-FFF2-40B4-BE49-F238E27FC236}">
                  <a16:creationId xmlns:a16="http://schemas.microsoft.com/office/drawing/2014/main" id="{964906F0-E4CC-434D-8511-29435208810D}"/>
                </a:ext>
              </a:extLst>
            </p:cNvPr>
            <p:cNvGrpSpPr>
              <a:grpSpLocks/>
            </p:cNvGrpSpPr>
            <p:nvPr/>
          </p:nvGrpSpPr>
          <p:grpSpPr bwMode="auto">
            <a:xfrm>
              <a:off x="3953" y="2208"/>
              <a:ext cx="1087" cy="288"/>
              <a:chOff x="2544" y="2256"/>
              <a:chExt cx="1087" cy="288"/>
            </a:xfrm>
          </p:grpSpPr>
          <p:sp>
            <p:nvSpPr>
              <p:cNvPr id="344117" name="Text Box 53">
                <a:extLst>
                  <a:ext uri="{FF2B5EF4-FFF2-40B4-BE49-F238E27FC236}">
                    <a16:creationId xmlns:a16="http://schemas.microsoft.com/office/drawing/2014/main" id="{05D4BC61-55BD-40FC-A423-0011F42E7826}"/>
                  </a:ext>
                </a:extLst>
              </p:cNvPr>
              <p:cNvSpPr txBox="1">
                <a:spLocks noChangeArrowheads="1"/>
              </p:cNvSpPr>
              <p:nvPr/>
            </p:nvSpPr>
            <p:spPr bwMode="auto">
              <a:xfrm>
                <a:off x="3329" y="2256"/>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a:t>
                </a:r>
              </a:p>
            </p:txBody>
          </p:sp>
          <p:sp>
            <p:nvSpPr>
              <p:cNvPr id="344118" name="Text Box 54">
                <a:extLst>
                  <a:ext uri="{FF2B5EF4-FFF2-40B4-BE49-F238E27FC236}">
                    <a16:creationId xmlns:a16="http://schemas.microsoft.com/office/drawing/2014/main" id="{564BFD58-F352-46F6-B254-14F2464191AD}"/>
                  </a:ext>
                </a:extLst>
              </p:cNvPr>
              <p:cNvSpPr txBox="1">
                <a:spLocks noChangeArrowheads="1"/>
              </p:cNvSpPr>
              <p:nvPr/>
            </p:nvSpPr>
            <p:spPr bwMode="auto">
              <a:xfrm>
                <a:off x="2544" y="2352"/>
                <a:ext cx="30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a:t>
                </a:r>
              </a:p>
            </p:txBody>
          </p:sp>
        </p:grpSp>
        <p:sp>
          <p:nvSpPr>
            <p:cNvPr id="344119" name="Rectangle 55">
              <a:extLst>
                <a:ext uri="{FF2B5EF4-FFF2-40B4-BE49-F238E27FC236}">
                  <a16:creationId xmlns:a16="http://schemas.microsoft.com/office/drawing/2014/main" id="{E4E25A52-82C1-4F01-BA4F-56951E120EFD}"/>
                </a:ext>
              </a:extLst>
            </p:cNvPr>
            <p:cNvSpPr>
              <a:spLocks noChangeArrowheads="1"/>
            </p:cNvSpPr>
            <p:nvPr/>
          </p:nvSpPr>
          <p:spPr bwMode="auto">
            <a:xfrm>
              <a:off x="5122" y="2928"/>
              <a:ext cx="3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0000</a:t>
              </a:r>
            </a:p>
          </p:txBody>
        </p:sp>
        <p:sp>
          <p:nvSpPr>
            <p:cNvPr id="344120" name="Rectangle 56">
              <a:extLst>
                <a:ext uri="{FF2B5EF4-FFF2-40B4-BE49-F238E27FC236}">
                  <a16:creationId xmlns:a16="http://schemas.microsoft.com/office/drawing/2014/main" id="{6018853A-B936-4098-9137-AD827CB7B51C}"/>
                </a:ext>
              </a:extLst>
            </p:cNvPr>
            <p:cNvSpPr>
              <a:spLocks noChangeArrowheads="1"/>
            </p:cNvSpPr>
            <p:nvPr/>
          </p:nvSpPr>
          <p:spPr bwMode="auto">
            <a:xfrm>
              <a:off x="4272" y="2928"/>
              <a:ext cx="3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0001</a:t>
              </a:r>
            </a:p>
          </p:txBody>
        </p:sp>
        <p:sp>
          <p:nvSpPr>
            <p:cNvPr id="344121" name="Rectangle 57">
              <a:extLst>
                <a:ext uri="{FF2B5EF4-FFF2-40B4-BE49-F238E27FC236}">
                  <a16:creationId xmlns:a16="http://schemas.microsoft.com/office/drawing/2014/main" id="{411D4762-8A3E-4050-8226-0550D3CAA76A}"/>
                </a:ext>
              </a:extLst>
            </p:cNvPr>
            <p:cNvSpPr>
              <a:spLocks noChangeArrowheads="1"/>
            </p:cNvSpPr>
            <p:nvPr/>
          </p:nvSpPr>
          <p:spPr bwMode="auto">
            <a:xfrm>
              <a:off x="5334" y="3552"/>
              <a:ext cx="4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00000</a:t>
              </a:r>
            </a:p>
          </p:txBody>
        </p:sp>
        <p:sp>
          <p:nvSpPr>
            <p:cNvPr id="344122" name="Rectangle 58">
              <a:extLst>
                <a:ext uri="{FF2B5EF4-FFF2-40B4-BE49-F238E27FC236}">
                  <a16:creationId xmlns:a16="http://schemas.microsoft.com/office/drawing/2014/main" id="{ABFA2DC8-9429-4A94-A881-683288E7776A}"/>
                </a:ext>
              </a:extLst>
            </p:cNvPr>
            <p:cNvSpPr>
              <a:spLocks noChangeArrowheads="1"/>
            </p:cNvSpPr>
            <p:nvPr/>
          </p:nvSpPr>
          <p:spPr bwMode="auto">
            <a:xfrm>
              <a:off x="4704" y="3552"/>
              <a:ext cx="4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00001</a:t>
              </a:r>
            </a:p>
          </p:txBody>
        </p:sp>
      </p:grpSp>
      <p:sp>
        <p:nvSpPr>
          <p:cNvPr id="344123" name="Text Box 59">
            <a:extLst>
              <a:ext uri="{FF2B5EF4-FFF2-40B4-BE49-F238E27FC236}">
                <a16:creationId xmlns:a16="http://schemas.microsoft.com/office/drawing/2014/main" id="{29BE5106-59D8-407C-AA2F-F66AB41A53B3}"/>
              </a:ext>
            </a:extLst>
          </p:cNvPr>
          <p:cNvSpPr txBox="1">
            <a:spLocks noChangeArrowheads="1"/>
          </p:cNvSpPr>
          <p:nvPr/>
        </p:nvSpPr>
        <p:spPr bwMode="auto">
          <a:xfrm>
            <a:off x="2346325" y="5146675"/>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mn-cs"/>
              </a:rPr>
              <a:t>Huffman Tree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7EC77A2B-C658-4614-A172-2B4BD92904CA}"/>
              </a:ext>
            </a:extLst>
          </p:cNvPr>
          <p:cNvSpPr>
            <a:spLocks noGrp="1" noChangeArrowheads="1"/>
          </p:cNvSpPr>
          <p:nvPr>
            <p:ph type="title"/>
          </p:nvPr>
        </p:nvSpPr>
        <p:spPr>
          <a:ln/>
        </p:spPr>
        <p:txBody>
          <a:bodyPr/>
          <a:lstStyle/>
          <a:p>
            <a:r>
              <a:rPr lang="en-US" altLang="zh-TW" dirty="0">
                <a:ea typeface="PMingLiU" panose="02020500000000000000" pitchFamily="18" charset="-120"/>
              </a:rPr>
              <a:t>The </a:t>
            </a:r>
            <a:r>
              <a:rPr lang="en-US" altLang="zh-TW" dirty="0">
                <a:solidFill>
                  <a:srgbClr val="FF3300"/>
                </a:solidFill>
                <a:ea typeface="PMingLiU" panose="02020500000000000000" pitchFamily="18" charset="-120"/>
              </a:rPr>
              <a:t>K</a:t>
            </a:r>
            <a:r>
              <a:rPr lang="en-US" altLang="zh-TW" dirty="0">
                <a:ea typeface="PMingLiU" panose="02020500000000000000" pitchFamily="18" charset="-120"/>
              </a:rPr>
              <a:t>nuth-</a:t>
            </a:r>
            <a:r>
              <a:rPr lang="en-US" altLang="zh-TW" dirty="0">
                <a:solidFill>
                  <a:srgbClr val="FF3300"/>
                </a:solidFill>
                <a:ea typeface="PMingLiU" panose="02020500000000000000" pitchFamily="18" charset="-120"/>
              </a:rPr>
              <a:t>M</a:t>
            </a:r>
            <a:r>
              <a:rPr lang="en-US" altLang="zh-TW" dirty="0">
                <a:ea typeface="PMingLiU" panose="02020500000000000000" pitchFamily="18" charset="-120"/>
              </a:rPr>
              <a:t>orris-</a:t>
            </a:r>
            <a:r>
              <a:rPr lang="en-US" altLang="zh-TW" dirty="0">
                <a:solidFill>
                  <a:srgbClr val="FF3300"/>
                </a:solidFill>
                <a:ea typeface="PMingLiU" panose="02020500000000000000" pitchFamily="18" charset="-120"/>
              </a:rPr>
              <a:t>P</a:t>
            </a:r>
            <a:r>
              <a:rPr lang="en-US" altLang="zh-TW" dirty="0">
                <a:ea typeface="PMingLiU" panose="02020500000000000000" pitchFamily="18" charset="-120"/>
              </a:rPr>
              <a:t>ratt algorithm</a:t>
            </a:r>
          </a:p>
        </p:txBody>
      </p:sp>
      <p:sp>
        <p:nvSpPr>
          <p:cNvPr id="350211" name="Rectangle 3">
            <a:extLst>
              <a:ext uri="{FF2B5EF4-FFF2-40B4-BE49-F238E27FC236}">
                <a16:creationId xmlns:a16="http://schemas.microsoft.com/office/drawing/2014/main" id="{EC19453B-946F-439B-9EE1-47087CF56C0B}"/>
              </a:ext>
            </a:extLst>
          </p:cNvPr>
          <p:cNvSpPr>
            <a:spLocks noGrp="1" noChangeArrowheads="1"/>
          </p:cNvSpPr>
          <p:nvPr>
            <p:ph type="body" idx="1"/>
          </p:nvPr>
        </p:nvSpPr>
        <p:spPr>
          <a:noFill/>
          <a:ln/>
        </p:spPr>
        <p:txBody>
          <a:bodyPr/>
          <a:lstStyle/>
          <a:p>
            <a:pPr>
              <a:lnSpc>
                <a:spcPct val="150000"/>
              </a:lnSpc>
            </a:pPr>
            <a:r>
              <a:rPr lang="en-US" altLang="zh-TW" dirty="0">
                <a:ea typeface="PMingLiU" panose="02020500000000000000" pitchFamily="18" charset="-120"/>
              </a:rPr>
              <a:t>Best known</a:t>
            </a:r>
          </a:p>
          <a:p>
            <a:pPr lvl="1">
              <a:lnSpc>
                <a:spcPct val="150000"/>
              </a:lnSpc>
            </a:pPr>
            <a:r>
              <a:rPr lang="en-US" altLang="zh-TW" dirty="0">
                <a:ea typeface="PMingLiU" panose="02020500000000000000" pitchFamily="18" charset="-120"/>
              </a:rPr>
              <a:t>For linear time for exact matching</a:t>
            </a:r>
          </a:p>
          <a:p>
            <a:pPr>
              <a:lnSpc>
                <a:spcPct val="150000"/>
              </a:lnSpc>
            </a:pPr>
            <a:r>
              <a:rPr lang="en-US" altLang="zh-TW" dirty="0">
                <a:ea typeface="PMingLiU" panose="02020500000000000000" pitchFamily="18" charset="-120"/>
              </a:rPr>
              <a:t>Preprocessing pattern </a:t>
            </a:r>
            <a:r>
              <a:rPr lang="en-US" altLang="zh-TW" dirty="0">
                <a:solidFill>
                  <a:srgbClr val="3333FF"/>
                </a:solidFill>
                <a:ea typeface="PMingLiU" panose="02020500000000000000" pitchFamily="18" charset="-120"/>
              </a:rPr>
              <a:t>P</a:t>
            </a:r>
          </a:p>
          <a:p>
            <a:pPr>
              <a:lnSpc>
                <a:spcPct val="150000"/>
              </a:lnSpc>
            </a:pPr>
            <a:r>
              <a:rPr lang="en-US" altLang="zh-TW" dirty="0">
                <a:ea typeface="PMingLiU" panose="02020500000000000000" pitchFamily="18" charset="-120"/>
              </a:rPr>
              <a:t>Compares from Left to Right</a:t>
            </a:r>
          </a:p>
        </p:txBody>
      </p:sp>
    </p:spTree>
    <p:extLst>
      <p:ext uri="{BB962C8B-B14F-4D97-AF65-F5344CB8AC3E}">
        <p14:creationId xmlns:p14="http://schemas.microsoft.com/office/powerpoint/2010/main" val="802042612"/>
      </p:ext>
    </p:extLst>
  </p:cSld>
  <p:clrMapOvr>
    <a:masterClrMapping/>
  </p:clrMapOvr>
</p:sld>
</file>

<file path=ppt/theme/theme1.xml><?xml version="1.0" encoding="utf-8"?>
<a:theme xmlns:a="http://schemas.openxmlformats.org/drawingml/2006/main" name="Network">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B64C1E2-42EA-4660-BCB7-94E6DA756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15671</TotalTime>
  <Words>5911</Words>
  <Application>Microsoft Office PowerPoint</Application>
  <PresentationFormat>On-screen Show (4:3)</PresentationFormat>
  <Paragraphs>1878</Paragraphs>
  <Slides>84</Slides>
  <Notes>3</Notes>
  <HiddenSlides>0</HiddenSlides>
  <MMClips>0</MMClips>
  <ScaleCrop>false</ScaleCrop>
  <HeadingPairs>
    <vt:vector size="8" baseType="variant">
      <vt:variant>
        <vt:lpstr>Fonts Used</vt:lpstr>
      </vt:variant>
      <vt:variant>
        <vt:i4>12</vt:i4>
      </vt:variant>
      <vt:variant>
        <vt:lpstr>Theme</vt:lpstr>
      </vt:variant>
      <vt:variant>
        <vt:i4>4</vt:i4>
      </vt:variant>
      <vt:variant>
        <vt:lpstr>Embedded OLE Servers</vt:lpstr>
      </vt:variant>
      <vt:variant>
        <vt:i4>2</vt:i4>
      </vt:variant>
      <vt:variant>
        <vt:lpstr>Slide Titles</vt:lpstr>
      </vt:variant>
      <vt:variant>
        <vt:i4>84</vt:i4>
      </vt:variant>
    </vt:vector>
  </HeadingPairs>
  <TitlesOfParts>
    <vt:vector size="102" baseType="lpstr">
      <vt:lpstr>Arial</vt:lpstr>
      <vt:lpstr>Arial Rounded MT Bold</vt:lpstr>
      <vt:lpstr>Calibri</vt:lpstr>
      <vt:lpstr>Calibri Light</vt:lpstr>
      <vt:lpstr>Courier New</vt:lpstr>
      <vt:lpstr>Georgia</vt:lpstr>
      <vt:lpstr>Gill Sans MT</vt:lpstr>
      <vt:lpstr>Symbol</vt:lpstr>
      <vt:lpstr>Tahoma</vt:lpstr>
      <vt:lpstr>Times</vt:lpstr>
      <vt:lpstr>Times New Roman</vt:lpstr>
      <vt:lpstr>Wingdings</vt:lpstr>
      <vt:lpstr>Network</vt:lpstr>
      <vt:lpstr>Office Theme</vt:lpstr>
      <vt:lpstr>Default Design</vt:lpstr>
      <vt:lpstr>3_Office Theme</vt:lpstr>
      <vt:lpstr>VISIO</vt:lpstr>
      <vt:lpstr>Equation</vt:lpstr>
      <vt:lpstr>String Matching</vt:lpstr>
      <vt:lpstr>Exact String Search</vt:lpstr>
      <vt:lpstr>Exact String Matching</vt:lpstr>
      <vt:lpstr>String Matching Z</vt:lpstr>
      <vt:lpstr>Exploiting Patterns in P</vt:lpstr>
      <vt:lpstr>Z-Algorithm</vt:lpstr>
      <vt:lpstr>Fundamental Preprocessing</vt:lpstr>
      <vt:lpstr>The KMP Algorithm</vt:lpstr>
      <vt:lpstr>The Knuth-Morris-Pratt algorithm</vt:lpstr>
      <vt:lpstr>The KMP Ideas</vt:lpstr>
      <vt:lpstr>The KMP Algorithm - Motivation</vt:lpstr>
      <vt:lpstr>KMP Failure Function</vt:lpstr>
      <vt:lpstr>KMP Failure Function</vt:lpstr>
      <vt:lpstr>KMP Failure Function</vt:lpstr>
      <vt:lpstr>The KMP Algorithm</vt:lpstr>
      <vt:lpstr>Example</vt:lpstr>
      <vt:lpstr>The KMP Algorithm</vt:lpstr>
      <vt:lpstr>Computing the Failure Function</vt:lpstr>
      <vt:lpstr>About the Creators</vt:lpstr>
      <vt:lpstr>Boyer-Moore’s Algorithm</vt:lpstr>
      <vt:lpstr>Right to left Scan Rule</vt:lpstr>
      <vt:lpstr>Right to left Scan Rule</vt:lpstr>
      <vt:lpstr>Right to left Scan Rule</vt:lpstr>
      <vt:lpstr>Right to left Scan Rule</vt:lpstr>
      <vt:lpstr>Right to left Scan Rule</vt:lpstr>
      <vt:lpstr>PowerPoint Presentation</vt:lpstr>
      <vt:lpstr>Right to left Scan Rule</vt:lpstr>
      <vt:lpstr>Bad Character Shift Rule</vt:lpstr>
      <vt:lpstr>Bad Character Shift Rule</vt:lpstr>
      <vt:lpstr>Bad Character Shift Rule</vt:lpstr>
      <vt:lpstr>Boyer-Moore’s Algorithm</vt:lpstr>
      <vt:lpstr>Boyer-Moore’s Algorithm</vt:lpstr>
      <vt:lpstr>Boyer-Moore’s Algorithm</vt:lpstr>
      <vt:lpstr>Boyer-Moore’s Algorithm</vt:lpstr>
      <vt:lpstr>Boyer-Moore’s Algorithm</vt:lpstr>
      <vt:lpstr>Example</vt:lpstr>
      <vt:lpstr>Last-Occurrence Function</vt:lpstr>
      <vt:lpstr>The Boyer-Moore Algorithm</vt:lpstr>
      <vt:lpstr>Analysis</vt:lpstr>
      <vt:lpstr>The Boyer-Moore algorithm</vt:lpstr>
      <vt:lpstr>The Boyer-Moore algorithm</vt:lpstr>
      <vt:lpstr>Rabin-Karp Algorithm</vt:lpstr>
      <vt:lpstr>Rabin-Karp algorithm</vt:lpstr>
      <vt:lpstr>Rabin-Karp algorithm</vt:lpstr>
      <vt:lpstr>Rabin-Karp algorithm</vt:lpstr>
      <vt:lpstr>Rabin-Karp algorithm</vt:lpstr>
      <vt:lpstr>Rabin-Karp algorithm</vt:lpstr>
      <vt:lpstr>Rabin-Karp algorithm</vt:lpstr>
      <vt:lpstr>Rabin-Karp algorithm</vt:lpstr>
      <vt:lpstr>Rabin-Karp algorithm</vt:lpstr>
      <vt:lpstr>Rabin-Karp algorithm</vt:lpstr>
      <vt:lpstr>Calculating the hash function</vt:lpstr>
      <vt:lpstr>Horner’s rule</vt:lpstr>
      <vt:lpstr>Horner’s rule</vt:lpstr>
      <vt:lpstr>Calculating the hash on the string</vt:lpstr>
      <vt:lpstr>Calculating the hash on the string</vt:lpstr>
      <vt:lpstr>Calculating the hash on the string</vt:lpstr>
      <vt:lpstr>Calculating the hash on the string</vt:lpstr>
      <vt:lpstr>Calculating the hash on the string</vt:lpstr>
      <vt:lpstr>Algorithm so far…</vt:lpstr>
      <vt:lpstr>Algorithm so far…</vt:lpstr>
      <vt:lpstr>Modular arithmetics</vt:lpstr>
      <vt:lpstr>Modular arithmetics</vt:lpstr>
      <vt:lpstr>Runtime</vt:lpstr>
      <vt:lpstr>Average case running time</vt:lpstr>
      <vt:lpstr>Average case running time</vt:lpstr>
      <vt:lpstr>Average case running time</vt:lpstr>
      <vt:lpstr>Matching running times</vt:lpstr>
      <vt:lpstr>Huffman coding for Text Compression</vt:lpstr>
      <vt:lpstr>Huffman coding</vt:lpstr>
      <vt:lpstr>Huffman coding</vt:lpstr>
      <vt:lpstr>Huffman coding</vt:lpstr>
      <vt:lpstr>Huffman Tree Construction</vt:lpstr>
      <vt:lpstr>Huffman Tree Construction</vt:lpstr>
      <vt:lpstr>Huffman Tree Construction</vt:lpstr>
      <vt:lpstr>Huffman Tree Construction</vt:lpstr>
      <vt:lpstr>Huffman Tree Construction</vt:lpstr>
      <vt:lpstr>Huffman Tree Construction</vt:lpstr>
      <vt:lpstr>Huffman Tree Construction</vt:lpstr>
      <vt:lpstr>Huffman Tree Construction</vt:lpstr>
      <vt:lpstr>Huffman Tree Construction</vt:lpstr>
      <vt:lpstr>Huffman Tree Construction</vt:lpstr>
      <vt:lpstr>Huffman Tree Construction</vt:lpstr>
      <vt:lpstr>Huffman Tree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242</cp:revision>
  <dcterms:created xsi:type="dcterms:W3CDTF">2021-10-24T06:23:43Z</dcterms:created>
  <dcterms:modified xsi:type="dcterms:W3CDTF">2022-01-24T06:07:37Z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