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685" r:id="rId6"/>
    <p:sldMasterId id="2147483697" r:id="rId7"/>
    <p:sldMasterId id="2147483709" r:id="rId8"/>
  </p:sldMasterIdLst>
  <p:notesMasterIdLst>
    <p:notesMasterId r:id="rId45"/>
  </p:notesMasterIdLst>
  <p:handoutMasterIdLst>
    <p:handoutMasterId r:id="rId46"/>
  </p:handoutMasterIdLst>
  <p:sldIdLst>
    <p:sldId id="256" r:id="rId9"/>
    <p:sldId id="372" r:id="rId10"/>
    <p:sldId id="519" r:id="rId11"/>
    <p:sldId id="356" r:id="rId12"/>
    <p:sldId id="357" r:id="rId13"/>
    <p:sldId id="397" r:id="rId14"/>
    <p:sldId id="359" r:id="rId15"/>
    <p:sldId id="360" r:id="rId16"/>
    <p:sldId id="361" r:id="rId17"/>
    <p:sldId id="362" r:id="rId18"/>
    <p:sldId id="370" r:id="rId19"/>
    <p:sldId id="262" r:id="rId20"/>
    <p:sldId id="263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01" r:id="rId33"/>
    <p:sldId id="374" r:id="rId34"/>
    <p:sldId id="375" r:id="rId35"/>
    <p:sldId id="400" r:id="rId36"/>
    <p:sldId id="589" r:id="rId37"/>
    <p:sldId id="381" r:id="rId38"/>
    <p:sldId id="382" r:id="rId39"/>
    <p:sldId id="383" r:id="rId40"/>
    <p:sldId id="384" r:id="rId41"/>
    <p:sldId id="385" r:id="rId42"/>
    <p:sldId id="386" r:id="rId43"/>
    <p:sldId id="3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MergeSort" id="{1FD07E5C-FD5F-4FE2-827A-B645B40CAAC2}">
          <p14:sldIdLst>
            <p14:sldId id="372"/>
            <p14:sldId id="519"/>
            <p14:sldId id="356"/>
            <p14:sldId id="357"/>
            <p14:sldId id="397"/>
            <p14:sldId id="359"/>
            <p14:sldId id="360"/>
            <p14:sldId id="361"/>
            <p14:sldId id="362"/>
            <p14:sldId id="370"/>
          </p14:sldIdLst>
        </p14:section>
        <p14:section name="Demo" id="{41D0BB26-E527-4C32-8F0D-6D2A096589F4}">
          <p14:sldIdLst>
            <p14:sldId id="262"/>
            <p14:sldId id="263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Analysis of MergeSort" id="{EE1C33A4-F0B0-4476-8251-9B374A1AB0A4}">
          <p14:sldIdLst>
            <p14:sldId id="401"/>
            <p14:sldId id="374"/>
            <p14:sldId id="375"/>
            <p14:sldId id="400"/>
            <p14:sldId id="589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24726"/>
    <a:srgbClr val="FF9B45"/>
    <a:srgbClr val="DD462F"/>
    <a:srgbClr val="404040"/>
    <a:srgbClr val="923922"/>
    <a:srgbClr val="D2B4A6"/>
    <a:srgbClr val="F8CFB6"/>
    <a:srgbClr val="F8CAB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5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5EB87A-4A92-41C8-A7BA-58A994718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37D4A-CA89-4C87-B88A-24EF4147C360}" type="slidenum">
              <a:rPr lang="en-US" altLang="ti-ET"/>
              <a:pPr/>
              <a:t>10</a:t>
            </a:fld>
            <a:endParaRPr lang="en-US" altLang="ti-ET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CBEA6305-F240-473B-90A2-D5D2971DA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F61E8BBC-9249-49C1-B442-AE3538BB0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C63144-0893-42F7-93FE-FC8D4DBBA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D8A99-7260-40A4-BB7F-28C0A992AC33}" type="slidenum">
              <a:rPr lang="en-US" altLang="ti-ET"/>
              <a:pPr/>
              <a:t>11</a:t>
            </a:fld>
            <a:endParaRPr lang="en-US" altLang="ti-ET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92214929-CF48-42EA-8A16-7812EE635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1CA1A805-434D-410E-931A-0A301F330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FFCC8E-1635-4419-9105-FF086B742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BC33E-65D9-4C2B-9B7D-D3AE2866D002}" type="slidenum">
              <a:rPr lang="en-US" altLang="ti-ET"/>
              <a:pPr/>
              <a:t>25</a:t>
            </a:fld>
            <a:endParaRPr lang="en-US" altLang="ti-ET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C94ADCEE-7BA9-4196-AF6B-BD0E5FDF7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F61009CF-41A1-4C54-9D79-825D3D3FB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FBDBFC-F414-4A4C-A56E-A3D3405FE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85F31-B66D-44B3-AB7D-484E4BF64584}" type="slidenum">
              <a:rPr lang="en-US" altLang="ti-ET"/>
              <a:pPr/>
              <a:t>26</a:t>
            </a:fld>
            <a:endParaRPr lang="en-US" altLang="ti-ET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10962064-63A6-4CBE-AAED-170C86748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F47C5BAC-62F0-42D1-9585-BA5B84733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E01AC7-CF3E-45B4-8CF5-3FC941219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058E3-52C1-46C9-8830-4713141E5F74}" type="slidenum">
              <a:rPr lang="en-US" altLang="ti-ET"/>
              <a:pPr/>
              <a:t>27</a:t>
            </a:fld>
            <a:endParaRPr lang="en-US" altLang="ti-ET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A050F1C6-F038-476E-AAC7-4C103898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D4319B88-DB30-40E2-83BF-053308E84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0D3E5E-F85D-4739-9F8F-73B46A506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65163-A36A-4230-A6D3-B0B8C31803DC}" type="slidenum">
              <a:rPr lang="en-US" altLang="ti-ET"/>
              <a:pPr/>
              <a:t>28</a:t>
            </a:fld>
            <a:endParaRPr lang="en-US" altLang="ti-ET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7B0542-2094-45E0-BA19-8928F0DA8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0358DDB2-3D51-42CA-920B-EA24B2E39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486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D65CCE-E37F-474A-9C84-69B7A7FC6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D58BC-AA15-4D3C-AC5C-DBAD1F971DEA}" type="slidenum">
              <a:rPr lang="en-US" altLang="ti-ET"/>
              <a:pPr/>
              <a:t>30</a:t>
            </a:fld>
            <a:endParaRPr lang="en-US" altLang="ti-ET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68224A0B-0252-4177-91FF-680E44982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45CEEBB8-CB82-404F-90B0-8A494980D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3D0BBA-CCEC-4C13-9192-8503E893D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25090-B30E-4AF9-A638-05B5BD4AA87D}" type="slidenum">
              <a:rPr lang="en-US" altLang="ti-ET"/>
              <a:pPr/>
              <a:t>31</a:t>
            </a:fld>
            <a:endParaRPr lang="en-US" altLang="ti-ET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12A4FF66-1457-46AD-B70A-A31C60C56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405D2531-5532-4846-9328-8BBF93C4D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49B214-0E22-4441-AAFE-661692743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55528-458A-4AEF-A64B-195AE2CAD4F8}" type="slidenum">
              <a:rPr lang="en-US" altLang="ti-ET"/>
              <a:pPr/>
              <a:t>32</a:t>
            </a:fld>
            <a:endParaRPr lang="en-US" altLang="ti-ET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C22EA6BC-87C2-4D48-8250-B246BDED3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ABEDF568-C91D-456C-B78F-B2FB37F7F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3C6A42-B97C-46BB-ACDC-45ADE7B3B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05747-2B8F-4998-9730-E20156B32D7E}" type="slidenum">
              <a:rPr lang="en-US" altLang="ti-ET"/>
              <a:pPr/>
              <a:t>2</a:t>
            </a:fld>
            <a:endParaRPr lang="en-US" altLang="ti-ET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CEF3FB0C-F2E8-4F4C-928A-FBB25A24D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2BD236C2-0799-48BB-8B0D-76B4EFF1A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25C0E8-81F7-4435-B80D-20E37923F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03301-B589-443E-8309-27B0FA9A4C57}" type="slidenum">
              <a:rPr lang="en-US" altLang="ti-ET"/>
              <a:pPr/>
              <a:t>33</a:t>
            </a:fld>
            <a:endParaRPr lang="en-US" altLang="ti-ET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13C259AE-8679-4D64-8456-ACC02ED8A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FAE824FD-DCCB-4D1A-ACC6-709582690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8E266F-CF66-4C5B-9A79-595BF85A15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633A1-A6B8-47EE-B035-222F72B05231}" type="slidenum">
              <a:rPr lang="en-US" altLang="ti-ET"/>
              <a:pPr/>
              <a:t>34</a:t>
            </a:fld>
            <a:endParaRPr lang="en-US" altLang="ti-ET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5D26B29E-506B-4296-9608-C6687AC18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A9D1B1E7-9D17-4DB9-8333-AD1ACFB6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ED7F6B-B8EE-42F8-BD27-1E09AA3AD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53023-E4A9-4387-9357-09ADBC9CCD70}" type="slidenum">
              <a:rPr lang="en-US" altLang="ti-ET"/>
              <a:pPr/>
              <a:t>35</a:t>
            </a:fld>
            <a:endParaRPr lang="en-US" altLang="ti-ET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3391BF57-830F-44D2-B726-3C39EDFDE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9DABFF3A-4FD6-46D4-A633-263C77CCD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D0681E-45F4-4C59-8DCA-083340112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D80E6-4595-44DE-BE19-DC6F5067FDA6}" type="slidenum">
              <a:rPr lang="en-US" altLang="ti-ET"/>
              <a:pPr/>
              <a:t>36</a:t>
            </a:fld>
            <a:endParaRPr lang="en-US" altLang="ti-ET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A5EE28F9-DF3F-4631-A25D-976C8D6F74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9145E1D3-36E8-4CA1-A0A2-54AC60F1F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3C6A42-B97C-46BB-ACDC-45ADE7B3B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05747-2B8F-4998-9730-E20156B32D7E}" type="slidenum">
              <a:rPr lang="en-US" altLang="ti-ET"/>
              <a:pPr/>
              <a:t>3</a:t>
            </a:fld>
            <a:endParaRPr lang="en-US" altLang="ti-ET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CEF3FB0C-F2E8-4F4C-928A-FBB25A24D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2BD236C2-0799-48BB-8B0D-76B4EFF1A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11144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FBBA59-767F-49A5-9A58-F65F4E661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49360-365C-49C9-AF6A-AA3047D3735F}" type="slidenum">
              <a:rPr lang="en-US" altLang="ti-ET"/>
              <a:pPr/>
              <a:t>4</a:t>
            </a:fld>
            <a:endParaRPr lang="en-US" altLang="ti-ET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161A7514-B250-42D3-944F-79F7F5767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2D3A5B3E-517D-49C0-BC4D-B69ADE10F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F7F04C-0476-47FF-BF56-40A1DAE28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3FFB3-6157-4902-89BB-9B257C585AED}" type="slidenum">
              <a:rPr lang="en-US" altLang="ti-ET"/>
              <a:pPr/>
              <a:t>5</a:t>
            </a:fld>
            <a:endParaRPr lang="en-US" altLang="ti-ET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C7EF3DB3-75A9-4A69-A6B6-EC14C5AD4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77CC566-01CA-4283-9528-B6A1C3A7F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185E26-CE71-43D7-9AD6-E81B935B9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C8528-999C-4B39-B902-4C52314414EA}" type="slidenum">
              <a:rPr lang="en-US" altLang="ti-ET"/>
              <a:pPr/>
              <a:t>6</a:t>
            </a:fld>
            <a:endParaRPr lang="en-US" altLang="ti-ET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E161E7A8-D466-49D0-B734-626BC85D3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F60D8BF0-E28C-4768-902B-E13F18F6A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3164D6-C5B4-4AFB-8EBD-E30652350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2F738-B539-412B-9DBF-B90E9B726CB8}" type="slidenum">
              <a:rPr lang="en-US" altLang="ti-ET"/>
              <a:pPr/>
              <a:t>7</a:t>
            </a:fld>
            <a:endParaRPr lang="en-US" altLang="ti-ET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88DE10AF-CF22-4B52-8B23-687C14834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8BDECCB5-289C-4C97-B502-591DEDA6B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E71DED-BCC9-4562-9026-8FE7F4FE7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89741-2C76-4239-AC9C-7E50C1B4D3A9}" type="slidenum">
              <a:rPr lang="en-US" altLang="ti-ET"/>
              <a:pPr/>
              <a:t>8</a:t>
            </a:fld>
            <a:endParaRPr lang="en-US" altLang="ti-ET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A44D7F18-58B4-4BBF-9AE4-7E3D1B6A8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47DFDDCD-737D-4461-992E-29F748368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86858C-6D31-4425-B6C9-730C7259B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C5ECE-1936-4858-916B-95AF37E65B99}" type="slidenum">
              <a:rPr lang="en-US" altLang="ti-ET"/>
              <a:pPr/>
              <a:t>9</a:t>
            </a:fld>
            <a:endParaRPr lang="en-US" altLang="ti-ET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34DFC66E-DEA6-4CB0-A557-528EFA1FE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DB7A392A-8655-446D-9ECE-0EA1C09DC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9784-07A5-41C3-915B-55D1BCE4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E5D9-3F85-48D7-A19E-E90B1901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C0B8-9900-41F3-B280-F80E9D596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E1D73D-315F-4DD9-A07F-04C7C5D6F354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2363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DAF1-9618-4F3E-A115-2DCA85C3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3D3E-8E09-47FE-B365-8E7B59B9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0185E-10F1-4102-9C61-57D53565B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E8E69A-2071-44CE-BE16-3F89F35D62ED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276026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8607-5C6B-4D76-AAE3-13A682AE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D89B-562D-4945-BF49-1D7172096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30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5DF1-A471-48A9-B32A-A17C99E64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130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FEE5C-79CD-40F6-9D9D-0717E811A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B55EAF-71AC-4DE4-928F-304FD85657A0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206285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23F6-E36E-434F-9C0D-9988B886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5B223-D702-429F-B3A5-6F9F349B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C065-51A5-48E9-853D-8B11BF1F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9B36-5632-4C37-8C45-315FB6FB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6B823-EAD2-44FE-A67D-BF73B671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D92DA-F57E-4124-B735-C19AC32CF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BCED0E-17A5-4E49-920F-CE9C90C7D6F7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421732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F726-6468-45F1-B5F3-663DB30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25219-205D-47C5-A4D5-25A43D96A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489E3B-56F7-428F-8F97-B2C0434F4D0A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264846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B8E84-4854-4D5B-A459-4222521C77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5324F4-1E57-491B-9D8A-E7A46FDC6053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260597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2A70-5B85-4A1E-ABDC-27E197FA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03FB-C49A-4858-BF7F-F35024E1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6EB5C-B764-4949-88A2-5BE22544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D3335-8D75-44D3-8CC2-5ECB8B971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5A4BBA-CDAD-49D5-AF78-1DA4B4302322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262837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DF31-2EB2-4B73-B80D-A89374D3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6F0DD-65CF-4752-8E8E-3638675E6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9883E-FFD0-4045-AE65-65E118AE2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0E0B2-ADF0-44B8-9844-5E386E18F8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4BADDE-DDA1-4AF3-A9DE-28D8B7A41CE7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698370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FCE6-EEF9-4852-8D7D-E76C1CC5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5074B-A95A-4094-90A3-05C0CF89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9E4B-BD64-4F9E-8237-2B00646FC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B319D1-F8EA-44CF-85BA-14693B48259C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385071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DA32D-F95B-4CB1-BAC7-A5C3E71D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AB5FA-A140-4358-93D7-77674875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BEC4D-9E46-41A5-BB38-DD59E1B80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A3B02-3E59-489C-9803-C92A961BEEA1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571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CFCCDE-8EC5-44BB-82F4-1160F3DAC7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3A90CF-B45E-47F7-92C1-4A389EAB6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9BED9F-8BDD-4844-A982-21B3177E7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FC44-98C4-4926-84E1-434ADE582106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780928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02150E-FCC2-4B29-8909-E72F15BAE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83E487-28E4-4FD4-BEB3-3A9DA8E60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D85A5-1AAD-4FF4-B9A2-3FD76941D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9A12D-C51A-4238-B035-2BB9E9EAC8E0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276855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1714C0-6E61-48DC-9087-061A2BDF5B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2A2853-07D0-463C-98A8-96B317327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C320D6-973A-4AF0-9784-3C060F569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D18A-C4C2-42E8-8700-B119F930CF4B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354317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CF2D7-A5AA-475B-8EBE-E85A846AA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B92F0-E6DF-45E2-84AA-F50C633434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15AD9-7433-4077-9F86-AC401FDAF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22AFC-5618-4F9C-8769-2D38C28ED78E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072670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31E0BE-4985-45CB-8E57-E11223774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FBD434-AE64-4720-A567-3B065171C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7BF3DB-F69E-4FB7-B4B7-E06895F6F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1BF56-7A63-4A8D-B2A8-5768A476D005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587271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2EBA4E-33F2-42DA-B0B6-5DE542C95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867941-0AA8-4BB0-9277-A723C2D67B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ADD732-4AB7-4CA8-A9CC-7808EC02C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5B052-68C9-4D7F-B2A8-47DFADEC950E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974618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12A669-36A2-4956-99EE-0CE7C0430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F78B7B-E52F-438E-BB5E-82F27AFC7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0E33C6-CA2F-4551-8065-EC5BFB362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71343-FB64-494B-B6CC-92123FDE6459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722867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332B1-0414-4B62-A35D-2945A63518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34162-107A-4801-AF5C-0DF51FAD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0A1CD-4AA4-4CBE-A593-829A63563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306A4-7BD8-41DB-9412-5A4835451B08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654582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EAE0E-9A65-44BD-8858-E308E62502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87717-B976-4985-94CD-22F9EDEE9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D998C-EC64-4F80-BE18-E8A08661B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9CC94-415E-467E-B537-B7CAB210FB23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764370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2C18DD-BF1E-4345-BB9C-0812BB1A2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BB67C8-7F3C-4C4D-8695-B0CABE88D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5A019C-32E7-490C-BD2C-470BC532A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96283-CEDD-4F52-AD27-272DA0AABA6C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6767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C9AE27-BD77-4109-A419-EF5B79BFB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145646-24E4-4B7F-AC32-E29CDEB230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15D652-0374-4C65-915C-674ECC37C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1FE49-803C-4B03-8B96-195C790BAB46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57308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7CC-8201-41EC-AC7D-D1C931B1E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21082-5006-4107-963D-5D909F55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E94C-BAB7-4594-91D1-731867E7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BE7B-29E4-4EF3-8CED-C9CE47EF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i-ET"/>
              <a:t>CS 477/677 -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76F5-E739-415B-8AB5-4F79AD39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494A-8857-4722-BEEC-D69B2ADF2F7C}" type="slidenum">
              <a:rPr lang="en-US" altLang="ti-ET" smtClean="0"/>
              <a:pPr/>
              <a:t>‹#›</a:t>
            </a:fld>
            <a:endParaRPr lang="en-US" altLang="ti-ET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5CE68C5-DE75-4340-BCF2-84F58A829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3282439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BC04-CC4B-4CE5-8056-E85BA45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1C4E-1357-405C-8AA3-4DAE1B91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B137-824E-4E45-845B-E8624872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EB90-864A-41B5-8647-7BE063D2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426C-6596-4D9B-AC17-385EE0A1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762-B80A-431B-9273-1DA230507CC9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617524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76F3-5E2A-4A9A-A69B-55620EE7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DA1B-2234-42C4-A7E7-56BBFA739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1D2D-B1F7-4F11-A035-DB606943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FDB6-6918-4C63-A832-512F9B2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9F13-3680-42A3-9C02-D63C6A3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D574-C17B-4AEB-8EC9-24F8D7EFB7F7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0551983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7089-8DB2-4EEE-BA36-52DD65C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318A-11FB-4E15-BEFB-F25A0C16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FFF4-739E-436A-8037-CC52B96E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A13E-A345-4A1F-B310-F145C512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AD79-6F2F-40C4-B018-7CCB14AE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642E-FD63-4CC6-98E1-C85D193E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008-A932-4ABA-8DD2-B621F7E7F098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664352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748-5A73-4E97-B6AF-01D9166F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0B55-4EB5-48E7-8938-6FD09216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DCF4-8A87-4129-94D3-9E2A27CC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CFE00-7207-4D49-87AC-CFDDC423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EBBF-6179-4AE4-855B-7199E4B88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14F6E-58A7-452F-943B-00301B4C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2EB70-4FC0-4FB4-ACA4-7CB9078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BB4C2-BF64-4894-8878-B3C89467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7F90-B2B0-4051-A242-9AE5D16E0977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762172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693F-D469-4F0F-A2A7-D43CD55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1709A-0230-49D9-91DE-BE9794B0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87A3-A46B-446D-9247-093FC9D1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902C7-FA52-42AC-A438-573B63D5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5DA2-A91A-4904-A609-A1347A0427C8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681314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75427-EF8A-42FB-8F27-0E4B0BB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25FDD-DF29-49AD-BC3B-F1445A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C2894-8735-4589-BE91-38381500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894-2928-4354-A1BF-84322CB32E63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3842937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0F85-DCC7-476F-B445-D5ABAEE7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D5B9-448A-4FF1-B4CA-4ED3C057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7A37-3B90-4608-B40F-9FCA8D7CB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DCBFA-FA0C-4005-ACE8-4C42DEAD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CAEFF-1D96-4D97-98CD-FAFD9317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3CC6-22E5-4EB9-94A5-0CF852FB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15-055E-425F-BEC1-1F335555D6AA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969543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A87-6DBA-4BC4-A24E-E0BF265F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AAE13-784A-4583-B3F5-FA23CB7A5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72A56-8518-4034-B820-896F678A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1697E-ABE2-40AF-8BAB-120E3BB9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3C77D-633F-4971-8AD6-FCEDF244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1971C-924C-40C2-B98C-96BC6200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45AF-D078-4AD6-ADF5-7361B0AF0451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1019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02" y="522934"/>
            <a:ext cx="11330119" cy="707981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619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B66A-42AD-49EC-AFC8-3F29401B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88ABA-29EE-4BDA-B0CC-E997DD75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472D-0DD4-4AC3-9EE5-8BFCA726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1FDA-8011-4702-AB72-4C7B3AF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DF87-EF23-46BC-996E-2449304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F89-D587-4FB8-9529-D1DE190F2F64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8024691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A3072-33D3-42BF-A424-5B1552AD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6C58-FC1C-442C-9F95-9F7F107F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00D2-90A1-4992-B9E8-C823A350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7901-2641-47E0-B752-8F4DF128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0BAB-3D28-451E-A552-5A55D05A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A0C7-8E31-4064-8A63-5389DBC60C82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0936411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4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E9CF-BA1C-4876-8C75-EC1AA52B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583C-E81A-46BA-9D03-FB218090CC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DFE1-2021-429D-8AE5-D4751769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9522-C2C3-436A-8081-C3F005FB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5EAF-497C-4B5E-A5D3-AEBC9A512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32DD4FA1-A0CC-4B82-A47F-ED06C6245D99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437359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F300-E761-4BFA-A34E-218842108D4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8B74-7E2D-491E-B5E1-0CF158D4BA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B4F5A-F380-4D95-B358-8A820121DA7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4C02D-28A8-4D9E-927D-34E53990B33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7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E5E1A-6ECA-4039-A146-AE628F1AE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E481F-07CF-4592-A76D-8315E5DA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520614-54B5-4244-8254-2C1D27D12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F375A472-CB59-47EB-8805-E41857AE7CF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132233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299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7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21207" y="1196392"/>
            <a:ext cx="1106635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3624" cy="64008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4815019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49" y="262783"/>
            <a:ext cx="11682101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406800"/>
            <a:ext cx="11374549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72447" y="1266092"/>
            <a:ext cx="11397553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26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C6FA-8D81-4B49-80E4-4500947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26A7-580B-4115-AD43-DA0C8D00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327639"/>
            <a:ext cx="11113009" cy="50379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20669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AED-BB64-47F7-9E68-DC9FE732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684A4B1-BAB1-4DA3-94A5-9BB2F691FB8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67784" y="1214439"/>
            <a:ext cx="10972800" cy="5076825"/>
          </a:xfrm>
        </p:spPr>
        <p:txBody>
          <a:bodyPr/>
          <a:lstStyle/>
          <a:p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4961-056D-4FEF-9C76-215D47DA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63A97-6086-493D-BDCD-61B512D26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2AB14FEC-541B-46AC-B379-9469C6376386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8559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>
            <a:extLst>
              <a:ext uri="{FF2B5EF4-FFF2-40B4-BE49-F238E27FC236}">
                <a16:creationId xmlns:a16="http://schemas.microsoft.com/office/drawing/2014/main" id="{AFF15FB0-3E5F-4C69-983B-70DB42B0A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 sz="1800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29A36162-B535-4179-BB5A-FB4EA3DC3CF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12192000" cy="15240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ti-ET" noProof="0"/>
              <a:t>Click to edit Master title style</a:t>
            </a:r>
          </a:p>
        </p:txBody>
      </p:sp>
      <p:sp>
        <p:nvSpPr>
          <p:cNvPr id="203780" name="Text Box 4">
            <a:extLst>
              <a:ext uri="{FF2B5EF4-FFF2-40B4-BE49-F238E27FC236}">
                <a16:creationId xmlns:a16="http://schemas.microsoft.com/office/drawing/2014/main" id="{38D01899-293A-4756-8CEF-6D769C6F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1219200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i-ET" sz="1000"/>
              <a:t>Princeton University   •   COS 226   •   Algorithms and Data Structures   •   Spring 2004   •   Kevin Wayne   •    http://www.Princeton.EDU/~cos226</a:t>
            </a:r>
          </a:p>
        </p:txBody>
      </p:sp>
    </p:spTree>
    <p:extLst>
      <p:ext uri="{BB962C8B-B14F-4D97-AF65-F5344CB8AC3E}">
        <p14:creationId xmlns:p14="http://schemas.microsoft.com/office/powerpoint/2010/main" val="244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7240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495" y="355880"/>
            <a:ext cx="1133011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325316" y="1170016"/>
            <a:ext cx="1152671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9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2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938BB8F4-2332-4263-A4F1-76924DD16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title style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1CE0C06E-905B-4F05-A1BC-0AB387820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46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text styles</a:t>
            </a:r>
          </a:p>
          <a:p>
            <a:pPr lvl="1"/>
            <a:r>
              <a:rPr lang="en-US" altLang="ti-ET"/>
              <a:t>Second level</a:t>
            </a:r>
          </a:p>
          <a:p>
            <a:pPr lvl="2"/>
            <a:r>
              <a:rPr lang="en-US" altLang="ti-ET"/>
              <a:t>Third level</a:t>
            </a:r>
          </a:p>
          <a:p>
            <a:pPr lvl="3"/>
            <a:r>
              <a:rPr lang="en-US" altLang="ti-ET"/>
              <a:t>Fourth level</a:t>
            </a:r>
          </a:p>
          <a:p>
            <a:pPr lvl="4"/>
            <a:r>
              <a:rPr lang="en-US" altLang="ti-ET"/>
              <a:t>Fifth level</a:t>
            </a:r>
          </a:p>
        </p:txBody>
      </p:sp>
      <p:sp>
        <p:nvSpPr>
          <p:cNvPr id="202756" name="Rectangle 4">
            <a:extLst>
              <a:ext uri="{FF2B5EF4-FFF2-40B4-BE49-F238E27FC236}">
                <a16:creationId xmlns:a16="http://schemas.microsoft.com/office/drawing/2014/main" id="{87C78D86-FC58-40C1-80C6-BAC701ADAD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E11C9B9-0B7C-4A70-AFA7-073D4FE4FFF1}" type="slidenum">
              <a:rPr lang="en-US" altLang="ti-ET"/>
              <a:pPr/>
              <a:t>‹#›</a:t>
            </a:fld>
            <a:endParaRPr lang="en-US" altLang="ti-ET" sz="1400"/>
          </a:p>
        </p:txBody>
      </p:sp>
    </p:spTree>
    <p:extLst>
      <p:ext uri="{BB962C8B-B14F-4D97-AF65-F5344CB8AC3E}">
        <p14:creationId xmlns:p14="http://schemas.microsoft.com/office/powerpoint/2010/main" val="427555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kern="1200">
          <a:solidFill>
            <a:srgbClr val="004000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folHlink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8402DF-CC14-43FA-8303-4F1F03D5B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70831C-BDE4-46F8-9C82-051CDCDD5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text styles</a:t>
            </a:r>
          </a:p>
          <a:p>
            <a:pPr lvl="1"/>
            <a:r>
              <a:rPr lang="en-US" altLang="ti-ET"/>
              <a:t>Second level</a:t>
            </a:r>
          </a:p>
          <a:p>
            <a:pPr lvl="2"/>
            <a:r>
              <a:rPr lang="en-US" altLang="ti-ET"/>
              <a:t>Third level</a:t>
            </a:r>
          </a:p>
          <a:p>
            <a:pPr lvl="3"/>
            <a:r>
              <a:rPr lang="en-US" altLang="ti-ET"/>
              <a:t>Fourth level</a:t>
            </a:r>
          </a:p>
          <a:p>
            <a:pPr lvl="4"/>
            <a:r>
              <a:rPr lang="en-US" altLang="ti-E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D725CC-0664-4B86-94DF-07A8CF9622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D06430-23C6-426C-AC40-1E39A1DAA2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44B5602-F4F5-44EA-B276-204AA20225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E6FDBC0-01AB-4EC4-97E1-50E091F855F2}" type="slidenum">
              <a:rPr lang="en-US" altLang="ti-ET"/>
              <a:pPr>
                <a:defRPr/>
              </a:pPr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698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1E57D-C3B9-4D7E-B214-EE2DFC4E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2" y="169862"/>
            <a:ext cx="11385205" cy="73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E69D-776E-4D69-BF4F-9BD72B1A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539" y="1064871"/>
            <a:ext cx="11389489" cy="51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B7E5-C239-47FF-A6CD-CBAAD5C1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856C-642D-4CD6-B098-9EED00E5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7358-F8EE-4483-9C6D-8E10174D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740-29CF-49E4-A197-BB1BAD69B9A9}" type="slidenum">
              <a:rPr lang="en-US" altLang="ti-ET" smtClean="0"/>
              <a:pPr/>
              <a:t>‹#›</a:t>
            </a:fld>
            <a:endParaRPr lang="en-US" altLang="ti-E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7BC94-E622-4544-9B2E-B5F6046D469B}"/>
              </a:ext>
            </a:extLst>
          </p:cNvPr>
          <p:cNvSpPr/>
          <p:nvPr userDrawn="1"/>
        </p:nvSpPr>
        <p:spPr>
          <a:xfrm>
            <a:off x="393540" y="972853"/>
            <a:ext cx="11385206" cy="45719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82620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164.png"/><Relationship Id="rId4" Type="http://schemas.openxmlformats.org/officeDocument/2006/relationships/image" Target="../media/image202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Analysis </a:t>
            </a:r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of Merge-Sort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>
            <a:extLst>
              <a:ext uri="{FF2B5EF4-FFF2-40B4-BE49-F238E27FC236}">
                <a16:creationId xmlns:a16="http://schemas.microsoft.com/office/drawing/2014/main" id="{07CCCBC7-D0D4-461F-87C7-41E063E1DA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485A8-7FB0-47CA-BEA3-6577DDDAE8E9}" type="slidenum">
              <a:rPr lang="en-US" altLang="ti-ET"/>
              <a:pPr/>
              <a:t>10</a:t>
            </a:fld>
            <a:endParaRPr lang="en-US" altLang="ti-ET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9424D846-EEEB-4C52-9619-333442FE8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– </a:t>
            </a:r>
            <a:r>
              <a:rPr lang="en-US" altLang="ti-ET">
                <a:latin typeface="Comic Sans MS" panose="030F0702030302020204" pitchFamily="66" charset="0"/>
              </a:rPr>
              <a:t>n</a:t>
            </a:r>
            <a:r>
              <a:rPr lang="en-US" altLang="ti-ET"/>
              <a:t> Not a Power of 2</a:t>
            </a:r>
          </a:p>
        </p:txBody>
      </p:sp>
      <p:grpSp>
        <p:nvGrpSpPr>
          <p:cNvPr id="240643" name="Group 3">
            <a:extLst>
              <a:ext uri="{FF2B5EF4-FFF2-40B4-BE49-F238E27FC236}">
                <a16:creationId xmlns:a16="http://schemas.microsoft.com/office/drawing/2014/main" id="{38C8A974-F9A4-4A49-A4F5-7176D9BF9115}"/>
              </a:ext>
            </a:extLst>
          </p:cNvPr>
          <p:cNvGrpSpPr>
            <a:grpSpLocks/>
          </p:cNvGrpSpPr>
          <p:nvPr/>
        </p:nvGrpSpPr>
        <p:grpSpPr bwMode="auto">
          <a:xfrm>
            <a:off x="3962401" y="1219200"/>
            <a:ext cx="4221163" cy="990600"/>
            <a:chOff x="1536" y="768"/>
            <a:chExt cx="2659" cy="624"/>
          </a:xfrm>
        </p:grpSpPr>
        <p:sp>
          <p:nvSpPr>
            <p:cNvPr id="240644" name="Rectangle 4">
              <a:extLst>
                <a:ext uri="{FF2B5EF4-FFF2-40B4-BE49-F238E27FC236}">
                  <a16:creationId xmlns:a16="http://schemas.microsoft.com/office/drawing/2014/main" id="{A1BBCFAC-C6EC-44E5-8259-25488CEC9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645" name="Rectangle 5">
              <a:extLst>
                <a:ext uri="{FF2B5EF4-FFF2-40B4-BE49-F238E27FC236}">
                  <a16:creationId xmlns:a16="http://schemas.microsoft.com/office/drawing/2014/main" id="{72ACD254-9330-4D1E-83EB-1D75E7E17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646" name="Rectangle 6">
              <a:extLst>
                <a:ext uri="{FF2B5EF4-FFF2-40B4-BE49-F238E27FC236}">
                  <a16:creationId xmlns:a16="http://schemas.microsoft.com/office/drawing/2014/main" id="{FC7CCCE5-AF05-47AD-ACCC-D5730C8E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647" name="Rectangle 7">
              <a:extLst>
                <a:ext uri="{FF2B5EF4-FFF2-40B4-BE49-F238E27FC236}">
                  <a16:creationId xmlns:a16="http://schemas.microsoft.com/office/drawing/2014/main" id="{FB4D0336-A663-4B05-8765-CB319003E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648" name="Rectangle 8">
              <a:extLst>
                <a:ext uri="{FF2B5EF4-FFF2-40B4-BE49-F238E27FC236}">
                  <a16:creationId xmlns:a16="http://schemas.microsoft.com/office/drawing/2014/main" id="{FEC072F0-A2D9-4C16-BDAC-0F8575420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40649" name="Rectangle 9">
              <a:extLst>
                <a:ext uri="{FF2B5EF4-FFF2-40B4-BE49-F238E27FC236}">
                  <a16:creationId xmlns:a16="http://schemas.microsoft.com/office/drawing/2014/main" id="{0EDF1D75-A536-4989-9D8B-99B6FC33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C88F69A3-662C-4648-B329-0825A8FE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651" name="Rectangle 11">
              <a:extLst>
                <a:ext uri="{FF2B5EF4-FFF2-40B4-BE49-F238E27FC236}">
                  <a16:creationId xmlns:a16="http://schemas.microsoft.com/office/drawing/2014/main" id="{14530726-9C63-4CCE-ACDA-320CA56BC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40652" name="Rectangle 12">
              <a:extLst>
                <a:ext uri="{FF2B5EF4-FFF2-40B4-BE49-F238E27FC236}">
                  <a16:creationId xmlns:a16="http://schemas.microsoft.com/office/drawing/2014/main" id="{8CE3F323-F5B2-4DC5-988E-C8E26114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653" name="Rectangle 13">
              <a:extLst>
                <a:ext uri="{FF2B5EF4-FFF2-40B4-BE49-F238E27FC236}">
                  <a16:creationId xmlns:a16="http://schemas.microsoft.com/office/drawing/2014/main" id="{6BD8448C-64D2-4DB4-BB39-DBBF45A0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CB4D30B1-D30E-4F8D-AD8F-46A1CC71A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40655" name="Line 15">
              <a:extLst>
                <a:ext uri="{FF2B5EF4-FFF2-40B4-BE49-F238E27FC236}">
                  <a16:creationId xmlns:a16="http://schemas.microsoft.com/office/drawing/2014/main" id="{D2125069-BB33-44A0-9349-25CE24815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892B64A7-12C2-46EE-A755-AC48232D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57" name="Line 17">
              <a:extLst>
                <a:ext uri="{FF2B5EF4-FFF2-40B4-BE49-F238E27FC236}">
                  <a16:creationId xmlns:a16="http://schemas.microsoft.com/office/drawing/2014/main" id="{204D705D-2B61-4A09-8F43-395483387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58" name="Line 18">
              <a:extLst>
                <a:ext uri="{FF2B5EF4-FFF2-40B4-BE49-F238E27FC236}">
                  <a16:creationId xmlns:a16="http://schemas.microsoft.com/office/drawing/2014/main" id="{ACD90AE7-EEEF-414E-B0E7-C5BFAC589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A81F1E32-EB93-4561-B97D-4745D68F2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9215E9C3-5918-44F9-89DA-4E8419B08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5E2CAF25-E984-4072-8AA1-3B4F163D5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1F75D758-FC74-4D68-9B8F-CD144276E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3" name="Line 23">
              <a:extLst>
                <a:ext uri="{FF2B5EF4-FFF2-40B4-BE49-F238E27FC236}">
                  <a16:creationId xmlns:a16="http://schemas.microsoft.com/office/drawing/2014/main" id="{ADDF74FC-0EBA-4E16-9AE5-EECD7FA1B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4" name="Line 24">
              <a:extLst>
                <a:ext uri="{FF2B5EF4-FFF2-40B4-BE49-F238E27FC236}">
                  <a16:creationId xmlns:a16="http://schemas.microsoft.com/office/drawing/2014/main" id="{76F120D5-0B1E-4BA9-82AA-EAEE0B102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AD63F1B2-7579-42CB-9FF0-62C6A1680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6" name="Line 26">
              <a:extLst>
                <a:ext uri="{FF2B5EF4-FFF2-40B4-BE49-F238E27FC236}">
                  <a16:creationId xmlns:a16="http://schemas.microsoft.com/office/drawing/2014/main" id="{D8E34C13-2855-4C22-91C1-E90DC70E3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7" name="Line 27">
              <a:extLst>
                <a:ext uri="{FF2B5EF4-FFF2-40B4-BE49-F238E27FC236}">
                  <a16:creationId xmlns:a16="http://schemas.microsoft.com/office/drawing/2014/main" id="{4A44DB15-1CF8-421D-ABBE-12916ABBA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8" name="Line 28">
              <a:extLst>
                <a:ext uri="{FF2B5EF4-FFF2-40B4-BE49-F238E27FC236}">
                  <a16:creationId xmlns:a16="http://schemas.microsoft.com/office/drawing/2014/main" id="{5A3C9813-3FE2-4D78-8B78-EFC950F72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69" name="Text Box 29">
              <a:extLst>
                <a:ext uri="{FF2B5EF4-FFF2-40B4-BE49-F238E27FC236}">
                  <a16:creationId xmlns:a16="http://schemas.microsoft.com/office/drawing/2014/main" id="{8EEA106C-DD95-40C7-A96F-001FE86E5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40670" name="Text Box 30">
              <a:extLst>
                <a:ext uri="{FF2B5EF4-FFF2-40B4-BE49-F238E27FC236}">
                  <a16:creationId xmlns:a16="http://schemas.microsoft.com/office/drawing/2014/main" id="{DEC50F55-240E-4758-9A9C-09BD009EA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40671" name="Text Box 31">
              <a:extLst>
                <a:ext uri="{FF2B5EF4-FFF2-40B4-BE49-F238E27FC236}">
                  <a16:creationId xmlns:a16="http://schemas.microsoft.com/office/drawing/2014/main" id="{0B8181C3-BDD3-4A8E-A4A0-F99F9CEB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40672" name="Text Box 32">
              <a:extLst>
                <a:ext uri="{FF2B5EF4-FFF2-40B4-BE49-F238E27FC236}">
                  <a16:creationId xmlns:a16="http://schemas.microsoft.com/office/drawing/2014/main" id="{3CBA5C68-4915-4110-8EED-21184C4FC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40673" name="Text Box 33">
              <a:extLst>
                <a:ext uri="{FF2B5EF4-FFF2-40B4-BE49-F238E27FC236}">
                  <a16:creationId xmlns:a16="http://schemas.microsoft.com/office/drawing/2014/main" id="{E393F7AC-1AFB-4912-BB1A-163F79672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40674" name="Text Box 34">
              <a:extLst>
                <a:ext uri="{FF2B5EF4-FFF2-40B4-BE49-F238E27FC236}">
                  <a16:creationId xmlns:a16="http://schemas.microsoft.com/office/drawing/2014/main" id="{5FDA2671-BFAC-45BF-BECD-BCD6C18DB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5548B1E3-90C5-40C6-8462-D5C69AAE9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40676" name="Text Box 36">
              <a:extLst>
                <a:ext uri="{FF2B5EF4-FFF2-40B4-BE49-F238E27FC236}">
                  <a16:creationId xmlns:a16="http://schemas.microsoft.com/office/drawing/2014/main" id="{9ED77D75-3A38-4DDC-8DAD-942E32E5F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40677" name="Text Box 37">
              <a:extLst>
                <a:ext uri="{FF2B5EF4-FFF2-40B4-BE49-F238E27FC236}">
                  <a16:creationId xmlns:a16="http://schemas.microsoft.com/office/drawing/2014/main" id="{DDF939A2-27F8-4D0B-BDE2-A17FE9CBE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40678" name="Text Box 38">
              <a:extLst>
                <a:ext uri="{FF2B5EF4-FFF2-40B4-BE49-F238E27FC236}">
                  <a16:creationId xmlns:a16="http://schemas.microsoft.com/office/drawing/2014/main" id="{D476A7E4-0371-49A7-B330-C9138C5B1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40679" name="Text Box 39">
              <a:extLst>
                <a:ext uri="{FF2B5EF4-FFF2-40B4-BE49-F238E27FC236}">
                  <a16:creationId xmlns:a16="http://schemas.microsoft.com/office/drawing/2014/main" id="{C5E21D20-9EF5-4EB7-8DA9-090E4F025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40680" name="Line 40">
              <a:extLst>
                <a:ext uri="{FF2B5EF4-FFF2-40B4-BE49-F238E27FC236}">
                  <a16:creationId xmlns:a16="http://schemas.microsoft.com/office/drawing/2014/main" id="{766E8417-571A-4D9E-8235-017855C9D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681" name="Line 41">
              <a:extLst>
                <a:ext uri="{FF2B5EF4-FFF2-40B4-BE49-F238E27FC236}">
                  <a16:creationId xmlns:a16="http://schemas.microsoft.com/office/drawing/2014/main" id="{D10D8715-F2E2-48F1-B70F-5B0636CAB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40682" name="Group 42">
            <a:extLst>
              <a:ext uri="{FF2B5EF4-FFF2-40B4-BE49-F238E27FC236}">
                <a16:creationId xmlns:a16="http://schemas.microsoft.com/office/drawing/2014/main" id="{FB06E0EB-4530-412A-9708-193FF07ECA2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209800"/>
            <a:ext cx="5118100" cy="914400"/>
            <a:chOff x="1152" y="1392"/>
            <a:chExt cx="3224" cy="576"/>
          </a:xfrm>
        </p:grpSpPr>
        <p:sp>
          <p:nvSpPr>
            <p:cNvPr id="240683" name="Rectangle 43">
              <a:extLst>
                <a:ext uri="{FF2B5EF4-FFF2-40B4-BE49-F238E27FC236}">
                  <a16:creationId xmlns:a16="http://schemas.microsoft.com/office/drawing/2014/main" id="{AA258504-7DF5-413B-957B-C95339B3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684" name="Rectangle 44">
              <a:extLst>
                <a:ext uri="{FF2B5EF4-FFF2-40B4-BE49-F238E27FC236}">
                  <a16:creationId xmlns:a16="http://schemas.microsoft.com/office/drawing/2014/main" id="{1317BE06-1BBC-4217-999A-D6AFD242D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685" name="Rectangle 45">
              <a:extLst>
                <a:ext uri="{FF2B5EF4-FFF2-40B4-BE49-F238E27FC236}">
                  <a16:creationId xmlns:a16="http://schemas.microsoft.com/office/drawing/2014/main" id="{8E5E93C9-CC6E-493D-BB6F-AB368056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686" name="Rectangle 46">
              <a:extLst>
                <a:ext uri="{FF2B5EF4-FFF2-40B4-BE49-F238E27FC236}">
                  <a16:creationId xmlns:a16="http://schemas.microsoft.com/office/drawing/2014/main" id="{82B1E361-26B8-448A-BF8D-EB8BB18BE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687" name="Rectangle 47">
              <a:extLst>
                <a:ext uri="{FF2B5EF4-FFF2-40B4-BE49-F238E27FC236}">
                  <a16:creationId xmlns:a16="http://schemas.microsoft.com/office/drawing/2014/main" id="{C8AA46BF-AEB6-4EEC-AB1E-DBEC56C6E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688" name="Rectangle 48">
              <a:extLst>
                <a:ext uri="{FF2B5EF4-FFF2-40B4-BE49-F238E27FC236}">
                  <a16:creationId xmlns:a16="http://schemas.microsoft.com/office/drawing/2014/main" id="{7F6ABDD4-C711-4F48-9861-F62DA920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40689" name="Line 49">
              <a:extLst>
                <a:ext uri="{FF2B5EF4-FFF2-40B4-BE49-F238E27FC236}">
                  <a16:creationId xmlns:a16="http://schemas.microsoft.com/office/drawing/2014/main" id="{391A571D-6CAB-4AE7-B3D9-20C80C4F3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90" name="Line 50">
              <a:extLst>
                <a:ext uri="{FF2B5EF4-FFF2-40B4-BE49-F238E27FC236}">
                  <a16:creationId xmlns:a16="http://schemas.microsoft.com/office/drawing/2014/main" id="{55DDE251-E31B-41C3-9DBB-73D24ED3B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91" name="Line 51">
              <a:extLst>
                <a:ext uri="{FF2B5EF4-FFF2-40B4-BE49-F238E27FC236}">
                  <a16:creationId xmlns:a16="http://schemas.microsoft.com/office/drawing/2014/main" id="{E292710C-18BA-4471-A0A1-9CB137E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92" name="Line 52">
              <a:extLst>
                <a:ext uri="{FF2B5EF4-FFF2-40B4-BE49-F238E27FC236}">
                  <a16:creationId xmlns:a16="http://schemas.microsoft.com/office/drawing/2014/main" id="{E9E4E9B5-F8A2-4709-8E13-17B7FD1A2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93" name="Line 53">
              <a:extLst>
                <a:ext uri="{FF2B5EF4-FFF2-40B4-BE49-F238E27FC236}">
                  <a16:creationId xmlns:a16="http://schemas.microsoft.com/office/drawing/2014/main" id="{67C7A23B-5290-41DC-BE5D-1F4C879A2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94" name="Line 54">
              <a:extLst>
                <a:ext uri="{FF2B5EF4-FFF2-40B4-BE49-F238E27FC236}">
                  <a16:creationId xmlns:a16="http://schemas.microsoft.com/office/drawing/2014/main" id="{28246A11-4B3F-4A28-AC5D-73A06AC40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695" name="Text Box 55">
              <a:extLst>
                <a:ext uri="{FF2B5EF4-FFF2-40B4-BE49-F238E27FC236}">
                  <a16:creationId xmlns:a16="http://schemas.microsoft.com/office/drawing/2014/main" id="{CFDCB3A6-0C1E-4B3E-BE65-249C86FD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40696" name="Text Box 56">
              <a:extLst>
                <a:ext uri="{FF2B5EF4-FFF2-40B4-BE49-F238E27FC236}">
                  <a16:creationId xmlns:a16="http://schemas.microsoft.com/office/drawing/2014/main" id="{50478FF3-FFE4-48B1-9DA9-50688C21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40697" name="Text Box 57">
              <a:extLst>
                <a:ext uri="{FF2B5EF4-FFF2-40B4-BE49-F238E27FC236}">
                  <a16:creationId xmlns:a16="http://schemas.microsoft.com/office/drawing/2014/main" id="{4B1591BB-6211-4AC4-A342-8008EEC8C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40698" name="Text Box 58">
              <a:extLst>
                <a:ext uri="{FF2B5EF4-FFF2-40B4-BE49-F238E27FC236}">
                  <a16:creationId xmlns:a16="http://schemas.microsoft.com/office/drawing/2014/main" id="{396ED984-DBD2-4A99-B4A7-23685C8DA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40699" name="Text Box 59">
              <a:extLst>
                <a:ext uri="{FF2B5EF4-FFF2-40B4-BE49-F238E27FC236}">
                  <a16:creationId xmlns:a16="http://schemas.microsoft.com/office/drawing/2014/main" id="{A9812932-B8EE-4BE9-9284-74E91DF10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40700" name="Text Box 60">
              <a:extLst>
                <a:ext uri="{FF2B5EF4-FFF2-40B4-BE49-F238E27FC236}">
                  <a16:creationId xmlns:a16="http://schemas.microsoft.com/office/drawing/2014/main" id="{4999CAFA-21F0-42D0-AF3D-FA2A59735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40701" name="Rectangle 61">
              <a:extLst>
                <a:ext uri="{FF2B5EF4-FFF2-40B4-BE49-F238E27FC236}">
                  <a16:creationId xmlns:a16="http://schemas.microsoft.com/office/drawing/2014/main" id="{AFA72054-90F1-4154-B43C-D0E6615E0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702" name="Rectangle 62">
              <a:extLst>
                <a:ext uri="{FF2B5EF4-FFF2-40B4-BE49-F238E27FC236}">
                  <a16:creationId xmlns:a16="http://schemas.microsoft.com/office/drawing/2014/main" id="{9E853165-7713-4797-82EF-AB99EFFA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703" name="Rectangle 63">
              <a:extLst>
                <a:ext uri="{FF2B5EF4-FFF2-40B4-BE49-F238E27FC236}">
                  <a16:creationId xmlns:a16="http://schemas.microsoft.com/office/drawing/2014/main" id="{E5F9B4F4-594F-44AC-8E16-4CBD34137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40704" name="Rectangle 64">
              <a:extLst>
                <a:ext uri="{FF2B5EF4-FFF2-40B4-BE49-F238E27FC236}">
                  <a16:creationId xmlns:a16="http://schemas.microsoft.com/office/drawing/2014/main" id="{01DB936B-90B3-4AC0-B94E-A81ABB74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40705" name="Rectangle 65">
              <a:extLst>
                <a:ext uri="{FF2B5EF4-FFF2-40B4-BE49-F238E27FC236}">
                  <a16:creationId xmlns:a16="http://schemas.microsoft.com/office/drawing/2014/main" id="{810CCF8E-C464-4513-BAF4-0BD0BCE25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706" name="Line 66">
              <a:extLst>
                <a:ext uri="{FF2B5EF4-FFF2-40B4-BE49-F238E27FC236}">
                  <a16:creationId xmlns:a16="http://schemas.microsoft.com/office/drawing/2014/main" id="{42CA9275-13D4-4816-AC03-2A1B55BA2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07" name="Line 67">
              <a:extLst>
                <a:ext uri="{FF2B5EF4-FFF2-40B4-BE49-F238E27FC236}">
                  <a16:creationId xmlns:a16="http://schemas.microsoft.com/office/drawing/2014/main" id="{7C8221DF-4436-43BF-9F9A-88BF29730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08" name="Line 68">
              <a:extLst>
                <a:ext uri="{FF2B5EF4-FFF2-40B4-BE49-F238E27FC236}">
                  <a16:creationId xmlns:a16="http://schemas.microsoft.com/office/drawing/2014/main" id="{9199F4E8-6528-43EC-9200-BD046B839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09" name="Text Box 69">
              <a:extLst>
                <a:ext uri="{FF2B5EF4-FFF2-40B4-BE49-F238E27FC236}">
                  <a16:creationId xmlns:a16="http://schemas.microsoft.com/office/drawing/2014/main" id="{52D79A54-7DD3-4374-B629-E8FBCBF1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40710" name="Text Box 70">
              <a:extLst>
                <a:ext uri="{FF2B5EF4-FFF2-40B4-BE49-F238E27FC236}">
                  <a16:creationId xmlns:a16="http://schemas.microsoft.com/office/drawing/2014/main" id="{73891F05-3BAF-4D4A-B235-3BFE12E0E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40711" name="Text Box 71">
              <a:extLst>
                <a:ext uri="{FF2B5EF4-FFF2-40B4-BE49-F238E27FC236}">
                  <a16:creationId xmlns:a16="http://schemas.microsoft.com/office/drawing/2014/main" id="{76EC0991-A19B-4EC2-91F0-0591200C7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40712" name="Text Box 72">
              <a:extLst>
                <a:ext uri="{FF2B5EF4-FFF2-40B4-BE49-F238E27FC236}">
                  <a16:creationId xmlns:a16="http://schemas.microsoft.com/office/drawing/2014/main" id="{25AD78DC-2316-406F-A2E8-6E028EBBA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40713" name="Text Box 73">
              <a:extLst>
                <a:ext uri="{FF2B5EF4-FFF2-40B4-BE49-F238E27FC236}">
                  <a16:creationId xmlns:a16="http://schemas.microsoft.com/office/drawing/2014/main" id="{4F3334AD-B0A0-477A-9679-8984EDE1D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40714" name="Line 74">
              <a:extLst>
                <a:ext uri="{FF2B5EF4-FFF2-40B4-BE49-F238E27FC236}">
                  <a16:creationId xmlns:a16="http://schemas.microsoft.com/office/drawing/2014/main" id="{E225F589-13CB-462C-A13C-C23DF8F8B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15" name="Line 75">
              <a:extLst>
                <a:ext uri="{FF2B5EF4-FFF2-40B4-BE49-F238E27FC236}">
                  <a16:creationId xmlns:a16="http://schemas.microsoft.com/office/drawing/2014/main" id="{D93E1C98-D0CC-4DEC-BED2-56EEC007D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16" name="Line 76">
              <a:extLst>
                <a:ext uri="{FF2B5EF4-FFF2-40B4-BE49-F238E27FC236}">
                  <a16:creationId xmlns:a16="http://schemas.microsoft.com/office/drawing/2014/main" id="{4314BB9A-C428-4CE2-A57D-252373CED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17" name="Line 77">
              <a:extLst>
                <a:ext uri="{FF2B5EF4-FFF2-40B4-BE49-F238E27FC236}">
                  <a16:creationId xmlns:a16="http://schemas.microsoft.com/office/drawing/2014/main" id="{13FB4F19-E945-4C2D-9ED1-CC07F411A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40718" name="Group 78">
            <a:extLst>
              <a:ext uri="{FF2B5EF4-FFF2-40B4-BE49-F238E27FC236}">
                <a16:creationId xmlns:a16="http://schemas.microsoft.com/office/drawing/2014/main" id="{7F168D6F-9F38-47BD-995D-06D8E54877D0}"/>
              </a:ext>
            </a:extLst>
          </p:cNvPr>
          <p:cNvGrpSpPr>
            <a:grpSpLocks/>
          </p:cNvGrpSpPr>
          <p:nvPr/>
        </p:nvGrpSpPr>
        <p:grpSpPr bwMode="auto">
          <a:xfrm>
            <a:off x="3040064" y="3200400"/>
            <a:ext cx="5646737" cy="990600"/>
            <a:chOff x="955" y="2016"/>
            <a:chExt cx="3557" cy="624"/>
          </a:xfrm>
        </p:grpSpPr>
        <p:sp>
          <p:nvSpPr>
            <p:cNvPr id="240719" name="Rectangle 79">
              <a:extLst>
                <a:ext uri="{FF2B5EF4-FFF2-40B4-BE49-F238E27FC236}">
                  <a16:creationId xmlns:a16="http://schemas.microsoft.com/office/drawing/2014/main" id="{04737C3D-49DF-4D61-832D-D79A96449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720" name="Rectangle 80">
              <a:extLst>
                <a:ext uri="{FF2B5EF4-FFF2-40B4-BE49-F238E27FC236}">
                  <a16:creationId xmlns:a16="http://schemas.microsoft.com/office/drawing/2014/main" id="{64744A30-4DC7-459A-8484-5B5B3C27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721" name="Rectangle 81">
              <a:extLst>
                <a:ext uri="{FF2B5EF4-FFF2-40B4-BE49-F238E27FC236}">
                  <a16:creationId xmlns:a16="http://schemas.microsoft.com/office/drawing/2014/main" id="{24DB3290-9A79-458B-A554-9BCDB7B5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722" name="Line 82">
              <a:extLst>
                <a:ext uri="{FF2B5EF4-FFF2-40B4-BE49-F238E27FC236}">
                  <a16:creationId xmlns:a16="http://schemas.microsoft.com/office/drawing/2014/main" id="{5DB7FEAC-F8E5-4B2D-9C8A-16B201B54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23" name="Line 83">
              <a:extLst>
                <a:ext uri="{FF2B5EF4-FFF2-40B4-BE49-F238E27FC236}">
                  <a16:creationId xmlns:a16="http://schemas.microsoft.com/office/drawing/2014/main" id="{E4353854-22C7-4157-81F5-C34FBA74F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24" name="Line 84">
              <a:extLst>
                <a:ext uri="{FF2B5EF4-FFF2-40B4-BE49-F238E27FC236}">
                  <a16:creationId xmlns:a16="http://schemas.microsoft.com/office/drawing/2014/main" id="{CD4A9CF0-014A-446D-80AA-3791C5530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25" name="Text Box 85">
              <a:extLst>
                <a:ext uri="{FF2B5EF4-FFF2-40B4-BE49-F238E27FC236}">
                  <a16:creationId xmlns:a16="http://schemas.microsoft.com/office/drawing/2014/main" id="{27ABBAD0-3CFE-478F-969D-3C2098E5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40726" name="Text Box 86">
              <a:extLst>
                <a:ext uri="{FF2B5EF4-FFF2-40B4-BE49-F238E27FC236}">
                  <a16:creationId xmlns:a16="http://schemas.microsoft.com/office/drawing/2014/main" id="{3602B48C-0263-42BD-8867-29C8D0717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40727" name="Text Box 87">
              <a:extLst>
                <a:ext uri="{FF2B5EF4-FFF2-40B4-BE49-F238E27FC236}">
                  <a16:creationId xmlns:a16="http://schemas.microsoft.com/office/drawing/2014/main" id="{AA1C5E7A-49CA-4C2D-9298-AFCC4C7A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40728" name="Rectangle 88">
              <a:extLst>
                <a:ext uri="{FF2B5EF4-FFF2-40B4-BE49-F238E27FC236}">
                  <a16:creationId xmlns:a16="http://schemas.microsoft.com/office/drawing/2014/main" id="{6361C491-70E7-44D0-9B5F-639C8E9D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729" name="Rectangle 89">
              <a:extLst>
                <a:ext uri="{FF2B5EF4-FFF2-40B4-BE49-F238E27FC236}">
                  <a16:creationId xmlns:a16="http://schemas.microsoft.com/office/drawing/2014/main" id="{4FB74AE0-752D-44ED-B65A-0AA19E504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730" name="Rectangle 90">
              <a:extLst>
                <a:ext uri="{FF2B5EF4-FFF2-40B4-BE49-F238E27FC236}">
                  <a16:creationId xmlns:a16="http://schemas.microsoft.com/office/drawing/2014/main" id="{11B99C4E-8EBD-4B45-B783-67A4C83C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40731" name="Line 91">
              <a:extLst>
                <a:ext uri="{FF2B5EF4-FFF2-40B4-BE49-F238E27FC236}">
                  <a16:creationId xmlns:a16="http://schemas.microsoft.com/office/drawing/2014/main" id="{D4D2E371-E650-4241-A28B-7E01CFE5E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32" name="Line 92">
              <a:extLst>
                <a:ext uri="{FF2B5EF4-FFF2-40B4-BE49-F238E27FC236}">
                  <a16:creationId xmlns:a16="http://schemas.microsoft.com/office/drawing/2014/main" id="{67A871B7-11AA-42AC-A4EE-02DDB4595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33" name="Line 93">
              <a:extLst>
                <a:ext uri="{FF2B5EF4-FFF2-40B4-BE49-F238E27FC236}">
                  <a16:creationId xmlns:a16="http://schemas.microsoft.com/office/drawing/2014/main" id="{85AAE4FF-9B0A-4F8D-BC72-CF18C7B95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34" name="Line 94">
              <a:extLst>
                <a:ext uri="{FF2B5EF4-FFF2-40B4-BE49-F238E27FC236}">
                  <a16:creationId xmlns:a16="http://schemas.microsoft.com/office/drawing/2014/main" id="{A36CCF99-3CFB-4033-9A97-360615A9A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35" name="Text Box 95">
              <a:extLst>
                <a:ext uri="{FF2B5EF4-FFF2-40B4-BE49-F238E27FC236}">
                  <a16:creationId xmlns:a16="http://schemas.microsoft.com/office/drawing/2014/main" id="{17639569-57CB-48DF-944E-002F08512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40736" name="Text Box 96">
              <a:extLst>
                <a:ext uri="{FF2B5EF4-FFF2-40B4-BE49-F238E27FC236}">
                  <a16:creationId xmlns:a16="http://schemas.microsoft.com/office/drawing/2014/main" id="{97EA35AA-5D7D-406E-AF18-3880C33FA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40737" name="Text Box 97">
              <a:extLst>
                <a:ext uri="{FF2B5EF4-FFF2-40B4-BE49-F238E27FC236}">
                  <a16:creationId xmlns:a16="http://schemas.microsoft.com/office/drawing/2014/main" id="{07FC882F-B319-47D3-9330-2AD73B814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40738" name="Rectangle 98">
              <a:extLst>
                <a:ext uri="{FF2B5EF4-FFF2-40B4-BE49-F238E27FC236}">
                  <a16:creationId xmlns:a16="http://schemas.microsoft.com/office/drawing/2014/main" id="{0DF7386B-87D6-405C-A54E-00AED759B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739" name="Rectangle 99">
              <a:extLst>
                <a:ext uri="{FF2B5EF4-FFF2-40B4-BE49-F238E27FC236}">
                  <a16:creationId xmlns:a16="http://schemas.microsoft.com/office/drawing/2014/main" id="{283AAA80-43C5-4F5A-8E52-0A6532C2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40740" name="Rectangle 100">
              <a:extLst>
                <a:ext uri="{FF2B5EF4-FFF2-40B4-BE49-F238E27FC236}">
                  <a16:creationId xmlns:a16="http://schemas.microsoft.com/office/drawing/2014/main" id="{EC674EF7-9E10-4AB6-AEA4-8E4F450FE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40741" name="Line 101">
              <a:extLst>
                <a:ext uri="{FF2B5EF4-FFF2-40B4-BE49-F238E27FC236}">
                  <a16:creationId xmlns:a16="http://schemas.microsoft.com/office/drawing/2014/main" id="{EDC825B0-CF49-4CEA-8FC3-E634F9594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42" name="Text Box 102">
              <a:extLst>
                <a:ext uri="{FF2B5EF4-FFF2-40B4-BE49-F238E27FC236}">
                  <a16:creationId xmlns:a16="http://schemas.microsoft.com/office/drawing/2014/main" id="{BF0F1A7E-9495-4034-8916-CE17D8E47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40743" name="Text Box 103">
              <a:extLst>
                <a:ext uri="{FF2B5EF4-FFF2-40B4-BE49-F238E27FC236}">
                  <a16:creationId xmlns:a16="http://schemas.microsoft.com/office/drawing/2014/main" id="{8687413F-313D-486B-991E-AF394C2B6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40744" name="Text Box 104">
              <a:extLst>
                <a:ext uri="{FF2B5EF4-FFF2-40B4-BE49-F238E27FC236}">
                  <a16:creationId xmlns:a16="http://schemas.microsoft.com/office/drawing/2014/main" id="{F68C06C7-16A7-4D7F-B839-6C3D7DAE4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40745" name="Rectangle 105">
              <a:extLst>
                <a:ext uri="{FF2B5EF4-FFF2-40B4-BE49-F238E27FC236}">
                  <a16:creationId xmlns:a16="http://schemas.microsoft.com/office/drawing/2014/main" id="{117E43BA-F648-468C-9CCF-B35673E57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746" name="Rectangle 106">
              <a:extLst>
                <a:ext uri="{FF2B5EF4-FFF2-40B4-BE49-F238E27FC236}">
                  <a16:creationId xmlns:a16="http://schemas.microsoft.com/office/drawing/2014/main" id="{6850CEA9-089D-444F-9723-3017994E2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747" name="Line 107">
              <a:extLst>
                <a:ext uri="{FF2B5EF4-FFF2-40B4-BE49-F238E27FC236}">
                  <a16:creationId xmlns:a16="http://schemas.microsoft.com/office/drawing/2014/main" id="{F2E587CE-5005-4057-9781-9F01EB45D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48" name="Line 108">
              <a:extLst>
                <a:ext uri="{FF2B5EF4-FFF2-40B4-BE49-F238E27FC236}">
                  <a16:creationId xmlns:a16="http://schemas.microsoft.com/office/drawing/2014/main" id="{30A6929B-B5F2-481F-BD32-F3A6A7360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49" name="Text Box 109">
              <a:extLst>
                <a:ext uri="{FF2B5EF4-FFF2-40B4-BE49-F238E27FC236}">
                  <a16:creationId xmlns:a16="http://schemas.microsoft.com/office/drawing/2014/main" id="{700F52F7-FE0F-457F-83B9-44EB51480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40750" name="Text Box 110">
              <a:extLst>
                <a:ext uri="{FF2B5EF4-FFF2-40B4-BE49-F238E27FC236}">
                  <a16:creationId xmlns:a16="http://schemas.microsoft.com/office/drawing/2014/main" id="{23B64280-5CD2-401E-9D17-24C61162D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40751" name="Line 111">
              <a:extLst>
                <a:ext uri="{FF2B5EF4-FFF2-40B4-BE49-F238E27FC236}">
                  <a16:creationId xmlns:a16="http://schemas.microsoft.com/office/drawing/2014/main" id="{251F5208-8376-41D5-80A0-6518D7F0F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52" name="Line 112">
              <a:extLst>
                <a:ext uri="{FF2B5EF4-FFF2-40B4-BE49-F238E27FC236}">
                  <a16:creationId xmlns:a16="http://schemas.microsoft.com/office/drawing/2014/main" id="{EF4E456C-A636-4804-943D-64F5D2D51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53" name="Line 113">
              <a:extLst>
                <a:ext uri="{FF2B5EF4-FFF2-40B4-BE49-F238E27FC236}">
                  <a16:creationId xmlns:a16="http://schemas.microsoft.com/office/drawing/2014/main" id="{2A75DE85-5A60-41D0-8573-160E51F77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54" name="Line 114">
              <a:extLst>
                <a:ext uri="{FF2B5EF4-FFF2-40B4-BE49-F238E27FC236}">
                  <a16:creationId xmlns:a16="http://schemas.microsoft.com/office/drawing/2014/main" id="{937D4C56-F31B-4033-99FC-23F5E75C4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55" name="Line 115">
              <a:extLst>
                <a:ext uri="{FF2B5EF4-FFF2-40B4-BE49-F238E27FC236}">
                  <a16:creationId xmlns:a16="http://schemas.microsoft.com/office/drawing/2014/main" id="{405C619E-50A6-4730-9130-B27159D21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56" name="Line 116">
              <a:extLst>
                <a:ext uri="{FF2B5EF4-FFF2-40B4-BE49-F238E27FC236}">
                  <a16:creationId xmlns:a16="http://schemas.microsoft.com/office/drawing/2014/main" id="{778EEE79-BA24-4BB1-A688-F08BB3903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57" name="Line 117">
              <a:extLst>
                <a:ext uri="{FF2B5EF4-FFF2-40B4-BE49-F238E27FC236}">
                  <a16:creationId xmlns:a16="http://schemas.microsoft.com/office/drawing/2014/main" id="{C7BB4C62-02C5-4174-91D0-FB840CB2E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758" name="Line 118">
              <a:extLst>
                <a:ext uri="{FF2B5EF4-FFF2-40B4-BE49-F238E27FC236}">
                  <a16:creationId xmlns:a16="http://schemas.microsoft.com/office/drawing/2014/main" id="{950683AC-665E-4F62-A0BA-E9E413248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40759" name="Group 119">
            <a:extLst>
              <a:ext uri="{FF2B5EF4-FFF2-40B4-BE49-F238E27FC236}">
                <a16:creationId xmlns:a16="http://schemas.microsoft.com/office/drawing/2014/main" id="{6124CAA5-F0D9-44ED-BADF-3A843EE1FEF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191000"/>
            <a:ext cx="6261100" cy="1600200"/>
            <a:chOff x="624" y="2640"/>
            <a:chExt cx="3944" cy="1008"/>
          </a:xfrm>
        </p:grpSpPr>
        <p:sp>
          <p:nvSpPr>
            <p:cNvPr id="240760" name="Rectangle 120">
              <a:extLst>
                <a:ext uri="{FF2B5EF4-FFF2-40B4-BE49-F238E27FC236}">
                  <a16:creationId xmlns:a16="http://schemas.microsoft.com/office/drawing/2014/main" id="{36C3BE71-D3BE-4462-AE1D-F406DC79B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761" name="Line 121">
              <a:extLst>
                <a:ext uri="{FF2B5EF4-FFF2-40B4-BE49-F238E27FC236}">
                  <a16:creationId xmlns:a16="http://schemas.microsoft.com/office/drawing/2014/main" id="{0C177F87-BF5A-48AE-B4CA-878FB652D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62" name="Line 122">
              <a:extLst>
                <a:ext uri="{FF2B5EF4-FFF2-40B4-BE49-F238E27FC236}">
                  <a16:creationId xmlns:a16="http://schemas.microsoft.com/office/drawing/2014/main" id="{582A2291-18FD-4964-BED7-0755693AA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63" name="Text Box 123">
              <a:extLst>
                <a:ext uri="{FF2B5EF4-FFF2-40B4-BE49-F238E27FC236}">
                  <a16:creationId xmlns:a16="http://schemas.microsoft.com/office/drawing/2014/main" id="{3A825210-471B-4221-973E-E761A2ED2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40764" name="Rectangle 124">
              <a:extLst>
                <a:ext uri="{FF2B5EF4-FFF2-40B4-BE49-F238E27FC236}">
                  <a16:creationId xmlns:a16="http://schemas.microsoft.com/office/drawing/2014/main" id="{D02F81D8-F027-413D-A44B-6DD0336F4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765" name="Line 125">
              <a:extLst>
                <a:ext uri="{FF2B5EF4-FFF2-40B4-BE49-F238E27FC236}">
                  <a16:creationId xmlns:a16="http://schemas.microsoft.com/office/drawing/2014/main" id="{00107909-165F-49AC-8519-F8CE6FF79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66" name="Line 126">
              <a:extLst>
                <a:ext uri="{FF2B5EF4-FFF2-40B4-BE49-F238E27FC236}">
                  <a16:creationId xmlns:a16="http://schemas.microsoft.com/office/drawing/2014/main" id="{A0D41E0C-63BE-4DBB-A709-9920D4F82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67" name="Text Box 127">
              <a:extLst>
                <a:ext uri="{FF2B5EF4-FFF2-40B4-BE49-F238E27FC236}">
                  <a16:creationId xmlns:a16="http://schemas.microsoft.com/office/drawing/2014/main" id="{E585F6E5-B54A-4103-8949-2DDAE34D7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40768" name="Rectangle 128">
              <a:extLst>
                <a:ext uri="{FF2B5EF4-FFF2-40B4-BE49-F238E27FC236}">
                  <a16:creationId xmlns:a16="http://schemas.microsoft.com/office/drawing/2014/main" id="{5B9E8553-801B-4B3B-BB67-9AEDB821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40769" name="Text Box 129">
              <a:extLst>
                <a:ext uri="{FF2B5EF4-FFF2-40B4-BE49-F238E27FC236}">
                  <a16:creationId xmlns:a16="http://schemas.microsoft.com/office/drawing/2014/main" id="{68EAB3E6-DEA9-477C-BA72-BDEFB1B92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40770" name="Rectangle 130">
              <a:extLst>
                <a:ext uri="{FF2B5EF4-FFF2-40B4-BE49-F238E27FC236}">
                  <a16:creationId xmlns:a16="http://schemas.microsoft.com/office/drawing/2014/main" id="{F1D52563-8448-4109-A573-66425871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40771" name="Line 131">
              <a:extLst>
                <a:ext uri="{FF2B5EF4-FFF2-40B4-BE49-F238E27FC236}">
                  <a16:creationId xmlns:a16="http://schemas.microsoft.com/office/drawing/2014/main" id="{1345643F-4647-4256-B4ED-DD652477A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72" name="Line 132">
              <a:extLst>
                <a:ext uri="{FF2B5EF4-FFF2-40B4-BE49-F238E27FC236}">
                  <a16:creationId xmlns:a16="http://schemas.microsoft.com/office/drawing/2014/main" id="{CCCDB4AC-CA7B-4D51-AFFC-A6023B6FC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73" name="Text Box 133">
              <a:extLst>
                <a:ext uri="{FF2B5EF4-FFF2-40B4-BE49-F238E27FC236}">
                  <a16:creationId xmlns:a16="http://schemas.microsoft.com/office/drawing/2014/main" id="{FB9972AD-0801-4B57-B58E-52CF1A6E3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40774" name="Rectangle 134">
              <a:extLst>
                <a:ext uri="{FF2B5EF4-FFF2-40B4-BE49-F238E27FC236}">
                  <a16:creationId xmlns:a16="http://schemas.microsoft.com/office/drawing/2014/main" id="{610B590C-6DB9-448C-863F-EF027586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775" name="Line 135">
              <a:extLst>
                <a:ext uri="{FF2B5EF4-FFF2-40B4-BE49-F238E27FC236}">
                  <a16:creationId xmlns:a16="http://schemas.microsoft.com/office/drawing/2014/main" id="{24C36837-05D5-496D-A746-B97E9BC45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76" name="Text Box 136">
              <a:extLst>
                <a:ext uri="{FF2B5EF4-FFF2-40B4-BE49-F238E27FC236}">
                  <a16:creationId xmlns:a16="http://schemas.microsoft.com/office/drawing/2014/main" id="{EBEDF2CD-8F07-4239-8407-A1CD94A4A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40777" name="Rectangle 137">
              <a:extLst>
                <a:ext uri="{FF2B5EF4-FFF2-40B4-BE49-F238E27FC236}">
                  <a16:creationId xmlns:a16="http://schemas.microsoft.com/office/drawing/2014/main" id="{2ADCD6B8-B4BC-4DCB-9164-0BF102AB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778" name="Line 138">
              <a:extLst>
                <a:ext uri="{FF2B5EF4-FFF2-40B4-BE49-F238E27FC236}">
                  <a16:creationId xmlns:a16="http://schemas.microsoft.com/office/drawing/2014/main" id="{D5C75D62-ABFD-486D-9F23-4E6E262A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79" name="Text Box 139">
              <a:extLst>
                <a:ext uri="{FF2B5EF4-FFF2-40B4-BE49-F238E27FC236}">
                  <a16:creationId xmlns:a16="http://schemas.microsoft.com/office/drawing/2014/main" id="{636B1EE7-C626-464D-BDF3-24DD32756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40780" name="Rectangle 140">
              <a:extLst>
                <a:ext uri="{FF2B5EF4-FFF2-40B4-BE49-F238E27FC236}">
                  <a16:creationId xmlns:a16="http://schemas.microsoft.com/office/drawing/2014/main" id="{30AC49A0-90AC-4557-B62D-DAD23087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781" name="Line 141">
              <a:extLst>
                <a:ext uri="{FF2B5EF4-FFF2-40B4-BE49-F238E27FC236}">
                  <a16:creationId xmlns:a16="http://schemas.microsoft.com/office/drawing/2014/main" id="{E7669085-6D0C-443F-A33D-A88F209C0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82" name="Line 142">
              <a:extLst>
                <a:ext uri="{FF2B5EF4-FFF2-40B4-BE49-F238E27FC236}">
                  <a16:creationId xmlns:a16="http://schemas.microsoft.com/office/drawing/2014/main" id="{69D671C9-5C04-47A6-B06B-221B76B04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83" name="Text Box 143">
              <a:extLst>
                <a:ext uri="{FF2B5EF4-FFF2-40B4-BE49-F238E27FC236}">
                  <a16:creationId xmlns:a16="http://schemas.microsoft.com/office/drawing/2014/main" id="{45262776-2BB3-4DFD-B79C-CBD73C08A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40784" name="Rectangle 144">
              <a:extLst>
                <a:ext uri="{FF2B5EF4-FFF2-40B4-BE49-F238E27FC236}">
                  <a16:creationId xmlns:a16="http://schemas.microsoft.com/office/drawing/2014/main" id="{C4F9310C-4E19-401B-B03F-C4A759B6B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785" name="Line 145">
              <a:extLst>
                <a:ext uri="{FF2B5EF4-FFF2-40B4-BE49-F238E27FC236}">
                  <a16:creationId xmlns:a16="http://schemas.microsoft.com/office/drawing/2014/main" id="{D153FA9F-2E58-4C0B-A444-77084F7B3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86" name="Line 146">
              <a:extLst>
                <a:ext uri="{FF2B5EF4-FFF2-40B4-BE49-F238E27FC236}">
                  <a16:creationId xmlns:a16="http://schemas.microsoft.com/office/drawing/2014/main" id="{DE47A38E-8D4C-45F2-86CF-89648015D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87" name="Text Box 147">
              <a:extLst>
                <a:ext uri="{FF2B5EF4-FFF2-40B4-BE49-F238E27FC236}">
                  <a16:creationId xmlns:a16="http://schemas.microsoft.com/office/drawing/2014/main" id="{5315BDDA-1340-40F3-9EF0-B051C6AF0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40788" name="Rectangle 148">
              <a:extLst>
                <a:ext uri="{FF2B5EF4-FFF2-40B4-BE49-F238E27FC236}">
                  <a16:creationId xmlns:a16="http://schemas.microsoft.com/office/drawing/2014/main" id="{B5EDAF42-FC74-4D6F-B0F7-51F472AB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40789" name="Line 149">
              <a:extLst>
                <a:ext uri="{FF2B5EF4-FFF2-40B4-BE49-F238E27FC236}">
                  <a16:creationId xmlns:a16="http://schemas.microsoft.com/office/drawing/2014/main" id="{54363B5D-ED65-4438-A0D0-9B0C3A54D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90" name="Line 150">
              <a:extLst>
                <a:ext uri="{FF2B5EF4-FFF2-40B4-BE49-F238E27FC236}">
                  <a16:creationId xmlns:a16="http://schemas.microsoft.com/office/drawing/2014/main" id="{E7C537E6-9202-4EE2-BBEC-35F256F3F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91" name="Text Box 151">
              <a:extLst>
                <a:ext uri="{FF2B5EF4-FFF2-40B4-BE49-F238E27FC236}">
                  <a16:creationId xmlns:a16="http://schemas.microsoft.com/office/drawing/2014/main" id="{82D9CD06-B3DA-4E80-AD1C-EA2DC3C5C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40792" name="Rectangle 152">
              <a:extLst>
                <a:ext uri="{FF2B5EF4-FFF2-40B4-BE49-F238E27FC236}">
                  <a16:creationId xmlns:a16="http://schemas.microsoft.com/office/drawing/2014/main" id="{DF2BB4B4-445F-4D42-8693-D9AC2DFAC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793" name="Line 153">
              <a:extLst>
                <a:ext uri="{FF2B5EF4-FFF2-40B4-BE49-F238E27FC236}">
                  <a16:creationId xmlns:a16="http://schemas.microsoft.com/office/drawing/2014/main" id="{6C3CA283-E8FA-41D6-8C13-4A79B8DED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94" name="Text Box 154">
              <a:extLst>
                <a:ext uri="{FF2B5EF4-FFF2-40B4-BE49-F238E27FC236}">
                  <a16:creationId xmlns:a16="http://schemas.microsoft.com/office/drawing/2014/main" id="{050AD7A1-540E-44F0-A594-CDCC12262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40795" name="Rectangle 155">
              <a:extLst>
                <a:ext uri="{FF2B5EF4-FFF2-40B4-BE49-F238E27FC236}">
                  <a16:creationId xmlns:a16="http://schemas.microsoft.com/office/drawing/2014/main" id="{E72AA6B4-D8E3-4677-8FA3-FEA1EC283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40796" name="Line 156">
              <a:extLst>
                <a:ext uri="{FF2B5EF4-FFF2-40B4-BE49-F238E27FC236}">
                  <a16:creationId xmlns:a16="http://schemas.microsoft.com/office/drawing/2014/main" id="{1147D592-C464-45A7-956C-5EF1A550F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97" name="Line 157">
              <a:extLst>
                <a:ext uri="{FF2B5EF4-FFF2-40B4-BE49-F238E27FC236}">
                  <a16:creationId xmlns:a16="http://schemas.microsoft.com/office/drawing/2014/main" id="{9E47ACC7-51E7-495D-BC75-923134179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798" name="Text Box 158">
              <a:extLst>
                <a:ext uri="{FF2B5EF4-FFF2-40B4-BE49-F238E27FC236}">
                  <a16:creationId xmlns:a16="http://schemas.microsoft.com/office/drawing/2014/main" id="{53351046-130E-4B74-952A-839F93E08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5ED27AF5-57F8-451D-BF42-1DB828F9A4A0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4191000"/>
            <a:ext cx="4195763" cy="990600"/>
            <a:chOff x="720" y="2640"/>
            <a:chExt cx="2643" cy="624"/>
          </a:xfrm>
        </p:grpSpPr>
        <p:sp>
          <p:nvSpPr>
            <p:cNvPr id="240800" name="Rectangle 160">
              <a:extLst>
                <a:ext uri="{FF2B5EF4-FFF2-40B4-BE49-F238E27FC236}">
                  <a16:creationId xmlns:a16="http://schemas.microsoft.com/office/drawing/2014/main" id="{1E37E7AA-C09D-44D4-974D-5C8A79B4B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801" name="Rectangle 161">
              <a:extLst>
                <a:ext uri="{FF2B5EF4-FFF2-40B4-BE49-F238E27FC236}">
                  <a16:creationId xmlns:a16="http://schemas.microsoft.com/office/drawing/2014/main" id="{D5BAB7D0-A2B8-416E-BF25-C7F6BD26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40802" name="Line 162">
              <a:extLst>
                <a:ext uri="{FF2B5EF4-FFF2-40B4-BE49-F238E27FC236}">
                  <a16:creationId xmlns:a16="http://schemas.microsoft.com/office/drawing/2014/main" id="{B9665877-109B-4CCF-9F9E-FBC0D9065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803" name="Line 163">
              <a:extLst>
                <a:ext uri="{FF2B5EF4-FFF2-40B4-BE49-F238E27FC236}">
                  <a16:creationId xmlns:a16="http://schemas.microsoft.com/office/drawing/2014/main" id="{C7340F4B-E36B-4D54-8FF7-FBBF72891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804" name="Text Box 164">
              <a:extLst>
                <a:ext uri="{FF2B5EF4-FFF2-40B4-BE49-F238E27FC236}">
                  <a16:creationId xmlns:a16="http://schemas.microsoft.com/office/drawing/2014/main" id="{75B6B04F-7315-4B65-9A3C-F03214CAE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40805" name="Text Box 165">
              <a:extLst>
                <a:ext uri="{FF2B5EF4-FFF2-40B4-BE49-F238E27FC236}">
                  <a16:creationId xmlns:a16="http://schemas.microsoft.com/office/drawing/2014/main" id="{42847602-D4F1-4F37-914B-C32853BDD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40806" name="Rectangle 166">
              <a:extLst>
                <a:ext uri="{FF2B5EF4-FFF2-40B4-BE49-F238E27FC236}">
                  <a16:creationId xmlns:a16="http://schemas.microsoft.com/office/drawing/2014/main" id="{3EEC8420-A921-4ACB-8A2F-DD2E81E1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40807" name="Rectangle 167">
              <a:extLst>
                <a:ext uri="{FF2B5EF4-FFF2-40B4-BE49-F238E27FC236}">
                  <a16:creationId xmlns:a16="http://schemas.microsoft.com/office/drawing/2014/main" id="{33877FA5-F43B-4CA2-8B7C-5F0F3AB3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40808" name="Line 168">
              <a:extLst>
                <a:ext uri="{FF2B5EF4-FFF2-40B4-BE49-F238E27FC236}">
                  <a16:creationId xmlns:a16="http://schemas.microsoft.com/office/drawing/2014/main" id="{28526A3E-7CFD-4691-9FF8-88063142F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809" name="Line 169">
              <a:extLst>
                <a:ext uri="{FF2B5EF4-FFF2-40B4-BE49-F238E27FC236}">
                  <a16:creationId xmlns:a16="http://schemas.microsoft.com/office/drawing/2014/main" id="{D6156970-C740-417C-941D-5FA3CF165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810" name="Line 170">
              <a:extLst>
                <a:ext uri="{FF2B5EF4-FFF2-40B4-BE49-F238E27FC236}">
                  <a16:creationId xmlns:a16="http://schemas.microsoft.com/office/drawing/2014/main" id="{A38B816C-C072-4725-9E6F-98649D5DF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811" name="Text Box 171">
              <a:extLst>
                <a:ext uri="{FF2B5EF4-FFF2-40B4-BE49-F238E27FC236}">
                  <a16:creationId xmlns:a16="http://schemas.microsoft.com/office/drawing/2014/main" id="{8C9052D1-CE1E-45BE-962C-1B5A2F306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40812" name="Text Box 172">
              <a:extLst>
                <a:ext uri="{FF2B5EF4-FFF2-40B4-BE49-F238E27FC236}">
                  <a16:creationId xmlns:a16="http://schemas.microsoft.com/office/drawing/2014/main" id="{AD29CCDA-CF2E-49AF-A4D4-58AD9B6E8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40813" name="Rectangle 173">
              <a:extLst>
                <a:ext uri="{FF2B5EF4-FFF2-40B4-BE49-F238E27FC236}">
                  <a16:creationId xmlns:a16="http://schemas.microsoft.com/office/drawing/2014/main" id="{D4FEF9DD-8304-4BB3-8033-09E5C3B3B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40814" name="Rectangle 174">
              <a:extLst>
                <a:ext uri="{FF2B5EF4-FFF2-40B4-BE49-F238E27FC236}">
                  <a16:creationId xmlns:a16="http://schemas.microsoft.com/office/drawing/2014/main" id="{102FA819-A0EA-4C1F-B35D-FD59D6A9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40815" name="Line 175">
              <a:extLst>
                <a:ext uri="{FF2B5EF4-FFF2-40B4-BE49-F238E27FC236}">
                  <a16:creationId xmlns:a16="http://schemas.microsoft.com/office/drawing/2014/main" id="{C3CE6F8D-90B8-4CFC-9C3C-5C2F72A39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816" name="Line 176">
              <a:extLst>
                <a:ext uri="{FF2B5EF4-FFF2-40B4-BE49-F238E27FC236}">
                  <a16:creationId xmlns:a16="http://schemas.microsoft.com/office/drawing/2014/main" id="{1EF95F0A-5FA0-437D-9309-9250A1018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40817" name="Text Box 177">
              <a:extLst>
                <a:ext uri="{FF2B5EF4-FFF2-40B4-BE49-F238E27FC236}">
                  <a16:creationId xmlns:a16="http://schemas.microsoft.com/office/drawing/2014/main" id="{2894301B-2940-4CBA-81B2-E8773CD39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40818" name="Text Box 178">
              <a:extLst>
                <a:ext uri="{FF2B5EF4-FFF2-40B4-BE49-F238E27FC236}">
                  <a16:creationId xmlns:a16="http://schemas.microsoft.com/office/drawing/2014/main" id="{C90E8C3B-7CBD-45B6-9ED5-DE2564F8C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40819" name="Line 179">
              <a:extLst>
                <a:ext uri="{FF2B5EF4-FFF2-40B4-BE49-F238E27FC236}">
                  <a16:creationId xmlns:a16="http://schemas.microsoft.com/office/drawing/2014/main" id="{D7D98738-E191-4612-9552-848B30D79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820" name="Line 180">
              <a:extLst>
                <a:ext uri="{FF2B5EF4-FFF2-40B4-BE49-F238E27FC236}">
                  <a16:creationId xmlns:a16="http://schemas.microsoft.com/office/drawing/2014/main" id="{3C04BB48-5CFC-4096-A1F1-6ED70F980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821" name="Line 181">
              <a:extLst>
                <a:ext uri="{FF2B5EF4-FFF2-40B4-BE49-F238E27FC236}">
                  <a16:creationId xmlns:a16="http://schemas.microsoft.com/office/drawing/2014/main" id="{0AA445D4-EAE1-4A53-BF03-6A9D9547B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822" name="Line 182">
              <a:extLst>
                <a:ext uri="{FF2B5EF4-FFF2-40B4-BE49-F238E27FC236}">
                  <a16:creationId xmlns:a16="http://schemas.microsoft.com/office/drawing/2014/main" id="{CB152A2D-76D0-4C87-A4BA-10374F9D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823" name="Line 183">
              <a:extLst>
                <a:ext uri="{FF2B5EF4-FFF2-40B4-BE49-F238E27FC236}">
                  <a16:creationId xmlns:a16="http://schemas.microsoft.com/office/drawing/2014/main" id="{CD7EC39C-FB27-47D1-958D-FC22699CD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40824" name="Line 184">
              <a:extLst>
                <a:ext uri="{FF2B5EF4-FFF2-40B4-BE49-F238E27FC236}">
                  <a16:creationId xmlns:a16="http://schemas.microsoft.com/office/drawing/2014/main" id="{92F43432-637C-402E-B068-23A70DF80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6F96840C-9033-4171-9087-03AF7EBA9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Merge - Pseudocode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664381D7-544C-4EB2-A1CB-1A3C4407E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7357" y="1232801"/>
            <a:ext cx="7803894" cy="5643562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L="381000" indent="-381000"/>
            <a:r>
              <a:rPr lang="en-US" altLang="ti-ET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MERGE(A, p, q, r)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Compute 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1</a:t>
            </a:r>
            <a:r>
              <a:rPr lang="en-US" altLang="ti-ET" sz="2200" dirty="0">
                <a:latin typeface="Consolas" panose="020B0609020204030204" pitchFamily="49" charset="0"/>
              </a:rPr>
              <a:t> and 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2</a:t>
            </a:r>
            <a:endParaRPr lang="en-US" altLang="ti-ET" sz="2200" dirty="0">
              <a:latin typeface="Consolas" panose="020B0609020204030204" pitchFamily="49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Copy the first 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1</a:t>
            </a:r>
            <a:r>
              <a:rPr lang="en-US" altLang="ti-ET" sz="2200" dirty="0">
                <a:latin typeface="Consolas" panose="020B0609020204030204" pitchFamily="49" charset="0"/>
              </a:rPr>
              <a:t> elements into L[1 . . 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1</a:t>
            </a:r>
            <a:r>
              <a:rPr lang="en-US" altLang="ti-ET" sz="2200" dirty="0">
                <a:latin typeface="Consolas" panose="020B0609020204030204" pitchFamily="49" charset="0"/>
              </a:rPr>
              <a:t> + 1</a:t>
            </a:r>
            <a:r>
              <a:rPr lang="en-US" altLang="ti-ET" sz="2200">
                <a:latin typeface="Consolas" panose="020B0609020204030204" pitchFamily="49" charset="0"/>
              </a:rPr>
              <a:t>]    	  the </a:t>
            </a:r>
            <a:r>
              <a:rPr lang="en-US" altLang="ti-ET" sz="2200" dirty="0">
                <a:latin typeface="Consolas" panose="020B0609020204030204" pitchFamily="49" charset="0"/>
              </a:rPr>
              <a:t>next 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2</a:t>
            </a:r>
            <a:r>
              <a:rPr lang="en-US" altLang="ti-ET" sz="2200" dirty="0">
                <a:latin typeface="Consolas" panose="020B0609020204030204" pitchFamily="49" charset="0"/>
              </a:rPr>
              <a:t> elements into R[1 . . 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2</a:t>
            </a:r>
            <a:r>
              <a:rPr lang="en-US" altLang="ti-ET" sz="2200" dirty="0">
                <a:latin typeface="Consolas" panose="020B0609020204030204" pitchFamily="49" charset="0"/>
              </a:rPr>
              <a:t> + 1]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L[n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1</a:t>
            </a:r>
            <a:r>
              <a:rPr lang="en-US" altLang="ti-ET" sz="2200" dirty="0">
                <a:latin typeface="Consolas" panose="020B0609020204030204" pitchFamily="49" charset="0"/>
              </a:rPr>
              <a:t> + 1] ← </a:t>
            </a:r>
            <a:r>
              <a:rPr lang="en-US" altLang="ti-ET" sz="2200" dirty="0">
                <a:latin typeface="Consolas" panose="020B0609020204030204" pitchFamily="49" charset="0"/>
                <a:sym typeface="Symbol" panose="05050102010706020507" pitchFamily="18" charset="2"/>
              </a:rPr>
              <a:t>;     </a:t>
            </a:r>
            <a:r>
              <a:rPr lang="en-US" altLang="ti-ET" sz="2200" dirty="0">
                <a:latin typeface="Consolas" panose="020B0609020204030204" pitchFamily="49" charset="0"/>
              </a:rPr>
              <a:t>R[n</a:t>
            </a:r>
            <a:r>
              <a:rPr lang="en-US" altLang="ti-ET" sz="2200" baseline="-25000" dirty="0">
                <a:latin typeface="Consolas" panose="020B0609020204030204" pitchFamily="49" charset="0"/>
              </a:rPr>
              <a:t>2</a:t>
            </a:r>
            <a:r>
              <a:rPr lang="en-US" altLang="ti-ET" sz="2200" dirty="0">
                <a:latin typeface="Consolas" panose="020B0609020204030204" pitchFamily="49" charset="0"/>
              </a:rPr>
              <a:t> + 1] ← </a:t>
            </a:r>
            <a:r>
              <a:rPr lang="en-US" altLang="ti-ET" sz="2200" dirty="0">
                <a:latin typeface="Consolas" panose="020B0609020204030204" pitchFamily="49" charset="0"/>
                <a:sym typeface="Symbol" panose="05050102010706020507" pitchFamily="18" charset="2"/>
              </a:rPr>
              <a:t></a:t>
            </a:r>
            <a:endParaRPr lang="en-US" altLang="ti-ET" sz="2200" dirty="0">
              <a:latin typeface="Consolas" panose="020B0609020204030204" pitchFamily="49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 </a:t>
            </a:r>
            <a:r>
              <a:rPr lang="en-US" altLang="ti-ET" sz="2200" dirty="0" err="1">
                <a:latin typeface="Consolas" panose="020B0609020204030204" pitchFamily="49" charset="0"/>
              </a:rPr>
              <a:t>i</a:t>
            </a:r>
            <a:r>
              <a:rPr lang="en-US" altLang="ti-ET" sz="2200" dirty="0">
                <a:latin typeface="Consolas" panose="020B0609020204030204" pitchFamily="49" charset="0"/>
              </a:rPr>
              <a:t> ← 1;    j ← 1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 </a:t>
            </a:r>
            <a:r>
              <a:rPr lang="en-US" altLang="ti-ET" sz="2200" b="1" dirty="0">
                <a:latin typeface="Consolas" panose="020B0609020204030204" pitchFamily="49" charset="0"/>
              </a:rPr>
              <a:t>for </a:t>
            </a:r>
            <a:r>
              <a:rPr lang="en-US" altLang="ti-ET" sz="2200" dirty="0">
                <a:latin typeface="Consolas" panose="020B0609020204030204" pitchFamily="49" charset="0"/>
              </a:rPr>
              <a:t>k ← p </a:t>
            </a:r>
            <a:r>
              <a:rPr lang="en-US" altLang="ti-ET" sz="2200" b="1" dirty="0">
                <a:latin typeface="Consolas" panose="020B0609020204030204" pitchFamily="49" charset="0"/>
              </a:rPr>
              <a:t>to </a:t>
            </a:r>
            <a:r>
              <a:rPr lang="en-US" altLang="ti-ET" sz="2200" dirty="0">
                <a:latin typeface="Consolas" panose="020B0609020204030204" pitchFamily="49" charset="0"/>
              </a:rPr>
              <a:t>r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       </a:t>
            </a:r>
            <a:r>
              <a:rPr lang="en-US" altLang="ti-ET" sz="2200" b="1" dirty="0">
                <a:latin typeface="Consolas" panose="020B0609020204030204" pitchFamily="49" charset="0"/>
              </a:rPr>
              <a:t>do if </a:t>
            </a:r>
            <a:r>
              <a:rPr lang="en-US" altLang="ti-ET" sz="2200" dirty="0">
                <a:latin typeface="Consolas" panose="020B0609020204030204" pitchFamily="49" charset="0"/>
              </a:rPr>
              <a:t>L[ </a:t>
            </a:r>
            <a:r>
              <a:rPr lang="en-US" altLang="ti-ET" sz="2200" dirty="0" err="1">
                <a:latin typeface="Consolas" panose="020B0609020204030204" pitchFamily="49" charset="0"/>
              </a:rPr>
              <a:t>i</a:t>
            </a:r>
            <a:r>
              <a:rPr lang="en-US" altLang="ti-ET" sz="2200" dirty="0">
                <a:latin typeface="Consolas" panose="020B0609020204030204" pitchFamily="49" charset="0"/>
              </a:rPr>
              <a:t> ] ≤ R[ j ]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            </a:t>
            </a:r>
            <a:r>
              <a:rPr lang="en-US" altLang="ti-ET" sz="2200" b="1" dirty="0">
                <a:latin typeface="Consolas" panose="020B0609020204030204" pitchFamily="49" charset="0"/>
              </a:rPr>
              <a:t> then </a:t>
            </a:r>
            <a:r>
              <a:rPr lang="en-US" altLang="ti-ET" sz="2200" dirty="0">
                <a:latin typeface="Consolas" panose="020B0609020204030204" pitchFamily="49" charset="0"/>
              </a:rPr>
              <a:t>A[k] ← L[ </a:t>
            </a:r>
            <a:r>
              <a:rPr lang="en-US" altLang="ti-ET" sz="2200" dirty="0" err="1">
                <a:latin typeface="Consolas" panose="020B0609020204030204" pitchFamily="49" charset="0"/>
              </a:rPr>
              <a:t>i</a:t>
            </a:r>
            <a:r>
              <a:rPr lang="en-US" altLang="ti-ET" sz="2200" dirty="0">
                <a:latin typeface="Consolas" panose="020B0609020204030204" pitchFamily="49" charset="0"/>
              </a:rPr>
              <a:t> ]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                      </a:t>
            </a:r>
            <a:r>
              <a:rPr lang="en-US" altLang="ti-ET" sz="2200" dirty="0" err="1">
                <a:latin typeface="Consolas" panose="020B0609020204030204" pitchFamily="49" charset="0"/>
              </a:rPr>
              <a:t>i</a:t>
            </a:r>
            <a:r>
              <a:rPr lang="en-US" altLang="ti-ET" sz="2200" dirty="0">
                <a:latin typeface="Consolas" panose="020B0609020204030204" pitchFamily="49" charset="0"/>
              </a:rPr>
              <a:t> ←</a:t>
            </a:r>
            <a:r>
              <a:rPr lang="en-US" altLang="ti-ET" sz="2200" dirty="0" err="1">
                <a:latin typeface="Consolas" panose="020B0609020204030204" pitchFamily="49" charset="0"/>
              </a:rPr>
              <a:t>i</a:t>
            </a:r>
            <a:r>
              <a:rPr lang="en-US" altLang="ti-ET" sz="2200" dirty="0">
                <a:latin typeface="Consolas" panose="020B0609020204030204" pitchFamily="49" charset="0"/>
              </a:rPr>
              <a:t> + 1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           </a:t>
            </a:r>
            <a:r>
              <a:rPr lang="en-US" altLang="ti-ET" sz="2200" b="1" dirty="0">
                <a:latin typeface="Consolas" panose="020B0609020204030204" pitchFamily="49" charset="0"/>
              </a:rPr>
              <a:t>  else </a:t>
            </a:r>
            <a:r>
              <a:rPr lang="en-US" altLang="ti-ET" sz="2200" dirty="0">
                <a:latin typeface="Consolas" panose="020B0609020204030204" pitchFamily="49" charset="0"/>
              </a:rPr>
              <a:t>A[k] ← R[ j ]</a:t>
            </a:r>
          </a:p>
          <a:p>
            <a:pPr marL="381000" indent="-381000">
              <a:buFontTx/>
              <a:buAutoNum type="arabicPeriod"/>
            </a:pPr>
            <a:r>
              <a:rPr lang="en-US" altLang="ti-ET" sz="2200" dirty="0">
                <a:latin typeface="Consolas" panose="020B0609020204030204" pitchFamily="49" charset="0"/>
              </a:rPr>
              <a:t>                      j ← j + 1</a:t>
            </a:r>
          </a:p>
        </p:txBody>
      </p:sp>
      <p:grpSp>
        <p:nvGrpSpPr>
          <p:cNvPr id="269316" name="Group 4">
            <a:extLst>
              <a:ext uri="{FF2B5EF4-FFF2-40B4-BE49-F238E27FC236}">
                <a16:creationId xmlns:a16="http://schemas.microsoft.com/office/drawing/2014/main" id="{4018B7B0-FA1C-41A4-9233-41D6AA940CAB}"/>
              </a:ext>
            </a:extLst>
          </p:cNvPr>
          <p:cNvGrpSpPr>
            <a:grpSpLocks/>
          </p:cNvGrpSpPr>
          <p:nvPr/>
        </p:nvGrpSpPr>
        <p:grpSpPr bwMode="auto">
          <a:xfrm>
            <a:off x="8557163" y="3485400"/>
            <a:ext cx="3162300" cy="1539875"/>
            <a:chOff x="3599" y="1958"/>
            <a:chExt cx="1992" cy="970"/>
          </a:xfrm>
        </p:grpSpPr>
        <p:sp>
          <p:nvSpPr>
            <p:cNvPr id="269317" name="Text Box 5">
              <a:extLst>
                <a:ext uri="{FF2B5EF4-FFF2-40B4-BE49-F238E27FC236}">
                  <a16:creationId xmlns:a16="http://schemas.microsoft.com/office/drawing/2014/main" id="{289D5D02-6B6E-464D-B5BC-032BFA2CD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p</a:t>
              </a:r>
            </a:p>
          </p:txBody>
        </p:sp>
        <p:sp>
          <p:nvSpPr>
            <p:cNvPr id="269318" name="Text Box 6">
              <a:extLst>
                <a:ext uri="{FF2B5EF4-FFF2-40B4-BE49-F238E27FC236}">
                  <a16:creationId xmlns:a16="http://schemas.microsoft.com/office/drawing/2014/main" id="{D7278240-2EDB-4203-B79E-4D97BC24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q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1C240A90-2C60-4594-AE75-CBAE327F5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7</a:t>
              </a:r>
              <a:endParaRPr lang="en-US" altLang="ti-ET" baseline="-25000"/>
            </a:p>
          </p:txBody>
        </p:sp>
        <p:sp>
          <p:nvSpPr>
            <p:cNvPr id="269320" name="Rectangle 8">
              <a:extLst>
                <a:ext uri="{FF2B5EF4-FFF2-40B4-BE49-F238E27FC236}">
                  <a16:creationId xmlns:a16="http://schemas.microsoft.com/office/drawing/2014/main" id="{0ECF3380-B37C-4577-B53C-5B8A641DD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5</a:t>
              </a:r>
            </a:p>
          </p:txBody>
        </p:sp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CFA0A35C-6682-49DF-AC8B-C0835B51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4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A974E6D4-D4C6-4DC9-B3CA-4E419F2E9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2</a:t>
              </a:r>
              <a:endParaRPr lang="en-US" altLang="ti-ET" baseline="-25000"/>
            </a:p>
          </p:txBody>
        </p:sp>
        <p:sp>
          <p:nvSpPr>
            <p:cNvPr id="269323" name="Line 11">
              <a:extLst>
                <a:ext uri="{FF2B5EF4-FFF2-40B4-BE49-F238E27FC236}">
                  <a16:creationId xmlns:a16="http://schemas.microsoft.com/office/drawing/2014/main" id="{B815C8EF-B348-4ECB-83CB-EC4F99444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24" name="Line 12">
              <a:extLst>
                <a:ext uri="{FF2B5EF4-FFF2-40B4-BE49-F238E27FC236}">
                  <a16:creationId xmlns:a16="http://schemas.microsoft.com/office/drawing/2014/main" id="{3247A14D-C5BA-4177-BFBB-AE856B817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25" name="Line 13">
              <a:extLst>
                <a:ext uri="{FF2B5EF4-FFF2-40B4-BE49-F238E27FC236}">
                  <a16:creationId xmlns:a16="http://schemas.microsoft.com/office/drawing/2014/main" id="{229E7B59-34C5-4458-8295-C811CA3F4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26" name="Line 14">
              <a:extLst>
                <a:ext uri="{FF2B5EF4-FFF2-40B4-BE49-F238E27FC236}">
                  <a16:creationId xmlns:a16="http://schemas.microsoft.com/office/drawing/2014/main" id="{C231685D-814C-4490-A505-442175113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27" name="Line 15">
              <a:extLst>
                <a:ext uri="{FF2B5EF4-FFF2-40B4-BE49-F238E27FC236}">
                  <a16:creationId xmlns:a16="http://schemas.microsoft.com/office/drawing/2014/main" id="{0B58D254-54AB-4761-B1CA-A19555A9A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B272F87C-260E-439E-BED0-A5A79923E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6</a:t>
              </a:r>
              <a:endParaRPr lang="en-US" altLang="ti-ET" baseline="-25000"/>
            </a:p>
          </p:txBody>
        </p:sp>
        <p:sp>
          <p:nvSpPr>
            <p:cNvPr id="269329" name="Rectangle 17">
              <a:extLst>
                <a:ext uri="{FF2B5EF4-FFF2-40B4-BE49-F238E27FC236}">
                  <a16:creationId xmlns:a16="http://schemas.microsoft.com/office/drawing/2014/main" id="{9F32796E-6FDC-42C3-8A9A-CA7F4372F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3</a:t>
              </a:r>
            </a:p>
          </p:txBody>
        </p:sp>
        <p:sp>
          <p:nvSpPr>
            <p:cNvPr id="269330" name="Rectangle 18">
              <a:extLst>
                <a:ext uri="{FF2B5EF4-FFF2-40B4-BE49-F238E27FC236}">
                  <a16:creationId xmlns:a16="http://schemas.microsoft.com/office/drawing/2014/main" id="{F84FE222-11C7-4A22-87FA-D14F23796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2</a:t>
              </a:r>
            </a:p>
          </p:txBody>
        </p:sp>
        <p:sp>
          <p:nvSpPr>
            <p:cNvPr id="269331" name="Rectangle 19">
              <a:extLst>
                <a:ext uri="{FF2B5EF4-FFF2-40B4-BE49-F238E27FC236}">
                  <a16:creationId xmlns:a16="http://schemas.microsoft.com/office/drawing/2014/main" id="{0B35D61D-0FDC-4ABE-BC9A-3639ECA87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/>
                <a:t>1</a:t>
              </a:r>
              <a:endParaRPr lang="en-US" altLang="ti-ET" baseline="-25000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FDB59F12-38C9-4A60-BFDE-7207BB5E9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BD6BA9C2-6CC2-480F-B1A4-02E45A6C8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34" name="Line 22">
              <a:extLst>
                <a:ext uri="{FF2B5EF4-FFF2-40B4-BE49-F238E27FC236}">
                  <a16:creationId xmlns:a16="http://schemas.microsoft.com/office/drawing/2014/main" id="{77F6A7EE-37C4-46F7-9F73-B087D8021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35" name="Line 23">
              <a:extLst>
                <a:ext uri="{FF2B5EF4-FFF2-40B4-BE49-F238E27FC236}">
                  <a16:creationId xmlns:a16="http://schemas.microsoft.com/office/drawing/2014/main" id="{E7CBDC3B-5BAB-4C79-AF8B-7BD5ADB1B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36" name="Line 24">
              <a:extLst>
                <a:ext uri="{FF2B5EF4-FFF2-40B4-BE49-F238E27FC236}">
                  <a16:creationId xmlns:a16="http://schemas.microsoft.com/office/drawing/2014/main" id="{7F2E7CBF-EA81-40BD-A5F9-9FB63434D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69337" name="Text Box 25">
              <a:extLst>
                <a:ext uri="{FF2B5EF4-FFF2-40B4-BE49-F238E27FC236}">
                  <a16:creationId xmlns:a16="http://schemas.microsoft.com/office/drawing/2014/main" id="{213E4B6D-27C3-48C0-ABB6-02E41E07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r</a:t>
              </a:r>
            </a:p>
          </p:txBody>
        </p:sp>
        <p:sp>
          <p:nvSpPr>
            <p:cNvPr id="269338" name="Text Box 26">
              <a:extLst>
                <a:ext uri="{FF2B5EF4-FFF2-40B4-BE49-F238E27FC236}">
                  <a16:creationId xmlns:a16="http://schemas.microsoft.com/office/drawing/2014/main" id="{AF63A98C-FCD8-4DDF-A584-35195436C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q + 1</a:t>
              </a:r>
            </a:p>
          </p:txBody>
        </p:sp>
        <p:sp>
          <p:nvSpPr>
            <p:cNvPr id="269339" name="Text Box 27">
              <a:extLst>
                <a:ext uri="{FF2B5EF4-FFF2-40B4-BE49-F238E27FC236}">
                  <a16:creationId xmlns:a16="http://schemas.microsoft.com/office/drawing/2014/main" id="{7AAAC40A-54A8-4880-BC72-DF9EC77F9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2198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i-ET"/>
                <a:t>L</a:t>
              </a:r>
            </a:p>
          </p:txBody>
        </p:sp>
        <p:sp>
          <p:nvSpPr>
            <p:cNvPr id="269340" name="Text Box 28">
              <a:extLst>
                <a:ext uri="{FF2B5EF4-FFF2-40B4-BE49-F238E27FC236}">
                  <a16:creationId xmlns:a16="http://schemas.microsoft.com/office/drawing/2014/main" id="{4EB3883F-DB77-43D5-84B1-69402DA42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" y="2678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i-ET"/>
                <a:t>R</a:t>
              </a:r>
            </a:p>
          </p:txBody>
        </p:sp>
        <p:sp>
          <p:nvSpPr>
            <p:cNvPr id="269341" name="Rectangle 29">
              <a:extLst>
                <a:ext uri="{FF2B5EF4-FFF2-40B4-BE49-F238E27FC236}">
                  <a16:creationId xmlns:a16="http://schemas.microsoft.com/office/drawing/2014/main" id="{80F62789-6A7B-43B5-A4D3-B0427942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>
                  <a:sym typeface="Symbol" panose="05050102010706020507" pitchFamily="18" charset="2"/>
                </a:rPr>
                <a:t></a:t>
              </a:r>
              <a:endParaRPr lang="en-US" altLang="ti-ET" baseline="-25000">
                <a:sym typeface="Symbol" panose="05050102010706020507" pitchFamily="18" charset="2"/>
              </a:endParaRPr>
            </a:p>
          </p:txBody>
        </p:sp>
        <p:sp>
          <p:nvSpPr>
            <p:cNvPr id="269342" name="Rectangle 30">
              <a:extLst>
                <a:ext uri="{FF2B5EF4-FFF2-40B4-BE49-F238E27FC236}">
                  <a16:creationId xmlns:a16="http://schemas.microsoft.com/office/drawing/2014/main" id="{781DE1DC-B804-4FB2-9C66-692FD62B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269343" name="Group 31">
            <a:extLst>
              <a:ext uri="{FF2B5EF4-FFF2-40B4-BE49-F238E27FC236}">
                <a16:creationId xmlns:a16="http://schemas.microsoft.com/office/drawing/2014/main" id="{16830D5F-9DF4-42D7-8AEE-A36F28DDD3A8}"/>
              </a:ext>
            </a:extLst>
          </p:cNvPr>
          <p:cNvGrpSpPr>
            <a:grpSpLocks/>
          </p:cNvGrpSpPr>
          <p:nvPr/>
        </p:nvGrpSpPr>
        <p:grpSpPr bwMode="auto">
          <a:xfrm>
            <a:off x="8644475" y="1316874"/>
            <a:ext cx="3100388" cy="1741488"/>
            <a:chOff x="3305" y="2504"/>
            <a:chExt cx="1953" cy="1097"/>
          </a:xfrm>
        </p:grpSpPr>
        <p:sp>
          <p:nvSpPr>
            <p:cNvPr id="269344" name="Text Box 32">
              <a:extLst>
                <a:ext uri="{FF2B5EF4-FFF2-40B4-BE49-F238E27FC236}">
                  <a16:creationId xmlns:a16="http://schemas.microsoft.com/office/drawing/2014/main" id="{6AC1E01C-4BAD-4E05-AE3C-48CB466CC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69345" name="Text Box 33">
              <a:extLst>
                <a:ext uri="{FF2B5EF4-FFF2-40B4-BE49-F238E27FC236}">
                  <a16:creationId xmlns:a16="http://schemas.microsoft.com/office/drawing/2014/main" id="{411D02B5-AA76-4B13-9943-1676BC940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69346" name="Text Box 34">
              <a:extLst>
                <a:ext uri="{FF2B5EF4-FFF2-40B4-BE49-F238E27FC236}">
                  <a16:creationId xmlns:a16="http://schemas.microsoft.com/office/drawing/2014/main" id="{E161F4F5-27DE-4A8A-9157-8FA8B0E45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69347" name="Text Box 35">
              <a:extLst>
                <a:ext uri="{FF2B5EF4-FFF2-40B4-BE49-F238E27FC236}">
                  <a16:creationId xmlns:a16="http://schemas.microsoft.com/office/drawing/2014/main" id="{8F550035-FEE6-4F91-8E2B-CA55601F1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69348" name="Text Box 36">
              <a:extLst>
                <a:ext uri="{FF2B5EF4-FFF2-40B4-BE49-F238E27FC236}">
                  <a16:creationId xmlns:a16="http://schemas.microsoft.com/office/drawing/2014/main" id="{FE2DEB11-3DF5-4131-927A-E21A183DB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69349" name="Text Box 37">
              <a:extLst>
                <a:ext uri="{FF2B5EF4-FFF2-40B4-BE49-F238E27FC236}">
                  <a16:creationId xmlns:a16="http://schemas.microsoft.com/office/drawing/2014/main" id="{DE5FC74A-7CFD-4E58-93CD-58F85E06B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69350" name="Text Box 38">
              <a:extLst>
                <a:ext uri="{FF2B5EF4-FFF2-40B4-BE49-F238E27FC236}">
                  <a16:creationId xmlns:a16="http://schemas.microsoft.com/office/drawing/2014/main" id="{B6426577-61B5-456A-86DB-60178F691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69351" name="Text Box 39">
              <a:extLst>
                <a:ext uri="{FF2B5EF4-FFF2-40B4-BE49-F238E27FC236}">
                  <a16:creationId xmlns:a16="http://schemas.microsoft.com/office/drawing/2014/main" id="{271F5632-D587-48F1-8EFA-92FC09ABB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69352" name="Rectangle 40">
              <a:extLst>
                <a:ext uri="{FF2B5EF4-FFF2-40B4-BE49-F238E27FC236}">
                  <a16:creationId xmlns:a16="http://schemas.microsoft.com/office/drawing/2014/main" id="{7483D81A-ED5D-44E4-849C-C2410EFE7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69353" name="Rectangle 41">
              <a:extLst>
                <a:ext uri="{FF2B5EF4-FFF2-40B4-BE49-F238E27FC236}">
                  <a16:creationId xmlns:a16="http://schemas.microsoft.com/office/drawing/2014/main" id="{35EDF102-1452-47FA-B4E2-CF4FB4F4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69354" name="Rectangle 42">
              <a:extLst>
                <a:ext uri="{FF2B5EF4-FFF2-40B4-BE49-F238E27FC236}">
                  <a16:creationId xmlns:a16="http://schemas.microsoft.com/office/drawing/2014/main" id="{6EF4E0EC-B7A6-4A30-9805-085FC5C03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69355" name="Rectangle 43">
              <a:extLst>
                <a:ext uri="{FF2B5EF4-FFF2-40B4-BE49-F238E27FC236}">
                  <a16:creationId xmlns:a16="http://schemas.microsoft.com/office/drawing/2014/main" id="{14F6162D-B194-420B-AFC5-984C266A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69356" name="Rectangle 44">
              <a:extLst>
                <a:ext uri="{FF2B5EF4-FFF2-40B4-BE49-F238E27FC236}">
                  <a16:creationId xmlns:a16="http://schemas.microsoft.com/office/drawing/2014/main" id="{E5352B2C-6B6B-4472-AA58-104E7AD8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69357" name="Rectangle 45">
              <a:extLst>
                <a:ext uri="{FF2B5EF4-FFF2-40B4-BE49-F238E27FC236}">
                  <a16:creationId xmlns:a16="http://schemas.microsoft.com/office/drawing/2014/main" id="{5F81AC9E-1127-47E5-BFAC-D37175E0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69358" name="Rectangle 46">
              <a:extLst>
                <a:ext uri="{FF2B5EF4-FFF2-40B4-BE49-F238E27FC236}">
                  <a16:creationId xmlns:a16="http://schemas.microsoft.com/office/drawing/2014/main" id="{8769B08B-E4BC-4ADA-BBC6-40F595FC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69359" name="Rectangle 47">
              <a:extLst>
                <a:ext uri="{FF2B5EF4-FFF2-40B4-BE49-F238E27FC236}">
                  <a16:creationId xmlns:a16="http://schemas.microsoft.com/office/drawing/2014/main" id="{5C02189C-306E-4B38-BEA7-6CBFE9330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69360" name="Line 48">
              <a:extLst>
                <a:ext uri="{FF2B5EF4-FFF2-40B4-BE49-F238E27FC236}">
                  <a16:creationId xmlns:a16="http://schemas.microsoft.com/office/drawing/2014/main" id="{9651585E-6C0A-40D1-8EC8-467C482A0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1" name="Line 49">
              <a:extLst>
                <a:ext uri="{FF2B5EF4-FFF2-40B4-BE49-F238E27FC236}">
                  <a16:creationId xmlns:a16="http://schemas.microsoft.com/office/drawing/2014/main" id="{4FDB30AC-953D-4FA2-95B2-9C46C30B1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2" name="Line 50">
              <a:extLst>
                <a:ext uri="{FF2B5EF4-FFF2-40B4-BE49-F238E27FC236}">
                  <a16:creationId xmlns:a16="http://schemas.microsoft.com/office/drawing/2014/main" id="{D96A422B-B626-425C-881B-FC1ECE791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3" name="Line 51">
              <a:extLst>
                <a:ext uri="{FF2B5EF4-FFF2-40B4-BE49-F238E27FC236}">
                  <a16:creationId xmlns:a16="http://schemas.microsoft.com/office/drawing/2014/main" id="{37C17048-31CA-404C-8A90-8360A1CB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4" name="Line 52">
              <a:extLst>
                <a:ext uri="{FF2B5EF4-FFF2-40B4-BE49-F238E27FC236}">
                  <a16:creationId xmlns:a16="http://schemas.microsoft.com/office/drawing/2014/main" id="{A86ADA44-C180-4D17-BC2F-322762CAB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5" name="Line 53">
              <a:extLst>
                <a:ext uri="{FF2B5EF4-FFF2-40B4-BE49-F238E27FC236}">
                  <a16:creationId xmlns:a16="http://schemas.microsoft.com/office/drawing/2014/main" id="{CC5BE744-219F-46A4-BBDF-D0D8458CE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6" name="Line 54">
              <a:extLst>
                <a:ext uri="{FF2B5EF4-FFF2-40B4-BE49-F238E27FC236}">
                  <a16:creationId xmlns:a16="http://schemas.microsoft.com/office/drawing/2014/main" id="{BA522266-05B2-4134-A910-7E2663EA8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7" name="Line 55">
              <a:extLst>
                <a:ext uri="{FF2B5EF4-FFF2-40B4-BE49-F238E27FC236}">
                  <a16:creationId xmlns:a16="http://schemas.microsoft.com/office/drawing/2014/main" id="{33EEFFD0-5DD9-4F0D-B79B-4F6A273CC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8" name="Line 56">
              <a:extLst>
                <a:ext uri="{FF2B5EF4-FFF2-40B4-BE49-F238E27FC236}">
                  <a16:creationId xmlns:a16="http://schemas.microsoft.com/office/drawing/2014/main" id="{043FF869-FF24-4C30-AC51-91B7D3023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69" name="Line 57">
              <a:extLst>
                <a:ext uri="{FF2B5EF4-FFF2-40B4-BE49-F238E27FC236}">
                  <a16:creationId xmlns:a16="http://schemas.microsoft.com/office/drawing/2014/main" id="{7D92E64E-F1ED-4B80-8062-17968F119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70" name="Line 58">
              <a:extLst>
                <a:ext uri="{FF2B5EF4-FFF2-40B4-BE49-F238E27FC236}">
                  <a16:creationId xmlns:a16="http://schemas.microsoft.com/office/drawing/2014/main" id="{9F5C5CD7-4AE0-4273-9350-40981F726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71" name="Line 59">
              <a:extLst>
                <a:ext uri="{FF2B5EF4-FFF2-40B4-BE49-F238E27FC236}">
                  <a16:creationId xmlns:a16="http://schemas.microsoft.com/office/drawing/2014/main" id="{AF2D5485-1CE0-48FF-9480-EED87FCE4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72" name="Text Box 60">
              <a:extLst>
                <a:ext uri="{FF2B5EF4-FFF2-40B4-BE49-F238E27FC236}">
                  <a16:creationId xmlns:a16="http://schemas.microsoft.com/office/drawing/2014/main" id="{7B5836C3-BA4C-4151-9C1A-10C36F344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2507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i-ET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69373" name="Line 61">
              <a:extLst>
                <a:ext uri="{FF2B5EF4-FFF2-40B4-BE49-F238E27FC236}">
                  <a16:creationId xmlns:a16="http://schemas.microsoft.com/office/drawing/2014/main" id="{47D017CB-704B-4EE7-9BCB-0E816DF29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74" name="Text Box 62">
              <a:extLst>
                <a:ext uri="{FF2B5EF4-FFF2-40B4-BE49-F238E27FC236}">
                  <a16:creationId xmlns:a16="http://schemas.microsoft.com/office/drawing/2014/main" id="{0A4AE19D-EC0B-4B05-B4C9-AE0C763F7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" y="2504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i-ET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69375" name="Line 63">
              <a:extLst>
                <a:ext uri="{FF2B5EF4-FFF2-40B4-BE49-F238E27FC236}">
                  <a16:creationId xmlns:a16="http://schemas.microsoft.com/office/drawing/2014/main" id="{9AD8C3BE-2D10-4B49-9710-AB2397373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69376" name="Text Box 64">
              <a:extLst>
                <a:ext uri="{FF2B5EF4-FFF2-40B4-BE49-F238E27FC236}">
                  <a16:creationId xmlns:a16="http://schemas.microsoft.com/office/drawing/2014/main" id="{67696901-B805-4B84-91DC-F644F0ED6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252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i-ET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  <p:sp>
          <p:nvSpPr>
            <p:cNvPr id="269377" name="AutoShape 65">
              <a:extLst>
                <a:ext uri="{FF2B5EF4-FFF2-40B4-BE49-F238E27FC236}">
                  <a16:creationId xmlns:a16="http://schemas.microsoft.com/office/drawing/2014/main" id="{999CD277-05B8-4E9F-B1A9-2D7D5099C32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/>
            </a:p>
          </p:txBody>
        </p:sp>
        <p:sp>
          <p:nvSpPr>
            <p:cNvPr id="269378" name="AutoShape 66">
              <a:extLst>
                <a:ext uri="{FF2B5EF4-FFF2-40B4-BE49-F238E27FC236}">
                  <a16:creationId xmlns:a16="http://schemas.microsoft.com/office/drawing/2014/main" id="{6C988639-DDCB-4D2E-87DA-E05CF227CCB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i-ET"/>
            </a:p>
          </p:txBody>
        </p:sp>
        <p:sp>
          <p:nvSpPr>
            <p:cNvPr id="269379" name="Text Box 67">
              <a:extLst>
                <a:ext uri="{FF2B5EF4-FFF2-40B4-BE49-F238E27FC236}">
                  <a16:creationId xmlns:a16="http://schemas.microsoft.com/office/drawing/2014/main" id="{24AE46ED-E2AB-49FE-8387-9838C4748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349"/>
              <a:ext cx="2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i-ET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ti-ET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1</a:t>
              </a:r>
              <a:endParaRPr lang="en-US" altLang="ti-ET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9380" name="Text Box 68">
              <a:extLst>
                <a:ext uri="{FF2B5EF4-FFF2-40B4-BE49-F238E27FC236}">
                  <a16:creationId xmlns:a16="http://schemas.microsoft.com/office/drawing/2014/main" id="{4176A9B9-65EB-4004-BD98-A105B493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3338"/>
              <a:ext cx="2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i-ET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ti-ET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2</a:t>
              </a:r>
              <a:endParaRPr lang="en-US" altLang="ti-ET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17C02AE-C822-4794-B823-B85778CF16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ti-ET"/>
              <a:t>Merge Sort – Partition Process</a:t>
            </a:r>
          </a:p>
        </p:txBody>
      </p:sp>
      <p:graphicFrame>
        <p:nvGraphicFramePr>
          <p:cNvPr id="25628" name="Group 28">
            <a:extLst>
              <a:ext uri="{FF2B5EF4-FFF2-40B4-BE49-F238E27FC236}">
                <a16:creationId xmlns:a16="http://schemas.microsoft.com/office/drawing/2014/main" id="{BEA57541-43F3-4BA6-9D4D-8BC1720E1022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447800"/>
          <a:ext cx="5486400" cy="51804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41" name="Group 41">
            <a:extLst>
              <a:ext uri="{FF2B5EF4-FFF2-40B4-BE49-F238E27FC236}">
                <a16:creationId xmlns:a16="http://schemas.microsoft.com/office/drawing/2014/main" id="{8ED89179-46DD-4388-8199-5E61047056E7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438400"/>
          <a:ext cx="27432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42" name="Group 42">
            <a:extLst>
              <a:ext uri="{FF2B5EF4-FFF2-40B4-BE49-F238E27FC236}">
                <a16:creationId xmlns:a16="http://schemas.microsoft.com/office/drawing/2014/main" id="{7BA1B73B-F46C-4D76-B291-FBCC83AE414E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2438400"/>
          <a:ext cx="27432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73" name="Group 73">
            <a:extLst>
              <a:ext uri="{FF2B5EF4-FFF2-40B4-BE49-F238E27FC236}">
                <a16:creationId xmlns:a16="http://schemas.microsoft.com/office/drawing/2014/main" id="{30121463-6344-4316-9EA0-016F8E5E3AD3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3429000"/>
          <a:ext cx="13716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74" name="Group 74">
            <a:extLst>
              <a:ext uri="{FF2B5EF4-FFF2-40B4-BE49-F238E27FC236}">
                <a16:creationId xmlns:a16="http://schemas.microsoft.com/office/drawing/2014/main" id="{5B44B92C-1DCB-4F4D-A99A-9A8F0B2E21D4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3429000"/>
          <a:ext cx="13716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82" name="Group 82">
            <a:extLst>
              <a:ext uri="{FF2B5EF4-FFF2-40B4-BE49-F238E27FC236}">
                <a16:creationId xmlns:a16="http://schemas.microsoft.com/office/drawing/2014/main" id="{768FD32E-C6F3-476E-B182-E31A0CA46E8D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3429000"/>
          <a:ext cx="1371600" cy="51804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90" name="Group 90">
            <a:extLst>
              <a:ext uri="{FF2B5EF4-FFF2-40B4-BE49-F238E27FC236}">
                <a16:creationId xmlns:a16="http://schemas.microsoft.com/office/drawing/2014/main" id="{28F775AD-6B70-4194-9FE1-5396CF2E2085}"/>
              </a:ext>
            </a:extLst>
          </p:cNvPr>
          <p:cNvGraphicFramePr>
            <a:graphicFrameLocks noGrp="1"/>
          </p:cNvGraphicFramePr>
          <p:nvPr/>
        </p:nvGraphicFramePr>
        <p:xfrm>
          <a:off x="8763000" y="3429000"/>
          <a:ext cx="13716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10" name="Group 110">
            <a:extLst>
              <a:ext uri="{FF2B5EF4-FFF2-40B4-BE49-F238E27FC236}">
                <a16:creationId xmlns:a16="http://schemas.microsoft.com/office/drawing/2014/main" id="{56567719-5DD7-4D83-922E-3030323D9BF2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11" name="Group 111">
            <a:extLst>
              <a:ext uri="{FF2B5EF4-FFF2-40B4-BE49-F238E27FC236}">
                <a16:creationId xmlns:a16="http://schemas.microsoft.com/office/drawing/2014/main" id="{8AA69A54-060B-4CC5-A8B7-CE23C32B5949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17" name="Group 117">
            <a:extLst>
              <a:ext uri="{FF2B5EF4-FFF2-40B4-BE49-F238E27FC236}">
                <a16:creationId xmlns:a16="http://schemas.microsoft.com/office/drawing/2014/main" id="{1AA51842-2C65-49C4-8CA4-DFF5DC704B07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23" name="Group 123">
            <a:extLst>
              <a:ext uri="{FF2B5EF4-FFF2-40B4-BE49-F238E27FC236}">
                <a16:creationId xmlns:a16="http://schemas.microsoft.com/office/drawing/2014/main" id="{FDBDFECC-E8E7-489A-9017-B5FD649E5A3B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29" name="Group 129">
            <a:extLst>
              <a:ext uri="{FF2B5EF4-FFF2-40B4-BE49-F238E27FC236}">
                <a16:creationId xmlns:a16="http://schemas.microsoft.com/office/drawing/2014/main" id="{7942394B-245C-4B17-A83E-69CD9DB418C0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35" name="Group 135">
            <a:extLst>
              <a:ext uri="{FF2B5EF4-FFF2-40B4-BE49-F238E27FC236}">
                <a16:creationId xmlns:a16="http://schemas.microsoft.com/office/drawing/2014/main" id="{FE5B1359-DBF3-4347-8E56-36BC9B4697E7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41" name="Group 141">
            <a:extLst>
              <a:ext uri="{FF2B5EF4-FFF2-40B4-BE49-F238E27FC236}">
                <a16:creationId xmlns:a16="http://schemas.microsoft.com/office/drawing/2014/main" id="{2542804C-4435-4ED7-B751-E79B9FD63B89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47" name="Group 147">
            <a:extLst>
              <a:ext uri="{FF2B5EF4-FFF2-40B4-BE49-F238E27FC236}">
                <a16:creationId xmlns:a16="http://schemas.microsoft.com/office/drawing/2014/main" id="{1CEBD075-7619-4217-8EDD-C5A4741F42CA}"/>
              </a:ext>
            </a:extLst>
          </p:cNvPr>
          <p:cNvGraphicFramePr>
            <a:graphicFrameLocks noGrp="1"/>
          </p:cNvGraphicFramePr>
          <p:nvPr/>
        </p:nvGraphicFramePr>
        <p:xfrm>
          <a:off x="9677400" y="43434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56" name="Line 156">
            <a:extLst>
              <a:ext uri="{FF2B5EF4-FFF2-40B4-BE49-F238E27FC236}">
                <a16:creationId xmlns:a16="http://schemas.microsoft.com/office/drawing/2014/main" id="{994B25DE-5A89-4A66-8FDC-971159CE9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9812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57" name="Line 157">
            <a:extLst>
              <a:ext uri="{FF2B5EF4-FFF2-40B4-BE49-F238E27FC236}">
                <a16:creationId xmlns:a16="http://schemas.microsoft.com/office/drawing/2014/main" id="{7E764B8E-8F01-468D-B1B1-70AFD1591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812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58" name="Line 158">
            <a:extLst>
              <a:ext uri="{FF2B5EF4-FFF2-40B4-BE49-F238E27FC236}">
                <a16:creationId xmlns:a16="http://schemas.microsoft.com/office/drawing/2014/main" id="{FAC0B97E-6FA0-42F7-A220-A1B63E2B9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971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59" name="Line 159">
            <a:extLst>
              <a:ext uri="{FF2B5EF4-FFF2-40B4-BE49-F238E27FC236}">
                <a16:creationId xmlns:a16="http://schemas.microsoft.com/office/drawing/2014/main" id="{CAF48DE0-3EA8-4BBF-A00C-2A75E7D93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971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0" name="Line 160">
            <a:extLst>
              <a:ext uri="{FF2B5EF4-FFF2-40B4-BE49-F238E27FC236}">
                <a16:creationId xmlns:a16="http://schemas.microsoft.com/office/drawing/2014/main" id="{809794F1-DDFF-43D8-A970-E30EF58BDC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962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1" name="Line 161">
            <a:extLst>
              <a:ext uri="{FF2B5EF4-FFF2-40B4-BE49-F238E27FC236}">
                <a16:creationId xmlns:a16="http://schemas.microsoft.com/office/drawing/2014/main" id="{04ADCE09-0F96-4F93-8C6A-D96356BF9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2" name="Line 162">
            <a:extLst>
              <a:ext uri="{FF2B5EF4-FFF2-40B4-BE49-F238E27FC236}">
                <a16:creationId xmlns:a16="http://schemas.microsoft.com/office/drawing/2014/main" id="{42ACA59A-5D71-45CD-A4E0-BA982E417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962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3" name="Line 163">
            <a:extLst>
              <a:ext uri="{FF2B5EF4-FFF2-40B4-BE49-F238E27FC236}">
                <a16:creationId xmlns:a16="http://schemas.microsoft.com/office/drawing/2014/main" id="{51A7D9AB-84F2-41A6-8DF7-3EFD35F6E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4" name="Line 164">
            <a:extLst>
              <a:ext uri="{FF2B5EF4-FFF2-40B4-BE49-F238E27FC236}">
                <a16:creationId xmlns:a16="http://schemas.microsoft.com/office/drawing/2014/main" id="{B440F394-C88E-4075-9110-8FE7E2CE5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971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5" name="Line 165">
            <a:extLst>
              <a:ext uri="{FF2B5EF4-FFF2-40B4-BE49-F238E27FC236}">
                <a16:creationId xmlns:a16="http://schemas.microsoft.com/office/drawing/2014/main" id="{A74C8E96-025D-4603-9190-A8B322EAB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71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6" name="Line 166">
            <a:extLst>
              <a:ext uri="{FF2B5EF4-FFF2-40B4-BE49-F238E27FC236}">
                <a16:creationId xmlns:a16="http://schemas.microsoft.com/office/drawing/2014/main" id="{1B67C2A0-777B-4BB6-8FBB-87056EE61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962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7" name="Line 167">
            <a:extLst>
              <a:ext uri="{FF2B5EF4-FFF2-40B4-BE49-F238E27FC236}">
                <a16:creationId xmlns:a16="http://schemas.microsoft.com/office/drawing/2014/main" id="{B19AEBEB-26AC-496E-B3DD-D463E24A7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962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8" name="Line 168">
            <a:extLst>
              <a:ext uri="{FF2B5EF4-FFF2-40B4-BE49-F238E27FC236}">
                <a16:creationId xmlns:a16="http://schemas.microsoft.com/office/drawing/2014/main" id="{73816E00-2321-4518-A33E-AD986EC4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9200" y="3962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769" name="Line 169">
            <a:extLst>
              <a:ext uri="{FF2B5EF4-FFF2-40B4-BE49-F238E27FC236}">
                <a16:creationId xmlns:a16="http://schemas.microsoft.com/office/drawing/2014/main" id="{2EE38049-FA23-4CB0-A05E-22FFA4525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3962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8694370-E235-4734-A59F-DEF00170E0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ti-ET"/>
              <a:t>Merge Sort – Merge Process</a:t>
            </a:r>
          </a:p>
        </p:txBody>
      </p:sp>
      <p:graphicFrame>
        <p:nvGraphicFramePr>
          <p:cNvPr id="26628" name="Group 4">
            <a:extLst>
              <a:ext uri="{FF2B5EF4-FFF2-40B4-BE49-F238E27FC236}">
                <a16:creationId xmlns:a16="http://schemas.microsoft.com/office/drawing/2014/main" id="{D5FACFEE-0DA9-4FD1-9108-9FA32C227C5E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34" name="Group 10">
            <a:extLst>
              <a:ext uri="{FF2B5EF4-FFF2-40B4-BE49-F238E27FC236}">
                <a16:creationId xmlns:a16="http://schemas.microsoft.com/office/drawing/2014/main" id="{951B0334-8869-48E0-B918-6992F2237C58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40" name="Group 16">
            <a:extLst>
              <a:ext uri="{FF2B5EF4-FFF2-40B4-BE49-F238E27FC236}">
                <a16:creationId xmlns:a16="http://schemas.microsoft.com/office/drawing/2014/main" id="{18D603DF-77E3-4B00-A291-8C25AC32BD1A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46" name="Group 22">
            <a:extLst>
              <a:ext uri="{FF2B5EF4-FFF2-40B4-BE49-F238E27FC236}">
                <a16:creationId xmlns:a16="http://schemas.microsoft.com/office/drawing/2014/main" id="{54FE119C-3455-4499-8491-C9281DCEBFD9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52" name="Group 28">
            <a:extLst>
              <a:ext uri="{FF2B5EF4-FFF2-40B4-BE49-F238E27FC236}">
                <a16:creationId xmlns:a16="http://schemas.microsoft.com/office/drawing/2014/main" id="{8AE8180E-1FE0-4032-AA54-2E269479D21A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58" name="Group 34">
            <a:extLst>
              <a:ext uri="{FF2B5EF4-FFF2-40B4-BE49-F238E27FC236}">
                <a16:creationId xmlns:a16="http://schemas.microsoft.com/office/drawing/2014/main" id="{D22869B9-60BD-4708-92E0-E20FBB1B28A0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64" name="Group 40">
            <a:extLst>
              <a:ext uri="{FF2B5EF4-FFF2-40B4-BE49-F238E27FC236}">
                <a16:creationId xmlns:a16="http://schemas.microsoft.com/office/drawing/2014/main" id="{EC58BE51-5757-4124-B995-78ACADD8FF88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70" name="Group 46">
            <a:extLst>
              <a:ext uri="{FF2B5EF4-FFF2-40B4-BE49-F238E27FC236}">
                <a16:creationId xmlns:a16="http://schemas.microsoft.com/office/drawing/2014/main" id="{D52E95A6-5286-4D6A-925E-28579139FA50}"/>
              </a:ext>
            </a:extLst>
          </p:cNvPr>
          <p:cNvGraphicFramePr>
            <a:graphicFrameLocks noGrp="1"/>
          </p:cNvGraphicFramePr>
          <p:nvPr/>
        </p:nvGraphicFramePr>
        <p:xfrm>
          <a:off x="9677400" y="14478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76" name="Group 52">
            <a:extLst>
              <a:ext uri="{FF2B5EF4-FFF2-40B4-BE49-F238E27FC236}">
                <a16:creationId xmlns:a16="http://schemas.microsoft.com/office/drawing/2014/main" id="{305D7F59-F0EB-458D-964D-7287F1B01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66397"/>
              </p:ext>
            </p:extLst>
          </p:nvPr>
        </p:nvGraphicFramePr>
        <p:xfrm>
          <a:off x="2133600" y="2454275"/>
          <a:ext cx="13716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84" name="Group 60">
            <a:extLst>
              <a:ext uri="{FF2B5EF4-FFF2-40B4-BE49-F238E27FC236}">
                <a16:creationId xmlns:a16="http://schemas.microsoft.com/office/drawing/2014/main" id="{FBE2A9A1-7844-4812-A039-228D0E5F1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63619"/>
              </p:ext>
            </p:extLst>
          </p:nvPr>
        </p:nvGraphicFramePr>
        <p:xfrm>
          <a:off x="4267200" y="2454275"/>
          <a:ext cx="13716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92" name="Group 68">
            <a:extLst>
              <a:ext uri="{FF2B5EF4-FFF2-40B4-BE49-F238E27FC236}">
                <a16:creationId xmlns:a16="http://schemas.microsoft.com/office/drawing/2014/main" id="{CEA28EA7-F4E9-4004-8DD7-C00EE559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25376"/>
              </p:ext>
            </p:extLst>
          </p:nvPr>
        </p:nvGraphicFramePr>
        <p:xfrm>
          <a:off x="6477000" y="2454275"/>
          <a:ext cx="13716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00" name="Group 76">
            <a:extLst>
              <a:ext uri="{FF2B5EF4-FFF2-40B4-BE49-F238E27FC236}">
                <a16:creationId xmlns:a16="http://schemas.microsoft.com/office/drawing/2014/main" id="{FF5CA246-6911-463F-8ACE-85B3D3D3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04524"/>
              </p:ext>
            </p:extLst>
          </p:nvPr>
        </p:nvGraphicFramePr>
        <p:xfrm>
          <a:off x="8763000" y="2454275"/>
          <a:ext cx="13716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13" name="Group 89">
            <a:extLst>
              <a:ext uri="{FF2B5EF4-FFF2-40B4-BE49-F238E27FC236}">
                <a16:creationId xmlns:a16="http://schemas.microsoft.com/office/drawing/2014/main" id="{3C307286-6DED-4C76-A931-0BCE6334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91743"/>
              </p:ext>
            </p:extLst>
          </p:nvPr>
        </p:nvGraphicFramePr>
        <p:xfrm>
          <a:off x="2590800" y="3505200"/>
          <a:ext cx="27432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25" name="Group 101">
            <a:extLst>
              <a:ext uri="{FF2B5EF4-FFF2-40B4-BE49-F238E27FC236}">
                <a16:creationId xmlns:a16="http://schemas.microsoft.com/office/drawing/2014/main" id="{5A136BD2-8C1C-4B81-AB6D-42EA0821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7836"/>
              </p:ext>
            </p:extLst>
          </p:nvPr>
        </p:nvGraphicFramePr>
        <p:xfrm>
          <a:off x="6934200" y="3505200"/>
          <a:ext cx="27432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758" name="Group 134">
            <a:extLst>
              <a:ext uri="{FF2B5EF4-FFF2-40B4-BE49-F238E27FC236}">
                <a16:creationId xmlns:a16="http://schemas.microsoft.com/office/drawing/2014/main" id="{F8C3FE64-9FAF-4B9B-8305-9D30DF38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3375"/>
              </p:ext>
            </p:extLst>
          </p:nvPr>
        </p:nvGraphicFramePr>
        <p:xfrm>
          <a:off x="3352800" y="4664075"/>
          <a:ext cx="5486400" cy="51795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78" name="Line 154">
            <a:extLst>
              <a:ext uri="{FF2B5EF4-FFF2-40B4-BE49-F238E27FC236}">
                <a16:creationId xmlns:a16="http://schemas.microsoft.com/office/drawing/2014/main" id="{B13BF930-928C-4940-B109-C1020C1BD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81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79" name="Line 155">
            <a:extLst>
              <a:ext uri="{FF2B5EF4-FFF2-40B4-BE49-F238E27FC236}">
                <a16:creationId xmlns:a16="http://schemas.microsoft.com/office/drawing/2014/main" id="{4382A7BD-6613-413C-A26C-65D2BCEBA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98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0" name="Line 156">
            <a:extLst>
              <a:ext uri="{FF2B5EF4-FFF2-40B4-BE49-F238E27FC236}">
                <a16:creationId xmlns:a16="http://schemas.microsoft.com/office/drawing/2014/main" id="{E6233A2D-1315-4062-9108-E2EF235E9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81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1" name="Line 157">
            <a:extLst>
              <a:ext uri="{FF2B5EF4-FFF2-40B4-BE49-F238E27FC236}">
                <a16:creationId xmlns:a16="http://schemas.microsoft.com/office/drawing/2014/main" id="{B9DD31BD-D828-488C-9648-A77AB773D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98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2" name="Line 158">
            <a:extLst>
              <a:ext uri="{FF2B5EF4-FFF2-40B4-BE49-F238E27FC236}">
                <a16:creationId xmlns:a16="http://schemas.microsoft.com/office/drawing/2014/main" id="{A8D20B91-8668-46EE-B701-8D77039F0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81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3" name="Line 159">
            <a:extLst>
              <a:ext uri="{FF2B5EF4-FFF2-40B4-BE49-F238E27FC236}">
                <a16:creationId xmlns:a16="http://schemas.microsoft.com/office/drawing/2014/main" id="{AF0EDDEF-BCBE-4786-AE6E-C4A41CBC8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98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4" name="Line 160">
            <a:extLst>
              <a:ext uri="{FF2B5EF4-FFF2-40B4-BE49-F238E27FC236}">
                <a16:creationId xmlns:a16="http://schemas.microsoft.com/office/drawing/2014/main" id="{15ACB8B6-C918-4804-9679-C0669D110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1981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5" name="Line 161">
            <a:extLst>
              <a:ext uri="{FF2B5EF4-FFF2-40B4-BE49-F238E27FC236}">
                <a16:creationId xmlns:a16="http://schemas.microsoft.com/office/drawing/2014/main" id="{D69816C2-C1F6-4DEC-8315-0727681DC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8800" y="198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6" name="Line 162">
            <a:extLst>
              <a:ext uri="{FF2B5EF4-FFF2-40B4-BE49-F238E27FC236}">
                <a16:creationId xmlns:a16="http://schemas.microsoft.com/office/drawing/2014/main" id="{3C92ED22-0F0C-4E31-8A6B-09C65BC02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7" name="Line 163">
            <a:extLst>
              <a:ext uri="{FF2B5EF4-FFF2-40B4-BE49-F238E27FC236}">
                <a16:creationId xmlns:a16="http://schemas.microsoft.com/office/drawing/2014/main" id="{6DD4854B-A55E-4BD5-A2DD-556DE21403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971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8" name="Line 164">
            <a:extLst>
              <a:ext uri="{FF2B5EF4-FFF2-40B4-BE49-F238E27FC236}">
                <a16:creationId xmlns:a16="http://schemas.microsoft.com/office/drawing/2014/main" id="{AF6C3320-18E6-48F5-A414-51F9350FA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89" name="Line 165">
            <a:extLst>
              <a:ext uri="{FF2B5EF4-FFF2-40B4-BE49-F238E27FC236}">
                <a16:creationId xmlns:a16="http://schemas.microsoft.com/office/drawing/2014/main" id="{FACADDAF-450C-4D37-9232-B050FC7DF2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90" name="Line 166">
            <a:extLst>
              <a:ext uri="{FF2B5EF4-FFF2-40B4-BE49-F238E27FC236}">
                <a16:creationId xmlns:a16="http://schemas.microsoft.com/office/drawing/2014/main" id="{D3B3A9CC-008C-4B35-822A-3A504DD29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6791" name="Line 167">
            <a:extLst>
              <a:ext uri="{FF2B5EF4-FFF2-40B4-BE49-F238E27FC236}">
                <a16:creationId xmlns:a16="http://schemas.microsoft.com/office/drawing/2014/main" id="{35AB38C6-EC07-4793-AFBA-19340BA21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0386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aphicFrame>
        <p:nvGraphicFramePr>
          <p:cNvPr id="32" name="Group 110">
            <a:extLst>
              <a:ext uri="{FF2B5EF4-FFF2-40B4-BE49-F238E27FC236}">
                <a16:creationId xmlns:a16="http://schemas.microsoft.com/office/drawing/2014/main" id="{295EDAC8-1674-4043-B117-F3FCBFA5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60114"/>
              </p:ext>
            </p:extLst>
          </p:nvPr>
        </p:nvGraphicFramePr>
        <p:xfrm>
          <a:off x="19812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111">
            <a:extLst>
              <a:ext uri="{FF2B5EF4-FFF2-40B4-BE49-F238E27FC236}">
                <a16:creationId xmlns:a16="http://schemas.microsoft.com/office/drawing/2014/main" id="{BFBCD37A-BFD7-4D4B-98EB-E1A10005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74872"/>
              </p:ext>
            </p:extLst>
          </p:nvPr>
        </p:nvGraphicFramePr>
        <p:xfrm>
          <a:off x="29718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17">
            <a:extLst>
              <a:ext uri="{FF2B5EF4-FFF2-40B4-BE49-F238E27FC236}">
                <a16:creationId xmlns:a16="http://schemas.microsoft.com/office/drawing/2014/main" id="{BBB7DF39-7E2B-42B7-9DE1-10A5CF205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08830"/>
              </p:ext>
            </p:extLst>
          </p:nvPr>
        </p:nvGraphicFramePr>
        <p:xfrm>
          <a:off x="41148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23">
            <a:extLst>
              <a:ext uri="{FF2B5EF4-FFF2-40B4-BE49-F238E27FC236}">
                <a16:creationId xmlns:a16="http://schemas.microsoft.com/office/drawing/2014/main" id="{687B7EE4-FF97-40EE-AA65-18FF1594E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09879"/>
              </p:ext>
            </p:extLst>
          </p:nvPr>
        </p:nvGraphicFramePr>
        <p:xfrm>
          <a:off x="51054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129">
            <a:extLst>
              <a:ext uri="{FF2B5EF4-FFF2-40B4-BE49-F238E27FC236}">
                <a16:creationId xmlns:a16="http://schemas.microsoft.com/office/drawing/2014/main" id="{9C776A47-46B8-41BA-AF5C-3B9B1BA7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86516"/>
              </p:ext>
            </p:extLst>
          </p:nvPr>
        </p:nvGraphicFramePr>
        <p:xfrm>
          <a:off x="63246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135">
            <a:extLst>
              <a:ext uri="{FF2B5EF4-FFF2-40B4-BE49-F238E27FC236}">
                <a16:creationId xmlns:a16="http://schemas.microsoft.com/office/drawing/2014/main" id="{20E14C97-EE92-4294-B5AB-B1FFC36D8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31601"/>
              </p:ext>
            </p:extLst>
          </p:nvPr>
        </p:nvGraphicFramePr>
        <p:xfrm>
          <a:off x="73914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141">
            <a:extLst>
              <a:ext uri="{FF2B5EF4-FFF2-40B4-BE49-F238E27FC236}">
                <a16:creationId xmlns:a16="http://schemas.microsoft.com/office/drawing/2014/main" id="{5FE295D3-7C9D-4E4C-9177-51AD9D1D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40929"/>
              </p:ext>
            </p:extLst>
          </p:nvPr>
        </p:nvGraphicFramePr>
        <p:xfrm>
          <a:off x="86106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147">
            <a:extLst>
              <a:ext uri="{FF2B5EF4-FFF2-40B4-BE49-F238E27FC236}">
                <a16:creationId xmlns:a16="http://schemas.microsoft.com/office/drawing/2014/main" id="{2F37CD5F-F12C-48B4-BF3C-2446658C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14693"/>
              </p:ext>
            </p:extLst>
          </p:nvPr>
        </p:nvGraphicFramePr>
        <p:xfrm>
          <a:off x="9677400" y="5908249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7EA3619-479B-4D1E-AFDE-A5B8EE3CBFF5}"/>
              </a:ext>
            </a:extLst>
          </p:cNvPr>
          <p:cNvSpPr/>
          <p:nvPr/>
        </p:nvSpPr>
        <p:spPr>
          <a:xfrm>
            <a:off x="-2341298" y="1309261"/>
            <a:ext cx="527499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8CCF08CD-6988-4261-AF8B-D90A841DD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FF7E758-45A9-4D64-8CAE-0345B059DCA0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0466" name="Text Box 2">
            <a:extLst>
              <a:ext uri="{FF2B5EF4-FFF2-40B4-BE49-F238E27FC236}">
                <a16:creationId xmlns:a16="http://schemas.microsoft.com/office/drawing/2014/main" id="{748046E5-4D30-4059-9E83-2A0C384BF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sp>
        <p:nvSpPr>
          <p:cNvPr id="190467" name="Text Box 3">
            <a:extLst>
              <a:ext uri="{FF2B5EF4-FFF2-40B4-BE49-F238E27FC236}">
                <a16:creationId xmlns:a16="http://schemas.microsoft.com/office/drawing/2014/main" id="{70C197FB-300A-4C15-B76E-84EBA452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05201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3399"/>
                </a:solidFill>
                <a:latin typeface="Comic Sans MS" panose="030F0702030302020204" pitchFamily="66" charset="0"/>
              </a:rPr>
              <a:t>smallest</a:t>
            </a:r>
            <a:endParaRPr lang="en-US" altLang="ti-ET">
              <a:solidFill>
                <a:srgbClr val="01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0468" name="AutoShape 4">
            <a:extLst>
              <a:ext uri="{FF2B5EF4-FFF2-40B4-BE49-F238E27FC236}">
                <a16:creationId xmlns:a16="http://schemas.microsoft.com/office/drawing/2014/main" id="{15A1C9E8-7BED-4BC6-836F-B63D66E1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33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ti-ET">
              <a:solidFill>
                <a:srgbClr val="000000"/>
              </a:solidFill>
            </a:endParaRP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970E5E1C-983F-4F72-A995-F87D975B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05201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6600"/>
                </a:solidFill>
                <a:latin typeface="Comic Sans MS" panose="030F0702030302020204" pitchFamily="66" charset="0"/>
              </a:rPr>
              <a:t>smallest</a:t>
            </a:r>
            <a:endParaRPr lang="en-US" altLang="ti-ET">
              <a:solidFill>
                <a:srgbClr val="01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0470" name="AutoShape 6">
            <a:extLst>
              <a:ext uri="{FF2B5EF4-FFF2-40B4-BE49-F238E27FC236}">
                <a16:creationId xmlns:a16="http://schemas.microsoft.com/office/drawing/2014/main" id="{07CFBC53-08A9-47B3-AE6D-F10DB9D4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ti-ET">
              <a:solidFill>
                <a:srgbClr val="000000"/>
              </a:solidFill>
            </a:endParaRPr>
          </a:p>
        </p:txBody>
      </p:sp>
      <p:grpSp>
        <p:nvGrpSpPr>
          <p:cNvPr id="190471" name="Group 7">
            <a:extLst>
              <a:ext uri="{FF2B5EF4-FFF2-40B4-BE49-F238E27FC236}">
                <a16:creationId xmlns:a16="http://schemas.microsoft.com/office/drawing/2014/main" id="{9B3CBFDF-9A0E-4149-BDDD-DBB93B5AA3C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0472" name="Rectangle 8">
              <a:extLst>
                <a:ext uri="{FF2B5EF4-FFF2-40B4-BE49-F238E27FC236}">
                  <a16:creationId xmlns:a16="http://schemas.microsoft.com/office/drawing/2014/main" id="{164B1B72-3B37-48E5-8333-E442DD599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0473" name="Rectangle 9">
              <a:extLst>
                <a:ext uri="{FF2B5EF4-FFF2-40B4-BE49-F238E27FC236}">
                  <a16:creationId xmlns:a16="http://schemas.microsoft.com/office/drawing/2014/main" id="{42AE97E9-701B-46C2-BF4D-292B3569E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0474" name="Rectangle 10">
              <a:extLst>
                <a:ext uri="{FF2B5EF4-FFF2-40B4-BE49-F238E27FC236}">
                  <a16:creationId xmlns:a16="http://schemas.microsoft.com/office/drawing/2014/main" id="{29EC17EF-EB93-4671-B702-D38D04D2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0475" name="Rectangle 11">
              <a:extLst>
                <a:ext uri="{FF2B5EF4-FFF2-40B4-BE49-F238E27FC236}">
                  <a16:creationId xmlns:a16="http://schemas.microsoft.com/office/drawing/2014/main" id="{E635A5D9-E5C6-4FBE-ADE1-E2B24E73E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0476" name="Rectangle 12">
              <a:extLst>
                <a:ext uri="{FF2B5EF4-FFF2-40B4-BE49-F238E27FC236}">
                  <a16:creationId xmlns:a16="http://schemas.microsoft.com/office/drawing/2014/main" id="{B50DAD59-E52B-4915-9CFA-4F2F448A4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0477" name="Group 13">
            <a:extLst>
              <a:ext uri="{FF2B5EF4-FFF2-40B4-BE49-F238E27FC236}">
                <a16:creationId xmlns:a16="http://schemas.microsoft.com/office/drawing/2014/main" id="{783FBB38-F7C6-4DDA-A342-5ABA5F83FE0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0478" name="Rectangle 14">
              <a:extLst>
                <a:ext uri="{FF2B5EF4-FFF2-40B4-BE49-F238E27FC236}">
                  <a16:creationId xmlns:a16="http://schemas.microsoft.com/office/drawing/2014/main" id="{EB837907-01AE-4866-AD73-53769959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0479" name="Rectangle 15">
              <a:extLst>
                <a:ext uri="{FF2B5EF4-FFF2-40B4-BE49-F238E27FC236}">
                  <a16:creationId xmlns:a16="http://schemas.microsoft.com/office/drawing/2014/main" id="{E22F7C8A-DB7E-480B-8C8E-3EB55DEFB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0480" name="Rectangle 16">
              <a:extLst>
                <a:ext uri="{FF2B5EF4-FFF2-40B4-BE49-F238E27FC236}">
                  <a16:creationId xmlns:a16="http://schemas.microsoft.com/office/drawing/2014/main" id="{1AEFDF68-020B-476B-9DEB-7EE8606C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0481" name="Rectangle 17">
              <a:extLst>
                <a:ext uri="{FF2B5EF4-FFF2-40B4-BE49-F238E27FC236}">
                  <a16:creationId xmlns:a16="http://schemas.microsoft.com/office/drawing/2014/main" id="{C0CFE0D0-1119-4AFA-81CF-AE47205E7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0482" name="Rectangle 18">
              <a:extLst>
                <a:ext uri="{FF2B5EF4-FFF2-40B4-BE49-F238E27FC236}">
                  <a16:creationId xmlns:a16="http://schemas.microsoft.com/office/drawing/2014/main" id="{479F308A-43F3-4E9B-B797-4BA61ECA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0483" name="Rectangle 19">
            <a:extLst>
              <a:ext uri="{FF2B5EF4-FFF2-40B4-BE49-F238E27FC236}">
                <a16:creationId xmlns:a16="http://schemas.microsoft.com/office/drawing/2014/main" id="{C1673AD6-3F9A-45E2-BB2C-2B78B279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ti-ET" altLang="ti-ET" sz="24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0484" name="Rectangle 20">
            <a:extLst>
              <a:ext uri="{FF2B5EF4-FFF2-40B4-BE49-F238E27FC236}">
                <a16:creationId xmlns:a16="http://schemas.microsoft.com/office/drawing/2014/main" id="{7D5D19BA-DEBF-4A35-9B21-4108E52C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85" name="Rectangle 21">
            <a:extLst>
              <a:ext uri="{FF2B5EF4-FFF2-40B4-BE49-F238E27FC236}">
                <a16:creationId xmlns:a16="http://schemas.microsoft.com/office/drawing/2014/main" id="{3CA57C9C-4849-46B5-B61E-9DF82A98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86" name="Rectangle 22">
            <a:extLst>
              <a:ext uri="{FF2B5EF4-FFF2-40B4-BE49-F238E27FC236}">
                <a16:creationId xmlns:a16="http://schemas.microsoft.com/office/drawing/2014/main" id="{0E070C5F-BB91-4818-ABB8-FBD438DF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87" name="Rectangle 23">
            <a:extLst>
              <a:ext uri="{FF2B5EF4-FFF2-40B4-BE49-F238E27FC236}">
                <a16:creationId xmlns:a16="http://schemas.microsoft.com/office/drawing/2014/main" id="{DDE460E5-05E8-4624-9374-E2A12D85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88" name="Rectangle 24">
            <a:extLst>
              <a:ext uri="{FF2B5EF4-FFF2-40B4-BE49-F238E27FC236}">
                <a16:creationId xmlns:a16="http://schemas.microsoft.com/office/drawing/2014/main" id="{6E013DFC-84E4-4461-951D-8D4AA998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89" name="Rectangle 25">
            <a:extLst>
              <a:ext uri="{FF2B5EF4-FFF2-40B4-BE49-F238E27FC236}">
                <a16:creationId xmlns:a16="http://schemas.microsoft.com/office/drawing/2014/main" id="{09F00A13-3976-46D5-AE6E-1850854FB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90" name="Rectangle 26">
            <a:extLst>
              <a:ext uri="{FF2B5EF4-FFF2-40B4-BE49-F238E27FC236}">
                <a16:creationId xmlns:a16="http://schemas.microsoft.com/office/drawing/2014/main" id="{DD6A3E50-2FCC-4BE8-B45F-0FB293C4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91" name="Rectangle 27">
            <a:extLst>
              <a:ext uri="{FF2B5EF4-FFF2-40B4-BE49-F238E27FC236}">
                <a16:creationId xmlns:a16="http://schemas.microsoft.com/office/drawing/2014/main" id="{A3DC4C6E-5DB3-49BB-AA5C-E0DC6149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92" name="Rectangle 28">
            <a:extLst>
              <a:ext uri="{FF2B5EF4-FFF2-40B4-BE49-F238E27FC236}">
                <a16:creationId xmlns:a16="http://schemas.microsoft.com/office/drawing/2014/main" id="{21989BF9-A859-45C6-BE38-F2283782E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0494" name="Rectangle 30">
            <a:extLst>
              <a:ext uri="{FF2B5EF4-FFF2-40B4-BE49-F238E27FC236}">
                <a16:creationId xmlns:a16="http://schemas.microsoft.com/office/drawing/2014/main" id="{53AA422D-A314-4DA2-8859-1DBA72C5F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0495" name="Rectangle 31">
            <a:extLst>
              <a:ext uri="{FF2B5EF4-FFF2-40B4-BE49-F238E27FC236}">
                <a16:creationId xmlns:a16="http://schemas.microsoft.com/office/drawing/2014/main" id="{A4802A85-A459-4236-B1EC-50C7C9816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0496" name="Rectangle 32">
            <a:extLst>
              <a:ext uri="{FF2B5EF4-FFF2-40B4-BE49-F238E27FC236}">
                <a16:creationId xmlns:a16="http://schemas.microsoft.com/office/drawing/2014/main" id="{1AD3D61E-0D3D-4031-8EEE-6EB9E005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9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38A00C19-2D52-4975-9F87-C00E47428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24E809A-082C-4243-B747-386147B0F8B7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1490" name="Text Box 2">
            <a:extLst>
              <a:ext uri="{FF2B5EF4-FFF2-40B4-BE49-F238E27FC236}">
                <a16:creationId xmlns:a16="http://schemas.microsoft.com/office/drawing/2014/main" id="{A0C15280-6F5E-4170-9B2D-D53B9E695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grpSp>
        <p:nvGrpSpPr>
          <p:cNvPr id="191521" name="Group 33">
            <a:extLst>
              <a:ext uri="{FF2B5EF4-FFF2-40B4-BE49-F238E27FC236}">
                <a16:creationId xmlns:a16="http://schemas.microsoft.com/office/drawing/2014/main" id="{D7A466E9-5514-4895-BFA7-C227BA65706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505200"/>
            <a:ext cx="1905000" cy="685800"/>
            <a:chOff x="288" y="2208"/>
            <a:chExt cx="1200" cy="432"/>
          </a:xfrm>
        </p:grpSpPr>
        <p:sp>
          <p:nvSpPr>
            <p:cNvPr id="191491" name="Text Box 3">
              <a:extLst>
                <a:ext uri="{FF2B5EF4-FFF2-40B4-BE49-F238E27FC236}">
                  <a16:creationId xmlns:a16="http://schemas.microsoft.com/office/drawing/2014/main" id="{6B047E5A-F57A-4921-9A3C-6B2846318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3399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1492" name="AutoShape 4">
              <a:extLst>
                <a:ext uri="{FF2B5EF4-FFF2-40B4-BE49-F238E27FC236}">
                  <a16:creationId xmlns:a16="http://schemas.microsoft.com/office/drawing/2014/main" id="{CF5A6054-44BB-4F46-AF35-5620679C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1522" name="Group 34">
            <a:extLst>
              <a:ext uri="{FF2B5EF4-FFF2-40B4-BE49-F238E27FC236}">
                <a16:creationId xmlns:a16="http://schemas.microsoft.com/office/drawing/2014/main" id="{DE92B06F-434F-41E2-8C5F-5D04B67034C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505200"/>
            <a:ext cx="1905000" cy="685800"/>
            <a:chOff x="2256" y="2208"/>
            <a:chExt cx="1200" cy="432"/>
          </a:xfrm>
        </p:grpSpPr>
        <p:sp>
          <p:nvSpPr>
            <p:cNvPr id="191493" name="Text Box 5">
              <a:extLst>
                <a:ext uri="{FF2B5EF4-FFF2-40B4-BE49-F238E27FC236}">
                  <a16:creationId xmlns:a16="http://schemas.microsoft.com/office/drawing/2014/main" id="{3E94E557-3135-42C7-98C5-7ABA72C62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1494" name="AutoShape 6">
              <a:extLst>
                <a:ext uri="{FF2B5EF4-FFF2-40B4-BE49-F238E27FC236}">
                  <a16:creationId xmlns:a16="http://schemas.microsoft.com/office/drawing/2014/main" id="{E0C08D5F-F4A9-4A0A-AAB8-26EF3191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1495" name="Group 7">
            <a:extLst>
              <a:ext uri="{FF2B5EF4-FFF2-40B4-BE49-F238E27FC236}">
                <a16:creationId xmlns:a16="http://schemas.microsoft.com/office/drawing/2014/main" id="{F4B14E4B-E978-4006-A7D9-27B558909BE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1496" name="Rectangle 8">
              <a:extLst>
                <a:ext uri="{FF2B5EF4-FFF2-40B4-BE49-F238E27FC236}">
                  <a16:creationId xmlns:a16="http://schemas.microsoft.com/office/drawing/2014/main" id="{FDA5B944-3758-4A45-B7E0-9B5995BE5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1497" name="Rectangle 9">
              <a:extLst>
                <a:ext uri="{FF2B5EF4-FFF2-40B4-BE49-F238E27FC236}">
                  <a16:creationId xmlns:a16="http://schemas.microsoft.com/office/drawing/2014/main" id="{4107B17A-294F-4B8F-AE7B-3D979DF37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1498" name="Rectangle 10">
              <a:extLst>
                <a:ext uri="{FF2B5EF4-FFF2-40B4-BE49-F238E27FC236}">
                  <a16:creationId xmlns:a16="http://schemas.microsoft.com/office/drawing/2014/main" id="{70D9BA6F-5AC6-4349-8BA9-DC0111895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1499" name="Rectangle 11">
              <a:extLst>
                <a:ext uri="{FF2B5EF4-FFF2-40B4-BE49-F238E27FC236}">
                  <a16:creationId xmlns:a16="http://schemas.microsoft.com/office/drawing/2014/main" id="{8C1A8324-AEF8-492D-A912-3F1FDDF8B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1500" name="Rectangle 12">
              <a:extLst>
                <a:ext uri="{FF2B5EF4-FFF2-40B4-BE49-F238E27FC236}">
                  <a16:creationId xmlns:a16="http://schemas.microsoft.com/office/drawing/2014/main" id="{8266347F-E375-4E17-B504-4FCB5DC3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1501" name="Group 13">
            <a:extLst>
              <a:ext uri="{FF2B5EF4-FFF2-40B4-BE49-F238E27FC236}">
                <a16:creationId xmlns:a16="http://schemas.microsoft.com/office/drawing/2014/main" id="{AC879956-0897-4D59-9A43-E269D161DBE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1502" name="Rectangle 14">
              <a:extLst>
                <a:ext uri="{FF2B5EF4-FFF2-40B4-BE49-F238E27FC236}">
                  <a16:creationId xmlns:a16="http://schemas.microsoft.com/office/drawing/2014/main" id="{82A70215-203D-43CD-B638-48DBBDF7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1503" name="Rectangle 15">
              <a:extLst>
                <a:ext uri="{FF2B5EF4-FFF2-40B4-BE49-F238E27FC236}">
                  <a16:creationId xmlns:a16="http://schemas.microsoft.com/office/drawing/2014/main" id="{B192B233-BE00-4C9B-852D-FBCD2D7F2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1504" name="Rectangle 16">
              <a:extLst>
                <a:ext uri="{FF2B5EF4-FFF2-40B4-BE49-F238E27FC236}">
                  <a16:creationId xmlns:a16="http://schemas.microsoft.com/office/drawing/2014/main" id="{3FAF8CC7-8FD4-49AE-8422-A1CC63AF4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1505" name="Rectangle 17">
              <a:extLst>
                <a:ext uri="{FF2B5EF4-FFF2-40B4-BE49-F238E27FC236}">
                  <a16:creationId xmlns:a16="http://schemas.microsoft.com/office/drawing/2014/main" id="{4F9BAE77-4CDA-4CCF-9145-B4B5D876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1506" name="Rectangle 18">
              <a:extLst>
                <a:ext uri="{FF2B5EF4-FFF2-40B4-BE49-F238E27FC236}">
                  <a16:creationId xmlns:a16="http://schemas.microsoft.com/office/drawing/2014/main" id="{D4335F71-EDC8-4D40-BAC8-72204728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1507" name="Rectangle 19">
            <a:extLst>
              <a:ext uri="{FF2B5EF4-FFF2-40B4-BE49-F238E27FC236}">
                <a16:creationId xmlns:a16="http://schemas.microsoft.com/office/drawing/2014/main" id="{939A9FE3-C03E-4D19-903F-2FFBFC2C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1508" name="Rectangle 20">
            <a:extLst>
              <a:ext uri="{FF2B5EF4-FFF2-40B4-BE49-F238E27FC236}">
                <a16:creationId xmlns:a16="http://schemas.microsoft.com/office/drawing/2014/main" id="{2BC25025-C3D1-4A61-B8CE-8CBF1302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09" name="Rectangle 21">
            <a:extLst>
              <a:ext uri="{FF2B5EF4-FFF2-40B4-BE49-F238E27FC236}">
                <a16:creationId xmlns:a16="http://schemas.microsoft.com/office/drawing/2014/main" id="{7224991B-A6A5-4718-B551-732A797B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0" name="Rectangle 22">
            <a:extLst>
              <a:ext uri="{FF2B5EF4-FFF2-40B4-BE49-F238E27FC236}">
                <a16:creationId xmlns:a16="http://schemas.microsoft.com/office/drawing/2014/main" id="{03ABAB39-D645-4DCF-BD0B-231F2A07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1" name="Rectangle 23">
            <a:extLst>
              <a:ext uri="{FF2B5EF4-FFF2-40B4-BE49-F238E27FC236}">
                <a16:creationId xmlns:a16="http://schemas.microsoft.com/office/drawing/2014/main" id="{A0E886D5-B746-4140-80D3-A95CFE78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2" name="Rectangle 24">
            <a:extLst>
              <a:ext uri="{FF2B5EF4-FFF2-40B4-BE49-F238E27FC236}">
                <a16:creationId xmlns:a16="http://schemas.microsoft.com/office/drawing/2014/main" id="{624C7C66-7EBA-45B4-9239-5FF1282E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3" name="Rectangle 25">
            <a:extLst>
              <a:ext uri="{FF2B5EF4-FFF2-40B4-BE49-F238E27FC236}">
                <a16:creationId xmlns:a16="http://schemas.microsoft.com/office/drawing/2014/main" id="{11DE38AD-E7AC-421A-8A82-EADFC2DD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4" name="Rectangle 26">
            <a:extLst>
              <a:ext uri="{FF2B5EF4-FFF2-40B4-BE49-F238E27FC236}">
                <a16:creationId xmlns:a16="http://schemas.microsoft.com/office/drawing/2014/main" id="{6BB0C82C-C51A-4E0F-A4D5-568074EB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5" name="Rectangle 27">
            <a:extLst>
              <a:ext uri="{FF2B5EF4-FFF2-40B4-BE49-F238E27FC236}">
                <a16:creationId xmlns:a16="http://schemas.microsoft.com/office/drawing/2014/main" id="{7394EE3A-5D2D-4B44-B6F0-C3B733A8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6" name="Rectangle 28">
            <a:extLst>
              <a:ext uri="{FF2B5EF4-FFF2-40B4-BE49-F238E27FC236}">
                <a16:creationId xmlns:a16="http://schemas.microsoft.com/office/drawing/2014/main" id="{099E1C34-393C-4730-9073-9B8F3383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1518" name="Rectangle 30">
            <a:extLst>
              <a:ext uri="{FF2B5EF4-FFF2-40B4-BE49-F238E27FC236}">
                <a16:creationId xmlns:a16="http://schemas.microsoft.com/office/drawing/2014/main" id="{B39B1EFD-6F8B-4600-98B2-47976BA8F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1519" name="Rectangle 31">
            <a:extLst>
              <a:ext uri="{FF2B5EF4-FFF2-40B4-BE49-F238E27FC236}">
                <a16:creationId xmlns:a16="http://schemas.microsoft.com/office/drawing/2014/main" id="{4B55431D-B429-4DCB-A8FC-4E1A773C7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1520" name="Rectangle 32">
            <a:extLst>
              <a:ext uri="{FF2B5EF4-FFF2-40B4-BE49-F238E27FC236}">
                <a16:creationId xmlns:a16="http://schemas.microsoft.com/office/drawing/2014/main" id="{D3EAA62F-1DD5-4BBA-B9D1-AB54C6BB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3C24E3FC-C73D-48FD-8797-E3329F33D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7B159EE-EE20-4F69-90ED-6C946D3858EB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2514" name="Text Box 2">
            <a:extLst>
              <a:ext uri="{FF2B5EF4-FFF2-40B4-BE49-F238E27FC236}">
                <a16:creationId xmlns:a16="http://schemas.microsoft.com/office/drawing/2014/main" id="{5CECE289-DDB6-4BC9-9C7B-E69AFACA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grpSp>
        <p:nvGrpSpPr>
          <p:cNvPr id="192515" name="Group 3">
            <a:extLst>
              <a:ext uri="{FF2B5EF4-FFF2-40B4-BE49-F238E27FC236}">
                <a16:creationId xmlns:a16="http://schemas.microsoft.com/office/drawing/2014/main" id="{BBC6FDAC-CEEB-434F-B57B-59D6139851C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505200"/>
            <a:ext cx="1905000" cy="685800"/>
            <a:chOff x="288" y="2208"/>
            <a:chExt cx="1200" cy="432"/>
          </a:xfrm>
        </p:grpSpPr>
        <p:sp>
          <p:nvSpPr>
            <p:cNvPr id="192516" name="Text Box 4">
              <a:extLst>
                <a:ext uri="{FF2B5EF4-FFF2-40B4-BE49-F238E27FC236}">
                  <a16:creationId xmlns:a16="http://schemas.microsoft.com/office/drawing/2014/main" id="{04BECA2D-A28E-4994-A645-BD4AD0EEF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3399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2517" name="AutoShape 5">
              <a:extLst>
                <a:ext uri="{FF2B5EF4-FFF2-40B4-BE49-F238E27FC236}">
                  <a16:creationId xmlns:a16="http://schemas.microsoft.com/office/drawing/2014/main" id="{8B546B03-4AFE-458B-BE2A-CA722EB59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2518" name="Group 6">
            <a:extLst>
              <a:ext uri="{FF2B5EF4-FFF2-40B4-BE49-F238E27FC236}">
                <a16:creationId xmlns:a16="http://schemas.microsoft.com/office/drawing/2014/main" id="{6FCC2CD6-191E-4982-8804-761FE47E5A4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505200"/>
            <a:ext cx="1905000" cy="685800"/>
            <a:chOff x="2256" y="2208"/>
            <a:chExt cx="1200" cy="432"/>
          </a:xfrm>
        </p:grpSpPr>
        <p:sp>
          <p:nvSpPr>
            <p:cNvPr id="192519" name="Text Box 7">
              <a:extLst>
                <a:ext uri="{FF2B5EF4-FFF2-40B4-BE49-F238E27FC236}">
                  <a16:creationId xmlns:a16="http://schemas.microsoft.com/office/drawing/2014/main" id="{1D2351D6-DD9A-4412-A88E-EC6FABCBD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2520" name="AutoShape 8">
              <a:extLst>
                <a:ext uri="{FF2B5EF4-FFF2-40B4-BE49-F238E27FC236}">
                  <a16:creationId xmlns:a16="http://schemas.microsoft.com/office/drawing/2014/main" id="{92B1FB16-9074-4BE6-87E7-F21C61F25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2521" name="Group 9">
            <a:extLst>
              <a:ext uri="{FF2B5EF4-FFF2-40B4-BE49-F238E27FC236}">
                <a16:creationId xmlns:a16="http://schemas.microsoft.com/office/drawing/2014/main" id="{54992A6B-5FB4-48A9-AD80-CEF40A72F75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DC88F13C-8898-4B45-9704-0B1F54BA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8A0CBD9B-85B6-45BD-802E-020B5975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2524" name="Rectangle 12">
              <a:extLst>
                <a:ext uri="{FF2B5EF4-FFF2-40B4-BE49-F238E27FC236}">
                  <a16:creationId xmlns:a16="http://schemas.microsoft.com/office/drawing/2014/main" id="{9FBC3588-3C01-499E-AE10-E67FC5AA2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2525" name="Rectangle 13">
              <a:extLst>
                <a:ext uri="{FF2B5EF4-FFF2-40B4-BE49-F238E27FC236}">
                  <a16:creationId xmlns:a16="http://schemas.microsoft.com/office/drawing/2014/main" id="{D097AF29-AAB3-41B7-80D3-63ACBE35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CD10753B-7965-466A-9CE2-58EDFDFB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2527" name="Group 15">
            <a:extLst>
              <a:ext uri="{FF2B5EF4-FFF2-40B4-BE49-F238E27FC236}">
                <a16:creationId xmlns:a16="http://schemas.microsoft.com/office/drawing/2014/main" id="{1F6B3A17-716D-4C45-ACCE-2CC26445DC4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3A73101F-0628-491A-BCA8-33377135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2529" name="Rectangle 17">
              <a:extLst>
                <a:ext uri="{FF2B5EF4-FFF2-40B4-BE49-F238E27FC236}">
                  <a16:creationId xmlns:a16="http://schemas.microsoft.com/office/drawing/2014/main" id="{04590633-0561-402A-85E6-03A892E4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2530" name="Rectangle 18">
              <a:extLst>
                <a:ext uri="{FF2B5EF4-FFF2-40B4-BE49-F238E27FC236}">
                  <a16:creationId xmlns:a16="http://schemas.microsoft.com/office/drawing/2014/main" id="{DF119698-46B3-40AF-B2F8-6F5E6ABB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2531" name="Rectangle 19">
              <a:extLst>
                <a:ext uri="{FF2B5EF4-FFF2-40B4-BE49-F238E27FC236}">
                  <a16:creationId xmlns:a16="http://schemas.microsoft.com/office/drawing/2014/main" id="{C97AF461-2E6E-4E54-B6E1-D3C38BB37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2532" name="Rectangle 20">
              <a:extLst>
                <a:ext uri="{FF2B5EF4-FFF2-40B4-BE49-F238E27FC236}">
                  <a16:creationId xmlns:a16="http://schemas.microsoft.com/office/drawing/2014/main" id="{ECF79233-CD2F-44B4-B5C2-BDA2B4170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2533" name="Rectangle 21">
            <a:extLst>
              <a:ext uri="{FF2B5EF4-FFF2-40B4-BE49-F238E27FC236}">
                <a16:creationId xmlns:a16="http://schemas.microsoft.com/office/drawing/2014/main" id="{E05461DE-2FBA-4D30-8ABF-B742C371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2534" name="Rectangle 22">
            <a:extLst>
              <a:ext uri="{FF2B5EF4-FFF2-40B4-BE49-F238E27FC236}">
                <a16:creationId xmlns:a16="http://schemas.microsoft.com/office/drawing/2014/main" id="{3FE844E8-022B-4348-A070-4002C3E4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92535" name="Rectangle 23">
            <a:extLst>
              <a:ext uri="{FF2B5EF4-FFF2-40B4-BE49-F238E27FC236}">
                <a16:creationId xmlns:a16="http://schemas.microsoft.com/office/drawing/2014/main" id="{E7E288CC-D2E0-41D8-89BD-FCC5170F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36" name="Rectangle 24">
            <a:extLst>
              <a:ext uri="{FF2B5EF4-FFF2-40B4-BE49-F238E27FC236}">
                <a16:creationId xmlns:a16="http://schemas.microsoft.com/office/drawing/2014/main" id="{674BDD3E-BBDA-470C-A451-0C20836E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37" name="Rectangle 25">
            <a:extLst>
              <a:ext uri="{FF2B5EF4-FFF2-40B4-BE49-F238E27FC236}">
                <a16:creationId xmlns:a16="http://schemas.microsoft.com/office/drawing/2014/main" id="{2CDE0E10-8B22-4871-B7BA-86EA632BA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38" name="Rectangle 26">
            <a:extLst>
              <a:ext uri="{FF2B5EF4-FFF2-40B4-BE49-F238E27FC236}">
                <a16:creationId xmlns:a16="http://schemas.microsoft.com/office/drawing/2014/main" id="{65A2D5DE-3CFD-45F3-9932-C04281F3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39" name="Rectangle 27">
            <a:extLst>
              <a:ext uri="{FF2B5EF4-FFF2-40B4-BE49-F238E27FC236}">
                <a16:creationId xmlns:a16="http://schemas.microsoft.com/office/drawing/2014/main" id="{D59042F4-EFEB-45D5-8CCA-6581639DD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40" name="Rectangle 28">
            <a:extLst>
              <a:ext uri="{FF2B5EF4-FFF2-40B4-BE49-F238E27FC236}">
                <a16:creationId xmlns:a16="http://schemas.microsoft.com/office/drawing/2014/main" id="{3D5681A1-42AC-4BA0-AEE7-874B00B8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41" name="Rectangle 29">
            <a:extLst>
              <a:ext uri="{FF2B5EF4-FFF2-40B4-BE49-F238E27FC236}">
                <a16:creationId xmlns:a16="http://schemas.microsoft.com/office/drawing/2014/main" id="{8A163DFD-2B3E-4532-96BC-7B313B1C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42" name="Rectangle 30">
            <a:extLst>
              <a:ext uri="{FF2B5EF4-FFF2-40B4-BE49-F238E27FC236}">
                <a16:creationId xmlns:a16="http://schemas.microsoft.com/office/drawing/2014/main" id="{668FA6E5-C182-4F72-8215-74A744A0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2544" name="Rectangle 32">
            <a:extLst>
              <a:ext uri="{FF2B5EF4-FFF2-40B4-BE49-F238E27FC236}">
                <a16:creationId xmlns:a16="http://schemas.microsoft.com/office/drawing/2014/main" id="{4C984346-D0F5-4621-B265-2C9601922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2545" name="Rectangle 33">
            <a:extLst>
              <a:ext uri="{FF2B5EF4-FFF2-40B4-BE49-F238E27FC236}">
                <a16:creationId xmlns:a16="http://schemas.microsoft.com/office/drawing/2014/main" id="{5F3AE7B6-5355-41EC-86D1-6B2ED0C0F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2546" name="Rectangle 34">
            <a:extLst>
              <a:ext uri="{FF2B5EF4-FFF2-40B4-BE49-F238E27FC236}">
                <a16:creationId xmlns:a16="http://schemas.microsoft.com/office/drawing/2014/main" id="{D91F93CB-5DD8-494D-B1C8-3DCC1CEA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080D6C-73E2-4764-B51F-1FCBA66A3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E18D1A-495E-45FF-B27D-CFE4AE64F331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3538" name="Text Box 2">
            <a:extLst>
              <a:ext uri="{FF2B5EF4-FFF2-40B4-BE49-F238E27FC236}">
                <a16:creationId xmlns:a16="http://schemas.microsoft.com/office/drawing/2014/main" id="{25D10999-AC48-4195-9F9B-78ECC6A10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grpSp>
        <p:nvGrpSpPr>
          <p:cNvPr id="193539" name="Group 3">
            <a:extLst>
              <a:ext uri="{FF2B5EF4-FFF2-40B4-BE49-F238E27FC236}">
                <a16:creationId xmlns:a16="http://schemas.microsoft.com/office/drawing/2014/main" id="{B3F8BDFD-CA59-4630-93C5-448ADC62ECA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505200"/>
            <a:ext cx="1905000" cy="685800"/>
            <a:chOff x="288" y="2208"/>
            <a:chExt cx="1200" cy="432"/>
          </a:xfrm>
        </p:grpSpPr>
        <p:sp>
          <p:nvSpPr>
            <p:cNvPr id="193540" name="Text Box 4">
              <a:extLst>
                <a:ext uri="{FF2B5EF4-FFF2-40B4-BE49-F238E27FC236}">
                  <a16:creationId xmlns:a16="http://schemas.microsoft.com/office/drawing/2014/main" id="{0AAA536D-00D7-450A-9C38-2575B409A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3399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3541" name="AutoShape 5">
              <a:extLst>
                <a:ext uri="{FF2B5EF4-FFF2-40B4-BE49-F238E27FC236}">
                  <a16:creationId xmlns:a16="http://schemas.microsoft.com/office/drawing/2014/main" id="{7E0F1C8E-6A19-441F-BD19-CF36196D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3542" name="Group 6">
            <a:extLst>
              <a:ext uri="{FF2B5EF4-FFF2-40B4-BE49-F238E27FC236}">
                <a16:creationId xmlns:a16="http://schemas.microsoft.com/office/drawing/2014/main" id="{70FF8633-D774-4E4B-9FC7-B4B1E03B007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505200"/>
            <a:ext cx="1905000" cy="685800"/>
            <a:chOff x="2256" y="2208"/>
            <a:chExt cx="1200" cy="432"/>
          </a:xfrm>
        </p:grpSpPr>
        <p:sp>
          <p:nvSpPr>
            <p:cNvPr id="193543" name="Text Box 7">
              <a:extLst>
                <a:ext uri="{FF2B5EF4-FFF2-40B4-BE49-F238E27FC236}">
                  <a16:creationId xmlns:a16="http://schemas.microsoft.com/office/drawing/2014/main" id="{1C0BA5F9-8030-4F7F-9F42-B0148209B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3544" name="AutoShape 8">
              <a:extLst>
                <a:ext uri="{FF2B5EF4-FFF2-40B4-BE49-F238E27FC236}">
                  <a16:creationId xmlns:a16="http://schemas.microsoft.com/office/drawing/2014/main" id="{E6B1F9BA-7F62-4540-B437-33FA38B3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3545" name="Group 9">
            <a:extLst>
              <a:ext uri="{FF2B5EF4-FFF2-40B4-BE49-F238E27FC236}">
                <a16:creationId xmlns:a16="http://schemas.microsoft.com/office/drawing/2014/main" id="{E70DEBC6-A265-4A22-A91E-1510ED5A644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3546" name="Rectangle 10">
              <a:extLst>
                <a:ext uri="{FF2B5EF4-FFF2-40B4-BE49-F238E27FC236}">
                  <a16:creationId xmlns:a16="http://schemas.microsoft.com/office/drawing/2014/main" id="{3C9D17F3-3312-43C6-8454-DA71B689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3547" name="Rectangle 11">
              <a:extLst>
                <a:ext uri="{FF2B5EF4-FFF2-40B4-BE49-F238E27FC236}">
                  <a16:creationId xmlns:a16="http://schemas.microsoft.com/office/drawing/2014/main" id="{BF970EA9-E0EE-47AF-B7D1-5C1D0E919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3548" name="Rectangle 12">
              <a:extLst>
                <a:ext uri="{FF2B5EF4-FFF2-40B4-BE49-F238E27FC236}">
                  <a16:creationId xmlns:a16="http://schemas.microsoft.com/office/drawing/2014/main" id="{043D2A53-902D-4511-B547-11D2C1FC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3549" name="Rectangle 13">
              <a:extLst>
                <a:ext uri="{FF2B5EF4-FFF2-40B4-BE49-F238E27FC236}">
                  <a16:creationId xmlns:a16="http://schemas.microsoft.com/office/drawing/2014/main" id="{C7B5EFF5-0225-486A-9940-4C97D1C9D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3550" name="Rectangle 14">
              <a:extLst>
                <a:ext uri="{FF2B5EF4-FFF2-40B4-BE49-F238E27FC236}">
                  <a16:creationId xmlns:a16="http://schemas.microsoft.com/office/drawing/2014/main" id="{B2BA3153-9BA3-4B06-AED2-745E9EA5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3551" name="Group 15">
            <a:extLst>
              <a:ext uri="{FF2B5EF4-FFF2-40B4-BE49-F238E27FC236}">
                <a16:creationId xmlns:a16="http://schemas.microsoft.com/office/drawing/2014/main" id="{9C58DA6B-39B6-4BFE-B3EC-01A4324F982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3552" name="Rectangle 16">
              <a:extLst>
                <a:ext uri="{FF2B5EF4-FFF2-40B4-BE49-F238E27FC236}">
                  <a16:creationId xmlns:a16="http://schemas.microsoft.com/office/drawing/2014/main" id="{AF98DC23-2008-4CE8-8DAA-30FC3E39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3553" name="Rectangle 17">
              <a:extLst>
                <a:ext uri="{FF2B5EF4-FFF2-40B4-BE49-F238E27FC236}">
                  <a16:creationId xmlns:a16="http://schemas.microsoft.com/office/drawing/2014/main" id="{9F8470DB-1FF4-40FA-8A5B-3FBF5141F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3554" name="Rectangle 18">
              <a:extLst>
                <a:ext uri="{FF2B5EF4-FFF2-40B4-BE49-F238E27FC236}">
                  <a16:creationId xmlns:a16="http://schemas.microsoft.com/office/drawing/2014/main" id="{1ADC749C-B07D-488A-941E-1D9388D38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3555" name="Rectangle 19">
              <a:extLst>
                <a:ext uri="{FF2B5EF4-FFF2-40B4-BE49-F238E27FC236}">
                  <a16:creationId xmlns:a16="http://schemas.microsoft.com/office/drawing/2014/main" id="{E0B8E0BC-F705-4274-ABB8-77CC6B73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3556" name="Rectangle 20">
              <a:extLst>
                <a:ext uri="{FF2B5EF4-FFF2-40B4-BE49-F238E27FC236}">
                  <a16:creationId xmlns:a16="http://schemas.microsoft.com/office/drawing/2014/main" id="{D35D266A-397E-4314-8B92-8A64BB05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3557" name="Rectangle 21">
            <a:extLst>
              <a:ext uri="{FF2B5EF4-FFF2-40B4-BE49-F238E27FC236}">
                <a16:creationId xmlns:a16="http://schemas.microsoft.com/office/drawing/2014/main" id="{2D3F1DE1-0DF8-4289-8965-8AC93F9F0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3558" name="Rectangle 22">
            <a:extLst>
              <a:ext uri="{FF2B5EF4-FFF2-40B4-BE49-F238E27FC236}">
                <a16:creationId xmlns:a16="http://schemas.microsoft.com/office/drawing/2014/main" id="{1FB933D0-8F85-4EAC-B9E8-7036C2E26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93559" name="Rectangle 23">
            <a:extLst>
              <a:ext uri="{FF2B5EF4-FFF2-40B4-BE49-F238E27FC236}">
                <a16:creationId xmlns:a16="http://schemas.microsoft.com/office/drawing/2014/main" id="{66B647AC-6BF1-41B4-B674-89C54F2E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93560" name="Rectangle 24">
            <a:extLst>
              <a:ext uri="{FF2B5EF4-FFF2-40B4-BE49-F238E27FC236}">
                <a16:creationId xmlns:a16="http://schemas.microsoft.com/office/drawing/2014/main" id="{D563CAFB-CF46-4B9D-89B7-6AEFB2FB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3561" name="Rectangle 25">
            <a:extLst>
              <a:ext uri="{FF2B5EF4-FFF2-40B4-BE49-F238E27FC236}">
                <a16:creationId xmlns:a16="http://schemas.microsoft.com/office/drawing/2014/main" id="{68E6AF3C-200C-46F2-B4F8-5241045D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3562" name="Rectangle 26">
            <a:extLst>
              <a:ext uri="{FF2B5EF4-FFF2-40B4-BE49-F238E27FC236}">
                <a16:creationId xmlns:a16="http://schemas.microsoft.com/office/drawing/2014/main" id="{0C36B0AC-3E59-4A93-ACDF-B5569A4A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3563" name="Rectangle 27">
            <a:extLst>
              <a:ext uri="{FF2B5EF4-FFF2-40B4-BE49-F238E27FC236}">
                <a16:creationId xmlns:a16="http://schemas.microsoft.com/office/drawing/2014/main" id="{7EC6BE4E-1F49-4835-B6DC-D5A1E132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3564" name="Rectangle 28">
            <a:extLst>
              <a:ext uri="{FF2B5EF4-FFF2-40B4-BE49-F238E27FC236}">
                <a16:creationId xmlns:a16="http://schemas.microsoft.com/office/drawing/2014/main" id="{3198E13A-52D0-479E-8400-99124096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3565" name="Rectangle 29">
            <a:extLst>
              <a:ext uri="{FF2B5EF4-FFF2-40B4-BE49-F238E27FC236}">
                <a16:creationId xmlns:a16="http://schemas.microsoft.com/office/drawing/2014/main" id="{06EEC072-6ADE-4657-B385-D7309189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3566" name="Rectangle 30">
            <a:extLst>
              <a:ext uri="{FF2B5EF4-FFF2-40B4-BE49-F238E27FC236}">
                <a16:creationId xmlns:a16="http://schemas.microsoft.com/office/drawing/2014/main" id="{65BC209A-9090-4557-A98E-2315A4C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3568" name="Rectangle 32">
            <a:extLst>
              <a:ext uri="{FF2B5EF4-FFF2-40B4-BE49-F238E27FC236}">
                <a16:creationId xmlns:a16="http://schemas.microsoft.com/office/drawing/2014/main" id="{EDBE9098-D675-4F5E-93BC-125681736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3569" name="Rectangle 33">
            <a:extLst>
              <a:ext uri="{FF2B5EF4-FFF2-40B4-BE49-F238E27FC236}">
                <a16:creationId xmlns:a16="http://schemas.microsoft.com/office/drawing/2014/main" id="{508A1C55-C341-4FB4-A700-1AE1639E7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3570" name="Rectangle 34">
            <a:extLst>
              <a:ext uri="{FF2B5EF4-FFF2-40B4-BE49-F238E27FC236}">
                <a16:creationId xmlns:a16="http://schemas.microsoft.com/office/drawing/2014/main" id="{B3CE8D5D-F474-480A-9DC9-DF963615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EBC4673-DB2D-45EC-9784-B49E8B375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DA9CD7C-7CD3-4271-A82A-226721E973CC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5586" name="Text Box 2">
            <a:extLst>
              <a:ext uri="{FF2B5EF4-FFF2-40B4-BE49-F238E27FC236}">
                <a16:creationId xmlns:a16="http://schemas.microsoft.com/office/drawing/2014/main" id="{331AB6C9-6617-4E4B-8918-B5C0ECDC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grpSp>
        <p:nvGrpSpPr>
          <p:cNvPr id="195587" name="Group 3">
            <a:extLst>
              <a:ext uri="{FF2B5EF4-FFF2-40B4-BE49-F238E27FC236}">
                <a16:creationId xmlns:a16="http://schemas.microsoft.com/office/drawing/2014/main" id="{2F9A9FB9-EF93-4144-A6E3-E96BA678C70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505200"/>
            <a:ext cx="1905000" cy="685800"/>
            <a:chOff x="288" y="2208"/>
            <a:chExt cx="1200" cy="432"/>
          </a:xfrm>
        </p:grpSpPr>
        <p:sp>
          <p:nvSpPr>
            <p:cNvPr id="195588" name="Text Box 4">
              <a:extLst>
                <a:ext uri="{FF2B5EF4-FFF2-40B4-BE49-F238E27FC236}">
                  <a16:creationId xmlns:a16="http://schemas.microsoft.com/office/drawing/2014/main" id="{00D3DD18-D798-4437-80CE-EE1E06003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3399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5589" name="AutoShape 5">
              <a:extLst>
                <a:ext uri="{FF2B5EF4-FFF2-40B4-BE49-F238E27FC236}">
                  <a16:creationId xmlns:a16="http://schemas.microsoft.com/office/drawing/2014/main" id="{73521E7C-DAF3-46B3-B98C-4B02668C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5590" name="Group 6">
            <a:extLst>
              <a:ext uri="{FF2B5EF4-FFF2-40B4-BE49-F238E27FC236}">
                <a16:creationId xmlns:a16="http://schemas.microsoft.com/office/drawing/2014/main" id="{DB85327B-F964-4980-BFB8-75C24FCB1DA8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05200"/>
            <a:ext cx="1905000" cy="685800"/>
            <a:chOff x="2256" y="2208"/>
            <a:chExt cx="1200" cy="432"/>
          </a:xfrm>
        </p:grpSpPr>
        <p:sp>
          <p:nvSpPr>
            <p:cNvPr id="195591" name="Text Box 7">
              <a:extLst>
                <a:ext uri="{FF2B5EF4-FFF2-40B4-BE49-F238E27FC236}">
                  <a16:creationId xmlns:a16="http://schemas.microsoft.com/office/drawing/2014/main" id="{EF933D3F-D1E0-4E99-A134-A66DD9447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5592" name="AutoShape 8">
              <a:extLst>
                <a:ext uri="{FF2B5EF4-FFF2-40B4-BE49-F238E27FC236}">
                  <a16:creationId xmlns:a16="http://schemas.microsoft.com/office/drawing/2014/main" id="{A37CF68D-95F6-4B1A-B80D-A95E96B60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5593" name="Group 9">
            <a:extLst>
              <a:ext uri="{FF2B5EF4-FFF2-40B4-BE49-F238E27FC236}">
                <a16:creationId xmlns:a16="http://schemas.microsoft.com/office/drawing/2014/main" id="{0888BB25-2BFB-4048-92F4-2EC1C7364BC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5594" name="Rectangle 10">
              <a:extLst>
                <a:ext uri="{FF2B5EF4-FFF2-40B4-BE49-F238E27FC236}">
                  <a16:creationId xmlns:a16="http://schemas.microsoft.com/office/drawing/2014/main" id="{DE21B0BE-3D4E-4778-847A-74AF9235B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5595" name="Rectangle 11">
              <a:extLst>
                <a:ext uri="{FF2B5EF4-FFF2-40B4-BE49-F238E27FC236}">
                  <a16:creationId xmlns:a16="http://schemas.microsoft.com/office/drawing/2014/main" id="{D9FA5B71-7DD2-4C87-A608-4D97ED3F4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5596" name="Rectangle 12">
              <a:extLst>
                <a:ext uri="{FF2B5EF4-FFF2-40B4-BE49-F238E27FC236}">
                  <a16:creationId xmlns:a16="http://schemas.microsoft.com/office/drawing/2014/main" id="{29B7275B-56AA-43F3-A2A9-9EA04F15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5597" name="Rectangle 13">
              <a:extLst>
                <a:ext uri="{FF2B5EF4-FFF2-40B4-BE49-F238E27FC236}">
                  <a16:creationId xmlns:a16="http://schemas.microsoft.com/office/drawing/2014/main" id="{A675BE6B-D6CB-41A9-BE9C-3E0BE733F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5598" name="Rectangle 14">
              <a:extLst>
                <a:ext uri="{FF2B5EF4-FFF2-40B4-BE49-F238E27FC236}">
                  <a16:creationId xmlns:a16="http://schemas.microsoft.com/office/drawing/2014/main" id="{6B853584-9A53-4916-AB59-0B81558C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5599" name="Group 15">
            <a:extLst>
              <a:ext uri="{FF2B5EF4-FFF2-40B4-BE49-F238E27FC236}">
                <a16:creationId xmlns:a16="http://schemas.microsoft.com/office/drawing/2014/main" id="{5D256C90-E0A3-43D2-84BA-4C838CA0D7B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5600" name="Rectangle 16">
              <a:extLst>
                <a:ext uri="{FF2B5EF4-FFF2-40B4-BE49-F238E27FC236}">
                  <a16:creationId xmlns:a16="http://schemas.microsoft.com/office/drawing/2014/main" id="{3706614B-3BBA-48F2-BEDB-65DF9DFEC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5601" name="Rectangle 17">
              <a:extLst>
                <a:ext uri="{FF2B5EF4-FFF2-40B4-BE49-F238E27FC236}">
                  <a16:creationId xmlns:a16="http://schemas.microsoft.com/office/drawing/2014/main" id="{50CA9099-FD3F-4605-9A62-EB982F56B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5602" name="Rectangle 18">
              <a:extLst>
                <a:ext uri="{FF2B5EF4-FFF2-40B4-BE49-F238E27FC236}">
                  <a16:creationId xmlns:a16="http://schemas.microsoft.com/office/drawing/2014/main" id="{F9CD3210-1009-476F-BD51-364B76831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5603" name="Rectangle 19">
              <a:extLst>
                <a:ext uri="{FF2B5EF4-FFF2-40B4-BE49-F238E27FC236}">
                  <a16:creationId xmlns:a16="http://schemas.microsoft.com/office/drawing/2014/main" id="{B7217CFB-8DAE-4CAA-B016-72EF59BF2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5604" name="Rectangle 20">
              <a:extLst>
                <a:ext uri="{FF2B5EF4-FFF2-40B4-BE49-F238E27FC236}">
                  <a16:creationId xmlns:a16="http://schemas.microsoft.com/office/drawing/2014/main" id="{869FC76F-68E1-4DA5-B53D-BDE58DDD9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5605" name="Rectangle 21">
            <a:extLst>
              <a:ext uri="{FF2B5EF4-FFF2-40B4-BE49-F238E27FC236}">
                <a16:creationId xmlns:a16="http://schemas.microsoft.com/office/drawing/2014/main" id="{9BDBB12E-2513-48C9-88AF-77EE01991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5606" name="Rectangle 22">
            <a:extLst>
              <a:ext uri="{FF2B5EF4-FFF2-40B4-BE49-F238E27FC236}">
                <a16:creationId xmlns:a16="http://schemas.microsoft.com/office/drawing/2014/main" id="{6EFA768F-ABDF-4DF2-826F-8F6B2445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95607" name="Rectangle 23">
            <a:extLst>
              <a:ext uri="{FF2B5EF4-FFF2-40B4-BE49-F238E27FC236}">
                <a16:creationId xmlns:a16="http://schemas.microsoft.com/office/drawing/2014/main" id="{27996995-9DA7-4A9F-862E-CDE49A91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95608" name="Rectangle 24">
            <a:extLst>
              <a:ext uri="{FF2B5EF4-FFF2-40B4-BE49-F238E27FC236}">
                <a16:creationId xmlns:a16="http://schemas.microsoft.com/office/drawing/2014/main" id="{D400930D-56E2-4364-875B-D358C65B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95609" name="Rectangle 25">
            <a:extLst>
              <a:ext uri="{FF2B5EF4-FFF2-40B4-BE49-F238E27FC236}">
                <a16:creationId xmlns:a16="http://schemas.microsoft.com/office/drawing/2014/main" id="{33350DA1-D280-4E84-B5B7-6875ED2A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5610" name="Rectangle 26">
            <a:extLst>
              <a:ext uri="{FF2B5EF4-FFF2-40B4-BE49-F238E27FC236}">
                <a16:creationId xmlns:a16="http://schemas.microsoft.com/office/drawing/2014/main" id="{B458BA0C-D9C3-48CB-B28A-6566CEE7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84BAEFE3-AAC5-4553-BB24-31AAAABD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BC474424-E5AA-4E89-8883-7FF05CD7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BE0A56F9-AAD6-4558-BBEF-6F70784BB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F0F3DB9D-1A6E-4C02-811A-53A9BD9D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B614DA35-EA7D-4150-A325-521EE3C3B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E23EB7CD-688D-4C2F-A23B-F9164076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5618" name="Rectangle 34">
            <a:extLst>
              <a:ext uri="{FF2B5EF4-FFF2-40B4-BE49-F238E27FC236}">
                <a16:creationId xmlns:a16="http://schemas.microsoft.com/office/drawing/2014/main" id="{B6CF5A16-33AA-4042-80B2-B59060A6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2436C92B-1C80-4353-AF15-8F64F5D89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8011AFB-9E01-4B4B-B6E8-68B04E7A1844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610" name="Text Box 2">
            <a:extLst>
              <a:ext uri="{FF2B5EF4-FFF2-40B4-BE49-F238E27FC236}">
                <a16:creationId xmlns:a16="http://schemas.microsoft.com/office/drawing/2014/main" id="{3070DA94-F2AE-422D-B552-4EB21467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grpSp>
        <p:nvGrpSpPr>
          <p:cNvPr id="196611" name="Group 3">
            <a:extLst>
              <a:ext uri="{FF2B5EF4-FFF2-40B4-BE49-F238E27FC236}">
                <a16:creationId xmlns:a16="http://schemas.microsoft.com/office/drawing/2014/main" id="{AFCCFCBE-CAA7-4A24-BC3D-9A0B3A2917B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505200"/>
            <a:ext cx="1905000" cy="685800"/>
            <a:chOff x="288" y="2208"/>
            <a:chExt cx="1200" cy="432"/>
          </a:xfrm>
        </p:grpSpPr>
        <p:sp>
          <p:nvSpPr>
            <p:cNvPr id="196612" name="Text Box 4">
              <a:extLst>
                <a:ext uri="{FF2B5EF4-FFF2-40B4-BE49-F238E27FC236}">
                  <a16:creationId xmlns:a16="http://schemas.microsoft.com/office/drawing/2014/main" id="{DE76BE73-C241-41D8-A9B2-5572E7569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3399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6613" name="AutoShape 5">
              <a:extLst>
                <a:ext uri="{FF2B5EF4-FFF2-40B4-BE49-F238E27FC236}">
                  <a16:creationId xmlns:a16="http://schemas.microsoft.com/office/drawing/2014/main" id="{BF2292D0-BE8F-409B-9706-68EAFD3F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6614" name="Group 6">
            <a:extLst>
              <a:ext uri="{FF2B5EF4-FFF2-40B4-BE49-F238E27FC236}">
                <a16:creationId xmlns:a16="http://schemas.microsoft.com/office/drawing/2014/main" id="{878B38CF-FE51-4D30-80C7-04CE8F1BF06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05200"/>
            <a:ext cx="1905000" cy="685800"/>
            <a:chOff x="2256" y="2208"/>
            <a:chExt cx="1200" cy="432"/>
          </a:xfrm>
        </p:grpSpPr>
        <p:sp>
          <p:nvSpPr>
            <p:cNvPr id="196615" name="Text Box 7">
              <a:extLst>
                <a:ext uri="{FF2B5EF4-FFF2-40B4-BE49-F238E27FC236}">
                  <a16:creationId xmlns:a16="http://schemas.microsoft.com/office/drawing/2014/main" id="{C6D73865-3937-4DCA-BA8E-94C00CC44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6616" name="AutoShape 8">
              <a:extLst>
                <a:ext uri="{FF2B5EF4-FFF2-40B4-BE49-F238E27FC236}">
                  <a16:creationId xmlns:a16="http://schemas.microsoft.com/office/drawing/2014/main" id="{407EC573-3654-451D-A7DF-D3FD033B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6617" name="Group 9">
            <a:extLst>
              <a:ext uri="{FF2B5EF4-FFF2-40B4-BE49-F238E27FC236}">
                <a16:creationId xmlns:a16="http://schemas.microsoft.com/office/drawing/2014/main" id="{625F9875-8070-48E3-9C78-1F06ACFFE51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6618" name="Rectangle 10">
              <a:extLst>
                <a:ext uri="{FF2B5EF4-FFF2-40B4-BE49-F238E27FC236}">
                  <a16:creationId xmlns:a16="http://schemas.microsoft.com/office/drawing/2014/main" id="{BA4CEDF7-7AC7-4FCE-81F7-19C43574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6619" name="Rectangle 11">
              <a:extLst>
                <a:ext uri="{FF2B5EF4-FFF2-40B4-BE49-F238E27FC236}">
                  <a16:creationId xmlns:a16="http://schemas.microsoft.com/office/drawing/2014/main" id="{0753832B-4B4F-4578-8071-8459A5F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6620" name="Rectangle 12">
              <a:extLst>
                <a:ext uri="{FF2B5EF4-FFF2-40B4-BE49-F238E27FC236}">
                  <a16:creationId xmlns:a16="http://schemas.microsoft.com/office/drawing/2014/main" id="{2D8CB913-9CB7-4E49-B1A6-9899CF93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6621" name="Rectangle 13">
              <a:extLst>
                <a:ext uri="{FF2B5EF4-FFF2-40B4-BE49-F238E27FC236}">
                  <a16:creationId xmlns:a16="http://schemas.microsoft.com/office/drawing/2014/main" id="{B27583AC-BC93-47BE-95E1-C2674C6C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6622" name="Rectangle 14">
              <a:extLst>
                <a:ext uri="{FF2B5EF4-FFF2-40B4-BE49-F238E27FC236}">
                  <a16:creationId xmlns:a16="http://schemas.microsoft.com/office/drawing/2014/main" id="{C7B94E17-AE54-432D-87DB-223BF72E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6623" name="Group 15">
            <a:extLst>
              <a:ext uri="{FF2B5EF4-FFF2-40B4-BE49-F238E27FC236}">
                <a16:creationId xmlns:a16="http://schemas.microsoft.com/office/drawing/2014/main" id="{7A8E26E9-44B5-4B16-A537-03E7BF54C4E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6624" name="Rectangle 16">
              <a:extLst>
                <a:ext uri="{FF2B5EF4-FFF2-40B4-BE49-F238E27FC236}">
                  <a16:creationId xmlns:a16="http://schemas.microsoft.com/office/drawing/2014/main" id="{AABF8F34-4D9F-481D-A327-DC152574F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6625" name="Rectangle 17">
              <a:extLst>
                <a:ext uri="{FF2B5EF4-FFF2-40B4-BE49-F238E27FC236}">
                  <a16:creationId xmlns:a16="http://schemas.microsoft.com/office/drawing/2014/main" id="{7FE7BBB3-0D28-4710-90EB-A188EAC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6626" name="Rectangle 18">
              <a:extLst>
                <a:ext uri="{FF2B5EF4-FFF2-40B4-BE49-F238E27FC236}">
                  <a16:creationId xmlns:a16="http://schemas.microsoft.com/office/drawing/2014/main" id="{8EB9CC0E-7890-473C-A10F-CDF8A2DF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6627" name="Rectangle 19">
              <a:extLst>
                <a:ext uri="{FF2B5EF4-FFF2-40B4-BE49-F238E27FC236}">
                  <a16:creationId xmlns:a16="http://schemas.microsoft.com/office/drawing/2014/main" id="{32B06BA7-81A6-4538-BC0D-0392F4B72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6628" name="Rectangle 20">
              <a:extLst>
                <a:ext uri="{FF2B5EF4-FFF2-40B4-BE49-F238E27FC236}">
                  <a16:creationId xmlns:a16="http://schemas.microsoft.com/office/drawing/2014/main" id="{33DDA9FE-8A5E-4F22-8CB4-488DAC163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6629" name="Rectangle 21">
            <a:extLst>
              <a:ext uri="{FF2B5EF4-FFF2-40B4-BE49-F238E27FC236}">
                <a16:creationId xmlns:a16="http://schemas.microsoft.com/office/drawing/2014/main" id="{144624F3-D521-41BA-B871-46B42E2A8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6630" name="Rectangle 22">
            <a:extLst>
              <a:ext uri="{FF2B5EF4-FFF2-40B4-BE49-F238E27FC236}">
                <a16:creationId xmlns:a16="http://schemas.microsoft.com/office/drawing/2014/main" id="{3AF6CF8B-B7CE-472B-ACAB-6B78D2B4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96631" name="Rectangle 23">
            <a:extLst>
              <a:ext uri="{FF2B5EF4-FFF2-40B4-BE49-F238E27FC236}">
                <a16:creationId xmlns:a16="http://schemas.microsoft.com/office/drawing/2014/main" id="{047FC373-FBE0-4C82-989A-92B41522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96632" name="Rectangle 24">
            <a:extLst>
              <a:ext uri="{FF2B5EF4-FFF2-40B4-BE49-F238E27FC236}">
                <a16:creationId xmlns:a16="http://schemas.microsoft.com/office/drawing/2014/main" id="{004FF228-370C-454C-82D1-710D09B8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96633" name="Rectangle 25">
            <a:extLst>
              <a:ext uri="{FF2B5EF4-FFF2-40B4-BE49-F238E27FC236}">
                <a16:creationId xmlns:a16="http://schemas.microsoft.com/office/drawing/2014/main" id="{DB72F2A5-CB3B-4FA0-AB11-B596464E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96634" name="Rectangle 26">
            <a:extLst>
              <a:ext uri="{FF2B5EF4-FFF2-40B4-BE49-F238E27FC236}">
                <a16:creationId xmlns:a16="http://schemas.microsoft.com/office/drawing/2014/main" id="{EC2CC2E4-8706-4B0A-A00B-C2211A7E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6635" name="Rectangle 27">
            <a:extLst>
              <a:ext uri="{FF2B5EF4-FFF2-40B4-BE49-F238E27FC236}">
                <a16:creationId xmlns:a16="http://schemas.microsoft.com/office/drawing/2014/main" id="{69D0D44A-6099-4797-AAD1-DC92BD6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6636" name="Rectangle 28">
            <a:extLst>
              <a:ext uri="{FF2B5EF4-FFF2-40B4-BE49-F238E27FC236}">
                <a16:creationId xmlns:a16="http://schemas.microsoft.com/office/drawing/2014/main" id="{6C69F830-A191-4278-B2C5-492FE791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6637" name="Rectangle 29">
            <a:extLst>
              <a:ext uri="{FF2B5EF4-FFF2-40B4-BE49-F238E27FC236}">
                <a16:creationId xmlns:a16="http://schemas.microsoft.com/office/drawing/2014/main" id="{7A444504-C7F0-4A8D-AEA3-398E9AAE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6638" name="Rectangle 30">
            <a:extLst>
              <a:ext uri="{FF2B5EF4-FFF2-40B4-BE49-F238E27FC236}">
                <a16:creationId xmlns:a16="http://schemas.microsoft.com/office/drawing/2014/main" id="{E076C668-C173-4E7B-9AF5-F1AB02387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CAEA2398-44D1-46E8-A9AF-51465EA55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6641" name="Rectangle 33">
            <a:extLst>
              <a:ext uri="{FF2B5EF4-FFF2-40B4-BE49-F238E27FC236}">
                <a16:creationId xmlns:a16="http://schemas.microsoft.com/office/drawing/2014/main" id="{B0C12567-0854-4FB0-9EE5-868EFA14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6642" name="Rectangle 34">
            <a:extLst>
              <a:ext uri="{FF2B5EF4-FFF2-40B4-BE49-F238E27FC236}">
                <a16:creationId xmlns:a16="http://schemas.microsoft.com/office/drawing/2014/main" id="{BFA0D643-3717-4C6B-8263-BB3E92BB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F6FF299-1B77-4B4E-813F-A58339F46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940" y="381482"/>
            <a:ext cx="11330119" cy="707981"/>
          </a:xfrm>
        </p:spPr>
        <p:txBody>
          <a:bodyPr>
            <a:normAutofit/>
          </a:bodyPr>
          <a:lstStyle/>
          <a:p>
            <a:r>
              <a:rPr lang="en-US" altLang="ti-ET" sz="4000" dirty="0"/>
              <a:t>Sorting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2322251E-3A74-470F-A5CC-CC2081C41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3061" y="1214439"/>
            <a:ext cx="5137608" cy="54895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400" b="1" dirty="0"/>
              <a:t>Insertion sort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000" dirty="0"/>
              <a:t>Design approach: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000" dirty="0"/>
              <a:t>Sorts in place: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000" dirty="0"/>
              <a:t>Best case: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000" dirty="0"/>
              <a:t>Worst case: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altLang="ti-ET" sz="2400" dirty="0"/>
            </a:br>
            <a:r>
              <a:rPr lang="en-US" altLang="ti-ET" sz="2400" b="1" dirty="0"/>
              <a:t>Bubble Sort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000" dirty="0"/>
              <a:t>Design approach: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000" dirty="0"/>
              <a:t>Sorts in place: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ti-ET" sz="2000" dirty="0"/>
              <a:t>Running time: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ti-ET" dirty="0"/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5E9D1880-2A71-47AA-A72C-088100E8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31" y="2410611"/>
            <a:ext cx="688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FE6AD3CD-5B55-43DA-959C-1DA07EFCC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32" y="2891639"/>
            <a:ext cx="83935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(n)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5F1A950C-461B-4DAA-9CF3-B83509803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33" y="3414651"/>
            <a:ext cx="972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(n</a:t>
            </a:r>
            <a:r>
              <a:rPr lang="en-US" altLang="ti-ET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F9606FF1-BCE8-417D-9C7A-D8ECF336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33" y="1848666"/>
            <a:ext cx="19560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D62E39D3-D9AA-400A-A799-F537CC6A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31" y="5514901"/>
            <a:ext cx="688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3E2FA5B1-9733-4AD8-9A86-6E1D4A6C7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33" y="5995929"/>
            <a:ext cx="972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ti-ET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(n</a:t>
            </a:r>
            <a:r>
              <a:rPr lang="en-US" altLang="ti-ET" sz="20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ti-ET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A4B526A7-C87D-4DE2-87B0-206DEE2BD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433" y="4973084"/>
            <a:ext cx="19560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8C434A6F-63D5-4BB9-91D3-F7AA10F2F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92E9B61-2365-4FE4-AF4F-62F40C534820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7634" name="Text Box 2">
            <a:extLst>
              <a:ext uri="{FF2B5EF4-FFF2-40B4-BE49-F238E27FC236}">
                <a16:creationId xmlns:a16="http://schemas.microsoft.com/office/drawing/2014/main" id="{193453EF-70EA-4D1F-A212-A7573359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grpSp>
        <p:nvGrpSpPr>
          <p:cNvPr id="197635" name="Group 3">
            <a:extLst>
              <a:ext uri="{FF2B5EF4-FFF2-40B4-BE49-F238E27FC236}">
                <a16:creationId xmlns:a16="http://schemas.microsoft.com/office/drawing/2014/main" id="{4134FF3F-59D3-4023-AF62-37EAB68E22E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505200"/>
            <a:ext cx="1905000" cy="685800"/>
            <a:chOff x="288" y="2208"/>
            <a:chExt cx="1200" cy="432"/>
          </a:xfrm>
        </p:grpSpPr>
        <p:sp>
          <p:nvSpPr>
            <p:cNvPr id="197636" name="Text Box 4">
              <a:extLst>
                <a:ext uri="{FF2B5EF4-FFF2-40B4-BE49-F238E27FC236}">
                  <a16:creationId xmlns:a16="http://schemas.microsoft.com/office/drawing/2014/main" id="{B1B095D9-FE69-4036-90E1-777A1A81A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3399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7637" name="AutoShape 5">
              <a:extLst>
                <a:ext uri="{FF2B5EF4-FFF2-40B4-BE49-F238E27FC236}">
                  <a16:creationId xmlns:a16="http://schemas.microsoft.com/office/drawing/2014/main" id="{4DD210B3-7EB7-4875-95A2-AAA4002B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7638" name="Group 6">
            <a:extLst>
              <a:ext uri="{FF2B5EF4-FFF2-40B4-BE49-F238E27FC236}">
                <a16:creationId xmlns:a16="http://schemas.microsoft.com/office/drawing/2014/main" id="{27091421-16A7-4406-991A-9F93974ADF4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505200"/>
            <a:ext cx="1905000" cy="685800"/>
            <a:chOff x="2256" y="2208"/>
            <a:chExt cx="1200" cy="432"/>
          </a:xfrm>
        </p:grpSpPr>
        <p:sp>
          <p:nvSpPr>
            <p:cNvPr id="197639" name="Text Box 7">
              <a:extLst>
                <a:ext uri="{FF2B5EF4-FFF2-40B4-BE49-F238E27FC236}">
                  <a16:creationId xmlns:a16="http://schemas.microsoft.com/office/drawing/2014/main" id="{F59F1FBA-D2EA-4273-88B8-703E1C43C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7640" name="AutoShape 8">
              <a:extLst>
                <a:ext uri="{FF2B5EF4-FFF2-40B4-BE49-F238E27FC236}">
                  <a16:creationId xmlns:a16="http://schemas.microsoft.com/office/drawing/2014/main" id="{6353DF65-7A4E-43A4-8025-5719896D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7641" name="Group 9">
            <a:extLst>
              <a:ext uri="{FF2B5EF4-FFF2-40B4-BE49-F238E27FC236}">
                <a16:creationId xmlns:a16="http://schemas.microsoft.com/office/drawing/2014/main" id="{E1042DD9-60D0-4EA5-99EF-2C5CC8BEBDC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7642" name="Rectangle 10">
              <a:extLst>
                <a:ext uri="{FF2B5EF4-FFF2-40B4-BE49-F238E27FC236}">
                  <a16:creationId xmlns:a16="http://schemas.microsoft.com/office/drawing/2014/main" id="{0E980D82-9B71-49DA-9234-FA7052F3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7643" name="Rectangle 11">
              <a:extLst>
                <a:ext uri="{FF2B5EF4-FFF2-40B4-BE49-F238E27FC236}">
                  <a16:creationId xmlns:a16="http://schemas.microsoft.com/office/drawing/2014/main" id="{25292BDC-DCB5-43D6-BC8B-065EED704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7644" name="Rectangle 12">
              <a:extLst>
                <a:ext uri="{FF2B5EF4-FFF2-40B4-BE49-F238E27FC236}">
                  <a16:creationId xmlns:a16="http://schemas.microsoft.com/office/drawing/2014/main" id="{2D9DF85A-5B9F-49F2-B251-8A109CA24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7645" name="Rectangle 13">
              <a:extLst>
                <a:ext uri="{FF2B5EF4-FFF2-40B4-BE49-F238E27FC236}">
                  <a16:creationId xmlns:a16="http://schemas.microsoft.com/office/drawing/2014/main" id="{4B9A30B5-5B58-46EC-BFC9-5BF2F6E28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7646" name="Rectangle 14">
              <a:extLst>
                <a:ext uri="{FF2B5EF4-FFF2-40B4-BE49-F238E27FC236}">
                  <a16:creationId xmlns:a16="http://schemas.microsoft.com/office/drawing/2014/main" id="{D556F11E-1106-4289-B876-B15605360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7647" name="Group 15">
            <a:extLst>
              <a:ext uri="{FF2B5EF4-FFF2-40B4-BE49-F238E27FC236}">
                <a16:creationId xmlns:a16="http://schemas.microsoft.com/office/drawing/2014/main" id="{02AA122D-8C8B-45ED-856E-721B094F7E1B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7648" name="Rectangle 16">
              <a:extLst>
                <a:ext uri="{FF2B5EF4-FFF2-40B4-BE49-F238E27FC236}">
                  <a16:creationId xmlns:a16="http://schemas.microsoft.com/office/drawing/2014/main" id="{FB5D3C53-855C-4B6A-A60F-0D4A43DB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7649" name="Rectangle 17">
              <a:extLst>
                <a:ext uri="{FF2B5EF4-FFF2-40B4-BE49-F238E27FC236}">
                  <a16:creationId xmlns:a16="http://schemas.microsoft.com/office/drawing/2014/main" id="{6362EA67-2A42-4E34-8F5E-E3ACDDED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7650" name="Rectangle 18">
              <a:extLst>
                <a:ext uri="{FF2B5EF4-FFF2-40B4-BE49-F238E27FC236}">
                  <a16:creationId xmlns:a16="http://schemas.microsoft.com/office/drawing/2014/main" id="{AA0E9680-7B2B-4935-AE74-447242EFF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7651" name="Rectangle 19">
              <a:extLst>
                <a:ext uri="{FF2B5EF4-FFF2-40B4-BE49-F238E27FC236}">
                  <a16:creationId xmlns:a16="http://schemas.microsoft.com/office/drawing/2014/main" id="{3B96E82E-6465-4652-A927-09B4D2D82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7652" name="Rectangle 20">
              <a:extLst>
                <a:ext uri="{FF2B5EF4-FFF2-40B4-BE49-F238E27FC236}">
                  <a16:creationId xmlns:a16="http://schemas.microsoft.com/office/drawing/2014/main" id="{07AFD90C-AD3E-4F66-B186-26665BDC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7653" name="Rectangle 21">
            <a:extLst>
              <a:ext uri="{FF2B5EF4-FFF2-40B4-BE49-F238E27FC236}">
                <a16:creationId xmlns:a16="http://schemas.microsoft.com/office/drawing/2014/main" id="{91CCE437-B0DA-418C-BAFB-FCD6A1DE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509E9DF9-BBA0-4521-987B-FD5AF8738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97655" name="Rectangle 23">
            <a:extLst>
              <a:ext uri="{FF2B5EF4-FFF2-40B4-BE49-F238E27FC236}">
                <a16:creationId xmlns:a16="http://schemas.microsoft.com/office/drawing/2014/main" id="{898B9F18-FF19-4377-90D7-7633C536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97656" name="Rectangle 24">
            <a:extLst>
              <a:ext uri="{FF2B5EF4-FFF2-40B4-BE49-F238E27FC236}">
                <a16:creationId xmlns:a16="http://schemas.microsoft.com/office/drawing/2014/main" id="{A417EC83-D4C4-4A23-9DCE-4831CF87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97657" name="Rectangle 25">
            <a:extLst>
              <a:ext uri="{FF2B5EF4-FFF2-40B4-BE49-F238E27FC236}">
                <a16:creationId xmlns:a16="http://schemas.microsoft.com/office/drawing/2014/main" id="{098CAF65-23FF-4F8B-9CAC-17A0719A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97658" name="Rectangle 26">
            <a:extLst>
              <a:ext uri="{FF2B5EF4-FFF2-40B4-BE49-F238E27FC236}">
                <a16:creationId xmlns:a16="http://schemas.microsoft.com/office/drawing/2014/main" id="{FF957B71-6E3F-4B8D-8D58-2DC771D6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197659" name="Rectangle 27">
            <a:extLst>
              <a:ext uri="{FF2B5EF4-FFF2-40B4-BE49-F238E27FC236}">
                <a16:creationId xmlns:a16="http://schemas.microsoft.com/office/drawing/2014/main" id="{611A90C2-2047-4C9C-99EC-E3A8AFD4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7660" name="Rectangle 28">
            <a:extLst>
              <a:ext uri="{FF2B5EF4-FFF2-40B4-BE49-F238E27FC236}">
                <a16:creationId xmlns:a16="http://schemas.microsoft.com/office/drawing/2014/main" id="{4C6D9038-6B7D-4ADF-9DCE-B332450A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7661" name="Rectangle 29">
            <a:extLst>
              <a:ext uri="{FF2B5EF4-FFF2-40B4-BE49-F238E27FC236}">
                <a16:creationId xmlns:a16="http://schemas.microsoft.com/office/drawing/2014/main" id="{32BBD42F-694C-4A4F-A7C5-441E08E1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7662" name="Rectangle 30">
            <a:extLst>
              <a:ext uri="{FF2B5EF4-FFF2-40B4-BE49-F238E27FC236}">
                <a16:creationId xmlns:a16="http://schemas.microsoft.com/office/drawing/2014/main" id="{3EE56D18-1A25-4720-BBC1-AE1D598E8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7664" name="Rectangle 32">
            <a:extLst>
              <a:ext uri="{FF2B5EF4-FFF2-40B4-BE49-F238E27FC236}">
                <a16:creationId xmlns:a16="http://schemas.microsoft.com/office/drawing/2014/main" id="{E262C49F-2144-4283-8952-1212FD903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7665" name="Rectangle 33">
            <a:extLst>
              <a:ext uri="{FF2B5EF4-FFF2-40B4-BE49-F238E27FC236}">
                <a16:creationId xmlns:a16="http://schemas.microsoft.com/office/drawing/2014/main" id="{29F5BF54-23F9-42EB-A3E1-D894C596E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7666" name="Rectangle 34">
            <a:extLst>
              <a:ext uri="{FF2B5EF4-FFF2-40B4-BE49-F238E27FC236}">
                <a16:creationId xmlns:a16="http://schemas.microsoft.com/office/drawing/2014/main" id="{EEC5E9B1-2233-4C24-BA1D-A5A2E98B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9FF45D35-9EC8-489E-81BE-F5A0157A7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29E9E9B-6152-4F93-BB0A-5CF107479360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8658" name="Text Box 2">
            <a:extLst>
              <a:ext uri="{FF2B5EF4-FFF2-40B4-BE49-F238E27FC236}">
                <a16:creationId xmlns:a16="http://schemas.microsoft.com/office/drawing/2014/main" id="{53EFC534-34FE-4C23-A70A-450830B1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grpSp>
        <p:nvGrpSpPr>
          <p:cNvPr id="198659" name="Group 3">
            <a:extLst>
              <a:ext uri="{FF2B5EF4-FFF2-40B4-BE49-F238E27FC236}">
                <a16:creationId xmlns:a16="http://schemas.microsoft.com/office/drawing/2014/main" id="{8B3874D8-D9CC-491E-A863-C4C080281317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505200"/>
            <a:ext cx="1905000" cy="685800"/>
            <a:chOff x="288" y="2208"/>
            <a:chExt cx="1200" cy="432"/>
          </a:xfrm>
        </p:grpSpPr>
        <p:sp>
          <p:nvSpPr>
            <p:cNvPr id="198660" name="Text Box 4">
              <a:extLst>
                <a:ext uri="{FF2B5EF4-FFF2-40B4-BE49-F238E27FC236}">
                  <a16:creationId xmlns:a16="http://schemas.microsoft.com/office/drawing/2014/main" id="{BF304FBE-5753-4051-A35A-BADCDBFEB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3399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8661" name="AutoShape 5">
              <a:extLst>
                <a:ext uri="{FF2B5EF4-FFF2-40B4-BE49-F238E27FC236}">
                  <a16:creationId xmlns:a16="http://schemas.microsoft.com/office/drawing/2014/main" id="{4DD4BF7B-03EA-410C-9E99-110A207AD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33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8662" name="Group 6">
            <a:extLst>
              <a:ext uri="{FF2B5EF4-FFF2-40B4-BE49-F238E27FC236}">
                <a16:creationId xmlns:a16="http://schemas.microsoft.com/office/drawing/2014/main" id="{2729ED3D-3BA7-4F3C-95B1-EEC2E4E6566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505200"/>
            <a:ext cx="1905000" cy="685800"/>
            <a:chOff x="2256" y="2208"/>
            <a:chExt cx="1200" cy="432"/>
          </a:xfrm>
        </p:grpSpPr>
        <p:sp>
          <p:nvSpPr>
            <p:cNvPr id="198663" name="Text Box 7">
              <a:extLst>
                <a:ext uri="{FF2B5EF4-FFF2-40B4-BE49-F238E27FC236}">
                  <a16:creationId xmlns:a16="http://schemas.microsoft.com/office/drawing/2014/main" id="{BEF71C07-B180-4354-BD78-59B56FF02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8664" name="AutoShape 8">
              <a:extLst>
                <a:ext uri="{FF2B5EF4-FFF2-40B4-BE49-F238E27FC236}">
                  <a16:creationId xmlns:a16="http://schemas.microsoft.com/office/drawing/2014/main" id="{7385FF4F-9704-497D-A9DC-D101739B9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8665" name="Group 9">
            <a:extLst>
              <a:ext uri="{FF2B5EF4-FFF2-40B4-BE49-F238E27FC236}">
                <a16:creationId xmlns:a16="http://schemas.microsoft.com/office/drawing/2014/main" id="{6FE397F4-CAB5-4A9D-BCF7-48E87A462DD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8666" name="Rectangle 10">
              <a:extLst>
                <a:ext uri="{FF2B5EF4-FFF2-40B4-BE49-F238E27FC236}">
                  <a16:creationId xmlns:a16="http://schemas.microsoft.com/office/drawing/2014/main" id="{5A29F69F-4F19-4B87-9CF1-193F2F9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8667" name="Rectangle 11">
              <a:extLst>
                <a:ext uri="{FF2B5EF4-FFF2-40B4-BE49-F238E27FC236}">
                  <a16:creationId xmlns:a16="http://schemas.microsoft.com/office/drawing/2014/main" id="{700EA180-806D-4404-986D-601287AC8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8668" name="Rectangle 12">
              <a:extLst>
                <a:ext uri="{FF2B5EF4-FFF2-40B4-BE49-F238E27FC236}">
                  <a16:creationId xmlns:a16="http://schemas.microsoft.com/office/drawing/2014/main" id="{6D32B7F2-8FEC-47DF-9607-B45296F9A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8669" name="Rectangle 13">
              <a:extLst>
                <a:ext uri="{FF2B5EF4-FFF2-40B4-BE49-F238E27FC236}">
                  <a16:creationId xmlns:a16="http://schemas.microsoft.com/office/drawing/2014/main" id="{0597B83A-BF45-4D2A-9E3B-C5575A57F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8670" name="Rectangle 14">
              <a:extLst>
                <a:ext uri="{FF2B5EF4-FFF2-40B4-BE49-F238E27FC236}">
                  <a16:creationId xmlns:a16="http://schemas.microsoft.com/office/drawing/2014/main" id="{B4D94C37-5B75-4F12-A7B2-A05F8148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8671" name="Group 15">
            <a:extLst>
              <a:ext uri="{FF2B5EF4-FFF2-40B4-BE49-F238E27FC236}">
                <a16:creationId xmlns:a16="http://schemas.microsoft.com/office/drawing/2014/main" id="{F14FB2B2-1B6C-48A8-AEA0-EBB1CE0DB9D7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8672" name="Rectangle 16">
              <a:extLst>
                <a:ext uri="{FF2B5EF4-FFF2-40B4-BE49-F238E27FC236}">
                  <a16:creationId xmlns:a16="http://schemas.microsoft.com/office/drawing/2014/main" id="{87DD194B-AF0D-4020-8000-2AA85939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8673" name="Rectangle 17">
              <a:extLst>
                <a:ext uri="{FF2B5EF4-FFF2-40B4-BE49-F238E27FC236}">
                  <a16:creationId xmlns:a16="http://schemas.microsoft.com/office/drawing/2014/main" id="{99DB5793-5F47-4253-B732-5FA66BF7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8674" name="Rectangle 18">
              <a:extLst>
                <a:ext uri="{FF2B5EF4-FFF2-40B4-BE49-F238E27FC236}">
                  <a16:creationId xmlns:a16="http://schemas.microsoft.com/office/drawing/2014/main" id="{A6FA5F39-F677-4909-B251-8CAD7A7A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8675" name="Rectangle 19">
              <a:extLst>
                <a:ext uri="{FF2B5EF4-FFF2-40B4-BE49-F238E27FC236}">
                  <a16:creationId xmlns:a16="http://schemas.microsoft.com/office/drawing/2014/main" id="{2B7875BC-D334-4C28-90C7-A274EB62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8676" name="Rectangle 20">
              <a:extLst>
                <a:ext uri="{FF2B5EF4-FFF2-40B4-BE49-F238E27FC236}">
                  <a16:creationId xmlns:a16="http://schemas.microsoft.com/office/drawing/2014/main" id="{0D17EF4B-EF78-40A0-8EEF-0DA7A34C4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8677" name="Rectangle 21">
            <a:extLst>
              <a:ext uri="{FF2B5EF4-FFF2-40B4-BE49-F238E27FC236}">
                <a16:creationId xmlns:a16="http://schemas.microsoft.com/office/drawing/2014/main" id="{A30C94DF-4302-4947-8DC0-466C51FC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8678" name="Rectangle 22">
            <a:extLst>
              <a:ext uri="{FF2B5EF4-FFF2-40B4-BE49-F238E27FC236}">
                <a16:creationId xmlns:a16="http://schemas.microsoft.com/office/drawing/2014/main" id="{118D0176-BD54-4ACF-9F19-519DE92F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98679" name="Rectangle 23">
            <a:extLst>
              <a:ext uri="{FF2B5EF4-FFF2-40B4-BE49-F238E27FC236}">
                <a16:creationId xmlns:a16="http://schemas.microsoft.com/office/drawing/2014/main" id="{5399A563-4C77-4DB2-A852-C9232288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98680" name="Rectangle 24">
            <a:extLst>
              <a:ext uri="{FF2B5EF4-FFF2-40B4-BE49-F238E27FC236}">
                <a16:creationId xmlns:a16="http://schemas.microsoft.com/office/drawing/2014/main" id="{72DFEA81-EAC4-4122-863A-BA2096B4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98681" name="Rectangle 25">
            <a:extLst>
              <a:ext uri="{FF2B5EF4-FFF2-40B4-BE49-F238E27FC236}">
                <a16:creationId xmlns:a16="http://schemas.microsoft.com/office/drawing/2014/main" id="{BAF9F1BC-0D23-4FFA-B05A-76E848DC9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98682" name="Rectangle 26">
            <a:extLst>
              <a:ext uri="{FF2B5EF4-FFF2-40B4-BE49-F238E27FC236}">
                <a16:creationId xmlns:a16="http://schemas.microsoft.com/office/drawing/2014/main" id="{1313EDA1-B311-4E7F-9437-81AB9232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198683" name="Rectangle 27">
            <a:extLst>
              <a:ext uri="{FF2B5EF4-FFF2-40B4-BE49-F238E27FC236}">
                <a16:creationId xmlns:a16="http://schemas.microsoft.com/office/drawing/2014/main" id="{668CDBFF-487F-45BD-9163-06497411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198684" name="Rectangle 28">
            <a:extLst>
              <a:ext uri="{FF2B5EF4-FFF2-40B4-BE49-F238E27FC236}">
                <a16:creationId xmlns:a16="http://schemas.microsoft.com/office/drawing/2014/main" id="{15C29109-D1AE-4E3C-82BF-C7362A1C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8685" name="Rectangle 29">
            <a:extLst>
              <a:ext uri="{FF2B5EF4-FFF2-40B4-BE49-F238E27FC236}">
                <a16:creationId xmlns:a16="http://schemas.microsoft.com/office/drawing/2014/main" id="{16337ACD-6EA1-49FB-BB7E-1D50116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8686" name="Rectangle 30">
            <a:extLst>
              <a:ext uri="{FF2B5EF4-FFF2-40B4-BE49-F238E27FC236}">
                <a16:creationId xmlns:a16="http://schemas.microsoft.com/office/drawing/2014/main" id="{EC139A5D-E6BA-4C02-8A1A-75527AA88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8688" name="Rectangle 32">
            <a:extLst>
              <a:ext uri="{FF2B5EF4-FFF2-40B4-BE49-F238E27FC236}">
                <a16:creationId xmlns:a16="http://schemas.microsoft.com/office/drawing/2014/main" id="{82AE9DD7-6850-49F3-BE4B-E05F4BE1E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8689" name="Rectangle 33">
            <a:extLst>
              <a:ext uri="{FF2B5EF4-FFF2-40B4-BE49-F238E27FC236}">
                <a16:creationId xmlns:a16="http://schemas.microsoft.com/office/drawing/2014/main" id="{D5467D18-ADA7-4BCC-B695-7541BD609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8690" name="Rectangle 34">
            <a:extLst>
              <a:ext uri="{FF2B5EF4-FFF2-40B4-BE49-F238E27FC236}">
                <a16:creationId xmlns:a16="http://schemas.microsoft.com/office/drawing/2014/main" id="{2E16F5B5-91BE-40A2-A143-C8B8AF83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61C05E73-0719-4841-88B8-E73A85351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7CF2582-9F86-43A0-ABDE-D662743810B0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9682" name="Text Box 2">
            <a:extLst>
              <a:ext uri="{FF2B5EF4-FFF2-40B4-BE49-F238E27FC236}">
                <a16:creationId xmlns:a16="http://schemas.microsoft.com/office/drawing/2014/main" id="{AF015565-D2F3-4F45-9ACD-A4F1EC532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7B0582A7-0FFE-406A-AE3F-278C3CC7A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first half</a:t>
            </a:r>
            <a:b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exhausted</a:t>
            </a:r>
          </a:p>
        </p:txBody>
      </p:sp>
      <p:sp>
        <p:nvSpPr>
          <p:cNvPr id="199685" name="AutoShape 5">
            <a:extLst>
              <a:ext uri="{FF2B5EF4-FFF2-40B4-BE49-F238E27FC236}">
                <a16:creationId xmlns:a16="http://schemas.microsoft.com/office/drawing/2014/main" id="{ED7BB0CF-59DE-4071-834D-D9A224A7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ti-ET">
              <a:solidFill>
                <a:srgbClr val="000000"/>
              </a:solidFill>
            </a:endParaRPr>
          </a:p>
        </p:txBody>
      </p:sp>
      <p:grpSp>
        <p:nvGrpSpPr>
          <p:cNvPr id="199686" name="Group 6">
            <a:extLst>
              <a:ext uri="{FF2B5EF4-FFF2-40B4-BE49-F238E27FC236}">
                <a16:creationId xmlns:a16="http://schemas.microsoft.com/office/drawing/2014/main" id="{B46BAACD-728F-453C-9A04-462C3F0268F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505200"/>
            <a:ext cx="1905000" cy="685800"/>
            <a:chOff x="2256" y="2208"/>
            <a:chExt cx="1200" cy="432"/>
          </a:xfrm>
        </p:grpSpPr>
        <p:sp>
          <p:nvSpPr>
            <p:cNvPr id="199687" name="Text Box 7">
              <a:extLst>
                <a:ext uri="{FF2B5EF4-FFF2-40B4-BE49-F238E27FC236}">
                  <a16:creationId xmlns:a16="http://schemas.microsoft.com/office/drawing/2014/main" id="{A9C94A06-C7E0-4F93-893B-46D399B3A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688" name="AutoShape 8">
              <a:extLst>
                <a:ext uri="{FF2B5EF4-FFF2-40B4-BE49-F238E27FC236}">
                  <a16:creationId xmlns:a16="http://schemas.microsoft.com/office/drawing/2014/main" id="{C5463322-50DE-411D-924F-EE088BB98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199689" name="Group 9">
            <a:extLst>
              <a:ext uri="{FF2B5EF4-FFF2-40B4-BE49-F238E27FC236}">
                <a16:creationId xmlns:a16="http://schemas.microsoft.com/office/drawing/2014/main" id="{E085388B-93C9-4614-87A9-1EC785D9E4F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199690" name="Rectangle 10">
              <a:extLst>
                <a:ext uri="{FF2B5EF4-FFF2-40B4-BE49-F238E27FC236}">
                  <a16:creationId xmlns:a16="http://schemas.microsoft.com/office/drawing/2014/main" id="{5F2855CD-3082-4F7C-965C-5E1F8733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9691" name="Rectangle 11">
              <a:extLst>
                <a:ext uri="{FF2B5EF4-FFF2-40B4-BE49-F238E27FC236}">
                  <a16:creationId xmlns:a16="http://schemas.microsoft.com/office/drawing/2014/main" id="{4B0435AC-74A2-470B-9F00-9762C6367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99692" name="Rectangle 12">
              <a:extLst>
                <a:ext uri="{FF2B5EF4-FFF2-40B4-BE49-F238E27FC236}">
                  <a16:creationId xmlns:a16="http://schemas.microsoft.com/office/drawing/2014/main" id="{4F713989-B0D3-45EF-875D-FBA6029B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9693" name="Rectangle 13">
              <a:extLst>
                <a:ext uri="{FF2B5EF4-FFF2-40B4-BE49-F238E27FC236}">
                  <a16:creationId xmlns:a16="http://schemas.microsoft.com/office/drawing/2014/main" id="{87CCF399-B7A2-4FD2-A161-3DA60C7D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99694" name="Rectangle 14">
              <a:extLst>
                <a:ext uri="{FF2B5EF4-FFF2-40B4-BE49-F238E27FC236}">
                  <a16:creationId xmlns:a16="http://schemas.microsoft.com/office/drawing/2014/main" id="{EB98CAD7-998F-4E55-81D4-7952FD561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199695" name="Group 15">
            <a:extLst>
              <a:ext uri="{FF2B5EF4-FFF2-40B4-BE49-F238E27FC236}">
                <a16:creationId xmlns:a16="http://schemas.microsoft.com/office/drawing/2014/main" id="{32A4383B-1945-4EB0-8DF7-E046E142FA4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199696" name="Rectangle 16">
              <a:extLst>
                <a:ext uri="{FF2B5EF4-FFF2-40B4-BE49-F238E27FC236}">
                  <a16:creationId xmlns:a16="http://schemas.microsoft.com/office/drawing/2014/main" id="{DBA9F587-B45E-4EED-8DBD-527752B7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99697" name="Rectangle 17">
              <a:extLst>
                <a:ext uri="{FF2B5EF4-FFF2-40B4-BE49-F238E27FC236}">
                  <a16:creationId xmlns:a16="http://schemas.microsoft.com/office/drawing/2014/main" id="{86AB20E4-700E-475C-A5F8-73AC44185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199698" name="Rectangle 18">
              <a:extLst>
                <a:ext uri="{FF2B5EF4-FFF2-40B4-BE49-F238E27FC236}">
                  <a16:creationId xmlns:a16="http://schemas.microsoft.com/office/drawing/2014/main" id="{A0F1A3C7-66A8-4898-9391-F07C76A80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99699" name="Rectangle 19">
              <a:extLst>
                <a:ext uri="{FF2B5EF4-FFF2-40B4-BE49-F238E27FC236}">
                  <a16:creationId xmlns:a16="http://schemas.microsoft.com/office/drawing/2014/main" id="{A6C4B105-8CFF-43A5-A427-2EA0550D5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199700" name="Rectangle 20">
              <a:extLst>
                <a:ext uri="{FF2B5EF4-FFF2-40B4-BE49-F238E27FC236}">
                  <a16:creationId xmlns:a16="http://schemas.microsoft.com/office/drawing/2014/main" id="{6D1BBBD0-899A-473E-ABDA-4B2AC7D5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199701" name="Rectangle 21">
            <a:extLst>
              <a:ext uri="{FF2B5EF4-FFF2-40B4-BE49-F238E27FC236}">
                <a16:creationId xmlns:a16="http://schemas.microsoft.com/office/drawing/2014/main" id="{5391B085-286B-4290-B12B-62E7D466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B6B8DA33-1147-4A0C-B73D-77D3BF8E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99703" name="Rectangle 23">
            <a:extLst>
              <a:ext uri="{FF2B5EF4-FFF2-40B4-BE49-F238E27FC236}">
                <a16:creationId xmlns:a16="http://schemas.microsoft.com/office/drawing/2014/main" id="{7632E5D7-F4DF-480C-824B-B324B4D0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199704" name="Rectangle 24">
            <a:extLst>
              <a:ext uri="{FF2B5EF4-FFF2-40B4-BE49-F238E27FC236}">
                <a16:creationId xmlns:a16="http://schemas.microsoft.com/office/drawing/2014/main" id="{25592538-8B8E-427F-81EB-5AC56D77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99705" name="Rectangle 25">
            <a:extLst>
              <a:ext uri="{FF2B5EF4-FFF2-40B4-BE49-F238E27FC236}">
                <a16:creationId xmlns:a16="http://schemas.microsoft.com/office/drawing/2014/main" id="{BA5B5338-4C30-41EF-89FA-FE87702D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99706" name="Rectangle 26">
            <a:extLst>
              <a:ext uri="{FF2B5EF4-FFF2-40B4-BE49-F238E27FC236}">
                <a16:creationId xmlns:a16="http://schemas.microsoft.com/office/drawing/2014/main" id="{C72C05E5-0ED5-4E3A-9C10-43F3EE73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199707" name="Rectangle 27">
            <a:extLst>
              <a:ext uri="{FF2B5EF4-FFF2-40B4-BE49-F238E27FC236}">
                <a16:creationId xmlns:a16="http://schemas.microsoft.com/office/drawing/2014/main" id="{6C6AA943-3D06-4C06-9543-46081286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199708" name="Rectangle 28">
            <a:extLst>
              <a:ext uri="{FF2B5EF4-FFF2-40B4-BE49-F238E27FC236}">
                <a16:creationId xmlns:a16="http://schemas.microsoft.com/office/drawing/2014/main" id="{4A4589F2-9474-4D56-A9B2-020026A5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99709" name="Rectangle 29">
            <a:extLst>
              <a:ext uri="{FF2B5EF4-FFF2-40B4-BE49-F238E27FC236}">
                <a16:creationId xmlns:a16="http://schemas.microsoft.com/office/drawing/2014/main" id="{E81D7F88-56DF-432B-AE1E-672AF889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9710" name="Rectangle 30">
            <a:extLst>
              <a:ext uri="{FF2B5EF4-FFF2-40B4-BE49-F238E27FC236}">
                <a16:creationId xmlns:a16="http://schemas.microsoft.com/office/drawing/2014/main" id="{C66F8556-1BD3-4060-A5AC-E6D08C8A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99712" name="Rectangle 32">
            <a:extLst>
              <a:ext uri="{FF2B5EF4-FFF2-40B4-BE49-F238E27FC236}">
                <a16:creationId xmlns:a16="http://schemas.microsoft.com/office/drawing/2014/main" id="{B4F0A5DE-3C1C-4E69-A3D4-41E9FF2B8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199713" name="Rectangle 33">
            <a:extLst>
              <a:ext uri="{FF2B5EF4-FFF2-40B4-BE49-F238E27FC236}">
                <a16:creationId xmlns:a16="http://schemas.microsoft.com/office/drawing/2014/main" id="{7DDB9278-1EE9-4855-9452-6FAE81CB1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199714" name="Rectangle 34">
            <a:extLst>
              <a:ext uri="{FF2B5EF4-FFF2-40B4-BE49-F238E27FC236}">
                <a16:creationId xmlns:a16="http://schemas.microsoft.com/office/drawing/2014/main" id="{8F21FEB5-1970-4A3E-9C0D-965A1A39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3F065C68-E7A4-4DEA-9A02-D08339506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E7C734-FD3F-492A-97EE-A41853A3503D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0706" name="Text Box 2">
            <a:extLst>
              <a:ext uri="{FF2B5EF4-FFF2-40B4-BE49-F238E27FC236}">
                <a16:creationId xmlns:a16="http://schemas.microsoft.com/office/drawing/2014/main" id="{78794C5B-73CD-434D-8761-C08983D79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sp>
        <p:nvSpPr>
          <p:cNvPr id="200707" name="Text Box 3">
            <a:extLst>
              <a:ext uri="{FF2B5EF4-FFF2-40B4-BE49-F238E27FC236}">
                <a16:creationId xmlns:a16="http://schemas.microsoft.com/office/drawing/2014/main" id="{6B8224AF-944B-40A7-917A-904EF1C2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first half</a:t>
            </a:r>
            <a:b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exhausted</a:t>
            </a:r>
          </a:p>
        </p:txBody>
      </p:sp>
      <p:sp>
        <p:nvSpPr>
          <p:cNvPr id="200708" name="AutoShape 4">
            <a:extLst>
              <a:ext uri="{FF2B5EF4-FFF2-40B4-BE49-F238E27FC236}">
                <a16:creationId xmlns:a16="http://schemas.microsoft.com/office/drawing/2014/main" id="{3D6F848E-1946-43E2-863F-1DD81C58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ti-ET">
              <a:solidFill>
                <a:srgbClr val="000000"/>
              </a:solidFill>
            </a:endParaRPr>
          </a:p>
        </p:txBody>
      </p:sp>
      <p:grpSp>
        <p:nvGrpSpPr>
          <p:cNvPr id="200709" name="Group 5">
            <a:extLst>
              <a:ext uri="{FF2B5EF4-FFF2-40B4-BE49-F238E27FC236}">
                <a16:creationId xmlns:a16="http://schemas.microsoft.com/office/drawing/2014/main" id="{FCA3523A-C4A1-48DA-B298-564D5BE1174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505200"/>
            <a:ext cx="1905000" cy="685800"/>
            <a:chOff x="2256" y="2208"/>
            <a:chExt cx="1200" cy="432"/>
          </a:xfrm>
        </p:grpSpPr>
        <p:sp>
          <p:nvSpPr>
            <p:cNvPr id="200710" name="Text Box 6">
              <a:extLst>
                <a:ext uri="{FF2B5EF4-FFF2-40B4-BE49-F238E27FC236}">
                  <a16:creationId xmlns:a16="http://schemas.microsoft.com/office/drawing/2014/main" id="{1B4AA38F-D610-4069-8DE7-E84F798E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208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6600"/>
                  </a:solidFill>
                  <a:latin typeface="Comic Sans MS" panose="030F0702030302020204" pitchFamily="66" charset="0"/>
                </a:rPr>
                <a:t>smallest</a:t>
              </a:r>
              <a:endParaRPr lang="en-US" altLang="ti-ET">
                <a:solidFill>
                  <a:srgbClr val="01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0711" name="AutoShape 7">
              <a:extLst>
                <a:ext uri="{FF2B5EF4-FFF2-40B4-BE49-F238E27FC236}">
                  <a16:creationId xmlns:a16="http://schemas.microsoft.com/office/drawing/2014/main" id="{02D76008-B701-4442-87B3-D7D7ACFB6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66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200712" name="Group 8">
            <a:extLst>
              <a:ext uri="{FF2B5EF4-FFF2-40B4-BE49-F238E27FC236}">
                <a16:creationId xmlns:a16="http://schemas.microsoft.com/office/drawing/2014/main" id="{94A0C55F-92A0-4FD2-99B7-A32CCA9C032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200713" name="Rectangle 9">
              <a:extLst>
                <a:ext uri="{FF2B5EF4-FFF2-40B4-BE49-F238E27FC236}">
                  <a16:creationId xmlns:a16="http://schemas.microsoft.com/office/drawing/2014/main" id="{35F75AEE-2ED0-467D-91F5-EA166D4D3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200714" name="Rectangle 10">
              <a:extLst>
                <a:ext uri="{FF2B5EF4-FFF2-40B4-BE49-F238E27FC236}">
                  <a16:creationId xmlns:a16="http://schemas.microsoft.com/office/drawing/2014/main" id="{4845DC0F-D8B9-492F-B7FC-751AD8AE1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200715" name="Rectangle 11">
              <a:extLst>
                <a:ext uri="{FF2B5EF4-FFF2-40B4-BE49-F238E27FC236}">
                  <a16:creationId xmlns:a16="http://schemas.microsoft.com/office/drawing/2014/main" id="{BC4EC038-5301-4083-9C6A-EB0B0FEE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200716" name="Rectangle 12">
              <a:extLst>
                <a:ext uri="{FF2B5EF4-FFF2-40B4-BE49-F238E27FC236}">
                  <a16:creationId xmlns:a16="http://schemas.microsoft.com/office/drawing/2014/main" id="{CD191F11-8B07-4B1B-965A-BA0D7DD1A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200717" name="Rectangle 13">
              <a:extLst>
                <a:ext uri="{FF2B5EF4-FFF2-40B4-BE49-F238E27FC236}">
                  <a16:creationId xmlns:a16="http://schemas.microsoft.com/office/drawing/2014/main" id="{043C3A4D-B46A-4EF0-BB9D-434359673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200718" name="Group 14">
            <a:extLst>
              <a:ext uri="{FF2B5EF4-FFF2-40B4-BE49-F238E27FC236}">
                <a16:creationId xmlns:a16="http://schemas.microsoft.com/office/drawing/2014/main" id="{7D3A8EAA-45CE-4442-AA70-BC690093630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200719" name="Rectangle 15">
              <a:extLst>
                <a:ext uri="{FF2B5EF4-FFF2-40B4-BE49-F238E27FC236}">
                  <a16:creationId xmlns:a16="http://schemas.microsoft.com/office/drawing/2014/main" id="{2BFB229D-C24F-403F-A84D-F3B06F399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200720" name="Rectangle 16">
              <a:extLst>
                <a:ext uri="{FF2B5EF4-FFF2-40B4-BE49-F238E27FC236}">
                  <a16:creationId xmlns:a16="http://schemas.microsoft.com/office/drawing/2014/main" id="{C884A1C6-37E6-447A-80F9-8CBBA34A5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200721" name="Rectangle 17">
              <a:extLst>
                <a:ext uri="{FF2B5EF4-FFF2-40B4-BE49-F238E27FC236}">
                  <a16:creationId xmlns:a16="http://schemas.microsoft.com/office/drawing/2014/main" id="{98B1636B-41DA-4805-89C7-F5A8DFCBB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200722" name="Rectangle 18">
              <a:extLst>
                <a:ext uri="{FF2B5EF4-FFF2-40B4-BE49-F238E27FC236}">
                  <a16:creationId xmlns:a16="http://schemas.microsoft.com/office/drawing/2014/main" id="{0DDDC38D-9832-4BAD-8283-6D5F4B96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200723" name="Rectangle 19">
              <a:extLst>
                <a:ext uri="{FF2B5EF4-FFF2-40B4-BE49-F238E27FC236}">
                  <a16:creationId xmlns:a16="http://schemas.microsoft.com/office/drawing/2014/main" id="{7B8FF308-6F39-49D6-9EAE-06B4016D8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200724" name="Rectangle 20">
            <a:extLst>
              <a:ext uri="{FF2B5EF4-FFF2-40B4-BE49-F238E27FC236}">
                <a16:creationId xmlns:a16="http://schemas.microsoft.com/office/drawing/2014/main" id="{70BC71F4-CF7A-4762-9BED-0397E7480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00725" name="Rectangle 21">
            <a:extLst>
              <a:ext uri="{FF2B5EF4-FFF2-40B4-BE49-F238E27FC236}">
                <a16:creationId xmlns:a16="http://schemas.microsoft.com/office/drawing/2014/main" id="{B65FC1DD-85C5-447D-A534-17AD2D58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200726" name="Rectangle 22">
            <a:extLst>
              <a:ext uri="{FF2B5EF4-FFF2-40B4-BE49-F238E27FC236}">
                <a16:creationId xmlns:a16="http://schemas.microsoft.com/office/drawing/2014/main" id="{4B6949B8-2DC9-4856-9834-AB194512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00727" name="Rectangle 23">
            <a:extLst>
              <a:ext uri="{FF2B5EF4-FFF2-40B4-BE49-F238E27FC236}">
                <a16:creationId xmlns:a16="http://schemas.microsoft.com/office/drawing/2014/main" id="{A9F2F4E2-5568-4BB5-B9D5-0CBB737D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200728" name="Rectangle 24">
            <a:extLst>
              <a:ext uri="{FF2B5EF4-FFF2-40B4-BE49-F238E27FC236}">
                <a16:creationId xmlns:a16="http://schemas.microsoft.com/office/drawing/2014/main" id="{FC4E983C-0163-4323-B948-26B73B8D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200729" name="Rectangle 25">
            <a:extLst>
              <a:ext uri="{FF2B5EF4-FFF2-40B4-BE49-F238E27FC236}">
                <a16:creationId xmlns:a16="http://schemas.microsoft.com/office/drawing/2014/main" id="{EE652F8E-FB36-491B-B369-C047114E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200730" name="Rectangle 26">
            <a:extLst>
              <a:ext uri="{FF2B5EF4-FFF2-40B4-BE49-F238E27FC236}">
                <a16:creationId xmlns:a16="http://schemas.microsoft.com/office/drawing/2014/main" id="{DE89DFD4-5DE0-4E04-9BD8-E9B0BF59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10057D7A-7C0C-43B6-9BCF-8063D63C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200732" name="Rectangle 28">
            <a:extLst>
              <a:ext uri="{FF2B5EF4-FFF2-40B4-BE49-F238E27FC236}">
                <a16:creationId xmlns:a16="http://schemas.microsoft.com/office/drawing/2014/main" id="{B15D2934-8D33-47B4-B664-76A71B49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200733" name="Rectangle 29">
            <a:extLst>
              <a:ext uri="{FF2B5EF4-FFF2-40B4-BE49-F238E27FC236}">
                <a16:creationId xmlns:a16="http://schemas.microsoft.com/office/drawing/2014/main" id="{2101ED6A-20EE-4AFE-B43F-5BBB6ECE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00734" name="Rectangle 30">
            <a:extLst>
              <a:ext uri="{FF2B5EF4-FFF2-40B4-BE49-F238E27FC236}">
                <a16:creationId xmlns:a16="http://schemas.microsoft.com/office/drawing/2014/main" id="{0E65EE53-D689-4CD1-A666-4E5FE9520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200735" name="Rectangle 31">
            <a:extLst>
              <a:ext uri="{FF2B5EF4-FFF2-40B4-BE49-F238E27FC236}">
                <a16:creationId xmlns:a16="http://schemas.microsoft.com/office/drawing/2014/main" id="{F75BEB4C-9BA3-4B1C-9539-89005134A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  <p:sp>
        <p:nvSpPr>
          <p:cNvPr id="200736" name="Rectangle 32">
            <a:extLst>
              <a:ext uri="{FF2B5EF4-FFF2-40B4-BE49-F238E27FC236}">
                <a16:creationId xmlns:a16="http://schemas.microsoft.com/office/drawing/2014/main" id="{1A44AF5E-BE1D-49A3-B230-D0647596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32DE4294-0266-4381-AF1B-2F9E60BE5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63C25D2-C4A2-4A1E-83D2-7363562730E5}" type="slidenum">
              <a:rPr kumimoji="1"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ti-ET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1730" name="Text Box 2">
            <a:extLst>
              <a:ext uri="{FF2B5EF4-FFF2-40B4-BE49-F238E27FC236}">
                <a16:creationId xmlns:a16="http://schemas.microsoft.com/office/drawing/2014/main" id="{56905FF7-7CB0-4B52-8D45-C16B392F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334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Comic Sans MS" panose="030F0702030302020204" pitchFamily="66" charset="0"/>
              </a:rPr>
              <a:t>auxiliary array</a:t>
            </a:r>
          </a:p>
        </p:txBody>
      </p:sp>
      <p:sp>
        <p:nvSpPr>
          <p:cNvPr id="201731" name="Text Box 3">
            <a:extLst>
              <a:ext uri="{FF2B5EF4-FFF2-40B4-BE49-F238E27FC236}">
                <a16:creationId xmlns:a16="http://schemas.microsoft.com/office/drawing/2014/main" id="{B08A5AC7-5ECF-4B27-A142-26D91A3C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first half</a:t>
            </a:r>
            <a:b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exhausted</a:t>
            </a:r>
          </a:p>
        </p:txBody>
      </p:sp>
      <p:sp>
        <p:nvSpPr>
          <p:cNvPr id="201732" name="AutoShape 4">
            <a:extLst>
              <a:ext uri="{FF2B5EF4-FFF2-40B4-BE49-F238E27FC236}">
                <a16:creationId xmlns:a16="http://schemas.microsoft.com/office/drawing/2014/main" id="{E0763B00-27A5-4472-989C-C20C0626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ti-ET">
              <a:solidFill>
                <a:srgbClr val="000000"/>
              </a:solidFill>
            </a:endParaRPr>
          </a:p>
        </p:txBody>
      </p:sp>
      <p:sp>
        <p:nvSpPr>
          <p:cNvPr id="201734" name="Text Box 6">
            <a:extLst>
              <a:ext uri="{FF2B5EF4-FFF2-40B4-BE49-F238E27FC236}">
                <a16:creationId xmlns:a16="http://schemas.microsoft.com/office/drawing/2014/main" id="{268AEB52-E0B9-47D9-9C19-46489C391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second half</a:t>
            </a:r>
            <a:b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ti-ET">
                <a:solidFill>
                  <a:srgbClr val="FF0000"/>
                </a:solidFill>
                <a:latin typeface="Comic Sans MS" panose="030F0702030302020204" pitchFamily="66" charset="0"/>
              </a:rPr>
              <a:t>exhausted</a:t>
            </a:r>
          </a:p>
        </p:txBody>
      </p:sp>
      <p:sp>
        <p:nvSpPr>
          <p:cNvPr id="201735" name="AutoShape 7">
            <a:extLst>
              <a:ext uri="{FF2B5EF4-FFF2-40B4-BE49-F238E27FC236}">
                <a16:creationId xmlns:a16="http://schemas.microsoft.com/office/drawing/2014/main" id="{EEABD91D-B5F2-4C3A-B15A-936A52D8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86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ti-ET">
              <a:solidFill>
                <a:srgbClr val="000000"/>
              </a:solidFill>
            </a:endParaRPr>
          </a:p>
        </p:txBody>
      </p:sp>
      <p:grpSp>
        <p:nvGrpSpPr>
          <p:cNvPr id="201736" name="Group 8">
            <a:extLst>
              <a:ext uri="{FF2B5EF4-FFF2-40B4-BE49-F238E27FC236}">
                <a16:creationId xmlns:a16="http://schemas.microsoft.com/office/drawing/2014/main" id="{BE7BAEA7-23CA-4909-9BD3-EE581E0730A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343400"/>
            <a:ext cx="2667000" cy="381000"/>
            <a:chOff x="816" y="3264"/>
            <a:chExt cx="1680" cy="240"/>
          </a:xfrm>
        </p:grpSpPr>
        <p:sp>
          <p:nvSpPr>
            <p:cNvPr id="201737" name="Rectangle 9">
              <a:extLst>
                <a:ext uri="{FF2B5EF4-FFF2-40B4-BE49-F238E27FC236}">
                  <a16:creationId xmlns:a16="http://schemas.microsoft.com/office/drawing/2014/main" id="{B5C5C92C-CF3F-427A-8B5B-2BC8DA510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201738" name="Rectangle 10">
              <a:extLst>
                <a:ext uri="{FF2B5EF4-FFF2-40B4-BE49-F238E27FC236}">
                  <a16:creationId xmlns:a16="http://schemas.microsoft.com/office/drawing/2014/main" id="{8C34A443-07E1-4F95-A414-89E4D3939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201739" name="Rectangle 11">
              <a:extLst>
                <a:ext uri="{FF2B5EF4-FFF2-40B4-BE49-F238E27FC236}">
                  <a16:creationId xmlns:a16="http://schemas.microsoft.com/office/drawing/2014/main" id="{C0062402-857D-4FA0-935B-CDF2F1231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201740" name="Rectangle 12">
              <a:extLst>
                <a:ext uri="{FF2B5EF4-FFF2-40B4-BE49-F238E27FC236}">
                  <a16:creationId xmlns:a16="http://schemas.microsoft.com/office/drawing/2014/main" id="{C1CABC8F-5988-4575-803B-E2F8873C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201741" name="Rectangle 13">
              <a:extLst>
                <a:ext uri="{FF2B5EF4-FFF2-40B4-BE49-F238E27FC236}">
                  <a16:creationId xmlns:a16="http://schemas.microsoft.com/office/drawing/2014/main" id="{CED7D7A1-F14F-440C-A88D-5E40DF5DC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</a:p>
          </p:txBody>
        </p:sp>
      </p:grpSp>
      <p:grpSp>
        <p:nvGrpSpPr>
          <p:cNvPr id="201742" name="Group 14">
            <a:extLst>
              <a:ext uri="{FF2B5EF4-FFF2-40B4-BE49-F238E27FC236}">
                <a16:creationId xmlns:a16="http://schemas.microsoft.com/office/drawing/2014/main" id="{FF5FAC5A-8106-4B72-93BF-5D87C3CF902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343400"/>
            <a:ext cx="2667000" cy="381000"/>
            <a:chOff x="2880" y="3264"/>
            <a:chExt cx="1680" cy="240"/>
          </a:xfrm>
        </p:grpSpPr>
        <p:sp>
          <p:nvSpPr>
            <p:cNvPr id="201743" name="Rectangle 15">
              <a:extLst>
                <a:ext uri="{FF2B5EF4-FFF2-40B4-BE49-F238E27FC236}">
                  <a16:creationId xmlns:a16="http://schemas.microsoft.com/office/drawing/2014/main" id="{2A10938A-A898-4B59-A0CC-34B27192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201744" name="Rectangle 16">
              <a:extLst>
                <a:ext uri="{FF2B5EF4-FFF2-40B4-BE49-F238E27FC236}">
                  <a16:creationId xmlns:a16="http://schemas.microsoft.com/office/drawing/2014/main" id="{1426F909-A722-4831-B19D-51D3D68C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201745" name="Rectangle 17">
              <a:extLst>
                <a:ext uri="{FF2B5EF4-FFF2-40B4-BE49-F238E27FC236}">
                  <a16:creationId xmlns:a16="http://schemas.microsoft.com/office/drawing/2014/main" id="{0DD85744-963A-49B0-83ED-B2430B03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201746" name="Rectangle 18">
              <a:extLst>
                <a:ext uri="{FF2B5EF4-FFF2-40B4-BE49-F238E27FC236}">
                  <a16:creationId xmlns:a16="http://schemas.microsoft.com/office/drawing/2014/main" id="{7DB07261-CBA4-459A-A5AD-88B4FF6C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</a:t>
              </a:r>
            </a:p>
          </p:txBody>
        </p:sp>
        <p:sp>
          <p:nvSpPr>
            <p:cNvPr id="201747" name="Rectangle 19">
              <a:extLst>
                <a:ext uri="{FF2B5EF4-FFF2-40B4-BE49-F238E27FC236}">
                  <a16:creationId xmlns:a16="http://schemas.microsoft.com/office/drawing/2014/main" id="{6D6558BD-E734-4704-ACB6-CFB33C1BD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</a:t>
              </a:r>
            </a:p>
          </p:txBody>
        </p:sp>
      </p:grpSp>
      <p:sp>
        <p:nvSpPr>
          <p:cNvPr id="201748" name="Rectangle 20">
            <a:extLst>
              <a:ext uri="{FF2B5EF4-FFF2-40B4-BE49-F238E27FC236}">
                <a16:creationId xmlns:a16="http://schemas.microsoft.com/office/drawing/2014/main" id="{6D4A33E4-9450-4BDE-9642-772B2E22E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01749" name="Rectangle 21">
            <a:extLst>
              <a:ext uri="{FF2B5EF4-FFF2-40B4-BE49-F238E27FC236}">
                <a16:creationId xmlns:a16="http://schemas.microsoft.com/office/drawing/2014/main" id="{6371AD33-6E77-4C6C-B3F9-50D029BC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201750" name="Rectangle 22">
            <a:extLst>
              <a:ext uri="{FF2B5EF4-FFF2-40B4-BE49-F238E27FC236}">
                <a16:creationId xmlns:a16="http://schemas.microsoft.com/office/drawing/2014/main" id="{38E262CB-4FDA-4860-B0BC-5A6406527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01751" name="Rectangle 23">
            <a:extLst>
              <a:ext uri="{FF2B5EF4-FFF2-40B4-BE49-F238E27FC236}">
                <a16:creationId xmlns:a16="http://schemas.microsoft.com/office/drawing/2014/main" id="{9FD0C9B1-62AE-4DCC-A485-939F11A2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201752" name="Rectangle 24">
            <a:extLst>
              <a:ext uri="{FF2B5EF4-FFF2-40B4-BE49-F238E27FC236}">
                <a16:creationId xmlns:a16="http://schemas.microsoft.com/office/drawing/2014/main" id="{40D1482E-3177-476C-B2E3-C0F240F5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201753" name="Rectangle 25">
            <a:extLst>
              <a:ext uri="{FF2B5EF4-FFF2-40B4-BE49-F238E27FC236}">
                <a16:creationId xmlns:a16="http://schemas.microsoft.com/office/drawing/2014/main" id="{CD55CED4-6632-47DE-820B-9FEBA8AE4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201754" name="Rectangle 26">
            <a:extLst>
              <a:ext uri="{FF2B5EF4-FFF2-40B4-BE49-F238E27FC236}">
                <a16:creationId xmlns:a16="http://schemas.microsoft.com/office/drawing/2014/main" id="{10A1B22B-1CF7-4C05-9AAB-CBC9FF51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201755" name="Rectangle 27">
            <a:extLst>
              <a:ext uri="{FF2B5EF4-FFF2-40B4-BE49-F238E27FC236}">
                <a16:creationId xmlns:a16="http://schemas.microsoft.com/office/drawing/2014/main" id="{87791495-B2C9-4CE9-9332-F8C013E0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201756" name="Rectangle 28">
            <a:extLst>
              <a:ext uri="{FF2B5EF4-FFF2-40B4-BE49-F238E27FC236}">
                <a16:creationId xmlns:a16="http://schemas.microsoft.com/office/drawing/2014/main" id="{9A2D0884-4890-4DE0-A38E-7965CF35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31BFB0C8-7B3B-4EF1-B27B-90AA299E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01758" name="Rectangle 30">
            <a:extLst>
              <a:ext uri="{FF2B5EF4-FFF2-40B4-BE49-F238E27FC236}">
                <a16:creationId xmlns:a16="http://schemas.microsoft.com/office/drawing/2014/main" id="{66B332F5-6636-4C45-B541-94E9B71A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Merging</a:t>
            </a:r>
          </a:p>
        </p:txBody>
      </p:sp>
      <p:sp>
        <p:nvSpPr>
          <p:cNvPr id="201759" name="Rectangle 31">
            <a:extLst>
              <a:ext uri="{FF2B5EF4-FFF2-40B4-BE49-F238E27FC236}">
                <a16:creationId xmlns:a16="http://schemas.microsoft.com/office/drawing/2014/main" id="{DEFB8EF7-0836-4CA4-9738-62129D27B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Merge.</a:t>
            </a:r>
          </a:p>
          <a:p>
            <a:pPr lvl="1"/>
            <a:r>
              <a:rPr lang="en-US" altLang="ti-ET"/>
              <a:t>Keep track of smallest element in each sorted half.</a:t>
            </a:r>
          </a:p>
          <a:p>
            <a:pPr lvl="1"/>
            <a:r>
              <a:rPr lang="en-US" altLang="ti-ET"/>
              <a:t>Insert smallest of two elements into auxiliary array.</a:t>
            </a:r>
          </a:p>
          <a:p>
            <a:pPr lvl="1"/>
            <a:r>
              <a:rPr lang="en-US" altLang="ti-ET"/>
              <a:t>Repeat until done.</a:t>
            </a:r>
          </a:p>
          <a:p>
            <a:pPr lvl="1"/>
            <a:endParaRPr lang="en-US" altLang="ti-E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2491247E-3F2F-43C2-9AE6-4F7AA9C5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i-ET" dirty="0"/>
              <a:t>Running Time of Merge (assume last for loop)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6680E307-FDE7-4F7B-92DE-22508AFB3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806" y="1299368"/>
            <a:ext cx="10974388" cy="42592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/>
              <a:t>Initialization (copying into temporary arrays):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i-ET" sz="28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i-ET" sz="2800" dirty="0">
                <a:latin typeface="Comic Sans MS" panose="030F0702030302020204" pitchFamily="66" charset="0"/>
                <a:sym typeface="Symbol" panose="05050102010706020507" pitchFamily="18" charset="2"/>
              </a:rPr>
              <a:t> + n</a:t>
            </a:r>
            <a:r>
              <a:rPr lang="en-US" altLang="ti-ET" sz="28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i-ET" sz="2800" dirty="0">
                <a:latin typeface="Comic Sans MS" panose="030F0702030302020204" pitchFamily="66" charset="0"/>
                <a:sym typeface="Symbol" panose="05050102010706020507" pitchFamily="18" charset="2"/>
              </a:rPr>
              <a:t>) = (n)</a:t>
            </a:r>
            <a:r>
              <a:rPr lang="en-US" altLang="ti-ET" sz="2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>
                <a:sym typeface="Symbol" panose="05050102010706020507" pitchFamily="18" charset="2"/>
              </a:rPr>
              <a:t>Adding the elements to the final array:</a:t>
            </a:r>
            <a:endParaRPr lang="en-US" altLang="ti-ET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Comic Sans MS" panose="030F0702030302020204" pitchFamily="66" charset="0"/>
                <a:sym typeface="Symbol" panose="05050102010706020507" pitchFamily="18" charset="2"/>
              </a:rPr>
              <a:t> 	n</a:t>
            </a:r>
            <a:r>
              <a:rPr lang="en-US" altLang="ti-ET" sz="2800" dirty="0">
                <a:sym typeface="Symbol" panose="05050102010706020507" pitchFamily="18" charset="2"/>
              </a:rPr>
              <a:t> iterations, each taking constant time  </a:t>
            </a:r>
            <a:r>
              <a:rPr lang="en-US" altLang="ti-ET" sz="2800" dirty="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endParaRPr lang="en-US" altLang="ti-ET" sz="28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ti-ET" sz="2800" dirty="0">
                <a:sym typeface="Symbol" panose="05050102010706020507" pitchFamily="18" charset="2"/>
              </a:rPr>
              <a:t>Total time for Merge: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ti-ET" sz="2800" dirty="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pic>
        <p:nvPicPr>
          <p:cNvPr id="302084" name="Picture 4">
            <a:extLst>
              <a:ext uri="{FF2B5EF4-FFF2-40B4-BE49-F238E27FC236}">
                <a16:creationId xmlns:a16="http://schemas.microsoft.com/office/drawing/2014/main" id="{B4B49492-1FBA-4B60-A72A-C4EAC48C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7625" r="8281" b="5881"/>
          <a:stretch>
            <a:fillRect/>
          </a:stretch>
        </p:blipFill>
        <p:spPr bwMode="auto">
          <a:xfrm>
            <a:off x="4418871" y="4569691"/>
            <a:ext cx="7280972" cy="193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>
            <a:extLst>
              <a:ext uri="{FF2B5EF4-FFF2-40B4-BE49-F238E27FC236}">
                <a16:creationId xmlns:a16="http://schemas.microsoft.com/office/drawing/2014/main" id="{051FF9A8-26E2-430E-A2CC-703E0645D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7328" y="259940"/>
            <a:ext cx="8650287" cy="906462"/>
          </a:xfrm>
        </p:spPr>
        <p:txBody>
          <a:bodyPr/>
          <a:lstStyle/>
          <a:p>
            <a:r>
              <a:rPr lang="en-US" altLang="ti-ET" dirty="0"/>
              <a:t>Analyzing Divide-and Conquer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412" name="Rectangle 4">
                <a:extLst>
                  <a:ext uri="{FF2B5EF4-FFF2-40B4-BE49-F238E27FC236}">
                    <a16:creationId xmlns:a16="http://schemas.microsoft.com/office/drawing/2014/main" id="{22650FDC-CAB9-4BCA-8DC6-6FFB050CB41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7326" y="1310326"/>
                <a:ext cx="11321593" cy="53952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sz="2800" dirty="0"/>
                  <a:t>The recurrence is based on the three steps of the paradigm: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dirty="0">
                    <a:latin typeface="Comic Sans MS" panose="030F0702030302020204" pitchFamily="66" charset="0"/>
                  </a:rPr>
                  <a:t>T(n)</a:t>
                </a:r>
                <a:r>
                  <a:rPr lang="en-US" altLang="ti-ET" sz="2800" dirty="0"/>
                  <a:t> – running time on a problem of size </a:t>
                </a:r>
                <a:r>
                  <a:rPr lang="en-US" altLang="ti-ET" sz="2800" dirty="0">
                    <a:latin typeface="Comic Sans MS" panose="030F0702030302020204" pitchFamily="66" charset="0"/>
                  </a:rPr>
                  <a:t>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b="1" dirty="0">
                    <a:sym typeface="Symbol" panose="05050102010706020507" pitchFamily="18" charset="2"/>
                  </a:rPr>
                  <a:t>Divide</a:t>
                </a:r>
                <a:r>
                  <a:rPr lang="en-US" altLang="ti-ET" sz="2800" dirty="0">
                    <a:sym typeface="Symbol" panose="05050102010706020507" pitchFamily="18" charset="2"/>
                  </a:rPr>
                  <a:t> the problem into </a:t>
                </a:r>
                <a:r>
                  <a:rPr lang="en-US" altLang="ti-ET" sz="2800" b="1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800" dirty="0">
                    <a:sym typeface="Symbol" panose="05050102010706020507" pitchFamily="18" charset="2"/>
                  </a:rPr>
                  <a:t> subproblems, each of size </a:t>
                </a:r>
                <a:r>
                  <a:rPr lang="en-US" altLang="ti-ET" sz="2800" b="1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n/b</a:t>
                </a:r>
                <a:r>
                  <a:rPr lang="en-US" altLang="ti-ET" sz="28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: </a:t>
                </a:r>
                <a:r>
                  <a:rPr lang="en-US" altLang="ti-ET" sz="2800" dirty="0">
                    <a:sym typeface="Symbol" panose="05050102010706020507" pitchFamily="18" charset="2"/>
                  </a:rPr>
                  <a:t>takes </a:t>
                </a:r>
                <a:r>
                  <a:rPr lang="en-US" altLang="ti-ET" sz="2800" b="1" dirty="0">
                    <a:solidFill>
                      <a:srgbClr val="99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D(</a:t>
                </a:r>
                <a:r>
                  <a:rPr lang="en-US" altLang="ti-ET" sz="2800" b="1" i="1" dirty="0">
                    <a:solidFill>
                      <a:srgbClr val="99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800" b="1" dirty="0">
                    <a:solidFill>
                      <a:srgbClr val="99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b="1" dirty="0">
                    <a:sym typeface="Symbol" panose="05050102010706020507" pitchFamily="18" charset="2"/>
                  </a:rPr>
                  <a:t>Conquer</a:t>
                </a:r>
                <a:r>
                  <a:rPr lang="en-US" altLang="ti-ET" sz="2800" dirty="0">
                    <a:sym typeface="Symbol" panose="05050102010706020507" pitchFamily="18" charset="2"/>
                  </a:rPr>
                  <a:t> (solve) the subproblems </a:t>
                </a:r>
                <a14:m>
                  <m:oMath xmlns:m="http://schemas.openxmlformats.org/officeDocument/2006/math">
                    <m:r>
                      <a:rPr lang="en-US" altLang="ti-ET" sz="2800" i="1" smtClean="0">
                        <a:solidFill>
                          <a:srgbClr val="990033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𝑎𝑇</m:t>
                    </m:r>
                    <m:d>
                      <m:dPr>
                        <m:ctrlPr>
                          <a:rPr lang="en-US" altLang="ti-ET" sz="2800" i="1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altLang="ti-ET" sz="2800" i="1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ti-ET" sz="2800" i="1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ti-ET" sz="2800" i="1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ti-ET" sz="2800" i="1">
                                    <a:solidFill>
                                      <a:srgbClr val="990033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altLang="ti-ET" sz="28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b="1" dirty="0">
                    <a:sym typeface="Symbol" panose="05050102010706020507" pitchFamily="18" charset="2"/>
                  </a:rPr>
                  <a:t>Combine</a:t>
                </a:r>
                <a:r>
                  <a:rPr lang="en-US" altLang="ti-ET" sz="2800" dirty="0">
                    <a:sym typeface="Symbol" panose="05050102010706020507" pitchFamily="18" charset="2"/>
                  </a:rPr>
                  <a:t> the solutions </a:t>
                </a:r>
                <a:r>
                  <a:rPr lang="en-US" altLang="ti-ET" sz="2800" b="1" dirty="0">
                    <a:solidFill>
                      <a:srgbClr val="99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C(</a:t>
                </a:r>
                <a:r>
                  <a:rPr lang="en-US" altLang="ti-ET" sz="2800" b="1" i="1" dirty="0">
                    <a:solidFill>
                      <a:srgbClr val="99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800" b="1" dirty="0">
                    <a:solidFill>
                      <a:srgbClr val="99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800" i="1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ti-ET" sz="2800" i="1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ti-ET" sz="2800" i="1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d>
                      <m:r>
                        <a:rPr lang="en-US" altLang="ti-ET" sz="2800" i="1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ti-ET" sz="2800" i="1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ti-ET" sz="28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8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≤</m:t>
                              </m:r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&amp;</m:t>
                              </m:r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altLang="ti-ET" sz="28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altLang="ti-ET" sz="2800" i="1">
                                          <a:solidFill>
                                            <a:srgbClr val="990033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ti-ET" sz="28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ti-ET" sz="28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ti-ET" sz="28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ti-ET" sz="28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8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ti-ET" sz="28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8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28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273412" name="Rectangle 4">
                <a:extLst>
                  <a:ext uri="{FF2B5EF4-FFF2-40B4-BE49-F238E27FC236}">
                    <a16:creationId xmlns:a16="http://schemas.microsoft.com/office/drawing/2014/main" id="{22650FDC-CAB9-4BCA-8DC6-6FFB050CB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7326" y="1310326"/>
                <a:ext cx="11321593" cy="5395275"/>
              </a:xfrm>
              <a:blipFill>
                <a:blip r:embed="rId3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0CA282BE-8C92-4BF8-918B-194C746A7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495" y="355880"/>
            <a:ext cx="5323977" cy="707981"/>
          </a:xfrm>
        </p:spPr>
        <p:txBody>
          <a:bodyPr>
            <a:normAutofit/>
          </a:bodyPr>
          <a:lstStyle/>
          <a:p>
            <a:r>
              <a:rPr lang="en-US" altLang="ti-ET" sz="3400" dirty="0"/>
              <a:t>MERGE-SORT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435" name="Rectangle 3">
                <a:extLst>
                  <a:ext uri="{FF2B5EF4-FFF2-40B4-BE49-F238E27FC236}">
                    <a16:creationId xmlns:a16="http://schemas.microsoft.com/office/drawing/2014/main" id="{FA3D0873-A7BE-4D08-A031-EC1913F0548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495" y="1432874"/>
                <a:ext cx="11187449" cy="506219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sz="2800" b="1" dirty="0"/>
                  <a:t>Divide: 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ti-ET" sz="2800" dirty="0"/>
                  <a:t>compute </a:t>
                </a:r>
                <a:r>
                  <a:rPr lang="en-US" altLang="ti-ET" sz="2800" dirty="0">
                    <a:latin typeface="Comic Sans MS" panose="030F0702030302020204" pitchFamily="66" charset="0"/>
                  </a:rPr>
                  <a:t>q</a:t>
                </a:r>
                <a:r>
                  <a:rPr lang="en-US" altLang="ti-ET" sz="2800" i="1" dirty="0"/>
                  <a:t> </a:t>
                </a:r>
                <a:r>
                  <a:rPr lang="en-US" altLang="ti-ET" sz="2800" dirty="0"/>
                  <a:t>as the average of </a:t>
                </a:r>
                <a:r>
                  <a:rPr lang="en-US" altLang="ti-ET" sz="2800" dirty="0">
                    <a:latin typeface="Comic Sans MS" panose="030F0702030302020204" pitchFamily="66" charset="0"/>
                  </a:rPr>
                  <a:t>p</a:t>
                </a:r>
                <a:r>
                  <a:rPr lang="en-US" altLang="ti-ET" sz="2800" i="1" dirty="0"/>
                  <a:t> </a:t>
                </a:r>
                <a:r>
                  <a:rPr lang="en-US" altLang="ti-ET" sz="2800" dirty="0"/>
                  <a:t>and </a:t>
                </a:r>
                <a:r>
                  <a:rPr lang="en-US" altLang="ti-ET" sz="2800" dirty="0">
                    <a:latin typeface="Comic Sans MS" panose="030F0702030302020204" pitchFamily="66" charset="0"/>
                  </a:rPr>
                  <a:t>r:</a:t>
                </a:r>
                <a:r>
                  <a:rPr lang="en-US" altLang="ti-ET" sz="2800" i="1" dirty="0"/>
                  <a:t> </a:t>
                </a:r>
                <a:r>
                  <a:rPr lang="en-US" altLang="ti-ET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</a:t>
                </a:r>
                <a:r>
                  <a:rPr lang="en-US" altLang="ti-ET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ti-ET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(1)</a:t>
                </a:r>
                <a:endParaRPr lang="en-US" altLang="ti-ET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sz="2800" b="1" dirty="0"/>
                  <a:t>Conquer: 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ti-ET" sz="2800" dirty="0"/>
                  <a:t>recursively solve 2 subproblems, each of size </a:t>
                </a:r>
                <a:r>
                  <a:rPr lang="en-US" altLang="ti-ET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 </a:t>
                </a:r>
                <a:r>
                  <a:rPr lang="en-US" altLang="ti-ET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en-US" altLang="ti-ET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2T (</a:t>
                </a:r>
                <a:r>
                  <a:rPr lang="en-US" altLang="ti-ET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sz="2800" b="1" dirty="0"/>
                  <a:t>Combine: 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ti-ET" sz="2800" dirty="0"/>
                  <a:t>MERGE on an </a:t>
                </a:r>
                <a:r>
                  <a:rPr lang="en-US" altLang="ti-ET" sz="2800" dirty="0">
                    <a:latin typeface="Comic Sans MS" panose="030F0702030302020204" pitchFamily="66" charset="0"/>
                  </a:rPr>
                  <a:t>n</a:t>
                </a:r>
                <a:r>
                  <a:rPr lang="en-US" altLang="ti-ET" sz="2800" dirty="0"/>
                  <a:t>-element subarray takes 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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ti-ET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ti-ET" sz="2800" dirty="0"/>
                  <a:t> time </a:t>
                </a:r>
                <a:r>
                  <a:rPr lang="en-US" altLang="ti-ET" sz="2800" dirty="0">
                    <a:sym typeface="Symbol" panose="05050102010706020507" pitchFamily="18" charset="2"/>
                  </a:rPr>
                  <a:t> 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</a:t>
                </a:r>
                <a:r>
                  <a:rPr lang="en-US" altLang="ti-ET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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ti-ET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i-ET" sz="3100" b="0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ti-ET" sz="3100" b="0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ti-ET" sz="3100" b="0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ti-ET" sz="3100" b="0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ti-ET" sz="3100" b="0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ti-ET" sz="31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ti-ET" sz="31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31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  <m: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&amp;</m:t>
                              </m:r>
                              <m:r>
                                <a:rPr lang="en-US" altLang="ti-ET" sz="31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altLang="ti-ET" sz="31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ti-ET" sz="31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altLang="ti-ET" sz="3100" i="1">
                                          <a:solidFill>
                                            <a:srgbClr val="990033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ti-ET" sz="31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ti-ET" sz="31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ti-ET" sz="31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r>
                                <a:rPr lang="en-US" altLang="ti-ET" sz="31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ti-ET" sz="31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ti-ET" sz="31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31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  <m:r>
                                <a:rPr lang="en-US" altLang="ti-ET" sz="31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ti-ET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4435" name="Rectangle 3">
                <a:extLst>
                  <a:ext uri="{FF2B5EF4-FFF2-40B4-BE49-F238E27FC236}">
                    <a16:creationId xmlns:a16="http://schemas.microsoft.com/office/drawing/2014/main" id="{FA3D0873-A7BE-4D08-A031-EC1913F05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495" y="1432874"/>
                <a:ext cx="11187449" cy="5062194"/>
              </a:xfr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84290-18C1-4D0F-BFE0-2167AAD60C6A}"/>
                  </a:ext>
                </a:extLst>
              </p:cNvPr>
              <p:cNvSpPr txBox="1"/>
              <p:nvPr/>
            </p:nvSpPr>
            <p:spPr>
              <a:xfrm>
                <a:off x="5957740" y="914091"/>
                <a:ext cx="6234260" cy="1051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400" b="0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ti-ET" sz="2400" b="0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ti-ET" sz="2400" b="0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d>
                      <m:r>
                        <a:rPr lang="en-US" altLang="ti-ET" sz="2400" b="0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ti-ET" sz="2400" b="0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ti-ET" sz="24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ti-ET" sz="24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  <m: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≤</m:t>
                              </m:r>
                              <m: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&amp;</m:t>
                              </m:r>
                              <m:r>
                                <a:rPr lang="en-US" altLang="ti-ET" sz="24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𝑎𝑇</m:t>
                              </m:r>
                              <m:d>
                                <m:dPr>
                                  <m:ctrlPr>
                                    <a:rPr lang="en-US" altLang="ti-ET" sz="24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altLang="ti-ET" sz="2400" i="1">
                                          <a:solidFill>
                                            <a:srgbClr val="990033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ti-ET" sz="24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ti-ET" sz="24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ti-ET" sz="2400" i="1">
                                              <a:solidFill>
                                                <a:srgbClr val="990033"/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r>
                                <a:rPr lang="en-US" altLang="ti-ET" sz="24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altLang="ti-ET" sz="24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ti-ET" sz="24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ti-ET" sz="24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altLang="ti-ET" sz="2400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ti-ET" sz="24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2400" b="0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84290-18C1-4D0F-BFE0-2167AAD60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40" y="914091"/>
                <a:ext cx="6234260" cy="1051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5FEE26F4-8EDC-459A-98AA-E3873198D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940" y="1410347"/>
            <a:ext cx="11330119" cy="707981"/>
          </a:xfrm>
        </p:spPr>
        <p:txBody>
          <a:bodyPr>
            <a:normAutofit/>
          </a:bodyPr>
          <a:lstStyle/>
          <a:p>
            <a:r>
              <a:rPr lang="en-US" altLang="ti-E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Solve the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059" name="Rectangle 3">
                <a:extLst>
                  <a:ext uri="{FF2B5EF4-FFF2-40B4-BE49-F238E27FC236}">
                    <a16:creationId xmlns:a16="http://schemas.microsoft.com/office/drawing/2014/main" id="{C20FF42E-9ACE-49A4-A492-1D716C22153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65229" y="2464815"/>
                <a:ext cx="9835420" cy="3474366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ti-ET" sz="3600" b="1" i="1" smtClean="0"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𝑻</m:t>
                    </m:r>
                    <m:r>
                      <a:rPr lang="en-US" altLang="ti-ET" sz="3600" b="1" i="1" smtClean="0"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ti-ET" sz="3600" b="1" i="1" smtClean="0"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ti-ET" sz="3600" b="1" i="1" smtClean="0"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ti-ET" sz="3600" b="1" i="1">
                            <a:solidFill>
                              <a:srgbClr val="990033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altLang="ti-ET" sz="3600" b="1" i="1" smtClean="0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𝒄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  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&amp;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ti-ET" sz="3600" b="1" i="1">
                                    <a:solidFill>
                                      <a:srgbClr val="990033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altLang="ti-ET" sz="3600" b="1" i="1">
                                        <a:solidFill>
                                          <a:srgbClr val="990033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ti-ET" sz="3600" b="1" i="1">
                                            <a:solidFill>
                                              <a:srgbClr val="990033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ti-ET" sz="3600" b="1" i="1">
                                            <a:solidFill>
                                              <a:srgbClr val="990033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altLang="ti-ET" sz="3600" b="1" i="1">
                                            <a:solidFill>
                                              <a:srgbClr val="990033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en-US" altLang="ti-ET" sz="3600" b="1" i="1" smtClean="0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𝒄𝒏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  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altLang="ti-ET" sz="3600" b="1" i="1">
                                <a:solidFill>
                                  <a:srgbClr val="990033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e>
                        </m:eqArr>
                      </m:e>
                    </m:d>
                    <m:r>
                      <a:rPr lang="en-US" altLang="ti-ET" sz="3600" b="1" i="1"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ti-ET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				</a:t>
                </a:r>
                <a:endParaRPr lang="en-US" altLang="ti-ET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  <a:p>
                <a:pPr>
                  <a:buFontTx/>
                  <a:buNone/>
                </a:pPr>
                <a:endParaRPr lang="en-US" altLang="ti-ET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  <a:p>
                <a:pPr>
                  <a:buFontTx/>
                  <a:buNone/>
                </a:pPr>
                <a:r>
                  <a:rPr lang="en-US" altLang="ti-ET" sz="3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buFontTx/>
                  <a:buNone/>
                </a:pPr>
                <a:r>
                  <a:rPr lang="en-US" altLang="ti-ET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ti-ET" sz="36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Master’s Theorem …</a:t>
                </a:r>
              </a:p>
              <a:p>
                <a:pPr>
                  <a:buFontTx/>
                  <a:buNone/>
                </a:pPr>
                <a:endParaRPr lang="en-US" altLang="ti-ET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buFontTx/>
                  <a:buNone/>
                </a:pPr>
                <a:endParaRPr lang="el-GR" altLang="ti-ET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1059" name="Rectangle 3">
                <a:extLst>
                  <a:ext uri="{FF2B5EF4-FFF2-40B4-BE49-F238E27FC236}">
                    <a16:creationId xmlns:a16="http://schemas.microsoft.com/office/drawing/2014/main" id="{C20FF42E-9ACE-49A4-A492-1D716C221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5229" y="2464815"/>
                <a:ext cx="9835420" cy="3474366"/>
              </a:xfrm>
              <a:blipFill>
                <a:blip r:embed="rId3"/>
                <a:stretch>
                  <a:fillRect b="-543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1BF734F9-8B04-4AF8-A135-012AA387E552}"/>
              </a:ext>
            </a:extLst>
          </p:cNvPr>
          <p:cNvSpPr txBox="1">
            <a:spLocks noChangeArrowheads="1"/>
          </p:cNvSpPr>
          <p:nvPr/>
        </p:nvSpPr>
        <p:spPr>
          <a:xfrm>
            <a:off x="539495" y="355880"/>
            <a:ext cx="11027194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4400" dirty="0" err="1"/>
              <a:t>MergeSort</a:t>
            </a:r>
            <a:r>
              <a:rPr lang="en-US" altLang="ti-ET" sz="4400" dirty="0"/>
              <a:t> Running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221313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ti-ET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ti-ET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</m:oMath>
                </a14:m>
                <a:r>
                  <a:rPr kumimoji="0" lang="en-US" altLang="ti-ET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= </a:t>
                </a:r>
                <a:br>
                  <a:rPr kumimoji="0" lang="en-US" altLang="ti-ET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kumimoji="0" lang="en-US" altLang="ti-ET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</a:t>
                </a:r>
                <a:r>
                  <a:rPr kumimoji="0" lang="en-US" altLang="ti-ET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   =</a:t>
                </a:r>
                <a:br>
                  <a:rPr kumimoji="0" lang="en-US" altLang="ti-ET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kumimoji="0" lang="en-US" altLang="ti-ET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f(n)</a:t>
                </a:r>
                <a:r>
                  <a:rPr kumimoji="0" lang="en-US" altLang="ti-ET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221313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446" y="1142951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endParaRPr kumimoji="0" lang="ti-E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566" y="165955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i-E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7153" y="2078597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endParaRPr kumimoji="0" lang="en-US" altLang="ti-ET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7153" y="2078597"/>
                <a:ext cx="609600" cy="523220"/>
              </a:xfrm>
              <a:prstGeom prst="rect">
                <a:avLst/>
              </a:prstGeom>
              <a:blipFill>
                <a:blip r:embed="rId5"/>
                <a:stretch>
                  <a:fillRect l="-20000" t="-13953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8" name="Object 10">
                <a:extLst>
                  <a:ext uri="{FF2B5EF4-FFF2-40B4-BE49-F238E27FC236}">
                    <a16:creationId xmlns:a16="http://schemas.microsoft.com/office/drawing/2014/main" id="{3BEB9417-B42C-4C4F-8776-FAEE48C241F8}"/>
                  </a:ext>
                </a:extLst>
              </p:cNvPr>
              <p:cNvSpPr txBox="1"/>
              <p:nvPr/>
            </p:nvSpPr>
            <p:spPr bwMode="auto">
              <a:xfrm>
                <a:off x="8558213" y="1301750"/>
                <a:ext cx="1450975" cy="825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ti-E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3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ti-ET" sz="3600" dirty="0"/>
              </a:p>
            </p:txBody>
          </p:sp>
        </mc:Choice>
        <mc:Fallback xmlns="">
          <p:sp>
            <p:nvSpPr>
              <p:cNvPr id="32778" name="Object 10">
                <a:extLst>
                  <a:ext uri="{FF2B5EF4-FFF2-40B4-BE49-F238E27FC236}">
                    <a16:creationId xmlns:a16="http://schemas.microsoft.com/office/drawing/2014/main" id="{3BEB9417-B42C-4C4F-8776-FAEE48C24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8213" y="1301750"/>
                <a:ext cx="1450975" cy="825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3" y="4209852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i-ET" sz="2800" b="1" i="0" u="none" strike="noStrike" kern="1200" cap="none" spc="0" normalizeH="0" baseline="0" noProof="0" dirty="0">
                <a:ln>
                  <a:noFill/>
                </a:ln>
                <a:solidFill>
                  <a:srgbClr val="2102DA"/>
                </a:solidFill>
                <a:effectLst/>
                <a:uLnTx/>
                <a:uFillTx/>
                <a:latin typeface="Segoe UI"/>
                <a:ea typeface="+mn-ea"/>
                <a:cs typeface="Times New Roman" panose="02020603050405020304" pitchFamily="18" charset="0"/>
              </a:rPr>
              <a:t>Case 2:</a:t>
            </a:r>
            <a:r>
              <a:rPr kumimoji="0" lang="en-US" altLang="ti-E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78873" y="4949481"/>
                <a:ext cx="4278621" cy="60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T(</a:t>
                </a:r>
                <a:r>
                  <a:rPr kumimoji="0" lang="en-US" altLang="ti-ET" sz="3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= </a:t>
                </a:r>
                <a:r>
                  <a:rPr kumimoji="0" lang="el-GR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Θ</a:t>
                </a:r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i-ET" sz="3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i-ET" sz="3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ti-ET" sz="3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ti-ET" sz="32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i-ET" sz="320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ti-ET" sz="32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ti-ET" sz="32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3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8873" y="4949481"/>
                <a:ext cx="4278621" cy="606769"/>
              </a:xfrm>
              <a:prstGeom prst="rect">
                <a:avLst/>
              </a:prstGeom>
              <a:blipFill>
                <a:blip r:embed="rId7"/>
                <a:stretch>
                  <a:fillRect l="-3704" t="-10101" b="-32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i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20819" y="1084640"/>
            <a:ext cx="5308505" cy="1986099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ti-ET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ti-ET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ti-ET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𝑶</m:t>
                      </m:r>
                      <m:r>
                        <a:rPr kumimoji="0" lang="ti-ET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ti-ET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ti-ET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</m:e>
                        <m:sup>
                          <m:r>
                            <a:rPr kumimoji="0" lang="ti-ET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ti-ET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ti-ET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𝜺</m:t>
                          </m:r>
                        </m:sup>
                      </m:sSup>
                      <m:r>
                        <a:rPr kumimoji="0" lang="ti-ET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ti-ET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i-E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ti-ET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ti-ET" sz="2400" b="0" i="0" u="none" strike="noStrike" kern="1200" cap="none" spc="0" normalizeH="0" baseline="3000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kumimoji="0" lang="en-US" altLang="ti-ET" sz="2400" b="0" i="0" u="none" strike="noStrike" kern="1200" cap="none" spc="0" normalizeH="0" baseline="3000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ti-ET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ti-ET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i-E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ti-ET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ti-ET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ti-ET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i-E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ti-ET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ti-ET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ti-ET" sz="2400" b="0" i="0" u="none" strike="noStrike" kern="1200" cap="none" spc="0" normalizeH="0" baseline="3000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kumimoji="0" lang="en-US" altLang="ti-ET" sz="2400" b="0" i="0" u="none" strike="noStrike" kern="1200" cap="none" spc="0" normalizeH="0" baseline="3000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kumimoji="0" lang="en-US" altLang="ti-E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kumimoji="0" lang="en-US" altLang="ti-ET" sz="2400" b="0" i="0" u="none" strike="noStrike" kern="1200" cap="none" spc="0" normalizeH="0" baseline="0" noProof="0" dirty="0">
                <a:ln>
                  <a:noFill/>
                </a:ln>
                <a:solidFill>
                  <a:srgbClr val="DD011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239665" y="2657200"/>
            <a:ext cx="5912854" cy="117326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i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06071" y="3170978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i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𝐶𝑜𝑚𝑝𝑎𝑟𝑒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𝑤𝑖𝑡h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ti-ET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70653D81-02CF-45E5-97A6-31866819DFDF}"/>
                  </a:ext>
                </a:extLst>
              </p:cNvPr>
              <p:cNvSpPr txBox="1"/>
              <p:nvPr/>
            </p:nvSpPr>
            <p:spPr bwMode="auto">
              <a:xfrm>
                <a:off x="6436686" y="-51409"/>
                <a:ext cx="5516502" cy="1196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ti-ET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𝑻</m:t>
                      </m:r>
                      <m:r>
                        <a:rPr lang="en-US" altLang="ti-ET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ti-ET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𝒏</m:t>
                      </m:r>
                      <m:r>
                        <a:rPr lang="en-US" altLang="ti-ET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ti-ET" sz="28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𝒄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&amp;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ti-ET" sz="2800" b="1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altLang="ti-ET" sz="2800" b="1" i="1"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ti-ET" sz="2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ti-ET" sz="2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𝒏</m:t>
                                          </m:r>
                                        </m:num>
                                        <m:den>
                                          <m:r>
                                            <a:rPr lang="en-US" altLang="ti-ET" sz="2800" b="1" i="1"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𝒄𝒏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,  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𝒏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&gt;</m:t>
                              </m:r>
                              <m:r>
                                <a:rPr lang="en-US" altLang="ti-ET" sz="2800" b="1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  <m:r>
                        <a:rPr lang="en-US" altLang="ti-ET" sz="28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ti-ET" sz="2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m:t>	</m:t>
                      </m:r>
                    </m:oMath>
                  </m:oMathPara>
                </a14:m>
                <a:endParaRPr lang="ti-ET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70653D81-02CF-45E5-97A6-31866819D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6686" y="-51409"/>
                <a:ext cx="5516502" cy="11961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C2C9E368-FD81-4616-B00D-7E015733D58D}"/>
                  </a:ext>
                </a:extLst>
              </p:cNvPr>
              <p:cNvSpPr txBox="1"/>
              <p:nvPr/>
            </p:nvSpPr>
            <p:spPr bwMode="auto">
              <a:xfrm>
                <a:off x="9943669" y="1440702"/>
                <a:ext cx="1805178" cy="6865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ti-ET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ti-ET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ti-ET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ti-ET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i-ET" sz="32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ti-ET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sup>
                            </m:sSup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C2C9E368-FD81-4616-B00D-7E015733D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43669" y="1440702"/>
                <a:ext cx="1805178" cy="686547"/>
              </a:xfrm>
              <a:prstGeom prst="rect">
                <a:avLst/>
              </a:prstGeom>
              <a:blipFill>
                <a:blip r:embed="rId13"/>
                <a:stretch>
                  <a:fillRect r="-27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F7869270-50C9-40FA-9204-F74A391D5C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78872" y="5656698"/>
                <a:ext cx="4278621" cy="60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T(</a:t>
                </a:r>
                <a:r>
                  <a:rPr kumimoji="0" lang="en-US" altLang="ti-ET" sz="3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= </a:t>
                </a:r>
                <a:r>
                  <a:rPr kumimoji="0" lang="el-GR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Θ</a:t>
                </a:r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altLang="ti-ET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405E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F7869270-50C9-40FA-9204-F74A391D5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8872" y="5656698"/>
                <a:ext cx="4278621" cy="606769"/>
              </a:xfrm>
              <a:prstGeom prst="rect">
                <a:avLst/>
              </a:prstGeom>
              <a:blipFill>
                <a:blip r:embed="rId14"/>
                <a:stretch>
                  <a:fillRect l="-3704" t="-14141" b="-282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8">
                <a:extLst>
                  <a:ext uri="{FF2B5EF4-FFF2-40B4-BE49-F238E27FC236}">
                    <a16:creationId xmlns:a16="http://schemas.microsoft.com/office/drawing/2014/main" id="{913CD297-6202-4178-AC0C-AE0178FC9C5D}"/>
                  </a:ext>
                </a:extLst>
              </p:cNvPr>
              <p:cNvSpPr txBox="1"/>
              <p:nvPr/>
            </p:nvSpPr>
            <p:spPr bwMode="auto">
              <a:xfrm>
                <a:off x="9943669" y="2076925"/>
                <a:ext cx="1805178" cy="7396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ti-ET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>
                            <m:r>
                              <a:rPr lang="ti-ET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28" name="Object 8">
                <a:extLst>
                  <a:ext uri="{FF2B5EF4-FFF2-40B4-BE49-F238E27FC236}">
                    <a16:creationId xmlns:a16="http://schemas.microsoft.com/office/drawing/2014/main" id="{913CD297-6202-4178-AC0C-AE0178FC9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43669" y="2076925"/>
                <a:ext cx="1805178" cy="7396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">
            <a:extLst>
              <a:ext uri="{FF2B5EF4-FFF2-40B4-BE49-F238E27FC236}">
                <a16:creationId xmlns:a16="http://schemas.microsoft.com/office/drawing/2014/main" id="{9C95B1B2-0A65-4F50-8962-97404A898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3443" y="150532"/>
            <a:ext cx="5865980" cy="707981"/>
          </a:xfrm>
        </p:spPr>
        <p:txBody>
          <a:bodyPr/>
          <a:lstStyle/>
          <a:p>
            <a:r>
              <a:rPr lang="en-US" altLang="ti-ET"/>
              <a:t>Solve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4545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/>
      <p:bldP spid="32775" grpId="0"/>
      <p:bldP spid="32776" grpId="0"/>
      <p:bldP spid="32778" grpId="0"/>
      <p:bldP spid="32786" grpId="0"/>
      <p:bldP spid="32787" grpId="0"/>
      <p:bldP spid="16" grpId="0" animBg="1"/>
      <p:bldP spid="114" grpId="0" animBg="1"/>
      <p:bldP spid="115" grpId="0" animBg="1"/>
      <p:bldP spid="116" grpId="0"/>
      <p:bldP spid="23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F6FF299-1B77-4B4E-813F-A58339F46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940" y="381482"/>
            <a:ext cx="11330119" cy="707981"/>
          </a:xfrm>
        </p:spPr>
        <p:txBody>
          <a:bodyPr>
            <a:normAutofit/>
          </a:bodyPr>
          <a:lstStyle/>
          <a:p>
            <a:r>
              <a:rPr lang="en-US" altLang="ti-ET" sz="4000" dirty="0"/>
              <a:t>Sorting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5A8162D-BF88-49C7-B4BE-AAD88BE32C7B}"/>
              </a:ext>
            </a:extLst>
          </p:cNvPr>
          <p:cNvSpPr txBox="1">
            <a:spLocks noChangeArrowheads="1"/>
          </p:cNvSpPr>
          <p:nvPr/>
        </p:nvSpPr>
        <p:spPr>
          <a:xfrm>
            <a:off x="507958" y="1233293"/>
            <a:ext cx="2786702" cy="548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altLang="ti-ET" sz="2800" b="1" dirty="0"/>
              <a:t>Selection sort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altLang="ti-ET" sz="2400" dirty="0"/>
              <a:t>Design approach: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altLang="ti-ET" sz="2400" dirty="0"/>
              <a:t>Sorts in place: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altLang="ti-ET" sz="2400" dirty="0"/>
              <a:t>Running time: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CA" altLang="ti-ET" sz="100" dirty="0"/>
            </a:br>
            <a:r>
              <a:rPr lang="en-CA" altLang="ti-ET" sz="2800" b="1" dirty="0"/>
              <a:t>Merge Sort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altLang="ti-ET" sz="2400" dirty="0"/>
              <a:t>Design approach: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altLang="ti-ET" sz="2400" dirty="0"/>
              <a:t>Sorts in place: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altLang="ti-ET" sz="2400" dirty="0"/>
              <a:t>Running time: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A3EC089-C59D-435A-8E37-A9397005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290" y="2830440"/>
            <a:ext cx="568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C083C8D-A6D8-4F48-A966-ED0CC49F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290" y="3446703"/>
            <a:ext cx="803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(n</a:t>
            </a:r>
            <a:r>
              <a:rPr lang="en-US" altLang="ti-ET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08C5B9B0-2FD1-4F2E-AECA-992CDB69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290" y="2112648"/>
            <a:ext cx="1616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0A2564F-41B9-4A7C-8617-37AA37BB3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876" y="5580978"/>
            <a:ext cx="5731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F2B38819-F844-4EDD-9A1B-5099D6D3A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876" y="6187602"/>
            <a:ext cx="14906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Let’s see!!</a:t>
            </a:r>
            <a:endParaRPr lang="en-US" altLang="ti-E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D1474045-0EA8-4FDF-A4A5-377EA4E4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290" y="4902417"/>
            <a:ext cx="26464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i-E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3506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42A6CFA4-7487-4D9A-960A-DE3BDE676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Merge Sort - Discussion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1BE6AE8-2D35-4D1D-9919-18C907F6F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ti-ET" sz="3600" dirty="0"/>
              <a:t>Running time insensitive of the input</a:t>
            </a:r>
          </a:p>
          <a:p>
            <a:endParaRPr lang="en-US" altLang="ti-ET" sz="3600" dirty="0"/>
          </a:p>
          <a:p>
            <a:r>
              <a:rPr lang="en-US" altLang="ti-ET" sz="3600" dirty="0"/>
              <a:t>Advantages:</a:t>
            </a:r>
          </a:p>
          <a:p>
            <a:pPr lvl="2"/>
            <a:r>
              <a:rPr lang="en-US" altLang="ti-ET" sz="3600" dirty="0"/>
              <a:t>Guaranteed to run in </a:t>
            </a:r>
            <a:r>
              <a:rPr lang="en-US" altLang="ti-ET" sz="36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</a:t>
            </a:r>
            <a:r>
              <a:rPr lang="en-US" altLang="ti-ET" sz="3600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ti-ET" sz="36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ti-ET" sz="3600" dirty="0">
              <a:sym typeface="Symbol" panose="05050102010706020507" pitchFamily="18" charset="2"/>
            </a:endParaRPr>
          </a:p>
          <a:p>
            <a:r>
              <a:rPr lang="en-US" altLang="ti-ET" sz="3600" dirty="0">
                <a:sym typeface="Symbol" panose="05050102010706020507" pitchFamily="18" charset="2"/>
              </a:rPr>
              <a:t>Disadvantage</a:t>
            </a:r>
          </a:p>
          <a:p>
            <a:pPr lvl="2"/>
            <a:r>
              <a:rPr lang="en-US" altLang="ti-ET" sz="3600" dirty="0">
                <a:sym typeface="Symbol" panose="05050102010706020507" pitchFamily="18" charset="2"/>
              </a:rPr>
              <a:t>Requires extra space N</a:t>
            </a:r>
          </a:p>
          <a:p>
            <a:pPr lvl="1"/>
            <a:endParaRPr lang="en-US" altLang="ti-ET" sz="36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3C14EF84-404A-409D-99EA-6840DA7FD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Sorting Challenge 1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FB5080FF-C9E5-421E-9C6E-805D43B8B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1073" y="1327561"/>
            <a:ext cx="11134152" cy="5076825"/>
          </a:xfrm>
        </p:spPr>
        <p:txBody>
          <a:bodyPr>
            <a:normAutofit/>
          </a:bodyPr>
          <a:lstStyle/>
          <a:p>
            <a:pPr marL="533400" indent="-533400"/>
            <a:r>
              <a:rPr lang="en-US" altLang="ti-ET" sz="2800" dirty="0">
                <a:latin typeface="Comic Sans MS" panose="030F0702030302020204" pitchFamily="66" charset="0"/>
              </a:rPr>
              <a:t>Problem: </a:t>
            </a:r>
            <a:r>
              <a:rPr lang="en-US" altLang="ti-ET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Sort a file of huge records with tiny keys</a:t>
            </a:r>
          </a:p>
          <a:p>
            <a:pPr marL="533400" indent="-533400"/>
            <a:r>
              <a:rPr lang="en-US" altLang="ti-ET" sz="2800" dirty="0">
                <a:solidFill>
                  <a:schemeClr val="tx1"/>
                </a:solidFill>
              </a:rPr>
              <a:t>Example application: Reorganize your MP-3 files</a:t>
            </a:r>
          </a:p>
          <a:p>
            <a:pPr marL="533400" indent="-533400"/>
            <a:endParaRPr lang="en-US" altLang="ti-ET" sz="2800" dirty="0">
              <a:solidFill>
                <a:schemeClr val="tx1"/>
              </a:solidFill>
            </a:endParaRPr>
          </a:p>
          <a:p>
            <a:pPr marL="533400" indent="-533400"/>
            <a:r>
              <a:rPr lang="en-US" altLang="ti-ET" sz="2800" dirty="0">
                <a:latin typeface="Comic Sans MS" panose="030F0702030302020204" pitchFamily="66" charset="0"/>
              </a:rPr>
              <a:t>Which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2800" dirty="0"/>
              <a:t>merge sort, guaranteed to run in time </a:t>
            </a:r>
            <a:r>
              <a:rPr lang="en-US" altLang="ti-ET" sz="2800" dirty="0">
                <a:sym typeface="Symbol" panose="05050102010706020507" pitchFamily="18" charset="2"/>
              </a:rPr>
              <a:t></a:t>
            </a:r>
            <a:r>
              <a:rPr lang="en-US" altLang="ti-ET" sz="28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endParaRPr lang="en-US" altLang="ti-ET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914400" lvl="1" indent="-457200">
              <a:buFontTx/>
              <a:buAutoNum type="alphaUcPeriod"/>
            </a:pPr>
            <a:r>
              <a:rPr lang="en-US" altLang="ti-ET" sz="2800" dirty="0">
                <a:sym typeface="Symbol" panose="05050102010706020507" pitchFamily="18" charset="2"/>
              </a:rPr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2800" dirty="0">
                <a:sym typeface="Symbol" panose="05050102010706020507" pitchFamily="18" charset="2"/>
              </a:rPr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2800" dirty="0">
                <a:sym typeface="Symbol" panose="05050102010706020507" pitchFamily="18" charset="2"/>
              </a:rPr>
              <a:t>a custom algorithm for huge records/tiny keys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2800" dirty="0">
                <a:sym typeface="Symbol" panose="05050102010706020507" pitchFamily="18" charset="2"/>
              </a:rPr>
              <a:t>insertion sort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F78105C9-FD33-415C-947F-647944B06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Sorting Files with Huge Records and Small Keys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9AE2F0B4-50E0-48DB-8C08-171598A2D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altLang="ti-ET" sz="2800" b="1" dirty="0"/>
              <a:t>Insertion sort or bubble sort?</a:t>
            </a:r>
          </a:p>
          <a:p>
            <a:pPr lvl="2">
              <a:lnSpc>
                <a:spcPct val="180000"/>
              </a:lnSpc>
            </a:pPr>
            <a:r>
              <a:rPr lang="en-US" altLang="ti-ET" sz="2800" dirty="0"/>
              <a:t>NO, too many exchanges</a:t>
            </a:r>
          </a:p>
          <a:p>
            <a:pPr>
              <a:lnSpc>
                <a:spcPct val="180000"/>
              </a:lnSpc>
            </a:pPr>
            <a:r>
              <a:rPr lang="en-US" altLang="ti-ET" sz="2800" b="1" dirty="0"/>
              <a:t>Selection sort?</a:t>
            </a:r>
          </a:p>
          <a:p>
            <a:pPr lvl="2">
              <a:lnSpc>
                <a:spcPct val="180000"/>
              </a:lnSpc>
            </a:pPr>
            <a:r>
              <a:rPr lang="en-US" altLang="ti-ET" sz="2800" dirty="0"/>
              <a:t>YES, it takes </a:t>
            </a:r>
            <a:r>
              <a:rPr lang="en-US" altLang="ti-ET" sz="2800" dirty="0">
                <a:solidFill>
                  <a:srgbClr val="CC0000"/>
                </a:solidFill>
              </a:rPr>
              <a:t>linear</a:t>
            </a:r>
            <a:r>
              <a:rPr lang="en-US" altLang="ti-ET" sz="2800" dirty="0"/>
              <a:t> time for exchanges </a:t>
            </a:r>
          </a:p>
          <a:p>
            <a:pPr>
              <a:lnSpc>
                <a:spcPct val="180000"/>
              </a:lnSpc>
            </a:pPr>
            <a:r>
              <a:rPr lang="en-US" altLang="ti-ET" sz="2800" b="1" dirty="0"/>
              <a:t>Merge sort or custom method?</a:t>
            </a:r>
          </a:p>
          <a:p>
            <a:pPr lvl="2">
              <a:lnSpc>
                <a:spcPct val="180000"/>
              </a:lnSpc>
            </a:pPr>
            <a:r>
              <a:rPr lang="en-US" altLang="ti-ET" sz="2800" dirty="0"/>
              <a:t>Probably not: selection sort simpler, does less swaps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F24C2130-690E-4BB4-AF1D-ECBCFEAC8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Sorting Challenge 2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7CD44D61-C4FB-4A41-8CB7-3050B9A3C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altLang="ti-ET" sz="3200" dirty="0">
                <a:latin typeface="Comic Sans MS" panose="030F0702030302020204" pitchFamily="66" charset="0"/>
              </a:rPr>
              <a:t>Problem: </a:t>
            </a:r>
            <a:r>
              <a:rPr lang="en-US" altLang="ti-ET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Sort a huge randomly-ordered file of small records</a:t>
            </a:r>
          </a:p>
          <a:p>
            <a:pPr marL="533400" indent="-533400"/>
            <a:r>
              <a:rPr lang="en-US" altLang="ti-ET" sz="3200" dirty="0">
                <a:solidFill>
                  <a:schemeClr val="tx1"/>
                </a:solidFill>
              </a:rPr>
              <a:t>Application: Process transaction record for a phone company</a:t>
            </a:r>
          </a:p>
          <a:p>
            <a:pPr marL="533400" indent="-533400"/>
            <a:endParaRPr lang="en-US" altLang="ti-ET" sz="3200" dirty="0">
              <a:solidFill>
                <a:schemeClr val="tx1"/>
              </a:solidFill>
            </a:endParaRPr>
          </a:p>
          <a:p>
            <a:pPr marL="533400" indent="-533400"/>
            <a:r>
              <a:rPr lang="en-US" altLang="ti-ET" sz="3200" dirty="0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 err="1"/>
              <a:t>MergeSort</a:t>
            </a:r>
            <a:r>
              <a:rPr lang="en-US" altLang="ti-ET" sz="3200" dirty="0"/>
              <a:t> guaranteed to run in time </a:t>
            </a:r>
            <a:r>
              <a:rPr lang="en-US" altLang="ti-ET" sz="3200" dirty="0">
                <a:sym typeface="Symbol" panose="05050102010706020507" pitchFamily="18" charset="2"/>
              </a:rPr>
              <a:t></a:t>
            </a:r>
            <a:r>
              <a:rPr lang="en-US" altLang="ti-ET" sz="32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endParaRPr lang="en-US" altLang="ti-ET" sz="32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/>
              <a:t>Insertion sort</a:t>
            </a:r>
          </a:p>
          <a:p>
            <a:pPr marL="914400" lvl="1" indent="-457200">
              <a:buFontTx/>
              <a:buAutoNum type="alphaUcPeriod"/>
            </a:pPr>
            <a:endParaRPr lang="en-US" altLang="ti-ET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F9CA86C9-AFD7-4A8E-BA40-F415A5B39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495" y="339365"/>
            <a:ext cx="11291144" cy="725864"/>
          </a:xfrm>
        </p:spPr>
        <p:txBody>
          <a:bodyPr/>
          <a:lstStyle/>
          <a:p>
            <a:r>
              <a:rPr lang="en-US" altLang="ti-ET" dirty="0"/>
              <a:t>Sorting Huge, Randomly - Ordered Files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A650E27F-2CA3-4655-82ED-E0C9F4947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ti-ET" sz="2800" b="1" dirty="0"/>
              <a:t>Selection sort?</a:t>
            </a:r>
          </a:p>
          <a:p>
            <a:pPr lvl="2">
              <a:lnSpc>
                <a:spcPct val="130000"/>
              </a:lnSpc>
            </a:pPr>
            <a:r>
              <a:rPr lang="en-US" altLang="ti-ET" sz="2800" dirty="0"/>
              <a:t>NO, always takes quadratic time</a:t>
            </a:r>
          </a:p>
          <a:p>
            <a:pPr>
              <a:lnSpc>
                <a:spcPct val="130000"/>
              </a:lnSpc>
            </a:pPr>
            <a:r>
              <a:rPr lang="en-US" altLang="ti-ET" sz="2800" b="1" dirty="0"/>
              <a:t>Bubble sort?</a:t>
            </a:r>
          </a:p>
          <a:p>
            <a:pPr lvl="2">
              <a:lnSpc>
                <a:spcPct val="130000"/>
              </a:lnSpc>
            </a:pPr>
            <a:r>
              <a:rPr lang="en-US" altLang="ti-ET" sz="2800" dirty="0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ti-ET" sz="2800" b="1" dirty="0"/>
              <a:t>Insertion sort?</a:t>
            </a:r>
          </a:p>
          <a:p>
            <a:pPr lvl="2">
              <a:lnSpc>
                <a:spcPct val="130000"/>
              </a:lnSpc>
            </a:pPr>
            <a:r>
              <a:rPr lang="en-US" altLang="ti-ET" sz="2800" dirty="0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ti-ET" sz="2800" b="1" dirty="0" err="1"/>
              <a:t>MergeSort</a:t>
            </a:r>
            <a:r>
              <a:rPr lang="en-US" altLang="ti-ET" sz="2800" b="1" dirty="0"/>
              <a:t>?</a:t>
            </a:r>
          </a:p>
          <a:p>
            <a:pPr lvl="2">
              <a:lnSpc>
                <a:spcPct val="130000"/>
              </a:lnSpc>
            </a:pPr>
            <a:r>
              <a:rPr lang="en-US" altLang="ti-ET" sz="2800" dirty="0"/>
              <a:t>YES, it is designed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B15DDA82-FC3B-4FD0-8AFD-5B7921868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Sorting Challenge 3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D9BF8457-6324-4F6F-BAA6-E7C10A695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ti-ET" sz="3200" dirty="0">
                <a:latin typeface="Comic Sans MS" panose="030F0702030302020204" pitchFamily="66" charset="0"/>
              </a:rPr>
              <a:t>Problem: </a:t>
            </a:r>
            <a:r>
              <a:rPr lang="en-US" altLang="ti-ET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sort a file that is already almost in order</a:t>
            </a:r>
          </a:p>
          <a:p>
            <a:pPr marL="533400" indent="-533400"/>
            <a:r>
              <a:rPr lang="en-US" altLang="ti-ET" sz="3200" dirty="0">
                <a:solidFill>
                  <a:schemeClr val="tx1"/>
                </a:solidFill>
              </a:rPr>
              <a:t>Applications:</a:t>
            </a:r>
          </a:p>
          <a:p>
            <a:pPr marL="914400" lvl="1" indent="-457200"/>
            <a:r>
              <a:rPr lang="en-US" altLang="ti-ET" sz="3200" dirty="0"/>
              <a:t>Re-sort a huge database after a few changes</a:t>
            </a:r>
          </a:p>
          <a:p>
            <a:pPr marL="914400" lvl="1" indent="-457200"/>
            <a:r>
              <a:rPr lang="en-US" altLang="ti-ET" sz="3200" dirty="0"/>
              <a:t>Doublecheck that someone else sorted a file</a:t>
            </a:r>
          </a:p>
          <a:p>
            <a:pPr marL="533400" indent="-533400"/>
            <a:r>
              <a:rPr lang="en-US" altLang="ti-ET" sz="3200" dirty="0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 err="1"/>
              <a:t>Mergesort</a:t>
            </a:r>
            <a:r>
              <a:rPr lang="en-US" altLang="ti-ET" sz="3200" dirty="0"/>
              <a:t>, guaranteed to run in time </a:t>
            </a:r>
            <a:r>
              <a:rPr lang="en-US" altLang="ti-ET" sz="3200" dirty="0">
                <a:sym typeface="Symbol" panose="05050102010706020507" pitchFamily="18" charset="2"/>
              </a:rPr>
              <a:t></a:t>
            </a:r>
            <a:r>
              <a:rPr lang="en-US" altLang="ti-ET" sz="32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endParaRPr lang="en-US" altLang="ti-ET" sz="32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/>
              <a:t>A custom algorithm for almost in-order files</a:t>
            </a:r>
          </a:p>
          <a:p>
            <a:pPr marL="914400" lvl="1" indent="-457200">
              <a:buFontTx/>
              <a:buAutoNum type="alphaUcPeriod"/>
            </a:pPr>
            <a:r>
              <a:rPr lang="en-US" altLang="ti-ET" sz="3200" dirty="0"/>
              <a:t>Insertion sort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597D6517-1776-4101-B20B-1D17EB5B0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Sorting Files That are Almost in Order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367839BC-946F-4A3C-AE34-63734D87E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495" y="1242796"/>
            <a:ext cx="11113009" cy="525932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ti-ET" sz="2800" b="1" dirty="0"/>
              <a:t>Selection sort?</a:t>
            </a:r>
          </a:p>
          <a:p>
            <a:pPr lvl="2">
              <a:spcAft>
                <a:spcPts val="1200"/>
              </a:spcAft>
            </a:pPr>
            <a:r>
              <a:rPr lang="en-US" altLang="ti-ET" sz="2800" dirty="0"/>
              <a:t>NO, always takes quadratic time</a:t>
            </a:r>
          </a:p>
          <a:p>
            <a:pPr>
              <a:spcAft>
                <a:spcPts val="1200"/>
              </a:spcAft>
            </a:pPr>
            <a:r>
              <a:rPr lang="en-US" altLang="ti-ET" sz="2800" b="1" dirty="0"/>
              <a:t>Bubble sort?</a:t>
            </a:r>
          </a:p>
          <a:p>
            <a:pPr lvl="2">
              <a:spcAft>
                <a:spcPts val="1200"/>
              </a:spcAft>
            </a:pPr>
            <a:r>
              <a:rPr lang="en-US" altLang="ti-ET" sz="2800" dirty="0"/>
              <a:t>NO, bad for some definitions of “almost in order”</a:t>
            </a:r>
          </a:p>
          <a:p>
            <a:pPr lvl="1">
              <a:spcAft>
                <a:spcPts val="1200"/>
              </a:spcAft>
            </a:pPr>
            <a:r>
              <a:rPr lang="pt-BR" altLang="ti-ET" sz="2800" dirty="0">
                <a:latin typeface="Comic Sans MS" panose="030F0702030302020204" pitchFamily="66" charset="0"/>
              </a:rPr>
              <a:t>Ex:</a:t>
            </a:r>
            <a:r>
              <a:rPr lang="pt-BR" altLang="ti-ET" sz="2800" dirty="0"/>
              <a:t> </a:t>
            </a:r>
            <a:r>
              <a:rPr lang="pt-BR" altLang="ti-ET" sz="2800" b="1" dirty="0"/>
              <a:t>B C D E F G H I J K L M N O P Q R S T U V W X Y Z A</a:t>
            </a:r>
          </a:p>
          <a:p>
            <a:pPr>
              <a:spcAft>
                <a:spcPts val="1200"/>
              </a:spcAft>
            </a:pPr>
            <a:r>
              <a:rPr lang="en-US" altLang="ti-ET" sz="2800" b="1" dirty="0"/>
              <a:t>Insertion sort?</a:t>
            </a:r>
          </a:p>
          <a:p>
            <a:pPr lvl="2">
              <a:spcAft>
                <a:spcPts val="1200"/>
              </a:spcAft>
            </a:pPr>
            <a:r>
              <a:rPr lang="en-US" altLang="ti-ET" sz="2800" dirty="0"/>
              <a:t>YES, takes linear time for most definitions of “almost in order”</a:t>
            </a:r>
          </a:p>
          <a:p>
            <a:pPr>
              <a:spcAft>
                <a:spcPts val="1200"/>
              </a:spcAft>
            </a:pPr>
            <a:r>
              <a:rPr lang="en-US" altLang="ti-ET" sz="2800" b="1" dirty="0" err="1"/>
              <a:t>MergeSort</a:t>
            </a:r>
            <a:r>
              <a:rPr lang="en-US" altLang="ti-ET" sz="2800" dirty="0"/>
              <a:t> or custom method?</a:t>
            </a:r>
          </a:p>
          <a:p>
            <a:pPr lvl="2">
              <a:spcAft>
                <a:spcPts val="1200"/>
              </a:spcAft>
            </a:pPr>
            <a:r>
              <a:rPr lang="en-US" altLang="ti-ET" sz="2800" dirty="0"/>
              <a:t>Probably not: insertion sort simpler and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71A975BF-25F9-4175-9751-CDE3B75B0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Divide-and-Conquer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1E791C22-F515-494D-9B48-E09AC443B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ti-ET" sz="2400" b="1" dirty="0"/>
              <a:t>Divide</a:t>
            </a:r>
            <a:r>
              <a:rPr lang="en-US" altLang="ti-ET" sz="2400" dirty="0"/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ti-ET" sz="2000" dirty="0"/>
              <a:t>Similar sub-problems of smaller size</a:t>
            </a:r>
          </a:p>
          <a:p>
            <a:pPr>
              <a:lnSpc>
                <a:spcPct val="150000"/>
              </a:lnSpc>
            </a:pPr>
            <a:r>
              <a:rPr lang="en-US" altLang="ti-ET" sz="2400" b="1" dirty="0"/>
              <a:t>Conquer</a:t>
            </a:r>
            <a:r>
              <a:rPr lang="en-US" altLang="ti-ET" sz="2400" dirty="0"/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ti-ET" sz="2000" dirty="0"/>
              <a:t>Solve the sub-problems </a:t>
            </a:r>
            <a:r>
              <a:rPr lang="en-US" altLang="ti-ET" sz="2000" u="sng" dirty="0"/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ti-ET" sz="2000" dirty="0"/>
              <a:t>Sub-problem size small enough </a:t>
            </a:r>
            <a:r>
              <a:rPr lang="en-US" altLang="ti-ET" sz="2000" dirty="0">
                <a:sym typeface="Symbol" panose="05050102010706020507" pitchFamily="18" charset="2"/>
              </a:rPr>
              <a:t> solve the problems in straightforward manner</a:t>
            </a:r>
          </a:p>
          <a:p>
            <a:pPr>
              <a:lnSpc>
                <a:spcPct val="150000"/>
              </a:lnSpc>
            </a:pPr>
            <a:r>
              <a:rPr lang="en-US" altLang="ti-ET" sz="2400" b="1" dirty="0"/>
              <a:t>Combine</a:t>
            </a:r>
            <a:r>
              <a:rPr lang="en-US" altLang="ti-ET" sz="2400" dirty="0"/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ti-ET" sz="2000" dirty="0"/>
              <a:t>Obtain the solution for the original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36D36B60-F32F-41CC-BB15-9E3C7DFE4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451" y="459576"/>
            <a:ext cx="11330119" cy="707981"/>
          </a:xfrm>
        </p:spPr>
        <p:txBody>
          <a:bodyPr>
            <a:normAutofit/>
          </a:bodyPr>
          <a:lstStyle/>
          <a:p>
            <a:r>
              <a:rPr lang="en-US" altLang="ti-ET" sz="4000" dirty="0"/>
              <a:t>Merge Sort Approach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4B5D28B5-081A-4E27-AFE9-66F363B59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494" y="1269427"/>
            <a:ext cx="11112035" cy="53104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ti-ET" sz="2800" dirty="0"/>
              <a:t>To sort an array </a:t>
            </a:r>
            <a:r>
              <a:rPr lang="en-US" altLang="ti-ET" sz="2800" dirty="0">
                <a:latin typeface="Comic Sans MS" panose="030F0702030302020204" pitchFamily="66" charset="0"/>
              </a:rPr>
              <a:t>A[p . . r]:</a:t>
            </a:r>
            <a:endParaRPr lang="en-US" altLang="ti-ET" sz="2800" b="1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ti-ET" sz="2800" b="1" dirty="0"/>
              <a:t>Divide</a:t>
            </a:r>
          </a:p>
          <a:p>
            <a:pPr lvl="2"/>
            <a:r>
              <a:rPr lang="en-US" altLang="ti-ET" sz="2800" dirty="0"/>
              <a:t>Divide the n-element sequence to be sorted into two subsequences of </a:t>
            </a:r>
            <a:r>
              <a:rPr lang="en-US" altLang="ti-ET" sz="2800" dirty="0">
                <a:latin typeface="Comic Sans MS" panose="030F0702030302020204" pitchFamily="66" charset="0"/>
              </a:rPr>
              <a:t>n/2</a:t>
            </a:r>
            <a:r>
              <a:rPr lang="en-US" altLang="ti-ET" sz="2800" dirty="0"/>
              <a:t> elements each</a:t>
            </a:r>
          </a:p>
          <a:p>
            <a:r>
              <a:rPr lang="en-US" altLang="ti-ET" sz="2800" b="1" dirty="0"/>
              <a:t>Conquer</a:t>
            </a:r>
          </a:p>
          <a:p>
            <a:pPr lvl="2">
              <a:lnSpc>
                <a:spcPct val="120000"/>
              </a:lnSpc>
            </a:pPr>
            <a:r>
              <a:rPr lang="en-US" altLang="ti-ET" sz="2800" dirty="0"/>
              <a:t>Sort the subsequences recursively using merge sort</a:t>
            </a:r>
          </a:p>
          <a:p>
            <a:pPr lvl="2">
              <a:lnSpc>
                <a:spcPct val="120000"/>
              </a:lnSpc>
            </a:pPr>
            <a:r>
              <a:rPr lang="en-US" altLang="ti-ET" sz="2800" dirty="0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altLang="ti-ET" sz="2800" b="1" dirty="0"/>
              <a:t>Combine</a:t>
            </a:r>
          </a:p>
          <a:p>
            <a:pPr lvl="2">
              <a:lnSpc>
                <a:spcPct val="120000"/>
              </a:lnSpc>
            </a:pPr>
            <a:r>
              <a:rPr lang="en-US" altLang="ti-ET" sz="2800" dirty="0"/>
              <a:t>Merge the two sorted subsequences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DC0D27-9E95-4967-942C-44B2E163CC5B}"/>
              </a:ext>
            </a:extLst>
          </p:cNvPr>
          <p:cNvSpPr/>
          <p:nvPr/>
        </p:nvSpPr>
        <p:spPr>
          <a:xfrm>
            <a:off x="5722069" y="0"/>
            <a:ext cx="646993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1119ED31-3193-472E-B50B-17FB8B69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496" y="355880"/>
            <a:ext cx="4319843" cy="707981"/>
          </a:xfrm>
        </p:spPr>
        <p:txBody>
          <a:bodyPr/>
          <a:lstStyle/>
          <a:p>
            <a:r>
              <a:rPr lang="en-US" altLang="ti-ET" dirty="0"/>
              <a:t>Merge Sort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E8027FB0-B5AB-40D4-B68A-7BA154A49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221" y="1234487"/>
            <a:ext cx="5036104" cy="5139527"/>
          </a:xfr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ti-ET" sz="2800" b="1" dirty="0">
                <a:latin typeface="Consolas" panose="020B0609020204030204" pitchFamily="49" charset="0"/>
              </a:rPr>
              <a:t>MERGE-SORT(A,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if p &lt; r</a:t>
            </a:r>
            <a:r>
              <a:rPr lang="en-US" altLang="ti-ET" sz="2400" b="1" i="1" dirty="0">
                <a:latin typeface="Consolas" panose="020B0609020204030204" pitchFamily="49" charset="0"/>
              </a:rPr>
              <a:t>  	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2400" b="1" i="1" dirty="0">
                <a:latin typeface="Consolas" panose="020B0609020204030204" pitchFamily="49" charset="0"/>
              </a:rPr>
              <a:t>  </a:t>
            </a:r>
            <a:r>
              <a:rPr lang="en-US" altLang="ti-ET" sz="2400" b="1" dirty="0">
                <a:latin typeface="Consolas" panose="020B0609020204030204" pitchFamily="49" charset="0"/>
              </a:rPr>
              <a:t>then q ← </a:t>
            </a:r>
            <a:r>
              <a:rPr lang="en-US" altLang="ti-ET" sz="2400" b="1" dirty="0">
                <a:latin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lang="en-US" altLang="ti-ET" sz="2400" b="1" dirty="0">
                <a:latin typeface="Consolas" panose="020B0609020204030204" pitchFamily="49" charset="0"/>
              </a:rPr>
              <a:t>(p + r)/2</a:t>
            </a:r>
            <a:r>
              <a:rPr lang="en-US" altLang="ti-ET" sz="2400" b="1" dirty="0">
                <a:latin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lang="en-US" altLang="ti-ET" sz="2400" b="1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MERGE-SORT(A,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MERGE-SORT(A, q + 1, r)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2400" b="1" dirty="0">
                <a:latin typeface="Consolas" panose="020B0609020204030204" pitchFamily="49" charset="0"/>
              </a:rPr>
              <a:t>	MERGE(A, p, q, r)</a:t>
            </a:r>
          </a:p>
        </p:txBody>
      </p:sp>
      <p:sp>
        <p:nvSpPr>
          <p:cNvPr id="297993" name="Text Box 9">
            <a:extLst>
              <a:ext uri="{FF2B5EF4-FFF2-40B4-BE49-F238E27FC236}">
                <a16:creationId xmlns:a16="http://schemas.microsoft.com/office/drawing/2014/main" id="{24C33C66-BA96-431B-AA13-FFE1341B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1</a:t>
            </a:r>
          </a:p>
        </p:txBody>
      </p:sp>
      <p:sp>
        <p:nvSpPr>
          <p:cNvPr id="297994" name="Text Box 10">
            <a:extLst>
              <a:ext uri="{FF2B5EF4-FFF2-40B4-BE49-F238E27FC236}">
                <a16:creationId xmlns:a16="http://schemas.microsoft.com/office/drawing/2014/main" id="{ED6CEDA0-4BE8-4FDC-ADBA-083DC0664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2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A22A8DFB-DC9A-49AE-B6C0-768B19A8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3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D3B41F03-DC77-46B2-A3B1-A5C40ECA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4</a:t>
            </a:r>
          </a:p>
        </p:txBody>
      </p:sp>
      <p:sp>
        <p:nvSpPr>
          <p:cNvPr id="297997" name="Text Box 13">
            <a:extLst>
              <a:ext uri="{FF2B5EF4-FFF2-40B4-BE49-F238E27FC236}">
                <a16:creationId xmlns:a16="http://schemas.microsoft.com/office/drawing/2014/main" id="{CCC9EE4A-53AC-4258-A398-2B0471DD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5</a:t>
            </a:r>
          </a:p>
        </p:txBody>
      </p:sp>
      <p:sp>
        <p:nvSpPr>
          <p:cNvPr id="297998" name="Text Box 14">
            <a:extLst>
              <a:ext uri="{FF2B5EF4-FFF2-40B4-BE49-F238E27FC236}">
                <a16:creationId xmlns:a16="http://schemas.microsoft.com/office/drawing/2014/main" id="{11E34CB4-3F5F-4E4F-B90F-F319320E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6</a:t>
            </a:r>
          </a:p>
        </p:txBody>
      </p:sp>
      <p:sp>
        <p:nvSpPr>
          <p:cNvPr id="297999" name="Text Box 15">
            <a:extLst>
              <a:ext uri="{FF2B5EF4-FFF2-40B4-BE49-F238E27FC236}">
                <a16:creationId xmlns:a16="http://schemas.microsoft.com/office/drawing/2014/main" id="{B48693EF-3914-4410-9FED-EAA7F8BC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8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7</a:t>
            </a:r>
          </a:p>
        </p:txBody>
      </p:sp>
      <p:sp>
        <p:nvSpPr>
          <p:cNvPr id="298000" name="Text Box 16">
            <a:extLst>
              <a:ext uri="{FF2B5EF4-FFF2-40B4-BE49-F238E27FC236}">
                <a16:creationId xmlns:a16="http://schemas.microsoft.com/office/drawing/2014/main" id="{7BB609AD-DA33-45B5-8FF3-63E4E06EF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138" y="514042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i-ET" sz="1000"/>
              <a:t>8</a:t>
            </a:r>
          </a:p>
        </p:txBody>
      </p:sp>
      <p:sp>
        <p:nvSpPr>
          <p:cNvPr id="298001" name="Rectangle 17">
            <a:extLst>
              <a:ext uri="{FF2B5EF4-FFF2-40B4-BE49-F238E27FC236}">
                <a16:creationId xmlns:a16="http://schemas.microsoft.com/office/drawing/2014/main" id="{9FFAC684-5ACC-4737-BC27-6D4A4860F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5" y="7632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6</a:t>
            </a:r>
          </a:p>
        </p:txBody>
      </p:sp>
      <p:sp>
        <p:nvSpPr>
          <p:cNvPr id="298002" name="Rectangle 18">
            <a:extLst>
              <a:ext uri="{FF2B5EF4-FFF2-40B4-BE49-F238E27FC236}">
                <a16:creationId xmlns:a16="http://schemas.microsoft.com/office/drawing/2014/main" id="{EDC29BB3-576F-4BFB-9D97-B5AB348A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25" y="7632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2</a:t>
            </a:r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7DD6CF42-F57E-43A9-A5BE-0052FB20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325" y="7632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3</a:t>
            </a:r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3E17D5FC-E97B-447F-AA3E-C72DA82B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5" y="7632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1</a:t>
            </a:r>
          </a:p>
        </p:txBody>
      </p:sp>
      <p:sp>
        <p:nvSpPr>
          <p:cNvPr id="298005" name="Rectangle 21">
            <a:extLst>
              <a:ext uri="{FF2B5EF4-FFF2-40B4-BE49-F238E27FC236}">
                <a16:creationId xmlns:a16="http://schemas.microsoft.com/office/drawing/2014/main" id="{2000DA09-6E6E-4806-9A48-987E50AB2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763279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7</a:t>
            </a:r>
          </a:p>
        </p:txBody>
      </p:sp>
      <p:sp>
        <p:nvSpPr>
          <p:cNvPr id="298006" name="Rectangle 22">
            <a:extLst>
              <a:ext uri="{FF2B5EF4-FFF2-40B4-BE49-F238E27FC236}">
                <a16:creationId xmlns:a16="http://schemas.microsoft.com/office/drawing/2014/main" id="{ED7E8D83-348B-4A48-AC1A-71A03F08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7632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4</a:t>
            </a:r>
          </a:p>
        </p:txBody>
      </p:sp>
      <p:sp>
        <p:nvSpPr>
          <p:cNvPr id="298007" name="Rectangle 23">
            <a:extLst>
              <a:ext uri="{FF2B5EF4-FFF2-40B4-BE49-F238E27FC236}">
                <a16:creationId xmlns:a16="http://schemas.microsoft.com/office/drawing/2014/main" id="{8430DAC5-315F-4941-A6F6-9E66DB4A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7632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2</a:t>
            </a:r>
          </a:p>
        </p:txBody>
      </p:sp>
      <p:sp>
        <p:nvSpPr>
          <p:cNvPr id="298008" name="Rectangle 24">
            <a:extLst>
              <a:ext uri="{FF2B5EF4-FFF2-40B4-BE49-F238E27FC236}">
                <a16:creationId xmlns:a16="http://schemas.microsoft.com/office/drawing/2014/main" id="{739C0D9C-4488-41C1-A4E2-B3DB54ED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7632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ti-ET" sz="1800"/>
              <a:t>5</a:t>
            </a:r>
          </a:p>
        </p:txBody>
      </p:sp>
      <p:sp>
        <p:nvSpPr>
          <p:cNvPr id="298009" name="Line 25">
            <a:extLst>
              <a:ext uri="{FF2B5EF4-FFF2-40B4-BE49-F238E27FC236}">
                <a16:creationId xmlns:a16="http://schemas.microsoft.com/office/drawing/2014/main" id="{C36517B2-718E-40B5-9CAA-851DC3007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763278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0" name="Line 26">
            <a:extLst>
              <a:ext uri="{FF2B5EF4-FFF2-40B4-BE49-F238E27FC236}">
                <a16:creationId xmlns:a16="http://schemas.microsoft.com/office/drawing/2014/main" id="{F842F75C-F723-4948-86D5-2BB1D578A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1128403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1" name="Line 27">
            <a:extLst>
              <a:ext uri="{FF2B5EF4-FFF2-40B4-BE49-F238E27FC236}">
                <a16:creationId xmlns:a16="http://schemas.microsoft.com/office/drawing/2014/main" id="{E7F66502-029F-4EC3-8074-70DFFCDF2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763279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2" name="Line 28">
            <a:extLst>
              <a:ext uri="{FF2B5EF4-FFF2-40B4-BE49-F238E27FC236}">
                <a16:creationId xmlns:a16="http://schemas.microsoft.com/office/drawing/2014/main" id="{B79F5CA8-FF30-422C-BD86-8EE233CC1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763279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3" name="Line 29">
            <a:extLst>
              <a:ext uri="{FF2B5EF4-FFF2-40B4-BE49-F238E27FC236}">
                <a16:creationId xmlns:a16="http://schemas.microsoft.com/office/drawing/2014/main" id="{2D3EA85E-462A-435E-A474-D9B42CDD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763279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4" name="Line 30">
            <a:extLst>
              <a:ext uri="{FF2B5EF4-FFF2-40B4-BE49-F238E27FC236}">
                <a16:creationId xmlns:a16="http://schemas.microsoft.com/office/drawing/2014/main" id="{9938207E-379C-4FE5-83CA-74F213C74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763279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5" name="Line 31">
            <a:extLst>
              <a:ext uri="{FF2B5EF4-FFF2-40B4-BE49-F238E27FC236}">
                <a16:creationId xmlns:a16="http://schemas.microsoft.com/office/drawing/2014/main" id="{8A1513E2-5AE7-471A-A029-49E5AFA53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25" y="763279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6" name="Line 32">
            <a:extLst>
              <a:ext uri="{FF2B5EF4-FFF2-40B4-BE49-F238E27FC236}">
                <a16:creationId xmlns:a16="http://schemas.microsoft.com/office/drawing/2014/main" id="{DA798CF5-85BF-4B28-ACD8-18AE865EF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3325" y="763279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7" name="Line 33">
            <a:extLst>
              <a:ext uri="{FF2B5EF4-FFF2-40B4-BE49-F238E27FC236}">
                <a16:creationId xmlns:a16="http://schemas.microsoft.com/office/drawing/2014/main" id="{17442FD3-A263-43AF-B3DF-F9812B9DD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4325" y="763279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8" name="Line 34">
            <a:extLst>
              <a:ext uri="{FF2B5EF4-FFF2-40B4-BE49-F238E27FC236}">
                <a16:creationId xmlns:a16="http://schemas.microsoft.com/office/drawing/2014/main" id="{9DDE6104-4D20-4E38-A7F0-113A648D7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5325" y="763279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19" name="Line 35">
            <a:extLst>
              <a:ext uri="{FF2B5EF4-FFF2-40B4-BE49-F238E27FC236}">
                <a16:creationId xmlns:a16="http://schemas.microsoft.com/office/drawing/2014/main" id="{FF8EE5C6-2AFF-4A17-A28A-8D4A86437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6325" y="763279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20" name="Line 36">
            <a:extLst>
              <a:ext uri="{FF2B5EF4-FFF2-40B4-BE49-F238E27FC236}">
                <a16:creationId xmlns:a16="http://schemas.microsoft.com/office/drawing/2014/main" id="{5F42B842-F186-4750-9FC9-E969F2F8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542617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21" name="Text Box 37">
            <a:extLst>
              <a:ext uri="{FF2B5EF4-FFF2-40B4-BE49-F238E27FC236}">
                <a16:creationId xmlns:a16="http://schemas.microsoft.com/office/drawing/2014/main" id="{D6339679-C06D-484A-A552-30EFCB4C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17166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98022" name="Line 38">
            <a:extLst>
              <a:ext uri="{FF2B5EF4-FFF2-40B4-BE49-F238E27FC236}">
                <a16:creationId xmlns:a16="http://schemas.microsoft.com/office/drawing/2014/main" id="{D6653C69-2F54-45D0-8B0A-BD7A32F69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6626" y="537854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23" name="Text Box 39">
            <a:extLst>
              <a:ext uri="{FF2B5EF4-FFF2-40B4-BE49-F238E27FC236}">
                <a16:creationId xmlns:a16="http://schemas.microsoft.com/office/drawing/2014/main" id="{86D060DB-748A-405E-B635-C90827A97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1213" y="112403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98024" name="Line 40">
            <a:extLst>
              <a:ext uri="{FF2B5EF4-FFF2-40B4-BE49-F238E27FC236}">
                <a16:creationId xmlns:a16="http://schemas.microsoft.com/office/drawing/2014/main" id="{92E38B57-64D4-4C1B-A256-D658A3810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976" y="566429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i-ET"/>
          </a:p>
        </p:txBody>
      </p:sp>
      <p:sp>
        <p:nvSpPr>
          <p:cNvPr id="298025" name="Text Box 41">
            <a:extLst>
              <a:ext uri="{FF2B5EF4-FFF2-40B4-BE49-F238E27FC236}">
                <a16:creationId xmlns:a16="http://schemas.microsoft.com/office/drawing/2014/main" id="{23B6D1FC-703F-4B70-9055-A3677096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140978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i-ET">
                <a:solidFill>
                  <a:srgbClr val="CC0000"/>
                </a:solidFill>
              </a:rPr>
              <a:t>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D02E30-E250-428E-8BC9-0903DD03E288}"/>
              </a:ext>
            </a:extLst>
          </p:cNvPr>
          <p:cNvSpPr txBox="1"/>
          <p:nvPr/>
        </p:nvSpPr>
        <p:spPr>
          <a:xfrm>
            <a:off x="6471811" y="1265830"/>
            <a:ext cx="4390476" cy="46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ti-ET" sz="1800" dirty="0">
                <a:solidFill>
                  <a:srgbClr val="DD0111"/>
                </a:solidFill>
              </a:rPr>
              <a:t>Initial call:</a:t>
            </a:r>
            <a:r>
              <a:rPr lang="en-US" altLang="ti-ET" sz="1800" b="1" i="1" dirty="0"/>
              <a:t> </a:t>
            </a:r>
            <a:r>
              <a:rPr lang="en-US" altLang="ti-ET" sz="1800" dirty="0"/>
              <a:t>MERGE-SORT</a:t>
            </a:r>
            <a:r>
              <a:rPr lang="en-US" altLang="ti-ET" sz="1800" dirty="0">
                <a:latin typeface="Comic Sans MS" panose="030F0702030302020204" pitchFamily="66" charset="0"/>
              </a:rPr>
              <a:t>(A, 1, n)</a:t>
            </a:r>
            <a:endParaRPr lang="en-US" altLang="ti-ET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34040C-897B-43E7-9C67-A5804DCF68C9}"/>
              </a:ext>
            </a:extLst>
          </p:cNvPr>
          <p:cNvSpPr txBox="1"/>
          <p:nvPr/>
        </p:nvSpPr>
        <p:spPr>
          <a:xfrm>
            <a:off x="6475429" y="3332170"/>
            <a:ext cx="411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/>
              <a:t>Divide</a:t>
            </a:r>
            <a:endParaRPr lang="ti-ET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AE651-A620-4352-A1C0-B28A75325377}"/>
              </a:ext>
            </a:extLst>
          </p:cNvPr>
          <p:cNvSpPr txBox="1"/>
          <p:nvPr/>
        </p:nvSpPr>
        <p:spPr>
          <a:xfrm>
            <a:off x="6475429" y="4029703"/>
            <a:ext cx="411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/>
              <a:t>Conquer</a:t>
            </a:r>
            <a:endParaRPr lang="ti-ET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EECDA4-423A-43B8-8F37-6A1790060711}"/>
              </a:ext>
            </a:extLst>
          </p:cNvPr>
          <p:cNvSpPr txBox="1"/>
          <p:nvPr/>
        </p:nvSpPr>
        <p:spPr>
          <a:xfrm>
            <a:off x="6475429" y="5713452"/>
            <a:ext cx="411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/>
              <a:t>Combine</a:t>
            </a:r>
            <a:endParaRPr lang="ti-ET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13BA82-EB10-402A-BF63-6A127ECE6EC5}"/>
              </a:ext>
            </a:extLst>
          </p:cNvPr>
          <p:cNvSpPr txBox="1"/>
          <p:nvPr/>
        </p:nvSpPr>
        <p:spPr>
          <a:xfrm flipH="1">
            <a:off x="6475429" y="2505449"/>
            <a:ext cx="411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/>
              <a:t>Check for base case</a:t>
            </a:r>
            <a:endParaRPr lang="ti-ET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3FF9F0-3111-41D5-AE8C-B526583AB423}"/>
              </a:ext>
            </a:extLst>
          </p:cNvPr>
          <p:cNvSpPr txBox="1"/>
          <p:nvPr/>
        </p:nvSpPr>
        <p:spPr>
          <a:xfrm>
            <a:off x="6475429" y="4856422"/>
            <a:ext cx="411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/>
              <a:t>Conquer</a:t>
            </a:r>
            <a:endParaRPr lang="ti-ET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32D851-78D2-4B23-9F53-019A97135D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394325" y="5944284"/>
            <a:ext cx="1081104" cy="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BD56B5-7C8A-4BA2-910D-1F6E0F505137}"/>
              </a:ext>
            </a:extLst>
          </p:cNvPr>
          <p:cNvCxnSpPr>
            <a:cxnSpLocks/>
          </p:cNvCxnSpPr>
          <p:nvPr/>
        </p:nvCxnSpPr>
        <p:spPr>
          <a:xfrm>
            <a:off x="5394325" y="5087254"/>
            <a:ext cx="1081104" cy="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C393F2-2326-4EC7-8DAF-1C9220EB57FC}"/>
              </a:ext>
            </a:extLst>
          </p:cNvPr>
          <p:cNvCxnSpPr>
            <a:cxnSpLocks/>
          </p:cNvCxnSpPr>
          <p:nvPr/>
        </p:nvCxnSpPr>
        <p:spPr>
          <a:xfrm>
            <a:off x="5394325" y="4260535"/>
            <a:ext cx="1081104" cy="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D13FFC-6012-479B-9789-50BEDF19BBC8}"/>
              </a:ext>
            </a:extLst>
          </p:cNvPr>
          <p:cNvCxnSpPr>
            <a:cxnSpLocks/>
          </p:cNvCxnSpPr>
          <p:nvPr/>
        </p:nvCxnSpPr>
        <p:spPr>
          <a:xfrm>
            <a:off x="5394324" y="3576701"/>
            <a:ext cx="1081104" cy="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9EE880-B6E3-42B6-BBEB-A6EA7B21A3D8}"/>
              </a:ext>
            </a:extLst>
          </p:cNvPr>
          <p:cNvCxnSpPr>
            <a:cxnSpLocks/>
          </p:cNvCxnSpPr>
          <p:nvPr/>
        </p:nvCxnSpPr>
        <p:spPr>
          <a:xfrm>
            <a:off x="5390707" y="2748058"/>
            <a:ext cx="1081104" cy="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327B79E-5478-40CA-BF8D-FDA074764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– </a:t>
            </a:r>
            <a:r>
              <a:rPr lang="en-US" altLang="ti-ET">
                <a:latin typeface="Comic Sans MS" panose="030F0702030302020204" pitchFamily="66" charset="0"/>
              </a:rPr>
              <a:t>n</a:t>
            </a:r>
            <a:r>
              <a:rPr lang="en-US" altLang="ti-ET"/>
              <a:t> Power of 2</a:t>
            </a:r>
          </a:p>
        </p:txBody>
      </p:sp>
      <p:grpSp>
        <p:nvGrpSpPr>
          <p:cNvPr id="237571" name="Group 3">
            <a:extLst>
              <a:ext uri="{FF2B5EF4-FFF2-40B4-BE49-F238E27FC236}">
                <a16:creationId xmlns:a16="http://schemas.microsoft.com/office/drawing/2014/main" id="{9304FA77-7307-4341-9FB0-6AA88B0128B4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1447801"/>
            <a:ext cx="5586412" cy="614363"/>
            <a:chOff x="1905" y="912"/>
            <a:chExt cx="3519" cy="387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C419DC5B-54E7-42CB-BE4A-745DDA75F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547C8512-A829-4E15-8C5F-1E1AD751F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70D45F9E-97CE-446E-B80F-3222DA2A2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6ADB6FD3-CA5E-4316-8A57-8FEB82BB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775B11CA-9BC7-416C-B431-B8279F210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D43F43A2-2362-49D5-9CFF-2525BA6DE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4AB5F593-D3FF-42C5-BCA0-A5FFD60F6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1FFE3BA6-3422-4427-AA0F-3CB0C7A2D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7580" name="Text Box 12">
              <a:extLst>
                <a:ext uri="{FF2B5EF4-FFF2-40B4-BE49-F238E27FC236}">
                  <a16:creationId xmlns:a16="http://schemas.microsoft.com/office/drawing/2014/main" id="{7A3A93EB-596D-4A96-961F-3D1EE335D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600" dirty="0"/>
                <a:t>q = 4</a:t>
              </a:r>
            </a:p>
          </p:txBody>
        </p:sp>
        <p:sp>
          <p:nvSpPr>
            <p:cNvPr id="237581" name="Rectangle 13">
              <a:extLst>
                <a:ext uri="{FF2B5EF4-FFF2-40B4-BE49-F238E27FC236}">
                  <a16:creationId xmlns:a16="http://schemas.microsoft.com/office/drawing/2014/main" id="{C322794B-04A2-4E6A-896C-E385EB9E8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7582" name="Rectangle 14">
              <a:extLst>
                <a:ext uri="{FF2B5EF4-FFF2-40B4-BE49-F238E27FC236}">
                  <a16:creationId xmlns:a16="http://schemas.microsoft.com/office/drawing/2014/main" id="{0F924D67-8335-4EA8-9C47-B1E40FFA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583" name="Rectangle 15">
              <a:extLst>
                <a:ext uri="{FF2B5EF4-FFF2-40B4-BE49-F238E27FC236}">
                  <a16:creationId xmlns:a16="http://schemas.microsoft.com/office/drawing/2014/main" id="{F06687BB-9A55-47C4-AAD9-593077A15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7584" name="Rectangle 16">
              <a:extLst>
                <a:ext uri="{FF2B5EF4-FFF2-40B4-BE49-F238E27FC236}">
                  <a16:creationId xmlns:a16="http://schemas.microsoft.com/office/drawing/2014/main" id="{4605F6A4-6197-4558-BECB-BEEA9F447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7585" name="Rectangle 17">
              <a:extLst>
                <a:ext uri="{FF2B5EF4-FFF2-40B4-BE49-F238E27FC236}">
                  <a16:creationId xmlns:a16="http://schemas.microsoft.com/office/drawing/2014/main" id="{7384A47D-8D2E-4467-B42B-85FC238E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7586" name="Rectangle 18">
              <a:extLst>
                <a:ext uri="{FF2B5EF4-FFF2-40B4-BE49-F238E27FC236}">
                  <a16:creationId xmlns:a16="http://schemas.microsoft.com/office/drawing/2014/main" id="{26F308ED-894D-4A0C-9834-8B59049B9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7587" name="Rectangle 19">
              <a:extLst>
                <a:ext uri="{FF2B5EF4-FFF2-40B4-BE49-F238E27FC236}">
                  <a16:creationId xmlns:a16="http://schemas.microsoft.com/office/drawing/2014/main" id="{86B9A063-F70A-4447-B0CF-5DC61B22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588" name="Rectangle 20">
              <a:extLst>
                <a:ext uri="{FF2B5EF4-FFF2-40B4-BE49-F238E27FC236}">
                  <a16:creationId xmlns:a16="http://schemas.microsoft.com/office/drawing/2014/main" id="{94383679-6D05-4CAA-BB42-EFA2C2AFA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735CBD4D-A8D9-4373-9395-5A8B36A95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0" name="Line 22">
              <a:extLst>
                <a:ext uri="{FF2B5EF4-FFF2-40B4-BE49-F238E27FC236}">
                  <a16:creationId xmlns:a16="http://schemas.microsoft.com/office/drawing/2014/main" id="{682477BC-6754-469F-8F45-C3E1CB0E5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1" name="Line 23">
              <a:extLst>
                <a:ext uri="{FF2B5EF4-FFF2-40B4-BE49-F238E27FC236}">
                  <a16:creationId xmlns:a16="http://schemas.microsoft.com/office/drawing/2014/main" id="{A9B960F1-8168-440C-BABA-B38620594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2" name="Line 24">
              <a:extLst>
                <a:ext uri="{FF2B5EF4-FFF2-40B4-BE49-F238E27FC236}">
                  <a16:creationId xmlns:a16="http://schemas.microsoft.com/office/drawing/2014/main" id="{2F059F12-B20D-45C9-A2E8-EB18A64CD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3" name="Line 25">
              <a:extLst>
                <a:ext uri="{FF2B5EF4-FFF2-40B4-BE49-F238E27FC236}">
                  <a16:creationId xmlns:a16="http://schemas.microsoft.com/office/drawing/2014/main" id="{AFB67C4C-92DD-42D0-B302-0F2EC1A64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4" name="Line 26">
              <a:extLst>
                <a:ext uri="{FF2B5EF4-FFF2-40B4-BE49-F238E27FC236}">
                  <a16:creationId xmlns:a16="http://schemas.microsoft.com/office/drawing/2014/main" id="{D4040104-3043-4E6D-A5C2-AB528BDA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5" name="Line 27">
              <a:extLst>
                <a:ext uri="{FF2B5EF4-FFF2-40B4-BE49-F238E27FC236}">
                  <a16:creationId xmlns:a16="http://schemas.microsoft.com/office/drawing/2014/main" id="{7CA964F2-87E6-4D5D-A223-065AF0805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6" name="Line 28">
              <a:extLst>
                <a:ext uri="{FF2B5EF4-FFF2-40B4-BE49-F238E27FC236}">
                  <a16:creationId xmlns:a16="http://schemas.microsoft.com/office/drawing/2014/main" id="{0495D486-15CD-4BC7-866C-05CE38B60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7" name="Line 29">
              <a:extLst>
                <a:ext uri="{FF2B5EF4-FFF2-40B4-BE49-F238E27FC236}">
                  <a16:creationId xmlns:a16="http://schemas.microsoft.com/office/drawing/2014/main" id="{ECDE430F-1ED2-45B7-82F8-0CF17FD9D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8" name="Line 30">
              <a:extLst>
                <a:ext uri="{FF2B5EF4-FFF2-40B4-BE49-F238E27FC236}">
                  <a16:creationId xmlns:a16="http://schemas.microsoft.com/office/drawing/2014/main" id="{F03621BA-2D9C-4CF1-BC0B-5A95995D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599" name="Line 31">
              <a:extLst>
                <a:ext uri="{FF2B5EF4-FFF2-40B4-BE49-F238E27FC236}">
                  <a16:creationId xmlns:a16="http://schemas.microsoft.com/office/drawing/2014/main" id="{FDFCD95D-7DF3-43C7-9062-34CE70BFB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7600" name="Group 32">
            <a:extLst>
              <a:ext uri="{FF2B5EF4-FFF2-40B4-BE49-F238E27FC236}">
                <a16:creationId xmlns:a16="http://schemas.microsoft.com/office/drawing/2014/main" id="{7E1B89FC-E1F4-4379-BAD9-FCE539558AF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3962400" cy="1066800"/>
            <a:chOff x="1584" y="1392"/>
            <a:chExt cx="2496" cy="672"/>
          </a:xfrm>
        </p:grpSpPr>
        <p:sp>
          <p:nvSpPr>
            <p:cNvPr id="237601" name="Text Box 33">
              <a:extLst>
                <a:ext uri="{FF2B5EF4-FFF2-40B4-BE49-F238E27FC236}">
                  <a16:creationId xmlns:a16="http://schemas.microsoft.com/office/drawing/2014/main" id="{C049E1FF-B1A8-462E-A697-95ACD99CD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7602" name="Text Box 34">
              <a:extLst>
                <a:ext uri="{FF2B5EF4-FFF2-40B4-BE49-F238E27FC236}">
                  <a16:creationId xmlns:a16="http://schemas.microsoft.com/office/drawing/2014/main" id="{33BDF443-EA9B-4B03-97AD-A3D76E426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7603" name="Text Box 35">
              <a:extLst>
                <a:ext uri="{FF2B5EF4-FFF2-40B4-BE49-F238E27FC236}">
                  <a16:creationId xmlns:a16="http://schemas.microsoft.com/office/drawing/2014/main" id="{6F7A51AF-7735-4722-8ADD-6EE05752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7604" name="Text Box 36">
              <a:extLst>
                <a:ext uri="{FF2B5EF4-FFF2-40B4-BE49-F238E27FC236}">
                  <a16:creationId xmlns:a16="http://schemas.microsoft.com/office/drawing/2014/main" id="{72E96185-DBFF-4BB6-A335-803B6D70A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7605" name="Rectangle 37">
              <a:extLst>
                <a:ext uri="{FF2B5EF4-FFF2-40B4-BE49-F238E27FC236}">
                  <a16:creationId xmlns:a16="http://schemas.microsoft.com/office/drawing/2014/main" id="{38F73F65-4791-46F2-82C8-7621BAFAE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7606" name="Rectangle 38">
              <a:extLst>
                <a:ext uri="{FF2B5EF4-FFF2-40B4-BE49-F238E27FC236}">
                  <a16:creationId xmlns:a16="http://schemas.microsoft.com/office/drawing/2014/main" id="{F43C6B7A-178C-4ECB-8271-5D5C23C76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7607" name="Rectangle 39">
              <a:extLst>
                <a:ext uri="{FF2B5EF4-FFF2-40B4-BE49-F238E27FC236}">
                  <a16:creationId xmlns:a16="http://schemas.microsoft.com/office/drawing/2014/main" id="{FADD153F-16DD-40A9-B2CD-5FF3DA420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608" name="Rectangle 40">
              <a:extLst>
                <a:ext uri="{FF2B5EF4-FFF2-40B4-BE49-F238E27FC236}">
                  <a16:creationId xmlns:a16="http://schemas.microsoft.com/office/drawing/2014/main" id="{96CA7223-576E-4A87-8ECE-DD0E7781F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7609" name="Text Box 41">
              <a:extLst>
                <a:ext uri="{FF2B5EF4-FFF2-40B4-BE49-F238E27FC236}">
                  <a16:creationId xmlns:a16="http://schemas.microsoft.com/office/drawing/2014/main" id="{BCB5F625-5B5C-4658-8A24-353B3185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7610" name="Text Box 42">
              <a:extLst>
                <a:ext uri="{FF2B5EF4-FFF2-40B4-BE49-F238E27FC236}">
                  <a16:creationId xmlns:a16="http://schemas.microsoft.com/office/drawing/2014/main" id="{CF83AA3F-87D3-4784-9403-F29A9238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7611" name="Text Box 43">
              <a:extLst>
                <a:ext uri="{FF2B5EF4-FFF2-40B4-BE49-F238E27FC236}">
                  <a16:creationId xmlns:a16="http://schemas.microsoft.com/office/drawing/2014/main" id="{F722F3CA-574F-4511-B262-A69D69351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7612" name="Text Box 44">
              <a:extLst>
                <a:ext uri="{FF2B5EF4-FFF2-40B4-BE49-F238E27FC236}">
                  <a16:creationId xmlns:a16="http://schemas.microsoft.com/office/drawing/2014/main" id="{55D104D1-8460-4B69-ABA4-B98ED5F94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7613" name="Rectangle 45">
              <a:extLst>
                <a:ext uri="{FF2B5EF4-FFF2-40B4-BE49-F238E27FC236}">
                  <a16:creationId xmlns:a16="http://schemas.microsoft.com/office/drawing/2014/main" id="{0FD516E1-33E9-4929-B321-559BCD7F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7614" name="Rectangle 46">
              <a:extLst>
                <a:ext uri="{FF2B5EF4-FFF2-40B4-BE49-F238E27FC236}">
                  <a16:creationId xmlns:a16="http://schemas.microsoft.com/office/drawing/2014/main" id="{56E6C4C1-62D0-43C4-AB4C-0B254586D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615" name="Rectangle 47">
              <a:extLst>
                <a:ext uri="{FF2B5EF4-FFF2-40B4-BE49-F238E27FC236}">
                  <a16:creationId xmlns:a16="http://schemas.microsoft.com/office/drawing/2014/main" id="{2068F965-CD12-44F4-8FF9-3E6FCA4AD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7616" name="Rectangle 48">
              <a:extLst>
                <a:ext uri="{FF2B5EF4-FFF2-40B4-BE49-F238E27FC236}">
                  <a16:creationId xmlns:a16="http://schemas.microsoft.com/office/drawing/2014/main" id="{2F0C5C37-DCCD-4718-ABFA-934C58C93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7617" name="Line 49">
              <a:extLst>
                <a:ext uri="{FF2B5EF4-FFF2-40B4-BE49-F238E27FC236}">
                  <a16:creationId xmlns:a16="http://schemas.microsoft.com/office/drawing/2014/main" id="{4330EDF4-259A-4759-9ABE-177A64F25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18" name="Line 50">
              <a:extLst>
                <a:ext uri="{FF2B5EF4-FFF2-40B4-BE49-F238E27FC236}">
                  <a16:creationId xmlns:a16="http://schemas.microsoft.com/office/drawing/2014/main" id="{345FBFBA-A857-4CDD-ADE0-70F9417E6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7619" name="Group 51">
            <a:extLst>
              <a:ext uri="{FF2B5EF4-FFF2-40B4-BE49-F238E27FC236}">
                <a16:creationId xmlns:a16="http://schemas.microsoft.com/office/drawing/2014/main" id="{442955F8-5E9F-403C-BF38-169E9130B60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429000"/>
            <a:ext cx="4419600" cy="1066800"/>
            <a:chOff x="1440" y="2160"/>
            <a:chExt cx="2784" cy="672"/>
          </a:xfrm>
        </p:grpSpPr>
        <p:sp>
          <p:nvSpPr>
            <p:cNvPr id="237620" name="Text Box 52">
              <a:extLst>
                <a:ext uri="{FF2B5EF4-FFF2-40B4-BE49-F238E27FC236}">
                  <a16:creationId xmlns:a16="http://schemas.microsoft.com/office/drawing/2014/main" id="{17326333-5CD6-4E7D-A326-325303A0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7621" name="Text Box 53">
              <a:extLst>
                <a:ext uri="{FF2B5EF4-FFF2-40B4-BE49-F238E27FC236}">
                  <a16:creationId xmlns:a16="http://schemas.microsoft.com/office/drawing/2014/main" id="{3F5E5102-9392-4AC6-9850-06E269FCC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7622" name="Rectangle 54">
              <a:extLst>
                <a:ext uri="{FF2B5EF4-FFF2-40B4-BE49-F238E27FC236}">
                  <a16:creationId xmlns:a16="http://schemas.microsoft.com/office/drawing/2014/main" id="{65EB0130-1B56-4402-B2B7-8A696535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623" name="Rectangle 55">
              <a:extLst>
                <a:ext uri="{FF2B5EF4-FFF2-40B4-BE49-F238E27FC236}">
                  <a16:creationId xmlns:a16="http://schemas.microsoft.com/office/drawing/2014/main" id="{3DC47BC9-151A-462D-B334-289266B4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7624" name="Text Box 56">
              <a:extLst>
                <a:ext uri="{FF2B5EF4-FFF2-40B4-BE49-F238E27FC236}">
                  <a16:creationId xmlns:a16="http://schemas.microsoft.com/office/drawing/2014/main" id="{2534C69C-644C-45AA-A63F-B11A12B33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7625" name="Text Box 57">
              <a:extLst>
                <a:ext uri="{FF2B5EF4-FFF2-40B4-BE49-F238E27FC236}">
                  <a16:creationId xmlns:a16="http://schemas.microsoft.com/office/drawing/2014/main" id="{1A4EC7CC-CA4F-45CF-BB81-44C7573FF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7626" name="Rectangle 58">
              <a:extLst>
                <a:ext uri="{FF2B5EF4-FFF2-40B4-BE49-F238E27FC236}">
                  <a16:creationId xmlns:a16="http://schemas.microsoft.com/office/drawing/2014/main" id="{1E94B60F-28B8-4F3C-9BF8-77D75E54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7627" name="Rectangle 59">
              <a:extLst>
                <a:ext uri="{FF2B5EF4-FFF2-40B4-BE49-F238E27FC236}">
                  <a16:creationId xmlns:a16="http://schemas.microsoft.com/office/drawing/2014/main" id="{9206F897-125E-4412-AA7A-283713145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7628" name="Text Box 60">
              <a:extLst>
                <a:ext uri="{FF2B5EF4-FFF2-40B4-BE49-F238E27FC236}">
                  <a16:creationId xmlns:a16="http://schemas.microsoft.com/office/drawing/2014/main" id="{19D99549-30AB-458A-A444-64B4584C2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7629" name="Text Box 61">
              <a:extLst>
                <a:ext uri="{FF2B5EF4-FFF2-40B4-BE49-F238E27FC236}">
                  <a16:creationId xmlns:a16="http://schemas.microsoft.com/office/drawing/2014/main" id="{C5CBA97A-5F2E-4BD1-A099-BAC7528D6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7630" name="Rectangle 62">
              <a:extLst>
                <a:ext uri="{FF2B5EF4-FFF2-40B4-BE49-F238E27FC236}">
                  <a16:creationId xmlns:a16="http://schemas.microsoft.com/office/drawing/2014/main" id="{A122A86E-E4BE-4896-95FB-C835D6939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7631" name="Rectangle 63">
              <a:extLst>
                <a:ext uri="{FF2B5EF4-FFF2-40B4-BE49-F238E27FC236}">
                  <a16:creationId xmlns:a16="http://schemas.microsoft.com/office/drawing/2014/main" id="{A9C9E130-3A4D-4B52-B375-F858C8FA4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7632" name="Text Box 64">
              <a:extLst>
                <a:ext uri="{FF2B5EF4-FFF2-40B4-BE49-F238E27FC236}">
                  <a16:creationId xmlns:a16="http://schemas.microsoft.com/office/drawing/2014/main" id="{65027CFA-20DF-4306-8F73-19B0D6E04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7633" name="Text Box 65">
              <a:extLst>
                <a:ext uri="{FF2B5EF4-FFF2-40B4-BE49-F238E27FC236}">
                  <a16:creationId xmlns:a16="http://schemas.microsoft.com/office/drawing/2014/main" id="{5FBF5D7B-7A3D-457A-98FA-73ED81DDB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7634" name="Rectangle 66">
              <a:extLst>
                <a:ext uri="{FF2B5EF4-FFF2-40B4-BE49-F238E27FC236}">
                  <a16:creationId xmlns:a16="http://schemas.microsoft.com/office/drawing/2014/main" id="{72586F0C-DE90-4D2A-B855-1E60F0C6C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7635" name="Rectangle 67">
              <a:extLst>
                <a:ext uri="{FF2B5EF4-FFF2-40B4-BE49-F238E27FC236}">
                  <a16:creationId xmlns:a16="http://schemas.microsoft.com/office/drawing/2014/main" id="{0FD97992-4A0A-4E20-88AA-C5C83F41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636" name="Line 68">
              <a:extLst>
                <a:ext uri="{FF2B5EF4-FFF2-40B4-BE49-F238E27FC236}">
                  <a16:creationId xmlns:a16="http://schemas.microsoft.com/office/drawing/2014/main" id="{020017C7-3ECD-429C-955C-E0CDD0F80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37" name="Line 69">
              <a:extLst>
                <a:ext uri="{FF2B5EF4-FFF2-40B4-BE49-F238E27FC236}">
                  <a16:creationId xmlns:a16="http://schemas.microsoft.com/office/drawing/2014/main" id="{0FC9ED21-7C3E-48D8-BEF7-6978255A8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38" name="Line 70">
              <a:extLst>
                <a:ext uri="{FF2B5EF4-FFF2-40B4-BE49-F238E27FC236}">
                  <a16:creationId xmlns:a16="http://schemas.microsoft.com/office/drawing/2014/main" id="{8A419A4D-57E9-4E6D-B8D1-9F301CAC6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39" name="Line 71">
              <a:extLst>
                <a:ext uri="{FF2B5EF4-FFF2-40B4-BE49-F238E27FC236}">
                  <a16:creationId xmlns:a16="http://schemas.microsoft.com/office/drawing/2014/main" id="{72734E81-FE93-4311-9844-0724A21A9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7640" name="Group 72">
            <a:extLst>
              <a:ext uri="{FF2B5EF4-FFF2-40B4-BE49-F238E27FC236}">
                <a16:creationId xmlns:a16="http://schemas.microsoft.com/office/drawing/2014/main" id="{308B2E79-1504-4368-A5C8-CB7F6C69445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648200"/>
            <a:ext cx="4724400" cy="1143000"/>
            <a:chOff x="1344" y="2928"/>
            <a:chExt cx="2976" cy="720"/>
          </a:xfrm>
        </p:grpSpPr>
        <p:sp>
          <p:nvSpPr>
            <p:cNvPr id="237641" name="Text Box 73">
              <a:extLst>
                <a:ext uri="{FF2B5EF4-FFF2-40B4-BE49-F238E27FC236}">
                  <a16:creationId xmlns:a16="http://schemas.microsoft.com/office/drawing/2014/main" id="{2B4C4F6A-72DE-4776-9024-EE534DF14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7642" name="Rectangle 74">
              <a:extLst>
                <a:ext uri="{FF2B5EF4-FFF2-40B4-BE49-F238E27FC236}">
                  <a16:creationId xmlns:a16="http://schemas.microsoft.com/office/drawing/2014/main" id="{E01AC775-8B69-43F1-ABF0-82B58388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7643" name="Text Box 75">
              <a:extLst>
                <a:ext uri="{FF2B5EF4-FFF2-40B4-BE49-F238E27FC236}">
                  <a16:creationId xmlns:a16="http://schemas.microsoft.com/office/drawing/2014/main" id="{9EE4EE5C-3201-4A30-9130-5230599B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7644" name="Rectangle 76">
              <a:extLst>
                <a:ext uri="{FF2B5EF4-FFF2-40B4-BE49-F238E27FC236}">
                  <a16:creationId xmlns:a16="http://schemas.microsoft.com/office/drawing/2014/main" id="{1293656C-E50B-48BA-B01A-2B5EC962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645" name="Text Box 77">
              <a:extLst>
                <a:ext uri="{FF2B5EF4-FFF2-40B4-BE49-F238E27FC236}">
                  <a16:creationId xmlns:a16="http://schemas.microsoft.com/office/drawing/2014/main" id="{72A376FC-36D8-4D57-A670-65CB8CDA6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7646" name="Rectangle 78">
              <a:extLst>
                <a:ext uri="{FF2B5EF4-FFF2-40B4-BE49-F238E27FC236}">
                  <a16:creationId xmlns:a16="http://schemas.microsoft.com/office/drawing/2014/main" id="{B2766BAD-7DD8-4492-BEDC-A8FBC03F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7647" name="Text Box 79">
              <a:extLst>
                <a:ext uri="{FF2B5EF4-FFF2-40B4-BE49-F238E27FC236}">
                  <a16:creationId xmlns:a16="http://schemas.microsoft.com/office/drawing/2014/main" id="{35B02993-F870-4EA8-AB36-7933ADA2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7648" name="Rectangle 80">
              <a:extLst>
                <a:ext uri="{FF2B5EF4-FFF2-40B4-BE49-F238E27FC236}">
                  <a16:creationId xmlns:a16="http://schemas.microsoft.com/office/drawing/2014/main" id="{0158A279-19A4-4651-A933-7F89F6841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7649" name="Rectangle 81">
              <a:extLst>
                <a:ext uri="{FF2B5EF4-FFF2-40B4-BE49-F238E27FC236}">
                  <a16:creationId xmlns:a16="http://schemas.microsoft.com/office/drawing/2014/main" id="{9ED5B7E7-8BD3-4993-A1DF-C46FA409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7650" name="Text Box 82">
              <a:extLst>
                <a:ext uri="{FF2B5EF4-FFF2-40B4-BE49-F238E27FC236}">
                  <a16:creationId xmlns:a16="http://schemas.microsoft.com/office/drawing/2014/main" id="{A9E4D65B-CA60-457A-AECC-873EA84D1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7651" name="Rectangle 83">
              <a:extLst>
                <a:ext uri="{FF2B5EF4-FFF2-40B4-BE49-F238E27FC236}">
                  <a16:creationId xmlns:a16="http://schemas.microsoft.com/office/drawing/2014/main" id="{C45881C7-699E-4DFD-AEEE-B5C73FA3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7652" name="Text Box 84">
              <a:extLst>
                <a:ext uri="{FF2B5EF4-FFF2-40B4-BE49-F238E27FC236}">
                  <a16:creationId xmlns:a16="http://schemas.microsoft.com/office/drawing/2014/main" id="{C3EFAA40-1028-424E-A9AE-B1A8FBB8B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7653" name="Rectangle 85">
              <a:extLst>
                <a:ext uri="{FF2B5EF4-FFF2-40B4-BE49-F238E27FC236}">
                  <a16:creationId xmlns:a16="http://schemas.microsoft.com/office/drawing/2014/main" id="{336BE172-B613-44CF-8434-D88FAF661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7654" name="Text Box 86">
              <a:extLst>
                <a:ext uri="{FF2B5EF4-FFF2-40B4-BE49-F238E27FC236}">
                  <a16:creationId xmlns:a16="http://schemas.microsoft.com/office/drawing/2014/main" id="{A1CCB897-57D8-4492-B250-0924E5E01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7655" name="Rectangle 87">
              <a:extLst>
                <a:ext uri="{FF2B5EF4-FFF2-40B4-BE49-F238E27FC236}">
                  <a16:creationId xmlns:a16="http://schemas.microsoft.com/office/drawing/2014/main" id="{D321904D-AF66-40B3-8ED1-C3AD9098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7656" name="Text Box 88">
              <a:extLst>
                <a:ext uri="{FF2B5EF4-FFF2-40B4-BE49-F238E27FC236}">
                  <a16:creationId xmlns:a16="http://schemas.microsoft.com/office/drawing/2014/main" id="{6B68409D-345E-46AD-8AF3-B9E0DB9B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7657" name="Line 89">
              <a:extLst>
                <a:ext uri="{FF2B5EF4-FFF2-40B4-BE49-F238E27FC236}">
                  <a16:creationId xmlns:a16="http://schemas.microsoft.com/office/drawing/2014/main" id="{06AB7513-EF38-4658-8895-79126CCF4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58" name="Line 90">
              <a:extLst>
                <a:ext uri="{FF2B5EF4-FFF2-40B4-BE49-F238E27FC236}">
                  <a16:creationId xmlns:a16="http://schemas.microsoft.com/office/drawing/2014/main" id="{B794F7F1-61A1-423A-9F7E-F753F12B6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59" name="Line 91">
              <a:extLst>
                <a:ext uri="{FF2B5EF4-FFF2-40B4-BE49-F238E27FC236}">
                  <a16:creationId xmlns:a16="http://schemas.microsoft.com/office/drawing/2014/main" id="{64E3384C-DA28-42A2-9D41-11F5CA3A1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60" name="Line 92">
              <a:extLst>
                <a:ext uri="{FF2B5EF4-FFF2-40B4-BE49-F238E27FC236}">
                  <a16:creationId xmlns:a16="http://schemas.microsoft.com/office/drawing/2014/main" id="{20B08B19-B963-488A-A11F-82BDE8A7D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61" name="Line 93">
              <a:extLst>
                <a:ext uri="{FF2B5EF4-FFF2-40B4-BE49-F238E27FC236}">
                  <a16:creationId xmlns:a16="http://schemas.microsoft.com/office/drawing/2014/main" id="{3DB4485D-2892-439B-83AD-727BBE79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62" name="Line 94">
              <a:extLst>
                <a:ext uri="{FF2B5EF4-FFF2-40B4-BE49-F238E27FC236}">
                  <a16:creationId xmlns:a16="http://schemas.microsoft.com/office/drawing/2014/main" id="{E3F02E31-8E28-4F27-B488-BADAB2E7A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63" name="Line 95">
              <a:extLst>
                <a:ext uri="{FF2B5EF4-FFF2-40B4-BE49-F238E27FC236}">
                  <a16:creationId xmlns:a16="http://schemas.microsoft.com/office/drawing/2014/main" id="{63BC87C0-37C4-4B59-82DF-B8F0741DC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7664" name="Line 96">
              <a:extLst>
                <a:ext uri="{FF2B5EF4-FFF2-40B4-BE49-F238E27FC236}">
                  <a16:creationId xmlns:a16="http://schemas.microsoft.com/office/drawing/2014/main" id="{6279BD41-752C-4A9B-9840-EF8953620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CBA7CEB0-AFFE-4532-9853-D2B75E703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CB5D9-C516-41AB-B2FD-627AC7981318}" type="slidenum">
              <a:rPr lang="en-US" altLang="ti-ET"/>
              <a:pPr/>
              <a:t>8</a:t>
            </a:fld>
            <a:endParaRPr lang="en-US" altLang="ti-ET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F8490627-AF6D-4BDD-A4A3-66AA5529F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– </a:t>
            </a:r>
            <a:r>
              <a:rPr lang="en-US" altLang="ti-ET">
                <a:latin typeface="Comic Sans MS" panose="030F0702030302020204" pitchFamily="66" charset="0"/>
              </a:rPr>
              <a:t>n</a:t>
            </a:r>
            <a:r>
              <a:rPr lang="en-US" altLang="ti-ET"/>
              <a:t> Power of 2</a:t>
            </a:r>
          </a:p>
        </p:txBody>
      </p:sp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00D6282D-FB0F-4E54-8CD4-F0756985A6A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165726"/>
            <a:ext cx="4724400" cy="625475"/>
            <a:chOff x="1344" y="3254"/>
            <a:chExt cx="2976" cy="394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E30A831E-09AA-48A4-824A-E6E6F1EB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304A9451-B576-491C-87D9-FA293B9BB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63B79D6A-9535-489A-9354-5F89FA7C5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8599" name="Rectangle 7">
              <a:extLst>
                <a:ext uri="{FF2B5EF4-FFF2-40B4-BE49-F238E27FC236}">
                  <a16:creationId xmlns:a16="http://schemas.microsoft.com/office/drawing/2014/main" id="{9A971A54-20FC-4792-86CC-05E7B438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EA8B9C12-E06F-4D8F-B1F9-1A2E79B9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8601" name="Rectangle 9">
              <a:extLst>
                <a:ext uri="{FF2B5EF4-FFF2-40B4-BE49-F238E27FC236}">
                  <a16:creationId xmlns:a16="http://schemas.microsoft.com/office/drawing/2014/main" id="{170A0D5F-03E1-48AC-8AEA-A8144C1D0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AE96B0CD-00B6-4C54-BC0A-B87C13108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8603" name="Rectangle 11">
              <a:extLst>
                <a:ext uri="{FF2B5EF4-FFF2-40B4-BE49-F238E27FC236}">
                  <a16:creationId xmlns:a16="http://schemas.microsoft.com/office/drawing/2014/main" id="{35A59B62-8329-403F-B32B-DBA3F96DB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8604" name="Rectangle 12">
              <a:extLst>
                <a:ext uri="{FF2B5EF4-FFF2-40B4-BE49-F238E27FC236}">
                  <a16:creationId xmlns:a16="http://schemas.microsoft.com/office/drawing/2014/main" id="{FA9B6B1A-46BF-4E11-80C2-4ACFFA640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8605" name="Text Box 13">
              <a:extLst>
                <a:ext uri="{FF2B5EF4-FFF2-40B4-BE49-F238E27FC236}">
                  <a16:creationId xmlns:a16="http://schemas.microsoft.com/office/drawing/2014/main" id="{CF05FC7D-4AA1-4815-99D5-B58F8A619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8606" name="Rectangle 14">
              <a:extLst>
                <a:ext uri="{FF2B5EF4-FFF2-40B4-BE49-F238E27FC236}">
                  <a16:creationId xmlns:a16="http://schemas.microsoft.com/office/drawing/2014/main" id="{AF9232C4-ECD2-4C1A-B745-70E181F0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8607" name="Text Box 15">
              <a:extLst>
                <a:ext uri="{FF2B5EF4-FFF2-40B4-BE49-F238E27FC236}">
                  <a16:creationId xmlns:a16="http://schemas.microsoft.com/office/drawing/2014/main" id="{42925703-324B-4764-A47E-37195E82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8608" name="Rectangle 16">
              <a:extLst>
                <a:ext uri="{FF2B5EF4-FFF2-40B4-BE49-F238E27FC236}">
                  <a16:creationId xmlns:a16="http://schemas.microsoft.com/office/drawing/2014/main" id="{AED3201F-CE01-4920-A779-894E3533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09" name="Text Box 17">
              <a:extLst>
                <a:ext uri="{FF2B5EF4-FFF2-40B4-BE49-F238E27FC236}">
                  <a16:creationId xmlns:a16="http://schemas.microsoft.com/office/drawing/2014/main" id="{A7760311-200D-4FBC-A44D-20857EB27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8610" name="Rectangle 18">
              <a:extLst>
                <a:ext uri="{FF2B5EF4-FFF2-40B4-BE49-F238E27FC236}">
                  <a16:creationId xmlns:a16="http://schemas.microsoft.com/office/drawing/2014/main" id="{95C3F592-2D71-421B-811F-0B24AB1F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8611" name="Text Box 19">
              <a:extLst>
                <a:ext uri="{FF2B5EF4-FFF2-40B4-BE49-F238E27FC236}">
                  <a16:creationId xmlns:a16="http://schemas.microsoft.com/office/drawing/2014/main" id="{95A24F16-49A8-4BDE-B1F4-6632FF384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</p:grpSp>
      <p:grpSp>
        <p:nvGrpSpPr>
          <p:cNvPr id="238612" name="Group 20">
            <a:extLst>
              <a:ext uri="{FF2B5EF4-FFF2-40B4-BE49-F238E27FC236}">
                <a16:creationId xmlns:a16="http://schemas.microsoft.com/office/drawing/2014/main" id="{905D6401-E20C-412C-84F0-79DEBEBA848F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1447800"/>
            <a:ext cx="3048000" cy="1143000"/>
            <a:chOff x="1905" y="912"/>
            <a:chExt cx="1920" cy="720"/>
          </a:xfrm>
        </p:grpSpPr>
        <p:sp>
          <p:nvSpPr>
            <p:cNvPr id="238613" name="Text Box 21">
              <a:extLst>
                <a:ext uri="{FF2B5EF4-FFF2-40B4-BE49-F238E27FC236}">
                  <a16:creationId xmlns:a16="http://schemas.microsoft.com/office/drawing/2014/main" id="{BAC9487A-E2A9-42AB-8971-4FAF777B1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8614" name="Text Box 22">
              <a:extLst>
                <a:ext uri="{FF2B5EF4-FFF2-40B4-BE49-F238E27FC236}">
                  <a16:creationId xmlns:a16="http://schemas.microsoft.com/office/drawing/2014/main" id="{9A0DAF86-B3B6-4012-87B3-E6FE00DF5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8615" name="Text Box 23">
              <a:extLst>
                <a:ext uri="{FF2B5EF4-FFF2-40B4-BE49-F238E27FC236}">
                  <a16:creationId xmlns:a16="http://schemas.microsoft.com/office/drawing/2014/main" id="{007F5066-1AEA-4181-8763-52D8BC01D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8616" name="Text Box 24">
              <a:extLst>
                <a:ext uri="{FF2B5EF4-FFF2-40B4-BE49-F238E27FC236}">
                  <a16:creationId xmlns:a16="http://schemas.microsoft.com/office/drawing/2014/main" id="{F0212854-F5C5-4455-A441-DF751CDAC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8617" name="Text Box 25">
              <a:extLst>
                <a:ext uri="{FF2B5EF4-FFF2-40B4-BE49-F238E27FC236}">
                  <a16:creationId xmlns:a16="http://schemas.microsoft.com/office/drawing/2014/main" id="{381A1A38-9650-44D0-8E44-A5E4195A7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id="{69D26EB2-9BBA-4250-8177-2E4FAC68A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id="{53B35E64-4844-4971-AA0F-99134FEA5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8620" name="Text Box 28">
              <a:extLst>
                <a:ext uri="{FF2B5EF4-FFF2-40B4-BE49-F238E27FC236}">
                  <a16:creationId xmlns:a16="http://schemas.microsoft.com/office/drawing/2014/main" id="{32F64B1B-0473-476A-A281-D79DC62DA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8621" name="Rectangle 29">
              <a:extLst>
                <a:ext uri="{FF2B5EF4-FFF2-40B4-BE49-F238E27FC236}">
                  <a16:creationId xmlns:a16="http://schemas.microsoft.com/office/drawing/2014/main" id="{4F28E254-71F7-472E-A3D3-42B416B34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8622" name="Rectangle 30">
              <a:extLst>
                <a:ext uri="{FF2B5EF4-FFF2-40B4-BE49-F238E27FC236}">
                  <a16:creationId xmlns:a16="http://schemas.microsoft.com/office/drawing/2014/main" id="{0FFB7091-72C7-4BCE-94F0-4C35F0875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8623" name="Rectangle 31">
              <a:extLst>
                <a:ext uri="{FF2B5EF4-FFF2-40B4-BE49-F238E27FC236}">
                  <a16:creationId xmlns:a16="http://schemas.microsoft.com/office/drawing/2014/main" id="{4959163B-9830-46E1-A7ED-34EE60AD3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8624" name="Rectangle 32">
              <a:extLst>
                <a:ext uri="{FF2B5EF4-FFF2-40B4-BE49-F238E27FC236}">
                  <a16:creationId xmlns:a16="http://schemas.microsoft.com/office/drawing/2014/main" id="{784FD477-88DB-466A-9C4C-7F4EA3589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8625" name="Rectangle 33">
              <a:extLst>
                <a:ext uri="{FF2B5EF4-FFF2-40B4-BE49-F238E27FC236}">
                  <a16:creationId xmlns:a16="http://schemas.microsoft.com/office/drawing/2014/main" id="{87C64362-C84B-4C8E-8C28-5F8E52EC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8626" name="Rectangle 34">
              <a:extLst>
                <a:ext uri="{FF2B5EF4-FFF2-40B4-BE49-F238E27FC236}">
                  <a16:creationId xmlns:a16="http://schemas.microsoft.com/office/drawing/2014/main" id="{6961C877-FFB9-47FE-B91F-655237CF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27" name="Rectangle 35">
              <a:extLst>
                <a:ext uri="{FF2B5EF4-FFF2-40B4-BE49-F238E27FC236}">
                  <a16:creationId xmlns:a16="http://schemas.microsoft.com/office/drawing/2014/main" id="{C052A19C-C892-4611-A243-4FADCEB2E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28" name="Rectangle 36">
              <a:extLst>
                <a:ext uri="{FF2B5EF4-FFF2-40B4-BE49-F238E27FC236}">
                  <a16:creationId xmlns:a16="http://schemas.microsoft.com/office/drawing/2014/main" id="{A133F4FC-9978-4A3A-978B-016B61BD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8629" name="Line 37">
              <a:extLst>
                <a:ext uri="{FF2B5EF4-FFF2-40B4-BE49-F238E27FC236}">
                  <a16:creationId xmlns:a16="http://schemas.microsoft.com/office/drawing/2014/main" id="{9C491A36-CE10-48F2-99A3-F4198A85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0" name="Line 38">
              <a:extLst>
                <a:ext uri="{FF2B5EF4-FFF2-40B4-BE49-F238E27FC236}">
                  <a16:creationId xmlns:a16="http://schemas.microsoft.com/office/drawing/2014/main" id="{700A5D3C-44C3-416A-873E-24C1088B2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1" name="Line 39">
              <a:extLst>
                <a:ext uri="{FF2B5EF4-FFF2-40B4-BE49-F238E27FC236}">
                  <a16:creationId xmlns:a16="http://schemas.microsoft.com/office/drawing/2014/main" id="{5259FF26-3469-4576-BA42-C745A0BCD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2" name="Line 40">
              <a:extLst>
                <a:ext uri="{FF2B5EF4-FFF2-40B4-BE49-F238E27FC236}">
                  <a16:creationId xmlns:a16="http://schemas.microsoft.com/office/drawing/2014/main" id="{340F9985-E6AE-4E33-A7A2-5A7D46CDE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3" name="Line 41">
              <a:extLst>
                <a:ext uri="{FF2B5EF4-FFF2-40B4-BE49-F238E27FC236}">
                  <a16:creationId xmlns:a16="http://schemas.microsoft.com/office/drawing/2014/main" id="{50838C38-972D-4E90-80A0-03DA068BA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4" name="Line 42">
              <a:extLst>
                <a:ext uri="{FF2B5EF4-FFF2-40B4-BE49-F238E27FC236}">
                  <a16:creationId xmlns:a16="http://schemas.microsoft.com/office/drawing/2014/main" id="{1F0C4E91-DF82-4AF6-B0AF-131B25B70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5" name="Line 43">
              <a:extLst>
                <a:ext uri="{FF2B5EF4-FFF2-40B4-BE49-F238E27FC236}">
                  <a16:creationId xmlns:a16="http://schemas.microsoft.com/office/drawing/2014/main" id="{0F208C7F-5128-47E6-BCCE-7D807B775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6" name="Line 44">
              <a:extLst>
                <a:ext uri="{FF2B5EF4-FFF2-40B4-BE49-F238E27FC236}">
                  <a16:creationId xmlns:a16="http://schemas.microsoft.com/office/drawing/2014/main" id="{9F7E4CFB-B6F6-4891-B8E4-845A00095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7" name="Line 45">
              <a:extLst>
                <a:ext uri="{FF2B5EF4-FFF2-40B4-BE49-F238E27FC236}">
                  <a16:creationId xmlns:a16="http://schemas.microsoft.com/office/drawing/2014/main" id="{401FF6C1-FD4A-40DF-AC90-763B1DB37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8" name="Line 46">
              <a:extLst>
                <a:ext uri="{FF2B5EF4-FFF2-40B4-BE49-F238E27FC236}">
                  <a16:creationId xmlns:a16="http://schemas.microsoft.com/office/drawing/2014/main" id="{580751F9-DE41-410A-89F4-7C8CCBD42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39" name="Line 47">
              <a:extLst>
                <a:ext uri="{FF2B5EF4-FFF2-40B4-BE49-F238E27FC236}">
                  <a16:creationId xmlns:a16="http://schemas.microsoft.com/office/drawing/2014/main" id="{49423188-C3F0-4F10-A197-740B75D65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40" name="Line 48">
              <a:extLst>
                <a:ext uri="{FF2B5EF4-FFF2-40B4-BE49-F238E27FC236}">
                  <a16:creationId xmlns:a16="http://schemas.microsoft.com/office/drawing/2014/main" id="{93CD2F94-D23B-42C9-9155-28E3E97D4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41" name="Line 49">
              <a:extLst>
                <a:ext uri="{FF2B5EF4-FFF2-40B4-BE49-F238E27FC236}">
                  <a16:creationId xmlns:a16="http://schemas.microsoft.com/office/drawing/2014/main" id="{46A4CC67-D093-463B-85F6-16F6DFF8D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8642" name="Group 50">
            <a:extLst>
              <a:ext uri="{FF2B5EF4-FFF2-40B4-BE49-F238E27FC236}">
                <a16:creationId xmlns:a16="http://schemas.microsoft.com/office/drawing/2014/main" id="{44EA9E01-6284-4F03-BF79-FD0C8771D10D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662238"/>
            <a:ext cx="3962400" cy="1223962"/>
            <a:chOff x="1584" y="1677"/>
            <a:chExt cx="2496" cy="771"/>
          </a:xfrm>
        </p:grpSpPr>
        <p:sp>
          <p:nvSpPr>
            <p:cNvPr id="238643" name="Text Box 51">
              <a:extLst>
                <a:ext uri="{FF2B5EF4-FFF2-40B4-BE49-F238E27FC236}">
                  <a16:creationId xmlns:a16="http://schemas.microsoft.com/office/drawing/2014/main" id="{96612D6E-7BB7-4B61-8223-5266E73AF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8644" name="Text Box 52">
              <a:extLst>
                <a:ext uri="{FF2B5EF4-FFF2-40B4-BE49-F238E27FC236}">
                  <a16:creationId xmlns:a16="http://schemas.microsoft.com/office/drawing/2014/main" id="{E5235B22-DF6F-4453-BB7E-4F1473A0C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8645" name="Text Box 53">
              <a:extLst>
                <a:ext uri="{FF2B5EF4-FFF2-40B4-BE49-F238E27FC236}">
                  <a16:creationId xmlns:a16="http://schemas.microsoft.com/office/drawing/2014/main" id="{BCBD63CE-63DF-41EE-9996-36792DBA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8646" name="Text Box 54">
              <a:extLst>
                <a:ext uri="{FF2B5EF4-FFF2-40B4-BE49-F238E27FC236}">
                  <a16:creationId xmlns:a16="http://schemas.microsoft.com/office/drawing/2014/main" id="{E5B55C25-EF20-404A-92AD-BB7FD8C0B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8647" name="Rectangle 55">
              <a:extLst>
                <a:ext uri="{FF2B5EF4-FFF2-40B4-BE49-F238E27FC236}">
                  <a16:creationId xmlns:a16="http://schemas.microsoft.com/office/drawing/2014/main" id="{CE018303-95DE-412D-99D0-474A5E86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8648" name="Rectangle 56">
              <a:extLst>
                <a:ext uri="{FF2B5EF4-FFF2-40B4-BE49-F238E27FC236}">
                  <a16:creationId xmlns:a16="http://schemas.microsoft.com/office/drawing/2014/main" id="{F462D85B-4E1F-453D-80A9-4FD528116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8649" name="Rectangle 57">
              <a:extLst>
                <a:ext uri="{FF2B5EF4-FFF2-40B4-BE49-F238E27FC236}">
                  <a16:creationId xmlns:a16="http://schemas.microsoft.com/office/drawing/2014/main" id="{8DFE9445-B3EC-4CEA-AD5A-88417572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8650" name="Rectangle 58">
              <a:extLst>
                <a:ext uri="{FF2B5EF4-FFF2-40B4-BE49-F238E27FC236}">
                  <a16:creationId xmlns:a16="http://schemas.microsoft.com/office/drawing/2014/main" id="{5636CAC2-E530-4665-9A8D-46DDECF0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51" name="Text Box 59">
              <a:extLst>
                <a:ext uri="{FF2B5EF4-FFF2-40B4-BE49-F238E27FC236}">
                  <a16:creationId xmlns:a16="http://schemas.microsoft.com/office/drawing/2014/main" id="{85E565AD-F4F4-47A2-9625-A5087AF67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8652" name="Text Box 60">
              <a:extLst>
                <a:ext uri="{FF2B5EF4-FFF2-40B4-BE49-F238E27FC236}">
                  <a16:creationId xmlns:a16="http://schemas.microsoft.com/office/drawing/2014/main" id="{1AF83A22-DBD0-445A-AF31-BC05A4241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8653" name="Text Box 61">
              <a:extLst>
                <a:ext uri="{FF2B5EF4-FFF2-40B4-BE49-F238E27FC236}">
                  <a16:creationId xmlns:a16="http://schemas.microsoft.com/office/drawing/2014/main" id="{895545FC-D1BB-436F-A9C1-EDE37C3D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8654" name="Text Box 62">
              <a:extLst>
                <a:ext uri="{FF2B5EF4-FFF2-40B4-BE49-F238E27FC236}">
                  <a16:creationId xmlns:a16="http://schemas.microsoft.com/office/drawing/2014/main" id="{A95CA9C7-0363-4525-9C51-4D8F1522A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8655" name="Rectangle 63">
              <a:extLst>
                <a:ext uri="{FF2B5EF4-FFF2-40B4-BE49-F238E27FC236}">
                  <a16:creationId xmlns:a16="http://schemas.microsoft.com/office/drawing/2014/main" id="{693D6A2E-FE86-488A-8BBA-20080B091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8656" name="Rectangle 64">
              <a:extLst>
                <a:ext uri="{FF2B5EF4-FFF2-40B4-BE49-F238E27FC236}">
                  <a16:creationId xmlns:a16="http://schemas.microsoft.com/office/drawing/2014/main" id="{4CEF986B-EB1B-4E19-9BEC-BEF6641B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8657" name="Rectangle 65">
              <a:extLst>
                <a:ext uri="{FF2B5EF4-FFF2-40B4-BE49-F238E27FC236}">
                  <a16:creationId xmlns:a16="http://schemas.microsoft.com/office/drawing/2014/main" id="{87548B67-B163-41E8-8AF2-BB43E1327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58" name="Rectangle 66">
              <a:extLst>
                <a:ext uri="{FF2B5EF4-FFF2-40B4-BE49-F238E27FC236}">
                  <a16:creationId xmlns:a16="http://schemas.microsoft.com/office/drawing/2014/main" id="{EBE76CB6-418A-4EC2-AD5C-1B4597E7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8659" name="Line 67">
              <a:extLst>
                <a:ext uri="{FF2B5EF4-FFF2-40B4-BE49-F238E27FC236}">
                  <a16:creationId xmlns:a16="http://schemas.microsoft.com/office/drawing/2014/main" id="{DCDBDC52-2ADF-4D59-8035-ABA108A4F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60" name="Line 68">
              <a:extLst>
                <a:ext uri="{FF2B5EF4-FFF2-40B4-BE49-F238E27FC236}">
                  <a16:creationId xmlns:a16="http://schemas.microsoft.com/office/drawing/2014/main" id="{6E0947CB-CDBC-4923-811A-ABEB80449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61" name="Line 69">
              <a:extLst>
                <a:ext uri="{FF2B5EF4-FFF2-40B4-BE49-F238E27FC236}">
                  <a16:creationId xmlns:a16="http://schemas.microsoft.com/office/drawing/2014/main" id="{BB188A07-B2E0-4413-987A-CB0FAAB2B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62" name="Line 70">
              <a:extLst>
                <a:ext uri="{FF2B5EF4-FFF2-40B4-BE49-F238E27FC236}">
                  <a16:creationId xmlns:a16="http://schemas.microsoft.com/office/drawing/2014/main" id="{0A2F37FA-D1AD-4474-8175-5167F0323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8663" name="Group 71">
            <a:extLst>
              <a:ext uri="{FF2B5EF4-FFF2-40B4-BE49-F238E27FC236}">
                <a16:creationId xmlns:a16="http://schemas.microsoft.com/office/drawing/2014/main" id="{B2906433-1336-41B0-BBB0-9A46159FE2A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1438"/>
            <a:ext cx="4419600" cy="1300162"/>
            <a:chOff x="1440" y="2445"/>
            <a:chExt cx="2784" cy="819"/>
          </a:xfrm>
        </p:grpSpPr>
        <p:sp>
          <p:nvSpPr>
            <p:cNvPr id="238664" name="Text Box 72">
              <a:extLst>
                <a:ext uri="{FF2B5EF4-FFF2-40B4-BE49-F238E27FC236}">
                  <a16:creationId xmlns:a16="http://schemas.microsoft.com/office/drawing/2014/main" id="{DB31C4AC-12C9-42D5-B33F-5BE15EBB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8665" name="Text Box 73">
              <a:extLst>
                <a:ext uri="{FF2B5EF4-FFF2-40B4-BE49-F238E27FC236}">
                  <a16:creationId xmlns:a16="http://schemas.microsoft.com/office/drawing/2014/main" id="{DE71A439-D7C0-4177-BFE6-E1F460AA8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8666" name="Rectangle 74">
              <a:extLst>
                <a:ext uri="{FF2B5EF4-FFF2-40B4-BE49-F238E27FC236}">
                  <a16:creationId xmlns:a16="http://schemas.microsoft.com/office/drawing/2014/main" id="{B1287C5B-634B-4B78-8170-078E75A53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8667" name="Rectangle 75">
              <a:extLst>
                <a:ext uri="{FF2B5EF4-FFF2-40B4-BE49-F238E27FC236}">
                  <a16:creationId xmlns:a16="http://schemas.microsoft.com/office/drawing/2014/main" id="{AC408A84-0E8F-4584-864E-0CBE7D4ED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68" name="Text Box 76">
              <a:extLst>
                <a:ext uri="{FF2B5EF4-FFF2-40B4-BE49-F238E27FC236}">
                  <a16:creationId xmlns:a16="http://schemas.microsoft.com/office/drawing/2014/main" id="{2F15FBA2-4E3F-4EB3-87B0-401A7D0D8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8669" name="Text Box 77">
              <a:extLst>
                <a:ext uri="{FF2B5EF4-FFF2-40B4-BE49-F238E27FC236}">
                  <a16:creationId xmlns:a16="http://schemas.microsoft.com/office/drawing/2014/main" id="{2D26EFBD-97C7-4C2D-A26F-68D3B788E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8670" name="Rectangle 78">
              <a:extLst>
                <a:ext uri="{FF2B5EF4-FFF2-40B4-BE49-F238E27FC236}">
                  <a16:creationId xmlns:a16="http://schemas.microsoft.com/office/drawing/2014/main" id="{748CCE17-D196-4079-936F-2CF147F84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8671" name="Rectangle 79">
              <a:extLst>
                <a:ext uri="{FF2B5EF4-FFF2-40B4-BE49-F238E27FC236}">
                  <a16:creationId xmlns:a16="http://schemas.microsoft.com/office/drawing/2014/main" id="{88D57419-23FA-438C-92F9-89E453F71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8672" name="Text Box 80">
              <a:extLst>
                <a:ext uri="{FF2B5EF4-FFF2-40B4-BE49-F238E27FC236}">
                  <a16:creationId xmlns:a16="http://schemas.microsoft.com/office/drawing/2014/main" id="{09105A39-F4DC-47EC-A9BB-BFC9827FB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8673" name="Text Box 81">
              <a:extLst>
                <a:ext uri="{FF2B5EF4-FFF2-40B4-BE49-F238E27FC236}">
                  <a16:creationId xmlns:a16="http://schemas.microsoft.com/office/drawing/2014/main" id="{9F872073-6886-4A75-AA6C-F59BC3F03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8674" name="Rectangle 82">
              <a:extLst>
                <a:ext uri="{FF2B5EF4-FFF2-40B4-BE49-F238E27FC236}">
                  <a16:creationId xmlns:a16="http://schemas.microsoft.com/office/drawing/2014/main" id="{65642BC3-BCD3-49F8-AAC6-F89029F39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8675" name="Rectangle 83">
              <a:extLst>
                <a:ext uri="{FF2B5EF4-FFF2-40B4-BE49-F238E27FC236}">
                  <a16:creationId xmlns:a16="http://schemas.microsoft.com/office/drawing/2014/main" id="{8207108E-518E-45EE-A512-A6E0A371C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8676" name="Text Box 84">
              <a:extLst>
                <a:ext uri="{FF2B5EF4-FFF2-40B4-BE49-F238E27FC236}">
                  <a16:creationId xmlns:a16="http://schemas.microsoft.com/office/drawing/2014/main" id="{238AB90C-4389-4143-8C63-09A881A0A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8677" name="Text Box 85">
              <a:extLst>
                <a:ext uri="{FF2B5EF4-FFF2-40B4-BE49-F238E27FC236}">
                  <a16:creationId xmlns:a16="http://schemas.microsoft.com/office/drawing/2014/main" id="{7687B4D0-E84A-4B42-A9CB-53DCD1042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8678" name="Rectangle 86">
              <a:extLst>
                <a:ext uri="{FF2B5EF4-FFF2-40B4-BE49-F238E27FC236}">
                  <a16:creationId xmlns:a16="http://schemas.microsoft.com/office/drawing/2014/main" id="{6287B3BC-20CF-4F01-8516-6E337026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8679" name="Rectangle 87">
              <a:extLst>
                <a:ext uri="{FF2B5EF4-FFF2-40B4-BE49-F238E27FC236}">
                  <a16:creationId xmlns:a16="http://schemas.microsoft.com/office/drawing/2014/main" id="{2DF98076-95BC-4876-B5B9-21C695561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8680" name="Line 88">
              <a:extLst>
                <a:ext uri="{FF2B5EF4-FFF2-40B4-BE49-F238E27FC236}">
                  <a16:creationId xmlns:a16="http://schemas.microsoft.com/office/drawing/2014/main" id="{9AA5DDC0-4DFB-4762-9CFC-D05CF7B56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81" name="Line 89">
              <a:extLst>
                <a:ext uri="{FF2B5EF4-FFF2-40B4-BE49-F238E27FC236}">
                  <a16:creationId xmlns:a16="http://schemas.microsoft.com/office/drawing/2014/main" id="{2C4DD7FF-B012-4F3E-9E51-7D220B8C3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82" name="Line 90">
              <a:extLst>
                <a:ext uri="{FF2B5EF4-FFF2-40B4-BE49-F238E27FC236}">
                  <a16:creationId xmlns:a16="http://schemas.microsoft.com/office/drawing/2014/main" id="{64D34920-C47A-4EB1-9344-B51ADA7ED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83" name="Line 91">
              <a:extLst>
                <a:ext uri="{FF2B5EF4-FFF2-40B4-BE49-F238E27FC236}">
                  <a16:creationId xmlns:a16="http://schemas.microsoft.com/office/drawing/2014/main" id="{7A98230F-470E-45F4-B0A1-FBCAD3D4C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84" name="Line 92">
              <a:extLst>
                <a:ext uri="{FF2B5EF4-FFF2-40B4-BE49-F238E27FC236}">
                  <a16:creationId xmlns:a16="http://schemas.microsoft.com/office/drawing/2014/main" id="{C4CA32A3-8C55-4752-88CE-40E4548C1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85" name="Line 93">
              <a:extLst>
                <a:ext uri="{FF2B5EF4-FFF2-40B4-BE49-F238E27FC236}">
                  <a16:creationId xmlns:a16="http://schemas.microsoft.com/office/drawing/2014/main" id="{A9EF022B-961E-4673-9961-4B8C18ED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86" name="Line 94">
              <a:extLst>
                <a:ext uri="{FF2B5EF4-FFF2-40B4-BE49-F238E27FC236}">
                  <a16:creationId xmlns:a16="http://schemas.microsoft.com/office/drawing/2014/main" id="{7FCE3395-46EC-4C9F-A7C4-DA9683993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8687" name="Line 95">
              <a:extLst>
                <a:ext uri="{FF2B5EF4-FFF2-40B4-BE49-F238E27FC236}">
                  <a16:creationId xmlns:a16="http://schemas.microsoft.com/office/drawing/2014/main" id="{C336DD95-02E9-4FB5-A0CD-D7E4A9238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>
            <a:extLst>
              <a:ext uri="{FF2B5EF4-FFF2-40B4-BE49-F238E27FC236}">
                <a16:creationId xmlns:a16="http://schemas.microsoft.com/office/drawing/2014/main" id="{B7B7DD5A-5041-4AF3-9507-EC73734BD2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2A03E-C5E8-425D-B9D8-BCE70ADF6F27}" type="slidenum">
              <a:rPr lang="en-US" altLang="ti-ET"/>
              <a:pPr/>
              <a:t>9</a:t>
            </a:fld>
            <a:endParaRPr lang="en-US" altLang="ti-ET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05931B99-87AF-471D-8959-86488405F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– </a:t>
            </a:r>
            <a:r>
              <a:rPr lang="en-US" altLang="ti-ET">
                <a:latin typeface="Comic Sans MS" panose="030F0702030302020204" pitchFamily="66" charset="0"/>
              </a:rPr>
              <a:t>n</a:t>
            </a:r>
            <a:r>
              <a:rPr lang="en-US" altLang="ti-ET"/>
              <a:t> Not a Power of 2</a:t>
            </a:r>
          </a:p>
        </p:txBody>
      </p:sp>
      <p:grpSp>
        <p:nvGrpSpPr>
          <p:cNvPr id="239619" name="Group 3">
            <a:extLst>
              <a:ext uri="{FF2B5EF4-FFF2-40B4-BE49-F238E27FC236}">
                <a16:creationId xmlns:a16="http://schemas.microsoft.com/office/drawing/2014/main" id="{6FD7757E-B7CF-43B6-8500-E6FF525807F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219200"/>
            <a:ext cx="5638800" cy="609600"/>
            <a:chOff x="1536" y="768"/>
            <a:chExt cx="3552" cy="384"/>
          </a:xfrm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33D8CF43-16E7-45E6-9E15-6F774C2F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621" name="Rectangle 5">
              <a:extLst>
                <a:ext uri="{FF2B5EF4-FFF2-40B4-BE49-F238E27FC236}">
                  <a16:creationId xmlns:a16="http://schemas.microsoft.com/office/drawing/2014/main" id="{F145FFB6-8B34-434F-B623-40D82ADFC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49CE1BEF-5CED-415A-B1E9-350E4045E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DE22D66D-B568-4184-B697-A2E945F91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824E7ADC-6DC0-432A-96F5-359F48002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CC55DE68-3940-43CD-9670-985F9C46B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0A170901-80E3-429A-AE0F-D1F7BEF3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9627" name="Rectangle 11">
              <a:extLst>
                <a:ext uri="{FF2B5EF4-FFF2-40B4-BE49-F238E27FC236}">
                  <a16:creationId xmlns:a16="http://schemas.microsoft.com/office/drawing/2014/main" id="{11298B27-65E4-4A94-BF34-4042D8C4D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628" name="Rectangle 12">
              <a:extLst>
                <a:ext uri="{FF2B5EF4-FFF2-40B4-BE49-F238E27FC236}">
                  <a16:creationId xmlns:a16="http://schemas.microsoft.com/office/drawing/2014/main" id="{C58838FD-F0F7-419A-8746-6AB882A08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629" name="Rectangle 13">
              <a:extLst>
                <a:ext uri="{FF2B5EF4-FFF2-40B4-BE49-F238E27FC236}">
                  <a16:creationId xmlns:a16="http://schemas.microsoft.com/office/drawing/2014/main" id="{AD098C43-210D-4197-89AE-2A3231CA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1333A4DC-03E0-43C1-91CF-31DAD6F2F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1B0C459A-06A3-4390-B26D-B54931415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DE836E10-1AB0-4F96-AECD-E7F68662F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3" name="Line 17">
              <a:extLst>
                <a:ext uri="{FF2B5EF4-FFF2-40B4-BE49-F238E27FC236}">
                  <a16:creationId xmlns:a16="http://schemas.microsoft.com/office/drawing/2014/main" id="{A6CBEE19-F832-4ABA-9632-9F9333E84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4" name="Line 18">
              <a:extLst>
                <a:ext uri="{FF2B5EF4-FFF2-40B4-BE49-F238E27FC236}">
                  <a16:creationId xmlns:a16="http://schemas.microsoft.com/office/drawing/2014/main" id="{16802DBB-3A86-4C31-9449-B4605AC6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39FE8ABD-E827-4972-A8BD-908F7130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E3BA3AEC-87EC-4E46-B20E-625C2242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FE66226D-25A6-4804-B221-8FDD43E3C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8" name="Line 22">
              <a:extLst>
                <a:ext uri="{FF2B5EF4-FFF2-40B4-BE49-F238E27FC236}">
                  <a16:creationId xmlns:a16="http://schemas.microsoft.com/office/drawing/2014/main" id="{480ADCED-3AB1-478F-BFE6-543B0981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39" name="Line 23">
              <a:extLst>
                <a:ext uri="{FF2B5EF4-FFF2-40B4-BE49-F238E27FC236}">
                  <a16:creationId xmlns:a16="http://schemas.microsoft.com/office/drawing/2014/main" id="{7B2C524A-5D60-4A1D-BDF0-14563BC0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2A29BB80-A547-4FED-81FC-FDBD6553D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41" name="Line 25">
              <a:extLst>
                <a:ext uri="{FF2B5EF4-FFF2-40B4-BE49-F238E27FC236}">
                  <a16:creationId xmlns:a16="http://schemas.microsoft.com/office/drawing/2014/main" id="{4514811A-69D9-4860-81BD-8549A12BE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42" name="Line 26">
              <a:extLst>
                <a:ext uri="{FF2B5EF4-FFF2-40B4-BE49-F238E27FC236}">
                  <a16:creationId xmlns:a16="http://schemas.microsoft.com/office/drawing/2014/main" id="{D6458EB9-2F5A-493A-84FC-28781016B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43" name="Line 27">
              <a:extLst>
                <a:ext uri="{FF2B5EF4-FFF2-40B4-BE49-F238E27FC236}">
                  <a16:creationId xmlns:a16="http://schemas.microsoft.com/office/drawing/2014/main" id="{5C2F4CE6-CAB1-4525-A279-EE17E89C5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44" name="Line 28">
              <a:extLst>
                <a:ext uri="{FF2B5EF4-FFF2-40B4-BE49-F238E27FC236}">
                  <a16:creationId xmlns:a16="http://schemas.microsoft.com/office/drawing/2014/main" id="{06816379-CB0E-4F4C-A764-4F6110A74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8F481541-5FFD-46CC-A6F4-003BABEA5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66BA4812-F750-4F7A-A183-A4694EFE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9647" name="Text Box 31">
              <a:extLst>
                <a:ext uri="{FF2B5EF4-FFF2-40B4-BE49-F238E27FC236}">
                  <a16:creationId xmlns:a16="http://schemas.microsoft.com/office/drawing/2014/main" id="{CAFCFAC5-5F2E-4F76-91EE-F667C315D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1E20FD40-4A4F-455F-AEDC-13DEBE75A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5C6B9B80-B4EE-4B83-B263-678B7E02F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F9F0D136-AE3F-41BF-9C87-8F5F0980A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0E7A8B40-FC46-4B4F-B370-E2CDFB09E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5A84F0DB-F816-4E98-890F-259E972DD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E3F60F96-30F1-40BC-AFE3-522828354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39654" name="Text Box 38">
              <a:extLst>
                <a:ext uri="{FF2B5EF4-FFF2-40B4-BE49-F238E27FC236}">
                  <a16:creationId xmlns:a16="http://schemas.microsoft.com/office/drawing/2014/main" id="{50E2658C-DEBF-4B34-952A-3C886F843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39655" name="Text Box 39">
              <a:extLst>
                <a:ext uri="{FF2B5EF4-FFF2-40B4-BE49-F238E27FC236}">
                  <a16:creationId xmlns:a16="http://schemas.microsoft.com/office/drawing/2014/main" id="{7E3ADD5E-E097-4DE5-9077-39FFD0DA1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39656" name="Text Box 40">
              <a:extLst>
                <a:ext uri="{FF2B5EF4-FFF2-40B4-BE49-F238E27FC236}">
                  <a16:creationId xmlns:a16="http://schemas.microsoft.com/office/drawing/2014/main" id="{31847E9B-B693-4CA8-ABD1-BD7559BC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600"/>
                <a:t>q = 6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E01BF321-9B48-49CC-9D3A-BA216540413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905000"/>
            <a:ext cx="7315200" cy="914400"/>
            <a:chOff x="480" y="1200"/>
            <a:chExt cx="4608" cy="576"/>
          </a:xfrm>
        </p:grpSpPr>
        <p:sp>
          <p:nvSpPr>
            <p:cNvPr id="239658" name="Rectangle 42">
              <a:extLst>
                <a:ext uri="{FF2B5EF4-FFF2-40B4-BE49-F238E27FC236}">
                  <a16:creationId xmlns:a16="http://schemas.microsoft.com/office/drawing/2014/main" id="{2742DFA6-65A3-41C8-BB25-604521A7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659" name="Rectangle 43">
              <a:extLst>
                <a:ext uri="{FF2B5EF4-FFF2-40B4-BE49-F238E27FC236}">
                  <a16:creationId xmlns:a16="http://schemas.microsoft.com/office/drawing/2014/main" id="{E604B94B-1291-4119-B02C-ECD408A56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9660" name="Rectangle 44">
              <a:extLst>
                <a:ext uri="{FF2B5EF4-FFF2-40B4-BE49-F238E27FC236}">
                  <a16:creationId xmlns:a16="http://schemas.microsoft.com/office/drawing/2014/main" id="{9D8DEDEC-B611-4068-9D9B-CAF5D043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661" name="Rectangle 45">
              <a:extLst>
                <a:ext uri="{FF2B5EF4-FFF2-40B4-BE49-F238E27FC236}">
                  <a16:creationId xmlns:a16="http://schemas.microsoft.com/office/drawing/2014/main" id="{AA44EB04-00E8-4B8D-A46C-8D88008CF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662" name="Rectangle 46">
              <a:extLst>
                <a:ext uri="{FF2B5EF4-FFF2-40B4-BE49-F238E27FC236}">
                  <a16:creationId xmlns:a16="http://schemas.microsoft.com/office/drawing/2014/main" id="{036EBE44-FAE9-45CA-9BA9-6D358ACF4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663" name="Rectangle 47">
              <a:extLst>
                <a:ext uri="{FF2B5EF4-FFF2-40B4-BE49-F238E27FC236}">
                  <a16:creationId xmlns:a16="http://schemas.microsoft.com/office/drawing/2014/main" id="{50AA8B45-255A-40AE-ABF9-2A87F538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664" name="Line 48">
              <a:extLst>
                <a:ext uri="{FF2B5EF4-FFF2-40B4-BE49-F238E27FC236}">
                  <a16:creationId xmlns:a16="http://schemas.microsoft.com/office/drawing/2014/main" id="{B9538E53-55CE-42EC-B758-5ED804288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65" name="Line 49">
              <a:extLst>
                <a:ext uri="{FF2B5EF4-FFF2-40B4-BE49-F238E27FC236}">
                  <a16:creationId xmlns:a16="http://schemas.microsoft.com/office/drawing/2014/main" id="{267399DA-58A4-489D-BECD-7E460A9FD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66" name="Line 50">
              <a:extLst>
                <a:ext uri="{FF2B5EF4-FFF2-40B4-BE49-F238E27FC236}">
                  <a16:creationId xmlns:a16="http://schemas.microsoft.com/office/drawing/2014/main" id="{927039E4-9937-433B-9E32-BC653002C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67" name="Line 51">
              <a:extLst>
                <a:ext uri="{FF2B5EF4-FFF2-40B4-BE49-F238E27FC236}">
                  <a16:creationId xmlns:a16="http://schemas.microsoft.com/office/drawing/2014/main" id="{A4F09809-1189-4B8A-A8E0-A8567323E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68" name="Line 52">
              <a:extLst>
                <a:ext uri="{FF2B5EF4-FFF2-40B4-BE49-F238E27FC236}">
                  <a16:creationId xmlns:a16="http://schemas.microsoft.com/office/drawing/2014/main" id="{75E10D0B-E4C8-4752-96B8-F51850758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69" name="Line 53">
              <a:extLst>
                <a:ext uri="{FF2B5EF4-FFF2-40B4-BE49-F238E27FC236}">
                  <a16:creationId xmlns:a16="http://schemas.microsoft.com/office/drawing/2014/main" id="{2ACFEC94-109A-4E52-834B-1378E496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70" name="Text Box 54">
              <a:extLst>
                <a:ext uri="{FF2B5EF4-FFF2-40B4-BE49-F238E27FC236}">
                  <a16:creationId xmlns:a16="http://schemas.microsoft.com/office/drawing/2014/main" id="{CAA7AF88-F9D9-4207-839D-31DFA7A72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9671" name="Text Box 55">
              <a:extLst>
                <a:ext uri="{FF2B5EF4-FFF2-40B4-BE49-F238E27FC236}">
                  <a16:creationId xmlns:a16="http://schemas.microsoft.com/office/drawing/2014/main" id="{74BA3511-A5D3-45B3-9402-7E12F940F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9672" name="Text Box 56">
              <a:extLst>
                <a:ext uri="{FF2B5EF4-FFF2-40B4-BE49-F238E27FC236}">
                  <a16:creationId xmlns:a16="http://schemas.microsoft.com/office/drawing/2014/main" id="{E27DD269-6AF3-4F57-8A7B-6FBBA3DC4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9673" name="Text Box 57">
              <a:extLst>
                <a:ext uri="{FF2B5EF4-FFF2-40B4-BE49-F238E27FC236}">
                  <a16:creationId xmlns:a16="http://schemas.microsoft.com/office/drawing/2014/main" id="{9DAD0C58-28AE-43E2-8B22-1D87B0BF2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9674" name="Text Box 58">
              <a:extLst>
                <a:ext uri="{FF2B5EF4-FFF2-40B4-BE49-F238E27FC236}">
                  <a16:creationId xmlns:a16="http://schemas.microsoft.com/office/drawing/2014/main" id="{ECA7898E-A9F9-486C-AADA-510162A77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9675" name="Text Box 59">
              <a:extLst>
                <a:ext uri="{FF2B5EF4-FFF2-40B4-BE49-F238E27FC236}">
                  <a16:creationId xmlns:a16="http://schemas.microsoft.com/office/drawing/2014/main" id="{97AF107C-7634-4364-A1F1-06A38D02A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9676" name="Rectangle 60">
              <a:extLst>
                <a:ext uri="{FF2B5EF4-FFF2-40B4-BE49-F238E27FC236}">
                  <a16:creationId xmlns:a16="http://schemas.microsoft.com/office/drawing/2014/main" id="{7AE8E656-5391-46F1-BE7D-13B6A63F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677" name="Rectangle 61">
              <a:extLst>
                <a:ext uri="{FF2B5EF4-FFF2-40B4-BE49-F238E27FC236}">
                  <a16:creationId xmlns:a16="http://schemas.microsoft.com/office/drawing/2014/main" id="{150FB73A-ECDC-4DD9-AB17-82867CD1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678" name="Rectangle 62">
              <a:extLst>
                <a:ext uri="{FF2B5EF4-FFF2-40B4-BE49-F238E27FC236}">
                  <a16:creationId xmlns:a16="http://schemas.microsoft.com/office/drawing/2014/main" id="{F6996F02-87B0-4A91-B24B-52539C3F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9679" name="Rectangle 63">
              <a:extLst>
                <a:ext uri="{FF2B5EF4-FFF2-40B4-BE49-F238E27FC236}">
                  <a16:creationId xmlns:a16="http://schemas.microsoft.com/office/drawing/2014/main" id="{7F72F2C1-2EAD-41DF-9C26-9864D5D68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9680" name="Rectangle 64">
              <a:extLst>
                <a:ext uri="{FF2B5EF4-FFF2-40B4-BE49-F238E27FC236}">
                  <a16:creationId xmlns:a16="http://schemas.microsoft.com/office/drawing/2014/main" id="{CA767445-0197-4208-B87B-08CCC67A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681" name="Line 65">
              <a:extLst>
                <a:ext uri="{FF2B5EF4-FFF2-40B4-BE49-F238E27FC236}">
                  <a16:creationId xmlns:a16="http://schemas.microsoft.com/office/drawing/2014/main" id="{6EAD6B6A-F5F7-4046-A590-E2A45669D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82" name="Line 66">
              <a:extLst>
                <a:ext uri="{FF2B5EF4-FFF2-40B4-BE49-F238E27FC236}">
                  <a16:creationId xmlns:a16="http://schemas.microsoft.com/office/drawing/2014/main" id="{6429D353-7FDE-4A3F-80EB-365C519D6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83" name="Line 67">
              <a:extLst>
                <a:ext uri="{FF2B5EF4-FFF2-40B4-BE49-F238E27FC236}">
                  <a16:creationId xmlns:a16="http://schemas.microsoft.com/office/drawing/2014/main" id="{1EFDD063-331E-4C59-9714-88488124E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84" name="Text Box 68">
              <a:extLst>
                <a:ext uri="{FF2B5EF4-FFF2-40B4-BE49-F238E27FC236}">
                  <a16:creationId xmlns:a16="http://schemas.microsoft.com/office/drawing/2014/main" id="{005F3986-9F70-4A1F-BA14-AB5FA4DF1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9685" name="Text Box 69">
              <a:extLst>
                <a:ext uri="{FF2B5EF4-FFF2-40B4-BE49-F238E27FC236}">
                  <a16:creationId xmlns:a16="http://schemas.microsoft.com/office/drawing/2014/main" id="{5CEA47BD-212A-43E4-89BB-EF1CA88D7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9686" name="Text Box 70">
              <a:extLst>
                <a:ext uri="{FF2B5EF4-FFF2-40B4-BE49-F238E27FC236}">
                  <a16:creationId xmlns:a16="http://schemas.microsoft.com/office/drawing/2014/main" id="{F6BF18FA-F6BD-469A-A9EB-A69892D7B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39687" name="Text Box 71">
              <a:extLst>
                <a:ext uri="{FF2B5EF4-FFF2-40B4-BE49-F238E27FC236}">
                  <a16:creationId xmlns:a16="http://schemas.microsoft.com/office/drawing/2014/main" id="{79D4A362-7D97-48D9-A12A-310DCAF61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39688" name="Text Box 72">
              <a:extLst>
                <a:ext uri="{FF2B5EF4-FFF2-40B4-BE49-F238E27FC236}">
                  <a16:creationId xmlns:a16="http://schemas.microsoft.com/office/drawing/2014/main" id="{BD515887-C412-4D73-818C-5F0472CBD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39689" name="Text Box 73">
              <a:extLst>
                <a:ext uri="{FF2B5EF4-FFF2-40B4-BE49-F238E27FC236}">
                  <a16:creationId xmlns:a16="http://schemas.microsoft.com/office/drawing/2014/main" id="{1039D3CC-01FE-4656-885F-2DD7F8E8B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600"/>
                <a:t>q = 9</a:t>
              </a:r>
            </a:p>
          </p:txBody>
        </p:sp>
        <p:sp>
          <p:nvSpPr>
            <p:cNvPr id="239690" name="Text Box 74">
              <a:extLst>
                <a:ext uri="{FF2B5EF4-FFF2-40B4-BE49-F238E27FC236}">
                  <a16:creationId xmlns:a16="http://schemas.microsoft.com/office/drawing/2014/main" id="{629233E9-2409-4886-A293-1AD4DD5B0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600"/>
                <a:t>q = 3</a:t>
              </a:r>
            </a:p>
          </p:txBody>
        </p:sp>
        <p:sp>
          <p:nvSpPr>
            <p:cNvPr id="239691" name="Line 75">
              <a:extLst>
                <a:ext uri="{FF2B5EF4-FFF2-40B4-BE49-F238E27FC236}">
                  <a16:creationId xmlns:a16="http://schemas.microsoft.com/office/drawing/2014/main" id="{2A17B526-F062-44C5-AA0C-096EE5BFB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692" name="Line 76">
              <a:extLst>
                <a:ext uri="{FF2B5EF4-FFF2-40B4-BE49-F238E27FC236}">
                  <a16:creationId xmlns:a16="http://schemas.microsoft.com/office/drawing/2014/main" id="{6BF61E92-DC32-4C5B-AA15-D544CFE87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9693" name="Group 77">
            <a:extLst>
              <a:ext uri="{FF2B5EF4-FFF2-40B4-BE49-F238E27FC236}">
                <a16:creationId xmlns:a16="http://schemas.microsoft.com/office/drawing/2014/main" id="{EBCDBC26-7875-45BF-AF61-6D7BBC978949}"/>
              </a:ext>
            </a:extLst>
          </p:cNvPr>
          <p:cNvGrpSpPr>
            <a:grpSpLocks/>
          </p:cNvGrpSpPr>
          <p:nvPr/>
        </p:nvGrpSpPr>
        <p:grpSpPr bwMode="auto">
          <a:xfrm>
            <a:off x="3040064" y="2895600"/>
            <a:ext cx="5583237" cy="914400"/>
            <a:chOff x="955" y="1824"/>
            <a:chExt cx="3517" cy="576"/>
          </a:xfrm>
        </p:grpSpPr>
        <p:sp>
          <p:nvSpPr>
            <p:cNvPr id="239694" name="Rectangle 78">
              <a:extLst>
                <a:ext uri="{FF2B5EF4-FFF2-40B4-BE49-F238E27FC236}">
                  <a16:creationId xmlns:a16="http://schemas.microsoft.com/office/drawing/2014/main" id="{DD80CEEF-FDE8-41EA-AE14-3153496CD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695" name="Rectangle 79">
              <a:extLst>
                <a:ext uri="{FF2B5EF4-FFF2-40B4-BE49-F238E27FC236}">
                  <a16:creationId xmlns:a16="http://schemas.microsoft.com/office/drawing/2014/main" id="{11EFB469-0013-478A-8F30-4E0E590EB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696" name="Rectangle 80">
              <a:extLst>
                <a:ext uri="{FF2B5EF4-FFF2-40B4-BE49-F238E27FC236}">
                  <a16:creationId xmlns:a16="http://schemas.microsoft.com/office/drawing/2014/main" id="{F79A0951-36BD-4661-9586-2BEB8B41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697" name="Line 81">
              <a:extLst>
                <a:ext uri="{FF2B5EF4-FFF2-40B4-BE49-F238E27FC236}">
                  <a16:creationId xmlns:a16="http://schemas.microsoft.com/office/drawing/2014/main" id="{4CED0281-F5C4-4526-8316-F95B8C134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98" name="Line 82">
              <a:extLst>
                <a:ext uri="{FF2B5EF4-FFF2-40B4-BE49-F238E27FC236}">
                  <a16:creationId xmlns:a16="http://schemas.microsoft.com/office/drawing/2014/main" id="{548CCF20-E62D-4EA6-8AE2-2BEDC7610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699" name="Line 83">
              <a:extLst>
                <a:ext uri="{FF2B5EF4-FFF2-40B4-BE49-F238E27FC236}">
                  <a16:creationId xmlns:a16="http://schemas.microsoft.com/office/drawing/2014/main" id="{9CF187C0-B54D-41BC-978E-EF7CE7C2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00" name="Text Box 84">
              <a:extLst>
                <a:ext uri="{FF2B5EF4-FFF2-40B4-BE49-F238E27FC236}">
                  <a16:creationId xmlns:a16="http://schemas.microsoft.com/office/drawing/2014/main" id="{A06EBA14-A96F-4392-8E7A-A8D9CECA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9701" name="Text Box 85">
              <a:extLst>
                <a:ext uri="{FF2B5EF4-FFF2-40B4-BE49-F238E27FC236}">
                  <a16:creationId xmlns:a16="http://schemas.microsoft.com/office/drawing/2014/main" id="{C792851A-F6C4-492B-990B-B70C84151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9702" name="Text Box 86">
              <a:extLst>
                <a:ext uri="{FF2B5EF4-FFF2-40B4-BE49-F238E27FC236}">
                  <a16:creationId xmlns:a16="http://schemas.microsoft.com/office/drawing/2014/main" id="{889BFA98-436A-45F4-9666-052C968BB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9703" name="Rectangle 87">
              <a:extLst>
                <a:ext uri="{FF2B5EF4-FFF2-40B4-BE49-F238E27FC236}">
                  <a16:creationId xmlns:a16="http://schemas.microsoft.com/office/drawing/2014/main" id="{CFFD2FF1-D5B1-4CD8-A4F3-FE5E939B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704" name="Rectangle 88">
              <a:extLst>
                <a:ext uri="{FF2B5EF4-FFF2-40B4-BE49-F238E27FC236}">
                  <a16:creationId xmlns:a16="http://schemas.microsoft.com/office/drawing/2014/main" id="{5BE67427-9A7E-41E1-93FF-BBE4F6A7B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9705" name="Rectangle 89">
              <a:extLst>
                <a:ext uri="{FF2B5EF4-FFF2-40B4-BE49-F238E27FC236}">
                  <a16:creationId xmlns:a16="http://schemas.microsoft.com/office/drawing/2014/main" id="{4BD8D98E-2BDB-4574-B481-F27E25E0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706" name="Line 90">
              <a:extLst>
                <a:ext uri="{FF2B5EF4-FFF2-40B4-BE49-F238E27FC236}">
                  <a16:creationId xmlns:a16="http://schemas.microsoft.com/office/drawing/2014/main" id="{6FDD36DD-5326-4DDE-9A20-75B0053DC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07" name="Line 91">
              <a:extLst>
                <a:ext uri="{FF2B5EF4-FFF2-40B4-BE49-F238E27FC236}">
                  <a16:creationId xmlns:a16="http://schemas.microsoft.com/office/drawing/2014/main" id="{4877E526-D00B-43C8-A79F-3FB8003D2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08" name="Line 92">
              <a:extLst>
                <a:ext uri="{FF2B5EF4-FFF2-40B4-BE49-F238E27FC236}">
                  <a16:creationId xmlns:a16="http://schemas.microsoft.com/office/drawing/2014/main" id="{28079999-A2BB-4AE3-85FD-B45392390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09" name="Line 93">
              <a:extLst>
                <a:ext uri="{FF2B5EF4-FFF2-40B4-BE49-F238E27FC236}">
                  <a16:creationId xmlns:a16="http://schemas.microsoft.com/office/drawing/2014/main" id="{5BE71B64-F665-4804-A589-D5BE1196B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10" name="Text Box 94">
              <a:extLst>
                <a:ext uri="{FF2B5EF4-FFF2-40B4-BE49-F238E27FC236}">
                  <a16:creationId xmlns:a16="http://schemas.microsoft.com/office/drawing/2014/main" id="{70EA3970-4B61-42E8-B06C-5BF08DD8A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9711" name="Text Box 95">
              <a:extLst>
                <a:ext uri="{FF2B5EF4-FFF2-40B4-BE49-F238E27FC236}">
                  <a16:creationId xmlns:a16="http://schemas.microsoft.com/office/drawing/2014/main" id="{B8C91B8E-B95C-4822-A249-8B703EA43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9712" name="Text Box 96">
              <a:extLst>
                <a:ext uri="{FF2B5EF4-FFF2-40B4-BE49-F238E27FC236}">
                  <a16:creationId xmlns:a16="http://schemas.microsoft.com/office/drawing/2014/main" id="{388799AF-0848-4841-9000-8E158642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9713" name="Rectangle 97">
              <a:extLst>
                <a:ext uri="{FF2B5EF4-FFF2-40B4-BE49-F238E27FC236}">
                  <a16:creationId xmlns:a16="http://schemas.microsoft.com/office/drawing/2014/main" id="{CBC76BC1-96F8-4A92-8766-7E9C61F5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9714" name="Rectangle 98">
              <a:extLst>
                <a:ext uri="{FF2B5EF4-FFF2-40B4-BE49-F238E27FC236}">
                  <a16:creationId xmlns:a16="http://schemas.microsoft.com/office/drawing/2014/main" id="{10AC0ECD-6A82-472A-B52B-927570D50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9715" name="Rectangle 99">
              <a:extLst>
                <a:ext uri="{FF2B5EF4-FFF2-40B4-BE49-F238E27FC236}">
                  <a16:creationId xmlns:a16="http://schemas.microsoft.com/office/drawing/2014/main" id="{0D4FD7D4-C693-4816-BAF4-6EC199B86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716" name="Line 100">
              <a:extLst>
                <a:ext uri="{FF2B5EF4-FFF2-40B4-BE49-F238E27FC236}">
                  <a16:creationId xmlns:a16="http://schemas.microsoft.com/office/drawing/2014/main" id="{A7CA9EC7-A124-4487-B028-F68B06B13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17" name="Text Box 101">
              <a:extLst>
                <a:ext uri="{FF2B5EF4-FFF2-40B4-BE49-F238E27FC236}">
                  <a16:creationId xmlns:a16="http://schemas.microsoft.com/office/drawing/2014/main" id="{6B1CE73F-BE0E-49E0-A37A-45FC24064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9718" name="Text Box 102">
              <a:extLst>
                <a:ext uri="{FF2B5EF4-FFF2-40B4-BE49-F238E27FC236}">
                  <a16:creationId xmlns:a16="http://schemas.microsoft.com/office/drawing/2014/main" id="{507E72B9-ADEF-412F-8595-71087B379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9719" name="Text Box 103">
              <a:extLst>
                <a:ext uri="{FF2B5EF4-FFF2-40B4-BE49-F238E27FC236}">
                  <a16:creationId xmlns:a16="http://schemas.microsoft.com/office/drawing/2014/main" id="{C2D72D71-6440-4505-9F4E-1DB06E5FD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39720" name="Rectangle 104">
              <a:extLst>
                <a:ext uri="{FF2B5EF4-FFF2-40B4-BE49-F238E27FC236}">
                  <a16:creationId xmlns:a16="http://schemas.microsoft.com/office/drawing/2014/main" id="{6522C93E-7DBF-411C-909F-5386CF1B9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721" name="Rectangle 105">
              <a:extLst>
                <a:ext uri="{FF2B5EF4-FFF2-40B4-BE49-F238E27FC236}">
                  <a16:creationId xmlns:a16="http://schemas.microsoft.com/office/drawing/2014/main" id="{8538434B-4050-4DBE-9A54-0A679BB3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722" name="Line 106">
              <a:extLst>
                <a:ext uri="{FF2B5EF4-FFF2-40B4-BE49-F238E27FC236}">
                  <a16:creationId xmlns:a16="http://schemas.microsoft.com/office/drawing/2014/main" id="{E0036438-36A3-4BDD-BDF3-6A18DE3E7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23" name="Line 107">
              <a:extLst>
                <a:ext uri="{FF2B5EF4-FFF2-40B4-BE49-F238E27FC236}">
                  <a16:creationId xmlns:a16="http://schemas.microsoft.com/office/drawing/2014/main" id="{EAD70409-437A-49CF-9AEF-ADAD03611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24" name="Text Box 108">
              <a:extLst>
                <a:ext uri="{FF2B5EF4-FFF2-40B4-BE49-F238E27FC236}">
                  <a16:creationId xmlns:a16="http://schemas.microsoft.com/office/drawing/2014/main" id="{F1E31E84-65EE-425C-998E-676CDCC15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39725" name="Text Box 109">
              <a:extLst>
                <a:ext uri="{FF2B5EF4-FFF2-40B4-BE49-F238E27FC236}">
                  <a16:creationId xmlns:a16="http://schemas.microsoft.com/office/drawing/2014/main" id="{D29C1D9B-BB41-4C02-B4B7-F15F1672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39726" name="Line 110">
              <a:extLst>
                <a:ext uri="{FF2B5EF4-FFF2-40B4-BE49-F238E27FC236}">
                  <a16:creationId xmlns:a16="http://schemas.microsoft.com/office/drawing/2014/main" id="{D01D523A-4933-41D6-9F36-4FFF42174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27" name="Line 111">
              <a:extLst>
                <a:ext uri="{FF2B5EF4-FFF2-40B4-BE49-F238E27FC236}">
                  <a16:creationId xmlns:a16="http://schemas.microsoft.com/office/drawing/2014/main" id="{B0358BA8-A5B1-49A8-B11D-EEB4708D9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28" name="Line 112">
              <a:extLst>
                <a:ext uri="{FF2B5EF4-FFF2-40B4-BE49-F238E27FC236}">
                  <a16:creationId xmlns:a16="http://schemas.microsoft.com/office/drawing/2014/main" id="{BD4E55DC-D1ED-4AC4-AB3D-C2299216A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29" name="Line 113">
              <a:extLst>
                <a:ext uri="{FF2B5EF4-FFF2-40B4-BE49-F238E27FC236}">
                  <a16:creationId xmlns:a16="http://schemas.microsoft.com/office/drawing/2014/main" id="{A0801BD9-00B0-4018-8215-AFF95C1D9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9730" name="Group 114">
            <a:extLst>
              <a:ext uri="{FF2B5EF4-FFF2-40B4-BE49-F238E27FC236}">
                <a16:creationId xmlns:a16="http://schemas.microsoft.com/office/drawing/2014/main" id="{2065F1BB-F28E-4B4A-BFCE-C41D88D1258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86200"/>
            <a:ext cx="6108700" cy="914400"/>
            <a:chOff x="720" y="2448"/>
            <a:chExt cx="3848" cy="576"/>
          </a:xfrm>
        </p:grpSpPr>
        <p:sp>
          <p:nvSpPr>
            <p:cNvPr id="239731" name="Rectangle 115">
              <a:extLst>
                <a:ext uri="{FF2B5EF4-FFF2-40B4-BE49-F238E27FC236}">
                  <a16:creationId xmlns:a16="http://schemas.microsoft.com/office/drawing/2014/main" id="{CE594F11-1C98-41E7-8CB8-5647C6ED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732" name="Rectangle 116">
              <a:extLst>
                <a:ext uri="{FF2B5EF4-FFF2-40B4-BE49-F238E27FC236}">
                  <a16:creationId xmlns:a16="http://schemas.microsoft.com/office/drawing/2014/main" id="{B14AB6D1-B316-45F3-AACB-57C68D5D7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733" name="Line 117">
              <a:extLst>
                <a:ext uri="{FF2B5EF4-FFF2-40B4-BE49-F238E27FC236}">
                  <a16:creationId xmlns:a16="http://schemas.microsoft.com/office/drawing/2014/main" id="{DFE84083-D828-49B5-81E9-A750CBB14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34" name="Line 118">
              <a:extLst>
                <a:ext uri="{FF2B5EF4-FFF2-40B4-BE49-F238E27FC236}">
                  <a16:creationId xmlns:a16="http://schemas.microsoft.com/office/drawing/2014/main" id="{49C08320-D159-4CA4-87D6-1BB346C6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35" name="Text Box 119">
              <a:extLst>
                <a:ext uri="{FF2B5EF4-FFF2-40B4-BE49-F238E27FC236}">
                  <a16:creationId xmlns:a16="http://schemas.microsoft.com/office/drawing/2014/main" id="{C2DC47FA-E24B-4CDC-AA95-D7A86A2A0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9736" name="Text Box 120">
              <a:extLst>
                <a:ext uri="{FF2B5EF4-FFF2-40B4-BE49-F238E27FC236}">
                  <a16:creationId xmlns:a16="http://schemas.microsoft.com/office/drawing/2014/main" id="{D489A7B1-A7F7-41DF-AA02-9C34C4E88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9737" name="Rectangle 121">
              <a:extLst>
                <a:ext uri="{FF2B5EF4-FFF2-40B4-BE49-F238E27FC236}">
                  <a16:creationId xmlns:a16="http://schemas.microsoft.com/office/drawing/2014/main" id="{A0D0C6EE-046A-4590-B12A-4C5F46453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738" name="Line 122">
              <a:extLst>
                <a:ext uri="{FF2B5EF4-FFF2-40B4-BE49-F238E27FC236}">
                  <a16:creationId xmlns:a16="http://schemas.microsoft.com/office/drawing/2014/main" id="{E66509F0-CFA1-405D-B0FD-EAD38DD9C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39" name="Line 123">
              <a:extLst>
                <a:ext uri="{FF2B5EF4-FFF2-40B4-BE49-F238E27FC236}">
                  <a16:creationId xmlns:a16="http://schemas.microsoft.com/office/drawing/2014/main" id="{1CB64101-546E-4F07-ABAA-ACF002B2E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40" name="Text Box 124">
              <a:extLst>
                <a:ext uri="{FF2B5EF4-FFF2-40B4-BE49-F238E27FC236}">
                  <a16:creationId xmlns:a16="http://schemas.microsoft.com/office/drawing/2014/main" id="{7194835D-ADC9-4528-BAC0-FB773F9DB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3</a:t>
              </a:r>
            </a:p>
          </p:txBody>
        </p:sp>
        <p:sp>
          <p:nvSpPr>
            <p:cNvPr id="239741" name="Rectangle 125">
              <a:extLst>
                <a:ext uri="{FF2B5EF4-FFF2-40B4-BE49-F238E27FC236}">
                  <a16:creationId xmlns:a16="http://schemas.microsoft.com/office/drawing/2014/main" id="{F7E8D540-BFBE-485D-8751-A4E4986C2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9742" name="Rectangle 126">
              <a:extLst>
                <a:ext uri="{FF2B5EF4-FFF2-40B4-BE49-F238E27FC236}">
                  <a16:creationId xmlns:a16="http://schemas.microsoft.com/office/drawing/2014/main" id="{3F12C057-65C1-435C-9DAC-1C346F6F9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743" name="Line 127">
              <a:extLst>
                <a:ext uri="{FF2B5EF4-FFF2-40B4-BE49-F238E27FC236}">
                  <a16:creationId xmlns:a16="http://schemas.microsoft.com/office/drawing/2014/main" id="{AD9BE33F-A835-47AB-BDEF-DA1CA2B7B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44" name="Line 128">
              <a:extLst>
                <a:ext uri="{FF2B5EF4-FFF2-40B4-BE49-F238E27FC236}">
                  <a16:creationId xmlns:a16="http://schemas.microsoft.com/office/drawing/2014/main" id="{6A06E200-8737-4886-8319-7C0C6C6AA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45" name="Line 129">
              <a:extLst>
                <a:ext uri="{FF2B5EF4-FFF2-40B4-BE49-F238E27FC236}">
                  <a16:creationId xmlns:a16="http://schemas.microsoft.com/office/drawing/2014/main" id="{B5AADE59-909B-4BCC-9984-8085A6404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46" name="Text Box 130">
              <a:extLst>
                <a:ext uri="{FF2B5EF4-FFF2-40B4-BE49-F238E27FC236}">
                  <a16:creationId xmlns:a16="http://schemas.microsoft.com/office/drawing/2014/main" id="{B7440D22-4A61-4002-BA40-C86B46A30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9747" name="Text Box 131">
              <a:extLst>
                <a:ext uri="{FF2B5EF4-FFF2-40B4-BE49-F238E27FC236}">
                  <a16:creationId xmlns:a16="http://schemas.microsoft.com/office/drawing/2014/main" id="{E62ED1F4-A0E0-449E-8593-B18E41F4B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9748" name="Rectangle 132">
              <a:extLst>
                <a:ext uri="{FF2B5EF4-FFF2-40B4-BE49-F238E27FC236}">
                  <a16:creationId xmlns:a16="http://schemas.microsoft.com/office/drawing/2014/main" id="{4F69CC79-DC8A-486A-AB27-472E717C5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749" name="Line 133">
              <a:extLst>
                <a:ext uri="{FF2B5EF4-FFF2-40B4-BE49-F238E27FC236}">
                  <a16:creationId xmlns:a16="http://schemas.microsoft.com/office/drawing/2014/main" id="{1E48E947-DE3A-4423-8279-73047F6C8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50" name="Line 134">
              <a:extLst>
                <a:ext uri="{FF2B5EF4-FFF2-40B4-BE49-F238E27FC236}">
                  <a16:creationId xmlns:a16="http://schemas.microsoft.com/office/drawing/2014/main" id="{5A4BFCDE-F48B-43A4-B473-4161B8CAD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51" name="Text Box 135">
              <a:extLst>
                <a:ext uri="{FF2B5EF4-FFF2-40B4-BE49-F238E27FC236}">
                  <a16:creationId xmlns:a16="http://schemas.microsoft.com/office/drawing/2014/main" id="{799C9863-437F-451F-87A5-6B6062BE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6</a:t>
              </a:r>
            </a:p>
          </p:txBody>
        </p:sp>
        <p:sp>
          <p:nvSpPr>
            <p:cNvPr id="239752" name="Rectangle 136">
              <a:extLst>
                <a:ext uri="{FF2B5EF4-FFF2-40B4-BE49-F238E27FC236}">
                  <a16:creationId xmlns:a16="http://schemas.microsoft.com/office/drawing/2014/main" id="{25E3AD61-BBA1-44EC-AB4E-DDF90AA66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9753" name="Rectangle 137">
              <a:extLst>
                <a:ext uri="{FF2B5EF4-FFF2-40B4-BE49-F238E27FC236}">
                  <a16:creationId xmlns:a16="http://schemas.microsoft.com/office/drawing/2014/main" id="{70545E6F-B3CB-4D44-B8B7-E256DC666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754" name="Line 138">
              <a:extLst>
                <a:ext uri="{FF2B5EF4-FFF2-40B4-BE49-F238E27FC236}">
                  <a16:creationId xmlns:a16="http://schemas.microsoft.com/office/drawing/2014/main" id="{0DAAA3A6-6901-4010-8E82-7F761085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55" name="Line 139">
              <a:extLst>
                <a:ext uri="{FF2B5EF4-FFF2-40B4-BE49-F238E27FC236}">
                  <a16:creationId xmlns:a16="http://schemas.microsoft.com/office/drawing/2014/main" id="{13895F7E-018B-41DC-9126-0395512FC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56" name="Text Box 140">
              <a:extLst>
                <a:ext uri="{FF2B5EF4-FFF2-40B4-BE49-F238E27FC236}">
                  <a16:creationId xmlns:a16="http://schemas.microsoft.com/office/drawing/2014/main" id="{FC5D661C-E8C2-4279-920A-9049DCD2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9757" name="Text Box 141">
              <a:extLst>
                <a:ext uri="{FF2B5EF4-FFF2-40B4-BE49-F238E27FC236}">
                  <a16:creationId xmlns:a16="http://schemas.microsoft.com/office/drawing/2014/main" id="{CA13FE2D-9462-4449-A709-CEA49E09A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9758" name="Rectangle 142">
              <a:extLst>
                <a:ext uri="{FF2B5EF4-FFF2-40B4-BE49-F238E27FC236}">
                  <a16:creationId xmlns:a16="http://schemas.microsoft.com/office/drawing/2014/main" id="{780F0406-9668-47E6-B6DE-4EEC3AEC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5</a:t>
              </a:r>
            </a:p>
          </p:txBody>
        </p:sp>
        <p:sp>
          <p:nvSpPr>
            <p:cNvPr id="239759" name="Text Box 143">
              <a:extLst>
                <a:ext uri="{FF2B5EF4-FFF2-40B4-BE49-F238E27FC236}">
                  <a16:creationId xmlns:a16="http://schemas.microsoft.com/office/drawing/2014/main" id="{1A1D5485-3097-4C3D-A430-86ED716FF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9</a:t>
              </a:r>
            </a:p>
          </p:txBody>
        </p:sp>
        <p:sp>
          <p:nvSpPr>
            <p:cNvPr id="239760" name="Rectangle 144">
              <a:extLst>
                <a:ext uri="{FF2B5EF4-FFF2-40B4-BE49-F238E27FC236}">
                  <a16:creationId xmlns:a16="http://schemas.microsoft.com/office/drawing/2014/main" id="{35044655-0CB7-4CCA-967B-381690659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2</a:t>
              </a:r>
            </a:p>
          </p:txBody>
        </p:sp>
        <p:sp>
          <p:nvSpPr>
            <p:cNvPr id="239761" name="Line 145">
              <a:extLst>
                <a:ext uri="{FF2B5EF4-FFF2-40B4-BE49-F238E27FC236}">
                  <a16:creationId xmlns:a16="http://schemas.microsoft.com/office/drawing/2014/main" id="{1CE15170-8F62-4A3F-9877-7A27AAC5D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62" name="Line 146">
              <a:extLst>
                <a:ext uri="{FF2B5EF4-FFF2-40B4-BE49-F238E27FC236}">
                  <a16:creationId xmlns:a16="http://schemas.microsoft.com/office/drawing/2014/main" id="{B36F1A61-566A-4913-8B57-3E966E48C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63" name="Text Box 147">
              <a:extLst>
                <a:ext uri="{FF2B5EF4-FFF2-40B4-BE49-F238E27FC236}">
                  <a16:creationId xmlns:a16="http://schemas.microsoft.com/office/drawing/2014/main" id="{F071AE53-E216-428A-884E-7BB00D5B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10</a:t>
              </a:r>
            </a:p>
          </p:txBody>
        </p:sp>
        <p:sp>
          <p:nvSpPr>
            <p:cNvPr id="239764" name="Rectangle 148">
              <a:extLst>
                <a:ext uri="{FF2B5EF4-FFF2-40B4-BE49-F238E27FC236}">
                  <a16:creationId xmlns:a16="http://schemas.microsoft.com/office/drawing/2014/main" id="{DA5BCA00-4EBF-4761-834C-FDCA25F3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765" name="Line 149">
              <a:extLst>
                <a:ext uri="{FF2B5EF4-FFF2-40B4-BE49-F238E27FC236}">
                  <a16:creationId xmlns:a16="http://schemas.microsoft.com/office/drawing/2014/main" id="{693F4820-2B95-4284-AFB2-4E7F285CD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66" name="Text Box 150">
              <a:extLst>
                <a:ext uri="{FF2B5EF4-FFF2-40B4-BE49-F238E27FC236}">
                  <a16:creationId xmlns:a16="http://schemas.microsoft.com/office/drawing/2014/main" id="{74A4386C-1A6B-48A9-9662-D6DE0187D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11</a:t>
              </a:r>
            </a:p>
          </p:txBody>
        </p:sp>
        <p:sp>
          <p:nvSpPr>
            <p:cNvPr id="239767" name="Line 151">
              <a:extLst>
                <a:ext uri="{FF2B5EF4-FFF2-40B4-BE49-F238E27FC236}">
                  <a16:creationId xmlns:a16="http://schemas.microsoft.com/office/drawing/2014/main" id="{7EEE4827-035E-4962-9D35-B0592C1DB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68" name="Line 152">
              <a:extLst>
                <a:ext uri="{FF2B5EF4-FFF2-40B4-BE49-F238E27FC236}">
                  <a16:creationId xmlns:a16="http://schemas.microsoft.com/office/drawing/2014/main" id="{6295D844-57DB-4711-B112-3673C0C0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69" name="Line 153">
              <a:extLst>
                <a:ext uri="{FF2B5EF4-FFF2-40B4-BE49-F238E27FC236}">
                  <a16:creationId xmlns:a16="http://schemas.microsoft.com/office/drawing/2014/main" id="{36173A39-5F76-42A2-8309-923906988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70" name="Line 154">
              <a:extLst>
                <a:ext uri="{FF2B5EF4-FFF2-40B4-BE49-F238E27FC236}">
                  <a16:creationId xmlns:a16="http://schemas.microsoft.com/office/drawing/2014/main" id="{3873D18B-FE96-49A1-ABBC-794AB7868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71" name="Line 155">
              <a:extLst>
                <a:ext uri="{FF2B5EF4-FFF2-40B4-BE49-F238E27FC236}">
                  <a16:creationId xmlns:a16="http://schemas.microsoft.com/office/drawing/2014/main" id="{213F8EDC-1FA0-409F-BAAB-9C483EEA3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72" name="Line 156">
              <a:extLst>
                <a:ext uri="{FF2B5EF4-FFF2-40B4-BE49-F238E27FC236}">
                  <a16:creationId xmlns:a16="http://schemas.microsoft.com/office/drawing/2014/main" id="{1C63724B-4B06-42F1-AE43-8D8F0AE6B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73" name="Line 157">
              <a:extLst>
                <a:ext uri="{FF2B5EF4-FFF2-40B4-BE49-F238E27FC236}">
                  <a16:creationId xmlns:a16="http://schemas.microsoft.com/office/drawing/2014/main" id="{666E592D-D9AA-4954-A399-56D1A02B7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74" name="Line 158">
              <a:extLst>
                <a:ext uri="{FF2B5EF4-FFF2-40B4-BE49-F238E27FC236}">
                  <a16:creationId xmlns:a16="http://schemas.microsoft.com/office/drawing/2014/main" id="{D40CEEA2-B310-430F-A665-CFCBD381C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  <p:grpSp>
        <p:nvGrpSpPr>
          <p:cNvPr id="239775" name="Group 159">
            <a:extLst>
              <a:ext uri="{FF2B5EF4-FFF2-40B4-BE49-F238E27FC236}">
                <a16:creationId xmlns:a16="http://schemas.microsoft.com/office/drawing/2014/main" id="{DFE8208F-E4DB-428C-8C86-16177946817F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4876800"/>
            <a:ext cx="4498975" cy="914400"/>
            <a:chOff x="624" y="3072"/>
            <a:chExt cx="2834" cy="576"/>
          </a:xfrm>
        </p:grpSpPr>
        <p:sp>
          <p:nvSpPr>
            <p:cNvPr id="239776" name="Rectangle 160">
              <a:extLst>
                <a:ext uri="{FF2B5EF4-FFF2-40B4-BE49-F238E27FC236}">
                  <a16:creationId xmlns:a16="http://schemas.microsoft.com/office/drawing/2014/main" id="{CF0634A4-5D37-4CB3-AE32-688A814C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4</a:t>
              </a:r>
            </a:p>
          </p:txBody>
        </p:sp>
        <p:sp>
          <p:nvSpPr>
            <p:cNvPr id="239777" name="Line 161">
              <a:extLst>
                <a:ext uri="{FF2B5EF4-FFF2-40B4-BE49-F238E27FC236}">
                  <a16:creationId xmlns:a16="http://schemas.microsoft.com/office/drawing/2014/main" id="{9F82A1C8-26D3-4400-B65F-73F636265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78" name="Text Box 162">
              <a:extLst>
                <a:ext uri="{FF2B5EF4-FFF2-40B4-BE49-F238E27FC236}">
                  <a16:creationId xmlns:a16="http://schemas.microsoft.com/office/drawing/2014/main" id="{F2AEAFBF-8B97-4BBE-8134-3F0AA826B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1</a:t>
              </a:r>
            </a:p>
          </p:txBody>
        </p:sp>
        <p:sp>
          <p:nvSpPr>
            <p:cNvPr id="239779" name="Rectangle 163">
              <a:extLst>
                <a:ext uri="{FF2B5EF4-FFF2-40B4-BE49-F238E27FC236}">
                  <a16:creationId xmlns:a16="http://schemas.microsoft.com/office/drawing/2014/main" id="{3540377F-8B05-437C-A140-1D05BAB4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780" name="Line 164">
              <a:extLst>
                <a:ext uri="{FF2B5EF4-FFF2-40B4-BE49-F238E27FC236}">
                  <a16:creationId xmlns:a16="http://schemas.microsoft.com/office/drawing/2014/main" id="{DAF670CE-E965-441F-B9CA-D005AD304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81" name="Line 165">
              <a:extLst>
                <a:ext uri="{FF2B5EF4-FFF2-40B4-BE49-F238E27FC236}">
                  <a16:creationId xmlns:a16="http://schemas.microsoft.com/office/drawing/2014/main" id="{FAF60BCE-C124-4AF1-A3CE-DD4176DA9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82" name="Text Box 166">
              <a:extLst>
                <a:ext uri="{FF2B5EF4-FFF2-40B4-BE49-F238E27FC236}">
                  <a16:creationId xmlns:a16="http://schemas.microsoft.com/office/drawing/2014/main" id="{3F08BF0B-3D3C-479C-A2AF-18211DA0D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2</a:t>
              </a:r>
            </a:p>
          </p:txBody>
        </p:sp>
        <p:sp>
          <p:nvSpPr>
            <p:cNvPr id="239783" name="Rectangle 167">
              <a:extLst>
                <a:ext uri="{FF2B5EF4-FFF2-40B4-BE49-F238E27FC236}">
                  <a16:creationId xmlns:a16="http://schemas.microsoft.com/office/drawing/2014/main" id="{692C57C7-8CFF-40A6-9C21-066D6F65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6</a:t>
              </a:r>
            </a:p>
          </p:txBody>
        </p:sp>
        <p:sp>
          <p:nvSpPr>
            <p:cNvPr id="239784" name="Line 168">
              <a:extLst>
                <a:ext uri="{FF2B5EF4-FFF2-40B4-BE49-F238E27FC236}">
                  <a16:creationId xmlns:a16="http://schemas.microsoft.com/office/drawing/2014/main" id="{36DE63E6-1A09-48DD-B01E-A65FF6E84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85" name="Line 169">
              <a:extLst>
                <a:ext uri="{FF2B5EF4-FFF2-40B4-BE49-F238E27FC236}">
                  <a16:creationId xmlns:a16="http://schemas.microsoft.com/office/drawing/2014/main" id="{3BE0994C-33E4-454C-B641-94ECCD3E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86" name="Text Box 170">
              <a:extLst>
                <a:ext uri="{FF2B5EF4-FFF2-40B4-BE49-F238E27FC236}">
                  <a16:creationId xmlns:a16="http://schemas.microsoft.com/office/drawing/2014/main" id="{9F58E9F8-B099-4B4D-8E04-6E0C8CAF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4</a:t>
              </a:r>
            </a:p>
          </p:txBody>
        </p:sp>
        <p:sp>
          <p:nvSpPr>
            <p:cNvPr id="239787" name="Rectangle 171">
              <a:extLst>
                <a:ext uri="{FF2B5EF4-FFF2-40B4-BE49-F238E27FC236}">
                  <a16:creationId xmlns:a16="http://schemas.microsoft.com/office/drawing/2014/main" id="{B9307DB9-5197-4591-B57A-A0007E1BE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1</a:t>
              </a:r>
            </a:p>
          </p:txBody>
        </p:sp>
        <p:sp>
          <p:nvSpPr>
            <p:cNvPr id="239788" name="Line 172">
              <a:extLst>
                <a:ext uri="{FF2B5EF4-FFF2-40B4-BE49-F238E27FC236}">
                  <a16:creationId xmlns:a16="http://schemas.microsoft.com/office/drawing/2014/main" id="{F475DD3E-F040-46BF-B873-759CAB99C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89" name="Line 173">
              <a:extLst>
                <a:ext uri="{FF2B5EF4-FFF2-40B4-BE49-F238E27FC236}">
                  <a16:creationId xmlns:a16="http://schemas.microsoft.com/office/drawing/2014/main" id="{74D5A2A3-4598-497A-B41C-1D1DADB34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90" name="Text Box 174">
              <a:extLst>
                <a:ext uri="{FF2B5EF4-FFF2-40B4-BE49-F238E27FC236}">
                  <a16:creationId xmlns:a16="http://schemas.microsoft.com/office/drawing/2014/main" id="{4D31B613-D9FA-49C2-8A84-C4821B2FB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5</a:t>
              </a:r>
            </a:p>
          </p:txBody>
        </p:sp>
        <p:sp>
          <p:nvSpPr>
            <p:cNvPr id="239791" name="Rectangle 175">
              <a:extLst>
                <a:ext uri="{FF2B5EF4-FFF2-40B4-BE49-F238E27FC236}">
                  <a16:creationId xmlns:a16="http://schemas.microsoft.com/office/drawing/2014/main" id="{3CB08413-E107-4629-BA38-FD86D71F7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7</a:t>
              </a:r>
            </a:p>
          </p:txBody>
        </p:sp>
        <p:sp>
          <p:nvSpPr>
            <p:cNvPr id="239792" name="Line 176">
              <a:extLst>
                <a:ext uri="{FF2B5EF4-FFF2-40B4-BE49-F238E27FC236}">
                  <a16:creationId xmlns:a16="http://schemas.microsoft.com/office/drawing/2014/main" id="{CC50A4AF-16AE-48B3-9DED-6156CF88C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93" name="Text Box 177">
              <a:extLst>
                <a:ext uri="{FF2B5EF4-FFF2-40B4-BE49-F238E27FC236}">
                  <a16:creationId xmlns:a16="http://schemas.microsoft.com/office/drawing/2014/main" id="{17CC6DF4-E59F-4F73-AEEE-E03F65951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7</a:t>
              </a:r>
            </a:p>
          </p:txBody>
        </p:sp>
        <p:sp>
          <p:nvSpPr>
            <p:cNvPr id="239794" name="Rectangle 178">
              <a:extLst>
                <a:ext uri="{FF2B5EF4-FFF2-40B4-BE49-F238E27FC236}">
                  <a16:creationId xmlns:a16="http://schemas.microsoft.com/office/drawing/2014/main" id="{58C16BE6-BD3F-4F25-8600-C5F86E525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ti-ET" sz="1800"/>
                <a:t>3</a:t>
              </a:r>
            </a:p>
          </p:txBody>
        </p:sp>
        <p:sp>
          <p:nvSpPr>
            <p:cNvPr id="239795" name="Line 179">
              <a:extLst>
                <a:ext uri="{FF2B5EF4-FFF2-40B4-BE49-F238E27FC236}">
                  <a16:creationId xmlns:a16="http://schemas.microsoft.com/office/drawing/2014/main" id="{2A34702B-7551-4B41-AB2A-0D9891B81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96" name="Line 180">
              <a:extLst>
                <a:ext uri="{FF2B5EF4-FFF2-40B4-BE49-F238E27FC236}">
                  <a16:creationId xmlns:a16="http://schemas.microsoft.com/office/drawing/2014/main" id="{B25C1C95-06CC-42A9-9DF4-8B0DC582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ti-ET"/>
            </a:p>
          </p:txBody>
        </p:sp>
        <p:sp>
          <p:nvSpPr>
            <p:cNvPr id="239797" name="Text Box 181">
              <a:extLst>
                <a:ext uri="{FF2B5EF4-FFF2-40B4-BE49-F238E27FC236}">
                  <a16:creationId xmlns:a16="http://schemas.microsoft.com/office/drawing/2014/main" id="{7EB68E4C-2002-4155-94EF-E95E45A71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i-ET" sz="1000"/>
                <a:t>8</a:t>
              </a:r>
            </a:p>
          </p:txBody>
        </p:sp>
        <p:sp>
          <p:nvSpPr>
            <p:cNvPr id="239798" name="Line 182">
              <a:extLst>
                <a:ext uri="{FF2B5EF4-FFF2-40B4-BE49-F238E27FC236}">
                  <a16:creationId xmlns:a16="http://schemas.microsoft.com/office/drawing/2014/main" id="{3DCC68D9-0B6F-41F5-9D3B-92B0E7F25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799" name="Line 183">
              <a:extLst>
                <a:ext uri="{FF2B5EF4-FFF2-40B4-BE49-F238E27FC236}">
                  <a16:creationId xmlns:a16="http://schemas.microsoft.com/office/drawing/2014/main" id="{21F20717-7C3C-443C-872B-6AD131898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800" name="Line 184">
              <a:extLst>
                <a:ext uri="{FF2B5EF4-FFF2-40B4-BE49-F238E27FC236}">
                  <a16:creationId xmlns:a16="http://schemas.microsoft.com/office/drawing/2014/main" id="{85AF6FAE-3092-469D-B924-92E64F479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801" name="Line 185">
              <a:extLst>
                <a:ext uri="{FF2B5EF4-FFF2-40B4-BE49-F238E27FC236}">
                  <a16:creationId xmlns:a16="http://schemas.microsoft.com/office/drawing/2014/main" id="{0CE356A7-0910-441E-BFE4-04074E79E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802" name="Line 186">
              <a:extLst>
                <a:ext uri="{FF2B5EF4-FFF2-40B4-BE49-F238E27FC236}">
                  <a16:creationId xmlns:a16="http://schemas.microsoft.com/office/drawing/2014/main" id="{0DC2FF3F-D739-4845-8A53-2A9D1EC1B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  <p:sp>
          <p:nvSpPr>
            <p:cNvPr id="239803" name="Line 187">
              <a:extLst>
                <a:ext uri="{FF2B5EF4-FFF2-40B4-BE49-F238E27FC236}">
                  <a16:creationId xmlns:a16="http://schemas.microsoft.com/office/drawing/2014/main" id="{1FDB582A-F5B3-4DCD-B1E9-F1FBC09DF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i-ET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3.xml><?xml version="1.0" encoding="utf-8"?>
<a:theme xmlns:a="http://schemas.openxmlformats.org/drawingml/2006/main" name="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FF0000"/>
      </a:accent1>
      <a:accent2>
        <a:srgbClr val="FFFFCC"/>
      </a:accent2>
      <a:accent3>
        <a:srgbClr val="FFFFFF"/>
      </a:accent3>
      <a:accent4>
        <a:srgbClr val="000000"/>
      </a:accent4>
      <a:accent5>
        <a:srgbClr val="FFAAAA"/>
      </a:accent5>
      <a:accent6>
        <a:srgbClr val="E7E7B9"/>
      </a:accent6>
      <a:hlink>
        <a:srgbClr val="FF6600"/>
      </a:hlink>
      <a:folHlink>
        <a:srgbClr val="660066"/>
      </a:folHlink>
    </a:clrScheme>
    <a:fontScheme name="cs226-friend004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ti-E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ti-E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s226-friend0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26-friend0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MIK_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7487</TotalTime>
  <Words>2290</Words>
  <Application>Microsoft Office PowerPoint</Application>
  <PresentationFormat>Widescreen</PresentationFormat>
  <Paragraphs>1012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Arial</vt:lpstr>
      <vt:lpstr>Calibri</vt:lpstr>
      <vt:lpstr>Cambria Math</vt:lpstr>
      <vt:lpstr>Comic Sans MS</vt:lpstr>
      <vt:lpstr>Consolas</vt:lpstr>
      <vt:lpstr>Courier New</vt:lpstr>
      <vt:lpstr>Monotype Sorts</vt:lpstr>
      <vt:lpstr>Nyala</vt:lpstr>
      <vt:lpstr>Segoe UI</vt:lpstr>
      <vt:lpstr>Segoe UI Light</vt:lpstr>
      <vt:lpstr>Times New Roman</vt:lpstr>
      <vt:lpstr>Wingdings</vt:lpstr>
      <vt:lpstr>WelcomeDoc</vt:lpstr>
      <vt:lpstr>1_WelcomeDoc</vt:lpstr>
      <vt:lpstr>cs226-friend004</vt:lpstr>
      <vt:lpstr>Default Design</vt:lpstr>
      <vt:lpstr>Office Theme</vt:lpstr>
      <vt:lpstr>ECEG-5193: Algorithm Analysis and Design</vt:lpstr>
      <vt:lpstr>Sorting</vt:lpstr>
      <vt:lpstr>Sorting</vt:lpstr>
      <vt:lpstr>Divide-and-Conquer</vt:lpstr>
      <vt:lpstr>Merge Sort Approach</vt:lpstr>
      <vt:lpstr>Merge Sort</vt:lpstr>
      <vt:lpstr>Example – n Power of 2</vt:lpstr>
      <vt:lpstr>Example – n Power of 2</vt:lpstr>
      <vt:lpstr>Example – n Not a Power of 2</vt:lpstr>
      <vt:lpstr>Example – n Not a Power of 2</vt:lpstr>
      <vt:lpstr>Merge - Pseudocode</vt:lpstr>
      <vt:lpstr>Merge Sort – Partition Process</vt:lpstr>
      <vt:lpstr>Merge Sort – Merge Process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Merging</vt:lpstr>
      <vt:lpstr>Running Time of Merge (assume last for loop)</vt:lpstr>
      <vt:lpstr>Analyzing Divide-and Conquer Algorithms</vt:lpstr>
      <vt:lpstr>MERGE-SORT Running Time</vt:lpstr>
      <vt:lpstr>Solve the Recurrence</vt:lpstr>
      <vt:lpstr>Solve the Recurrence</vt:lpstr>
      <vt:lpstr>Merge Sort - Discussion</vt:lpstr>
      <vt:lpstr>Sorting Challenge 1</vt:lpstr>
      <vt:lpstr>Sorting Files with Huge Records and Small Keys</vt:lpstr>
      <vt:lpstr>Sorting Challenge 2</vt:lpstr>
      <vt:lpstr>Sorting Huge, Randomly - Ordered Files</vt:lpstr>
      <vt:lpstr>Sorting Challenge 3</vt:lpstr>
      <vt:lpstr>Sorting Files That are Almost in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164</cp:revision>
  <dcterms:created xsi:type="dcterms:W3CDTF">2021-10-24T06:23:43Z</dcterms:created>
  <dcterms:modified xsi:type="dcterms:W3CDTF">2021-11-08T17:42:01Z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