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7.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8.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9.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6" r:id="rId5"/>
    <p:sldMasterId id="2147483695" r:id="rId6"/>
    <p:sldMasterId id="2147483755" r:id="rId7"/>
    <p:sldMasterId id="2147483779" r:id="rId8"/>
    <p:sldMasterId id="2147483826" r:id="rId9"/>
    <p:sldMasterId id="2147483838" r:id="rId10"/>
    <p:sldMasterId id="2147483851" r:id="rId11"/>
    <p:sldMasterId id="2147483863" r:id="rId12"/>
    <p:sldMasterId id="2147483876" r:id="rId13"/>
    <p:sldMasterId id="2147483888" r:id="rId14"/>
  </p:sldMasterIdLst>
  <p:notesMasterIdLst>
    <p:notesMasterId r:id="rId271"/>
  </p:notesMasterIdLst>
  <p:handoutMasterIdLst>
    <p:handoutMasterId r:id="rId272"/>
  </p:handoutMasterIdLst>
  <p:sldIdLst>
    <p:sldId id="256" r:id="rId15"/>
    <p:sldId id="442" r:id="rId16"/>
    <p:sldId id="422" r:id="rId17"/>
    <p:sldId id="457" r:id="rId18"/>
    <p:sldId id="443" r:id="rId19"/>
    <p:sldId id="485" r:id="rId20"/>
    <p:sldId id="486" r:id="rId21"/>
    <p:sldId id="531" r:id="rId22"/>
    <p:sldId id="430" r:id="rId23"/>
    <p:sldId id="532" r:id="rId24"/>
    <p:sldId id="533" r:id="rId25"/>
    <p:sldId id="534" r:id="rId26"/>
    <p:sldId id="535" r:id="rId27"/>
    <p:sldId id="536" r:id="rId28"/>
    <p:sldId id="537" r:id="rId29"/>
    <p:sldId id="538" r:id="rId30"/>
    <p:sldId id="539" r:id="rId31"/>
    <p:sldId id="540" r:id="rId32"/>
    <p:sldId id="541" r:id="rId33"/>
    <p:sldId id="542" r:id="rId34"/>
    <p:sldId id="543" r:id="rId35"/>
    <p:sldId id="544" r:id="rId36"/>
    <p:sldId id="438" r:id="rId37"/>
    <p:sldId id="271" r:id="rId38"/>
    <p:sldId id="272" r:id="rId39"/>
    <p:sldId id="278" r:id="rId40"/>
    <p:sldId id="273" r:id="rId41"/>
    <p:sldId id="451" r:id="rId42"/>
    <p:sldId id="452" r:id="rId43"/>
    <p:sldId id="453" r:id="rId44"/>
    <p:sldId id="280" r:id="rId45"/>
    <p:sldId id="282" r:id="rId46"/>
    <p:sldId id="281" r:id="rId47"/>
    <p:sldId id="283" r:id="rId48"/>
    <p:sldId id="371" r:id="rId49"/>
    <p:sldId id="372" r:id="rId50"/>
    <p:sldId id="373" r:id="rId51"/>
    <p:sldId id="374" r:id="rId52"/>
    <p:sldId id="375" r:id="rId53"/>
    <p:sldId id="376" r:id="rId54"/>
    <p:sldId id="377" r:id="rId55"/>
    <p:sldId id="378" r:id="rId56"/>
    <p:sldId id="379" r:id="rId57"/>
    <p:sldId id="380" r:id="rId58"/>
    <p:sldId id="381" r:id="rId59"/>
    <p:sldId id="382" r:id="rId60"/>
    <p:sldId id="383" r:id="rId61"/>
    <p:sldId id="384" r:id="rId62"/>
    <p:sldId id="385" r:id="rId63"/>
    <p:sldId id="386" r:id="rId64"/>
    <p:sldId id="387" r:id="rId65"/>
    <p:sldId id="388" r:id="rId66"/>
    <p:sldId id="389" r:id="rId67"/>
    <p:sldId id="390" r:id="rId68"/>
    <p:sldId id="391" r:id="rId69"/>
    <p:sldId id="392" r:id="rId70"/>
    <p:sldId id="393" r:id="rId71"/>
    <p:sldId id="394" r:id="rId72"/>
    <p:sldId id="395" r:id="rId73"/>
    <p:sldId id="396" r:id="rId74"/>
    <p:sldId id="397" r:id="rId75"/>
    <p:sldId id="398" r:id="rId76"/>
    <p:sldId id="399" r:id="rId77"/>
    <p:sldId id="587" r:id="rId78"/>
    <p:sldId id="588" r:id="rId79"/>
    <p:sldId id="589" r:id="rId80"/>
    <p:sldId id="590" r:id="rId81"/>
    <p:sldId id="257" r:id="rId82"/>
    <p:sldId id="258" r:id="rId83"/>
    <p:sldId id="259" r:id="rId84"/>
    <p:sldId id="260" r:id="rId85"/>
    <p:sldId id="261" r:id="rId86"/>
    <p:sldId id="262" r:id="rId87"/>
    <p:sldId id="263" r:id="rId88"/>
    <p:sldId id="264" r:id="rId89"/>
    <p:sldId id="265" r:id="rId90"/>
    <p:sldId id="266" r:id="rId91"/>
    <p:sldId id="267" r:id="rId92"/>
    <p:sldId id="268" r:id="rId93"/>
    <p:sldId id="269" r:id="rId94"/>
    <p:sldId id="270" r:id="rId95"/>
    <p:sldId id="591" r:id="rId96"/>
    <p:sldId id="592" r:id="rId97"/>
    <p:sldId id="593" r:id="rId98"/>
    <p:sldId id="594" r:id="rId99"/>
    <p:sldId id="275" r:id="rId100"/>
    <p:sldId id="276" r:id="rId101"/>
    <p:sldId id="595" r:id="rId102"/>
    <p:sldId id="277" r:id="rId103"/>
    <p:sldId id="596" r:id="rId104"/>
    <p:sldId id="597" r:id="rId105"/>
    <p:sldId id="598" r:id="rId106"/>
    <p:sldId id="599" r:id="rId107"/>
    <p:sldId id="600" r:id="rId108"/>
    <p:sldId id="284" r:id="rId109"/>
    <p:sldId id="285" r:id="rId110"/>
    <p:sldId id="286" r:id="rId111"/>
    <p:sldId id="287" r:id="rId112"/>
    <p:sldId id="288" r:id="rId113"/>
    <p:sldId id="289" r:id="rId114"/>
    <p:sldId id="290" r:id="rId115"/>
    <p:sldId id="291" r:id="rId116"/>
    <p:sldId id="292" r:id="rId117"/>
    <p:sldId id="293" r:id="rId118"/>
    <p:sldId id="294" r:id="rId119"/>
    <p:sldId id="295" r:id="rId120"/>
    <p:sldId id="601" r:id="rId121"/>
    <p:sldId id="648" r:id="rId122"/>
    <p:sldId id="649" r:id="rId123"/>
    <p:sldId id="650" r:id="rId124"/>
    <p:sldId id="651" r:id="rId125"/>
    <p:sldId id="652" r:id="rId126"/>
    <p:sldId id="653" r:id="rId127"/>
    <p:sldId id="654" r:id="rId128"/>
    <p:sldId id="655" r:id="rId129"/>
    <p:sldId id="610" r:id="rId130"/>
    <p:sldId id="332" r:id="rId131"/>
    <p:sldId id="333" r:id="rId132"/>
    <p:sldId id="611" r:id="rId133"/>
    <p:sldId id="612" r:id="rId134"/>
    <p:sldId id="613" r:id="rId135"/>
    <p:sldId id="614" r:id="rId136"/>
    <p:sldId id="615" r:id="rId137"/>
    <p:sldId id="616" r:id="rId138"/>
    <p:sldId id="617" r:id="rId139"/>
    <p:sldId id="618" r:id="rId140"/>
    <p:sldId id="619" r:id="rId141"/>
    <p:sldId id="620" r:id="rId142"/>
    <p:sldId id="621" r:id="rId143"/>
    <p:sldId id="622" r:id="rId144"/>
    <p:sldId id="623" r:id="rId145"/>
    <p:sldId id="624" r:id="rId146"/>
    <p:sldId id="625" r:id="rId147"/>
    <p:sldId id="626" r:id="rId148"/>
    <p:sldId id="627" r:id="rId149"/>
    <p:sldId id="274" r:id="rId150"/>
    <p:sldId id="628" r:id="rId151"/>
    <p:sldId id="629" r:id="rId152"/>
    <p:sldId id="630" r:id="rId153"/>
    <p:sldId id="631" r:id="rId154"/>
    <p:sldId id="279" r:id="rId155"/>
    <p:sldId id="632" r:id="rId156"/>
    <p:sldId id="633" r:id="rId157"/>
    <p:sldId id="634" r:id="rId158"/>
    <p:sldId id="635" r:id="rId159"/>
    <p:sldId id="636" r:id="rId160"/>
    <p:sldId id="637" r:id="rId161"/>
    <p:sldId id="638" r:id="rId162"/>
    <p:sldId id="639" r:id="rId163"/>
    <p:sldId id="640" r:id="rId164"/>
    <p:sldId id="641" r:id="rId165"/>
    <p:sldId id="642" r:id="rId166"/>
    <p:sldId id="643" r:id="rId167"/>
    <p:sldId id="644" r:id="rId168"/>
    <p:sldId id="645" r:id="rId169"/>
    <p:sldId id="297" r:id="rId170"/>
    <p:sldId id="646" r:id="rId171"/>
    <p:sldId id="647" r:id="rId172"/>
    <p:sldId id="302" r:id="rId173"/>
    <p:sldId id="304" r:id="rId174"/>
    <p:sldId id="305" r:id="rId175"/>
    <p:sldId id="306" r:id="rId176"/>
    <p:sldId id="307" r:id="rId177"/>
    <p:sldId id="308" r:id="rId178"/>
    <p:sldId id="310" r:id="rId179"/>
    <p:sldId id="311" r:id="rId180"/>
    <p:sldId id="313" r:id="rId181"/>
    <p:sldId id="314" r:id="rId182"/>
    <p:sldId id="315" r:id="rId183"/>
    <p:sldId id="316" r:id="rId184"/>
    <p:sldId id="317" r:id="rId185"/>
    <p:sldId id="318" r:id="rId186"/>
    <p:sldId id="319" r:id="rId187"/>
    <p:sldId id="320" r:id="rId188"/>
    <p:sldId id="331" r:id="rId189"/>
    <p:sldId id="322" r:id="rId190"/>
    <p:sldId id="324" r:id="rId191"/>
    <p:sldId id="325" r:id="rId192"/>
    <p:sldId id="326" r:id="rId193"/>
    <p:sldId id="327" r:id="rId194"/>
    <p:sldId id="328" r:id="rId195"/>
    <p:sldId id="329" r:id="rId196"/>
    <p:sldId id="330" r:id="rId197"/>
    <p:sldId id="566" r:id="rId198"/>
    <p:sldId id="602" r:id="rId199"/>
    <p:sldId id="463" r:id="rId200"/>
    <p:sldId id="500" r:id="rId201"/>
    <p:sldId id="477" r:id="rId202"/>
    <p:sldId id="464" r:id="rId203"/>
    <p:sldId id="466" r:id="rId204"/>
    <p:sldId id="472" r:id="rId205"/>
    <p:sldId id="476" r:id="rId206"/>
    <p:sldId id="584" r:id="rId207"/>
    <p:sldId id="412" r:id="rId208"/>
    <p:sldId id="413" r:id="rId209"/>
    <p:sldId id="414" r:id="rId210"/>
    <p:sldId id="415" r:id="rId211"/>
    <p:sldId id="416" r:id="rId212"/>
    <p:sldId id="417" r:id="rId213"/>
    <p:sldId id="418" r:id="rId214"/>
    <p:sldId id="419" r:id="rId215"/>
    <p:sldId id="420" r:id="rId216"/>
    <p:sldId id="421" r:id="rId217"/>
    <p:sldId id="585" r:id="rId218"/>
    <p:sldId id="586" r:id="rId219"/>
    <p:sldId id="424" r:id="rId220"/>
    <p:sldId id="296" r:id="rId221"/>
    <p:sldId id="298" r:id="rId222"/>
    <p:sldId id="301" r:id="rId223"/>
    <p:sldId id="299" r:id="rId224"/>
    <p:sldId id="300" r:id="rId225"/>
    <p:sldId id="484" r:id="rId226"/>
    <p:sldId id="603" r:id="rId227"/>
    <p:sldId id="604" r:id="rId228"/>
    <p:sldId id="487" r:id="rId229"/>
    <p:sldId id="488" r:id="rId230"/>
    <p:sldId id="489" r:id="rId231"/>
    <p:sldId id="522" r:id="rId232"/>
    <p:sldId id="523" r:id="rId233"/>
    <p:sldId id="524" r:id="rId234"/>
    <p:sldId id="525" r:id="rId235"/>
    <p:sldId id="526" r:id="rId236"/>
    <p:sldId id="527" r:id="rId237"/>
    <p:sldId id="528" r:id="rId238"/>
    <p:sldId id="549" r:id="rId239"/>
    <p:sldId id="546" r:id="rId240"/>
    <p:sldId id="547" r:id="rId241"/>
    <p:sldId id="529" r:id="rId242"/>
    <p:sldId id="605" r:id="rId243"/>
    <p:sldId id="545" r:id="rId244"/>
    <p:sldId id="530" r:id="rId245"/>
    <p:sldId id="548" r:id="rId246"/>
    <p:sldId id="606" r:id="rId247"/>
    <p:sldId id="550" r:id="rId248"/>
    <p:sldId id="551" r:id="rId249"/>
    <p:sldId id="552" r:id="rId250"/>
    <p:sldId id="553" r:id="rId251"/>
    <p:sldId id="555" r:id="rId252"/>
    <p:sldId id="554" r:id="rId253"/>
    <p:sldId id="607" r:id="rId254"/>
    <p:sldId id="561" r:id="rId255"/>
    <p:sldId id="608" r:id="rId256"/>
    <p:sldId id="609" r:id="rId257"/>
    <p:sldId id="513" r:id="rId258"/>
    <p:sldId id="521" r:id="rId259"/>
    <p:sldId id="501" r:id="rId260"/>
    <p:sldId id="502" r:id="rId261"/>
    <p:sldId id="503" r:id="rId262"/>
    <p:sldId id="504" r:id="rId263"/>
    <p:sldId id="505" r:id="rId264"/>
    <p:sldId id="506" r:id="rId265"/>
    <p:sldId id="556" r:id="rId266"/>
    <p:sldId id="557" r:id="rId267"/>
    <p:sldId id="562" r:id="rId268"/>
    <p:sldId id="559" r:id="rId269"/>
    <p:sldId id="560" r:id="rId2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fo." id="{BE522E7F-458A-4311-8F44-7D064B9C79E8}">
          <p14:sldIdLst>
            <p14:sldId id="256"/>
          </p14:sldIdLst>
        </p14:section>
        <p14:section name="QuickSort" id="{A775E91C-7810-4979-B64A-A750EDBACD49}">
          <p14:sldIdLst>
            <p14:sldId id="442"/>
            <p14:sldId id="422"/>
            <p14:sldId id="457"/>
            <p14:sldId id="443"/>
            <p14:sldId id="485"/>
            <p14:sldId id="486"/>
            <p14:sldId id="531"/>
            <p14:sldId id="430"/>
            <p14:sldId id="532"/>
            <p14:sldId id="533"/>
            <p14:sldId id="534"/>
            <p14:sldId id="535"/>
            <p14:sldId id="536"/>
            <p14:sldId id="537"/>
            <p14:sldId id="538"/>
            <p14:sldId id="539"/>
            <p14:sldId id="540"/>
            <p14:sldId id="541"/>
            <p14:sldId id="542"/>
            <p14:sldId id="543"/>
            <p14:sldId id="544"/>
            <p14:sldId id="438"/>
            <p14:sldId id="271"/>
            <p14:sldId id="272"/>
            <p14:sldId id="278"/>
            <p14:sldId id="273"/>
            <p14:sldId id="451"/>
            <p14:sldId id="452"/>
            <p14:sldId id="453"/>
            <p14:sldId id="280"/>
            <p14:sldId id="282"/>
            <p14:sldId id="281"/>
            <p14:sldId id="283"/>
          </p14:sldIdLst>
        </p14:section>
        <p14:section name="Analysis" id="{EFC3E84B-C3C1-4912-8D7C-4F72664DDA07}">
          <p14:sldIdLst>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Lst>
        </p14:section>
        <p14:section name="Demo" id="{DD2CCD15-2352-4309-B8EE-A22E683CB1AD}">
          <p14:sldIdLst>
            <p14:sldId id="587"/>
            <p14:sldId id="588"/>
            <p14:sldId id="589"/>
          </p14:sldIdLst>
        </p14:section>
        <p14:section name="QuickSort Demo" id="{6748BD71-8285-4920-93D5-379797E94F7E}">
          <p14:sldIdLst>
            <p14:sldId id="590"/>
            <p14:sldId id="257"/>
            <p14:sldId id="258"/>
            <p14:sldId id="259"/>
            <p14:sldId id="260"/>
            <p14:sldId id="261"/>
            <p14:sldId id="262"/>
            <p14:sldId id="263"/>
            <p14:sldId id="264"/>
            <p14:sldId id="265"/>
            <p14:sldId id="266"/>
            <p14:sldId id="267"/>
            <p14:sldId id="268"/>
            <p14:sldId id="269"/>
            <p14:sldId id="270"/>
            <p14:sldId id="591"/>
            <p14:sldId id="592"/>
            <p14:sldId id="593"/>
            <p14:sldId id="594"/>
            <p14:sldId id="275"/>
            <p14:sldId id="276"/>
            <p14:sldId id="595"/>
            <p14:sldId id="277"/>
            <p14:sldId id="596"/>
            <p14:sldId id="597"/>
            <p14:sldId id="598"/>
            <p14:sldId id="599"/>
            <p14:sldId id="600"/>
            <p14:sldId id="284"/>
            <p14:sldId id="285"/>
            <p14:sldId id="286"/>
            <p14:sldId id="287"/>
            <p14:sldId id="288"/>
            <p14:sldId id="289"/>
            <p14:sldId id="290"/>
            <p14:sldId id="291"/>
            <p14:sldId id="292"/>
            <p14:sldId id="293"/>
            <p14:sldId id="294"/>
            <p14:sldId id="295"/>
            <p14:sldId id="601"/>
          </p14:sldIdLst>
        </p14:section>
        <p14:section name="Quck Sort Demo 2" id="{BF566A6F-77B5-49E3-8A5B-0B59CFBF3DDD}">
          <p14:sldIdLst>
            <p14:sldId id="648"/>
            <p14:sldId id="649"/>
            <p14:sldId id="650"/>
            <p14:sldId id="651"/>
            <p14:sldId id="652"/>
            <p14:sldId id="653"/>
            <p14:sldId id="654"/>
            <p14:sldId id="655"/>
          </p14:sldIdLst>
        </p14:section>
        <p14:section name="Trace of QuickSort" id="{A4C3D7C6-3E07-42E2-B949-4D75AB5CBF47}">
          <p14:sldIdLst>
            <p14:sldId id="610"/>
            <p14:sldId id="332"/>
            <p14:sldId id="333"/>
            <p14:sldId id="611"/>
            <p14:sldId id="612"/>
            <p14:sldId id="613"/>
            <p14:sldId id="614"/>
            <p14:sldId id="615"/>
            <p14:sldId id="616"/>
            <p14:sldId id="617"/>
            <p14:sldId id="618"/>
            <p14:sldId id="619"/>
            <p14:sldId id="620"/>
            <p14:sldId id="621"/>
            <p14:sldId id="622"/>
            <p14:sldId id="623"/>
            <p14:sldId id="624"/>
            <p14:sldId id="625"/>
            <p14:sldId id="626"/>
            <p14:sldId id="627"/>
            <p14:sldId id="274"/>
            <p14:sldId id="628"/>
            <p14:sldId id="629"/>
            <p14:sldId id="630"/>
            <p14:sldId id="631"/>
            <p14:sldId id="279"/>
            <p14:sldId id="632"/>
            <p14:sldId id="633"/>
            <p14:sldId id="634"/>
            <p14:sldId id="635"/>
            <p14:sldId id="636"/>
            <p14:sldId id="637"/>
            <p14:sldId id="638"/>
            <p14:sldId id="639"/>
            <p14:sldId id="640"/>
            <p14:sldId id="641"/>
            <p14:sldId id="642"/>
            <p14:sldId id="643"/>
            <p14:sldId id="644"/>
            <p14:sldId id="645"/>
            <p14:sldId id="297"/>
            <p14:sldId id="646"/>
            <p14:sldId id="647"/>
            <p14:sldId id="302"/>
            <p14:sldId id="304"/>
            <p14:sldId id="305"/>
            <p14:sldId id="306"/>
            <p14:sldId id="307"/>
            <p14:sldId id="308"/>
            <p14:sldId id="310"/>
            <p14:sldId id="311"/>
            <p14:sldId id="313"/>
            <p14:sldId id="314"/>
            <p14:sldId id="315"/>
            <p14:sldId id="316"/>
            <p14:sldId id="317"/>
            <p14:sldId id="318"/>
            <p14:sldId id="319"/>
            <p14:sldId id="320"/>
            <p14:sldId id="331"/>
            <p14:sldId id="322"/>
            <p14:sldId id="324"/>
            <p14:sldId id="325"/>
            <p14:sldId id="326"/>
            <p14:sldId id="327"/>
            <p14:sldId id="328"/>
            <p14:sldId id="329"/>
            <p14:sldId id="330"/>
          </p14:sldIdLst>
        </p14:section>
        <p14:section name="Quicksort - Randomized" id="{97581F00-97A9-476F-A881-F25CF8EB4552}">
          <p14:sldIdLst>
            <p14:sldId id="566"/>
            <p14:sldId id="602"/>
            <p14:sldId id="463"/>
            <p14:sldId id="500"/>
            <p14:sldId id="477"/>
            <p14:sldId id="464"/>
            <p14:sldId id="466"/>
            <p14:sldId id="472"/>
            <p14:sldId id="476"/>
            <p14:sldId id="584"/>
          </p14:sldIdLst>
        </p14:section>
        <p14:section name="Randomized Selection" id="{2A329D33-46F7-4832-AEFA-0662A824EF40}">
          <p14:sldIdLst>
            <p14:sldId id="412"/>
            <p14:sldId id="413"/>
            <p14:sldId id="414"/>
            <p14:sldId id="415"/>
            <p14:sldId id="416"/>
            <p14:sldId id="417"/>
            <p14:sldId id="418"/>
            <p14:sldId id="419"/>
            <p14:sldId id="420"/>
            <p14:sldId id="421"/>
            <p14:sldId id="585"/>
            <p14:sldId id="586"/>
            <p14:sldId id="424"/>
            <p14:sldId id="296"/>
            <p14:sldId id="298"/>
            <p14:sldId id="301"/>
            <p14:sldId id="299"/>
            <p14:sldId id="300"/>
          </p14:sldIdLst>
        </p14:section>
        <p14:section name="Randomizing Quicksort" id="{CBB60DBE-40EB-43CE-B8D8-BA05B03CAD61}">
          <p14:sldIdLst>
            <p14:sldId id="484"/>
            <p14:sldId id="603"/>
            <p14:sldId id="604"/>
            <p14:sldId id="487"/>
            <p14:sldId id="488"/>
            <p14:sldId id="489"/>
            <p14:sldId id="522"/>
            <p14:sldId id="523"/>
            <p14:sldId id="524"/>
            <p14:sldId id="525"/>
            <p14:sldId id="526"/>
            <p14:sldId id="527"/>
            <p14:sldId id="528"/>
            <p14:sldId id="549"/>
            <p14:sldId id="546"/>
            <p14:sldId id="547"/>
            <p14:sldId id="529"/>
            <p14:sldId id="605"/>
            <p14:sldId id="545"/>
            <p14:sldId id="530"/>
            <p14:sldId id="548"/>
            <p14:sldId id="606"/>
            <p14:sldId id="550"/>
            <p14:sldId id="551"/>
            <p14:sldId id="552"/>
            <p14:sldId id="553"/>
            <p14:sldId id="555"/>
            <p14:sldId id="554"/>
            <p14:sldId id="607"/>
            <p14:sldId id="561"/>
            <p14:sldId id="608"/>
            <p14:sldId id="609"/>
            <p14:sldId id="513"/>
            <p14:sldId id="521"/>
            <p14:sldId id="501"/>
            <p14:sldId id="502"/>
            <p14:sldId id="503"/>
            <p14:sldId id="504"/>
            <p14:sldId id="505"/>
            <p14:sldId id="506"/>
            <p14:sldId id="556"/>
            <p14:sldId id="557"/>
            <p14:sldId id="562"/>
            <p14:sldId id="559"/>
            <p14:sldId id="56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FF9B45"/>
    <a:srgbClr val="DD462F"/>
    <a:srgbClr val="404040"/>
    <a:srgbClr val="923922"/>
    <a:srgbClr val="D2B4A6"/>
    <a:srgbClr val="F8CFB6"/>
    <a:srgbClr val="F8CAB6"/>
    <a:srgbClr val="F5F5F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5" autoAdjust="0"/>
    <p:restoredTop sz="94241" autoAdjust="0"/>
  </p:normalViewPr>
  <p:slideViewPr>
    <p:cSldViewPr snapToGrid="0">
      <p:cViewPr varScale="1">
        <p:scale>
          <a:sx n="81" d="100"/>
          <a:sy n="81" d="100"/>
        </p:scale>
        <p:origin x="806"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03.xml"/><Relationship Id="rId21" Type="http://schemas.openxmlformats.org/officeDocument/2006/relationships/slide" Target="slides/slide7.xml"/><Relationship Id="rId63" Type="http://schemas.openxmlformats.org/officeDocument/2006/relationships/slide" Target="slides/slide49.xml"/><Relationship Id="rId159" Type="http://schemas.openxmlformats.org/officeDocument/2006/relationships/slide" Target="slides/slide145.xml"/><Relationship Id="rId170" Type="http://schemas.openxmlformats.org/officeDocument/2006/relationships/slide" Target="slides/slide156.xml"/><Relationship Id="rId226" Type="http://schemas.openxmlformats.org/officeDocument/2006/relationships/slide" Target="slides/slide212.xml"/><Relationship Id="rId268" Type="http://schemas.openxmlformats.org/officeDocument/2006/relationships/slide" Target="slides/slide254.xml"/><Relationship Id="rId32" Type="http://schemas.openxmlformats.org/officeDocument/2006/relationships/slide" Target="slides/slide18.xml"/><Relationship Id="rId74" Type="http://schemas.openxmlformats.org/officeDocument/2006/relationships/slide" Target="slides/slide60.xml"/><Relationship Id="rId128" Type="http://schemas.openxmlformats.org/officeDocument/2006/relationships/slide" Target="slides/slide114.xml"/><Relationship Id="rId5" Type="http://schemas.openxmlformats.org/officeDocument/2006/relationships/slideMaster" Target="slideMasters/slideMaster2.xml"/><Relationship Id="rId181" Type="http://schemas.openxmlformats.org/officeDocument/2006/relationships/slide" Target="slides/slide167.xml"/><Relationship Id="rId237" Type="http://schemas.openxmlformats.org/officeDocument/2006/relationships/slide" Target="slides/slide223.xml"/><Relationship Id="rId258" Type="http://schemas.openxmlformats.org/officeDocument/2006/relationships/slide" Target="slides/slide244.xml"/><Relationship Id="rId22" Type="http://schemas.openxmlformats.org/officeDocument/2006/relationships/slide" Target="slides/slide8.xml"/><Relationship Id="rId43" Type="http://schemas.openxmlformats.org/officeDocument/2006/relationships/slide" Target="slides/slide29.xml"/><Relationship Id="rId64" Type="http://schemas.openxmlformats.org/officeDocument/2006/relationships/slide" Target="slides/slide50.xml"/><Relationship Id="rId118" Type="http://schemas.openxmlformats.org/officeDocument/2006/relationships/slide" Target="slides/slide104.xml"/><Relationship Id="rId139" Type="http://schemas.openxmlformats.org/officeDocument/2006/relationships/slide" Target="slides/slide125.xml"/><Relationship Id="rId85" Type="http://schemas.openxmlformats.org/officeDocument/2006/relationships/slide" Target="slides/slide71.xml"/><Relationship Id="rId150" Type="http://schemas.openxmlformats.org/officeDocument/2006/relationships/slide" Target="slides/slide136.xml"/><Relationship Id="rId171" Type="http://schemas.openxmlformats.org/officeDocument/2006/relationships/slide" Target="slides/slide157.xml"/><Relationship Id="rId192" Type="http://schemas.openxmlformats.org/officeDocument/2006/relationships/slide" Target="slides/slide178.xml"/><Relationship Id="rId206" Type="http://schemas.openxmlformats.org/officeDocument/2006/relationships/slide" Target="slides/slide192.xml"/><Relationship Id="rId227" Type="http://schemas.openxmlformats.org/officeDocument/2006/relationships/slide" Target="slides/slide213.xml"/><Relationship Id="rId248" Type="http://schemas.openxmlformats.org/officeDocument/2006/relationships/slide" Target="slides/slide234.xml"/><Relationship Id="rId269" Type="http://schemas.openxmlformats.org/officeDocument/2006/relationships/slide" Target="slides/slide255.xml"/><Relationship Id="rId12" Type="http://schemas.openxmlformats.org/officeDocument/2006/relationships/slideMaster" Target="slideMasters/slideMaster9.xml"/><Relationship Id="rId33" Type="http://schemas.openxmlformats.org/officeDocument/2006/relationships/slide" Target="slides/slide19.xml"/><Relationship Id="rId108" Type="http://schemas.openxmlformats.org/officeDocument/2006/relationships/slide" Target="slides/slide94.xml"/><Relationship Id="rId129" Type="http://schemas.openxmlformats.org/officeDocument/2006/relationships/slide" Target="slides/slide115.xml"/><Relationship Id="rId54" Type="http://schemas.openxmlformats.org/officeDocument/2006/relationships/slide" Target="slides/slide40.xml"/><Relationship Id="rId75" Type="http://schemas.openxmlformats.org/officeDocument/2006/relationships/slide" Target="slides/slide61.xml"/><Relationship Id="rId96" Type="http://schemas.openxmlformats.org/officeDocument/2006/relationships/slide" Target="slides/slide82.xml"/><Relationship Id="rId140" Type="http://schemas.openxmlformats.org/officeDocument/2006/relationships/slide" Target="slides/slide126.xml"/><Relationship Id="rId161" Type="http://schemas.openxmlformats.org/officeDocument/2006/relationships/slide" Target="slides/slide147.xml"/><Relationship Id="rId182" Type="http://schemas.openxmlformats.org/officeDocument/2006/relationships/slide" Target="slides/slide168.xml"/><Relationship Id="rId217" Type="http://schemas.openxmlformats.org/officeDocument/2006/relationships/slide" Target="slides/slide203.xml"/><Relationship Id="rId6" Type="http://schemas.openxmlformats.org/officeDocument/2006/relationships/slideMaster" Target="slideMasters/slideMaster3.xml"/><Relationship Id="rId238" Type="http://schemas.openxmlformats.org/officeDocument/2006/relationships/slide" Target="slides/slide224.xml"/><Relationship Id="rId259" Type="http://schemas.openxmlformats.org/officeDocument/2006/relationships/slide" Target="slides/slide245.xml"/><Relationship Id="rId23" Type="http://schemas.openxmlformats.org/officeDocument/2006/relationships/slide" Target="slides/slide9.xml"/><Relationship Id="rId119" Type="http://schemas.openxmlformats.org/officeDocument/2006/relationships/slide" Target="slides/slide105.xml"/><Relationship Id="rId270" Type="http://schemas.openxmlformats.org/officeDocument/2006/relationships/slide" Target="slides/slide256.xml"/><Relationship Id="rId44" Type="http://schemas.openxmlformats.org/officeDocument/2006/relationships/slide" Target="slides/slide30.xml"/><Relationship Id="rId65" Type="http://schemas.openxmlformats.org/officeDocument/2006/relationships/slide" Target="slides/slide51.xml"/><Relationship Id="rId86" Type="http://schemas.openxmlformats.org/officeDocument/2006/relationships/slide" Target="slides/slide72.xml"/><Relationship Id="rId130" Type="http://schemas.openxmlformats.org/officeDocument/2006/relationships/slide" Target="slides/slide116.xml"/><Relationship Id="rId151" Type="http://schemas.openxmlformats.org/officeDocument/2006/relationships/slide" Target="slides/slide137.xml"/><Relationship Id="rId172" Type="http://schemas.openxmlformats.org/officeDocument/2006/relationships/slide" Target="slides/slide158.xml"/><Relationship Id="rId193" Type="http://schemas.openxmlformats.org/officeDocument/2006/relationships/slide" Target="slides/slide179.xml"/><Relationship Id="rId207" Type="http://schemas.openxmlformats.org/officeDocument/2006/relationships/slide" Target="slides/slide193.xml"/><Relationship Id="rId228" Type="http://schemas.openxmlformats.org/officeDocument/2006/relationships/slide" Target="slides/slide214.xml"/><Relationship Id="rId249" Type="http://schemas.openxmlformats.org/officeDocument/2006/relationships/slide" Target="slides/slide235.xml"/><Relationship Id="rId13" Type="http://schemas.openxmlformats.org/officeDocument/2006/relationships/slideMaster" Target="slideMasters/slideMaster10.xml"/><Relationship Id="rId109" Type="http://schemas.openxmlformats.org/officeDocument/2006/relationships/slide" Target="slides/slide95.xml"/><Relationship Id="rId260" Type="http://schemas.openxmlformats.org/officeDocument/2006/relationships/slide" Target="slides/slide246.xml"/><Relationship Id="rId34" Type="http://schemas.openxmlformats.org/officeDocument/2006/relationships/slide" Target="slides/slide20.xml"/><Relationship Id="rId55" Type="http://schemas.openxmlformats.org/officeDocument/2006/relationships/slide" Target="slides/slide41.xml"/><Relationship Id="rId76" Type="http://schemas.openxmlformats.org/officeDocument/2006/relationships/slide" Target="slides/slide62.xml"/><Relationship Id="rId97" Type="http://schemas.openxmlformats.org/officeDocument/2006/relationships/slide" Target="slides/slide83.xml"/><Relationship Id="rId120" Type="http://schemas.openxmlformats.org/officeDocument/2006/relationships/slide" Target="slides/slide106.xml"/><Relationship Id="rId141" Type="http://schemas.openxmlformats.org/officeDocument/2006/relationships/slide" Target="slides/slide127.xml"/><Relationship Id="rId7" Type="http://schemas.openxmlformats.org/officeDocument/2006/relationships/slideMaster" Target="slideMasters/slideMaster4.xml"/><Relationship Id="rId162" Type="http://schemas.openxmlformats.org/officeDocument/2006/relationships/slide" Target="slides/slide148.xml"/><Relationship Id="rId183" Type="http://schemas.openxmlformats.org/officeDocument/2006/relationships/slide" Target="slides/slide169.xml"/><Relationship Id="rId218" Type="http://schemas.openxmlformats.org/officeDocument/2006/relationships/slide" Target="slides/slide204.xml"/><Relationship Id="rId239" Type="http://schemas.openxmlformats.org/officeDocument/2006/relationships/slide" Target="slides/slide225.xml"/><Relationship Id="rId250" Type="http://schemas.openxmlformats.org/officeDocument/2006/relationships/slide" Target="slides/slide236.xml"/><Relationship Id="rId271" Type="http://schemas.openxmlformats.org/officeDocument/2006/relationships/notesMaster" Target="notesMasters/notesMaster1.xml"/><Relationship Id="rId24" Type="http://schemas.openxmlformats.org/officeDocument/2006/relationships/slide" Target="slides/slide10.xml"/><Relationship Id="rId45" Type="http://schemas.openxmlformats.org/officeDocument/2006/relationships/slide" Target="slides/slide31.xml"/><Relationship Id="rId66" Type="http://schemas.openxmlformats.org/officeDocument/2006/relationships/slide" Target="slides/slide52.xml"/><Relationship Id="rId87" Type="http://schemas.openxmlformats.org/officeDocument/2006/relationships/slide" Target="slides/slide73.xml"/><Relationship Id="rId110" Type="http://schemas.openxmlformats.org/officeDocument/2006/relationships/slide" Target="slides/slide96.xml"/><Relationship Id="rId131" Type="http://schemas.openxmlformats.org/officeDocument/2006/relationships/slide" Target="slides/slide117.xml"/><Relationship Id="rId152" Type="http://schemas.openxmlformats.org/officeDocument/2006/relationships/slide" Target="slides/slide138.xml"/><Relationship Id="rId173" Type="http://schemas.openxmlformats.org/officeDocument/2006/relationships/slide" Target="slides/slide159.xml"/><Relationship Id="rId194" Type="http://schemas.openxmlformats.org/officeDocument/2006/relationships/slide" Target="slides/slide180.xml"/><Relationship Id="rId208" Type="http://schemas.openxmlformats.org/officeDocument/2006/relationships/slide" Target="slides/slide194.xml"/><Relationship Id="rId229" Type="http://schemas.openxmlformats.org/officeDocument/2006/relationships/slide" Target="slides/slide215.xml"/><Relationship Id="rId240" Type="http://schemas.openxmlformats.org/officeDocument/2006/relationships/slide" Target="slides/slide226.xml"/><Relationship Id="rId261" Type="http://schemas.openxmlformats.org/officeDocument/2006/relationships/slide" Target="slides/slide247.xml"/><Relationship Id="rId14" Type="http://schemas.openxmlformats.org/officeDocument/2006/relationships/slideMaster" Target="slideMasters/slideMaster11.xml"/><Relationship Id="rId35" Type="http://schemas.openxmlformats.org/officeDocument/2006/relationships/slide" Target="slides/slide21.xml"/><Relationship Id="rId56" Type="http://schemas.openxmlformats.org/officeDocument/2006/relationships/slide" Target="slides/slide42.xml"/><Relationship Id="rId77" Type="http://schemas.openxmlformats.org/officeDocument/2006/relationships/slide" Target="slides/slide63.xml"/><Relationship Id="rId100" Type="http://schemas.openxmlformats.org/officeDocument/2006/relationships/slide" Target="slides/slide86.xml"/><Relationship Id="rId8" Type="http://schemas.openxmlformats.org/officeDocument/2006/relationships/slideMaster" Target="slideMasters/slideMaster5.xml"/><Relationship Id="rId98" Type="http://schemas.openxmlformats.org/officeDocument/2006/relationships/slide" Target="slides/slide84.xml"/><Relationship Id="rId121" Type="http://schemas.openxmlformats.org/officeDocument/2006/relationships/slide" Target="slides/slide107.xml"/><Relationship Id="rId142" Type="http://schemas.openxmlformats.org/officeDocument/2006/relationships/slide" Target="slides/slide128.xml"/><Relationship Id="rId163" Type="http://schemas.openxmlformats.org/officeDocument/2006/relationships/slide" Target="slides/slide149.xml"/><Relationship Id="rId184" Type="http://schemas.openxmlformats.org/officeDocument/2006/relationships/slide" Target="slides/slide170.xml"/><Relationship Id="rId219" Type="http://schemas.openxmlformats.org/officeDocument/2006/relationships/slide" Target="slides/slide205.xml"/><Relationship Id="rId230" Type="http://schemas.openxmlformats.org/officeDocument/2006/relationships/slide" Target="slides/slide216.xml"/><Relationship Id="rId251" Type="http://schemas.openxmlformats.org/officeDocument/2006/relationships/slide" Target="slides/slide237.xml"/><Relationship Id="rId25" Type="http://schemas.openxmlformats.org/officeDocument/2006/relationships/slide" Target="slides/slide11.xml"/><Relationship Id="rId46" Type="http://schemas.openxmlformats.org/officeDocument/2006/relationships/slide" Target="slides/slide32.xml"/><Relationship Id="rId67" Type="http://schemas.openxmlformats.org/officeDocument/2006/relationships/slide" Target="slides/slide53.xml"/><Relationship Id="rId272" Type="http://schemas.openxmlformats.org/officeDocument/2006/relationships/handoutMaster" Target="handoutMasters/handoutMaster1.xml"/><Relationship Id="rId88" Type="http://schemas.openxmlformats.org/officeDocument/2006/relationships/slide" Target="slides/slide74.xml"/><Relationship Id="rId111" Type="http://schemas.openxmlformats.org/officeDocument/2006/relationships/slide" Target="slides/slide97.xml"/><Relationship Id="rId132" Type="http://schemas.openxmlformats.org/officeDocument/2006/relationships/slide" Target="slides/slide118.xml"/><Relationship Id="rId153" Type="http://schemas.openxmlformats.org/officeDocument/2006/relationships/slide" Target="slides/slide139.xml"/><Relationship Id="rId174" Type="http://schemas.openxmlformats.org/officeDocument/2006/relationships/slide" Target="slides/slide160.xml"/><Relationship Id="rId195" Type="http://schemas.openxmlformats.org/officeDocument/2006/relationships/slide" Target="slides/slide181.xml"/><Relationship Id="rId209" Type="http://schemas.openxmlformats.org/officeDocument/2006/relationships/slide" Target="slides/slide195.xml"/><Relationship Id="rId220" Type="http://schemas.openxmlformats.org/officeDocument/2006/relationships/slide" Target="slides/slide206.xml"/><Relationship Id="rId241" Type="http://schemas.openxmlformats.org/officeDocument/2006/relationships/slide" Target="slides/slide227.xml"/><Relationship Id="rId15" Type="http://schemas.openxmlformats.org/officeDocument/2006/relationships/slide" Target="slides/slide1.xml"/><Relationship Id="rId36" Type="http://schemas.openxmlformats.org/officeDocument/2006/relationships/slide" Target="slides/slide22.xml"/><Relationship Id="rId57" Type="http://schemas.openxmlformats.org/officeDocument/2006/relationships/slide" Target="slides/slide43.xml"/><Relationship Id="rId262" Type="http://schemas.openxmlformats.org/officeDocument/2006/relationships/slide" Target="slides/slide248.xml"/><Relationship Id="rId78" Type="http://schemas.openxmlformats.org/officeDocument/2006/relationships/slide" Target="slides/slide64.xml"/><Relationship Id="rId99" Type="http://schemas.openxmlformats.org/officeDocument/2006/relationships/slide" Target="slides/slide85.xml"/><Relationship Id="rId101" Type="http://schemas.openxmlformats.org/officeDocument/2006/relationships/slide" Target="slides/slide87.xml"/><Relationship Id="rId122" Type="http://schemas.openxmlformats.org/officeDocument/2006/relationships/slide" Target="slides/slide108.xml"/><Relationship Id="rId143" Type="http://schemas.openxmlformats.org/officeDocument/2006/relationships/slide" Target="slides/slide129.xml"/><Relationship Id="rId164" Type="http://schemas.openxmlformats.org/officeDocument/2006/relationships/slide" Target="slides/slide150.xml"/><Relationship Id="rId185" Type="http://schemas.openxmlformats.org/officeDocument/2006/relationships/slide" Target="slides/slide171.xml"/><Relationship Id="rId9" Type="http://schemas.openxmlformats.org/officeDocument/2006/relationships/slideMaster" Target="slideMasters/slideMaster6.xml"/><Relationship Id="rId210" Type="http://schemas.openxmlformats.org/officeDocument/2006/relationships/slide" Target="slides/slide196.xml"/><Relationship Id="rId26" Type="http://schemas.openxmlformats.org/officeDocument/2006/relationships/slide" Target="slides/slide12.xml"/><Relationship Id="rId231" Type="http://schemas.openxmlformats.org/officeDocument/2006/relationships/slide" Target="slides/slide217.xml"/><Relationship Id="rId252" Type="http://schemas.openxmlformats.org/officeDocument/2006/relationships/slide" Target="slides/slide238.xml"/><Relationship Id="rId273" Type="http://schemas.openxmlformats.org/officeDocument/2006/relationships/commentAuthors" Target="commentAuthors.xml"/><Relationship Id="rId47" Type="http://schemas.openxmlformats.org/officeDocument/2006/relationships/slide" Target="slides/slide33.xml"/><Relationship Id="rId68" Type="http://schemas.openxmlformats.org/officeDocument/2006/relationships/slide" Target="slides/slide54.xml"/><Relationship Id="rId89" Type="http://schemas.openxmlformats.org/officeDocument/2006/relationships/slide" Target="slides/slide75.xml"/><Relationship Id="rId112" Type="http://schemas.openxmlformats.org/officeDocument/2006/relationships/slide" Target="slides/slide98.xml"/><Relationship Id="rId133" Type="http://schemas.openxmlformats.org/officeDocument/2006/relationships/slide" Target="slides/slide119.xml"/><Relationship Id="rId154" Type="http://schemas.openxmlformats.org/officeDocument/2006/relationships/slide" Target="slides/slide140.xml"/><Relationship Id="rId175" Type="http://schemas.openxmlformats.org/officeDocument/2006/relationships/slide" Target="slides/slide161.xml"/><Relationship Id="rId196" Type="http://schemas.openxmlformats.org/officeDocument/2006/relationships/slide" Target="slides/slide182.xml"/><Relationship Id="rId200" Type="http://schemas.openxmlformats.org/officeDocument/2006/relationships/slide" Target="slides/slide186.xml"/><Relationship Id="rId16" Type="http://schemas.openxmlformats.org/officeDocument/2006/relationships/slide" Target="slides/slide2.xml"/><Relationship Id="rId221" Type="http://schemas.openxmlformats.org/officeDocument/2006/relationships/slide" Target="slides/slide207.xml"/><Relationship Id="rId242" Type="http://schemas.openxmlformats.org/officeDocument/2006/relationships/slide" Target="slides/slide228.xml"/><Relationship Id="rId263" Type="http://schemas.openxmlformats.org/officeDocument/2006/relationships/slide" Target="slides/slide249.xml"/><Relationship Id="rId37" Type="http://schemas.openxmlformats.org/officeDocument/2006/relationships/slide" Target="slides/slide23.xml"/><Relationship Id="rId58" Type="http://schemas.openxmlformats.org/officeDocument/2006/relationships/slide" Target="slides/slide44.xml"/><Relationship Id="rId79" Type="http://schemas.openxmlformats.org/officeDocument/2006/relationships/slide" Target="slides/slide65.xml"/><Relationship Id="rId102" Type="http://schemas.openxmlformats.org/officeDocument/2006/relationships/slide" Target="slides/slide88.xml"/><Relationship Id="rId123" Type="http://schemas.openxmlformats.org/officeDocument/2006/relationships/slide" Target="slides/slide109.xml"/><Relationship Id="rId144" Type="http://schemas.openxmlformats.org/officeDocument/2006/relationships/slide" Target="slides/slide130.xml"/><Relationship Id="rId90" Type="http://schemas.openxmlformats.org/officeDocument/2006/relationships/slide" Target="slides/slide76.xml"/><Relationship Id="rId165" Type="http://schemas.openxmlformats.org/officeDocument/2006/relationships/slide" Target="slides/slide151.xml"/><Relationship Id="rId186" Type="http://schemas.openxmlformats.org/officeDocument/2006/relationships/slide" Target="slides/slide172.xml"/><Relationship Id="rId211" Type="http://schemas.openxmlformats.org/officeDocument/2006/relationships/slide" Target="slides/slide197.xml"/><Relationship Id="rId232" Type="http://schemas.openxmlformats.org/officeDocument/2006/relationships/slide" Target="slides/slide218.xml"/><Relationship Id="rId253" Type="http://schemas.openxmlformats.org/officeDocument/2006/relationships/slide" Target="slides/slide239.xml"/><Relationship Id="rId274" Type="http://schemas.openxmlformats.org/officeDocument/2006/relationships/presProps" Target="presProps.xml"/><Relationship Id="rId27" Type="http://schemas.openxmlformats.org/officeDocument/2006/relationships/slide" Target="slides/slide13.xml"/><Relationship Id="rId48" Type="http://schemas.openxmlformats.org/officeDocument/2006/relationships/slide" Target="slides/slide34.xml"/><Relationship Id="rId69" Type="http://schemas.openxmlformats.org/officeDocument/2006/relationships/slide" Target="slides/slide55.xml"/><Relationship Id="rId113" Type="http://schemas.openxmlformats.org/officeDocument/2006/relationships/slide" Target="slides/slide99.xml"/><Relationship Id="rId134" Type="http://schemas.openxmlformats.org/officeDocument/2006/relationships/slide" Target="slides/slide120.xml"/><Relationship Id="rId80" Type="http://schemas.openxmlformats.org/officeDocument/2006/relationships/slide" Target="slides/slide66.xml"/><Relationship Id="rId155" Type="http://schemas.openxmlformats.org/officeDocument/2006/relationships/slide" Target="slides/slide141.xml"/><Relationship Id="rId176" Type="http://schemas.openxmlformats.org/officeDocument/2006/relationships/slide" Target="slides/slide162.xml"/><Relationship Id="rId197" Type="http://schemas.openxmlformats.org/officeDocument/2006/relationships/slide" Target="slides/slide183.xml"/><Relationship Id="rId201" Type="http://schemas.openxmlformats.org/officeDocument/2006/relationships/slide" Target="slides/slide187.xml"/><Relationship Id="rId222" Type="http://schemas.openxmlformats.org/officeDocument/2006/relationships/slide" Target="slides/slide208.xml"/><Relationship Id="rId243" Type="http://schemas.openxmlformats.org/officeDocument/2006/relationships/slide" Target="slides/slide229.xml"/><Relationship Id="rId264" Type="http://schemas.openxmlformats.org/officeDocument/2006/relationships/slide" Target="slides/slide250.xml"/><Relationship Id="rId17" Type="http://schemas.openxmlformats.org/officeDocument/2006/relationships/slide" Target="slides/slide3.xml"/><Relationship Id="rId38" Type="http://schemas.openxmlformats.org/officeDocument/2006/relationships/slide" Target="slides/slide24.xml"/><Relationship Id="rId59" Type="http://schemas.openxmlformats.org/officeDocument/2006/relationships/slide" Target="slides/slide45.xml"/><Relationship Id="rId103" Type="http://schemas.openxmlformats.org/officeDocument/2006/relationships/slide" Target="slides/slide89.xml"/><Relationship Id="rId124" Type="http://schemas.openxmlformats.org/officeDocument/2006/relationships/slide" Target="slides/slide110.xml"/><Relationship Id="rId70" Type="http://schemas.openxmlformats.org/officeDocument/2006/relationships/slide" Target="slides/slide56.xml"/><Relationship Id="rId91" Type="http://schemas.openxmlformats.org/officeDocument/2006/relationships/slide" Target="slides/slide77.xml"/><Relationship Id="rId145" Type="http://schemas.openxmlformats.org/officeDocument/2006/relationships/slide" Target="slides/slide131.xml"/><Relationship Id="rId166" Type="http://schemas.openxmlformats.org/officeDocument/2006/relationships/slide" Target="slides/slide152.xml"/><Relationship Id="rId187" Type="http://schemas.openxmlformats.org/officeDocument/2006/relationships/slide" Target="slides/slide173.xml"/><Relationship Id="rId1" Type="http://schemas.openxmlformats.org/officeDocument/2006/relationships/customXml" Target="../customXml/item1.xml"/><Relationship Id="rId212" Type="http://schemas.openxmlformats.org/officeDocument/2006/relationships/slide" Target="slides/slide198.xml"/><Relationship Id="rId233" Type="http://schemas.openxmlformats.org/officeDocument/2006/relationships/slide" Target="slides/slide219.xml"/><Relationship Id="rId254" Type="http://schemas.openxmlformats.org/officeDocument/2006/relationships/slide" Target="slides/slide240.xml"/><Relationship Id="rId28" Type="http://schemas.openxmlformats.org/officeDocument/2006/relationships/slide" Target="slides/slide14.xml"/><Relationship Id="rId49" Type="http://schemas.openxmlformats.org/officeDocument/2006/relationships/slide" Target="slides/slide35.xml"/><Relationship Id="rId114" Type="http://schemas.openxmlformats.org/officeDocument/2006/relationships/slide" Target="slides/slide100.xml"/><Relationship Id="rId275" Type="http://schemas.openxmlformats.org/officeDocument/2006/relationships/viewProps" Target="viewProps.xml"/><Relationship Id="rId60" Type="http://schemas.openxmlformats.org/officeDocument/2006/relationships/slide" Target="slides/slide46.xml"/><Relationship Id="rId81" Type="http://schemas.openxmlformats.org/officeDocument/2006/relationships/slide" Target="slides/slide67.xml"/><Relationship Id="rId135" Type="http://schemas.openxmlformats.org/officeDocument/2006/relationships/slide" Target="slides/slide121.xml"/><Relationship Id="rId156" Type="http://schemas.openxmlformats.org/officeDocument/2006/relationships/slide" Target="slides/slide142.xml"/><Relationship Id="rId177" Type="http://schemas.openxmlformats.org/officeDocument/2006/relationships/slide" Target="slides/slide163.xml"/><Relationship Id="rId198" Type="http://schemas.openxmlformats.org/officeDocument/2006/relationships/slide" Target="slides/slide184.xml"/><Relationship Id="rId202" Type="http://schemas.openxmlformats.org/officeDocument/2006/relationships/slide" Target="slides/slide188.xml"/><Relationship Id="rId223" Type="http://schemas.openxmlformats.org/officeDocument/2006/relationships/slide" Target="slides/slide209.xml"/><Relationship Id="rId244" Type="http://schemas.openxmlformats.org/officeDocument/2006/relationships/slide" Target="slides/slide230.xml"/><Relationship Id="rId18" Type="http://schemas.openxmlformats.org/officeDocument/2006/relationships/slide" Target="slides/slide4.xml"/><Relationship Id="rId39" Type="http://schemas.openxmlformats.org/officeDocument/2006/relationships/slide" Target="slides/slide25.xml"/><Relationship Id="rId265" Type="http://schemas.openxmlformats.org/officeDocument/2006/relationships/slide" Target="slides/slide251.xml"/><Relationship Id="rId50" Type="http://schemas.openxmlformats.org/officeDocument/2006/relationships/slide" Target="slides/slide36.xml"/><Relationship Id="rId104" Type="http://schemas.openxmlformats.org/officeDocument/2006/relationships/slide" Target="slides/slide90.xml"/><Relationship Id="rId125" Type="http://schemas.openxmlformats.org/officeDocument/2006/relationships/slide" Target="slides/slide111.xml"/><Relationship Id="rId146" Type="http://schemas.openxmlformats.org/officeDocument/2006/relationships/slide" Target="slides/slide132.xml"/><Relationship Id="rId167" Type="http://schemas.openxmlformats.org/officeDocument/2006/relationships/slide" Target="slides/slide153.xml"/><Relationship Id="rId188" Type="http://schemas.openxmlformats.org/officeDocument/2006/relationships/slide" Target="slides/slide174.xml"/><Relationship Id="rId71" Type="http://schemas.openxmlformats.org/officeDocument/2006/relationships/slide" Target="slides/slide57.xml"/><Relationship Id="rId92" Type="http://schemas.openxmlformats.org/officeDocument/2006/relationships/slide" Target="slides/slide78.xml"/><Relationship Id="rId213" Type="http://schemas.openxmlformats.org/officeDocument/2006/relationships/slide" Target="slides/slide199.xml"/><Relationship Id="rId234" Type="http://schemas.openxmlformats.org/officeDocument/2006/relationships/slide" Target="slides/slide220.xml"/><Relationship Id="rId2" Type="http://schemas.openxmlformats.org/officeDocument/2006/relationships/customXml" Target="../customXml/item2.xml"/><Relationship Id="rId29" Type="http://schemas.openxmlformats.org/officeDocument/2006/relationships/slide" Target="slides/slide15.xml"/><Relationship Id="rId255" Type="http://schemas.openxmlformats.org/officeDocument/2006/relationships/slide" Target="slides/slide241.xml"/><Relationship Id="rId276" Type="http://schemas.openxmlformats.org/officeDocument/2006/relationships/theme" Target="theme/theme1.xml"/><Relationship Id="rId40" Type="http://schemas.openxmlformats.org/officeDocument/2006/relationships/slide" Target="slides/slide26.xml"/><Relationship Id="rId115" Type="http://schemas.openxmlformats.org/officeDocument/2006/relationships/slide" Target="slides/slide101.xml"/><Relationship Id="rId136" Type="http://schemas.openxmlformats.org/officeDocument/2006/relationships/slide" Target="slides/slide122.xml"/><Relationship Id="rId157" Type="http://schemas.openxmlformats.org/officeDocument/2006/relationships/slide" Target="slides/slide143.xml"/><Relationship Id="rId178" Type="http://schemas.openxmlformats.org/officeDocument/2006/relationships/slide" Target="slides/slide164.xml"/><Relationship Id="rId61" Type="http://schemas.openxmlformats.org/officeDocument/2006/relationships/slide" Target="slides/slide47.xml"/><Relationship Id="rId82" Type="http://schemas.openxmlformats.org/officeDocument/2006/relationships/slide" Target="slides/slide68.xml"/><Relationship Id="rId199" Type="http://schemas.openxmlformats.org/officeDocument/2006/relationships/slide" Target="slides/slide185.xml"/><Relationship Id="rId203" Type="http://schemas.openxmlformats.org/officeDocument/2006/relationships/slide" Target="slides/slide189.xml"/><Relationship Id="rId19" Type="http://schemas.openxmlformats.org/officeDocument/2006/relationships/slide" Target="slides/slide5.xml"/><Relationship Id="rId224" Type="http://schemas.openxmlformats.org/officeDocument/2006/relationships/slide" Target="slides/slide210.xml"/><Relationship Id="rId245" Type="http://schemas.openxmlformats.org/officeDocument/2006/relationships/slide" Target="slides/slide231.xml"/><Relationship Id="rId266" Type="http://schemas.openxmlformats.org/officeDocument/2006/relationships/slide" Target="slides/slide252.xml"/><Relationship Id="rId30" Type="http://schemas.openxmlformats.org/officeDocument/2006/relationships/slide" Target="slides/slide16.xml"/><Relationship Id="rId105" Type="http://schemas.openxmlformats.org/officeDocument/2006/relationships/slide" Target="slides/slide91.xml"/><Relationship Id="rId126" Type="http://schemas.openxmlformats.org/officeDocument/2006/relationships/slide" Target="slides/slide112.xml"/><Relationship Id="rId147" Type="http://schemas.openxmlformats.org/officeDocument/2006/relationships/slide" Target="slides/slide133.xml"/><Relationship Id="rId168" Type="http://schemas.openxmlformats.org/officeDocument/2006/relationships/slide" Target="slides/slide154.xml"/><Relationship Id="rId51" Type="http://schemas.openxmlformats.org/officeDocument/2006/relationships/slide" Target="slides/slide37.xml"/><Relationship Id="rId72" Type="http://schemas.openxmlformats.org/officeDocument/2006/relationships/slide" Target="slides/slide58.xml"/><Relationship Id="rId93" Type="http://schemas.openxmlformats.org/officeDocument/2006/relationships/slide" Target="slides/slide79.xml"/><Relationship Id="rId189" Type="http://schemas.openxmlformats.org/officeDocument/2006/relationships/slide" Target="slides/slide175.xml"/><Relationship Id="rId3" Type="http://schemas.openxmlformats.org/officeDocument/2006/relationships/customXml" Target="../customXml/item3.xml"/><Relationship Id="rId214" Type="http://schemas.openxmlformats.org/officeDocument/2006/relationships/slide" Target="slides/slide200.xml"/><Relationship Id="rId235" Type="http://schemas.openxmlformats.org/officeDocument/2006/relationships/slide" Target="slides/slide221.xml"/><Relationship Id="rId256" Type="http://schemas.openxmlformats.org/officeDocument/2006/relationships/slide" Target="slides/slide242.xml"/><Relationship Id="rId277" Type="http://schemas.openxmlformats.org/officeDocument/2006/relationships/tableStyles" Target="tableStyles.xml"/><Relationship Id="rId116" Type="http://schemas.openxmlformats.org/officeDocument/2006/relationships/slide" Target="slides/slide102.xml"/><Relationship Id="rId137" Type="http://schemas.openxmlformats.org/officeDocument/2006/relationships/slide" Target="slides/slide123.xml"/><Relationship Id="rId158" Type="http://schemas.openxmlformats.org/officeDocument/2006/relationships/slide" Target="slides/slide144.xml"/><Relationship Id="rId20" Type="http://schemas.openxmlformats.org/officeDocument/2006/relationships/slide" Target="slides/slide6.xml"/><Relationship Id="rId41" Type="http://schemas.openxmlformats.org/officeDocument/2006/relationships/slide" Target="slides/slide27.xml"/><Relationship Id="rId62" Type="http://schemas.openxmlformats.org/officeDocument/2006/relationships/slide" Target="slides/slide48.xml"/><Relationship Id="rId83" Type="http://schemas.openxmlformats.org/officeDocument/2006/relationships/slide" Target="slides/slide69.xml"/><Relationship Id="rId179" Type="http://schemas.openxmlformats.org/officeDocument/2006/relationships/slide" Target="slides/slide165.xml"/><Relationship Id="rId190" Type="http://schemas.openxmlformats.org/officeDocument/2006/relationships/slide" Target="slides/slide176.xml"/><Relationship Id="rId204" Type="http://schemas.openxmlformats.org/officeDocument/2006/relationships/slide" Target="slides/slide190.xml"/><Relationship Id="rId225" Type="http://schemas.openxmlformats.org/officeDocument/2006/relationships/slide" Target="slides/slide211.xml"/><Relationship Id="rId246" Type="http://schemas.openxmlformats.org/officeDocument/2006/relationships/slide" Target="slides/slide232.xml"/><Relationship Id="rId267" Type="http://schemas.openxmlformats.org/officeDocument/2006/relationships/slide" Target="slides/slide253.xml"/><Relationship Id="rId106" Type="http://schemas.openxmlformats.org/officeDocument/2006/relationships/slide" Target="slides/slide92.xml"/><Relationship Id="rId127" Type="http://schemas.openxmlformats.org/officeDocument/2006/relationships/slide" Target="slides/slide113.xml"/><Relationship Id="rId10" Type="http://schemas.openxmlformats.org/officeDocument/2006/relationships/slideMaster" Target="slideMasters/slideMaster7.xml"/><Relationship Id="rId31" Type="http://schemas.openxmlformats.org/officeDocument/2006/relationships/slide" Target="slides/slide17.xml"/><Relationship Id="rId52" Type="http://schemas.openxmlformats.org/officeDocument/2006/relationships/slide" Target="slides/slide38.xml"/><Relationship Id="rId73" Type="http://schemas.openxmlformats.org/officeDocument/2006/relationships/slide" Target="slides/slide59.xml"/><Relationship Id="rId94" Type="http://schemas.openxmlformats.org/officeDocument/2006/relationships/slide" Target="slides/slide80.xml"/><Relationship Id="rId148" Type="http://schemas.openxmlformats.org/officeDocument/2006/relationships/slide" Target="slides/slide134.xml"/><Relationship Id="rId169" Type="http://schemas.openxmlformats.org/officeDocument/2006/relationships/slide" Target="slides/slide155.xml"/><Relationship Id="rId4" Type="http://schemas.openxmlformats.org/officeDocument/2006/relationships/slideMaster" Target="slideMasters/slideMaster1.xml"/><Relationship Id="rId180" Type="http://schemas.openxmlformats.org/officeDocument/2006/relationships/slide" Target="slides/slide166.xml"/><Relationship Id="rId215" Type="http://schemas.openxmlformats.org/officeDocument/2006/relationships/slide" Target="slides/slide201.xml"/><Relationship Id="rId236" Type="http://schemas.openxmlformats.org/officeDocument/2006/relationships/slide" Target="slides/slide222.xml"/><Relationship Id="rId257" Type="http://schemas.openxmlformats.org/officeDocument/2006/relationships/slide" Target="slides/slide243.xml"/><Relationship Id="rId42" Type="http://schemas.openxmlformats.org/officeDocument/2006/relationships/slide" Target="slides/slide28.xml"/><Relationship Id="rId84" Type="http://schemas.openxmlformats.org/officeDocument/2006/relationships/slide" Target="slides/slide70.xml"/><Relationship Id="rId138" Type="http://schemas.openxmlformats.org/officeDocument/2006/relationships/slide" Target="slides/slide124.xml"/><Relationship Id="rId191" Type="http://schemas.openxmlformats.org/officeDocument/2006/relationships/slide" Target="slides/slide177.xml"/><Relationship Id="rId205" Type="http://schemas.openxmlformats.org/officeDocument/2006/relationships/slide" Target="slides/slide191.xml"/><Relationship Id="rId247" Type="http://schemas.openxmlformats.org/officeDocument/2006/relationships/slide" Target="slides/slide233.xml"/><Relationship Id="rId107" Type="http://schemas.openxmlformats.org/officeDocument/2006/relationships/slide" Target="slides/slide93.xml"/><Relationship Id="rId11" Type="http://schemas.openxmlformats.org/officeDocument/2006/relationships/slideMaster" Target="slideMasters/slideMaster8.xml"/><Relationship Id="rId53" Type="http://schemas.openxmlformats.org/officeDocument/2006/relationships/slide" Target="slides/slide39.xml"/><Relationship Id="rId149" Type="http://schemas.openxmlformats.org/officeDocument/2006/relationships/slide" Target="slides/slide135.xml"/><Relationship Id="rId95" Type="http://schemas.openxmlformats.org/officeDocument/2006/relationships/slide" Target="slides/slide81.xml"/><Relationship Id="rId160" Type="http://schemas.openxmlformats.org/officeDocument/2006/relationships/slide" Target="slides/slide146.xml"/><Relationship Id="rId216" Type="http://schemas.openxmlformats.org/officeDocument/2006/relationships/slide" Target="slides/slide20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image" Target="../media/image24.png"/><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image" Target="../media/image24.png"/><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11/21/2021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B8BEB65-BA51-41E0-B561-4EF40A41C374}"/>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542FFEBD-449C-4092-846A-42BD99128E2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213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4002" name="Rectangle 2">
            <a:extLst>
              <a:ext uri="{FF2B5EF4-FFF2-40B4-BE49-F238E27FC236}">
                <a16:creationId xmlns:a16="http://schemas.microsoft.com/office/drawing/2014/main" id="{3117587C-EFAF-4143-9233-6A4EC24DCF5F}"/>
              </a:ext>
            </a:extLst>
          </p:cNvPr>
          <p:cNvSpPr>
            <a:spLocks noGrp="1" noRot="1" noChangeAspect="1" noChangeArrowheads="1" noTextEdit="1"/>
          </p:cNvSpPr>
          <p:nvPr>
            <p:ph type="sldImg"/>
          </p:nvPr>
        </p:nvSpPr>
        <p:spPr>
          <a:ln/>
        </p:spPr>
      </p:sp>
      <p:sp>
        <p:nvSpPr>
          <p:cNvPr id="384003" name="Rectangle 3">
            <a:extLst>
              <a:ext uri="{FF2B5EF4-FFF2-40B4-BE49-F238E27FC236}">
                <a16:creationId xmlns:a16="http://schemas.microsoft.com/office/drawing/2014/main" id="{34AA797D-023B-4875-9764-3D88BD38204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F34CF5E-A232-4AF1-8909-7D3661C8AC63}"/>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0613A2CF-82DC-4512-8475-92D5AA06280B}"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214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5026" name="Rectangle 2">
            <a:extLst>
              <a:ext uri="{FF2B5EF4-FFF2-40B4-BE49-F238E27FC236}">
                <a16:creationId xmlns:a16="http://schemas.microsoft.com/office/drawing/2014/main" id="{C31E74DE-033C-4145-B213-128D546AE4B9}"/>
              </a:ext>
            </a:extLst>
          </p:cNvPr>
          <p:cNvSpPr>
            <a:spLocks noGrp="1" noRot="1" noChangeAspect="1" noChangeArrowheads="1" noTextEdit="1"/>
          </p:cNvSpPr>
          <p:nvPr>
            <p:ph type="sldImg"/>
          </p:nvPr>
        </p:nvSpPr>
        <p:spPr>
          <a:ln/>
        </p:spPr>
      </p:sp>
      <p:sp>
        <p:nvSpPr>
          <p:cNvPr id="385027" name="Rectangle 3">
            <a:extLst>
              <a:ext uri="{FF2B5EF4-FFF2-40B4-BE49-F238E27FC236}">
                <a16:creationId xmlns:a16="http://schemas.microsoft.com/office/drawing/2014/main" id="{7AF637B4-7E35-444F-86D3-33FBFF896F4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9FCA48A-2BB5-44A4-9315-115A9380F282}"/>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C9943C17-2268-4DEA-B08B-71D653B23CBB}"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215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6050" name="Rectangle 2">
            <a:extLst>
              <a:ext uri="{FF2B5EF4-FFF2-40B4-BE49-F238E27FC236}">
                <a16:creationId xmlns:a16="http://schemas.microsoft.com/office/drawing/2014/main" id="{B5C40A3C-E6DE-4EC8-8CD3-34EA8ED8A00E}"/>
              </a:ext>
            </a:extLst>
          </p:cNvPr>
          <p:cNvSpPr>
            <a:spLocks noGrp="1" noRot="1" noChangeAspect="1" noChangeArrowheads="1" noTextEdit="1"/>
          </p:cNvSpPr>
          <p:nvPr>
            <p:ph type="sldImg"/>
          </p:nvPr>
        </p:nvSpPr>
        <p:spPr>
          <a:ln/>
        </p:spPr>
      </p:sp>
      <p:sp>
        <p:nvSpPr>
          <p:cNvPr id="386051" name="Rectangle 3">
            <a:extLst>
              <a:ext uri="{FF2B5EF4-FFF2-40B4-BE49-F238E27FC236}">
                <a16:creationId xmlns:a16="http://schemas.microsoft.com/office/drawing/2014/main" id="{67A279E2-E6F0-487A-914F-AEF68697CB8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D8943E7-B114-463C-A699-DDBC52933D7C}"/>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C6B3EA2D-9B64-4418-8EA3-D3D60FA1CAB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216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7074" name="Rectangle 2">
            <a:extLst>
              <a:ext uri="{FF2B5EF4-FFF2-40B4-BE49-F238E27FC236}">
                <a16:creationId xmlns:a16="http://schemas.microsoft.com/office/drawing/2014/main" id="{AC01FA3E-4351-4283-838F-AD86633CB99D}"/>
              </a:ext>
            </a:extLst>
          </p:cNvPr>
          <p:cNvSpPr>
            <a:spLocks noGrp="1" noRot="1" noChangeAspect="1" noChangeArrowheads="1" noTextEdit="1"/>
          </p:cNvSpPr>
          <p:nvPr>
            <p:ph type="sldImg"/>
          </p:nvPr>
        </p:nvSpPr>
        <p:spPr>
          <a:ln/>
        </p:spPr>
      </p:sp>
      <p:sp>
        <p:nvSpPr>
          <p:cNvPr id="387075" name="Rectangle 3">
            <a:extLst>
              <a:ext uri="{FF2B5EF4-FFF2-40B4-BE49-F238E27FC236}">
                <a16:creationId xmlns:a16="http://schemas.microsoft.com/office/drawing/2014/main" id="{8FCD2FDC-8C36-42E8-BE31-AF36EDFF73B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4270175-EC3C-4275-95A8-AA88FBC69308}"/>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F4C2103B-AAFD-4793-8156-144EFFAFE6C6}"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217</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8098" name="Rectangle 2">
            <a:extLst>
              <a:ext uri="{FF2B5EF4-FFF2-40B4-BE49-F238E27FC236}">
                <a16:creationId xmlns:a16="http://schemas.microsoft.com/office/drawing/2014/main" id="{F77B729A-F76C-48D8-B488-EB00648198BA}"/>
              </a:ext>
            </a:extLst>
          </p:cNvPr>
          <p:cNvSpPr>
            <a:spLocks noGrp="1" noRot="1" noChangeAspect="1" noChangeArrowheads="1" noTextEdit="1"/>
          </p:cNvSpPr>
          <p:nvPr>
            <p:ph type="sldImg"/>
          </p:nvPr>
        </p:nvSpPr>
        <p:spPr>
          <a:ln/>
        </p:spPr>
      </p:sp>
      <p:sp>
        <p:nvSpPr>
          <p:cNvPr id="388099" name="Rectangle 3">
            <a:extLst>
              <a:ext uri="{FF2B5EF4-FFF2-40B4-BE49-F238E27FC236}">
                <a16:creationId xmlns:a16="http://schemas.microsoft.com/office/drawing/2014/main" id="{EC315A1E-2CEA-4103-B6AE-F8E7E2966C2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E384B82-C42B-4EE0-96B3-5BE004830C14}"/>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8D70C9C6-BB6B-4F4B-A430-F9AC57B2A4D9}"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218</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9122" name="Rectangle 2">
            <a:extLst>
              <a:ext uri="{FF2B5EF4-FFF2-40B4-BE49-F238E27FC236}">
                <a16:creationId xmlns:a16="http://schemas.microsoft.com/office/drawing/2014/main" id="{3C188748-E7B1-42F4-816D-08DAB478FC75}"/>
              </a:ext>
            </a:extLst>
          </p:cNvPr>
          <p:cNvSpPr>
            <a:spLocks noGrp="1" noRot="1" noChangeAspect="1" noChangeArrowheads="1" noTextEdit="1"/>
          </p:cNvSpPr>
          <p:nvPr>
            <p:ph type="sldImg"/>
          </p:nvPr>
        </p:nvSpPr>
        <p:spPr>
          <a:ln/>
        </p:spPr>
      </p:sp>
      <p:sp>
        <p:nvSpPr>
          <p:cNvPr id="389123" name="Rectangle 3">
            <a:extLst>
              <a:ext uri="{FF2B5EF4-FFF2-40B4-BE49-F238E27FC236}">
                <a16:creationId xmlns:a16="http://schemas.microsoft.com/office/drawing/2014/main" id="{8F9C0DC6-4883-4482-B00F-B064ED21EF8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2A06917-8C8F-4854-90A8-3B2544845117}"/>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6BA49237-CFBD-485A-B6C1-E1670F7AFBD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219</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0146" name="Rectangle 2">
            <a:extLst>
              <a:ext uri="{FF2B5EF4-FFF2-40B4-BE49-F238E27FC236}">
                <a16:creationId xmlns:a16="http://schemas.microsoft.com/office/drawing/2014/main" id="{CC095DDC-ED0F-4A2C-A84C-F096303F9944}"/>
              </a:ext>
            </a:extLst>
          </p:cNvPr>
          <p:cNvSpPr>
            <a:spLocks noGrp="1" noRot="1" noChangeAspect="1" noChangeArrowheads="1" noTextEdit="1"/>
          </p:cNvSpPr>
          <p:nvPr>
            <p:ph type="sldImg"/>
          </p:nvPr>
        </p:nvSpPr>
        <p:spPr>
          <a:ln/>
        </p:spPr>
      </p:sp>
      <p:sp>
        <p:nvSpPr>
          <p:cNvPr id="390147" name="Rectangle 3">
            <a:extLst>
              <a:ext uri="{FF2B5EF4-FFF2-40B4-BE49-F238E27FC236}">
                <a16:creationId xmlns:a16="http://schemas.microsoft.com/office/drawing/2014/main" id="{37A59E10-316E-4E2F-9005-86546214DA8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4E161D2-2815-4164-A85A-5A0A06986D59}"/>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CA402D05-B3AE-4A23-A687-2B983CD3EFA3}"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220</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1170" name="Rectangle 2">
            <a:extLst>
              <a:ext uri="{FF2B5EF4-FFF2-40B4-BE49-F238E27FC236}">
                <a16:creationId xmlns:a16="http://schemas.microsoft.com/office/drawing/2014/main" id="{8B24B1FB-1D7B-4DFE-B80D-96B8BDB515AE}"/>
              </a:ext>
            </a:extLst>
          </p:cNvPr>
          <p:cNvSpPr>
            <a:spLocks noGrp="1" noRot="1" noChangeAspect="1" noChangeArrowheads="1" noTextEdit="1"/>
          </p:cNvSpPr>
          <p:nvPr>
            <p:ph type="sldImg"/>
          </p:nvPr>
        </p:nvSpPr>
        <p:spPr>
          <a:ln/>
        </p:spPr>
      </p:sp>
      <p:sp>
        <p:nvSpPr>
          <p:cNvPr id="391171" name="Rectangle 3">
            <a:extLst>
              <a:ext uri="{FF2B5EF4-FFF2-40B4-BE49-F238E27FC236}">
                <a16:creationId xmlns:a16="http://schemas.microsoft.com/office/drawing/2014/main" id="{36C3B965-2DF3-4007-93A2-B1E035A4BEB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3390545-A1B3-4AEE-AF34-A34F199069EA}"/>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D9D64E5F-1C0B-434B-884B-D28590D21A58}"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221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2194" name="Rectangle 2">
            <a:extLst>
              <a:ext uri="{FF2B5EF4-FFF2-40B4-BE49-F238E27FC236}">
                <a16:creationId xmlns:a16="http://schemas.microsoft.com/office/drawing/2014/main" id="{015AC1FB-B67B-43D4-8C7D-644A42ED0DC2}"/>
              </a:ext>
            </a:extLst>
          </p:cNvPr>
          <p:cNvSpPr>
            <a:spLocks noGrp="1" noRot="1" noChangeAspect="1" noChangeArrowheads="1" noTextEdit="1"/>
          </p:cNvSpPr>
          <p:nvPr>
            <p:ph type="sldImg"/>
          </p:nvPr>
        </p:nvSpPr>
        <p:spPr>
          <a:ln/>
        </p:spPr>
      </p:sp>
      <p:sp>
        <p:nvSpPr>
          <p:cNvPr id="392195" name="Rectangle 3">
            <a:extLst>
              <a:ext uri="{FF2B5EF4-FFF2-40B4-BE49-F238E27FC236}">
                <a16:creationId xmlns:a16="http://schemas.microsoft.com/office/drawing/2014/main" id="{34D369E5-EF86-4661-BE81-9350D589C45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26F5549-B7AB-4CC3-84F3-F62CC2291005}"/>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3DADB115-F0A0-4FEA-909C-C89323ECF989}"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222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3218" name="Rectangle 2">
            <a:extLst>
              <a:ext uri="{FF2B5EF4-FFF2-40B4-BE49-F238E27FC236}">
                <a16:creationId xmlns:a16="http://schemas.microsoft.com/office/drawing/2014/main" id="{189FA486-9043-4A07-9AC0-61CF7C518D6C}"/>
              </a:ext>
            </a:extLst>
          </p:cNvPr>
          <p:cNvSpPr>
            <a:spLocks noGrp="1" noRot="1" noChangeAspect="1" noChangeArrowheads="1" noTextEdit="1"/>
          </p:cNvSpPr>
          <p:nvPr>
            <p:ph type="sldImg"/>
          </p:nvPr>
        </p:nvSpPr>
        <p:spPr>
          <a:ln/>
        </p:spPr>
      </p:sp>
      <p:sp>
        <p:nvSpPr>
          <p:cNvPr id="393219" name="Rectangle 3">
            <a:extLst>
              <a:ext uri="{FF2B5EF4-FFF2-40B4-BE49-F238E27FC236}">
                <a16:creationId xmlns:a16="http://schemas.microsoft.com/office/drawing/2014/main" id="{0B552121-C043-40C0-B51C-73CA5B2FC37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F29850E-C449-41B0-BC2A-54DF2E57023F}"/>
              </a:ext>
            </a:extLst>
          </p:cNvPr>
          <p:cNvSpPr>
            <a:spLocks noGrp="1" noChangeArrowheads="1"/>
          </p:cNvSpPr>
          <p:nvPr>
            <p:ph type="sldNum" sz="quarter" idx="5"/>
          </p:nvPr>
        </p:nvSpPr>
        <p:spPr>
          <a:ln/>
        </p:spPr>
        <p:txBody>
          <a:bodyPr/>
          <a:lstStyle/>
          <a:p>
            <a:fld id="{B7E0E113-0F53-4DFB-BB04-D3FD5F63CA23}" type="slidenum">
              <a:rPr lang="en-US" altLang="en-US"/>
              <a:pPr/>
              <a:t>185</a:t>
            </a:fld>
            <a:endParaRPr lang="en-US" altLang="en-US"/>
          </a:p>
        </p:txBody>
      </p:sp>
      <p:sp>
        <p:nvSpPr>
          <p:cNvPr id="384002" name="Rectangle 2">
            <a:extLst>
              <a:ext uri="{FF2B5EF4-FFF2-40B4-BE49-F238E27FC236}">
                <a16:creationId xmlns:a16="http://schemas.microsoft.com/office/drawing/2014/main" id="{6962F57E-7024-4370-A054-B0D0D448B02D}"/>
              </a:ext>
            </a:extLst>
          </p:cNvPr>
          <p:cNvSpPr>
            <a:spLocks noGrp="1" noRot="1" noChangeAspect="1" noChangeArrowheads="1" noTextEdit="1"/>
          </p:cNvSpPr>
          <p:nvPr>
            <p:ph type="sldImg"/>
          </p:nvPr>
        </p:nvSpPr>
        <p:spPr>
          <a:ln/>
        </p:spPr>
      </p:sp>
      <p:sp>
        <p:nvSpPr>
          <p:cNvPr id="384003" name="Rectangle 3">
            <a:extLst>
              <a:ext uri="{FF2B5EF4-FFF2-40B4-BE49-F238E27FC236}">
                <a16:creationId xmlns:a16="http://schemas.microsoft.com/office/drawing/2014/main" id="{4B3BD4AA-AC47-4C53-A315-2966DE64E9E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8083469-16D4-4F57-A3AF-F8D2039EBD18}"/>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BC18ED3C-7E24-4C24-BAFC-89D22AFB0E76}"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223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4242" name="Rectangle 2">
            <a:extLst>
              <a:ext uri="{FF2B5EF4-FFF2-40B4-BE49-F238E27FC236}">
                <a16:creationId xmlns:a16="http://schemas.microsoft.com/office/drawing/2014/main" id="{AB54B206-2ABB-48ED-8C99-2D72025FCDF2}"/>
              </a:ext>
            </a:extLst>
          </p:cNvPr>
          <p:cNvSpPr>
            <a:spLocks noGrp="1" noRot="1" noChangeAspect="1" noChangeArrowheads="1" noTextEdit="1"/>
          </p:cNvSpPr>
          <p:nvPr>
            <p:ph type="sldImg"/>
          </p:nvPr>
        </p:nvSpPr>
        <p:spPr>
          <a:ln/>
        </p:spPr>
      </p:sp>
      <p:sp>
        <p:nvSpPr>
          <p:cNvPr id="394243" name="Rectangle 3">
            <a:extLst>
              <a:ext uri="{FF2B5EF4-FFF2-40B4-BE49-F238E27FC236}">
                <a16:creationId xmlns:a16="http://schemas.microsoft.com/office/drawing/2014/main" id="{CF0DA2E1-D63B-443B-B846-03BB2CD3F5B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BAF43B4-EDBE-43E9-A178-4764DE87E065}"/>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BF6E0F10-8C9A-4440-BE37-E30E431D0B29}"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224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5266" name="Rectangle 2">
            <a:extLst>
              <a:ext uri="{FF2B5EF4-FFF2-40B4-BE49-F238E27FC236}">
                <a16:creationId xmlns:a16="http://schemas.microsoft.com/office/drawing/2014/main" id="{DD488816-1B0C-4AB8-BBAF-F5A450C65DA0}"/>
              </a:ext>
            </a:extLst>
          </p:cNvPr>
          <p:cNvSpPr>
            <a:spLocks noGrp="1" noRot="1" noChangeAspect="1" noChangeArrowheads="1" noTextEdit="1"/>
          </p:cNvSpPr>
          <p:nvPr>
            <p:ph type="sldImg"/>
          </p:nvPr>
        </p:nvSpPr>
        <p:spPr>
          <a:ln/>
        </p:spPr>
      </p:sp>
      <p:sp>
        <p:nvSpPr>
          <p:cNvPr id="395267" name="Rectangle 3">
            <a:extLst>
              <a:ext uri="{FF2B5EF4-FFF2-40B4-BE49-F238E27FC236}">
                <a16:creationId xmlns:a16="http://schemas.microsoft.com/office/drawing/2014/main" id="{2B659D46-93E0-4CE5-842B-D1A47564289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839D21A-FEEA-4F20-9720-80D3DBBD45F5}"/>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C71EAF82-748D-4CA5-9586-B1D4A90E4253}"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225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6290" name="Rectangle 2">
            <a:extLst>
              <a:ext uri="{FF2B5EF4-FFF2-40B4-BE49-F238E27FC236}">
                <a16:creationId xmlns:a16="http://schemas.microsoft.com/office/drawing/2014/main" id="{6EAFEA65-FA81-4223-908D-C6516682912A}"/>
              </a:ext>
            </a:extLst>
          </p:cNvPr>
          <p:cNvSpPr>
            <a:spLocks noGrp="1" noRot="1" noChangeAspect="1" noChangeArrowheads="1" noTextEdit="1"/>
          </p:cNvSpPr>
          <p:nvPr>
            <p:ph type="sldImg"/>
          </p:nvPr>
        </p:nvSpPr>
        <p:spPr>
          <a:ln/>
        </p:spPr>
      </p:sp>
      <p:sp>
        <p:nvSpPr>
          <p:cNvPr id="396291" name="Rectangle 3">
            <a:extLst>
              <a:ext uri="{FF2B5EF4-FFF2-40B4-BE49-F238E27FC236}">
                <a16:creationId xmlns:a16="http://schemas.microsoft.com/office/drawing/2014/main" id="{4D1180CC-994F-47AC-9645-DDC463112D8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3E87708-988E-4E28-98CC-4356E9E24B00}"/>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ED8BAFE5-6F29-4B36-A894-3809E445492E}"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226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7314" name="Rectangle 2">
            <a:extLst>
              <a:ext uri="{FF2B5EF4-FFF2-40B4-BE49-F238E27FC236}">
                <a16:creationId xmlns:a16="http://schemas.microsoft.com/office/drawing/2014/main" id="{1A98BC34-E24B-44E2-A407-197C5971EEC3}"/>
              </a:ext>
            </a:extLst>
          </p:cNvPr>
          <p:cNvSpPr>
            <a:spLocks noGrp="1" noRot="1" noChangeAspect="1" noChangeArrowheads="1" noTextEdit="1"/>
          </p:cNvSpPr>
          <p:nvPr>
            <p:ph type="sldImg"/>
          </p:nvPr>
        </p:nvSpPr>
        <p:spPr>
          <a:ln/>
        </p:spPr>
      </p:sp>
      <p:sp>
        <p:nvSpPr>
          <p:cNvPr id="397315" name="Rectangle 3">
            <a:extLst>
              <a:ext uri="{FF2B5EF4-FFF2-40B4-BE49-F238E27FC236}">
                <a16:creationId xmlns:a16="http://schemas.microsoft.com/office/drawing/2014/main" id="{062A66C9-A5B4-4527-9849-484B1785AF2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9C45DF9-A7F8-45DB-9E08-4F3663944479}"/>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92F040FC-F54A-4A44-B0F0-FB12E6082963}"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227</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8338" name="Rectangle 2">
            <a:extLst>
              <a:ext uri="{FF2B5EF4-FFF2-40B4-BE49-F238E27FC236}">
                <a16:creationId xmlns:a16="http://schemas.microsoft.com/office/drawing/2014/main" id="{E11AB93E-9258-4B1D-B64D-BA13A440429F}"/>
              </a:ext>
            </a:extLst>
          </p:cNvPr>
          <p:cNvSpPr>
            <a:spLocks noGrp="1" noRot="1" noChangeAspect="1" noChangeArrowheads="1" noTextEdit="1"/>
          </p:cNvSpPr>
          <p:nvPr>
            <p:ph type="sldImg"/>
          </p:nvPr>
        </p:nvSpPr>
        <p:spPr>
          <a:ln/>
        </p:spPr>
      </p:sp>
      <p:sp>
        <p:nvSpPr>
          <p:cNvPr id="398339" name="Rectangle 3">
            <a:extLst>
              <a:ext uri="{FF2B5EF4-FFF2-40B4-BE49-F238E27FC236}">
                <a16:creationId xmlns:a16="http://schemas.microsoft.com/office/drawing/2014/main" id="{E501C087-8214-4D83-A049-5727196BDBE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D50BD65-0F4F-4F25-BFDF-F994DD7154F0}"/>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F2491417-F142-4D32-9F4D-EAB91677A3E0}"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228</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9362" name="Rectangle 2">
            <a:extLst>
              <a:ext uri="{FF2B5EF4-FFF2-40B4-BE49-F238E27FC236}">
                <a16:creationId xmlns:a16="http://schemas.microsoft.com/office/drawing/2014/main" id="{9E794948-6E56-4808-9AEC-A8BFEE2FCA26}"/>
              </a:ext>
            </a:extLst>
          </p:cNvPr>
          <p:cNvSpPr>
            <a:spLocks noGrp="1" noRot="1" noChangeAspect="1" noChangeArrowheads="1" noTextEdit="1"/>
          </p:cNvSpPr>
          <p:nvPr>
            <p:ph type="sldImg"/>
          </p:nvPr>
        </p:nvSpPr>
        <p:spPr>
          <a:ln/>
        </p:spPr>
      </p:sp>
      <p:sp>
        <p:nvSpPr>
          <p:cNvPr id="399363" name="Rectangle 3">
            <a:extLst>
              <a:ext uri="{FF2B5EF4-FFF2-40B4-BE49-F238E27FC236}">
                <a16:creationId xmlns:a16="http://schemas.microsoft.com/office/drawing/2014/main" id="{DA2D4AF8-59B4-4048-8FA7-7E14CE8AFE7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89AB899-CCE6-43BC-AB40-F54AFC950FAC}"/>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B5783DAB-8223-4083-B4D3-801DDE23FBC4}"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229</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0386" name="Rectangle 2">
            <a:extLst>
              <a:ext uri="{FF2B5EF4-FFF2-40B4-BE49-F238E27FC236}">
                <a16:creationId xmlns:a16="http://schemas.microsoft.com/office/drawing/2014/main" id="{B9738F99-72DB-4B5D-9B15-5841F668C6D6}"/>
              </a:ext>
            </a:extLst>
          </p:cNvPr>
          <p:cNvSpPr>
            <a:spLocks noGrp="1" noRot="1" noChangeAspect="1" noChangeArrowheads="1" noTextEdit="1"/>
          </p:cNvSpPr>
          <p:nvPr>
            <p:ph type="sldImg"/>
          </p:nvPr>
        </p:nvSpPr>
        <p:spPr>
          <a:ln/>
        </p:spPr>
      </p:sp>
      <p:sp>
        <p:nvSpPr>
          <p:cNvPr id="400387" name="Rectangle 3">
            <a:extLst>
              <a:ext uri="{FF2B5EF4-FFF2-40B4-BE49-F238E27FC236}">
                <a16:creationId xmlns:a16="http://schemas.microsoft.com/office/drawing/2014/main" id="{D4252098-1F5C-4ED7-8686-3574C4C43FB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9F3CC4F-AFB5-4135-A3F3-715D98FE582E}"/>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8954C354-36A5-4683-9FAE-9C2CB7935ABD}"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230</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1410" name="Rectangle 2">
            <a:extLst>
              <a:ext uri="{FF2B5EF4-FFF2-40B4-BE49-F238E27FC236}">
                <a16:creationId xmlns:a16="http://schemas.microsoft.com/office/drawing/2014/main" id="{765EE829-9643-4339-90FE-7C4F1C60187A}"/>
              </a:ext>
            </a:extLst>
          </p:cNvPr>
          <p:cNvSpPr>
            <a:spLocks noGrp="1" noRot="1" noChangeAspect="1" noChangeArrowheads="1" noTextEdit="1"/>
          </p:cNvSpPr>
          <p:nvPr>
            <p:ph type="sldImg"/>
          </p:nvPr>
        </p:nvSpPr>
        <p:spPr>
          <a:ln/>
        </p:spPr>
      </p:sp>
      <p:sp>
        <p:nvSpPr>
          <p:cNvPr id="401411" name="Rectangle 3">
            <a:extLst>
              <a:ext uri="{FF2B5EF4-FFF2-40B4-BE49-F238E27FC236}">
                <a16:creationId xmlns:a16="http://schemas.microsoft.com/office/drawing/2014/main" id="{AF8319B4-42DA-4426-A30C-361012D3384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98930DB-20A8-4E46-A560-13FFFDB4F30C}"/>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C026237E-92C4-4E0B-94D8-C224F831A6A9}"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231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2434" name="Rectangle 2">
            <a:extLst>
              <a:ext uri="{FF2B5EF4-FFF2-40B4-BE49-F238E27FC236}">
                <a16:creationId xmlns:a16="http://schemas.microsoft.com/office/drawing/2014/main" id="{62CEB8A2-213C-4CF7-B207-E90047FD86E1}"/>
              </a:ext>
            </a:extLst>
          </p:cNvPr>
          <p:cNvSpPr>
            <a:spLocks noGrp="1" noRot="1" noChangeAspect="1" noChangeArrowheads="1" noTextEdit="1"/>
          </p:cNvSpPr>
          <p:nvPr>
            <p:ph type="sldImg"/>
          </p:nvPr>
        </p:nvSpPr>
        <p:spPr>
          <a:ln/>
        </p:spPr>
      </p:sp>
      <p:sp>
        <p:nvSpPr>
          <p:cNvPr id="402435" name="Rectangle 3">
            <a:extLst>
              <a:ext uri="{FF2B5EF4-FFF2-40B4-BE49-F238E27FC236}">
                <a16:creationId xmlns:a16="http://schemas.microsoft.com/office/drawing/2014/main" id="{4911E3FB-C05F-44D9-A685-7CC3AA3CE85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45B5037-5E9F-4B66-9C3D-16AB40A7AD89}"/>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C94FBA27-C712-463F-AEDA-EE4C2C02958B}"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232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3458" name="Rectangle 2">
            <a:extLst>
              <a:ext uri="{FF2B5EF4-FFF2-40B4-BE49-F238E27FC236}">
                <a16:creationId xmlns:a16="http://schemas.microsoft.com/office/drawing/2014/main" id="{E3F69CF8-E910-4918-8450-F1284036AE3D}"/>
              </a:ext>
            </a:extLst>
          </p:cNvPr>
          <p:cNvSpPr>
            <a:spLocks noGrp="1" noRot="1" noChangeAspect="1" noChangeArrowheads="1" noTextEdit="1"/>
          </p:cNvSpPr>
          <p:nvPr>
            <p:ph type="sldImg"/>
          </p:nvPr>
        </p:nvSpPr>
        <p:spPr>
          <a:ln/>
        </p:spPr>
      </p:sp>
      <p:sp>
        <p:nvSpPr>
          <p:cNvPr id="403459" name="Rectangle 3">
            <a:extLst>
              <a:ext uri="{FF2B5EF4-FFF2-40B4-BE49-F238E27FC236}">
                <a16:creationId xmlns:a16="http://schemas.microsoft.com/office/drawing/2014/main" id="{E766D465-3B4C-448D-BE95-7E4EA9220EC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4658987-C174-428B-B147-9B94EEE23614}"/>
              </a:ext>
            </a:extLst>
          </p:cNvPr>
          <p:cNvSpPr>
            <a:spLocks noGrp="1" noChangeArrowheads="1"/>
          </p:cNvSpPr>
          <p:nvPr>
            <p:ph type="sldNum" sz="quarter" idx="5"/>
          </p:nvPr>
        </p:nvSpPr>
        <p:spPr>
          <a:ln/>
        </p:spPr>
        <p:txBody>
          <a:bodyPr/>
          <a:lstStyle/>
          <a:p>
            <a:fld id="{7580D468-AF5E-4E61-B380-604BB955DB6A}" type="slidenum">
              <a:rPr lang="en-US" altLang="ti-ET"/>
              <a:pPr/>
              <a:t>203</a:t>
            </a:fld>
            <a:endParaRPr lang="en-US" altLang="ti-ET"/>
          </a:p>
        </p:txBody>
      </p:sp>
      <p:sp>
        <p:nvSpPr>
          <p:cNvPr id="935938" name="Rectangle 2">
            <a:extLst>
              <a:ext uri="{FF2B5EF4-FFF2-40B4-BE49-F238E27FC236}">
                <a16:creationId xmlns:a16="http://schemas.microsoft.com/office/drawing/2014/main" id="{975EC85E-FEC7-45FA-85A4-A85305F32683}"/>
              </a:ext>
            </a:extLst>
          </p:cNvPr>
          <p:cNvSpPr>
            <a:spLocks noGrp="1" noRot="1" noChangeAspect="1" noChangeArrowheads="1" noTextEdit="1"/>
          </p:cNvSpPr>
          <p:nvPr>
            <p:ph type="sldImg"/>
          </p:nvPr>
        </p:nvSpPr>
        <p:spPr>
          <a:ln/>
        </p:spPr>
      </p:sp>
      <p:sp>
        <p:nvSpPr>
          <p:cNvPr id="935939" name="Rectangle 3">
            <a:extLst>
              <a:ext uri="{FF2B5EF4-FFF2-40B4-BE49-F238E27FC236}">
                <a16:creationId xmlns:a16="http://schemas.microsoft.com/office/drawing/2014/main" id="{58D0675A-6E19-437C-B7D2-7EB30A530B6E}"/>
              </a:ext>
            </a:extLst>
          </p:cNvPr>
          <p:cNvSpPr>
            <a:spLocks noGrp="1" noChangeArrowheads="1"/>
          </p:cNvSpPr>
          <p:nvPr>
            <p:ph type="body" idx="1"/>
          </p:nvPr>
        </p:nvSpPr>
        <p:spPr/>
        <p:txBody>
          <a:bodyPr/>
          <a:lstStyle/>
          <a:p>
            <a:endParaRPr lang="ti-ET" altLang="ti-ET"/>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F2B87F0-AD2A-4CD6-93B9-CC6BEB7FE35D}"/>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C65E7A2E-0833-4C96-B800-CCCE415F425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233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4482" name="Rectangle 2">
            <a:extLst>
              <a:ext uri="{FF2B5EF4-FFF2-40B4-BE49-F238E27FC236}">
                <a16:creationId xmlns:a16="http://schemas.microsoft.com/office/drawing/2014/main" id="{0B3E74F5-6B75-4BF2-84BF-FA3670E37AF3}"/>
              </a:ext>
            </a:extLst>
          </p:cNvPr>
          <p:cNvSpPr>
            <a:spLocks noGrp="1" noRot="1" noChangeAspect="1" noChangeArrowheads="1" noTextEdit="1"/>
          </p:cNvSpPr>
          <p:nvPr>
            <p:ph type="sldImg"/>
          </p:nvPr>
        </p:nvSpPr>
        <p:spPr>
          <a:ln/>
        </p:spPr>
      </p:sp>
      <p:sp>
        <p:nvSpPr>
          <p:cNvPr id="404483" name="Rectangle 3">
            <a:extLst>
              <a:ext uri="{FF2B5EF4-FFF2-40B4-BE49-F238E27FC236}">
                <a16:creationId xmlns:a16="http://schemas.microsoft.com/office/drawing/2014/main" id="{216C2A58-CC34-4C27-86B1-DA927A9B39E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3D4772B-0328-45FF-B1F3-41A2D7B94CE7}"/>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F4832BA8-C432-4EAD-89D3-0615E0ED07A9}"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234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5506" name="Rectangle 2">
            <a:extLst>
              <a:ext uri="{FF2B5EF4-FFF2-40B4-BE49-F238E27FC236}">
                <a16:creationId xmlns:a16="http://schemas.microsoft.com/office/drawing/2014/main" id="{3997A90F-F71C-4D35-8955-670481BC29E3}"/>
              </a:ext>
            </a:extLst>
          </p:cNvPr>
          <p:cNvSpPr>
            <a:spLocks noGrp="1" noRot="1" noChangeAspect="1" noChangeArrowheads="1" noTextEdit="1"/>
          </p:cNvSpPr>
          <p:nvPr>
            <p:ph type="sldImg"/>
          </p:nvPr>
        </p:nvSpPr>
        <p:spPr>
          <a:ln/>
        </p:spPr>
      </p:sp>
      <p:sp>
        <p:nvSpPr>
          <p:cNvPr id="405507" name="Rectangle 3">
            <a:extLst>
              <a:ext uri="{FF2B5EF4-FFF2-40B4-BE49-F238E27FC236}">
                <a16:creationId xmlns:a16="http://schemas.microsoft.com/office/drawing/2014/main" id="{BFB1AB32-D55A-42C9-AAC6-71C009F93FB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2FF045B-BEFD-4982-A95C-CB0598165729}"/>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F43CA806-E568-4826-8B25-A3E25C7D236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235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6530" name="Rectangle 2">
            <a:extLst>
              <a:ext uri="{FF2B5EF4-FFF2-40B4-BE49-F238E27FC236}">
                <a16:creationId xmlns:a16="http://schemas.microsoft.com/office/drawing/2014/main" id="{8C3B40C8-AF88-4DC3-9076-4D2D3FA370BA}"/>
              </a:ext>
            </a:extLst>
          </p:cNvPr>
          <p:cNvSpPr>
            <a:spLocks noGrp="1" noRot="1" noChangeAspect="1" noChangeArrowheads="1" noTextEdit="1"/>
          </p:cNvSpPr>
          <p:nvPr>
            <p:ph type="sldImg"/>
          </p:nvPr>
        </p:nvSpPr>
        <p:spPr>
          <a:ln/>
        </p:spPr>
      </p:sp>
      <p:sp>
        <p:nvSpPr>
          <p:cNvPr id="406531" name="Rectangle 3">
            <a:extLst>
              <a:ext uri="{FF2B5EF4-FFF2-40B4-BE49-F238E27FC236}">
                <a16:creationId xmlns:a16="http://schemas.microsoft.com/office/drawing/2014/main" id="{11AC2FED-447E-4371-8ED7-3D4BEDECF11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6177B44-CCA0-4A14-BB8B-863377A8DE7F}"/>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C7170DB9-CEC8-4125-8054-00F5F5CE2002}"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236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7554" name="Rectangle 2">
            <a:extLst>
              <a:ext uri="{FF2B5EF4-FFF2-40B4-BE49-F238E27FC236}">
                <a16:creationId xmlns:a16="http://schemas.microsoft.com/office/drawing/2014/main" id="{099A96CA-9EEC-42A1-95D4-093CBEF28306}"/>
              </a:ext>
            </a:extLst>
          </p:cNvPr>
          <p:cNvSpPr>
            <a:spLocks noGrp="1" noRot="1" noChangeAspect="1" noChangeArrowheads="1" noTextEdit="1"/>
          </p:cNvSpPr>
          <p:nvPr>
            <p:ph type="sldImg"/>
          </p:nvPr>
        </p:nvSpPr>
        <p:spPr>
          <a:ln/>
        </p:spPr>
      </p:sp>
      <p:sp>
        <p:nvSpPr>
          <p:cNvPr id="407555" name="Rectangle 3">
            <a:extLst>
              <a:ext uri="{FF2B5EF4-FFF2-40B4-BE49-F238E27FC236}">
                <a16:creationId xmlns:a16="http://schemas.microsoft.com/office/drawing/2014/main" id="{2DD14085-9BAA-4678-8A06-55AC9043D6F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ED1DC84-38E9-4FB9-870D-4F1168486E94}"/>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1F9AA84F-8CBD-49D4-B176-298690180128}"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237</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8578" name="Rectangle 2">
            <a:extLst>
              <a:ext uri="{FF2B5EF4-FFF2-40B4-BE49-F238E27FC236}">
                <a16:creationId xmlns:a16="http://schemas.microsoft.com/office/drawing/2014/main" id="{8C20CB91-833E-421C-9757-5B30DBE0C11E}"/>
              </a:ext>
            </a:extLst>
          </p:cNvPr>
          <p:cNvSpPr>
            <a:spLocks noGrp="1" noRot="1" noChangeAspect="1" noChangeArrowheads="1" noTextEdit="1"/>
          </p:cNvSpPr>
          <p:nvPr>
            <p:ph type="sldImg"/>
          </p:nvPr>
        </p:nvSpPr>
        <p:spPr>
          <a:ln/>
        </p:spPr>
      </p:sp>
      <p:sp>
        <p:nvSpPr>
          <p:cNvPr id="408579" name="Rectangle 3">
            <a:extLst>
              <a:ext uri="{FF2B5EF4-FFF2-40B4-BE49-F238E27FC236}">
                <a16:creationId xmlns:a16="http://schemas.microsoft.com/office/drawing/2014/main" id="{CCE5CBBA-01EE-4039-9F32-7C742EC9FC0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421E044-7E7C-4E32-BA1A-4F70EC459A5C}"/>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40C9BEDF-1F8B-499A-981F-B369AB0A530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238</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9602" name="Rectangle 2">
            <a:extLst>
              <a:ext uri="{FF2B5EF4-FFF2-40B4-BE49-F238E27FC236}">
                <a16:creationId xmlns:a16="http://schemas.microsoft.com/office/drawing/2014/main" id="{43B795E1-F95A-473F-A709-9F86E594F72E}"/>
              </a:ext>
            </a:extLst>
          </p:cNvPr>
          <p:cNvSpPr>
            <a:spLocks noGrp="1" noRot="1" noChangeAspect="1" noChangeArrowheads="1" noTextEdit="1"/>
          </p:cNvSpPr>
          <p:nvPr>
            <p:ph type="sldImg"/>
          </p:nvPr>
        </p:nvSpPr>
        <p:spPr>
          <a:ln/>
        </p:spPr>
      </p:sp>
      <p:sp>
        <p:nvSpPr>
          <p:cNvPr id="409603" name="Rectangle 3">
            <a:extLst>
              <a:ext uri="{FF2B5EF4-FFF2-40B4-BE49-F238E27FC236}">
                <a16:creationId xmlns:a16="http://schemas.microsoft.com/office/drawing/2014/main" id="{9ADC5ACB-7DB2-4326-9508-72FB10600FA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3D5D93E-1CCE-42D1-89B5-87309C22FCFB}"/>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AEB8B78B-0BDA-439F-8A8C-BB067D2874FE}"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239</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0626" name="Rectangle 2">
            <a:extLst>
              <a:ext uri="{FF2B5EF4-FFF2-40B4-BE49-F238E27FC236}">
                <a16:creationId xmlns:a16="http://schemas.microsoft.com/office/drawing/2014/main" id="{C1D7598A-8245-48AA-B278-487850209C7E}"/>
              </a:ext>
            </a:extLst>
          </p:cNvPr>
          <p:cNvSpPr>
            <a:spLocks noGrp="1" noRot="1" noChangeAspect="1" noChangeArrowheads="1" noTextEdit="1"/>
          </p:cNvSpPr>
          <p:nvPr>
            <p:ph type="sldImg"/>
          </p:nvPr>
        </p:nvSpPr>
        <p:spPr>
          <a:ln/>
        </p:spPr>
      </p:sp>
      <p:sp>
        <p:nvSpPr>
          <p:cNvPr id="410627" name="Rectangle 3">
            <a:extLst>
              <a:ext uri="{FF2B5EF4-FFF2-40B4-BE49-F238E27FC236}">
                <a16:creationId xmlns:a16="http://schemas.microsoft.com/office/drawing/2014/main" id="{946B02C1-EF35-45BD-AE5F-6F6E7287845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4FEDA0B-21E8-4EE5-B4C0-1F71C3D4198D}"/>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47759B1E-99AC-4E93-A2CE-EEC2F9A6434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240</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1650" name="Rectangle 2">
            <a:extLst>
              <a:ext uri="{FF2B5EF4-FFF2-40B4-BE49-F238E27FC236}">
                <a16:creationId xmlns:a16="http://schemas.microsoft.com/office/drawing/2014/main" id="{1D33D60B-862F-4789-B2CE-07D446D3D04F}"/>
              </a:ext>
            </a:extLst>
          </p:cNvPr>
          <p:cNvSpPr>
            <a:spLocks noGrp="1" noRot="1" noChangeAspect="1" noChangeArrowheads="1" noTextEdit="1"/>
          </p:cNvSpPr>
          <p:nvPr>
            <p:ph type="sldImg"/>
          </p:nvPr>
        </p:nvSpPr>
        <p:spPr>
          <a:ln/>
        </p:spPr>
      </p:sp>
      <p:sp>
        <p:nvSpPr>
          <p:cNvPr id="411651" name="Rectangle 3">
            <a:extLst>
              <a:ext uri="{FF2B5EF4-FFF2-40B4-BE49-F238E27FC236}">
                <a16:creationId xmlns:a16="http://schemas.microsoft.com/office/drawing/2014/main" id="{05CA719C-C4BE-44AE-9A33-535F0416ECD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812597E-EE3F-4143-BD29-AB4831287615}"/>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6AA77FC4-FECF-410A-80BD-E5A50833702D}"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241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7250" name="Rectangle 2">
            <a:extLst>
              <a:ext uri="{FF2B5EF4-FFF2-40B4-BE49-F238E27FC236}">
                <a16:creationId xmlns:a16="http://schemas.microsoft.com/office/drawing/2014/main" id="{543EE93D-7E2F-4004-A2BC-5B254F9CD539}"/>
              </a:ext>
            </a:extLst>
          </p:cNvPr>
          <p:cNvSpPr>
            <a:spLocks noGrp="1" noRot="1" noChangeAspect="1" noChangeArrowheads="1" noTextEdit="1"/>
          </p:cNvSpPr>
          <p:nvPr>
            <p:ph type="sldImg"/>
          </p:nvPr>
        </p:nvSpPr>
        <p:spPr>
          <a:ln/>
        </p:spPr>
      </p:sp>
      <p:sp>
        <p:nvSpPr>
          <p:cNvPr id="437251" name="Rectangle 3">
            <a:extLst>
              <a:ext uri="{FF2B5EF4-FFF2-40B4-BE49-F238E27FC236}">
                <a16:creationId xmlns:a16="http://schemas.microsoft.com/office/drawing/2014/main" id="{8E993F84-4D6E-4809-8D30-2AA1D166818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BB38A00-BC77-44C4-AD39-F2B5F72632FD}"/>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520DE168-AF93-4AB3-AFE6-27F4359B299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242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2674" name="Rectangle 2">
            <a:extLst>
              <a:ext uri="{FF2B5EF4-FFF2-40B4-BE49-F238E27FC236}">
                <a16:creationId xmlns:a16="http://schemas.microsoft.com/office/drawing/2014/main" id="{51D18648-B7F1-4C84-895C-BC733BB79C9F}"/>
              </a:ext>
            </a:extLst>
          </p:cNvPr>
          <p:cNvSpPr>
            <a:spLocks noGrp="1" noRot="1" noChangeAspect="1" noChangeArrowheads="1" noTextEdit="1"/>
          </p:cNvSpPr>
          <p:nvPr>
            <p:ph type="sldImg"/>
          </p:nvPr>
        </p:nvSpPr>
        <p:spPr>
          <a:ln/>
        </p:spPr>
      </p:sp>
      <p:sp>
        <p:nvSpPr>
          <p:cNvPr id="412675" name="Rectangle 3">
            <a:extLst>
              <a:ext uri="{FF2B5EF4-FFF2-40B4-BE49-F238E27FC236}">
                <a16:creationId xmlns:a16="http://schemas.microsoft.com/office/drawing/2014/main" id="{22B57E17-E45D-4333-83D7-7ED8E551DA1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77D034D3-0442-4037-ACFC-2EB09C3F23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B90E946-B72A-4B6C-845F-F4C0AAFF2BBA}"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207</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2531" name="Rectangle 2">
            <a:extLst>
              <a:ext uri="{FF2B5EF4-FFF2-40B4-BE49-F238E27FC236}">
                <a16:creationId xmlns:a16="http://schemas.microsoft.com/office/drawing/2014/main" id="{E79D9F46-AFD6-4B9F-A9FC-7E0FE83B677C}"/>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AE9D9152-9F19-4C54-B070-019DFDAC3B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C93329D-02D6-4008-8CA8-458BCBE2D5A3}"/>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77BBF50E-D4D5-4C49-97B6-A3830D2E766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243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3698" name="Rectangle 2">
            <a:extLst>
              <a:ext uri="{FF2B5EF4-FFF2-40B4-BE49-F238E27FC236}">
                <a16:creationId xmlns:a16="http://schemas.microsoft.com/office/drawing/2014/main" id="{93952BA3-852F-46BF-888D-67A8F38FDA09}"/>
              </a:ext>
            </a:extLst>
          </p:cNvPr>
          <p:cNvSpPr>
            <a:spLocks noGrp="1" noRot="1" noChangeAspect="1" noChangeArrowheads="1" noTextEdit="1"/>
          </p:cNvSpPr>
          <p:nvPr>
            <p:ph type="sldImg"/>
          </p:nvPr>
        </p:nvSpPr>
        <p:spPr>
          <a:ln/>
        </p:spPr>
      </p:sp>
      <p:sp>
        <p:nvSpPr>
          <p:cNvPr id="413699" name="Rectangle 3">
            <a:extLst>
              <a:ext uri="{FF2B5EF4-FFF2-40B4-BE49-F238E27FC236}">
                <a16:creationId xmlns:a16="http://schemas.microsoft.com/office/drawing/2014/main" id="{53A79D7D-1AF3-4EAA-9F48-D41FE62D493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C02779B-5F91-422F-A53A-FBFDD56E3C8E}"/>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878CB8B5-36D4-479B-A5CC-0D351B3DBFF3}"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244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4722" name="Rectangle 2">
            <a:extLst>
              <a:ext uri="{FF2B5EF4-FFF2-40B4-BE49-F238E27FC236}">
                <a16:creationId xmlns:a16="http://schemas.microsoft.com/office/drawing/2014/main" id="{C5AE52D2-9E33-465E-BAA8-B54585E3C108}"/>
              </a:ext>
            </a:extLst>
          </p:cNvPr>
          <p:cNvSpPr>
            <a:spLocks noGrp="1" noRot="1" noChangeAspect="1" noChangeArrowheads="1" noTextEdit="1"/>
          </p:cNvSpPr>
          <p:nvPr>
            <p:ph type="sldImg"/>
          </p:nvPr>
        </p:nvSpPr>
        <p:spPr>
          <a:ln/>
        </p:spPr>
      </p:sp>
      <p:sp>
        <p:nvSpPr>
          <p:cNvPr id="414723" name="Rectangle 3">
            <a:extLst>
              <a:ext uri="{FF2B5EF4-FFF2-40B4-BE49-F238E27FC236}">
                <a16:creationId xmlns:a16="http://schemas.microsoft.com/office/drawing/2014/main" id="{DC4213A7-249B-45DA-AC01-6526F5093DB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E94145E-9927-4500-8256-05208613F23A}"/>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201B6C9B-F42E-4273-9DD2-D08373592DF2}"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245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5746" name="Rectangle 2">
            <a:extLst>
              <a:ext uri="{FF2B5EF4-FFF2-40B4-BE49-F238E27FC236}">
                <a16:creationId xmlns:a16="http://schemas.microsoft.com/office/drawing/2014/main" id="{DF2F21E4-DE9F-497A-BF16-48F688CC1779}"/>
              </a:ext>
            </a:extLst>
          </p:cNvPr>
          <p:cNvSpPr>
            <a:spLocks noGrp="1" noRot="1" noChangeAspect="1" noChangeArrowheads="1" noTextEdit="1"/>
          </p:cNvSpPr>
          <p:nvPr>
            <p:ph type="sldImg"/>
          </p:nvPr>
        </p:nvSpPr>
        <p:spPr>
          <a:ln/>
        </p:spPr>
      </p:sp>
      <p:sp>
        <p:nvSpPr>
          <p:cNvPr id="415747" name="Rectangle 3">
            <a:extLst>
              <a:ext uri="{FF2B5EF4-FFF2-40B4-BE49-F238E27FC236}">
                <a16:creationId xmlns:a16="http://schemas.microsoft.com/office/drawing/2014/main" id="{AE7595FA-441A-4F7A-9A11-5A62108BB47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1ACD1C5-EFD8-4B4A-9D20-1160D142118A}"/>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F3B1DDE5-3E92-4B67-8E4E-C4EF5464F508}"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246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6770" name="Rectangle 2">
            <a:extLst>
              <a:ext uri="{FF2B5EF4-FFF2-40B4-BE49-F238E27FC236}">
                <a16:creationId xmlns:a16="http://schemas.microsoft.com/office/drawing/2014/main" id="{C8F568E9-BBD0-450C-8FDF-FFCBD6DF6C9D}"/>
              </a:ext>
            </a:extLst>
          </p:cNvPr>
          <p:cNvSpPr>
            <a:spLocks noGrp="1" noRot="1" noChangeAspect="1" noChangeArrowheads="1" noTextEdit="1"/>
          </p:cNvSpPr>
          <p:nvPr>
            <p:ph type="sldImg"/>
          </p:nvPr>
        </p:nvSpPr>
        <p:spPr>
          <a:ln/>
        </p:spPr>
      </p:sp>
      <p:sp>
        <p:nvSpPr>
          <p:cNvPr id="416771" name="Rectangle 3">
            <a:extLst>
              <a:ext uri="{FF2B5EF4-FFF2-40B4-BE49-F238E27FC236}">
                <a16:creationId xmlns:a16="http://schemas.microsoft.com/office/drawing/2014/main" id="{4C55E467-7B05-41F0-A0AD-85464DF26EB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EE90B95-D07D-4B23-B33B-5F5E4E0CAA23}"/>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24548069-9FB8-47BB-94A5-E1D745B334FE}"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247</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7794" name="Rectangle 2">
            <a:extLst>
              <a:ext uri="{FF2B5EF4-FFF2-40B4-BE49-F238E27FC236}">
                <a16:creationId xmlns:a16="http://schemas.microsoft.com/office/drawing/2014/main" id="{35F3DBDA-9BDB-46DE-965D-262BC7A807B6}"/>
              </a:ext>
            </a:extLst>
          </p:cNvPr>
          <p:cNvSpPr>
            <a:spLocks noGrp="1" noRot="1" noChangeAspect="1" noChangeArrowheads="1" noTextEdit="1"/>
          </p:cNvSpPr>
          <p:nvPr>
            <p:ph type="sldImg"/>
          </p:nvPr>
        </p:nvSpPr>
        <p:spPr>
          <a:ln/>
        </p:spPr>
      </p:sp>
      <p:sp>
        <p:nvSpPr>
          <p:cNvPr id="417795" name="Rectangle 3">
            <a:extLst>
              <a:ext uri="{FF2B5EF4-FFF2-40B4-BE49-F238E27FC236}">
                <a16:creationId xmlns:a16="http://schemas.microsoft.com/office/drawing/2014/main" id="{CCBB8173-D836-4C41-A7C8-5931181D70A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7C7E08A-094E-4085-B8F6-1317214D05F4}"/>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3FFDB400-335D-4A70-A6ED-E214FC0023CD}"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248</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8818" name="Rectangle 2">
            <a:extLst>
              <a:ext uri="{FF2B5EF4-FFF2-40B4-BE49-F238E27FC236}">
                <a16:creationId xmlns:a16="http://schemas.microsoft.com/office/drawing/2014/main" id="{CE613D03-85DD-43FB-830A-846CF59C6B4C}"/>
              </a:ext>
            </a:extLst>
          </p:cNvPr>
          <p:cNvSpPr>
            <a:spLocks noGrp="1" noRot="1" noChangeAspect="1" noChangeArrowheads="1" noTextEdit="1"/>
          </p:cNvSpPr>
          <p:nvPr>
            <p:ph type="sldImg"/>
          </p:nvPr>
        </p:nvSpPr>
        <p:spPr>
          <a:ln/>
        </p:spPr>
      </p:sp>
      <p:sp>
        <p:nvSpPr>
          <p:cNvPr id="418819" name="Rectangle 3">
            <a:extLst>
              <a:ext uri="{FF2B5EF4-FFF2-40B4-BE49-F238E27FC236}">
                <a16:creationId xmlns:a16="http://schemas.microsoft.com/office/drawing/2014/main" id="{62C2E625-6C1D-49E3-A3B6-0A5C3A61A92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280498F-680B-4561-8B0F-8887B6B2ADF7}"/>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44C16874-AE8B-4B06-9439-C494D7859194}"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249</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9842" name="Rectangle 2">
            <a:extLst>
              <a:ext uri="{FF2B5EF4-FFF2-40B4-BE49-F238E27FC236}">
                <a16:creationId xmlns:a16="http://schemas.microsoft.com/office/drawing/2014/main" id="{AC012A84-FE0D-46DE-B385-0F75313C6309}"/>
              </a:ext>
            </a:extLst>
          </p:cNvPr>
          <p:cNvSpPr>
            <a:spLocks noGrp="1" noRot="1" noChangeAspect="1" noChangeArrowheads="1" noTextEdit="1"/>
          </p:cNvSpPr>
          <p:nvPr>
            <p:ph type="sldImg"/>
          </p:nvPr>
        </p:nvSpPr>
        <p:spPr>
          <a:ln/>
        </p:spPr>
      </p:sp>
      <p:sp>
        <p:nvSpPr>
          <p:cNvPr id="419843" name="Rectangle 3">
            <a:extLst>
              <a:ext uri="{FF2B5EF4-FFF2-40B4-BE49-F238E27FC236}">
                <a16:creationId xmlns:a16="http://schemas.microsoft.com/office/drawing/2014/main" id="{74815331-C7E2-4406-B26F-8C10E831FA9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1171566-4A1A-4E4F-BEBA-08E12CB02562}"/>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861EC981-0BC8-4420-ADDD-D26C33758797}"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250</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866" name="Rectangle 2">
            <a:extLst>
              <a:ext uri="{FF2B5EF4-FFF2-40B4-BE49-F238E27FC236}">
                <a16:creationId xmlns:a16="http://schemas.microsoft.com/office/drawing/2014/main" id="{0E62106A-31D4-43DB-8D2E-E1395FF74AD7}"/>
              </a:ext>
            </a:extLst>
          </p:cNvPr>
          <p:cNvSpPr>
            <a:spLocks noGrp="1" noRot="1" noChangeAspect="1" noChangeArrowheads="1" noTextEdit="1"/>
          </p:cNvSpPr>
          <p:nvPr>
            <p:ph type="sldImg"/>
          </p:nvPr>
        </p:nvSpPr>
        <p:spPr>
          <a:ln/>
        </p:spPr>
      </p:sp>
      <p:sp>
        <p:nvSpPr>
          <p:cNvPr id="420867" name="Rectangle 3">
            <a:extLst>
              <a:ext uri="{FF2B5EF4-FFF2-40B4-BE49-F238E27FC236}">
                <a16:creationId xmlns:a16="http://schemas.microsoft.com/office/drawing/2014/main" id="{CA008EA5-FCE9-4B57-B03A-958572C453D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7C2A4FC-869A-4FAA-BAD9-8768F72B3011}"/>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BC848FBB-0306-4A4C-8500-0D0C1C279DB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251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890" name="Rectangle 2">
            <a:extLst>
              <a:ext uri="{FF2B5EF4-FFF2-40B4-BE49-F238E27FC236}">
                <a16:creationId xmlns:a16="http://schemas.microsoft.com/office/drawing/2014/main" id="{E7BED434-2EF9-4FD7-B9CD-10843EE72991}"/>
              </a:ext>
            </a:extLst>
          </p:cNvPr>
          <p:cNvSpPr>
            <a:spLocks noGrp="1" noRot="1" noChangeAspect="1" noChangeArrowheads="1" noTextEdit="1"/>
          </p:cNvSpPr>
          <p:nvPr>
            <p:ph type="sldImg"/>
          </p:nvPr>
        </p:nvSpPr>
        <p:spPr>
          <a:ln/>
        </p:spPr>
      </p:sp>
      <p:sp>
        <p:nvSpPr>
          <p:cNvPr id="421891" name="Rectangle 3">
            <a:extLst>
              <a:ext uri="{FF2B5EF4-FFF2-40B4-BE49-F238E27FC236}">
                <a16:creationId xmlns:a16="http://schemas.microsoft.com/office/drawing/2014/main" id="{761B1D34-DE27-4073-BD8C-027BD820FE2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29AAFF3-E2DF-4794-B085-715EA78CC9CD}"/>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59979B2B-6048-413F-B4EE-CE7848ECE4E8}"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252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0082" name="Rectangle 2">
            <a:extLst>
              <a:ext uri="{FF2B5EF4-FFF2-40B4-BE49-F238E27FC236}">
                <a16:creationId xmlns:a16="http://schemas.microsoft.com/office/drawing/2014/main" id="{10107006-2DD2-4561-853A-39E95F329CD3}"/>
              </a:ext>
            </a:extLst>
          </p:cNvPr>
          <p:cNvSpPr>
            <a:spLocks noGrp="1" noRot="1" noChangeAspect="1" noChangeArrowheads="1" noTextEdit="1"/>
          </p:cNvSpPr>
          <p:nvPr>
            <p:ph type="sldImg"/>
          </p:nvPr>
        </p:nvSpPr>
        <p:spPr>
          <a:ln/>
        </p:spPr>
      </p:sp>
      <p:sp>
        <p:nvSpPr>
          <p:cNvPr id="430083" name="Rectangle 3">
            <a:extLst>
              <a:ext uri="{FF2B5EF4-FFF2-40B4-BE49-F238E27FC236}">
                <a16:creationId xmlns:a16="http://schemas.microsoft.com/office/drawing/2014/main" id="{57B56A6D-A6B4-4F1D-9EB3-AE88E059790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B813053A-352E-4DC5-9D82-050D0747CF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B463FE5-A9C5-41A6-A0F5-D68B50862A91}"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208</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6627" name="Rectangle 2">
            <a:extLst>
              <a:ext uri="{FF2B5EF4-FFF2-40B4-BE49-F238E27FC236}">
                <a16:creationId xmlns:a16="http://schemas.microsoft.com/office/drawing/2014/main" id="{CEF01DAC-01F1-4DA0-8177-4F7669609D2B}"/>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7D8A0559-C501-413A-B211-EC7FB76262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5869956-62BE-4396-B8FF-B476A3A26451}"/>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ABFED6EF-541F-4914-A820-11E26A034539}"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253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1106" name="Rectangle 2">
            <a:extLst>
              <a:ext uri="{FF2B5EF4-FFF2-40B4-BE49-F238E27FC236}">
                <a16:creationId xmlns:a16="http://schemas.microsoft.com/office/drawing/2014/main" id="{3B374BC4-ED2E-4D13-8C5A-AEA99F550646}"/>
              </a:ext>
            </a:extLst>
          </p:cNvPr>
          <p:cNvSpPr>
            <a:spLocks noGrp="1" noRot="1" noChangeAspect="1" noChangeArrowheads="1" noTextEdit="1"/>
          </p:cNvSpPr>
          <p:nvPr>
            <p:ph type="sldImg"/>
          </p:nvPr>
        </p:nvSpPr>
        <p:spPr>
          <a:ln/>
        </p:spPr>
      </p:sp>
      <p:sp>
        <p:nvSpPr>
          <p:cNvPr id="431107" name="Rectangle 3">
            <a:extLst>
              <a:ext uri="{FF2B5EF4-FFF2-40B4-BE49-F238E27FC236}">
                <a16:creationId xmlns:a16="http://schemas.microsoft.com/office/drawing/2014/main" id="{4FAEF3BF-8D81-4024-810A-88C1B48613E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4BDD08-4572-4719-B67B-ABD854EF7A2B}"/>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ECD9EBE6-BE28-4307-9BB8-E451EF85DABC}"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254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9298" name="Rectangle 2">
            <a:extLst>
              <a:ext uri="{FF2B5EF4-FFF2-40B4-BE49-F238E27FC236}">
                <a16:creationId xmlns:a16="http://schemas.microsoft.com/office/drawing/2014/main" id="{6C88588B-3B26-4A62-8330-BF4EDF7E0895}"/>
              </a:ext>
            </a:extLst>
          </p:cNvPr>
          <p:cNvSpPr>
            <a:spLocks noGrp="1" noRot="1" noChangeAspect="1" noChangeArrowheads="1" noTextEdit="1"/>
          </p:cNvSpPr>
          <p:nvPr>
            <p:ph type="sldImg"/>
          </p:nvPr>
        </p:nvSpPr>
        <p:spPr>
          <a:ln/>
        </p:spPr>
      </p:sp>
      <p:sp>
        <p:nvSpPr>
          <p:cNvPr id="439299" name="Rectangle 3">
            <a:extLst>
              <a:ext uri="{FF2B5EF4-FFF2-40B4-BE49-F238E27FC236}">
                <a16:creationId xmlns:a16="http://schemas.microsoft.com/office/drawing/2014/main" id="{E3255B78-2DFD-46E1-8A3A-DFB2AADA6DD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6778622-81B8-4BDE-B43B-2A4D4CE28895}"/>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A2B634FC-D160-482A-BEC2-4A6AB0B7533C}"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255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2130" name="Rectangle 2">
            <a:extLst>
              <a:ext uri="{FF2B5EF4-FFF2-40B4-BE49-F238E27FC236}">
                <a16:creationId xmlns:a16="http://schemas.microsoft.com/office/drawing/2014/main" id="{31F74146-EBF6-42C7-B28B-5A6A851AB322}"/>
              </a:ext>
            </a:extLst>
          </p:cNvPr>
          <p:cNvSpPr>
            <a:spLocks noGrp="1" noRot="1" noChangeAspect="1" noChangeArrowheads="1" noTextEdit="1"/>
          </p:cNvSpPr>
          <p:nvPr>
            <p:ph type="sldImg"/>
          </p:nvPr>
        </p:nvSpPr>
        <p:spPr>
          <a:ln/>
        </p:spPr>
      </p:sp>
      <p:sp>
        <p:nvSpPr>
          <p:cNvPr id="432131" name="Rectangle 3">
            <a:extLst>
              <a:ext uri="{FF2B5EF4-FFF2-40B4-BE49-F238E27FC236}">
                <a16:creationId xmlns:a16="http://schemas.microsoft.com/office/drawing/2014/main" id="{B5034F0A-BAA8-4535-BD49-76882A35094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E25F42A-59B9-470D-9BD4-D0D9EA0A07F7}"/>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34068C0D-E009-4423-8560-69D40B1F2DD3}"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256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3154" name="Rectangle 2">
            <a:extLst>
              <a:ext uri="{FF2B5EF4-FFF2-40B4-BE49-F238E27FC236}">
                <a16:creationId xmlns:a16="http://schemas.microsoft.com/office/drawing/2014/main" id="{C31806E5-BE7D-40D3-8075-38F3CF140918}"/>
              </a:ext>
            </a:extLst>
          </p:cNvPr>
          <p:cNvSpPr>
            <a:spLocks noGrp="1" noRot="1" noChangeAspect="1" noChangeArrowheads="1" noTextEdit="1"/>
          </p:cNvSpPr>
          <p:nvPr>
            <p:ph type="sldImg"/>
          </p:nvPr>
        </p:nvSpPr>
        <p:spPr>
          <a:ln/>
        </p:spPr>
      </p:sp>
      <p:sp>
        <p:nvSpPr>
          <p:cNvPr id="433155" name="Rectangle 3">
            <a:extLst>
              <a:ext uri="{FF2B5EF4-FFF2-40B4-BE49-F238E27FC236}">
                <a16:creationId xmlns:a16="http://schemas.microsoft.com/office/drawing/2014/main" id="{A5FEE541-7252-46E8-B31E-6D6A3404F8C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A8361521-9468-473F-A737-BB0DF0247F97}"/>
              </a:ext>
            </a:extLst>
          </p:cNvPr>
          <p:cNvSpPr>
            <a:spLocks noGrp="1" noRot="1" noChangeAspect="1" noTextEdit="1"/>
          </p:cNvSpPr>
          <p:nvPr>
            <p:ph type="sldImg"/>
          </p:nvPr>
        </p:nvSpPr>
        <p:spPr>
          <a:ln/>
        </p:spPr>
      </p:sp>
      <p:sp>
        <p:nvSpPr>
          <p:cNvPr id="28675" name="Notes Placeholder 2">
            <a:extLst>
              <a:ext uri="{FF2B5EF4-FFF2-40B4-BE49-F238E27FC236}">
                <a16:creationId xmlns:a16="http://schemas.microsoft.com/office/drawing/2014/main" id="{181921B8-FA42-4B76-918B-951249651F4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8676" name="Slide Number Placeholder 3">
            <a:extLst>
              <a:ext uri="{FF2B5EF4-FFF2-40B4-BE49-F238E27FC236}">
                <a16:creationId xmlns:a16="http://schemas.microsoft.com/office/drawing/2014/main" id="{1C9A4CDD-CF19-4612-9CC0-EC856C2D89C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D8CBDA1-2737-45DD-9224-9C86D564A4D8}"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209</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99A6E131-20D1-4A17-8AD6-8EAC8F259F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FF8272D-9D2D-4999-AE51-B6004E970FAB}"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210</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0723" name="Rectangle 2">
            <a:extLst>
              <a:ext uri="{FF2B5EF4-FFF2-40B4-BE49-F238E27FC236}">
                <a16:creationId xmlns:a16="http://schemas.microsoft.com/office/drawing/2014/main" id="{198092C6-00C0-444F-BE6A-E61123B4C8BB}"/>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A6AF204F-F4AC-47B4-ACF2-3DF0666E5D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AF686526-4741-4EDA-ABCB-65D78D5D5B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2CFBF4A-E783-4548-9A11-E9F53F08A075}"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211</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2771" name="Rectangle 2">
            <a:extLst>
              <a:ext uri="{FF2B5EF4-FFF2-40B4-BE49-F238E27FC236}">
                <a16:creationId xmlns:a16="http://schemas.microsoft.com/office/drawing/2014/main" id="{3B7D276A-475A-4E58-A541-DA1FD748CF02}"/>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B59D9BF7-B33C-476F-8B1F-D327A7B18A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2F47436-7A56-417A-8E73-926BCA842952}"/>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8371B981-D7FF-450B-896D-5835049A08D8}"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212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2978" name="Rectangle 2">
            <a:extLst>
              <a:ext uri="{FF2B5EF4-FFF2-40B4-BE49-F238E27FC236}">
                <a16:creationId xmlns:a16="http://schemas.microsoft.com/office/drawing/2014/main" id="{984B04C4-1DB7-4F8E-86CD-88EF59A9979C}"/>
              </a:ext>
            </a:extLst>
          </p:cNvPr>
          <p:cNvSpPr>
            <a:spLocks noGrp="1" noRot="1" noChangeAspect="1" noChangeArrowheads="1" noTextEdit="1"/>
          </p:cNvSpPr>
          <p:nvPr>
            <p:ph type="sldImg"/>
          </p:nvPr>
        </p:nvSpPr>
        <p:spPr>
          <a:ln/>
        </p:spPr>
      </p:sp>
      <p:sp>
        <p:nvSpPr>
          <p:cNvPr id="382979" name="Rectangle 3">
            <a:extLst>
              <a:ext uri="{FF2B5EF4-FFF2-40B4-BE49-F238E27FC236}">
                <a16:creationId xmlns:a16="http://schemas.microsoft.com/office/drawing/2014/main" id="{F68DF69C-F8BC-4E5F-A853-78EECAA7E5B8}"/>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492956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1">
            <a:extLst>
              <a:ext uri="{FF2B5EF4-FFF2-40B4-BE49-F238E27FC236}">
                <a16:creationId xmlns:a16="http://schemas.microsoft.com/office/drawing/2014/main" id="{E54C6ACB-E6F2-42BC-B1A4-3DE6479DD8E8}"/>
              </a:ext>
            </a:extLst>
          </p:cNvPr>
          <p:cNvSpPr>
            <a:spLocks noGrp="1" noChangeArrowheads="1"/>
          </p:cNvSpPr>
          <p:nvPr>
            <p:ph type="dt" sz="half" idx="10"/>
          </p:nvPr>
        </p:nvSpPr>
        <p:spPr>
          <a:ln/>
        </p:spPr>
        <p:txBody>
          <a:bodyPr/>
          <a:lstStyle>
            <a:lvl1pPr>
              <a:defRPr/>
            </a:lvl1pPr>
          </a:lstStyle>
          <a:p>
            <a:pPr>
              <a:defRPr/>
            </a:pPr>
            <a:fld id="{500512D1-2E14-4EBE-89AD-943AE4FEAD6C}" type="datetimeFigureOut">
              <a:rPr lang="zh-TW" altLang="en-US"/>
              <a:pPr>
                <a:defRPr/>
              </a:pPr>
              <a:t>2021/11/21</a:t>
            </a:fld>
            <a:endParaRPr lang="zh-TW" altLang="en-US"/>
          </a:p>
        </p:txBody>
      </p:sp>
      <p:sp>
        <p:nvSpPr>
          <p:cNvPr id="5" name="Rectangle 12">
            <a:extLst>
              <a:ext uri="{FF2B5EF4-FFF2-40B4-BE49-F238E27FC236}">
                <a16:creationId xmlns:a16="http://schemas.microsoft.com/office/drawing/2014/main" id="{3BE65E4F-4FAA-4D18-9EB2-48C72B8DF3D9}"/>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6" name="Rectangle 13">
            <a:extLst>
              <a:ext uri="{FF2B5EF4-FFF2-40B4-BE49-F238E27FC236}">
                <a16:creationId xmlns:a16="http://schemas.microsoft.com/office/drawing/2014/main" id="{FE688810-E6B1-4505-A3C1-B3D6F6C15E45}"/>
              </a:ext>
            </a:extLst>
          </p:cNvPr>
          <p:cNvSpPr>
            <a:spLocks noGrp="1" noChangeArrowheads="1"/>
          </p:cNvSpPr>
          <p:nvPr>
            <p:ph type="sldNum" sz="quarter" idx="12"/>
          </p:nvPr>
        </p:nvSpPr>
        <p:spPr>
          <a:ln/>
        </p:spPr>
        <p:txBody>
          <a:bodyPr/>
          <a:lstStyle>
            <a:lvl1pPr>
              <a:defRPr/>
            </a:lvl1pPr>
          </a:lstStyle>
          <a:p>
            <a:fld id="{3365B4A6-9B3B-4D4F-8C0B-32B007A01475}" type="slidenum">
              <a:rPr lang="zh-TW" altLang="en-US"/>
              <a:pPr/>
              <a:t>‹#›</a:t>
            </a:fld>
            <a:endParaRPr lang="zh-TW" altLang="en-US"/>
          </a:p>
        </p:txBody>
      </p:sp>
    </p:spTree>
    <p:extLst>
      <p:ext uri="{BB962C8B-B14F-4D97-AF65-F5344CB8AC3E}">
        <p14:creationId xmlns:p14="http://schemas.microsoft.com/office/powerpoint/2010/main" val="253659654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11">
            <a:extLst>
              <a:ext uri="{FF2B5EF4-FFF2-40B4-BE49-F238E27FC236}">
                <a16:creationId xmlns:a16="http://schemas.microsoft.com/office/drawing/2014/main" id="{94EBBBD6-0043-4CF4-97F5-33B192DEEBB0}"/>
              </a:ext>
            </a:extLst>
          </p:cNvPr>
          <p:cNvSpPr>
            <a:spLocks noGrp="1" noChangeArrowheads="1"/>
          </p:cNvSpPr>
          <p:nvPr>
            <p:ph type="dt" sz="half" idx="10"/>
          </p:nvPr>
        </p:nvSpPr>
        <p:spPr>
          <a:ln/>
        </p:spPr>
        <p:txBody>
          <a:bodyPr/>
          <a:lstStyle>
            <a:lvl1pPr>
              <a:defRPr/>
            </a:lvl1pPr>
          </a:lstStyle>
          <a:p>
            <a:pPr>
              <a:defRPr/>
            </a:pPr>
            <a:fld id="{99C71001-2836-4A69-9190-766A7E993973}" type="datetimeFigureOut">
              <a:rPr lang="zh-TW" altLang="en-US"/>
              <a:pPr>
                <a:defRPr/>
              </a:pPr>
              <a:t>2021/11/21</a:t>
            </a:fld>
            <a:endParaRPr lang="zh-TW" altLang="en-US"/>
          </a:p>
        </p:txBody>
      </p:sp>
      <p:sp>
        <p:nvSpPr>
          <p:cNvPr id="5" name="Rectangle 12">
            <a:extLst>
              <a:ext uri="{FF2B5EF4-FFF2-40B4-BE49-F238E27FC236}">
                <a16:creationId xmlns:a16="http://schemas.microsoft.com/office/drawing/2014/main" id="{A00FDC1D-740D-45F5-9F87-63D8CED25F77}"/>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6" name="Rectangle 13">
            <a:extLst>
              <a:ext uri="{FF2B5EF4-FFF2-40B4-BE49-F238E27FC236}">
                <a16:creationId xmlns:a16="http://schemas.microsoft.com/office/drawing/2014/main" id="{8844E894-0827-4513-AE09-B0FBD647A419}"/>
              </a:ext>
            </a:extLst>
          </p:cNvPr>
          <p:cNvSpPr>
            <a:spLocks noGrp="1" noChangeArrowheads="1"/>
          </p:cNvSpPr>
          <p:nvPr>
            <p:ph type="sldNum" sz="quarter" idx="12"/>
          </p:nvPr>
        </p:nvSpPr>
        <p:spPr>
          <a:ln/>
        </p:spPr>
        <p:txBody>
          <a:bodyPr/>
          <a:lstStyle>
            <a:lvl1pPr>
              <a:defRPr/>
            </a:lvl1pPr>
          </a:lstStyle>
          <a:p>
            <a:fld id="{B4963277-CFB0-41B0-9C88-8C032C3BD4BA}" type="slidenum">
              <a:rPr lang="zh-TW" altLang="en-US"/>
              <a:pPr/>
              <a:t>‹#›</a:t>
            </a:fld>
            <a:endParaRPr lang="zh-TW" altLang="en-US"/>
          </a:p>
        </p:txBody>
      </p:sp>
    </p:spTree>
    <p:extLst>
      <p:ext uri="{BB962C8B-B14F-4D97-AF65-F5344CB8AC3E}">
        <p14:creationId xmlns:p14="http://schemas.microsoft.com/office/powerpoint/2010/main" val="110721091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11">
            <a:extLst>
              <a:ext uri="{FF2B5EF4-FFF2-40B4-BE49-F238E27FC236}">
                <a16:creationId xmlns:a16="http://schemas.microsoft.com/office/drawing/2014/main" id="{53EC1AE8-D12C-46DA-824C-6425A3EBD219}"/>
              </a:ext>
            </a:extLst>
          </p:cNvPr>
          <p:cNvSpPr>
            <a:spLocks noGrp="1" noChangeArrowheads="1"/>
          </p:cNvSpPr>
          <p:nvPr>
            <p:ph type="dt" sz="half" idx="10"/>
          </p:nvPr>
        </p:nvSpPr>
        <p:spPr>
          <a:ln/>
        </p:spPr>
        <p:txBody>
          <a:bodyPr/>
          <a:lstStyle>
            <a:lvl1pPr>
              <a:defRPr/>
            </a:lvl1pPr>
          </a:lstStyle>
          <a:p>
            <a:pPr>
              <a:defRPr/>
            </a:pPr>
            <a:fld id="{F8039EF1-715B-41E0-9E0F-6C979D9E4F4F}" type="datetimeFigureOut">
              <a:rPr lang="zh-TW" altLang="en-US"/>
              <a:pPr>
                <a:defRPr/>
              </a:pPr>
              <a:t>2021/11/21</a:t>
            </a:fld>
            <a:endParaRPr lang="zh-TW" altLang="en-US"/>
          </a:p>
        </p:txBody>
      </p:sp>
      <p:sp>
        <p:nvSpPr>
          <p:cNvPr id="6" name="Rectangle 12">
            <a:extLst>
              <a:ext uri="{FF2B5EF4-FFF2-40B4-BE49-F238E27FC236}">
                <a16:creationId xmlns:a16="http://schemas.microsoft.com/office/drawing/2014/main" id="{7BA488FF-D03D-478F-89F6-E6C36B1A3844}"/>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7" name="Rectangle 13">
            <a:extLst>
              <a:ext uri="{FF2B5EF4-FFF2-40B4-BE49-F238E27FC236}">
                <a16:creationId xmlns:a16="http://schemas.microsoft.com/office/drawing/2014/main" id="{85DD7F4A-71AC-462B-8AF0-D10BDD375526}"/>
              </a:ext>
            </a:extLst>
          </p:cNvPr>
          <p:cNvSpPr>
            <a:spLocks noGrp="1" noChangeArrowheads="1"/>
          </p:cNvSpPr>
          <p:nvPr>
            <p:ph type="sldNum" sz="quarter" idx="12"/>
          </p:nvPr>
        </p:nvSpPr>
        <p:spPr>
          <a:ln/>
        </p:spPr>
        <p:txBody>
          <a:bodyPr/>
          <a:lstStyle>
            <a:lvl1pPr>
              <a:defRPr/>
            </a:lvl1pPr>
          </a:lstStyle>
          <a:p>
            <a:fld id="{EDB2472B-F4D7-47B2-B234-0D43620DFE16}" type="slidenum">
              <a:rPr lang="zh-TW" altLang="en-US"/>
              <a:pPr/>
              <a:t>‹#›</a:t>
            </a:fld>
            <a:endParaRPr lang="zh-TW" altLang="en-US"/>
          </a:p>
        </p:txBody>
      </p:sp>
    </p:spTree>
    <p:extLst>
      <p:ext uri="{BB962C8B-B14F-4D97-AF65-F5344CB8AC3E}">
        <p14:creationId xmlns:p14="http://schemas.microsoft.com/office/powerpoint/2010/main" val="134828604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11">
            <a:extLst>
              <a:ext uri="{FF2B5EF4-FFF2-40B4-BE49-F238E27FC236}">
                <a16:creationId xmlns:a16="http://schemas.microsoft.com/office/drawing/2014/main" id="{CE542102-DD52-4DF0-9EF4-312E026BAF9F}"/>
              </a:ext>
            </a:extLst>
          </p:cNvPr>
          <p:cNvSpPr>
            <a:spLocks noGrp="1" noChangeArrowheads="1"/>
          </p:cNvSpPr>
          <p:nvPr>
            <p:ph type="dt" sz="half" idx="10"/>
          </p:nvPr>
        </p:nvSpPr>
        <p:spPr>
          <a:ln/>
        </p:spPr>
        <p:txBody>
          <a:bodyPr/>
          <a:lstStyle>
            <a:lvl1pPr>
              <a:defRPr/>
            </a:lvl1pPr>
          </a:lstStyle>
          <a:p>
            <a:pPr>
              <a:defRPr/>
            </a:pPr>
            <a:fld id="{97C83D23-B787-4DB9-A0BA-D288655473A5}" type="datetimeFigureOut">
              <a:rPr lang="zh-TW" altLang="en-US"/>
              <a:pPr>
                <a:defRPr/>
              </a:pPr>
              <a:t>2021/11/21</a:t>
            </a:fld>
            <a:endParaRPr lang="zh-TW" altLang="en-US"/>
          </a:p>
        </p:txBody>
      </p:sp>
      <p:sp>
        <p:nvSpPr>
          <p:cNvPr id="8" name="Rectangle 12">
            <a:extLst>
              <a:ext uri="{FF2B5EF4-FFF2-40B4-BE49-F238E27FC236}">
                <a16:creationId xmlns:a16="http://schemas.microsoft.com/office/drawing/2014/main" id="{9ECED98E-040B-4810-9216-52915D06CB58}"/>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9" name="Rectangle 13">
            <a:extLst>
              <a:ext uri="{FF2B5EF4-FFF2-40B4-BE49-F238E27FC236}">
                <a16:creationId xmlns:a16="http://schemas.microsoft.com/office/drawing/2014/main" id="{8105CE12-A8D5-43E3-AF62-26AA21B74FB0}"/>
              </a:ext>
            </a:extLst>
          </p:cNvPr>
          <p:cNvSpPr>
            <a:spLocks noGrp="1" noChangeArrowheads="1"/>
          </p:cNvSpPr>
          <p:nvPr>
            <p:ph type="sldNum" sz="quarter" idx="12"/>
          </p:nvPr>
        </p:nvSpPr>
        <p:spPr>
          <a:ln/>
        </p:spPr>
        <p:txBody>
          <a:bodyPr/>
          <a:lstStyle>
            <a:lvl1pPr>
              <a:defRPr/>
            </a:lvl1pPr>
          </a:lstStyle>
          <a:p>
            <a:fld id="{F0201EE4-CB91-49AB-AA37-583B0FBB01B5}" type="slidenum">
              <a:rPr lang="zh-TW" altLang="en-US"/>
              <a:pPr/>
              <a:t>‹#›</a:t>
            </a:fld>
            <a:endParaRPr lang="zh-TW" altLang="en-US"/>
          </a:p>
        </p:txBody>
      </p:sp>
    </p:spTree>
    <p:extLst>
      <p:ext uri="{BB962C8B-B14F-4D97-AF65-F5344CB8AC3E}">
        <p14:creationId xmlns:p14="http://schemas.microsoft.com/office/powerpoint/2010/main" val="392578126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11">
            <a:extLst>
              <a:ext uri="{FF2B5EF4-FFF2-40B4-BE49-F238E27FC236}">
                <a16:creationId xmlns:a16="http://schemas.microsoft.com/office/drawing/2014/main" id="{8D6B0D8C-49A4-45B9-B8CC-E220AE85FA59}"/>
              </a:ext>
            </a:extLst>
          </p:cNvPr>
          <p:cNvSpPr>
            <a:spLocks noGrp="1" noChangeArrowheads="1"/>
          </p:cNvSpPr>
          <p:nvPr>
            <p:ph type="dt" sz="half" idx="10"/>
          </p:nvPr>
        </p:nvSpPr>
        <p:spPr>
          <a:ln/>
        </p:spPr>
        <p:txBody>
          <a:bodyPr/>
          <a:lstStyle>
            <a:lvl1pPr>
              <a:defRPr/>
            </a:lvl1pPr>
          </a:lstStyle>
          <a:p>
            <a:pPr>
              <a:defRPr/>
            </a:pPr>
            <a:fld id="{FFC44099-CA45-4984-9B73-8EBE74AD27CD}" type="datetimeFigureOut">
              <a:rPr lang="zh-TW" altLang="en-US"/>
              <a:pPr>
                <a:defRPr/>
              </a:pPr>
              <a:t>2021/11/21</a:t>
            </a:fld>
            <a:endParaRPr lang="zh-TW" altLang="en-US"/>
          </a:p>
        </p:txBody>
      </p:sp>
      <p:sp>
        <p:nvSpPr>
          <p:cNvPr id="4" name="Rectangle 12">
            <a:extLst>
              <a:ext uri="{FF2B5EF4-FFF2-40B4-BE49-F238E27FC236}">
                <a16:creationId xmlns:a16="http://schemas.microsoft.com/office/drawing/2014/main" id="{1CDF94FF-F10F-4CED-B729-57C09F0340C6}"/>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5" name="Rectangle 13">
            <a:extLst>
              <a:ext uri="{FF2B5EF4-FFF2-40B4-BE49-F238E27FC236}">
                <a16:creationId xmlns:a16="http://schemas.microsoft.com/office/drawing/2014/main" id="{81B63274-8FE9-44F8-B5E5-B2FC79426698}"/>
              </a:ext>
            </a:extLst>
          </p:cNvPr>
          <p:cNvSpPr>
            <a:spLocks noGrp="1" noChangeArrowheads="1"/>
          </p:cNvSpPr>
          <p:nvPr>
            <p:ph type="sldNum" sz="quarter" idx="12"/>
          </p:nvPr>
        </p:nvSpPr>
        <p:spPr>
          <a:ln/>
        </p:spPr>
        <p:txBody>
          <a:bodyPr/>
          <a:lstStyle>
            <a:lvl1pPr>
              <a:defRPr/>
            </a:lvl1pPr>
          </a:lstStyle>
          <a:p>
            <a:fld id="{659F14F3-4469-4519-A873-A0261178552E}" type="slidenum">
              <a:rPr lang="zh-TW" altLang="en-US"/>
              <a:pPr/>
              <a:t>‹#›</a:t>
            </a:fld>
            <a:endParaRPr lang="zh-TW" altLang="en-US"/>
          </a:p>
        </p:txBody>
      </p:sp>
    </p:spTree>
    <p:extLst>
      <p:ext uri="{BB962C8B-B14F-4D97-AF65-F5344CB8AC3E}">
        <p14:creationId xmlns:p14="http://schemas.microsoft.com/office/powerpoint/2010/main" val="154118247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834A5957-3D08-448E-B192-124999FBE529}"/>
              </a:ext>
            </a:extLst>
          </p:cNvPr>
          <p:cNvSpPr>
            <a:spLocks noGrp="1" noChangeArrowheads="1"/>
          </p:cNvSpPr>
          <p:nvPr>
            <p:ph type="dt" sz="half" idx="10"/>
          </p:nvPr>
        </p:nvSpPr>
        <p:spPr>
          <a:ln/>
        </p:spPr>
        <p:txBody>
          <a:bodyPr/>
          <a:lstStyle>
            <a:lvl1pPr>
              <a:defRPr/>
            </a:lvl1pPr>
          </a:lstStyle>
          <a:p>
            <a:pPr>
              <a:defRPr/>
            </a:pPr>
            <a:fld id="{93929536-2E6E-4D2D-AD8A-2E52A0156C96}" type="datetimeFigureOut">
              <a:rPr lang="zh-TW" altLang="en-US"/>
              <a:pPr>
                <a:defRPr/>
              </a:pPr>
              <a:t>2021/11/21</a:t>
            </a:fld>
            <a:endParaRPr lang="zh-TW" altLang="en-US"/>
          </a:p>
        </p:txBody>
      </p:sp>
      <p:sp>
        <p:nvSpPr>
          <p:cNvPr id="3" name="Rectangle 12">
            <a:extLst>
              <a:ext uri="{FF2B5EF4-FFF2-40B4-BE49-F238E27FC236}">
                <a16:creationId xmlns:a16="http://schemas.microsoft.com/office/drawing/2014/main" id="{7E76F324-9519-4250-A0D0-D9D8329B9820}"/>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4" name="Rectangle 13">
            <a:extLst>
              <a:ext uri="{FF2B5EF4-FFF2-40B4-BE49-F238E27FC236}">
                <a16:creationId xmlns:a16="http://schemas.microsoft.com/office/drawing/2014/main" id="{7271CFF3-AAAF-46FC-9474-DBCB256E63E8}"/>
              </a:ext>
            </a:extLst>
          </p:cNvPr>
          <p:cNvSpPr>
            <a:spLocks noGrp="1" noChangeArrowheads="1"/>
          </p:cNvSpPr>
          <p:nvPr>
            <p:ph type="sldNum" sz="quarter" idx="12"/>
          </p:nvPr>
        </p:nvSpPr>
        <p:spPr>
          <a:ln/>
        </p:spPr>
        <p:txBody>
          <a:bodyPr/>
          <a:lstStyle>
            <a:lvl1pPr>
              <a:defRPr/>
            </a:lvl1pPr>
          </a:lstStyle>
          <a:p>
            <a:fld id="{D9CEBB3C-3083-46F3-9C16-0FEDC3311F2E}" type="slidenum">
              <a:rPr lang="zh-TW" altLang="en-US"/>
              <a:pPr/>
              <a:t>‹#›</a:t>
            </a:fld>
            <a:endParaRPr lang="zh-TW" altLang="en-US"/>
          </a:p>
        </p:txBody>
      </p:sp>
    </p:spTree>
    <p:extLst>
      <p:ext uri="{BB962C8B-B14F-4D97-AF65-F5344CB8AC3E}">
        <p14:creationId xmlns:p14="http://schemas.microsoft.com/office/powerpoint/2010/main" val="275753031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11">
            <a:extLst>
              <a:ext uri="{FF2B5EF4-FFF2-40B4-BE49-F238E27FC236}">
                <a16:creationId xmlns:a16="http://schemas.microsoft.com/office/drawing/2014/main" id="{67542D24-5AED-477B-8120-0274D2D0C9BE}"/>
              </a:ext>
            </a:extLst>
          </p:cNvPr>
          <p:cNvSpPr>
            <a:spLocks noGrp="1" noChangeArrowheads="1"/>
          </p:cNvSpPr>
          <p:nvPr>
            <p:ph type="dt" sz="half" idx="10"/>
          </p:nvPr>
        </p:nvSpPr>
        <p:spPr>
          <a:ln/>
        </p:spPr>
        <p:txBody>
          <a:bodyPr/>
          <a:lstStyle>
            <a:lvl1pPr>
              <a:defRPr/>
            </a:lvl1pPr>
          </a:lstStyle>
          <a:p>
            <a:pPr>
              <a:defRPr/>
            </a:pPr>
            <a:fld id="{D272F20D-031F-47F5-A450-49C061F24066}" type="datetimeFigureOut">
              <a:rPr lang="zh-TW" altLang="en-US"/>
              <a:pPr>
                <a:defRPr/>
              </a:pPr>
              <a:t>2021/11/21</a:t>
            </a:fld>
            <a:endParaRPr lang="zh-TW" altLang="en-US"/>
          </a:p>
        </p:txBody>
      </p:sp>
      <p:sp>
        <p:nvSpPr>
          <p:cNvPr id="6" name="Rectangle 12">
            <a:extLst>
              <a:ext uri="{FF2B5EF4-FFF2-40B4-BE49-F238E27FC236}">
                <a16:creationId xmlns:a16="http://schemas.microsoft.com/office/drawing/2014/main" id="{8101CD41-06B9-4125-88DE-1A92ADDEE9EC}"/>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7" name="Rectangle 13">
            <a:extLst>
              <a:ext uri="{FF2B5EF4-FFF2-40B4-BE49-F238E27FC236}">
                <a16:creationId xmlns:a16="http://schemas.microsoft.com/office/drawing/2014/main" id="{12F96C6F-6DBF-4EB3-BA6B-1598DE8DE8BB}"/>
              </a:ext>
            </a:extLst>
          </p:cNvPr>
          <p:cNvSpPr>
            <a:spLocks noGrp="1" noChangeArrowheads="1"/>
          </p:cNvSpPr>
          <p:nvPr>
            <p:ph type="sldNum" sz="quarter" idx="12"/>
          </p:nvPr>
        </p:nvSpPr>
        <p:spPr>
          <a:ln/>
        </p:spPr>
        <p:txBody>
          <a:bodyPr/>
          <a:lstStyle>
            <a:lvl1pPr>
              <a:defRPr/>
            </a:lvl1pPr>
          </a:lstStyle>
          <a:p>
            <a:fld id="{07E7F644-8694-4ADA-A79F-BB6FC9C757BC}" type="slidenum">
              <a:rPr lang="zh-TW" altLang="en-US"/>
              <a:pPr/>
              <a:t>‹#›</a:t>
            </a:fld>
            <a:endParaRPr lang="zh-TW" altLang="en-US"/>
          </a:p>
        </p:txBody>
      </p:sp>
    </p:spTree>
    <p:extLst>
      <p:ext uri="{BB962C8B-B14F-4D97-AF65-F5344CB8AC3E}">
        <p14:creationId xmlns:p14="http://schemas.microsoft.com/office/powerpoint/2010/main" val="3060166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11">
            <a:extLst>
              <a:ext uri="{FF2B5EF4-FFF2-40B4-BE49-F238E27FC236}">
                <a16:creationId xmlns:a16="http://schemas.microsoft.com/office/drawing/2014/main" id="{1941B9EB-69A9-4C4A-868B-D8D4479A5BEC}"/>
              </a:ext>
            </a:extLst>
          </p:cNvPr>
          <p:cNvSpPr>
            <a:spLocks noGrp="1" noChangeArrowheads="1"/>
          </p:cNvSpPr>
          <p:nvPr>
            <p:ph type="dt" sz="half" idx="10"/>
          </p:nvPr>
        </p:nvSpPr>
        <p:spPr>
          <a:ln/>
        </p:spPr>
        <p:txBody>
          <a:bodyPr/>
          <a:lstStyle>
            <a:lvl1pPr>
              <a:defRPr/>
            </a:lvl1pPr>
          </a:lstStyle>
          <a:p>
            <a:pPr>
              <a:defRPr/>
            </a:pPr>
            <a:fld id="{EF8FA61C-8C92-4C76-AB41-A6D72412E9AB}" type="datetimeFigureOut">
              <a:rPr lang="zh-TW" altLang="en-US"/>
              <a:pPr>
                <a:defRPr/>
              </a:pPr>
              <a:t>2021/11/21</a:t>
            </a:fld>
            <a:endParaRPr lang="zh-TW" altLang="en-US"/>
          </a:p>
        </p:txBody>
      </p:sp>
      <p:sp>
        <p:nvSpPr>
          <p:cNvPr id="6" name="Rectangle 12">
            <a:extLst>
              <a:ext uri="{FF2B5EF4-FFF2-40B4-BE49-F238E27FC236}">
                <a16:creationId xmlns:a16="http://schemas.microsoft.com/office/drawing/2014/main" id="{B023C6F0-24E9-4A8A-9F69-7968CBA31BE0}"/>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7" name="Rectangle 13">
            <a:extLst>
              <a:ext uri="{FF2B5EF4-FFF2-40B4-BE49-F238E27FC236}">
                <a16:creationId xmlns:a16="http://schemas.microsoft.com/office/drawing/2014/main" id="{7C443BEB-67F2-4129-A6E0-3E7245B9DFAD}"/>
              </a:ext>
            </a:extLst>
          </p:cNvPr>
          <p:cNvSpPr>
            <a:spLocks noGrp="1" noChangeArrowheads="1"/>
          </p:cNvSpPr>
          <p:nvPr>
            <p:ph type="sldNum" sz="quarter" idx="12"/>
          </p:nvPr>
        </p:nvSpPr>
        <p:spPr>
          <a:ln/>
        </p:spPr>
        <p:txBody>
          <a:bodyPr/>
          <a:lstStyle>
            <a:lvl1pPr>
              <a:defRPr/>
            </a:lvl1pPr>
          </a:lstStyle>
          <a:p>
            <a:fld id="{A7624C57-1784-4129-9FAB-BE0E09EC9366}" type="slidenum">
              <a:rPr lang="zh-TW" altLang="en-US"/>
              <a:pPr/>
              <a:t>‹#›</a:t>
            </a:fld>
            <a:endParaRPr lang="zh-TW" altLang="en-US"/>
          </a:p>
        </p:txBody>
      </p:sp>
    </p:spTree>
    <p:extLst>
      <p:ext uri="{BB962C8B-B14F-4D97-AF65-F5344CB8AC3E}">
        <p14:creationId xmlns:p14="http://schemas.microsoft.com/office/powerpoint/2010/main" val="357662528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1">
            <a:extLst>
              <a:ext uri="{FF2B5EF4-FFF2-40B4-BE49-F238E27FC236}">
                <a16:creationId xmlns:a16="http://schemas.microsoft.com/office/drawing/2014/main" id="{4CAF4B56-CD9E-46AC-A3C2-1317C84EEC82}"/>
              </a:ext>
            </a:extLst>
          </p:cNvPr>
          <p:cNvSpPr>
            <a:spLocks noGrp="1" noChangeArrowheads="1"/>
          </p:cNvSpPr>
          <p:nvPr>
            <p:ph type="dt" sz="half" idx="10"/>
          </p:nvPr>
        </p:nvSpPr>
        <p:spPr>
          <a:ln/>
        </p:spPr>
        <p:txBody>
          <a:bodyPr/>
          <a:lstStyle>
            <a:lvl1pPr>
              <a:defRPr/>
            </a:lvl1pPr>
          </a:lstStyle>
          <a:p>
            <a:pPr>
              <a:defRPr/>
            </a:pPr>
            <a:fld id="{B27BE5F2-0C77-49B3-B59F-215B5EB6B91F}" type="datetimeFigureOut">
              <a:rPr lang="zh-TW" altLang="en-US"/>
              <a:pPr>
                <a:defRPr/>
              </a:pPr>
              <a:t>2021/11/21</a:t>
            </a:fld>
            <a:endParaRPr lang="zh-TW" altLang="en-US"/>
          </a:p>
        </p:txBody>
      </p:sp>
      <p:sp>
        <p:nvSpPr>
          <p:cNvPr id="5" name="Rectangle 12">
            <a:extLst>
              <a:ext uri="{FF2B5EF4-FFF2-40B4-BE49-F238E27FC236}">
                <a16:creationId xmlns:a16="http://schemas.microsoft.com/office/drawing/2014/main" id="{06EDD7DE-7C51-47BC-B5B2-BFB42C54EC4E}"/>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6" name="Rectangle 13">
            <a:extLst>
              <a:ext uri="{FF2B5EF4-FFF2-40B4-BE49-F238E27FC236}">
                <a16:creationId xmlns:a16="http://schemas.microsoft.com/office/drawing/2014/main" id="{14EF2897-CFBE-47D8-8EF4-CB4F14DEB6B5}"/>
              </a:ext>
            </a:extLst>
          </p:cNvPr>
          <p:cNvSpPr>
            <a:spLocks noGrp="1" noChangeArrowheads="1"/>
          </p:cNvSpPr>
          <p:nvPr>
            <p:ph type="sldNum" sz="quarter" idx="12"/>
          </p:nvPr>
        </p:nvSpPr>
        <p:spPr>
          <a:ln/>
        </p:spPr>
        <p:txBody>
          <a:bodyPr/>
          <a:lstStyle>
            <a:lvl1pPr>
              <a:defRPr/>
            </a:lvl1pPr>
          </a:lstStyle>
          <a:p>
            <a:fld id="{1BDC494C-D14B-4BCF-9721-28E8A549FEDC}" type="slidenum">
              <a:rPr lang="zh-TW" altLang="en-US"/>
              <a:pPr/>
              <a:t>‹#›</a:t>
            </a:fld>
            <a:endParaRPr lang="zh-TW" altLang="en-US"/>
          </a:p>
        </p:txBody>
      </p:sp>
    </p:spTree>
    <p:extLst>
      <p:ext uri="{BB962C8B-B14F-4D97-AF65-F5344CB8AC3E}">
        <p14:creationId xmlns:p14="http://schemas.microsoft.com/office/powerpoint/2010/main" val="12566300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9338733" y="214313"/>
            <a:ext cx="2601384" cy="59182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534584" y="214313"/>
            <a:ext cx="7600949" cy="59182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1">
            <a:extLst>
              <a:ext uri="{FF2B5EF4-FFF2-40B4-BE49-F238E27FC236}">
                <a16:creationId xmlns:a16="http://schemas.microsoft.com/office/drawing/2014/main" id="{FC855ADB-4B23-4748-BB27-07DBD4497238}"/>
              </a:ext>
            </a:extLst>
          </p:cNvPr>
          <p:cNvSpPr>
            <a:spLocks noGrp="1" noChangeArrowheads="1"/>
          </p:cNvSpPr>
          <p:nvPr>
            <p:ph type="dt" sz="half" idx="10"/>
          </p:nvPr>
        </p:nvSpPr>
        <p:spPr>
          <a:ln/>
        </p:spPr>
        <p:txBody>
          <a:bodyPr/>
          <a:lstStyle>
            <a:lvl1pPr>
              <a:defRPr/>
            </a:lvl1pPr>
          </a:lstStyle>
          <a:p>
            <a:pPr>
              <a:defRPr/>
            </a:pPr>
            <a:fld id="{C9099796-A1CE-482A-822D-80AF284242CB}" type="datetimeFigureOut">
              <a:rPr lang="zh-TW" altLang="en-US"/>
              <a:pPr>
                <a:defRPr/>
              </a:pPr>
              <a:t>2021/11/21</a:t>
            </a:fld>
            <a:endParaRPr lang="zh-TW" altLang="en-US"/>
          </a:p>
        </p:txBody>
      </p:sp>
      <p:sp>
        <p:nvSpPr>
          <p:cNvPr id="5" name="Rectangle 12">
            <a:extLst>
              <a:ext uri="{FF2B5EF4-FFF2-40B4-BE49-F238E27FC236}">
                <a16:creationId xmlns:a16="http://schemas.microsoft.com/office/drawing/2014/main" id="{71D7240F-DB29-415B-BE10-B3473B21AF0F}"/>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6" name="Rectangle 13">
            <a:extLst>
              <a:ext uri="{FF2B5EF4-FFF2-40B4-BE49-F238E27FC236}">
                <a16:creationId xmlns:a16="http://schemas.microsoft.com/office/drawing/2014/main" id="{958796FE-87D4-4787-8C8C-7A54A1C72E0E}"/>
              </a:ext>
            </a:extLst>
          </p:cNvPr>
          <p:cNvSpPr>
            <a:spLocks noGrp="1" noChangeArrowheads="1"/>
          </p:cNvSpPr>
          <p:nvPr>
            <p:ph type="sldNum" sz="quarter" idx="12"/>
          </p:nvPr>
        </p:nvSpPr>
        <p:spPr>
          <a:ln/>
        </p:spPr>
        <p:txBody>
          <a:bodyPr/>
          <a:lstStyle>
            <a:lvl1pPr>
              <a:defRPr/>
            </a:lvl1pPr>
          </a:lstStyle>
          <a:p>
            <a:fld id="{7D091DE1-7766-4A62-8791-33D3EFE02113}" type="slidenum">
              <a:rPr lang="zh-TW" altLang="en-US"/>
              <a:pPr/>
              <a:t>‹#›</a:t>
            </a:fld>
            <a:endParaRPr lang="zh-TW" altLang="en-US"/>
          </a:p>
        </p:txBody>
      </p:sp>
    </p:spTree>
    <p:extLst>
      <p:ext uri="{BB962C8B-B14F-4D97-AF65-F5344CB8AC3E}">
        <p14:creationId xmlns:p14="http://schemas.microsoft.com/office/powerpoint/2010/main" val="1405771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3076630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OverObj" preserve="1">
  <p:cSld name="標題及文字在物件之上">
    <p:spTree>
      <p:nvGrpSpPr>
        <p:cNvPr id="1" name=""/>
        <p:cNvGrpSpPr/>
        <p:nvPr/>
      </p:nvGrpSpPr>
      <p:grpSpPr>
        <a:xfrm>
          <a:off x="0" y="0"/>
          <a:ext cx="0" cy="0"/>
          <a:chOff x="0" y="0"/>
          <a:chExt cx="0" cy="0"/>
        </a:xfrm>
      </p:grpSpPr>
      <p:sp>
        <p:nvSpPr>
          <p:cNvPr id="2" name="標題 1"/>
          <p:cNvSpPr>
            <a:spLocks noGrp="1"/>
          </p:cNvSpPr>
          <p:nvPr>
            <p:ph type="title"/>
          </p:nvPr>
        </p:nvSpPr>
        <p:spPr>
          <a:xfrm>
            <a:off x="1534585" y="214314"/>
            <a:ext cx="10390716" cy="1462087"/>
          </a:xfrm>
        </p:spPr>
        <p:txBody>
          <a:bodyPr/>
          <a:lstStyle/>
          <a:p>
            <a:r>
              <a:rPr lang="zh-TW" altLang="en-US"/>
              <a:t>按一下以編輯母片標題樣式</a:t>
            </a:r>
          </a:p>
        </p:txBody>
      </p:sp>
      <p:sp>
        <p:nvSpPr>
          <p:cNvPr id="3" name="文字版面配置區 2"/>
          <p:cNvSpPr>
            <a:spLocks noGrp="1"/>
          </p:cNvSpPr>
          <p:nvPr>
            <p:ph type="body" sz="half" idx="1"/>
          </p:nvPr>
        </p:nvSpPr>
        <p:spPr>
          <a:xfrm>
            <a:off x="1576917" y="2017713"/>
            <a:ext cx="10363200" cy="1981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1576917" y="4151313"/>
            <a:ext cx="10363200" cy="1981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11">
            <a:extLst>
              <a:ext uri="{FF2B5EF4-FFF2-40B4-BE49-F238E27FC236}">
                <a16:creationId xmlns:a16="http://schemas.microsoft.com/office/drawing/2014/main" id="{1B1C4213-C300-4C37-BAB3-2F885FBF2F34}"/>
              </a:ext>
            </a:extLst>
          </p:cNvPr>
          <p:cNvSpPr>
            <a:spLocks noGrp="1" noChangeArrowheads="1"/>
          </p:cNvSpPr>
          <p:nvPr>
            <p:ph type="dt" sz="half" idx="10"/>
          </p:nvPr>
        </p:nvSpPr>
        <p:spPr>
          <a:ln/>
        </p:spPr>
        <p:txBody>
          <a:bodyPr/>
          <a:lstStyle>
            <a:lvl1pPr>
              <a:defRPr/>
            </a:lvl1pPr>
          </a:lstStyle>
          <a:p>
            <a:pPr>
              <a:defRPr/>
            </a:pPr>
            <a:fld id="{66DAD569-171D-40DF-8DEF-57A29EF595C0}" type="datetimeFigureOut">
              <a:rPr lang="zh-TW" altLang="en-US"/>
              <a:pPr>
                <a:defRPr/>
              </a:pPr>
              <a:t>2021/11/21</a:t>
            </a:fld>
            <a:endParaRPr lang="zh-TW" altLang="en-US"/>
          </a:p>
        </p:txBody>
      </p:sp>
      <p:sp>
        <p:nvSpPr>
          <p:cNvPr id="6" name="Rectangle 12">
            <a:extLst>
              <a:ext uri="{FF2B5EF4-FFF2-40B4-BE49-F238E27FC236}">
                <a16:creationId xmlns:a16="http://schemas.microsoft.com/office/drawing/2014/main" id="{7B595F73-A234-45AA-8D04-C484D0FE5E7B}"/>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7" name="Rectangle 13">
            <a:extLst>
              <a:ext uri="{FF2B5EF4-FFF2-40B4-BE49-F238E27FC236}">
                <a16:creationId xmlns:a16="http://schemas.microsoft.com/office/drawing/2014/main" id="{3DF47AE8-A78C-40A8-902E-A009A17661EB}"/>
              </a:ext>
            </a:extLst>
          </p:cNvPr>
          <p:cNvSpPr>
            <a:spLocks noGrp="1" noChangeArrowheads="1"/>
          </p:cNvSpPr>
          <p:nvPr>
            <p:ph type="sldNum" sz="quarter" idx="12"/>
          </p:nvPr>
        </p:nvSpPr>
        <p:spPr>
          <a:ln/>
        </p:spPr>
        <p:txBody>
          <a:bodyPr/>
          <a:lstStyle>
            <a:lvl1pPr>
              <a:defRPr/>
            </a:lvl1pPr>
          </a:lstStyle>
          <a:p>
            <a:fld id="{27BA7355-314A-4054-A157-7BE52E84BBF5}" type="slidenum">
              <a:rPr lang="zh-TW" altLang="en-US"/>
              <a:pPr/>
              <a:t>‹#›</a:t>
            </a:fld>
            <a:endParaRPr lang="zh-TW" altLang="en-US"/>
          </a:p>
        </p:txBody>
      </p:sp>
    </p:spTree>
    <p:extLst>
      <p:ext uri="{BB962C8B-B14F-4D97-AF65-F5344CB8AC3E}">
        <p14:creationId xmlns:p14="http://schemas.microsoft.com/office/powerpoint/2010/main" val="1994695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2133600"/>
            <a:ext cx="5283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9200" y="2133600"/>
            <a:ext cx="5283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654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4751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3011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594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30173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137738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8320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40800" y="266700"/>
            <a:ext cx="2844800" cy="59817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6400" y="266700"/>
            <a:ext cx="8331200" cy="5981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2062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11/21/2021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D51EAD1D-6FC1-4F1B-BEEF-47A93C5AA7C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31EE104-F503-4A5D-80C1-FC78589BF14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F0EAD8D-5A03-4FE6-A471-CF43BF2C25D0}"/>
              </a:ext>
            </a:extLst>
          </p:cNvPr>
          <p:cNvSpPr>
            <a:spLocks noGrp="1" noChangeArrowheads="1"/>
          </p:cNvSpPr>
          <p:nvPr>
            <p:ph type="sldNum" sz="quarter" idx="12"/>
          </p:nvPr>
        </p:nvSpPr>
        <p:spPr>
          <a:ln/>
        </p:spPr>
        <p:txBody>
          <a:bodyPr/>
          <a:lstStyle>
            <a:lvl1pPr>
              <a:defRPr/>
            </a:lvl1pPr>
          </a:lstStyle>
          <a:p>
            <a:pPr>
              <a:defRPr/>
            </a:pPr>
            <a:fld id="{EDBC47BC-6A71-4281-96CE-4780D062CE8F}" type="slidenum">
              <a:rPr lang="en-US" altLang="ti-ET"/>
              <a:pPr>
                <a:defRPr/>
              </a:pPr>
              <a:t>‹#›</a:t>
            </a:fld>
            <a:endParaRPr lang="en-US" altLang="ti-ET"/>
          </a:p>
        </p:txBody>
      </p:sp>
    </p:spTree>
    <p:extLst>
      <p:ext uri="{BB962C8B-B14F-4D97-AF65-F5344CB8AC3E}">
        <p14:creationId xmlns:p14="http://schemas.microsoft.com/office/powerpoint/2010/main" val="17422746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A09B3F7-C69A-40DA-A281-0CAC429F9C6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A0A08FC-E88F-4906-8018-CC9D32C2F67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3DC94F5-6687-4BE9-861D-A6E7A15E9B08}"/>
              </a:ext>
            </a:extLst>
          </p:cNvPr>
          <p:cNvSpPr>
            <a:spLocks noGrp="1" noChangeArrowheads="1"/>
          </p:cNvSpPr>
          <p:nvPr>
            <p:ph type="sldNum" sz="quarter" idx="12"/>
          </p:nvPr>
        </p:nvSpPr>
        <p:spPr>
          <a:ln/>
        </p:spPr>
        <p:txBody>
          <a:bodyPr/>
          <a:lstStyle>
            <a:lvl1pPr>
              <a:defRPr/>
            </a:lvl1pPr>
          </a:lstStyle>
          <a:p>
            <a:pPr>
              <a:defRPr/>
            </a:pPr>
            <a:fld id="{0C9FEF50-F49A-4B5F-ABB6-357A49655C3D}" type="slidenum">
              <a:rPr lang="en-US" altLang="ti-ET"/>
              <a:pPr>
                <a:defRPr/>
              </a:pPr>
              <a:t>‹#›</a:t>
            </a:fld>
            <a:endParaRPr lang="en-US" altLang="ti-ET"/>
          </a:p>
        </p:txBody>
      </p:sp>
    </p:spTree>
    <p:extLst>
      <p:ext uri="{BB962C8B-B14F-4D97-AF65-F5344CB8AC3E}">
        <p14:creationId xmlns:p14="http://schemas.microsoft.com/office/powerpoint/2010/main" val="30239927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20BCE2F9-CC55-4145-B679-35635E9483C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874B5C3-CCEF-476B-9441-DF55E8740F0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3614C02-AE98-4594-B1DD-4161BE2B72AF}"/>
              </a:ext>
            </a:extLst>
          </p:cNvPr>
          <p:cNvSpPr>
            <a:spLocks noGrp="1" noChangeArrowheads="1"/>
          </p:cNvSpPr>
          <p:nvPr>
            <p:ph type="sldNum" sz="quarter" idx="12"/>
          </p:nvPr>
        </p:nvSpPr>
        <p:spPr>
          <a:ln/>
        </p:spPr>
        <p:txBody>
          <a:bodyPr/>
          <a:lstStyle>
            <a:lvl1pPr>
              <a:defRPr/>
            </a:lvl1pPr>
          </a:lstStyle>
          <a:p>
            <a:pPr>
              <a:defRPr/>
            </a:pPr>
            <a:fld id="{BA23F1E9-5089-4A91-B5EF-113A5B950EC9}" type="slidenum">
              <a:rPr lang="en-US" altLang="ti-ET"/>
              <a:pPr>
                <a:defRPr/>
              </a:pPr>
              <a:t>‹#›</a:t>
            </a:fld>
            <a:endParaRPr lang="en-US" altLang="ti-ET"/>
          </a:p>
        </p:txBody>
      </p:sp>
    </p:spTree>
    <p:extLst>
      <p:ext uri="{BB962C8B-B14F-4D97-AF65-F5344CB8AC3E}">
        <p14:creationId xmlns:p14="http://schemas.microsoft.com/office/powerpoint/2010/main" val="24217741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7F2624C-54DB-45C5-A4CD-964C7542623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592780E-36A0-4A0B-8B63-AE7EADF2E24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EEF269B-6857-4BF4-B159-A5450395DECA}"/>
              </a:ext>
            </a:extLst>
          </p:cNvPr>
          <p:cNvSpPr>
            <a:spLocks noGrp="1" noChangeArrowheads="1"/>
          </p:cNvSpPr>
          <p:nvPr>
            <p:ph type="sldNum" sz="quarter" idx="12"/>
          </p:nvPr>
        </p:nvSpPr>
        <p:spPr>
          <a:ln/>
        </p:spPr>
        <p:txBody>
          <a:bodyPr/>
          <a:lstStyle>
            <a:lvl1pPr>
              <a:defRPr/>
            </a:lvl1pPr>
          </a:lstStyle>
          <a:p>
            <a:pPr>
              <a:defRPr/>
            </a:pPr>
            <a:fld id="{4CF80A3B-4BE3-4691-A50B-DE4C7761406B}" type="slidenum">
              <a:rPr lang="en-US" altLang="ti-ET"/>
              <a:pPr>
                <a:defRPr/>
              </a:pPr>
              <a:t>‹#›</a:t>
            </a:fld>
            <a:endParaRPr lang="en-US" altLang="ti-ET"/>
          </a:p>
        </p:txBody>
      </p:sp>
    </p:spTree>
    <p:extLst>
      <p:ext uri="{BB962C8B-B14F-4D97-AF65-F5344CB8AC3E}">
        <p14:creationId xmlns:p14="http://schemas.microsoft.com/office/powerpoint/2010/main" val="6252791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5CF073F3-A698-4870-B727-04D6DA99D22C}"/>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964C125A-3D22-4BD2-8F17-E8D907DE8A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5261F10-DB54-4AAB-95CA-F6400EDDC1E7}"/>
              </a:ext>
            </a:extLst>
          </p:cNvPr>
          <p:cNvSpPr>
            <a:spLocks noGrp="1" noChangeArrowheads="1"/>
          </p:cNvSpPr>
          <p:nvPr>
            <p:ph type="sldNum" sz="quarter" idx="12"/>
          </p:nvPr>
        </p:nvSpPr>
        <p:spPr>
          <a:ln/>
        </p:spPr>
        <p:txBody>
          <a:bodyPr/>
          <a:lstStyle>
            <a:lvl1pPr>
              <a:defRPr/>
            </a:lvl1pPr>
          </a:lstStyle>
          <a:p>
            <a:pPr>
              <a:defRPr/>
            </a:pPr>
            <a:fld id="{A5E04C04-AC04-49F2-A9B7-68142615DF7A}" type="slidenum">
              <a:rPr lang="en-US" altLang="ti-ET"/>
              <a:pPr>
                <a:defRPr/>
              </a:pPr>
              <a:t>‹#›</a:t>
            </a:fld>
            <a:endParaRPr lang="en-US" altLang="ti-ET"/>
          </a:p>
        </p:txBody>
      </p:sp>
    </p:spTree>
    <p:extLst>
      <p:ext uri="{BB962C8B-B14F-4D97-AF65-F5344CB8AC3E}">
        <p14:creationId xmlns:p14="http://schemas.microsoft.com/office/powerpoint/2010/main" val="16025225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C755EDB-5B44-4119-B5DC-C92CAC2B8DA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32A61E02-8091-4D28-BA1E-B8728FAFDF3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97DB9A9F-E139-4D2E-AC7A-D78CC11D5EA1}"/>
              </a:ext>
            </a:extLst>
          </p:cNvPr>
          <p:cNvSpPr>
            <a:spLocks noGrp="1" noChangeArrowheads="1"/>
          </p:cNvSpPr>
          <p:nvPr>
            <p:ph type="sldNum" sz="quarter" idx="12"/>
          </p:nvPr>
        </p:nvSpPr>
        <p:spPr>
          <a:ln/>
        </p:spPr>
        <p:txBody>
          <a:bodyPr/>
          <a:lstStyle>
            <a:lvl1pPr>
              <a:defRPr/>
            </a:lvl1pPr>
          </a:lstStyle>
          <a:p>
            <a:pPr>
              <a:defRPr/>
            </a:pPr>
            <a:fld id="{35265B2F-6EA6-4383-A14A-F73D4FBF89EE}" type="slidenum">
              <a:rPr lang="en-US" altLang="ti-ET"/>
              <a:pPr>
                <a:defRPr/>
              </a:pPr>
              <a:t>‹#›</a:t>
            </a:fld>
            <a:endParaRPr lang="en-US" altLang="ti-ET"/>
          </a:p>
        </p:txBody>
      </p:sp>
    </p:spTree>
    <p:extLst>
      <p:ext uri="{BB962C8B-B14F-4D97-AF65-F5344CB8AC3E}">
        <p14:creationId xmlns:p14="http://schemas.microsoft.com/office/powerpoint/2010/main" val="30982557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5DF40AE-AC3A-4AA3-A217-10C97AADE4D9}"/>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2E27FE39-5BFE-4F40-8EFA-CACD014BD31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EC3EE7B8-A1DA-43BF-A511-9298E34E2474}"/>
              </a:ext>
            </a:extLst>
          </p:cNvPr>
          <p:cNvSpPr>
            <a:spLocks noGrp="1" noChangeArrowheads="1"/>
          </p:cNvSpPr>
          <p:nvPr>
            <p:ph type="sldNum" sz="quarter" idx="12"/>
          </p:nvPr>
        </p:nvSpPr>
        <p:spPr>
          <a:ln/>
        </p:spPr>
        <p:txBody>
          <a:bodyPr/>
          <a:lstStyle>
            <a:lvl1pPr>
              <a:defRPr/>
            </a:lvl1pPr>
          </a:lstStyle>
          <a:p>
            <a:pPr>
              <a:defRPr/>
            </a:pPr>
            <a:fld id="{45D40C0C-1DD8-4327-B724-CFDA615DC7BC}" type="slidenum">
              <a:rPr lang="en-US" altLang="ti-ET"/>
              <a:pPr>
                <a:defRPr/>
              </a:pPr>
              <a:t>‹#›</a:t>
            </a:fld>
            <a:endParaRPr lang="en-US" altLang="ti-ET"/>
          </a:p>
        </p:txBody>
      </p:sp>
    </p:spTree>
    <p:extLst>
      <p:ext uri="{BB962C8B-B14F-4D97-AF65-F5344CB8AC3E}">
        <p14:creationId xmlns:p14="http://schemas.microsoft.com/office/powerpoint/2010/main" val="1985789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C69666A-8953-4C57-B5A9-110D3CDA239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C265088-7F0B-458B-B306-FECDE579D39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9211DCF-4799-4199-BAF8-120C0190250A}"/>
              </a:ext>
            </a:extLst>
          </p:cNvPr>
          <p:cNvSpPr>
            <a:spLocks noGrp="1" noChangeArrowheads="1"/>
          </p:cNvSpPr>
          <p:nvPr>
            <p:ph type="sldNum" sz="quarter" idx="12"/>
          </p:nvPr>
        </p:nvSpPr>
        <p:spPr>
          <a:ln/>
        </p:spPr>
        <p:txBody>
          <a:bodyPr/>
          <a:lstStyle>
            <a:lvl1pPr>
              <a:defRPr/>
            </a:lvl1pPr>
          </a:lstStyle>
          <a:p>
            <a:pPr>
              <a:defRPr/>
            </a:pPr>
            <a:fld id="{75B247DE-1F44-468C-8A62-92AA3CF7670F}" type="slidenum">
              <a:rPr lang="en-US" altLang="ti-ET"/>
              <a:pPr>
                <a:defRPr/>
              </a:pPr>
              <a:t>‹#›</a:t>
            </a:fld>
            <a:endParaRPr lang="en-US" altLang="ti-ET"/>
          </a:p>
        </p:txBody>
      </p:sp>
    </p:spTree>
    <p:extLst>
      <p:ext uri="{BB962C8B-B14F-4D97-AF65-F5344CB8AC3E}">
        <p14:creationId xmlns:p14="http://schemas.microsoft.com/office/powerpoint/2010/main" val="5768363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69CDA65-3364-4446-B57F-E2692C83480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9757DBA-B475-4827-ADBF-A10872EC416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5436D6C-36BD-46F6-86BC-6D9ABE649583}"/>
              </a:ext>
            </a:extLst>
          </p:cNvPr>
          <p:cNvSpPr>
            <a:spLocks noGrp="1" noChangeArrowheads="1"/>
          </p:cNvSpPr>
          <p:nvPr>
            <p:ph type="sldNum" sz="quarter" idx="12"/>
          </p:nvPr>
        </p:nvSpPr>
        <p:spPr>
          <a:ln/>
        </p:spPr>
        <p:txBody>
          <a:bodyPr/>
          <a:lstStyle>
            <a:lvl1pPr>
              <a:defRPr/>
            </a:lvl1pPr>
          </a:lstStyle>
          <a:p>
            <a:pPr>
              <a:defRPr/>
            </a:pPr>
            <a:fld id="{8FAE8F08-4A04-49EF-AA90-2235B311FCBC}" type="slidenum">
              <a:rPr lang="en-US" altLang="ti-ET"/>
              <a:pPr>
                <a:defRPr/>
              </a:pPr>
              <a:t>‹#›</a:t>
            </a:fld>
            <a:endParaRPr lang="en-US" altLang="ti-ET"/>
          </a:p>
        </p:txBody>
      </p:sp>
    </p:spTree>
    <p:extLst>
      <p:ext uri="{BB962C8B-B14F-4D97-AF65-F5344CB8AC3E}">
        <p14:creationId xmlns:p14="http://schemas.microsoft.com/office/powerpoint/2010/main" val="3250768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B3D4C73-35C3-4591-AAAD-390934E2A57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B9EA940-D63C-41AF-94F7-464F464D883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118983B-760B-44BF-9A46-0C61A8D92674}"/>
              </a:ext>
            </a:extLst>
          </p:cNvPr>
          <p:cNvSpPr>
            <a:spLocks noGrp="1" noChangeArrowheads="1"/>
          </p:cNvSpPr>
          <p:nvPr>
            <p:ph type="sldNum" sz="quarter" idx="12"/>
          </p:nvPr>
        </p:nvSpPr>
        <p:spPr>
          <a:ln/>
        </p:spPr>
        <p:txBody>
          <a:bodyPr/>
          <a:lstStyle>
            <a:lvl1pPr>
              <a:defRPr/>
            </a:lvl1pPr>
          </a:lstStyle>
          <a:p>
            <a:pPr>
              <a:defRPr/>
            </a:pPr>
            <a:fld id="{067C5E20-9E6E-4CE5-826E-6868169A38F0}" type="slidenum">
              <a:rPr lang="en-US" altLang="ti-ET"/>
              <a:pPr>
                <a:defRPr/>
              </a:pPr>
              <a:t>‹#›</a:t>
            </a:fld>
            <a:endParaRPr lang="en-US" altLang="ti-ET"/>
          </a:p>
        </p:txBody>
      </p:sp>
    </p:spTree>
    <p:extLst>
      <p:ext uri="{BB962C8B-B14F-4D97-AF65-F5344CB8AC3E}">
        <p14:creationId xmlns:p14="http://schemas.microsoft.com/office/powerpoint/2010/main" val="677159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17ED70E-F1DE-40A9-A009-E2217E77AE7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2965328-25AA-44BF-931A-B57EE0B0687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374BAFF-F8C7-47C9-9128-52ECB88FC8FF}"/>
              </a:ext>
            </a:extLst>
          </p:cNvPr>
          <p:cNvSpPr>
            <a:spLocks noGrp="1" noChangeArrowheads="1"/>
          </p:cNvSpPr>
          <p:nvPr>
            <p:ph type="sldNum" sz="quarter" idx="12"/>
          </p:nvPr>
        </p:nvSpPr>
        <p:spPr>
          <a:ln/>
        </p:spPr>
        <p:txBody>
          <a:bodyPr/>
          <a:lstStyle>
            <a:lvl1pPr>
              <a:defRPr/>
            </a:lvl1pPr>
          </a:lstStyle>
          <a:p>
            <a:pPr>
              <a:defRPr/>
            </a:pPr>
            <a:fld id="{387E10A4-382B-4731-AF11-E7594948F6FB}" type="slidenum">
              <a:rPr lang="en-US" altLang="ti-ET"/>
              <a:pPr>
                <a:defRPr/>
              </a:pPr>
              <a:t>‹#›</a:t>
            </a:fld>
            <a:endParaRPr lang="en-US" altLang="ti-ET"/>
          </a:p>
        </p:txBody>
      </p:sp>
    </p:spTree>
    <p:extLst>
      <p:ext uri="{BB962C8B-B14F-4D97-AF65-F5344CB8AC3E}">
        <p14:creationId xmlns:p14="http://schemas.microsoft.com/office/powerpoint/2010/main" val="40731202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PhAnim="0" type="title" preserve="1">
  <p:cSld name="Title Slide">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706C500-DE31-4D23-9DF7-C0ED4D1E5F3E}"/>
              </a:ext>
            </a:extLst>
          </p:cNvPr>
          <p:cNvSpPr>
            <a:spLocks noGrp="1" noChangeArrowheads="1"/>
          </p:cNvSpPr>
          <p:nvPr>
            <p:ph type="ctrTitle" sz="quarter"/>
          </p:nvPr>
        </p:nvSpPr>
        <p:spPr>
          <a:xfrm>
            <a:off x="914400" y="2057400"/>
            <a:ext cx="10363200" cy="1143000"/>
          </a:xfrm>
        </p:spPr>
        <p:txBody>
          <a:bodyPr/>
          <a:lstStyle>
            <a:lvl1pPr>
              <a:defRPr/>
            </a:lvl1pPr>
          </a:lstStyle>
          <a:p>
            <a:pPr lvl="0"/>
            <a:r>
              <a:rPr lang="en-US" altLang="ti-ET" noProof="0"/>
              <a:t>Click to edit Master title style</a:t>
            </a:r>
          </a:p>
        </p:txBody>
      </p:sp>
      <p:sp>
        <p:nvSpPr>
          <p:cNvPr id="40963" name="Rectangle 3">
            <a:extLst>
              <a:ext uri="{FF2B5EF4-FFF2-40B4-BE49-F238E27FC236}">
                <a16:creationId xmlns:a16="http://schemas.microsoft.com/office/drawing/2014/main" id="{322EE1FD-7FFA-444C-8707-CD855EC35068}"/>
              </a:ext>
            </a:extLst>
          </p:cNvPr>
          <p:cNvSpPr>
            <a:spLocks noGrp="1" noChangeArrowheads="1"/>
          </p:cNvSpPr>
          <p:nvPr>
            <p:ph type="subTitle" sz="quarter" idx="1"/>
          </p:nvPr>
        </p:nvSpPr>
        <p:spPr>
          <a:xfrm>
            <a:off x="1828800" y="3886200"/>
            <a:ext cx="8534400" cy="1752600"/>
          </a:xfrm>
        </p:spPr>
        <p:txBody>
          <a:bodyPr/>
          <a:lstStyle>
            <a:lvl1pPr marL="0" indent="0" algn="ctr">
              <a:buFontTx/>
              <a:buNone/>
              <a:defRPr/>
            </a:lvl1pPr>
          </a:lstStyle>
          <a:p>
            <a:pPr lvl="0"/>
            <a:r>
              <a:rPr lang="en-US" altLang="ti-ET" noProof="0"/>
              <a:t>Click to edit Master subtitle style</a:t>
            </a:r>
          </a:p>
        </p:txBody>
      </p:sp>
      <p:sp>
        <p:nvSpPr>
          <p:cNvPr id="40964" name="Rectangle 4">
            <a:extLst>
              <a:ext uri="{FF2B5EF4-FFF2-40B4-BE49-F238E27FC236}">
                <a16:creationId xmlns:a16="http://schemas.microsoft.com/office/drawing/2014/main" id="{805497B0-5A39-4A04-B67E-74EC0913B018}"/>
              </a:ext>
            </a:extLst>
          </p:cNvPr>
          <p:cNvSpPr>
            <a:spLocks noGrp="1" noChangeArrowheads="1"/>
          </p:cNvSpPr>
          <p:nvPr>
            <p:ph type="dt" sz="quarter" idx="2"/>
          </p:nvPr>
        </p:nvSpPr>
        <p:spPr/>
        <p:txBody>
          <a:bodyPr/>
          <a:lstStyle>
            <a:lvl1pPr>
              <a:defRPr/>
            </a:lvl1pPr>
          </a:lstStyle>
          <a:p>
            <a:endParaRPr lang="en-US" altLang="ti-ET"/>
          </a:p>
        </p:txBody>
      </p:sp>
      <p:sp>
        <p:nvSpPr>
          <p:cNvPr id="40965" name="Rectangle 5">
            <a:extLst>
              <a:ext uri="{FF2B5EF4-FFF2-40B4-BE49-F238E27FC236}">
                <a16:creationId xmlns:a16="http://schemas.microsoft.com/office/drawing/2014/main" id="{77622447-8900-4B2B-8649-4D26F7FFA766}"/>
              </a:ext>
            </a:extLst>
          </p:cNvPr>
          <p:cNvSpPr>
            <a:spLocks noGrp="1" noChangeArrowheads="1"/>
          </p:cNvSpPr>
          <p:nvPr>
            <p:ph type="ftr" sz="quarter" idx="3"/>
          </p:nvPr>
        </p:nvSpPr>
        <p:spPr/>
        <p:txBody>
          <a:bodyPr/>
          <a:lstStyle>
            <a:lvl1pPr>
              <a:defRPr/>
            </a:lvl1pPr>
          </a:lstStyle>
          <a:p>
            <a:endParaRPr lang="en-US" altLang="ti-ET"/>
          </a:p>
        </p:txBody>
      </p:sp>
      <p:sp>
        <p:nvSpPr>
          <p:cNvPr id="40966" name="Rectangle 6">
            <a:extLst>
              <a:ext uri="{FF2B5EF4-FFF2-40B4-BE49-F238E27FC236}">
                <a16:creationId xmlns:a16="http://schemas.microsoft.com/office/drawing/2014/main" id="{3D37504D-4294-40E7-9D41-A959F851E3A0}"/>
              </a:ext>
            </a:extLst>
          </p:cNvPr>
          <p:cNvSpPr>
            <a:spLocks noGrp="1" noChangeArrowheads="1"/>
          </p:cNvSpPr>
          <p:nvPr>
            <p:ph type="sldNum" sz="quarter" idx="4"/>
          </p:nvPr>
        </p:nvSpPr>
        <p:spPr/>
        <p:txBody>
          <a:bodyPr/>
          <a:lstStyle>
            <a:lvl1pPr>
              <a:defRPr/>
            </a:lvl1pPr>
          </a:lstStyle>
          <a:p>
            <a:fld id="{E8DBF086-80B8-4040-BCF3-0DEFF46A41F3}" type="slidenum">
              <a:rPr lang="en-US" altLang="ti-ET"/>
              <a:pPr/>
              <a:t>‹#›</a:t>
            </a:fld>
            <a:endParaRPr lang="en-US" altLang="ti-ET"/>
          </a:p>
        </p:txBody>
      </p:sp>
    </p:spTree>
    <p:extLst>
      <p:ext uri="{BB962C8B-B14F-4D97-AF65-F5344CB8AC3E}">
        <p14:creationId xmlns:p14="http://schemas.microsoft.com/office/powerpoint/2010/main" val="21477590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FE1D-73D1-4D4E-8D2F-229758A4B2DF}"/>
              </a:ext>
            </a:extLst>
          </p:cNvPr>
          <p:cNvSpPr>
            <a:spLocks noGrp="1"/>
          </p:cNvSpPr>
          <p:nvPr>
            <p:ph type="title"/>
          </p:nvPr>
        </p:nvSpPr>
        <p:spPr/>
        <p:txBody>
          <a:bodyPr/>
          <a:lstStyle/>
          <a:p>
            <a:r>
              <a:rPr lang="en-US"/>
              <a:t>Click to edit Master title style</a:t>
            </a:r>
            <a:endParaRPr lang="ti-ET"/>
          </a:p>
        </p:txBody>
      </p:sp>
      <p:sp>
        <p:nvSpPr>
          <p:cNvPr id="3" name="Content Placeholder 2">
            <a:extLst>
              <a:ext uri="{FF2B5EF4-FFF2-40B4-BE49-F238E27FC236}">
                <a16:creationId xmlns:a16="http://schemas.microsoft.com/office/drawing/2014/main" id="{C3D4383A-07A5-4FB9-928D-402C41381C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Date Placeholder 3">
            <a:extLst>
              <a:ext uri="{FF2B5EF4-FFF2-40B4-BE49-F238E27FC236}">
                <a16:creationId xmlns:a16="http://schemas.microsoft.com/office/drawing/2014/main" id="{DBFCD705-A148-4F29-9F10-AE7D1C38FB24}"/>
              </a:ext>
            </a:extLst>
          </p:cNvPr>
          <p:cNvSpPr>
            <a:spLocks noGrp="1"/>
          </p:cNvSpPr>
          <p:nvPr>
            <p:ph type="dt" sz="half" idx="10"/>
          </p:nvPr>
        </p:nvSpPr>
        <p:spPr/>
        <p:txBody>
          <a:bodyPr/>
          <a:lstStyle>
            <a:lvl1pPr>
              <a:defRPr/>
            </a:lvl1pPr>
          </a:lstStyle>
          <a:p>
            <a:endParaRPr lang="en-US" altLang="ti-ET"/>
          </a:p>
        </p:txBody>
      </p:sp>
      <p:sp>
        <p:nvSpPr>
          <p:cNvPr id="5" name="Footer Placeholder 4">
            <a:extLst>
              <a:ext uri="{FF2B5EF4-FFF2-40B4-BE49-F238E27FC236}">
                <a16:creationId xmlns:a16="http://schemas.microsoft.com/office/drawing/2014/main" id="{7997C01E-79EE-4C89-9B8E-44A0B5C25397}"/>
              </a:ext>
            </a:extLst>
          </p:cNvPr>
          <p:cNvSpPr>
            <a:spLocks noGrp="1"/>
          </p:cNvSpPr>
          <p:nvPr>
            <p:ph type="ftr" sz="quarter" idx="11"/>
          </p:nvPr>
        </p:nvSpPr>
        <p:spPr/>
        <p:txBody>
          <a:bodyPr/>
          <a:lstStyle>
            <a:lvl1pPr>
              <a:defRPr/>
            </a:lvl1pPr>
          </a:lstStyle>
          <a:p>
            <a:endParaRPr lang="en-US" altLang="ti-ET"/>
          </a:p>
        </p:txBody>
      </p:sp>
      <p:sp>
        <p:nvSpPr>
          <p:cNvPr id="6" name="Slide Number Placeholder 5">
            <a:extLst>
              <a:ext uri="{FF2B5EF4-FFF2-40B4-BE49-F238E27FC236}">
                <a16:creationId xmlns:a16="http://schemas.microsoft.com/office/drawing/2014/main" id="{AC35269C-B093-40B1-901A-1D65D11BCADF}"/>
              </a:ext>
            </a:extLst>
          </p:cNvPr>
          <p:cNvSpPr>
            <a:spLocks noGrp="1"/>
          </p:cNvSpPr>
          <p:nvPr>
            <p:ph type="sldNum" sz="quarter" idx="12"/>
          </p:nvPr>
        </p:nvSpPr>
        <p:spPr/>
        <p:txBody>
          <a:bodyPr/>
          <a:lstStyle>
            <a:lvl1pPr>
              <a:defRPr/>
            </a:lvl1pPr>
          </a:lstStyle>
          <a:p>
            <a:fld id="{C5C284FA-A90C-43B3-BC62-4740CD8FFAC3}" type="slidenum">
              <a:rPr lang="en-US" altLang="ti-ET"/>
              <a:pPr/>
              <a:t>‹#›</a:t>
            </a:fld>
            <a:endParaRPr lang="en-US" altLang="ti-ET"/>
          </a:p>
        </p:txBody>
      </p:sp>
    </p:spTree>
    <p:extLst>
      <p:ext uri="{BB962C8B-B14F-4D97-AF65-F5344CB8AC3E}">
        <p14:creationId xmlns:p14="http://schemas.microsoft.com/office/powerpoint/2010/main" val="22319795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78543-79C5-4061-A166-D8EFD9D24D03}"/>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ti-ET"/>
          </a:p>
        </p:txBody>
      </p:sp>
      <p:sp>
        <p:nvSpPr>
          <p:cNvPr id="3" name="Text Placeholder 2">
            <a:extLst>
              <a:ext uri="{FF2B5EF4-FFF2-40B4-BE49-F238E27FC236}">
                <a16:creationId xmlns:a16="http://schemas.microsoft.com/office/drawing/2014/main" id="{D2C196CF-1C5A-4DD0-9A00-05422CBCC28D}"/>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C239C65C-4D36-4463-98B5-80F158078F65}"/>
              </a:ext>
            </a:extLst>
          </p:cNvPr>
          <p:cNvSpPr>
            <a:spLocks noGrp="1"/>
          </p:cNvSpPr>
          <p:nvPr>
            <p:ph type="dt" sz="half" idx="10"/>
          </p:nvPr>
        </p:nvSpPr>
        <p:spPr/>
        <p:txBody>
          <a:bodyPr/>
          <a:lstStyle>
            <a:lvl1pPr>
              <a:defRPr/>
            </a:lvl1pPr>
          </a:lstStyle>
          <a:p>
            <a:endParaRPr lang="en-US" altLang="ti-ET"/>
          </a:p>
        </p:txBody>
      </p:sp>
      <p:sp>
        <p:nvSpPr>
          <p:cNvPr id="5" name="Footer Placeholder 4">
            <a:extLst>
              <a:ext uri="{FF2B5EF4-FFF2-40B4-BE49-F238E27FC236}">
                <a16:creationId xmlns:a16="http://schemas.microsoft.com/office/drawing/2014/main" id="{B4C30538-ECD0-426D-9D72-45495818061D}"/>
              </a:ext>
            </a:extLst>
          </p:cNvPr>
          <p:cNvSpPr>
            <a:spLocks noGrp="1"/>
          </p:cNvSpPr>
          <p:nvPr>
            <p:ph type="ftr" sz="quarter" idx="11"/>
          </p:nvPr>
        </p:nvSpPr>
        <p:spPr/>
        <p:txBody>
          <a:bodyPr/>
          <a:lstStyle>
            <a:lvl1pPr>
              <a:defRPr/>
            </a:lvl1pPr>
          </a:lstStyle>
          <a:p>
            <a:endParaRPr lang="en-US" altLang="ti-ET"/>
          </a:p>
        </p:txBody>
      </p:sp>
      <p:sp>
        <p:nvSpPr>
          <p:cNvPr id="6" name="Slide Number Placeholder 5">
            <a:extLst>
              <a:ext uri="{FF2B5EF4-FFF2-40B4-BE49-F238E27FC236}">
                <a16:creationId xmlns:a16="http://schemas.microsoft.com/office/drawing/2014/main" id="{7788A206-F09F-4884-B39E-41DAD1A6D4BB}"/>
              </a:ext>
            </a:extLst>
          </p:cNvPr>
          <p:cNvSpPr>
            <a:spLocks noGrp="1"/>
          </p:cNvSpPr>
          <p:nvPr>
            <p:ph type="sldNum" sz="quarter" idx="12"/>
          </p:nvPr>
        </p:nvSpPr>
        <p:spPr/>
        <p:txBody>
          <a:bodyPr/>
          <a:lstStyle>
            <a:lvl1pPr>
              <a:defRPr/>
            </a:lvl1pPr>
          </a:lstStyle>
          <a:p>
            <a:fld id="{2AD95482-1FAB-4032-814F-88F920AFF127}" type="slidenum">
              <a:rPr lang="en-US" altLang="ti-ET"/>
              <a:pPr/>
              <a:t>‹#›</a:t>
            </a:fld>
            <a:endParaRPr lang="en-US" altLang="ti-ET"/>
          </a:p>
        </p:txBody>
      </p:sp>
    </p:spTree>
    <p:extLst>
      <p:ext uri="{BB962C8B-B14F-4D97-AF65-F5344CB8AC3E}">
        <p14:creationId xmlns:p14="http://schemas.microsoft.com/office/powerpoint/2010/main" val="1773884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D506-E86C-4FA8-A3CE-1719D0F325EC}"/>
              </a:ext>
            </a:extLst>
          </p:cNvPr>
          <p:cNvSpPr>
            <a:spLocks noGrp="1"/>
          </p:cNvSpPr>
          <p:nvPr>
            <p:ph type="title"/>
          </p:nvPr>
        </p:nvSpPr>
        <p:spPr/>
        <p:txBody>
          <a:bodyPr/>
          <a:lstStyle/>
          <a:p>
            <a:r>
              <a:rPr lang="en-US"/>
              <a:t>Click to edit Master title style</a:t>
            </a:r>
            <a:endParaRPr lang="ti-ET"/>
          </a:p>
        </p:txBody>
      </p:sp>
      <p:sp>
        <p:nvSpPr>
          <p:cNvPr id="3" name="Content Placeholder 2">
            <a:extLst>
              <a:ext uri="{FF2B5EF4-FFF2-40B4-BE49-F238E27FC236}">
                <a16:creationId xmlns:a16="http://schemas.microsoft.com/office/drawing/2014/main" id="{D71B569E-94EA-4C65-8D4C-D2E362E1E1C8}"/>
              </a:ext>
            </a:extLst>
          </p:cNvPr>
          <p:cNvSpPr>
            <a:spLocks noGrp="1"/>
          </p:cNvSpPr>
          <p:nvPr>
            <p:ph sz="half" idx="1"/>
          </p:nvPr>
        </p:nvSpPr>
        <p:spPr>
          <a:xfrm>
            <a:off x="914400" y="1447800"/>
            <a:ext cx="508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Content Placeholder 3">
            <a:extLst>
              <a:ext uri="{FF2B5EF4-FFF2-40B4-BE49-F238E27FC236}">
                <a16:creationId xmlns:a16="http://schemas.microsoft.com/office/drawing/2014/main" id="{68A7726D-D625-41D3-886F-5E3AC8981535}"/>
              </a:ext>
            </a:extLst>
          </p:cNvPr>
          <p:cNvSpPr>
            <a:spLocks noGrp="1"/>
          </p:cNvSpPr>
          <p:nvPr>
            <p:ph sz="half" idx="2"/>
          </p:nvPr>
        </p:nvSpPr>
        <p:spPr>
          <a:xfrm>
            <a:off x="6197600" y="1447800"/>
            <a:ext cx="508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5" name="Date Placeholder 4">
            <a:extLst>
              <a:ext uri="{FF2B5EF4-FFF2-40B4-BE49-F238E27FC236}">
                <a16:creationId xmlns:a16="http://schemas.microsoft.com/office/drawing/2014/main" id="{24A6F878-EE00-40AC-9979-631A94108467}"/>
              </a:ext>
            </a:extLst>
          </p:cNvPr>
          <p:cNvSpPr>
            <a:spLocks noGrp="1"/>
          </p:cNvSpPr>
          <p:nvPr>
            <p:ph type="dt" sz="half" idx="10"/>
          </p:nvPr>
        </p:nvSpPr>
        <p:spPr/>
        <p:txBody>
          <a:bodyPr/>
          <a:lstStyle>
            <a:lvl1pPr>
              <a:defRPr/>
            </a:lvl1pPr>
          </a:lstStyle>
          <a:p>
            <a:endParaRPr lang="en-US" altLang="ti-ET"/>
          </a:p>
        </p:txBody>
      </p:sp>
      <p:sp>
        <p:nvSpPr>
          <p:cNvPr id="6" name="Footer Placeholder 5">
            <a:extLst>
              <a:ext uri="{FF2B5EF4-FFF2-40B4-BE49-F238E27FC236}">
                <a16:creationId xmlns:a16="http://schemas.microsoft.com/office/drawing/2014/main" id="{F936BD8A-7CEB-437D-A024-3DC72BB9D0CC}"/>
              </a:ext>
            </a:extLst>
          </p:cNvPr>
          <p:cNvSpPr>
            <a:spLocks noGrp="1"/>
          </p:cNvSpPr>
          <p:nvPr>
            <p:ph type="ftr" sz="quarter" idx="11"/>
          </p:nvPr>
        </p:nvSpPr>
        <p:spPr/>
        <p:txBody>
          <a:bodyPr/>
          <a:lstStyle>
            <a:lvl1pPr>
              <a:defRPr/>
            </a:lvl1pPr>
          </a:lstStyle>
          <a:p>
            <a:endParaRPr lang="en-US" altLang="ti-ET"/>
          </a:p>
        </p:txBody>
      </p:sp>
      <p:sp>
        <p:nvSpPr>
          <p:cNvPr id="7" name="Slide Number Placeholder 6">
            <a:extLst>
              <a:ext uri="{FF2B5EF4-FFF2-40B4-BE49-F238E27FC236}">
                <a16:creationId xmlns:a16="http://schemas.microsoft.com/office/drawing/2014/main" id="{28546758-F9A4-4F54-ADCC-A0A29A8BA676}"/>
              </a:ext>
            </a:extLst>
          </p:cNvPr>
          <p:cNvSpPr>
            <a:spLocks noGrp="1"/>
          </p:cNvSpPr>
          <p:nvPr>
            <p:ph type="sldNum" sz="quarter" idx="12"/>
          </p:nvPr>
        </p:nvSpPr>
        <p:spPr/>
        <p:txBody>
          <a:bodyPr/>
          <a:lstStyle>
            <a:lvl1pPr>
              <a:defRPr/>
            </a:lvl1pPr>
          </a:lstStyle>
          <a:p>
            <a:fld id="{0164B977-CD4F-4251-9DF5-237F2AE2B147}" type="slidenum">
              <a:rPr lang="en-US" altLang="ti-ET"/>
              <a:pPr/>
              <a:t>‹#›</a:t>
            </a:fld>
            <a:endParaRPr lang="en-US" altLang="ti-ET"/>
          </a:p>
        </p:txBody>
      </p:sp>
    </p:spTree>
    <p:extLst>
      <p:ext uri="{BB962C8B-B14F-4D97-AF65-F5344CB8AC3E}">
        <p14:creationId xmlns:p14="http://schemas.microsoft.com/office/powerpoint/2010/main" val="24861468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427CD-CDBD-4F35-B737-58C0F9C629C5}"/>
              </a:ext>
            </a:extLst>
          </p:cNvPr>
          <p:cNvSpPr>
            <a:spLocks noGrp="1"/>
          </p:cNvSpPr>
          <p:nvPr>
            <p:ph type="title"/>
          </p:nvPr>
        </p:nvSpPr>
        <p:spPr>
          <a:xfrm>
            <a:off x="840317" y="365126"/>
            <a:ext cx="10515600" cy="1325563"/>
          </a:xfrm>
        </p:spPr>
        <p:txBody>
          <a:bodyPr/>
          <a:lstStyle/>
          <a:p>
            <a:r>
              <a:rPr lang="en-US"/>
              <a:t>Click to edit Master title style</a:t>
            </a:r>
            <a:endParaRPr lang="ti-ET"/>
          </a:p>
        </p:txBody>
      </p:sp>
      <p:sp>
        <p:nvSpPr>
          <p:cNvPr id="3" name="Text Placeholder 2">
            <a:extLst>
              <a:ext uri="{FF2B5EF4-FFF2-40B4-BE49-F238E27FC236}">
                <a16:creationId xmlns:a16="http://schemas.microsoft.com/office/drawing/2014/main" id="{3CC5CEB0-E969-4332-8116-2D174C4DDC92}"/>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D33303-50E2-4601-993C-264EF18FFFD1}"/>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5" name="Text Placeholder 4">
            <a:extLst>
              <a:ext uri="{FF2B5EF4-FFF2-40B4-BE49-F238E27FC236}">
                <a16:creationId xmlns:a16="http://schemas.microsoft.com/office/drawing/2014/main" id="{16167956-0219-414F-8A9F-4F475C19FB12}"/>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4C16BB-4C18-4D00-8943-2DB93C88C2BA}"/>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7" name="Date Placeholder 6">
            <a:extLst>
              <a:ext uri="{FF2B5EF4-FFF2-40B4-BE49-F238E27FC236}">
                <a16:creationId xmlns:a16="http://schemas.microsoft.com/office/drawing/2014/main" id="{CCE3F38F-DB9F-4DAF-A34C-6AA2A8205D7E}"/>
              </a:ext>
            </a:extLst>
          </p:cNvPr>
          <p:cNvSpPr>
            <a:spLocks noGrp="1"/>
          </p:cNvSpPr>
          <p:nvPr>
            <p:ph type="dt" sz="half" idx="10"/>
          </p:nvPr>
        </p:nvSpPr>
        <p:spPr/>
        <p:txBody>
          <a:bodyPr/>
          <a:lstStyle>
            <a:lvl1pPr>
              <a:defRPr/>
            </a:lvl1pPr>
          </a:lstStyle>
          <a:p>
            <a:endParaRPr lang="en-US" altLang="ti-ET"/>
          </a:p>
        </p:txBody>
      </p:sp>
      <p:sp>
        <p:nvSpPr>
          <p:cNvPr id="8" name="Footer Placeholder 7">
            <a:extLst>
              <a:ext uri="{FF2B5EF4-FFF2-40B4-BE49-F238E27FC236}">
                <a16:creationId xmlns:a16="http://schemas.microsoft.com/office/drawing/2014/main" id="{E10B7EB0-F1A0-4CD4-8172-E79C8594E89B}"/>
              </a:ext>
            </a:extLst>
          </p:cNvPr>
          <p:cNvSpPr>
            <a:spLocks noGrp="1"/>
          </p:cNvSpPr>
          <p:nvPr>
            <p:ph type="ftr" sz="quarter" idx="11"/>
          </p:nvPr>
        </p:nvSpPr>
        <p:spPr/>
        <p:txBody>
          <a:bodyPr/>
          <a:lstStyle>
            <a:lvl1pPr>
              <a:defRPr/>
            </a:lvl1pPr>
          </a:lstStyle>
          <a:p>
            <a:endParaRPr lang="en-US" altLang="ti-ET"/>
          </a:p>
        </p:txBody>
      </p:sp>
      <p:sp>
        <p:nvSpPr>
          <p:cNvPr id="9" name="Slide Number Placeholder 8">
            <a:extLst>
              <a:ext uri="{FF2B5EF4-FFF2-40B4-BE49-F238E27FC236}">
                <a16:creationId xmlns:a16="http://schemas.microsoft.com/office/drawing/2014/main" id="{43F89ED6-E6BE-49C9-B0C3-6222F96537CD}"/>
              </a:ext>
            </a:extLst>
          </p:cNvPr>
          <p:cNvSpPr>
            <a:spLocks noGrp="1"/>
          </p:cNvSpPr>
          <p:nvPr>
            <p:ph type="sldNum" sz="quarter" idx="12"/>
          </p:nvPr>
        </p:nvSpPr>
        <p:spPr/>
        <p:txBody>
          <a:bodyPr/>
          <a:lstStyle>
            <a:lvl1pPr>
              <a:defRPr/>
            </a:lvl1pPr>
          </a:lstStyle>
          <a:p>
            <a:fld id="{521821DB-EEF9-452A-96D9-38BBA0FB0A1F}" type="slidenum">
              <a:rPr lang="en-US" altLang="ti-ET"/>
              <a:pPr/>
              <a:t>‹#›</a:t>
            </a:fld>
            <a:endParaRPr lang="en-US" altLang="ti-ET"/>
          </a:p>
        </p:txBody>
      </p:sp>
    </p:spTree>
    <p:extLst>
      <p:ext uri="{BB962C8B-B14F-4D97-AF65-F5344CB8AC3E}">
        <p14:creationId xmlns:p14="http://schemas.microsoft.com/office/powerpoint/2010/main" val="25405671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9DDFA-90AD-4633-B96A-A82591D93EA8}"/>
              </a:ext>
            </a:extLst>
          </p:cNvPr>
          <p:cNvSpPr>
            <a:spLocks noGrp="1"/>
          </p:cNvSpPr>
          <p:nvPr>
            <p:ph type="title"/>
          </p:nvPr>
        </p:nvSpPr>
        <p:spPr/>
        <p:txBody>
          <a:bodyPr/>
          <a:lstStyle/>
          <a:p>
            <a:r>
              <a:rPr lang="en-US"/>
              <a:t>Click to edit Master title style</a:t>
            </a:r>
            <a:endParaRPr lang="ti-ET"/>
          </a:p>
        </p:txBody>
      </p:sp>
      <p:sp>
        <p:nvSpPr>
          <p:cNvPr id="3" name="Date Placeholder 2">
            <a:extLst>
              <a:ext uri="{FF2B5EF4-FFF2-40B4-BE49-F238E27FC236}">
                <a16:creationId xmlns:a16="http://schemas.microsoft.com/office/drawing/2014/main" id="{399EDA01-B5E3-43D9-B3CB-CA5321F0FA61}"/>
              </a:ext>
            </a:extLst>
          </p:cNvPr>
          <p:cNvSpPr>
            <a:spLocks noGrp="1"/>
          </p:cNvSpPr>
          <p:nvPr>
            <p:ph type="dt" sz="half" idx="10"/>
          </p:nvPr>
        </p:nvSpPr>
        <p:spPr/>
        <p:txBody>
          <a:bodyPr/>
          <a:lstStyle>
            <a:lvl1pPr>
              <a:defRPr/>
            </a:lvl1pPr>
          </a:lstStyle>
          <a:p>
            <a:endParaRPr lang="en-US" altLang="ti-ET"/>
          </a:p>
        </p:txBody>
      </p:sp>
      <p:sp>
        <p:nvSpPr>
          <p:cNvPr id="4" name="Footer Placeholder 3">
            <a:extLst>
              <a:ext uri="{FF2B5EF4-FFF2-40B4-BE49-F238E27FC236}">
                <a16:creationId xmlns:a16="http://schemas.microsoft.com/office/drawing/2014/main" id="{F763771D-36B3-49EF-AC91-BB1D61D2D91B}"/>
              </a:ext>
            </a:extLst>
          </p:cNvPr>
          <p:cNvSpPr>
            <a:spLocks noGrp="1"/>
          </p:cNvSpPr>
          <p:nvPr>
            <p:ph type="ftr" sz="quarter" idx="11"/>
          </p:nvPr>
        </p:nvSpPr>
        <p:spPr/>
        <p:txBody>
          <a:bodyPr/>
          <a:lstStyle>
            <a:lvl1pPr>
              <a:defRPr/>
            </a:lvl1pPr>
          </a:lstStyle>
          <a:p>
            <a:endParaRPr lang="en-US" altLang="ti-ET"/>
          </a:p>
        </p:txBody>
      </p:sp>
      <p:sp>
        <p:nvSpPr>
          <p:cNvPr id="5" name="Slide Number Placeholder 4">
            <a:extLst>
              <a:ext uri="{FF2B5EF4-FFF2-40B4-BE49-F238E27FC236}">
                <a16:creationId xmlns:a16="http://schemas.microsoft.com/office/drawing/2014/main" id="{9A7043E3-2009-49F5-8896-25F79A0897B1}"/>
              </a:ext>
            </a:extLst>
          </p:cNvPr>
          <p:cNvSpPr>
            <a:spLocks noGrp="1"/>
          </p:cNvSpPr>
          <p:nvPr>
            <p:ph type="sldNum" sz="quarter" idx="12"/>
          </p:nvPr>
        </p:nvSpPr>
        <p:spPr/>
        <p:txBody>
          <a:bodyPr/>
          <a:lstStyle>
            <a:lvl1pPr>
              <a:defRPr/>
            </a:lvl1pPr>
          </a:lstStyle>
          <a:p>
            <a:fld id="{24F3393B-C381-485B-B07B-3A23B48ED60E}" type="slidenum">
              <a:rPr lang="en-US" altLang="ti-ET"/>
              <a:pPr/>
              <a:t>‹#›</a:t>
            </a:fld>
            <a:endParaRPr lang="en-US" altLang="ti-ET"/>
          </a:p>
        </p:txBody>
      </p:sp>
    </p:spTree>
    <p:extLst>
      <p:ext uri="{BB962C8B-B14F-4D97-AF65-F5344CB8AC3E}">
        <p14:creationId xmlns:p14="http://schemas.microsoft.com/office/powerpoint/2010/main" val="11069336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4F70AB-60CD-4D43-98DB-EF3453238020}"/>
              </a:ext>
            </a:extLst>
          </p:cNvPr>
          <p:cNvSpPr>
            <a:spLocks noGrp="1"/>
          </p:cNvSpPr>
          <p:nvPr>
            <p:ph type="dt" sz="half" idx="10"/>
          </p:nvPr>
        </p:nvSpPr>
        <p:spPr/>
        <p:txBody>
          <a:bodyPr/>
          <a:lstStyle>
            <a:lvl1pPr>
              <a:defRPr/>
            </a:lvl1pPr>
          </a:lstStyle>
          <a:p>
            <a:endParaRPr lang="en-US" altLang="ti-ET"/>
          </a:p>
        </p:txBody>
      </p:sp>
      <p:sp>
        <p:nvSpPr>
          <p:cNvPr id="3" name="Footer Placeholder 2">
            <a:extLst>
              <a:ext uri="{FF2B5EF4-FFF2-40B4-BE49-F238E27FC236}">
                <a16:creationId xmlns:a16="http://schemas.microsoft.com/office/drawing/2014/main" id="{858291CD-05F4-4EC3-AFAD-704BD1907179}"/>
              </a:ext>
            </a:extLst>
          </p:cNvPr>
          <p:cNvSpPr>
            <a:spLocks noGrp="1"/>
          </p:cNvSpPr>
          <p:nvPr>
            <p:ph type="ftr" sz="quarter" idx="11"/>
          </p:nvPr>
        </p:nvSpPr>
        <p:spPr/>
        <p:txBody>
          <a:bodyPr/>
          <a:lstStyle>
            <a:lvl1pPr>
              <a:defRPr/>
            </a:lvl1pPr>
          </a:lstStyle>
          <a:p>
            <a:endParaRPr lang="en-US" altLang="ti-ET"/>
          </a:p>
        </p:txBody>
      </p:sp>
      <p:sp>
        <p:nvSpPr>
          <p:cNvPr id="4" name="Slide Number Placeholder 3">
            <a:extLst>
              <a:ext uri="{FF2B5EF4-FFF2-40B4-BE49-F238E27FC236}">
                <a16:creationId xmlns:a16="http://schemas.microsoft.com/office/drawing/2014/main" id="{A5CD431D-9090-45DE-B830-B576EEE2A312}"/>
              </a:ext>
            </a:extLst>
          </p:cNvPr>
          <p:cNvSpPr>
            <a:spLocks noGrp="1"/>
          </p:cNvSpPr>
          <p:nvPr>
            <p:ph type="sldNum" sz="quarter" idx="12"/>
          </p:nvPr>
        </p:nvSpPr>
        <p:spPr/>
        <p:txBody>
          <a:bodyPr/>
          <a:lstStyle>
            <a:lvl1pPr>
              <a:defRPr/>
            </a:lvl1pPr>
          </a:lstStyle>
          <a:p>
            <a:fld id="{1401A9BE-6DAD-483A-AABF-247A0663C46C}" type="slidenum">
              <a:rPr lang="en-US" altLang="ti-ET"/>
              <a:pPr/>
              <a:t>‹#›</a:t>
            </a:fld>
            <a:endParaRPr lang="en-US" altLang="ti-ET"/>
          </a:p>
        </p:txBody>
      </p:sp>
    </p:spTree>
    <p:extLst>
      <p:ext uri="{BB962C8B-B14F-4D97-AF65-F5344CB8AC3E}">
        <p14:creationId xmlns:p14="http://schemas.microsoft.com/office/powerpoint/2010/main" val="31728469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BAB96-4745-4ED8-BEC0-91E33BDC8D6A}"/>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ti-ET"/>
          </a:p>
        </p:txBody>
      </p:sp>
      <p:sp>
        <p:nvSpPr>
          <p:cNvPr id="3" name="Content Placeholder 2">
            <a:extLst>
              <a:ext uri="{FF2B5EF4-FFF2-40B4-BE49-F238E27FC236}">
                <a16:creationId xmlns:a16="http://schemas.microsoft.com/office/drawing/2014/main" id="{FD00EAB0-D327-4E24-9A29-6DE7586DB7BF}"/>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Text Placeholder 3">
            <a:extLst>
              <a:ext uri="{FF2B5EF4-FFF2-40B4-BE49-F238E27FC236}">
                <a16:creationId xmlns:a16="http://schemas.microsoft.com/office/drawing/2014/main" id="{88A35498-0F96-4A13-ABE3-E486387DAA52}"/>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53CE4A-55F8-4B4C-BFBB-BE42C2954713}"/>
              </a:ext>
            </a:extLst>
          </p:cNvPr>
          <p:cNvSpPr>
            <a:spLocks noGrp="1"/>
          </p:cNvSpPr>
          <p:nvPr>
            <p:ph type="dt" sz="half" idx="10"/>
          </p:nvPr>
        </p:nvSpPr>
        <p:spPr/>
        <p:txBody>
          <a:bodyPr/>
          <a:lstStyle>
            <a:lvl1pPr>
              <a:defRPr/>
            </a:lvl1pPr>
          </a:lstStyle>
          <a:p>
            <a:endParaRPr lang="en-US" altLang="ti-ET"/>
          </a:p>
        </p:txBody>
      </p:sp>
      <p:sp>
        <p:nvSpPr>
          <p:cNvPr id="6" name="Footer Placeholder 5">
            <a:extLst>
              <a:ext uri="{FF2B5EF4-FFF2-40B4-BE49-F238E27FC236}">
                <a16:creationId xmlns:a16="http://schemas.microsoft.com/office/drawing/2014/main" id="{AF0F7491-CDC3-47C0-BA52-6633D638272C}"/>
              </a:ext>
            </a:extLst>
          </p:cNvPr>
          <p:cNvSpPr>
            <a:spLocks noGrp="1"/>
          </p:cNvSpPr>
          <p:nvPr>
            <p:ph type="ftr" sz="quarter" idx="11"/>
          </p:nvPr>
        </p:nvSpPr>
        <p:spPr/>
        <p:txBody>
          <a:bodyPr/>
          <a:lstStyle>
            <a:lvl1pPr>
              <a:defRPr/>
            </a:lvl1pPr>
          </a:lstStyle>
          <a:p>
            <a:endParaRPr lang="en-US" altLang="ti-ET"/>
          </a:p>
        </p:txBody>
      </p:sp>
      <p:sp>
        <p:nvSpPr>
          <p:cNvPr id="7" name="Slide Number Placeholder 6">
            <a:extLst>
              <a:ext uri="{FF2B5EF4-FFF2-40B4-BE49-F238E27FC236}">
                <a16:creationId xmlns:a16="http://schemas.microsoft.com/office/drawing/2014/main" id="{B2A74DCF-95BE-4C94-A88B-1D3138010857}"/>
              </a:ext>
            </a:extLst>
          </p:cNvPr>
          <p:cNvSpPr>
            <a:spLocks noGrp="1"/>
          </p:cNvSpPr>
          <p:nvPr>
            <p:ph type="sldNum" sz="quarter" idx="12"/>
          </p:nvPr>
        </p:nvSpPr>
        <p:spPr/>
        <p:txBody>
          <a:bodyPr/>
          <a:lstStyle>
            <a:lvl1pPr>
              <a:defRPr/>
            </a:lvl1pPr>
          </a:lstStyle>
          <a:p>
            <a:fld id="{C3D7473F-F9D8-41B2-8482-7F6C01AB8CF4}" type="slidenum">
              <a:rPr lang="en-US" altLang="ti-ET"/>
              <a:pPr/>
              <a:t>‹#›</a:t>
            </a:fld>
            <a:endParaRPr lang="en-US" altLang="ti-ET"/>
          </a:p>
        </p:txBody>
      </p:sp>
    </p:spTree>
    <p:extLst>
      <p:ext uri="{BB962C8B-B14F-4D97-AF65-F5344CB8AC3E}">
        <p14:creationId xmlns:p14="http://schemas.microsoft.com/office/powerpoint/2010/main" val="210894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E3F8-B8EF-4FB4-B175-EA2C8035A0AD}"/>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ti-ET"/>
          </a:p>
        </p:txBody>
      </p:sp>
      <p:sp>
        <p:nvSpPr>
          <p:cNvPr id="3" name="Picture Placeholder 2">
            <a:extLst>
              <a:ext uri="{FF2B5EF4-FFF2-40B4-BE49-F238E27FC236}">
                <a16:creationId xmlns:a16="http://schemas.microsoft.com/office/drawing/2014/main" id="{4956F91D-6D3C-4B48-A88E-103452EF2574}"/>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i-ET"/>
          </a:p>
        </p:txBody>
      </p:sp>
      <p:sp>
        <p:nvSpPr>
          <p:cNvPr id="4" name="Text Placeholder 3">
            <a:extLst>
              <a:ext uri="{FF2B5EF4-FFF2-40B4-BE49-F238E27FC236}">
                <a16:creationId xmlns:a16="http://schemas.microsoft.com/office/drawing/2014/main" id="{8C12FD97-1DFC-462B-AEC6-F2E662FFE11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2D6630-699A-4836-9A7D-58E3425BE25B}"/>
              </a:ext>
            </a:extLst>
          </p:cNvPr>
          <p:cNvSpPr>
            <a:spLocks noGrp="1"/>
          </p:cNvSpPr>
          <p:nvPr>
            <p:ph type="dt" sz="half" idx="10"/>
          </p:nvPr>
        </p:nvSpPr>
        <p:spPr/>
        <p:txBody>
          <a:bodyPr/>
          <a:lstStyle>
            <a:lvl1pPr>
              <a:defRPr/>
            </a:lvl1pPr>
          </a:lstStyle>
          <a:p>
            <a:endParaRPr lang="en-US" altLang="ti-ET"/>
          </a:p>
        </p:txBody>
      </p:sp>
      <p:sp>
        <p:nvSpPr>
          <p:cNvPr id="6" name="Footer Placeholder 5">
            <a:extLst>
              <a:ext uri="{FF2B5EF4-FFF2-40B4-BE49-F238E27FC236}">
                <a16:creationId xmlns:a16="http://schemas.microsoft.com/office/drawing/2014/main" id="{CFCCFBDA-A7A2-4412-96EA-AC1518F5470B}"/>
              </a:ext>
            </a:extLst>
          </p:cNvPr>
          <p:cNvSpPr>
            <a:spLocks noGrp="1"/>
          </p:cNvSpPr>
          <p:nvPr>
            <p:ph type="ftr" sz="quarter" idx="11"/>
          </p:nvPr>
        </p:nvSpPr>
        <p:spPr/>
        <p:txBody>
          <a:bodyPr/>
          <a:lstStyle>
            <a:lvl1pPr>
              <a:defRPr/>
            </a:lvl1pPr>
          </a:lstStyle>
          <a:p>
            <a:endParaRPr lang="en-US" altLang="ti-ET"/>
          </a:p>
        </p:txBody>
      </p:sp>
      <p:sp>
        <p:nvSpPr>
          <p:cNvPr id="7" name="Slide Number Placeholder 6">
            <a:extLst>
              <a:ext uri="{FF2B5EF4-FFF2-40B4-BE49-F238E27FC236}">
                <a16:creationId xmlns:a16="http://schemas.microsoft.com/office/drawing/2014/main" id="{CBB5F524-5429-4614-9358-9F10734BE1AE}"/>
              </a:ext>
            </a:extLst>
          </p:cNvPr>
          <p:cNvSpPr>
            <a:spLocks noGrp="1"/>
          </p:cNvSpPr>
          <p:nvPr>
            <p:ph type="sldNum" sz="quarter" idx="12"/>
          </p:nvPr>
        </p:nvSpPr>
        <p:spPr/>
        <p:txBody>
          <a:bodyPr/>
          <a:lstStyle>
            <a:lvl1pPr>
              <a:defRPr/>
            </a:lvl1pPr>
          </a:lstStyle>
          <a:p>
            <a:fld id="{C59A7BCB-21A5-44C1-97A9-522D1FF58862}" type="slidenum">
              <a:rPr lang="en-US" altLang="ti-ET"/>
              <a:pPr/>
              <a:t>‹#›</a:t>
            </a:fld>
            <a:endParaRPr lang="en-US" altLang="ti-ET"/>
          </a:p>
        </p:txBody>
      </p:sp>
    </p:spTree>
    <p:extLst>
      <p:ext uri="{BB962C8B-B14F-4D97-AF65-F5344CB8AC3E}">
        <p14:creationId xmlns:p14="http://schemas.microsoft.com/office/powerpoint/2010/main" val="3040815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30702" y="522934"/>
            <a:ext cx="11330119" cy="707981"/>
          </a:xfrm>
        </p:spPr>
        <p:txBody>
          <a:bodyPr>
            <a:noAutofit/>
          </a:bodyPr>
          <a:lstStyle>
            <a:lvl1pPr>
              <a:defRPr sz="44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Tree>
    <p:extLst>
      <p:ext uri="{BB962C8B-B14F-4D97-AF65-F5344CB8AC3E}">
        <p14:creationId xmlns:p14="http://schemas.microsoft.com/office/powerpoint/2010/main" val="39961619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A40C-7651-42F0-9276-460EC651D0EE}"/>
              </a:ext>
            </a:extLst>
          </p:cNvPr>
          <p:cNvSpPr>
            <a:spLocks noGrp="1"/>
          </p:cNvSpPr>
          <p:nvPr>
            <p:ph type="title"/>
          </p:nvPr>
        </p:nvSpPr>
        <p:spPr/>
        <p:txBody>
          <a:bodyPr/>
          <a:lstStyle/>
          <a:p>
            <a:r>
              <a:rPr lang="en-US"/>
              <a:t>Click to edit Master title style</a:t>
            </a:r>
            <a:endParaRPr lang="ti-ET"/>
          </a:p>
        </p:txBody>
      </p:sp>
      <p:sp>
        <p:nvSpPr>
          <p:cNvPr id="3" name="Vertical Text Placeholder 2">
            <a:extLst>
              <a:ext uri="{FF2B5EF4-FFF2-40B4-BE49-F238E27FC236}">
                <a16:creationId xmlns:a16="http://schemas.microsoft.com/office/drawing/2014/main" id="{DA3110E7-84D4-4CAF-BCA5-03C8D04E49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Date Placeholder 3">
            <a:extLst>
              <a:ext uri="{FF2B5EF4-FFF2-40B4-BE49-F238E27FC236}">
                <a16:creationId xmlns:a16="http://schemas.microsoft.com/office/drawing/2014/main" id="{D7DC881B-733B-454C-9029-C5E9E358A0FF}"/>
              </a:ext>
            </a:extLst>
          </p:cNvPr>
          <p:cNvSpPr>
            <a:spLocks noGrp="1"/>
          </p:cNvSpPr>
          <p:nvPr>
            <p:ph type="dt" sz="half" idx="10"/>
          </p:nvPr>
        </p:nvSpPr>
        <p:spPr/>
        <p:txBody>
          <a:bodyPr/>
          <a:lstStyle>
            <a:lvl1pPr>
              <a:defRPr/>
            </a:lvl1pPr>
          </a:lstStyle>
          <a:p>
            <a:endParaRPr lang="en-US" altLang="ti-ET"/>
          </a:p>
        </p:txBody>
      </p:sp>
      <p:sp>
        <p:nvSpPr>
          <p:cNvPr id="5" name="Footer Placeholder 4">
            <a:extLst>
              <a:ext uri="{FF2B5EF4-FFF2-40B4-BE49-F238E27FC236}">
                <a16:creationId xmlns:a16="http://schemas.microsoft.com/office/drawing/2014/main" id="{DC7F4DB9-DC66-4B1E-903A-5AD3C4C26D18}"/>
              </a:ext>
            </a:extLst>
          </p:cNvPr>
          <p:cNvSpPr>
            <a:spLocks noGrp="1"/>
          </p:cNvSpPr>
          <p:nvPr>
            <p:ph type="ftr" sz="quarter" idx="11"/>
          </p:nvPr>
        </p:nvSpPr>
        <p:spPr/>
        <p:txBody>
          <a:bodyPr/>
          <a:lstStyle>
            <a:lvl1pPr>
              <a:defRPr/>
            </a:lvl1pPr>
          </a:lstStyle>
          <a:p>
            <a:endParaRPr lang="en-US" altLang="ti-ET"/>
          </a:p>
        </p:txBody>
      </p:sp>
      <p:sp>
        <p:nvSpPr>
          <p:cNvPr id="6" name="Slide Number Placeholder 5">
            <a:extLst>
              <a:ext uri="{FF2B5EF4-FFF2-40B4-BE49-F238E27FC236}">
                <a16:creationId xmlns:a16="http://schemas.microsoft.com/office/drawing/2014/main" id="{0148E9F4-8495-44A1-9598-F3BCDF5AEC73}"/>
              </a:ext>
            </a:extLst>
          </p:cNvPr>
          <p:cNvSpPr>
            <a:spLocks noGrp="1"/>
          </p:cNvSpPr>
          <p:nvPr>
            <p:ph type="sldNum" sz="quarter" idx="12"/>
          </p:nvPr>
        </p:nvSpPr>
        <p:spPr/>
        <p:txBody>
          <a:bodyPr/>
          <a:lstStyle>
            <a:lvl1pPr>
              <a:defRPr/>
            </a:lvl1pPr>
          </a:lstStyle>
          <a:p>
            <a:fld id="{6516705F-5F94-43BE-97DB-CE83CAAB0CD0}" type="slidenum">
              <a:rPr lang="en-US" altLang="ti-ET"/>
              <a:pPr/>
              <a:t>‹#›</a:t>
            </a:fld>
            <a:endParaRPr lang="en-US" altLang="ti-ET"/>
          </a:p>
        </p:txBody>
      </p:sp>
    </p:spTree>
    <p:extLst>
      <p:ext uri="{BB962C8B-B14F-4D97-AF65-F5344CB8AC3E}">
        <p14:creationId xmlns:p14="http://schemas.microsoft.com/office/powerpoint/2010/main" val="18295089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D9BD51-E251-4D1B-B89D-1FA1695A6266}"/>
              </a:ext>
            </a:extLst>
          </p:cNvPr>
          <p:cNvSpPr>
            <a:spLocks noGrp="1"/>
          </p:cNvSpPr>
          <p:nvPr>
            <p:ph type="title" orient="vert"/>
          </p:nvPr>
        </p:nvSpPr>
        <p:spPr>
          <a:xfrm>
            <a:off x="8686800" y="381000"/>
            <a:ext cx="2590800" cy="5715000"/>
          </a:xfrm>
        </p:spPr>
        <p:txBody>
          <a:bodyPr vert="eaVert"/>
          <a:lstStyle/>
          <a:p>
            <a:r>
              <a:rPr lang="en-US"/>
              <a:t>Click to edit Master title style</a:t>
            </a:r>
            <a:endParaRPr lang="ti-ET"/>
          </a:p>
        </p:txBody>
      </p:sp>
      <p:sp>
        <p:nvSpPr>
          <p:cNvPr id="3" name="Vertical Text Placeholder 2">
            <a:extLst>
              <a:ext uri="{FF2B5EF4-FFF2-40B4-BE49-F238E27FC236}">
                <a16:creationId xmlns:a16="http://schemas.microsoft.com/office/drawing/2014/main" id="{E658FD08-9168-4489-853B-E15CCD25AABB}"/>
              </a:ext>
            </a:extLst>
          </p:cNvPr>
          <p:cNvSpPr>
            <a:spLocks noGrp="1"/>
          </p:cNvSpPr>
          <p:nvPr>
            <p:ph type="body" orient="vert" idx="1"/>
          </p:nvPr>
        </p:nvSpPr>
        <p:spPr>
          <a:xfrm>
            <a:off x="914400" y="381000"/>
            <a:ext cx="75692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Date Placeholder 3">
            <a:extLst>
              <a:ext uri="{FF2B5EF4-FFF2-40B4-BE49-F238E27FC236}">
                <a16:creationId xmlns:a16="http://schemas.microsoft.com/office/drawing/2014/main" id="{AE189A04-23B6-4431-94AA-66290A19EDCA}"/>
              </a:ext>
            </a:extLst>
          </p:cNvPr>
          <p:cNvSpPr>
            <a:spLocks noGrp="1"/>
          </p:cNvSpPr>
          <p:nvPr>
            <p:ph type="dt" sz="half" idx="10"/>
          </p:nvPr>
        </p:nvSpPr>
        <p:spPr/>
        <p:txBody>
          <a:bodyPr/>
          <a:lstStyle>
            <a:lvl1pPr>
              <a:defRPr/>
            </a:lvl1pPr>
          </a:lstStyle>
          <a:p>
            <a:endParaRPr lang="en-US" altLang="ti-ET"/>
          </a:p>
        </p:txBody>
      </p:sp>
      <p:sp>
        <p:nvSpPr>
          <p:cNvPr id="5" name="Footer Placeholder 4">
            <a:extLst>
              <a:ext uri="{FF2B5EF4-FFF2-40B4-BE49-F238E27FC236}">
                <a16:creationId xmlns:a16="http://schemas.microsoft.com/office/drawing/2014/main" id="{34BB4DFA-AEBE-4C8A-9312-AB543C008709}"/>
              </a:ext>
            </a:extLst>
          </p:cNvPr>
          <p:cNvSpPr>
            <a:spLocks noGrp="1"/>
          </p:cNvSpPr>
          <p:nvPr>
            <p:ph type="ftr" sz="quarter" idx="11"/>
          </p:nvPr>
        </p:nvSpPr>
        <p:spPr/>
        <p:txBody>
          <a:bodyPr/>
          <a:lstStyle>
            <a:lvl1pPr>
              <a:defRPr/>
            </a:lvl1pPr>
          </a:lstStyle>
          <a:p>
            <a:endParaRPr lang="en-US" altLang="ti-ET"/>
          </a:p>
        </p:txBody>
      </p:sp>
      <p:sp>
        <p:nvSpPr>
          <p:cNvPr id="6" name="Slide Number Placeholder 5">
            <a:extLst>
              <a:ext uri="{FF2B5EF4-FFF2-40B4-BE49-F238E27FC236}">
                <a16:creationId xmlns:a16="http://schemas.microsoft.com/office/drawing/2014/main" id="{C075ECDB-D922-4F57-9D4C-AB5BF49364A9}"/>
              </a:ext>
            </a:extLst>
          </p:cNvPr>
          <p:cNvSpPr>
            <a:spLocks noGrp="1"/>
          </p:cNvSpPr>
          <p:nvPr>
            <p:ph type="sldNum" sz="quarter" idx="12"/>
          </p:nvPr>
        </p:nvSpPr>
        <p:spPr/>
        <p:txBody>
          <a:bodyPr/>
          <a:lstStyle>
            <a:lvl1pPr>
              <a:defRPr/>
            </a:lvl1pPr>
          </a:lstStyle>
          <a:p>
            <a:fld id="{62E005BD-F082-45F9-93CD-5AF17BE0CD31}" type="slidenum">
              <a:rPr lang="en-US" altLang="ti-ET"/>
              <a:pPr/>
              <a:t>‹#›</a:t>
            </a:fld>
            <a:endParaRPr lang="en-US" altLang="ti-ET"/>
          </a:p>
        </p:txBody>
      </p:sp>
    </p:spTree>
    <p:extLst>
      <p:ext uri="{BB962C8B-B14F-4D97-AF65-F5344CB8AC3E}">
        <p14:creationId xmlns:p14="http://schemas.microsoft.com/office/powerpoint/2010/main" val="17318589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0549-E0EA-4503-A4B5-713D2B5AAC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DE7B4B-AEEF-43BF-9930-6DFA3245F3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F28A2D-B183-49DF-A685-B9BB5801FABD}"/>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A3DB17D4-B45E-48CC-9A55-88876A9A9E73}"/>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223CBD1C-78EB-4BDA-9C72-8BA443CE85D9}"/>
              </a:ext>
            </a:extLst>
          </p:cNvPr>
          <p:cNvSpPr>
            <a:spLocks noGrp="1"/>
          </p:cNvSpPr>
          <p:nvPr>
            <p:ph type="sldNum" sz="quarter" idx="12"/>
          </p:nvPr>
        </p:nvSpPr>
        <p:spPr/>
        <p:txBody>
          <a:bodyPr/>
          <a:lstStyle/>
          <a:p>
            <a:fld id="{D09AF6EC-E5BD-4067-80D8-4D9D183C65B6}" type="slidenum">
              <a:rPr lang="en-US" altLang="en-US" smtClean="0"/>
              <a:pPr/>
              <a:t>‹#›</a:t>
            </a:fld>
            <a:endParaRPr lang="en-US" altLang="en-US"/>
          </a:p>
        </p:txBody>
      </p:sp>
    </p:spTree>
    <p:extLst>
      <p:ext uri="{BB962C8B-B14F-4D97-AF65-F5344CB8AC3E}">
        <p14:creationId xmlns:p14="http://schemas.microsoft.com/office/powerpoint/2010/main" val="431944131"/>
      </p:ext>
    </p:extLst>
  </p:cSld>
  <p:clrMapOvr>
    <a:masterClrMapping/>
  </p:clrMapOvr>
  <p:transition>
    <p:wipe dir="d"/>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0796-A52C-44EF-95D7-13B8146D74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AABC49-B147-4257-B787-6DE7FB8072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78F32-0826-4D82-ADC4-5F12B33987F2}"/>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1175EAB6-5DD7-4976-BF54-E50EFE6BCBE1}"/>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0F745BBE-5DBA-4EC9-BD5A-A3B78A974E13}"/>
              </a:ext>
            </a:extLst>
          </p:cNvPr>
          <p:cNvSpPr>
            <a:spLocks noGrp="1"/>
          </p:cNvSpPr>
          <p:nvPr>
            <p:ph type="sldNum" sz="quarter" idx="12"/>
          </p:nvPr>
        </p:nvSpPr>
        <p:spPr/>
        <p:txBody>
          <a:bodyPr/>
          <a:lstStyle/>
          <a:p>
            <a:fld id="{FD09F372-571C-4C7D-BEC8-73EDEF80FC5B}" type="slidenum">
              <a:rPr lang="en-US" altLang="en-US" smtClean="0"/>
              <a:pPr/>
              <a:t>‹#›</a:t>
            </a:fld>
            <a:endParaRPr lang="en-US" altLang="en-US"/>
          </a:p>
        </p:txBody>
      </p:sp>
    </p:spTree>
    <p:extLst>
      <p:ext uri="{BB962C8B-B14F-4D97-AF65-F5344CB8AC3E}">
        <p14:creationId xmlns:p14="http://schemas.microsoft.com/office/powerpoint/2010/main" val="2072030012"/>
      </p:ext>
    </p:extLst>
  </p:cSld>
  <p:clrMapOvr>
    <a:masterClrMapping/>
  </p:clrMapOvr>
  <p:transition>
    <p:wipe dir="d"/>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168F-27C8-415A-B1B5-F6C38C7DC0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ACCD3C-9EFA-4985-B5D4-E922A1B9A9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131C7-492C-4EB3-AA78-94150679CFC8}"/>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C7A59DE7-7254-4A14-AA55-E33E12F42FF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EE9E1FD8-2FF0-43BA-B5ED-21A5EBD7D188}"/>
              </a:ext>
            </a:extLst>
          </p:cNvPr>
          <p:cNvSpPr>
            <a:spLocks noGrp="1"/>
          </p:cNvSpPr>
          <p:nvPr>
            <p:ph type="sldNum" sz="quarter" idx="12"/>
          </p:nvPr>
        </p:nvSpPr>
        <p:spPr/>
        <p:txBody>
          <a:bodyPr/>
          <a:lstStyle/>
          <a:p>
            <a:fld id="{069931E7-7577-40EB-BFB9-ED9F035D1903}" type="slidenum">
              <a:rPr lang="en-US" altLang="en-US" smtClean="0"/>
              <a:pPr/>
              <a:t>‹#›</a:t>
            </a:fld>
            <a:endParaRPr lang="en-US" altLang="en-US"/>
          </a:p>
        </p:txBody>
      </p:sp>
    </p:spTree>
    <p:extLst>
      <p:ext uri="{BB962C8B-B14F-4D97-AF65-F5344CB8AC3E}">
        <p14:creationId xmlns:p14="http://schemas.microsoft.com/office/powerpoint/2010/main" val="3683499710"/>
      </p:ext>
    </p:extLst>
  </p:cSld>
  <p:clrMapOvr>
    <a:masterClrMapping/>
  </p:clrMapOvr>
  <p:transition>
    <p:wipe dir="d"/>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9F27-4CF5-4AA5-BDE4-6DAFBE4D74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E6F751-DBA8-4277-992B-E6E22B09AB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D7DE40-CEDD-4E6F-B63E-5D98923A6E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C86107-69CD-45C6-BA6A-88D63E82B691}"/>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A59E71DF-DD9C-4F28-8159-2FA31DBD36B8}"/>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84241F34-4DF3-46AD-A004-4BFC0A80696A}"/>
              </a:ext>
            </a:extLst>
          </p:cNvPr>
          <p:cNvSpPr>
            <a:spLocks noGrp="1"/>
          </p:cNvSpPr>
          <p:nvPr>
            <p:ph type="sldNum" sz="quarter" idx="12"/>
          </p:nvPr>
        </p:nvSpPr>
        <p:spPr/>
        <p:txBody>
          <a:bodyPr/>
          <a:lstStyle/>
          <a:p>
            <a:fld id="{E49D8F94-75DF-40B9-85F5-1AFE2CA65E46}" type="slidenum">
              <a:rPr lang="en-US" altLang="en-US" smtClean="0"/>
              <a:pPr/>
              <a:t>‹#›</a:t>
            </a:fld>
            <a:endParaRPr lang="en-US" altLang="en-US"/>
          </a:p>
        </p:txBody>
      </p:sp>
    </p:spTree>
    <p:extLst>
      <p:ext uri="{BB962C8B-B14F-4D97-AF65-F5344CB8AC3E}">
        <p14:creationId xmlns:p14="http://schemas.microsoft.com/office/powerpoint/2010/main" val="1867012738"/>
      </p:ext>
    </p:extLst>
  </p:cSld>
  <p:clrMapOvr>
    <a:masterClrMapping/>
  </p:clrMapOvr>
  <p:transition>
    <p:wipe dir="d"/>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A80F5-62FD-4A05-B0A5-EFBE48CEBD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29D7A-2797-49DB-9DDB-205F28226A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B44E1B-E82C-4E0A-BEFF-49ADAD53F0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65EB07-FDBF-4940-A144-BF9426B103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5E83F6-6E1E-4276-97AC-3226FCF558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6CC3F2-06D1-4228-B903-3B693F8AF74A}"/>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1BAA969E-19EC-47DA-B653-15AEC37A7A47}"/>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2A48AE86-A9DF-49D8-80AE-883FDA1424AF}"/>
              </a:ext>
            </a:extLst>
          </p:cNvPr>
          <p:cNvSpPr>
            <a:spLocks noGrp="1"/>
          </p:cNvSpPr>
          <p:nvPr>
            <p:ph type="sldNum" sz="quarter" idx="12"/>
          </p:nvPr>
        </p:nvSpPr>
        <p:spPr/>
        <p:txBody>
          <a:bodyPr/>
          <a:lstStyle/>
          <a:p>
            <a:fld id="{04D2D5CB-1E5A-46CF-AD1C-A070CAA027C6}" type="slidenum">
              <a:rPr lang="en-US" altLang="en-US" smtClean="0"/>
              <a:pPr/>
              <a:t>‹#›</a:t>
            </a:fld>
            <a:endParaRPr lang="en-US" altLang="en-US"/>
          </a:p>
        </p:txBody>
      </p:sp>
    </p:spTree>
    <p:extLst>
      <p:ext uri="{BB962C8B-B14F-4D97-AF65-F5344CB8AC3E}">
        <p14:creationId xmlns:p14="http://schemas.microsoft.com/office/powerpoint/2010/main" val="1276323177"/>
      </p:ext>
    </p:extLst>
  </p:cSld>
  <p:clrMapOvr>
    <a:masterClrMapping/>
  </p:clrMapOvr>
  <p:transition>
    <p:wipe dir="d"/>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43AAC-87AC-49F0-8198-F78C45AFCA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FCA57C-94C6-4EC4-B96E-205A83B90D39}"/>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6ECD9E5E-A8F9-4DED-863B-84A448A10FF1}"/>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C16FE052-57D2-4BF4-AC59-B2DD51EFCD17}"/>
              </a:ext>
            </a:extLst>
          </p:cNvPr>
          <p:cNvSpPr>
            <a:spLocks noGrp="1"/>
          </p:cNvSpPr>
          <p:nvPr>
            <p:ph type="sldNum" sz="quarter" idx="12"/>
          </p:nvPr>
        </p:nvSpPr>
        <p:spPr/>
        <p:txBody>
          <a:bodyPr/>
          <a:lstStyle/>
          <a:p>
            <a:fld id="{0EECF2E5-EC8E-456C-B0E2-849323136DED}" type="slidenum">
              <a:rPr lang="en-US" altLang="en-US" smtClean="0"/>
              <a:pPr/>
              <a:t>‹#›</a:t>
            </a:fld>
            <a:endParaRPr lang="en-US" altLang="en-US"/>
          </a:p>
        </p:txBody>
      </p:sp>
    </p:spTree>
    <p:extLst>
      <p:ext uri="{BB962C8B-B14F-4D97-AF65-F5344CB8AC3E}">
        <p14:creationId xmlns:p14="http://schemas.microsoft.com/office/powerpoint/2010/main" val="986930113"/>
      </p:ext>
    </p:extLst>
  </p:cSld>
  <p:clrMapOvr>
    <a:masterClrMapping/>
  </p:clrMapOvr>
  <p:transition>
    <p:wipe dir="d"/>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79D4C-F8F7-451D-8B53-CFA3B56C2157}"/>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EC9B96E8-196F-4732-8AE8-443EE8986912}"/>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A025DBA0-CBA3-434A-83EB-0B927531795F}"/>
              </a:ext>
            </a:extLst>
          </p:cNvPr>
          <p:cNvSpPr>
            <a:spLocks noGrp="1"/>
          </p:cNvSpPr>
          <p:nvPr>
            <p:ph type="sldNum" sz="quarter" idx="12"/>
          </p:nvPr>
        </p:nvSpPr>
        <p:spPr/>
        <p:txBody>
          <a:bodyPr/>
          <a:lstStyle/>
          <a:p>
            <a:fld id="{9DE39537-5281-41D6-91FB-3CA4A4CA55DA}" type="slidenum">
              <a:rPr lang="en-US" altLang="en-US" smtClean="0"/>
              <a:pPr/>
              <a:t>‹#›</a:t>
            </a:fld>
            <a:endParaRPr lang="en-US" altLang="en-US"/>
          </a:p>
        </p:txBody>
      </p:sp>
    </p:spTree>
    <p:extLst>
      <p:ext uri="{BB962C8B-B14F-4D97-AF65-F5344CB8AC3E}">
        <p14:creationId xmlns:p14="http://schemas.microsoft.com/office/powerpoint/2010/main" val="2618375397"/>
      </p:ext>
    </p:extLst>
  </p:cSld>
  <p:clrMapOvr>
    <a:masterClrMapping/>
  </p:clrMapOvr>
  <p:transition>
    <p:wipe dir="d"/>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713E-B077-486C-B3FD-61189402D7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4C55C5-5611-4E8D-9CC6-3A046A49AC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308951-3DD0-4E9C-9671-21F3066876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1E8F46-1587-49D6-9FFC-23E887E83EB4}"/>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3657CC31-7F39-4491-8FA3-7A337723F200}"/>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6C07FBC0-AD75-452E-A03E-8E760FA48AE3}"/>
              </a:ext>
            </a:extLst>
          </p:cNvPr>
          <p:cNvSpPr>
            <a:spLocks noGrp="1"/>
          </p:cNvSpPr>
          <p:nvPr>
            <p:ph type="sldNum" sz="quarter" idx="12"/>
          </p:nvPr>
        </p:nvSpPr>
        <p:spPr/>
        <p:txBody>
          <a:bodyPr/>
          <a:lstStyle/>
          <a:p>
            <a:fld id="{67123875-4758-48DC-ADB7-DAD5491D04B4}" type="slidenum">
              <a:rPr lang="en-US" altLang="en-US" smtClean="0"/>
              <a:pPr/>
              <a:t>‹#›</a:t>
            </a:fld>
            <a:endParaRPr lang="en-US" altLang="en-US"/>
          </a:p>
        </p:txBody>
      </p:sp>
    </p:spTree>
    <p:extLst>
      <p:ext uri="{BB962C8B-B14F-4D97-AF65-F5344CB8AC3E}">
        <p14:creationId xmlns:p14="http://schemas.microsoft.com/office/powerpoint/2010/main" val="3781226346"/>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a:cxnSpLocks/>
          </p:cNvCxnSpPr>
          <p:nvPr userDrawn="1"/>
        </p:nvCxnSpPr>
        <p:spPr>
          <a:xfrm>
            <a:off x="521207" y="1196392"/>
            <a:ext cx="1106635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10873624" cy="640080"/>
          </a:xfrm>
        </p:spPr>
        <p:txBody>
          <a:bodyPr anchor="b" anchorCtr="0">
            <a:normAutofit/>
          </a:bodyPr>
          <a:lstStyle>
            <a:lvl1pPr>
              <a:defRPr sz="3600">
                <a:solidFill>
                  <a:schemeClr val="bg2">
                    <a:lumMod val="25000"/>
                  </a:schemeClr>
                </a:solidFill>
              </a:defRPr>
            </a:lvl1pPr>
          </a:lstStyle>
          <a:p>
            <a:r>
              <a:rPr lang="en-US" dirty="0"/>
              <a:t>Click to edit Master title style</a:t>
            </a:r>
          </a:p>
        </p:txBody>
      </p:sp>
      <p:sp>
        <p:nvSpPr>
          <p:cNvPr id="3" name="Content Placeholder 2"/>
          <p:cNvSpPr>
            <a:spLocks noGrp="1"/>
          </p:cNvSpPr>
          <p:nvPr>
            <p:ph sz="quarter" idx="10"/>
          </p:nvPr>
        </p:nvSpPr>
        <p:spPr>
          <a:xfrm>
            <a:off x="539495" y="1435607"/>
            <a:ext cx="4815019" cy="4560739"/>
          </a:xfrm>
        </p:spPr>
        <p:txBody>
          <a:bodyPr vert="horz" lIns="91440" tIns="45720" rIns="91440" bIns="45720" rtlCol="0">
            <a:normAutofit/>
          </a:bodyPr>
          <a:lstStyle>
            <a:lvl1pPr>
              <a:defRPr lang="en-US" sz="2400" smtClean="0">
                <a:solidFill>
                  <a:schemeClr val="tx1">
                    <a:lumMod val="75000"/>
                    <a:lumOff val="25000"/>
                  </a:schemeClr>
                </a:solidFill>
              </a:defRPr>
            </a:lvl1pPr>
            <a:lvl2pPr>
              <a:defRPr lang="en-US" sz="2400" smtClean="0">
                <a:solidFill>
                  <a:schemeClr val="tx1">
                    <a:lumMod val="75000"/>
                    <a:lumOff val="25000"/>
                  </a:schemeClr>
                </a:solidFill>
              </a:defRPr>
            </a:lvl2pPr>
            <a:lvl3pPr>
              <a:defRPr lang="en-US" sz="2400" smtClean="0">
                <a:solidFill>
                  <a:schemeClr val="tx1">
                    <a:lumMod val="75000"/>
                    <a:lumOff val="25000"/>
                  </a:schemeClr>
                </a:solidFill>
              </a:defRPr>
            </a:lvl3pPr>
            <a:lvl4pPr>
              <a:defRPr lang="en-US" sz="2400" smtClean="0">
                <a:solidFill>
                  <a:schemeClr val="tx1">
                    <a:lumMod val="75000"/>
                    <a:lumOff val="25000"/>
                  </a:schemeClr>
                </a:solidFill>
              </a:defRPr>
            </a:lvl4pPr>
            <a:lvl5pPr>
              <a:defRPr lang="en-US" sz="24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11/21/2021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7483421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25C1-3C7E-4A06-A320-7D72CD9593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11EEFC-9A05-40FA-B0D7-596AF06929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B7AA71-AD0B-4A71-B3D3-85D7307298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426B71-49D7-46A2-8534-CD4FE6D3BE3B}"/>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08B7D7B5-1584-4B27-A058-08A03254D4F9}"/>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00267CBB-CEE0-48FA-B3A3-1D78DDC41D7C}"/>
              </a:ext>
            </a:extLst>
          </p:cNvPr>
          <p:cNvSpPr>
            <a:spLocks noGrp="1"/>
          </p:cNvSpPr>
          <p:nvPr>
            <p:ph type="sldNum" sz="quarter" idx="12"/>
          </p:nvPr>
        </p:nvSpPr>
        <p:spPr/>
        <p:txBody>
          <a:bodyPr/>
          <a:lstStyle/>
          <a:p>
            <a:fld id="{11727C37-C5B2-4D48-96FF-7191DDF08E5C}" type="slidenum">
              <a:rPr lang="en-US" altLang="en-US" smtClean="0"/>
              <a:pPr/>
              <a:t>‹#›</a:t>
            </a:fld>
            <a:endParaRPr lang="en-US" altLang="en-US"/>
          </a:p>
        </p:txBody>
      </p:sp>
    </p:spTree>
    <p:extLst>
      <p:ext uri="{BB962C8B-B14F-4D97-AF65-F5344CB8AC3E}">
        <p14:creationId xmlns:p14="http://schemas.microsoft.com/office/powerpoint/2010/main" val="1675777493"/>
      </p:ext>
    </p:extLst>
  </p:cSld>
  <p:clrMapOvr>
    <a:masterClrMapping/>
  </p:clrMapOvr>
  <p:transition>
    <p:wipe dir="d"/>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8562-6092-48BE-873E-96D28F8FEE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862F2B-E9D2-4280-B664-D04960477F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9228-CD57-4B1D-84A4-F1AC9A20A0A8}"/>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440A8FED-4807-46AA-B953-A30F45D614BF}"/>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1095B196-6363-4E18-B01B-EC14427A819B}"/>
              </a:ext>
            </a:extLst>
          </p:cNvPr>
          <p:cNvSpPr>
            <a:spLocks noGrp="1"/>
          </p:cNvSpPr>
          <p:nvPr>
            <p:ph type="sldNum" sz="quarter" idx="12"/>
          </p:nvPr>
        </p:nvSpPr>
        <p:spPr/>
        <p:txBody>
          <a:bodyPr/>
          <a:lstStyle/>
          <a:p>
            <a:fld id="{E9C327BD-95BA-4444-8DEC-D2EF7C62A270}" type="slidenum">
              <a:rPr lang="en-US" altLang="en-US" smtClean="0"/>
              <a:pPr/>
              <a:t>‹#›</a:t>
            </a:fld>
            <a:endParaRPr lang="en-US" altLang="en-US"/>
          </a:p>
        </p:txBody>
      </p:sp>
    </p:spTree>
    <p:extLst>
      <p:ext uri="{BB962C8B-B14F-4D97-AF65-F5344CB8AC3E}">
        <p14:creationId xmlns:p14="http://schemas.microsoft.com/office/powerpoint/2010/main" val="1768145605"/>
      </p:ext>
    </p:extLst>
  </p:cSld>
  <p:clrMapOvr>
    <a:masterClrMapping/>
  </p:clrMapOvr>
  <p:transition>
    <p:wipe dir="d"/>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F73D67-8EE7-4976-BCA5-092C2547CA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615F7A-5F33-4443-9E71-A9BA88C7AA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FA67E-48E2-4E56-A9D5-C62CA58050A9}"/>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9023B102-52D6-47E3-990F-6B1258C3BF34}"/>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87DDEA6F-E38E-4B3C-B642-99781562582F}"/>
              </a:ext>
            </a:extLst>
          </p:cNvPr>
          <p:cNvSpPr>
            <a:spLocks noGrp="1"/>
          </p:cNvSpPr>
          <p:nvPr>
            <p:ph type="sldNum" sz="quarter" idx="12"/>
          </p:nvPr>
        </p:nvSpPr>
        <p:spPr/>
        <p:txBody>
          <a:bodyPr/>
          <a:lstStyle/>
          <a:p>
            <a:fld id="{5A3575D6-64CD-4861-9F17-D71E15E68B62}" type="slidenum">
              <a:rPr lang="en-US" altLang="en-US" smtClean="0"/>
              <a:pPr/>
              <a:t>‹#›</a:t>
            </a:fld>
            <a:endParaRPr lang="en-US" altLang="en-US"/>
          </a:p>
        </p:txBody>
      </p:sp>
    </p:spTree>
    <p:extLst>
      <p:ext uri="{BB962C8B-B14F-4D97-AF65-F5344CB8AC3E}">
        <p14:creationId xmlns:p14="http://schemas.microsoft.com/office/powerpoint/2010/main" val="580694616"/>
      </p:ext>
    </p:extLst>
  </p:cSld>
  <p:clrMapOvr>
    <a:masterClrMapping/>
  </p:clrMapOvr>
  <p:transition>
    <p:wipe dir="d"/>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6AB12-6AA5-462A-8744-3E1FF85522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741CA8-940B-4E37-9ABE-2807A24DDF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0C05C8-6B00-49E7-ABC3-B3C772BE41A4}"/>
              </a:ext>
            </a:extLst>
          </p:cNvPr>
          <p:cNvSpPr>
            <a:spLocks noGrp="1"/>
          </p:cNvSpPr>
          <p:nvPr>
            <p:ph type="dt" sz="half" idx="10"/>
          </p:nvPr>
        </p:nvSpPr>
        <p:spPr/>
        <p:txBody>
          <a:bodyPr/>
          <a:lstStyle>
            <a:lvl1pPr>
              <a:defRPr/>
            </a:lvl1pPr>
          </a:lstStyle>
          <a:p>
            <a:endParaRPr lang="en-CA" altLang="en-US"/>
          </a:p>
        </p:txBody>
      </p:sp>
      <p:sp>
        <p:nvSpPr>
          <p:cNvPr id="5" name="Footer Placeholder 4">
            <a:extLst>
              <a:ext uri="{FF2B5EF4-FFF2-40B4-BE49-F238E27FC236}">
                <a16:creationId xmlns:a16="http://schemas.microsoft.com/office/drawing/2014/main" id="{037D6458-2A10-4C82-B0BB-1E8EE7B40CC8}"/>
              </a:ext>
            </a:extLst>
          </p:cNvPr>
          <p:cNvSpPr>
            <a:spLocks noGrp="1"/>
          </p:cNvSpPr>
          <p:nvPr>
            <p:ph type="ftr" sz="quarter" idx="11"/>
          </p:nvPr>
        </p:nvSpPr>
        <p:spPr/>
        <p:txBody>
          <a:bodyPr/>
          <a:lstStyle>
            <a:lvl1pPr>
              <a:defRPr/>
            </a:lvl1pPr>
          </a:lstStyle>
          <a:p>
            <a:endParaRPr lang="en-CA" altLang="en-US"/>
          </a:p>
        </p:txBody>
      </p:sp>
      <p:sp>
        <p:nvSpPr>
          <p:cNvPr id="6" name="Slide Number Placeholder 5">
            <a:extLst>
              <a:ext uri="{FF2B5EF4-FFF2-40B4-BE49-F238E27FC236}">
                <a16:creationId xmlns:a16="http://schemas.microsoft.com/office/drawing/2014/main" id="{6E63C741-FC91-4A85-B193-5D4364926449}"/>
              </a:ext>
            </a:extLst>
          </p:cNvPr>
          <p:cNvSpPr>
            <a:spLocks noGrp="1"/>
          </p:cNvSpPr>
          <p:nvPr>
            <p:ph type="sldNum" sz="quarter" idx="12"/>
          </p:nvPr>
        </p:nvSpPr>
        <p:spPr/>
        <p:txBody>
          <a:bodyPr/>
          <a:lstStyle>
            <a:lvl1pPr>
              <a:defRPr/>
            </a:lvl1pPr>
          </a:lstStyle>
          <a:p>
            <a:fld id="{5112C156-5086-4E82-BC04-BA6B32DA917F}" type="slidenum">
              <a:rPr lang="en-CA" altLang="en-US"/>
              <a:pPr/>
              <a:t>‹#›</a:t>
            </a:fld>
            <a:endParaRPr lang="en-CA" altLang="en-US"/>
          </a:p>
        </p:txBody>
      </p:sp>
    </p:spTree>
    <p:extLst>
      <p:ext uri="{BB962C8B-B14F-4D97-AF65-F5344CB8AC3E}">
        <p14:creationId xmlns:p14="http://schemas.microsoft.com/office/powerpoint/2010/main" val="314883223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21D2-0E27-4145-99A1-628E2FC3AB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3B1426-BD7C-40AC-A62B-BEF2D4325B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34904-0262-4ABA-B53C-AAA43F8F72A9}"/>
              </a:ext>
            </a:extLst>
          </p:cNvPr>
          <p:cNvSpPr>
            <a:spLocks noGrp="1"/>
          </p:cNvSpPr>
          <p:nvPr>
            <p:ph type="dt" sz="half" idx="10"/>
          </p:nvPr>
        </p:nvSpPr>
        <p:spPr/>
        <p:txBody>
          <a:bodyPr/>
          <a:lstStyle>
            <a:lvl1pPr>
              <a:defRPr/>
            </a:lvl1pPr>
          </a:lstStyle>
          <a:p>
            <a:endParaRPr lang="en-CA" altLang="en-US"/>
          </a:p>
        </p:txBody>
      </p:sp>
      <p:sp>
        <p:nvSpPr>
          <p:cNvPr id="5" name="Footer Placeholder 4">
            <a:extLst>
              <a:ext uri="{FF2B5EF4-FFF2-40B4-BE49-F238E27FC236}">
                <a16:creationId xmlns:a16="http://schemas.microsoft.com/office/drawing/2014/main" id="{B80340B3-416C-48F4-9E9E-70DCBFA89242}"/>
              </a:ext>
            </a:extLst>
          </p:cNvPr>
          <p:cNvSpPr>
            <a:spLocks noGrp="1"/>
          </p:cNvSpPr>
          <p:nvPr>
            <p:ph type="ftr" sz="quarter" idx="11"/>
          </p:nvPr>
        </p:nvSpPr>
        <p:spPr/>
        <p:txBody>
          <a:bodyPr/>
          <a:lstStyle>
            <a:lvl1pPr>
              <a:defRPr/>
            </a:lvl1pPr>
          </a:lstStyle>
          <a:p>
            <a:endParaRPr lang="en-CA" altLang="en-US"/>
          </a:p>
        </p:txBody>
      </p:sp>
      <p:sp>
        <p:nvSpPr>
          <p:cNvPr id="6" name="Slide Number Placeholder 5">
            <a:extLst>
              <a:ext uri="{FF2B5EF4-FFF2-40B4-BE49-F238E27FC236}">
                <a16:creationId xmlns:a16="http://schemas.microsoft.com/office/drawing/2014/main" id="{22B6DA63-B99A-4C5E-85E8-96CECCF52746}"/>
              </a:ext>
            </a:extLst>
          </p:cNvPr>
          <p:cNvSpPr>
            <a:spLocks noGrp="1"/>
          </p:cNvSpPr>
          <p:nvPr>
            <p:ph type="sldNum" sz="quarter" idx="12"/>
          </p:nvPr>
        </p:nvSpPr>
        <p:spPr/>
        <p:txBody>
          <a:bodyPr/>
          <a:lstStyle>
            <a:lvl1pPr>
              <a:defRPr/>
            </a:lvl1pPr>
          </a:lstStyle>
          <a:p>
            <a:fld id="{15EB0109-E531-4051-B8B8-D2A5B1AF1144}" type="slidenum">
              <a:rPr lang="en-CA" altLang="en-US"/>
              <a:pPr/>
              <a:t>‹#›</a:t>
            </a:fld>
            <a:endParaRPr lang="en-CA" altLang="en-US"/>
          </a:p>
        </p:txBody>
      </p:sp>
    </p:spTree>
    <p:extLst>
      <p:ext uri="{BB962C8B-B14F-4D97-AF65-F5344CB8AC3E}">
        <p14:creationId xmlns:p14="http://schemas.microsoft.com/office/powerpoint/2010/main" val="38535138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6BE7F-5875-48B3-B588-816025F13F2E}"/>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3C361E-3FDB-479F-82BF-0A7BB8BCBEDB}"/>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6FBDB56B-917E-4836-8F73-515D77EFDE08}"/>
              </a:ext>
            </a:extLst>
          </p:cNvPr>
          <p:cNvSpPr>
            <a:spLocks noGrp="1"/>
          </p:cNvSpPr>
          <p:nvPr>
            <p:ph type="dt" sz="half" idx="10"/>
          </p:nvPr>
        </p:nvSpPr>
        <p:spPr/>
        <p:txBody>
          <a:bodyPr/>
          <a:lstStyle>
            <a:lvl1pPr>
              <a:defRPr/>
            </a:lvl1pPr>
          </a:lstStyle>
          <a:p>
            <a:endParaRPr lang="en-CA" altLang="en-US"/>
          </a:p>
        </p:txBody>
      </p:sp>
      <p:sp>
        <p:nvSpPr>
          <p:cNvPr id="5" name="Footer Placeholder 4">
            <a:extLst>
              <a:ext uri="{FF2B5EF4-FFF2-40B4-BE49-F238E27FC236}">
                <a16:creationId xmlns:a16="http://schemas.microsoft.com/office/drawing/2014/main" id="{3B9D68C1-9C69-46C6-A726-23A4484A6D82}"/>
              </a:ext>
            </a:extLst>
          </p:cNvPr>
          <p:cNvSpPr>
            <a:spLocks noGrp="1"/>
          </p:cNvSpPr>
          <p:nvPr>
            <p:ph type="ftr" sz="quarter" idx="11"/>
          </p:nvPr>
        </p:nvSpPr>
        <p:spPr/>
        <p:txBody>
          <a:bodyPr/>
          <a:lstStyle>
            <a:lvl1pPr>
              <a:defRPr/>
            </a:lvl1pPr>
          </a:lstStyle>
          <a:p>
            <a:endParaRPr lang="en-CA" altLang="en-US"/>
          </a:p>
        </p:txBody>
      </p:sp>
      <p:sp>
        <p:nvSpPr>
          <p:cNvPr id="6" name="Slide Number Placeholder 5">
            <a:extLst>
              <a:ext uri="{FF2B5EF4-FFF2-40B4-BE49-F238E27FC236}">
                <a16:creationId xmlns:a16="http://schemas.microsoft.com/office/drawing/2014/main" id="{376BCC23-D308-4343-BCDB-950817AE1814}"/>
              </a:ext>
            </a:extLst>
          </p:cNvPr>
          <p:cNvSpPr>
            <a:spLocks noGrp="1"/>
          </p:cNvSpPr>
          <p:nvPr>
            <p:ph type="sldNum" sz="quarter" idx="12"/>
          </p:nvPr>
        </p:nvSpPr>
        <p:spPr/>
        <p:txBody>
          <a:bodyPr/>
          <a:lstStyle>
            <a:lvl1pPr>
              <a:defRPr/>
            </a:lvl1pPr>
          </a:lstStyle>
          <a:p>
            <a:fld id="{96468FD5-00AF-4749-B498-490EDAD50CAC}" type="slidenum">
              <a:rPr lang="en-CA" altLang="en-US"/>
              <a:pPr/>
              <a:t>‹#›</a:t>
            </a:fld>
            <a:endParaRPr lang="en-CA" altLang="en-US"/>
          </a:p>
        </p:txBody>
      </p:sp>
    </p:spTree>
    <p:extLst>
      <p:ext uri="{BB962C8B-B14F-4D97-AF65-F5344CB8AC3E}">
        <p14:creationId xmlns:p14="http://schemas.microsoft.com/office/powerpoint/2010/main" val="34418578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24CF5-AE0D-407A-BB98-0D17D815BB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3C75FB-17DC-451C-9196-A5699F582DA9}"/>
              </a:ext>
            </a:extLst>
          </p:cNvPr>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4AA0BE-1758-454B-A042-21C8BFE4DAA1}"/>
              </a:ext>
            </a:extLst>
          </p:cNvPr>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83C612-51EF-4A12-A282-2E7AE9339A84}"/>
              </a:ext>
            </a:extLst>
          </p:cNvPr>
          <p:cNvSpPr>
            <a:spLocks noGrp="1"/>
          </p:cNvSpPr>
          <p:nvPr>
            <p:ph type="dt" sz="half" idx="10"/>
          </p:nvPr>
        </p:nvSpPr>
        <p:spPr/>
        <p:txBody>
          <a:bodyPr/>
          <a:lstStyle>
            <a:lvl1pPr>
              <a:defRPr/>
            </a:lvl1pPr>
          </a:lstStyle>
          <a:p>
            <a:endParaRPr lang="en-CA" altLang="en-US"/>
          </a:p>
        </p:txBody>
      </p:sp>
      <p:sp>
        <p:nvSpPr>
          <p:cNvPr id="6" name="Footer Placeholder 5">
            <a:extLst>
              <a:ext uri="{FF2B5EF4-FFF2-40B4-BE49-F238E27FC236}">
                <a16:creationId xmlns:a16="http://schemas.microsoft.com/office/drawing/2014/main" id="{6CF0EB0C-AECB-4D86-A3B5-1629CA5CEFE3}"/>
              </a:ext>
            </a:extLst>
          </p:cNvPr>
          <p:cNvSpPr>
            <a:spLocks noGrp="1"/>
          </p:cNvSpPr>
          <p:nvPr>
            <p:ph type="ftr" sz="quarter" idx="11"/>
          </p:nvPr>
        </p:nvSpPr>
        <p:spPr/>
        <p:txBody>
          <a:bodyPr/>
          <a:lstStyle>
            <a:lvl1pPr>
              <a:defRPr/>
            </a:lvl1pPr>
          </a:lstStyle>
          <a:p>
            <a:endParaRPr lang="en-CA" altLang="en-US"/>
          </a:p>
        </p:txBody>
      </p:sp>
      <p:sp>
        <p:nvSpPr>
          <p:cNvPr id="7" name="Slide Number Placeholder 6">
            <a:extLst>
              <a:ext uri="{FF2B5EF4-FFF2-40B4-BE49-F238E27FC236}">
                <a16:creationId xmlns:a16="http://schemas.microsoft.com/office/drawing/2014/main" id="{6C5263A7-0DC4-4FA8-9D41-31C05BE89759}"/>
              </a:ext>
            </a:extLst>
          </p:cNvPr>
          <p:cNvSpPr>
            <a:spLocks noGrp="1"/>
          </p:cNvSpPr>
          <p:nvPr>
            <p:ph type="sldNum" sz="quarter" idx="12"/>
          </p:nvPr>
        </p:nvSpPr>
        <p:spPr/>
        <p:txBody>
          <a:bodyPr/>
          <a:lstStyle>
            <a:lvl1pPr>
              <a:defRPr/>
            </a:lvl1pPr>
          </a:lstStyle>
          <a:p>
            <a:fld id="{F157202B-4384-4A27-A7A3-9087F92D09E0}" type="slidenum">
              <a:rPr lang="en-CA" altLang="en-US"/>
              <a:pPr/>
              <a:t>‹#›</a:t>
            </a:fld>
            <a:endParaRPr lang="en-CA" altLang="en-US"/>
          </a:p>
        </p:txBody>
      </p:sp>
    </p:spTree>
    <p:extLst>
      <p:ext uri="{BB962C8B-B14F-4D97-AF65-F5344CB8AC3E}">
        <p14:creationId xmlns:p14="http://schemas.microsoft.com/office/powerpoint/2010/main" val="11986135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41E08-357B-40C6-8F4D-4E63CF083107}"/>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6FC7CD-4BA9-42E5-BA59-4014E95594E7}"/>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03896D-B53C-4B0D-BF6C-52923EEB0203}"/>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032E62-B2A4-4FEE-8694-FF60D21B1E77}"/>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44D5B9-949B-4A85-A1A4-D2126960087D}"/>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3AC879-EEE5-4139-90CB-A5FED34201A2}"/>
              </a:ext>
            </a:extLst>
          </p:cNvPr>
          <p:cNvSpPr>
            <a:spLocks noGrp="1"/>
          </p:cNvSpPr>
          <p:nvPr>
            <p:ph type="dt" sz="half" idx="10"/>
          </p:nvPr>
        </p:nvSpPr>
        <p:spPr/>
        <p:txBody>
          <a:bodyPr/>
          <a:lstStyle>
            <a:lvl1pPr>
              <a:defRPr/>
            </a:lvl1pPr>
          </a:lstStyle>
          <a:p>
            <a:endParaRPr lang="en-CA" altLang="en-US"/>
          </a:p>
        </p:txBody>
      </p:sp>
      <p:sp>
        <p:nvSpPr>
          <p:cNvPr id="8" name="Footer Placeholder 7">
            <a:extLst>
              <a:ext uri="{FF2B5EF4-FFF2-40B4-BE49-F238E27FC236}">
                <a16:creationId xmlns:a16="http://schemas.microsoft.com/office/drawing/2014/main" id="{840DCB4A-5B92-4FD1-865B-B3A9E5E4237A}"/>
              </a:ext>
            </a:extLst>
          </p:cNvPr>
          <p:cNvSpPr>
            <a:spLocks noGrp="1"/>
          </p:cNvSpPr>
          <p:nvPr>
            <p:ph type="ftr" sz="quarter" idx="11"/>
          </p:nvPr>
        </p:nvSpPr>
        <p:spPr/>
        <p:txBody>
          <a:bodyPr/>
          <a:lstStyle>
            <a:lvl1pPr>
              <a:defRPr/>
            </a:lvl1pPr>
          </a:lstStyle>
          <a:p>
            <a:endParaRPr lang="en-CA" altLang="en-US"/>
          </a:p>
        </p:txBody>
      </p:sp>
      <p:sp>
        <p:nvSpPr>
          <p:cNvPr id="9" name="Slide Number Placeholder 8">
            <a:extLst>
              <a:ext uri="{FF2B5EF4-FFF2-40B4-BE49-F238E27FC236}">
                <a16:creationId xmlns:a16="http://schemas.microsoft.com/office/drawing/2014/main" id="{20FFA79C-9340-4666-BA9C-6FBDF5024990}"/>
              </a:ext>
            </a:extLst>
          </p:cNvPr>
          <p:cNvSpPr>
            <a:spLocks noGrp="1"/>
          </p:cNvSpPr>
          <p:nvPr>
            <p:ph type="sldNum" sz="quarter" idx="12"/>
          </p:nvPr>
        </p:nvSpPr>
        <p:spPr/>
        <p:txBody>
          <a:bodyPr/>
          <a:lstStyle>
            <a:lvl1pPr>
              <a:defRPr/>
            </a:lvl1pPr>
          </a:lstStyle>
          <a:p>
            <a:fld id="{98EBE97E-3A71-4184-8F40-20F97396003E}" type="slidenum">
              <a:rPr lang="en-CA" altLang="en-US"/>
              <a:pPr/>
              <a:t>‹#›</a:t>
            </a:fld>
            <a:endParaRPr lang="en-CA" altLang="en-US"/>
          </a:p>
        </p:txBody>
      </p:sp>
    </p:spTree>
    <p:extLst>
      <p:ext uri="{BB962C8B-B14F-4D97-AF65-F5344CB8AC3E}">
        <p14:creationId xmlns:p14="http://schemas.microsoft.com/office/powerpoint/2010/main" val="29779398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A6B3-F086-434F-85CD-2C2E9009D1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9EB2E0-A590-4482-B3DC-3CCB187B66F3}"/>
              </a:ext>
            </a:extLst>
          </p:cNvPr>
          <p:cNvSpPr>
            <a:spLocks noGrp="1"/>
          </p:cNvSpPr>
          <p:nvPr>
            <p:ph type="dt" sz="half" idx="10"/>
          </p:nvPr>
        </p:nvSpPr>
        <p:spPr/>
        <p:txBody>
          <a:bodyPr/>
          <a:lstStyle>
            <a:lvl1pPr>
              <a:defRPr/>
            </a:lvl1pPr>
          </a:lstStyle>
          <a:p>
            <a:endParaRPr lang="en-CA" altLang="en-US"/>
          </a:p>
        </p:txBody>
      </p:sp>
      <p:sp>
        <p:nvSpPr>
          <p:cNvPr id="4" name="Footer Placeholder 3">
            <a:extLst>
              <a:ext uri="{FF2B5EF4-FFF2-40B4-BE49-F238E27FC236}">
                <a16:creationId xmlns:a16="http://schemas.microsoft.com/office/drawing/2014/main" id="{F8718F42-48B8-40A3-BC69-9B8328F938AC}"/>
              </a:ext>
            </a:extLst>
          </p:cNvPr>
          <p:cNvSpPr>
            <a:spLocks noGrp="1"/>
          </p:cNvSpPr>
          <p:nvPr>
            <p:ph type="ftr" sz="quarter" idx="11"/>
          </p:nvPr>
        </p:nvSpPr>
        <p:spPr/>
        <p:txBody>
          <a:bodyPr/>
          <a:lstStyle>
            <a:lvl1pPr>
              <a:defRPr/>
            </a:lvl1pPr>
          </a:lstStyle>
          <a:p>
            <a:endParaRPr lang="en-CA" altLang="en-US"/>
          </a:p>
        </p:txBody>
      </p:sp>
      <p:sp>
        <p:nvSpPr>
          <p:cNvPr id="5" name="Slide Number Placeholder 4">
            <a:extLst>
              <a:ext uri="{FF2B5EF4-FFF2-40B4-BE49-F238E27FC236}">
                <a16:creationId xmlns:a16="http://schemas.microsoft.com/office/drawing/2014/main" id="{AD3817DA-E099-4F42-92EC-6AF69A75A04F}"/>
              </a:ext>
            </a:extLst>
          </p:cNvPr>
          <p:cNvSpPr>
            <a:spLocks noGrp="1"/>
          </p:cNvSpPr>
          <p:nvPr>
            <p:ph type="sldNum" sz="quarter" idx="12"/>
          </p:nvPr>
        </p:nvSpPr>
        <p:spPr/>
        <p:txBody>
          <a:bodyPr/>
          <a:lstStyle>
            <a:lvl1pPr>
              <a:defRPr/>
            </a:lvl1pPr>
          </a:lstStyle>
          <a:p>
            <a:fld id="{5DA6C5BC-9281-4156-9EC7-7A94C9290D27}" type="slidenum">
              <a:rPr lang="en-CA" altLang="en-US"/>
              <a:pPr/>
              <a:t>‹#›</a:t>
            </a:fld>
            <a:endParaRPr lang="en-CA" altLang="en-US"/>
          </a:p>
        </p:txBody>
      </p:sp>
    </p:spTree>
    <p:extLst>
      <p:ext uri="{BB962C8B-B14F-4D97-AF65-F5344CB8AC3E}">
        <p14:creationId xmlns:p14="http://schemas.microsoft.com/office/powerpoint/2010/main" val="257446901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7F2CE6-5C22-47D9-B47D-F0DB19397D59}"/>
              </a:ext>
            </a:extLst>
          </p:cNvPr>
          <p:cNvSpPr>
            <a:spLocks noGrp="1"/>
          </p:cNvSpPr>
          <p:nvPr>
            <p:ph type="dt" sz="half" idx="10"/>
          </p:nvPr>
        </p:nvSpPr>
        <p:spPr/>
        <p:txBody>
          <a:bodyPr/>
          <a:lstStyle>
            <a:lvl1pPr>
              <a:defRPr/>
            </a:lvl1pPr>
          </a:lstStyle>
          <a:p>
            <a:endParaRPr lang="en-CA" altLang="en-US"/>
          </a:p>
        </p:txBody>
      </p:sp>
      <p:sp>
        <p:nvSpPr>
          <p:cNvPr id="3" name="Footer Placeholder 2">
            <a:extLst>
              <a:ext uri="{FF2B5EF4-FFF2-40B4-BE49-F238E27FC236}">
                <a16:creationId xmlns:a16="http://schemas.microsoft.com/office/drawing/2014/main" id="{3A1D6175-A16D-4C5B-83C8-799C9C7C7D27}"/>
              </a:ext>
            </a:extLst>
          </p:cNvPr>
          <p:cNvSpPr>
            <a:spLocks noGrp="1"/>
          </p:cNvSpPr>
          <p:nvPr>
            <p:ph type="ftr" sz="quarter" idx="11"/>
          </p:nvPr>
        </p:nvSpPr>
        <p:spPr/>
        <p:txBody>
          <a:bodyPr/>
          <a:lstStyle>
            <a:lvl1pPr>
              <a:defRPr/>
            </a:lvl1pPr>
          </a:lstStyle>
          <a:p>
            <a:endParaRPr lang="en-CA" altLang="en-US"/>
          </a:p>
        </p:txBody>
      </p:sp>
      <p:sp>
        <p:nvSpPr>
          <p:cNvPr id="4" name="Slide Number Placeholder 3">
            <a:extLst>
              <a:ext uri="{FF2B5EF4-FFF2-40B4-BE49-F238E27FC236}">
                <a16:creationId xmlns:a16="http://schemas.microsoft.com/office/drawing/2014/main" id="{4510A84C-A2C2-469B-AF1E-B103739EAC1D}"/>
              </a:ext>
            </a:extLst>
          </p:cNvPr>
          <p:cNvSpPr>
            <a:spLocks noGrp="1"/>
          </p:cNvSpPr>
          <p:nvPr>
            <p:ph type="sldNum" sz="quarter" idx="12"/>
          </p:nvPr>
        </p:nvSpPr>
        <p:spPr/>
        <p:txBody>
          <a:bodyPr/>
          <a:lstStyle>
            <a:lvl1pPr>
              <a:defRPr/>
            </a:lvl1pPr>
          </a:lstStyle>
          <a:p>
            <a:fld id="{C3BB1AB8-F103-4DFC-A8F9-1C8DA30B45F4}" type="slidenum">
              <a:rPr lang="en-CA" altLang="en-US"/>
              <a:pPr/>
              <a:t>‹#›</a:t>
            </a:fld>
            <a:endParaRPr lang="en-CA" altLang="en-US"/>
          </a:p>
        </p:txBody>
      </p:sp>
    </p:spTree>
    <p:extLst>
      <p:ext uri="{BB962C8B-B14F-4D97-AF65-F5344CB8AC3E}">
        <p14:creationId xmlns:p14="http://schemas.microsoft.com/office/powerpoint/2010/main" val="63155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49" y="262783"/>
            <a:ext cx="11682101" cy="928115"/>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351692" y="406800"/>
            <a:ext cx="11374549" cy="640080"/>
          </a:xfrm>
        </p:spPr>
        <p:txBody>
          <a:bodyPr>
            <a:normAutofit/>
          </a:bodyPr>
          <a:lstStyle>
            <a:lvl1pPr>
              <a:defRPr sz="3600">
                <a:solidFill>
                  <a:schemeClr val="bg1"/>
                </a:solidFill>
              </a:defRPr>
            </a:lvl1pPr>
          </a:lstStyle>
          <a:p>
            <a:r>
              <a:rPr lang="en-US" dirty="0"/>
              <a:t>Click to edit Master title style</a:t>
            </a:r>
          </a:p>
        </p:txBody>
      </p:sp>
      <p:sp>
        <p:nvSpPr>
          <p:cNvPr id="7" name="Content Placeholder 6"/>
          <p:cNvSpPr>
            <a:spLocks noGrp="1"/>
          </p:cNvSpPr>
          <p:nvPr>
            <p:ph sz="quarter" idx="13"/>
          </p:nvPr>
        </p:nvSpPr>
        <p:spPr>
          <a:xfrm>
            <a:off x="372447" y="1266092"/>
            <a:ext cx="11397553" cy="5271868"/>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2400" dirty="0" smtClean="0">
                <a:solidFill>
                  <a:schemeClr val="tx1">
                    <a:lumMod val="75000"/>
                    <a:lumOff val="25000"/>
                  </a:schemeClr>
                </a:solidFill>
              </a:defRPr>
            </a:lvl2pPr>
            <a:lvl3pPr>
              <a:defRPr lang="en-US" sz="2400" dirty="0" smtClean="0">
                <a:solidFill>
                  <a:schemeClr val="tx1">
                    <a:lumMod val="75000"/>
                    <a:lumOff val="25000"/>
                  </a:schemeClr>
                </a:solidFill>
              </a:defRPr>
            </a:lvl3pPr>
            <a:lvl4pPr>
              <a:defRPr lang="en-US" sz="2400" dirty="0" smtClean="0">
                <a:solidFill>
                  <a:schemeClr val="tx1">
                    <a:lumMod val="75000"/>
                    <a:lumOff val="25000"/>
                  </a:schemeClr>
                </a:solidFill>
              </a:defRPr>
            </a:lvl4pPr>
            <a:lvl5pPr>
              <a:defRPr lang="en-US" sz="2400" dirty="0">
                <a:solidFill>
                  <a:schemeClr val="tx1">
                    <a:lumMod val="75000"/>
                    <a:lumOff val="25000"/>
                  </a:schemeClr>
                </a:solidFill>
              </a:defRPr>
            </a:lvl5pPr>
          </a:lstStyle>
          <a:p>
            <a:pPr marL="0" lvl="0" indent="0">
              <a:lnSpc>
                <a:spcPct val="150000"/>
              </a:lnSpc>
              <a:spcBef>
                <a:spcPts val="1000"/>
              </a:spcBef>
              <a:spcAft>
                <a:spcPts val="1200"/>
              </a:spcAft>
              <a:buNone/>
            </a:pPr>
            <a:r>
              <a:rPr lang="en-US" dirty="0"/>
              <a:t>Click to edit Master text styles</a:t>
            </a:r>
          </a:p>
          <a:p>
            <a:pPr marL="0" lvl="1" indent="0">
              <a:lnSpc>
                <a:spcPct val="150000"/>
              </a:lnSpc>
              <a:spcBef>
                <a:spcPts val="1000"/>
              </a:spcBef>
              <a:spcAft>
                <a:spcPts val="1200"/>
              </a:spcAft>
              <a:buNone/>
            </a:pPr>
            <a:r>
              <a:rPr lang="en-US" dirty="0"/>
              <a:t>Second level</a:t>
            </a:r>
          </a:p>
          <a:p>
            <a:pPr marL="0" lvl="2" indent="0">
              <a:lnSpc>
                <a:spcPct val="150000"/>
              </a:lnSpc>
              <a:spcBef>
                <a:spcPts val="1000"/>
              </a:spcBef>
              <a:spcAft>
                <a:spcPts val="1200"/>
              </a:spcAft>
              <a:buNone/>
            </a:pPr>
            <a:r>
              <a:rPr lang="en-US" dirty="0"/>
              <a:t>Third level</a:t>
            </a:r>
          </a:p>
          <a:p>
            <a:pPr marL="0" lvl="3" indent="0">
              <a:lnSpc>
                <a:spcPct val="150000"/>
              </a:lnSpc>
              <a:spcBef>
                <a:spcPts val="1000"/>
              </a:spcBef>
              <a:spcAft>
                <a:spcPts val="1200"/>
              </a:spcAft>
              <a:buNone/>
            </a:pPr>
            <a:r>
              <a:rPr lang="en-US" dirty="0"/>
              <a:t>Fourth level</a:t>
            </a:r>
          </a:p>
          <a:p>
            <a:pPr marL="0" lvl="4" indent="0">
              <a:lnSpc>
                <a:spcPct val="150000"/>
              </a:lnSpc>
              <a:spcBef>
                <a:spcPts val="1000"/>
              </a:spcBef>
              <a:spcAft>
                <a:spcPts val="1200"/>
              </a:spcAft>
              <a:buNone/>
            </a:pPr>
            <a:r>
              <a:rPr lang="en-US" dirty="0"/>
              <a:t>Fifth level</a:t>
            </a:r>
          </a:p>
        </p:txBody>
      </p:sp>
    </p:spTree>
    <p:extLst>
      <p:ext uri="{BB962C8B-B14F-4D97-AF65-F5344CB8AC3E}">
        <p14:creationId xmlns:p14="http://schemas.microsoft.com/office/powerpoint/2010/main" val="109267880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6DD7-54F8-4C3F-BB69-7D26E555F8EC}"/>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EA560B-F17E-4177-83D8-B87253C0B392}"/>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9F113A-B79E-4133-9541-ACAA94BEDC5C}"/>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7D7BAE-0F12-4F86-937B-3BB1046EF9DF}"/>
              </a:ext>
            </a:extLst>
          </p:cNvPr>
          <p:cNvSpPr>
            <a:spLocks noGrp="1"/>
          </p:cNvSpPr>
          <p:nvPr>
            <p:ph type="dt" sz="half" idx="10"/>
          </p:nvPr>
        </p:nvSpPr>
        <p:spPr/>
        <p:txBody>
          <a:bodyPr/>
          <a:lstStyle>
            <a:lvl1pPr>
              <a:defRPr/>
            </a:lvl1pPr>
          </a:lstStyle>
          <a:p>
            <a:endParaRPr lang="en-CA" altLang="en-US"/>
          </a:p>
        </p:txBody>
      </p:sp>
      <p:sp>
        <p:nvSpPr>
          <p:cNvPr id="6" name="Footer Placeholder 5">
            <a:extLst>
              <a:ext uri="{FF2B5EF4-FFF2-40B4-BE49-F238E27FC236}">
                <a16:creationId xmlns:a16="http://schemas.microsoft.com/office/drawing/2014/main" id="{BC34938F-4695-4A12-84F3-A4F24DD48F4B}"/>
              </a:ext>
            </a:extLst>
          </p:cNvPr>
          <p:cNvSpPr>
            <a:spLocks noGrp="1"/>
          </p:cNvSpPr>
          <p:nvPr>
            <p:ph type="ftr" sz="quarter" idx="11"/>
          </p:nvPr>
        </p:nvSpPr>
        <p:spPr/>
        <p:txBody>
          <a:bodyPr/>
          <a:lstStyle>
            <a:lvl1pPr>
              <a:defRPr/>
            </a:lvl1pPr>
          </a:lstStyle>
          <a:p>
            <a:endParaRPr lang="en-CA" altLang="en-US"/>
          </a:p>
        </p:txBody>
      </p:sp>
      <p:sp>
        <p:nvSpPr>
          <p:cNvPr id="7" name="Slide Number Placeholder 6">
            <a:extLst>
              <a:ext uri="{FF2B5EF4-FFF2-40B4-BE49-F238E27FC236}">
                <a16:creationId xmlns:a16="http://schemas.microsoft.com/office/drawing/2014/main" id="{DD120603-5575-4538-9552-4EC3EB0F4333}"/>
              </a:ext>
            </a:extLst>
          </p:cNvPr>
          <p:cNvSpPr>
            <a:spLocks noGrp="1"/>
          </p:cNvSpPr>
          <p:nvPr>
            <p:ph type="sldNum" sz="quarter" idx="12"/>
          </p:nvPr>
        </p:nvSpPr>
        <p:spPr/>
        <p:txBody>
          <a:bodyPr/>
          <a:lstStyle>
            <a:lvl1pPr>
              <a:defRPr/>
            </a:lvl1pPr>
          </a:lstStyle>
          <a:p>
            <a:fld id="{67C786C5-9817-44F9-A911-7F94F9AEC7F1}" type="slidenum">
              <a:rPr lang="en-CA" altLang="en-US"/>
              <a:pPr/>
              <a:t>‹#›</a:t>
            </a:fld>
            <a:endParaRPr lang="en-CA" altLang="en-US"/>
          </a:p>
        </p:txBody>
      </p:sp>
    </p:spTree>
    <p:extLst>
      <p:ext uri="{BB962C8B-B14F-4D97-AF65-F5344CB8AC3E}">
        <p14:creationId xmlns:p14="http://schemas.microsoft.com/office/powerpoint/2010/main" val="38507533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2129-BA41-4F92-B39D-6C10955EE878}"/>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F83F03-B66D-46A3-AC0C-F4E6E180985D}"/>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85044F-C52E-45BF-9835-C559BCA33517}"/>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D17C8-6F6E-428C-A4E1-544C303178A9}"/>
              </a:ext>
            </a:extLst>
          </p:cNvPr>
          <p:cNvSpPr>
            <a:spLocks noGrp="1"/>
          </p:cNvSpPr>
          <p:nvPr>
            <p:ph type="dt" sz="half" idx="10"/>
          </p:nvPr>
        </p:nvSpPr>
        <p:spPr/>
        <p:txBody>
          <a:bodyPr/>
          <a:lstStyle>
            <a:lvl1pPr>
              <a:defRPr/>
            </a:lvl1pPr>
          </a:lstStyle>
          <a:p>
            <a:endParaRPr lang="en-CA" altLang="en-US"/>
          </a:p>
        </p:txBody>
      </p:sp>
      <p:sp>
        <p:nvSpPr>
          <p:cNvPr id="6" name="Footer Placeholder 5">
            <a:extLst>
              <a:ext uri="{FF2B5EF4-FFF2-40B4-BE49-F238E27FC236}">
                <a16:creationId xmlns:a16="http://schemas.microsoft.com/office/drawing/2014/main" id="{89BE43DF-16EA-4687-82D2-1AE8BF74EC89}"/>
              </a:ext>
            </a:extLst>
          </p:cNvPr>
          <p:cNvSpPr>
            <a:spLocks noGrp="1"/>
          </p:cNvSpPr>
          <p:nvPr>
            <p:ph type="ftr" sz="quarter" idx="11"/>
          </p:nvPr>
        </p:nvSpPr>
        <p:spPr/>
        <p:txBody>
          <a:bodyPr/>
          <a:lstStyle>
            <a:lvl1pPr>
              <a:defRPr/>
            </a:lvl1pPr>
          </a:lstStyle>
          <a:p>
            <a:endParaRPr lang="en-CA" altLang="en-US"/>
          </a:p>
        </p:txBody>
      </p:sp>
      <p:sp>
        <p:nvSpPr>
          <p:cNvPr id="7" name="Slide Number Placeholder 6">
            <a:extLst>
              <a:ext uri="{FF2B5EF4-FFF2-40B4-BE49-F238E27FC236}">
                <a16:creationId xmlns:a16="http://schemas.microsoft.com/office/drawing/2014/main" id="{F6965D0F-BAA7-4FDA-BD40-A596E7F4B40E}"/>
              </a:ext>
            </a:extLst>
          </p:cNvPr>
          <p:cNvSpPr>
            <a:spLocks noGrp="1"/>
          </p:cNvSpPr>
          <p:nvPr>
            <p:ph type="sldNum" sz="quarter" idx="12"/>
          </p:nvPr>
        </p:nvSpPr>
        <p:spPr/>
        <p:txBody>
          <a:bodyPr/>
          <a:lstStyle>
            <a:lvl1pPr>
              <a:defRPr/>
            </a:lvl1pPr>
          </a:lstStyle>
          <a:p>
            <a:fld id="{2DB8916F-E6BE-45F6-9450-F3D12E1C131E}" type="slidenum">
              <a:rPr lang="en-CA" altLang="en-US"/>
              <a:pPr/>
              <a:t>‹#›</a:t>
            </a:fld>
            <a:endParaRPr lang="en-CA" altLang="en-US"/>
          </a:p>
        </p:txBody>
      </p:sp>
    </p:spTree>
    <p:extLst>
      <p:ext uri="{BB962C8B-B14F-4D97-AF65-F5344CB8AC3E}">
        <p14:creationId xmlns:p14="http://schemas.microsoft.com/office/powerpoint/2010/main" val="1974081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F6592-8BBC-4E5D-803B-6B7C7990AC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0ACC49-6F9D-4115-BDBE-BD68D33F78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17088-1226-4908-B443-16A7A7C879E8}"/>
              </a:ext>
            </a:extLst>
          </p:cNvPr>
          <p:cNvSpPr>
            <a:spLocks noGrp="1"/>
          </p:cNvSpPr>
          <p:nvPr>
            <p:ph type="dt" sz="half" idx="10"/>
          </p:nvPr>
        </p:nvSpPr>
        <p:spPr/>
        <p:txBody>
          <a:bodyPr/>
          <a:lstStyle>
            <a:lvl1pPr>
              <a:defRPr/>
            </a:lvl1pPr>
          </a:lstStyle>
          <a:p>
            <a:endParaRPr lang="en-CA" altLang="en-US"/>
          </a:p>
        </p:txBody>
      </p:sp>
      <p:sp>
        <p:nvSpPr>
          <p:cNvPr id="5" name="Footer Placeholder 4">
            <a:extLst>
              <a:ext uri="{FF2B5EF4-FFF2-40B4-BE49-F238E27FC236}">
                <a16:creationId xmlns:a16="http://schemas.microsoft.com/office/drawing/2014/main" id="{F2DE3436-C267-4E87-9167-24942748A6A9}"/>
              </a:ext>
            </a:extLst>
          </p:cNvPr>
          <p:cNvSpPr>
            <a:spLocks noGrp="1"/>
          </p:cNvSpPr>
          <p:nvPr>
            <p:ph type="ftr" sz="quarter" idx="11"/>
          </p:nvPr>
        </p:nvSpPr>
        <p:spPr/>
        <p:txBody>
          <a:bodyPr/>
          <a:lstStyle>
            <a:lvl1pPr>
              <a:defRPr/>
            </a:lvl1pPr>
          </a:lstStyle>
          <a:p>
            <a:endParaRPr lang="en-CA" altLang="en-US"/>
          </a:p>
        </p:txBody>
      </p:sp>
      <p:sp>
        <p:nvSpPr>
          <p:cNvPr id="6" name="Slide Number Placeholder 5">
            <a:extLst>
              <a:ext uri="{FF2B5EF4-FFF2-40B4-BE49-F238E27FC236}">
                <a16:creationId xmlns:a16="http://schemas.microsoft.com/office/drawing/2014/main" id="{E5230BC4-8423-4B5C-9551-A788576BF832}"/>
              </a:ext>
            </a:extLst>
          </p:cNvPr>
          <p:cNvSpPr>
            <a:spLocks noGrp="1"/>
          </p:cNvSpPr>
          <p:nvPr>
            <p:ph type="sldNum" sz="quarter" idx="12"/>
          </p:nvPr>
        </p:nvSpPr>
        <p:spPr/>
        <p:txBody>
          <a:bodyPr/>
          <a:lstStyle>
            <a:lvl1pPr>
              <a:defRPr/>
            </a:lvl1pPr>
          </a:lstStyle>
          <a:p>
            <a:fld id="{D16FF4B3-C2B6-4AD7-B104-BB5B29B46323}" type="slidenum">
              <a:rPr lang="en-CA" altLang="en-US"/>
              <a:pPr/>
              <a:t>‹#›</a:t>
            </a:fld>
            <a:endParaRPr lang="en-CA" altLang="en-US"/>
          </a:p>
        </p:txBody>
      </p:sp>
    </p:spTree>
    <p:extLst>
      <p:ext uri="{BB962C8B-B14F-4D97-AF65-F5344CB8AC3E}">
        <p14:creationId xmlns:p14="http://schemas.microsoft.com/office/powerpoint/2010/main" val="106489513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99D29B-D682-4694-899D-09161EE6D8D9}"/>
              </a:ext>
            </a:extLst>
          </p:cNvPr>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4644CB-AC4D-497C-93FB-B5248EC2C01F}"/>
              </a:ext>
            </a:extLst>
          </p:cNvPr>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99B22-1470-4E3C-B022-F95B812EFE4E}"/>
              </a:ext>
            </a:extLst>
          </p:cNvPr>
          <p:cNvSpPr>
            <a:spLocks noGrp="1"/>
          </p:cNvSpPr>
          <p:nvPr>
            <p:ph type="dt" sz="half" idx="10"/>
          </p:nvPr>
        </p:nvSpPr>
        <p:spPr/>
        <p:txBody>
          <a:bodyPr/>
          <a:lstStyle>
            <a:lvl1pPr>
              <a:defRPr/>
            </a:lvl1pPr>
          </a:lstStyle>
          <a:p>
            <a:endParaRPr lang="en-CA" altLang="en-US"/>
          </a:p>
        </p:txBody>
      </p:sp>
      <p:sp>
        <p:nvSpPr>
          <p:cNvPr id="5" name="Footer Placeholder 4">
            <a:extLst>
              <a:ext uri="{FF2B5EF4-FFF2-40B4-BE49-F238E27FC236}">
                <a16:creationId xmlns:a16="http://schemas.microsoft.com/office/drawing/2014/main" id="{523D7058-80D1-4CE2-9DE2-F93829384F05}"/>
              </a:ext>
            </a:extLst>
          </p:cNvPr>
          <p:cNvSpPr>
            <a:spLocks noGrp="1"/>
          </p:cNvSpPr>
          <p:nvPr>
            <p:ph type="ftr" sz="quarter" idx="11"/>
          </p:nvPr>
        </p:nvSpPr>
        <p:spPr/>
        <p:txBody>
          <a:bodyPr/>
          <a:lstStyle>
            <a:lvl1pPr>
              <a:defRPr/>
            </a:lvl1pPr>
          </a:lstStyle>
          <a:p>
            <a:endParaRPr lang="en-CA" altLang="en-US"/>
          </a:p>
        </p:txBody>
      </p:sp>
      <p:sp>
        <p:nvSpPr>
          <p:cNvPr id="6" name="Slide Number Placeholder 5">
            <a:extLst>
              <a:ext uri="{FF2B5EF4-FFF2-40B4-BE49-F238E27FC236}">
                <a16:creationId xmlns:a16="http://schemas.microsoft.com/office/drawing/2014/main" id="{293B81BA-9706-40EA-89DB-A5749CFF97D3}"/>
              </a:ext>
            </a:extLst>
          </p:cNvPr>
          <p:cNvSpPr>
            <a:spLocks noGrp="1"/>
          </p:cNvSpPr>
          <p:nvPr>
            <p:ph type="sldNum" sz="quarter" idx="12"/>
          </p:nvPr>
        </p:nvSpPr>
        <p:spPr/>
        <p:txBody>
          <a:bodyPr/>
          <a:lstStyle>
            <a:lvl1pPr>
              <a:defRPr/>
            </a:lvl1pPr>
          </a:lstStyle>
          <a:p>
            <a:fld id="{1763D3C9-A1ED-4ED8-97A8-86CD531C2FBA}" type="slidenum">
              <a:rPr lang="en-CA" altLang="en-US"/>
              <a:pPr/>
              <a:t>‹#›</a:t>
            </a:fld>
            <a:endParaRPr lang="en-CA" altLang="en-US"/>
          </a:p>
        </p:txBody>
      </p:sp>
    </p:spTree>
    <p:extLst>
      <p:ext uri="{BB962C8B-B14F-4D97-AF65-F5344CB8AC3E}">
        <p14:creationId xmlns:p14="http://schemas.microsoft.com/office/powerpoint/2010/main" val="41981634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79BF-76A1-4434-9B60-31687EB5CC6D}"/>
              </a:ext>
            </a:extLst>
          </p:cNvPr>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26C5507B-4B70-4AEC-B38C-72CF745278AF}"/>
              </a:ext>
            </a:extLst>
          </p:cNvPr>
          <p:cNvSpPr>
            <a:spLocks noGrp="1"/>
          </p:cNvSpPr>
          <p:nvPr>
            <p:ph type="tbl" idx="1"/>
          </p:nvPr>
        </p:nvSpPr>
        <p:spPr>
          <a:xfrm>
            <a:off x="609600" y="1600201"/>
            <a:ext cx="10972800" cy="4525963"/>
          </a:xfrm>
        </p:spPr>
        <p:txBody>
          <a:bodyPr/>
          <a:lstStyle/>
          <a:p>
            <a:endParaRPr lang="en-US"/>
          </a:p>
        </p:txBody>
      </p:sp>
      <p:sp>
        <p:nvSpPr>
          <p:cNvPr id="4" name="Date Placeholder 3">
            <a:extLst>
              <a:ext uri="{FF2B5EF4-FFF2-40B4-BE49-F238E27FC236}">
                <a16:creationId xmlns:a16="http://schemas.microsoft.com/office/drawing/2014/main" id="{2D4527D7-777D-4E22-94B6-5FA0FECB3C35}"/>
              </a:ext>
            </a:extLst>
          </p:cNvPr>
          <p:cNvSpPr>
            <a:spLocks noGrp="1"/>
          </p:cNvSpPr>
          <p:nvPr>
            <p:ph type="dt" sz="half" idx="10"/>
          </p:nvPr>
        </p:nvSpPr>
        <p:spPr>
          <a:xfrm>
            <a:off x="609600" y="6245225"/>
            <a:ext cx="2844800" cy="476250"/>
          </a:xfrm>
        </p:spPr>
        <p:txBody>
          <a:bodyPr/>
          <a:lstStyle>
            <a:lvl1pPr>
              <a:defRPr/>
            </a:lvl1pPr>
          </a:lstStyle>
          <a:p>
            <a:endParaRPr lang="en-CA" altLang="en-US"/>
          </a:p>
        </p:txBody>
      </p:sp>
      <p:sp>
        <p:nvSpPr>
          <p:cNvPr id="5" name="Footer Placeholder 4">
            <a:extLst>
              <a:ext uri="{FF2B5EF4-FFF2-40B4-BE49-F238E27FC236}">
                <a16:creationId xmlns:a16="http://schemas.microsoft.com/office/drawing/2014/main" id="{1E917A54-B691-4711-8973-3996DD1FAB3C}"/>
              </a:ext>
            </a:extLst>
          </p:cNvPr>
          <p:cNvSpPr>
            <a:spLocks noGrp="1"/>
          </p:cNvSpPr>
          <p:nvPr>
            <p:ph type="ftr" sz="quarter" idx="11"/>
          </p:nvPr>
        </p:nvSpPr>
        <p:spPr>
          <a:xfrm>
            <a:off x="4165600" y="6245225"/>
            <a:ext cx="3860800" cy="476250"/>
          </a:xfrm>
        </p:spPr>
        <p:txBody>
          <a:bodyPr/>
          <a:lstStyle>
            <a:lvl1pPr>
              <a:defRPr/>
            </a:lvl1pPr>
          </a:lstStyle>
          <a:p>
            <a:endParaRPr lang="en-CA" altLang="en-US"/>
          </a:p>
        </p:txBody>
      </p:sp>
      <p:sp>
        <p:nvSpPr>
          <p:cNvPr id="6" name="Slide Number Placeholder 5">
            <a:extLst>
              <a:ext uri="{FF2B5EF4-FFF2-40B4-BE49-F238E27FC236}">
                <a16:creationId xmlns:a16="http://schemas.microsoft.com/office/drawing/2014/main" id="{03D0E73B-B8C4-4263-AF45-CBB20602E473}"/>
              </a:ext>
            </a:extLst>
          </p:cNvPr>
          <p:cNvSpPr>
            <a:spLocks noGrp="1"/>
          </p:cNvSpPr>
          <p:nvPr>
            <p:ph type="sldNum" sz="quarter" idx="12"/>
          </p:nvPr>
        </p:nvSpPr>
        <p:spPr>
          <a:xfrm>
            <a:off x="8737600" y="6245225"/>
            <a:ext cx="2844800" cy="476250"/>
          </a:xfrm>
        </p:spPr>
        <p:txBody>
          <a:bodyPr/>
          <a:lstStyle>
            <a:lvl1pPr>
              <a:defRPr/>
            </a:lvl1pPr>
          </a:lstStyle>
          <a:p>
            <a:fld id="{DA681285-9654-4A75-92EC-F87B82230FE5}" type="slidenum">
              <a:rPr lang="en-CA" altLang="en-US"/>
              <a:pPr/>
              <a:t>‹#›</a:t>
            </a:fld>
            <a:endParaRPr lang="en-CA" altLang="en-US"/>
          </a:p>
        </p:txBody>
      </p:sp>
    </p:spTree>
    <p:extLst>
      <p:ext uri="{BB962C8B-B14F-4D97-AF65-F5344CB8AC3E}">
        <p14:creationId xmlns:p14="http://schemas.microsoft.com/office/powerpoint/2010/main" val="18772991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AF789CDF-4F1A-4C6D-83B4-F51E20C18B7E}"/>
              </a:ext>
            </a:extLst>
          </p:cNvPr>
          <p:cNvSpPr>
            <a:spLocks noGrp="1" noChangeArrowheads="1"/>
          </p:cNvSpPr>
          <p:nvPr>
            <p:ph type="ftr" sz="quarter" idx="10"/>
          </p:nvPr>
        </p:nvSpPr>
        <p:spPr>
          <a:ln/>
        </p:spPr>
        <p:txBody>
          <a:bodyPr/>
          <a:lstStyle>
            <a:lvl1pPr>
              <a:defRPr/>
            </a:lvl1pPr>
          </a:lstStyle>
          <a:p>
            <a:r>
              <a:rPr lang="en-US" altLang="en-US"/>
              <a:t>David Luebke				         </a:t>
            </a:r>
            <a:fld id="{835CCAF5-779F-43C1-A715-8F609521A0A7}" type="slidenum">
              <a:rPr lang="en-US" altLang="en-US"/>
              <a:pPr/>
              <a:t>‹#›</a:t>
            </a:fld>
            <a:r>
              <a:rPr lang="en-US" altLang="en-US"/>
              <a:t> 				            </a:t>
            </a:r>
            <a:fld id="{D4ABAAB2-CFC6-4C90-8AB5-70A05CCB30F8}" type="datetime1">
              <a:rPr lang="en-US" altLang="en-US"/>
              <a:pPr/>
              <a:t>11/21/2021</a:t>
            </a:fld>
            <a:endParaRPr lang="en-US" altLang="en-US"/>
          </a:p>
        </p:txBody>
      </p:sp>
    </p:spTree>
    <p:extLst>
      <p:ext uri="{BB962C8B-B14F-4D97-AF65-F5344CB8AC3E}">
        <p14:creationId xmlns:p14="http://schemas.microsoft.com/office/powerpoint/2010/main" val="402186163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0F6C378-739B-4FDC-8D69-ECF15F5748CF}"/>
              </a:ext>
            </a:extLst>
          </p:cNvPr>
          <p:cNvSpPr>
            <a:spLocks noGrp="1" noChangeArrowheads="1"/>
          </p:cNvSpPr>
          <p:nvPr>
            <p:ph type="ftr" sz="quarter" idx="10"/>
          </p:nvPr>
        </p:nvSpPr>
        <p:spPr>
          <a:ln/>
        </p:spPr>
        <p:txBody>
          <a:bodyPr/>
          <a:lstStyle>
            <a:lvl1pPr>
              <a:defRPr/>
            </a:lvl1pPr>
          </a:lstStyle>
          <a:p>
            <a:r>
              <a:rPr lang="en-US" altLang="en-US"/>
              <a:t>David Luebke				         </a:t>
            </a:r>
            <a:fld id="{D107C1A4-89EB-4134-9E22-AD19A3F56B8D}" type="slidenum">
              <a:rPr lang="en-US" altLang="en-US"/>
              <a:pPr/>
              <a:t>‹#›</a:t>
            </a:fld>
            <a:r>
              <a:rPr lang="en-US" altLang="en-US"/>
              <a:t> 				            </a:t>
            </a:r>
            <a:fld id="{D4ABAAB2-CFC6-4C90-8AB5-70A05CCB30F8}" type="datetime1">
              <a:rPr lang="en-US" altLang="en-US"/>
              <a:pPr/>
              <a:t>11/21/2021</a:t>
            </a:fld>
            <a:endParaRPr lang="en-US" altLang="en-US"/>
          </a:p>
        </p:txBody>
      </p:sp>
    </p:spTree>
    <p:extLst>
      <p:ext uri="{BB962C8B-B14F-4D97-AF65-F5344CB8AC3E}">
        <p14:creationId xmlns:p14="http://schemas.microsoft.com/office/powerpoint/2010/main" val="13615040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BD5B091-A40D-4435-B010-1DD130600F59}"/>
              </a:ext>
            </a:extLst>
          </p:cNvPr>
          <p:cNvSpPr>
            <a:spLocks noGrp="1" noChangeArrowheads="1"/>
          </p:cNvSpPr>
          <p:nvPr>
            <p:ph type="ftr" sz="quarter" idx="10"/>
          </p:nvPr>
        </p:nvSpPr>
        <p:spPr>
          <a:ln/>
        </p:spPr>
        <p:txBody>
          <a:bodyPr/>
          <a:lstStyle>
            <a:lvl1pPr>
              <a:defRPr/>
            </a:lvl1pPr>
          </a:lstStyle>
          <a:p>
            <a:r>
              <a:rPr lang="en-US" altLang="en-US"/>
              <a:t>David Luebke				         </a:t>
            </a:r>
            <a:fld id="{7FEABFC1-524F-470E-902D-65A8A317B1B5}" type="slidenum">
              <a:rPr lang="en-US" altLang="en-US"/>
              <a:pPr/>
              <a:t>‹#›</a:t>
            </a:fld>
            <a:r>
              <a:rPr lang="en-US" altLang="en-US"/>
              <a:t> 				            </a:t>
            </a:r>
            <a:fld id="{D4ABAAB2-CFC6-4C90-8AB5-70A05CCB30F8}" type="datetime1">
              <a:rPr lang="en-US" altLang="en-US"/>
              <a:pPr/>
              <a:t>11/21/2021</a:t>
            </a:fld>
            <a:endParaRPr lang="en-US" altLang="en-US"/>
          </a:p>
        </p:txBody>
      </p:sp>
    </p:spTree>
    <p:extLst>
      <p:ext uri="{BB962C8B-B14F-4D97-AF65-F5344CB8AC3E}">
        <p14:creationId xmlns:p14="http://schemas.microsoft.com/office/powerpoint/2010/main" val="158551641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24000"/>
            <a:ext cx="53848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524000"/>
            <a:ext cx="53848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5E48AEC-4382-428B-B693-60DB0A651D81}"/>
              </a:ext>
            </a:extLst>
          </p:cNvPr>
          <p:cNvSpPr>
            <a:spLocks noGrp="1" noChangeArrowheads="1"/>
          </p:cNvSpPr>
          <p:nvPr>
            <p:ph type="ftr" sz="quarter" idx="10"/>
          </p:nvPr>
        </p:nvSpPr>
        <p:spPr>
          <a:ln/>
        </p:spPr>
        <p:txBody>
          <a:bodyPr/>
          <a:lstStyle>
            <a:lvl1pPr>
              <a:defRPr/>
            </a:lvl1pPr>
          </a:lstStyle>
          <a:p>
            <a:r>
              <a:rPr lang="en-US" altLang="en-US"/>
              <a:t>David Luebke				         </a:t>
            </a:r>
            <a:fld id="{0B0C4A85-C93E-4963-94C2-D6345348F2A0}" type="slidenum">
              <a:rPr lang="en-US" altLang="en-US"/>
              <a:pPr/>
              <a:t>‹#›</a:t>
            </a:fld>
            <a:r>
              <a:rPr lang="en-US" altLang="en-US"/>
              <a:t> 				            </a:t>
            </a:r>
            <a:fld id="{D4ABAAB2-CFC6-4C90-8AB5-70A05CCB30F8}" type="datetime1">
              <a:rPr lang="en-US" altLang="en-US"/>
              <a:pPr/>
              <a:t>11/21/2021</a:t>
            </a:fld>
            <a:endParaRPr lang="en-US" altLang="en-US"/>
          </a:p>
        </p:txBody>
      </p:sp>
    </p:spTree>
    <p:extLst>
      <p:ext uri="{BB962C8B-B14F-4D97-AF65-F5344CB8AC3E}">
        <p14:creationId xmlns:p14="http://schemas.microsoft.com/office/powerpoint/2010/main" val="7193047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7303BEB-04BB-40EF-A93E-5E0AD042E43C}"/>
              </a:ext>
            </a:extLst>
          </p:cNvPr>
          <p:cNvSpPr>
            <a:spLocks noGrp="1" noChangeArrowheads="1"/>
          </p:cNvSpPr>
          <p:nvPr>
            <p:ph type="ftr" sz="quarter" idx="10"/>
          </p:nvPr>
        </p:nvSpPr>
        <p:spPr>
          <a:ln/>
        </p:spPr>
        <p:txBody>
          <a:bodyPr/>
          <a:lstStyle>
            <a:lvl1pPr>
              <a:defRPr/>
            </a:lvl1pPr>
          </a:lstStyle>
          <a:p>
            <a:r>
              <a:rPr lang="en-US" altLang="en-US"/>
              <a:t>David Luebke				         </a:t>
            </a:r>
            <a:fld id="{9DD35D12-3B95-4223-AE5A-FB8722CDAC42}" type="slidenum">
              <a:rPr lang="en-US" altLang="en-US"/>
              <a:pPr/>
              <a:t>‹#›</a:t>
            </a:fld>
            <a:r>
              <a:rPr lang="en-US" altLang="en-US"/>
              <a:t> 				            </a:t>
            </a:r>
            <a:fld id="{D4ABAAB2-CFC6-4C90-8AB5-70A05CCB30F8}" type="datetime1">
              <a:rPr lang="en-US" altLang="en-US"/>
              <a:pPr/>
              <a:t>11/21/2021</a:t>
            </a:fld>
            <a:endParaRPr lang="en-US" altLang="en-US"/>
          </a:p>
        </p:txBody>
      </p:sp>
    </p:spTree>
    <p:extLst>
      <p:ext uri="{BB962C8B-B14F-4D97-AF65-F5344CB8AC3E}">
        <p14:creationId xmlns:p14="http://schemas.microsoft.com/office/powerpoint/2010/main" val="4034816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C6FA-8D81-4B49-80E4-450094783208}"/>
              </a:ext>
            </a:extLst>
          </p:cNvPr>
          <p:cNvSpPr>
            <a:spLocks noGrp="1"/>
          </p:cNvSpPr>
          <p:nvPr>
            <p:ph type="title"/>
          </p:nvPr>
        </p:nvSpPr>
        <p:spPr/>
        <p:txBody>
          <a:bodyPr/>
          <a:lstStyle/>
          <a:p>
            <a:r>
              <a:rPr lang="en-US"/>
              <a:t>Click to edit Master title style</a:t>
            </a:r>
            <a:endParaRPr lang="ti-ET"/>
          </a:p>
        </p:txBody>
      </p:sp>
      <p:sp>
        <p:nvSpPr>
          <p:cNvPr id="3" name="Content Placeholder 2">
            <a:extLst>
              <a:ext uri="{FF2B5EF4-FFF2-40B4-BE49-F238E27FC236}">
                <a16:creationId xmlns:a16="http://schemas.microsoft.com/office/drawing/2014/main" id="{7F7B26A7-580B-4115-AD43-DA0C8D00DD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Footer Placeholder 3">
            <a:extLst>
              <a:ext uri="{FF2B5EF4-FFF2-40B4-BE49-F238E27FC236}">
                <a16:creationId xmlns:a16="http://schemas.microsoft.com/office/drawing/2014/main" id="{78C5EE1A-E04B-4FDF-9280-0491FAF219B6}"/>
              </a:ext>
            </a:extLst>
          </p:cNvPr>
          <p:cNvSpPr>
            <a:spLocks noGrp="1"/>
          </p:cNvSpPr>
          <p:nvPr>
            <p:ph type="ftr" sz="quarter" idx="10"/>
          </p:nvPr>
        </p:nvSpPr>
        <p:spPr/>
        <p:txBody>
          <a:bodyPr/>
          <a:lstStyle>
            <a:lvl1pPr>
              <a:defRPr/>
            </a:lvl1pPr>
          </a:lstStyle>
          <a:p>
            <a:r>
              <a:rPr lang="en-US" altLang="ti-ET"/>
              <a:t>Comp 122</a:t>
            </a:r>
          </a:p>
        </p:txBody>
      </p:sp>
      <p:sp>
        <p:nvSpPr>
          <p:cNvPr id="5" name="Slide Number Placeholder 4">
            <a:extLst>
              <a:ext uri="{FF2B5EF4-FFF2-40B4-BE49-F238E27FC236}">
                <a16:creationId xmlns:a16="http://schemas.microsoft.com/office/drawing/2014/main" id="{A593D3C8-324F-44EF-ACFC-F0B409CBA40B}"/>
              </a:ext>
            </a:extLst>
          </p:cNvPr>
          <p:cNvSpPr>
            <a:spLocks noGrp="1"/>
          </p:cNvSpPr>
          <p:nvPr>
            <p:ph type="sldNum" sz="quarter" idx="11"/>
          </p:nvPr>
        </p:nvSpPr>
        <p:spPr/>
        <p:txBody>
          <a:bodyPr/>
          <a:lstStyle>
            <a:lvl1pPr>
              <a:defRPr/>
            </a:lvl1pPr>
          </a:lstStyle>
          <a:p>
            <a:r>
              <a:rPr lang="en-US" altLang="ti-ET"/>
              <a:t>Intro </a:t>
            </a:r>
            <a:fld id="{5DBAB3CF-ADB9-435C-991C-E99EADF68F3A}" type="slidenum">
              <a:rPr lang="en-US" altLang="ti-ET"/>
              <a:pPr/>
              <a:t>‹#›</a:t>
            </a:fld>
            <a:endParaRPr lang="en-US" altLang="ti-ET"/>
          </a:p>
        </p:txBody>
      </p:sp>
    </p:spTree>
    <p:extLst>
      <p:ext uri="{BB962C8B-B14F-4D97-AF65-F5344CB8AC3E}">
        <p14:creationId xmlns:p14="http://schemas.microsoft.com/office/powerpoint/2010/main" val="42066924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1EAFD8BC-C7F4-4C35-AE1B-E8E739C86134}"/>
              </a:ext>
            </a:extLst>
          </p:cNvPr>
          <p:cNvSpPr>
            <a:spLocks noGrp="1" noChangeArrowheads="1"/>
          </p:cNvSpPr>
          <p:nvPr>
            <p:ph type="ftr" sz="quarter" idx="10"/>
          </p:nvPr>
        </p:nvSpPr>
        <p:spPr>
          <a:ln/>
        </p:spPr>
        <p:txBody>
          <a:bodyPr/>
          <a:lstStyle>
            <a:lvl1pPr>
              <a:defRPr/>
            </a:lvl1pPr>
          </a:lstStyle>
          <a:p>
            <a:r>
              <a:rPr lang="en-US" altLang="en-US"/>
              <a:t>David Luebke				         </a:t>
            </a:r>
            <a:fld id="{6F895D06-2B2B-4964-BECC-1C325ABB172F}" type="slidenum">
              <a:rPr lang="en-US" altLang="en-US"/>
              <a:pPr/>
              <a:t>‹#›</a:t>
            </a:fld>
            <a:r>
              <a:rPr lang="en-US" altLang="en-US"/>
              <a:t> 				            </a:t>
            </a:r>
            <a:fld id="{D4ABAAB2-CFC6-4C90-8AB5-70A05CCB30F8}" type="datetime1">
              <a:rPr lang="en-US" altLang="en-US"/>
              <a:pPr/>
              <a:t>11/21/2021</a:t>
            </a:fld>
            <a:endParaRPr lang="en-US" altLang="en-US"/>
          </a:p>
        </p:txBody>
      </p:sp>
    </p:spTree>
    <p:extLst>
      <p:ext uri="{BB962C8B-B14F-4D97-AF65-F5344CB8AC3E}">
        <p14:creationId xmlns:p14="http://schemas.microsoft.com/office/powerpoint/2010/main" val="20285114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45A4C6B-E65D-4AC2-8386-FE5DDA437B6E}"/>
              </a:ext>
            </a:extLst>
          </p:cNvPr>
          <p:cNvSpPr>
            <a:spLocks noGrp="1" noChangeArrowheads="1"/>
          </p:cNvSpPr>
          <p:nvPr>
            <p:ph type="ftr" sz="quarter" idx="10"/>
          </p:nvPr>
        </p:nvSpPr>
        <p:spPr>
          <a:ln/>
        </p:spPr>
        <p:txBody>
          <a:bodyPr/>
          <a:lstStyle>
            <a:lvl1pPr>
              <a:defRPr/>
            </a:lvl1pPr>
          </a:lstStyle>
          <a:p>
            <a:r>
              <a:rPr lang="en-US" altLang="en-US"/>
              <a:t>David Luebke				         </a:t>
            </a:r>
            <a:fld id="{6786E8EA-2155-42FA-B088-D40199A74023}" type="slidenum">
              <a:rPr lang="en-US" altLang="en-US"/>
              <a:pPr/>
              <a:t>‹#›</a:t>
            </a:fld>
            <a:r>
              <a:rPr lang="en-US" altLang="en-US"/>
              <a:t> 				            </a:t>
            </a:r>
            <a:fld id="{D4ABAAB2-CFC6-4C90-8AB5-70A05CCB30F8}" type="datetime1">
              <a:rPr lang="en-US" altLang="en-US"/>
              <a:pPr/>
              <a:t>11/21/2021</a:t>
            </a:fld>
            <a:endParaRPr lang="en-US" altLang="en-US"/>
          </a:p>
        </p:txBody>
      </p:sp>
    </p:spTree>
    <p:extLst>
      <p:ext uri="{BB962C8B-B14F-4D97-AF65-F5344CB8AC3E}">
        <p14:creationId xmlns:p14="http://schemas.microsoft.com/office/powerpoint/2010/main" val="238685100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A1DF492-E53B-42A6-93F5-8D09E0F57C77}"/>
              </a:ext>
            </a:extLst>
          </p:cNvPr>
          <p:cNvSpPr>
            <a:spLocks noGrp="1" noChangeArrowheads="1"/>
          </p:cNvSpPr>
          <p:nvPr>
            <p:ph type="ftr" sz="quarter" idx="10"/>
          </p:nvPr>
        </p:nvSpPr>
        <p:spPr>
          <a:ln/>
        </p:spPr>
        <p:txBody>
          <a:bodyPr/>
          <a:lstStyle>
            <a:lvl1pPr>
              <a:defRPr/>
            </a:lvl1pPr>
          </a:lstStyle>
          <a:p>
            <a:r>
              <a:rPr lang="en-US" altLang="en-US"/>
              <a:t>David Luebke				         </a:t>
            </a:r>
            <a:fld id="{27C8EB8D-5535-4FB4-A29C-9C07D7561FD7}" type="slidenum">
              <a:rPr lang="en-US" altLang="en-US"/>
              <a:pPr/>
              <a:t>‹#›</a:t>
            </a:fld>
            <a:r>
              <a:rPr lang="en-US" altLang="en-US"/>
              <a:t> 				            </a:t>
            </a:r>
            <a:fld id="{D4ABAAB2-CFC6-4C90-8AB5-70A05CCB30F8}" type="datetime1">
              <a:rPr lang="en-US" altLang="en-US"/>
              <a:pPr/>
              <a:t>11/21/2021</a:t>
            </a:fld>
            <a:endParaRPr lang="en-US" altLang="en-US"/>
          </a:p>
        </p:txBody>
      </p:sp>
    </p:spTree>
    <p:extLst>
      <p:ext uri="{BB962C8B-B14F-4D97-AF65-F5344CB8AC3E}">
        <p14:creationId xmlns:p14="http://schemas.microsoft.com/office/powerpoint/2010/main" val="87773216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35E8C7E-ADB1-488D-8A75-46C32E64077F}"/>
              </a:ext>
            </a:extLst>
          </p:cNvPr>
          <p:cNvSpPr>
            <a:spLocks noGrp="1" noChangeArrowheads="1"/>
          </p:cNvSpPr>
          <p:nvPr>
            <p:ph type="ftr" sz="quarter" idx="10"/>
          </p:nvPr>
        </p:nvSpPr>
        <p:spPr>
          <a:ln/>
        </p:spPr>
        <p:txBody>
          <a:bodyPr/>
          <a:lstStyle>
            <a:lvl1pPr>
              <a:defRPr/>
            </a:lvl1pPr>
          </a:lstStyle>
          <a:p>
            <a:r>
              <a:rPr lang="en-US" altLang="en-US"/>
              <a:t>David Luebke				         </a:t>
            </a:r>
            <a:fld id="{AC721EDB-7D12-4B7B-AA85-62855FFCCC95}" type="slidenum">
              <a:rPr lang="en-US" altLang="en-US"/>
              <a:pPr/>
              <a:t>‹#›</a:t>
            </a:fld>
            <a:r>
              <a:rPr lang="en-US" altLang="en-US"/>
              <a:t> 				            </a:t>
            </a:r>
            <a:fld id="{D4ABAAB2-CFC6-4C90-8AB5-70A05CCB30F8}" type="datetime1">
              <a:rPr lang="en-US" altLang="en-US"/>
              <a:pPr/>
              <a:t>11/21/2021</a:t>
            </a:fld>
            <a:endParaRPr lang="en-US" altLang="en-US"/>
          </a:p>
        </p:txBody>
      </p:sp>
    </p:spTree>
    <p:extLst>
      <p:ext uri="{BB962C8B-B14F-4D97-AF65-F5344CB8AC3E}">
        <p14:creationId xmlns:p14="http://schemas.microsoft.com/office/powerpoint/2010/main" val="100138601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12AE7F2-2DBA-435F-9C68-3F99BE6FFE5C}"/>
              </a:ext>
            </a:extLst>
          </p:cNvPr>
          <p:cNvSpPr>
            <a:spLocks noGrp="1" noChangeArrowheads="1"/>
          </p:cNvSpPr>
          <p:nvPr>
            <p:ph type="ftr" sz="quarter" idx="10"/>
          </p:nvPr>
        </p:nvSpPr>
        <p:spPr>
          <a:ln/>
        </p:spPr>
        <p:txBody>
          <a:bodyPr/>
          <a:lstStyle>
            <a:lvl1pPr>
              <a:defRPr/>
            </a:lvl1pPr>
          </a:lstStyle>
          <a:p>
            <a:r>
              <a:rPr lang="en-US" altLang="en-US"/>
              <a:t>David Luebke				         </a:t>
            </a:r>
            <a:fld id="{846E7118-708C-47E4-8BB0-F1C939B26B17}" type="slidenum">
              <a:rPr lang="en-US" altLang="en-US"/>
              <a:pPr/>
              <a:t>‹#›</a:t>
            </a:fld>
            <a:r>
              <a:rPr lang="en-US" altLang="en-US"/>
              <a:t> 				            </a:t>
            </a:r>
            <a:fld id="{D4ABAAB2-CFC6-4C90-8AB5-70A05CCB30F8}" type="datetime1">
              <a:rPr lang="en-US" altLang="en-US"/>
              <a:pPr/>
              <a:t>11/21/2021</a:t>
            </a:fld>
            <a:endParaRPr lang="en-US" altLang="en-US"/>
          </a:p>
        </p:txBody>
      </p:sp>
    </p:spTree>
    <p:extLst>
      <p:ext uri="{BB962C8B-B14F-4D97-AF65-F5344CB8AC3E}">
        <p14:creationId xmlns:p14="http://schemas.microsoft.com/office/powerpoint/2010/main" val="232506264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28600"/>
            <a:ext cx="27432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80264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08F8149-625C-4F6D-BE6E-44D9FC2498B7}"/>
              </a:ext>
            </a:extLst>
          </p:cNvPr>
          <p:cNvSpPr>
            <a:spLocks noGrp="1" noChangeArrowheads="1"/>
          </p:cNvSpPr>
          <p:nvPr>
            <p:ph type="ftr" sz="quarter" idx="10"/>
          </p:nvPr>
        </p:nvSpPr>
        <p:spPr>
          <a:ln/>
        </p:spPr>
        <p:txBody>
          <a:bodyPr/>
          <a:lstStyle>
            <a:lvl1pPr>
              <a:defRPr/>
            </a:lvl1pPr>
          </a:lstStyle>
          <a:p>
            <a:r>
              <a:rPr lang="en-US" altLang="en-US"/>
              <a:t>David Luebke				         </a:t>
            </a:r>
            <a:fld id="{733D51AF-207A-4DF2-B257-90D6AA3D8E5D}" type="slidenum">
              <a:rPr lang="en-US" altLang="en-US"/>
              <a:pPr/>
              <a:t>‹#›</a:t>
            </a:fld>
            <a:r>
              <a:rPr lang="en-US" altLang="en-US"/>
              <a:t> 				            </a:t>
            </a:r>
            <a:fld id="{D4ABAAB2-CFC6-4C90-8AB5-70A05CCB30F8}" type="datetime1">
              <a:rPr lang="en-US" altLang="en-US"/>
              <a:pPr/>
              <a:t>11/21/2021</a:t>
            </a:fld>
            <a:endParaRPr lang="en-US" altLang="en-US"/>
          </a:p>
        </p:txBody>
      </p:sp>
    </p:spTree>
    <p:extLst>
      <p:ext uri="{BB962C8B-B14F-4D97-AF65-F5344CB8AC3E}">
        <p14:creationId xmlns:p14="http://schemas.microsoft.com/office/powerpoint/2010/main" val="147108592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3CD0FDB-8751-427F-A3C6-1589C49E40F6}"/>
              </a:ext>
            </a:extLst>
          </p:cNvPr>
          <p:cNvSpPr>
            <a:spLocks noGrp="1" noChangeArrowheads="1"/>
          </p:cNvSpPr>
          <p:nvPr>
            <p:ph type="ctrTitle"/>
          </p:nvPr>
        </p:nvSpPr>
        <p:spPr>
          <a:xfrm>
            <a:off x="914400" y="2130426"/>
            <a:ext cx="10363200" cy="1470025"/>
          </a:xfrm>
        </p:spPr>
        <p:txBody>
          <a:bodyPr/>
          <a:lstStyle>
            <a:lvl1pPr>
              <a:defRPr/>
            </a:lvl1pPr>
          </a:lstStyle>
          <a:p>
            <a:pPr lvl="0"/>
            <a:r>
              <a:rPr lang="en-US" altLang="en-US" noProof="0"/>
              <a:t>Click to edit Master title style</a:t>
            </a:r>
          </a:p>
        </p:txBody>
      </p:sp>
      <p:sp>
        <p:nvSpPr>
          <p:cNvPr id="7171" name="Rectangle 3">
            <a:extLst>
              <a:ext uri="{FF2B5EF4-FFF2-40B4-BE49-F238E27FC236}">
                <a16:creationId xmlns:a16="http://schemas.microsoft.com/office/drawing/2014/main" id="{CD3E9252-32D9-4D45-B628-95C3B73EBBFC}"/>
              </a:ext>
            </a:extLst>
          </p:cNvPr>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altLang="en-US" noProof="0"/>
              <a:t>Click to edit Master subtitle style</a:t>
            </a:r>
          </a:p>
        </p:txBody>
      </p:sp>
      <p:sp>
        <p:nvSpPr>
          <p:cNvPr id="7172" name="Rectangle 4">
            <a:extLst>
              <a:ext uri="{FF2B5EF4-FFF2-40B4-BE49-F238E27FC236}">
                <a16:creationId xmlns:a16="http://schemas.microsoft.com/office/drawing/2014/main" id="{1FA0003F-5472-488D-BFC5-18461760F09E}"/>
              </a:ext>
            </a:extLst>
          </p:cNvPr>
          <p:cNvSpPr>
            <a:spLocks noGrp="1" noChangeArrowheads="1"/>
          </p:cNvSpPr>
          <p:nvPr>
            <p:ph type="dt" sz="half" idx="2"/>
          </p:nvPr>
        </p:nvSpPr>
        <p:spPr>
          <a:xfrm>
            <a:off x="609600" y="6245225"/>
            <a:ext cx="2844800" cy="476250"/>
          </a:xfrm>
        </p:spPr>
        <p:txBody>
          <a:bodyPr/>
          <a:lstStyle>
            <a:lvl1pPr>
              <a:defRPr/>
            </a:lvl1pPr>
          </a:lstStyle>
          <a:p>
            <a:endParaRPr lang="en-US" altLang="en-US"/>
          </a:p>
        </p:txBody>
      </p:sp>
      <p:sp>
        <p:nvSpPr>
          <p:cNvPr id="7173" name="Rectangle 5">
            <a:extLst>
              <a:ext uri="{FF2B5EF4-FFF2-40B4-BE49-F238E27FC236}">
                <a16:creationId xmlns:a16="http://schemas.microsoft.com/office/drawing/2014/main" id="{84A5B50A-CCBB-43E9-891C-A5A65208BF33}"/>
              </a:ext>
            </a:extLst>
          </p:cNvPr>
          <p:cNvSpPr>
            <a:spLocks noGrp="1" noChangeArrowheads="1"/>
          </p:cNvSpPr>
          <p:nvPr>
            <p:ph type="ftr" sz="quarter" idx="3"/>
          </p:nvPr>
        </p:nvSpPr>
        <p:spPr>
          <a:xfrm>
            <a:off x="4165600" y="6245225"/>
            <a:ext cx="3860800" cy="476250"/>
          </a:xfrm>
        </p:spPr>
        <p:txBody>
          <a:bodyPr/>
          <a:lstStyle>
            <a:lvl1pPr>
              <a:defRPr/>
            </a:lvl1pPr>
          </a:lstStyle>
          <a:p>
            <a:r>
              <a:rPr lang="en-US" altLang="en-US"/>
              <a:t>CS 477/677 - Lecture 6</a:t>
            </a:r>
          </a:p>
        </p:txBody>
      </p:sp>
      <p:sp>
        <p:nvSpPr>
          <p:cNvPr id="7174" name="Rectangle 6">
            <a:extLst>
              <a:ext uri="{FF2B5EF4-FFF2-40B4-BE49-F238E27FC236}">
                <a16:creationId xmlns:a16="http://schemas.microsoft.com/office/drawing/2014/main" id="{C1FA3255-1464-4829-AB24-21FA2D91B3B7}"/>
              </a:ext>
            </a:extLst>
          </p:cNvPr>
          <p:cNvSpPr>
            <a:spLocks noGrp="1" noChangeArrowheads="1"/>
          </p:cNvSpPr>
          <p:nvPr>
            <p:ph type="sldNum" sz="quarter" idx="4"/>
          </p:nvPr>
        </p:nvSpPr>
        <p:spPr>
          <a:xfrm>
            <a:off x="8737600" y="6245225"/>
            <a:ext cx="2844800" cy="476250"/>
          </a:xfrm>
        </p:spPr>
        <p:txBody>
          <a:bodyPr/>
          <a:lstStyle>
            <a:lvl1pPr>
              <a:defRPr/>
            </a:lvl1pPr>
          </a:lstStyle>
          <a:p>
            <a:fld id="{A358544F-845F-4BC3-82B0-35E43CA2148E}" type="slidenum">
              <a:rPr lang="en-US" altLang="en-US"/>
              <a:pPr/>
              <a:t>‹#›</a:t>
            </a:fld>
            <a:endParaRPr lang="en-US" altLang="en-US"/>
          </a:p>
        </p:txBody>
      </p:sp>
      <p:sp>
        <p:nvSpPr>
          <p:cNvPr id="7175" name="AutoShape 7">
            <a:extLst>
              <a:ext uri="{FF2B5EF4-FFF2-40B4-BE49-F238E27FC236}">
                <a16:creationId xmlns:a16="http://schemas.microsoft.com/office/drawing/2014/main" id="{A487FA6E-6F32-4203-9861-8190BDE04400}"/>
              </a:ext>
            </a:extLst>
          </p:cNvPr>
          <p:cNvSpPr>
            <a:spLocks noChangeArrowheads="1"/>
          </p:cNvSpPr>
          <p:nvPr userDrawn="1"/>
        </p:nvSpPr>
        <p:spPr bwMode="auto">
          <a:xfrm>
            <a:off x="436033" y="3671888"/>
            <a:ext cx="10983384" cy="176212"/>
          </a:xfrm>
          <a:prstGeom prst="roundRect">
            <a:avLst>
              <a:gd name="adj" fmla="val 16667"/>
            </a:avLst>
          </a:prstGeom>
          <a:gradFill rotWithShape="1">
            <a:gsLst>
              <a:gs pos="0">
                <a:schemeClr val="bg1"/>
              </a:gs>
              <a:gs pos="50000">
                <a:schemeClr val="tx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Tree>
    <p:extLst>
      <p:ext uri="{BB962C8B-B14F-4D97-AF65-F5344CB8AC3E}">
        <p14:creationId xmlns:p14="http://schemas.microsoft.com/office/powerpoint/2010/main" val="20741640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4FE45-A985-444F-9CC2-A9D0F40356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3795D9-079D-47A8-854D-AD4FEBC82E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DE1BE4-7045-4D89-8294-2443159D99C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0EEF89D-62BA-405E-8BBA-0BE3336FB3A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21814B0-6F3B-4091-AC58-39818CC21396}"/>
              </a:ext>
            </a:extLst>
          </p:cNvPr>
          <p:cNvSpPr>
            <a:spLocks noGrp="1"/>
          </p:cNvSpPr>
          <p:nvPr>
            <p:ph type="sldNum" sz="quarter" idx="12"/>
          </p:nvPr>
        </p:nvSpPr>
        <p:spPr/>
        <p:txBody>
          <a:bodyPr/>
          <a:lstStyle>
            <a:lvl1pPr>
              <a:defRPr/>
            </a:lvl1pPr>
          </a:lstStyle>
          <a:p>
            <a:fld id="{F8988191-6F71-450C-B56D-16DA70512368}" type="slidenum">
              <a:rPr lang="en-US" altLang="en-US"/>
              <a:pPr/>
              <a:t>‹#›</a:t>
            </a:fld>
            <a:endParaRPr lang="en-US" altLang="en-US"/>
          </a:p>
        </p:txBody>
      </p:sp>
    </p:spTree>
    <p:extLst>
      <p:ext uri="{BB962C8B-B14F-4D97-AF65-F5344CB8AC3E}">
        <p14:creationId xmlns:p14="http://schemas.microsoft.com/office/powerpoint/2010/main" val="151613118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1EB42-0D1F-44A2-9B54-6D956D1EC461}"/>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4A4EC2-E0D1-4953-B721-280D25DEBDA2}"/>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4C20C7E8-8330-49DC-9766-6C6710F3EE70}"/>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BE89910-5413-44BC-87FC-8A983AA86B1C}"/>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0268DB4-8315-4795-B90B-1C70BDA35929}"/>
              </a:ext>
            </a:extLst>
          </p:cNvPr>
          <p:cNvSpPr>
            <a:spLocks noGrp="1"/>
          </p:cNvSpPr>
          <p:nvPr>
            <p:ph type="sldNum" sz="quarter" idx="12"/>
          </p:nvPr>
        </p:nvSpPr>
        <p:spPr/>
        <p:txBody>
          <a:bodyPr/>
          <a:lstStyle>
            <a:lvl1pPr>
              <a:defRPr/>
            </a:lvl1pPr>
          </a:lstStyle>
          <a:p>
            <a:fld id="{940DB4AC-37DE-4070-8A48-32DB44C5B8A8}" type="slidenum">
              <a:rPr lang="en-US" altLang="en-US"/>
              <a:pPr/>
              <a:t>‹#›</a:t>
            </a:fld>
            <a:endParaRPr lang="en-US" altLang="en-US"/>
          </a:p>
        </p:txBody>
      </p:sp>
    </p:spTree>
    <p:extLst>
      <p:ext uri="{BB962C8B-B14F-4D97-AF65-F5344CB8AC3E}">
        <p14:creationId xmlns:p14="http://schemas.microsoft.com/office/powerpoint/2010/main" val="393689627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22FE1-3B79-427B-9690-6A7AB0F3D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02D1C1-37C3-4021-8D8C-BC4B21F18D1F}"/>
              </a:ext>
            </a:extLst>
          </p:cNvPr>
          <p:cNvSpPr>
            <a:spLocks noGrp="1"/>
          </p:cNvSpPr>
          <p:nvPr>
            <p:ph sz="half" idx="1"/>
          </p:nvPr>
        </p:nvSpPr>
        <p:spPr>
          <a:xfrm>
            <a:off x="467784" y="1214439"/>
            <a:ext cx="53848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20587B-7347-43E4-B8EB-45D4835DD395}"/>
              </a:ext>
            </a:extLst>
          </p:cNvPr>
          <p:cNvSpPr>
            <a:spLocks noGrp="1"/>
          </p:cNvSpPr>
          <p:nvPr>
            <p:ph sz="half" idx="2"/>
          </p:nvPr>
        </p:nvSpPr>
        <p:spPr>
          <a:xfrm>
            <a:off x="6055784" y="1214439"/>
            <a:ext cx="53848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EE2E4B-89FB-4B76-AC4E-BC64762B64F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EE56698-A3E9-4916-8344-79C9202CF1F2}"/>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2C71DB2C-37A7-4819-89F4-0612F92B26CA}"/>
              </a:ext>
            </a:extLst>
          </p:cNvPr>
          <p:cNvSpPr>
            <a:spLocks noGrp="1"/>
          </p:cNvSpPr>
          <p:nvPr>
            <p:ph type="sldNum" sz="quarter" idx="12"/>
          </p:nvPr>
        </p:nvSpPr>
        <p:spPr/>
        <p:txBody>
          <a:bodyPr/>
          <a:lstStyle>
            <a:lvl1pPr>
              <a:defRPr/>
            </a:lvl1pPr>
          </a:lstStyle>
          <a:p>
            <a:fld id="{12247935-7829-4DB1-AE5D-5999BCE85BF9}" type="slidenum">
              <a:rPr lang="en-US" altLang="en-US"/>
              <a:pPr/>
              <a:t>‹#›</a:t>
            </a:fld>
            <a:endParaRPr lang="en-US" altLang="en-US"/>
          </a:p>
        </p:txBody>
      </p:sp>
    </p:spTree>
    <p:extLst>
      <p:ext uri="{BB962C8B-B14F-4D97-AF65-F5344CB8AC3E}">
        <p14:creationId xmlns:p14="http://schemas.microsoft.com/office/powerpoint/2010/main" val="1355359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5631F-2F93-408E-9400-0F6046A03FD7}"/>
              </a:ext>
            </a:extLst>
          </p:cNvPr>
          <p:cNvSpPr>
            <a:spLocks noGrp="1"/>
          </p:cNvSpPr>
          <p:nvPr>
            <p:ph type="title"/>
          </p:nvPr>
        </p:nvSpPr>
        <p:spPr/>
        <p:txBody>
          <a:bodyPr/>
          <a:lstStyle/>
          <a:p>
            <a:r>
              <a:rPr lang="en-US"/>
              <a:t>Click to edit Master title style</a:t>
            </a:r>
            <a:endParaRPr lang="ti-ET"/>
          </a:p>
        </p:txBody>
      </p:sp>
      <p:sp>
        <p:nvSpPr>
          <p:cNvPr id="3" name="Footer Placeholder 2">
            <a:extLst>
              <a:ext uri="{FF2B5EF4-FFF2-40B4-BE49-F238E27FC236}">
                <a16:creationId xmlns:a16="http://schemas.microsoft.com/office/drawing/2014/main" id="{0000AB4E-D42A-4424-A0F3-B253ACD632D8}"/>
              </a:ext>
            </a:extLst>
          </p:cNvPr>
          <p:cNvSpPr>
            <a:spLocks noGrp="1"/>
          </p:cNvSpPr>
          <p:nvPr>
            <p:ph type="ftr" sz="quarter" idx="10"/>
          </p:nvPr>
        </p:nvSpPr>
        <p:spPr/>
        <p:txBody>
          <a:bodyPr/>
          <a:lstStyle>
            <a:lvl1pPr>
              <a:defRPr/>
            </a:lvl1pPr>
          </a:lstStyle>
          <a:p>
            <a:r>
              <a:rPr lang="en-US" altLang="ti-ET"/>
              <a:t>Comp 122</a:t>
            </a:r>
          </a:p>
        </p:txBody>
      </p:sp>
      <p:sp>
        <p:nvSpPr>
          <p:cNvPr id="4" name="Slide Number Placeholder 3">
            <a:extLst>
              <a:ext uri="{FF2B5EF4-FFF2-40B4-BE49-F238E27FC236}">
                <a16:creationId xmlns:a16="http://schemas.microsoft.com/office/drawing/2014/main" id="{BF71E875-85D7-413C-B66E-E93375B01E5F}"/>
              </a:ext>
            </a:extLst>
          </p:cNvPr>
          <p:cNvSpPr>
            <a:spLocks noGrp="1"/>
          </p:cNvSpPr>
          <p:nvPr>
            <p:ph type="sldNum" sz="quarter" idx="11"/>
          </p:nvPr>
        </p:nvSpPr>
        <p:spPr/>
        <p:txBody>
          <a:bodyPr/>
          <a:lstStyle>
            <a:lvl1pPr>
              <a:defRPr/>
            </a:lvl1pPr>
          </a:lstStyle>
          <a:p>
            <a:r>
              <a:rPr lang="en-US" altLang="ti-ET"/>
              <a:t>Intro </a:t>
            </a:r>
            <a:fld id="{056ADEEF-C84A-4B59-BD0E-36C2C4C3A16B}" type="slidenum">
              <a:rPr lang="en-US" altLang="ti-ET"/>
              <a:pPr/>
              <a:t>‹#›</a:t>
            </a:fld>
            <a:endParaRPr lang="en-US" altLang="ti-ET"/>
          </a:p>
        </p:txBody>
      </p:sp>
    </p:spTree>
    <p:extLst>
      <p:ext uri="{BB962C8B-B14F-4D97-AF65-F5344CB8AC3E}">
        <p14:creationId xmlns:p14="http://schemas.microsoft.com/office/powerpoint/2010/main" val="352367168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78616-A17F-4145-B9A5-72F4FCC9DB07}"/>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A478E7-026F-44EB-B0AE-D902A0FB5CFC}"/>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F3E79B-F7F1-4666-AC3D-64838AC432AC}"/>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9C5881-4490-4A66-B45D-A900D3DB4DA7}"/>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59BDA3-6F1C-48C8-81C8-292ECB5EFB85}"/>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F9DA01-D26E-4FAE-B44D-5CC9BD599299}"/>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7D5D4056-DE25-4307-91CC-0902B4DC38A6}"/>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728D58F0-347C-4410-8646-BCC722A732ED}"/>
              </a:ext>
            </a:extLst>
          </p:cNvPr>
          <p:cNvSpPr>
            <a:spLocks noGrp="1"/>
          </p:cNvSpPr>
          <p:nvPr>
            <p:ph type="sldNum" sz="quarter" idx="12"/>
          </p:nvPr>
        </p:nvSpPr>
        <p:spPr/>
        <p:txBody>
          <a:bodyPr/>
          <a:lstStyle>
            <a:lvl1pPr>
              <a:defRPr/>
            </a:lvl1pPr>
          </a:lstStyle>
          <a:p>
            <a:fld id="{66F72030-558A-4B1F-B913-921C0B57C39F}" type="slidenum">
              <a:rPr lang="en-US" altLang="en-US"/>
              <a:pPr/>
              <a:t>‹#›</a:t>
            </a:fld>
            <a:endParaRPr lang="en-US" altLang="en-US"/>
          </a:p>
        </p:txBody>
      </p:sp>
    </p:spTree>
    <p:extLst>
      <p:ext uri="{BB962C8B-B14F-4D97-AF65-F5344CB8AC3E}">
        <p14:creationId xmlns:p14="http://schemas.microsoft.com/office/powerpoint/2010/main" val="55517224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A2622-C58D-41A0-9DCB-E9C44051DA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842B98-31B6-4346-BB7D-15FA70E01FEC}"/>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95CC9D87-5EDC-44BF-B73C-927729301F7C}"/>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45011FEE-64EC-470C-8C84-B31B44F3E092}"/>
              </a:ext>
            </a:extLst>
          </p:cNvPr>
          <p:cNvSpPr>
            <a:spLocks noGrp="1"/>
          </p:cNvSpPr>
          <p:nvPr>
            <p:ph type="sldNum" sz="quarter" idx="12"/>
          </p:nvPr>
        </p:nvSpPr>
        <p:spPr/>
        <p:txBody>
          <a:bodyPr/>
          <a:lstStyle>
            <a:lvl1pPr>
              <a:defRPr/>
            </a:lvl1pPr>
          </a:lstStyle>
          <a:p>
            <a:fld id="{F3777EAD-78D4-4F75-95D8-3AA0A5C35B4B}" type="slidenum">
              <a:rPr lang="en-US" altLang="en-US"/>
              <a:pPr/>
              <a:t>‹#›</a:t>
            </a:fld>
            <a:endParaRPr lang="en-US" altLang="en-US"/>
          </a:p>
        </p:txBody>
      </p:sp>
    </p:spTree>
    <p:extLst>
      <p:ext uri="{BB962C8B-B14F-4D97-AF65-F5344CB8AC3E}">
        <p14:creationId xmlns:p14="http://schemas.microsoft.com/office/powerpoint/2010/main" val="356252651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7FF49A-D08F-4908-A6AE-01C67DFFD1D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2DB33285-932B-471B-BBC5-FEB5281436BA}"/>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CC3CF7D0-1498-4326-88CF-DA206D50232F}"/>
              </a:ext>
            </a:extLst>
          </p:cNvPr>
          <p:cNvSpPr>
            <a:spLocks noGrp="1"/>
          </p:cNvSpPr>
          <p:nvPr>
            <p:ph type="sldNum" sz="quarter" idx="12"/>
          </p:nvPr>
        </p:nvSpPr>
        <p:spPr/>
        <p:txBody>
          <a:bodyPr/>
          <a:lstStyle>
            <a:lvl1pPr>
              <a:defRPr/>
            </a:lvl1pPr>
          </a:lstStyle>
          <a:p>
            <a:fld id="{C756868B-E2BB-4773-A9EB-4A2A18CD158C}" type="slidenum">
              <a:rPr lang="en-US" altLang="en-US"/>
              <a:pPr/>
              <a:t>‹#›</a:t>
            </a:fld>
            <a:endParaRPr lang="en-US" altLang="en-US"/>
          </a:p>
        </p:txBody>
      </p:sp>
    </p:spTree>
    <p:extLst>
      <p:ext uri="{BB962C8B-B14F-4D97-AF65-F5344CB8AC3E}">
        <p14:creationId xmlns:p14="http://schemas.microsoft.com/office/powerpoint/2010/main" val="292005015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8111-8E49-440D-89A0-FD7EEFD284C3}"/>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180D72-BF89-4B25-978A-1125D15FB2DF}"/>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A3F888-1B71-4892-B7D1-E6A34D3DC4AA}"/>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EE500B-FE20-44F8-9AA1-4C2172F6D3B7}"/>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F58D634-FC98-417F-A357-31D3A086E7F0}"/>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C5E4A8D3-46A7-4815-8769-EE7D6F569792}"/>
              </a:ext>
            </a:extLst>
          </p:cNvPr>
          <p:cNvSpPr>
            <a:spLocks noGrp="1"/>
          </p:cNvSpPr>
          <p:nvPr>
            <p:ph type="sldNum" sz="quarter" idx="12"/>
          </p:nvPr>
        </p:nvSpPr>
        <p:spPr/>
        <p:txBody>
          <a:bodyPr/>
          <a:lstStyle>
            <a:lvl1pPr>
              <a:defRPr/>
            </a:lvl1pPr>
          </a:lstStyle>
          <a:p>
            <a:fld id="{3AEDA45D-63E6-43AE-AAAA-0EC79043D416}" type="slidenum">
              <a:rPr lang="en-US" altLang="en-US"/>
              <a:pPr/>
              <a:t>‹#›</a:t>
            </a:fld>
            <a:endParaRPr lang="en-US" altLang="en-US"/>
          </a:p>
        </p:txBody>
      </p:sp>
    </p:spTree>
    <p:extLst>
      <p:ext uri="{BB962C8B-B14F-4D97-AF65-F5344CB8AC3E}">
        <p14:creationId xmlns:p14="http://schemas.microsoft.com/office/powerpoint/2010/main" val="355477799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4B668-97C0-425E-9B76-2ACB920993F6}"/>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C3322B-0F4A-4F0B-976B-B177E801AFB8}"/>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1D6530-70D0-49A3-82EE-95A40AF3C468}"/>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0D7E7B-2382-4FA5-99A1-1A89D5D69C5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0DB7BC-B230-4D75-B9E5-A6E7FE6CD09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B74A5E07-D1C7-47DE-A1E7-6457675191A8}"/>
              </a:ext>
            </a:extLst>
          </p:cNvPr>
          <p:cNvSpPr>
            <a:spLocks noGrp="1"/>
          </p:cNvSpPr>
          <p:nvPr>
            <p:ph type="sldNum" sz="quarter" idx="12"/>
          </p:nvPr>
        </p:nvSpPr>
        <p:spPr/>
        <p:txBody>
          <a:bodyPr/>
          <a:lstStyle>
            <a:lvl1pPr>
              <a:defRPr/>
            </a:lvl1pPr>
          </a:lstStyle>
          <a:p>
            <a:fld id="{FD3CE580-0366-4F45-9CC8-A16A5CD44933}" type="slidenum">
              <a:rPr lang="en-US" altLang="en-US"/>
              <a:pPr/>
              <a:t>‹#›</a:t>
            </a:fld>
            <a:endParaRPr lang="en-US" altLang="en-US"/>
          </a:p>
        </p:txBody>
      </p:sp>
    </p:spTree>
    <p:extLst>
      <p:ext uri="{BB962C8B-B14F-4D97-AF65-F5344CB8AC3E}">
        <p14:creationId xmlns:p14="http://schemas.microsoft.com/office/powerpoint/2010/main" val="311436224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ABD5A-5BF4-474C-BF2D-B3F218F0EF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F0492C-716D-4D6B-9D4A-AFBC1BACEA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553B0-2705-4568-AC08-1C348F39905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F54C2B4-346A-4AC5-A02A-E01F7D91AAA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36F82A-C1D3-4D1B-8E84-BF1C07DD09E6}"/>
              </a:ext>
            </a:extLst>
          </p:cNvPr>
          <p:cNvSpPr>
            <a:spLocks noGrp="1"/>
          </p:cNvSpPr>
          <p:nvPr>
            <p:ph type="sldNum" sz="quarter" idx="12"/>
          </p:nvPr>
        </p:nvSpPr>
        <p:spPr/>
        <p:txBody>
          <a:bodyPr/>
          <a:lstStyle>
            <a:lvl1pPr>
              <a:defRPr/>
            </a:lvl1pPr>
          </a:lstStyle>
          <a:p>
            <a:fld id="{2C518ACD-E92A-4600-BA64-00578B2C6C07}" type="slidenum">
              <a:rPr lang="en-US" altLang="en-US"/>
              <a:pPr/>
              <a:t>‹#›</a:t>
            </a:fld>
            <a:endParaRPr lang="en-US" altLang="en-US"/>
          </a:p>
        </p:txBody>
      </p:sp>
    </p:spTree>
    <p:extLst>
      <p:ext uri="{BB962C8B-B14F-4D97-AF65-F5344CB8AC3E}">
        <p14:creationId xmlns:p14="http://schemas.microsoft.com/office/powerpoint/2010/main" val="87334086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05FC7-D1EE-4A6A-A79C-D463A3001A85}"/>
              </a:ext>
            </a:extLst>
          </p:cNvPr>
          <p:cNvSpPr>
            <a:spLocks noGrp="1"/>
          </p:cNvSpPr>
          <p:nvPr>
            <p:ph type="title" orient="vert"/>
          </p:nvPr>
        </p:nvSpPr>
        <p:spPr>
          <a:xfrm>
            <a:off x="8695267" y="100013"/>
            <a:ext cx="2745317" cy="61912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86F897-073F-4B42-950C-C4AACE034681}"/>
              </a:ext>
            </a:extLst>
          </p:cNvPr>
          <p:cNvSpPr>
            <a:spLocks noGrp="1"/>
          </p:cNvSpPr>
          <p:nvPr>
            <p:ph type="body" orient="vert" idx="1"/>
          </p:nvPr>
        </p:nvSpPr>
        <p:spPr>
          <a:xfrm>
            <a:off x="455085" y="100013"/>
            <a:ext cx="8036983" cy="6191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FA123-D7B9-49BC-96FC-6DE49F1D1E8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595CBBC-691C-4606-9F0F-988A7FD70E6C}"/>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5D87ACA-311D-48A2-9B55-696547F2E4EC}"/>
              </a:ext>
            </a:extLst>
          </p:cNvPr>
          <p:cNvSpPr>
            <a:spLocks noGrp="1"/>
          </p:cNvSpPr>
          <p:nvPr>
            <p:ph type="sldNum" sz="quarter" idx="12"/>
          </p:nvPr>
        </p:nvSpPr>
        <p:spPr/>
        <p:txBody>
          <a:bodyPr/>
          <a:lstStyle>
            <a:lvl1pPr>
              <a:defRPr/>
            </a:lvl1pPr>
          </a:lstStyle>
          <a:p>
            <a:fld id="{D94D7B81-0208-4D6A-9F1F-BBF197C5C506}" type="slidenum">
              <a:rPr lang="en-US" altLang="en-US"/>
              <a:pPr/>
              <a:t>‹#›</a:t>
            </a:fld>
            <a:endParaRPr lang="en-US" altLang="en-US"/>
          </a:p>
        </p:txBody>
      </p:sp>
    </p:spTree>
    <p:extLst>
      <p:ext uri="{BB962C8B-B14F-4D97-AF65-F5344CB8AC3E}">
        <p14:creationId xmlns:p14="http://schemas.microsoft.com/office/powerpoint/2010/main" val="231660154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AC40-FCF0-4B7A-8921-4F63AAE54B58}"/>
              </a:ext>
            </a:extLst>
          </p:cNvPr>
          <p:cNvSpPr>
            <a:spLocks noGrp="1"/>
          </p:cNvSpPr>
          <p:nvPr>
            <p:ph type="title" sz="quarter"/>
          </p:nvPr>
        </p:nvSpPr>
        <p:spPr>
          <a:xfrm>
            <a:off x="455084" y="100013"/>
            <a:ext cx="10972800" cy="90646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82283F2-E279-49CA-BA01-E7B443BD1575}"/>
              </a:ext>
            </a:extLst>
          </p:cNvPr>
          <p:cNvSpPr>
            <a:spLocks noGrp="1"/>
          </p:cNvSpPr>
          <p:nvPr>
            <p:ph sz="quarter" idx="1"/>
          </p:nvPr>
        </p:nvSpPr>
        <p:spPr>
          <a:xfrm>
            <a:off x="467784" y="1214438"/>
            <a:ext cx="5384800" cy="2462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00F578-98B7-456E-9030-D85CEC9AB783}"/>
              </a:ext>
            </a:extLst>
          </p:cNvPr>
          <p:cNvSpPr>
            <a:spLocks noGrp="1"/>
          </p:cNvSpPr>
          <p:nvPr>
            <p:ph sz="quarter" idx="2"/>
          </p:nvPr>
        </p:nvSpPr>
        <p:spPr>
          <a:xfrm>
            <a:off x="6055784" y="1214438"/>
            <a:ext cx="5384800" cy="2462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8D7E10DB-A2A5-4E54-A761-ED196D3CDE55}"/>
              </a:ext>
            </a:extLst>
          </p:cNvPr>
          <p:cNvSpPr>
            <a:spLocks noGrp="1"/>
          </p:cNvSpPr>
          <p:nvPr>
            <p:ph sz="quarter" idx="3"/>
          </p:nvPr>
        </p:nvSpPr>
        <p:spPr>
          <a:xfrm>
            <a:off x="467784" y="3829051"/>
            <a:ext cx="5384800" cy="246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A2A06E21-42DF-4154-8EBF-B903084E7159}"/>
              </a:ext>
            </a:extLst>
          </p:cNvPr>
          <p:cNvSpPr>
            <a:spLocks noGrp="1"/>
          </p:cNvSpPr>
          <p:nvPr>
            <p:ph sz="quarter" idx="4"/>
          </p:nvPr>
        </p:nvSpPr>
        <p:spPr>
          <a:xfrm>
            <a:off x="6055784" y="3829051"/>
            <a:ext cx="5384800" cy="246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7EAB7D-A68D-41FD-8A92-67FF9209130F}"/>
              </a:ext>
            </a:extLst>
          </p:cNvPr>
          <p:cNvSpPr>
            <a:spLocks noGrp="1"/>
          </p:cNvSpPr>
          <p:nvPr>
            <p:ph type="dt" sz="half" idx="10"/>
          </p:nvPr>
        </p:nvSpPr>
        <p:spPr>
          <a:xfrm>
            <a:off x="609600" y="6397625"/>
            <a:ext cx="2844800" cy="323850"/>
          </a:xfrm>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D36D8496-D5DC-4529-A434-96F9246F15C1}"/>
              </a:ext>
            </a:extLst>
          </p:cNvPr>
          <p:cNvSpPr>
            <a:spLocks noGrp="1"/>
          </p:cNvSpPr>
          <p:nvPr>
            <p:ph type="ftr" sz="quarter" idx="11"/>
          </p:nvPr>
        </p:nvSpPr>
        <p:spPr>
          <a:xfrm>
            <a:off x="4165600" y="6397625"/>
            <a:ext cx="3860800" cy="323850"/>
          </a:xfrm>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42F2A22E-97B3-459D-8D51-B4547849298F}"/>
              </a:ext>
            </a:extLst>
          </p:cNvPr>
          <p:cNvSpPr>
            <a:spLocks noGrp="1"/>
          </p:cNvSpPr>
          <p:nvPr>
            <p:ph type="sldNum" sz="quarter" idx="12"/>
          </p:nvPr>
        </p:nvSpPr>
        <p:spPr>
          <a:xfrm>
            <a:off x="8737600" y="6397625"/>
            <a:ext cx="2844800" cy="323850"/>
          </a:xfrm>
        </p:spPr>
        <p:txBody>
          <a:bodyPr/>
          <a:lstStyle>
            <a:lvl1pPr>
              <a:defRPr/>
            </a:lvl1pPr>
          </a:lstStyle>
          <a:p>
            <a:fld id="{70D08420-FA3B-4ECA-9457-6602D65876CB}" type="slidenum">
              <a:rPr lang="en-US" altLang="en-US"/>
              <a:pPr/>
              <a:t>‹#›</a:t>
            </a:fld>
            <a:endParaRPr lang="en-US" altLang="en-US"/>
          </a:p>
        </p:txBody>
      </p:sp>
    </p:spTree>
    <p:extLst>
      <p:ext uri="{BB962C8B-B14F-4D97-AF65-F5344CB8AC3E}">
        <p14:creationId xmlns:p14="http://schemas.microsoft.com/office/powerpoint/2010/main" val="89386385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7E00-CA68-4186-BB96-68DD0EBA1E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0B890A-7955-4462-A16A-667A938794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639F8D-4DE5-4BAB-853A-AF65B73D739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2140720-03EA-48B6-8E80-0F6F11B2BB7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C981C70-67D3-4567-AA1A-C13FA16AB72E}"/>
              </a:ext>
            </a:extLst>
          </p:cNvPr>
          <p:cNvSpPr>
            <a:spLocks noGrp="1"/>
          </p:cNvSpPr>
          <p:nvPr>
            <p:ph type="sldNum" sz="quarter" idx="12"/>
          </p:nvPr>
        </p:nvSpPr>
        <p:spPr/>
        <p:txBody>
          <a:bodyPr/>
          <a:lstStyle>
            <a:lvl1pPr>
              <a:defRPr/>
            </a:lvl1pPr>
          </a:lstStyle>
          <a:p>
            <a:fld id="{2AAE6AA2-421C-40B2-80DE-B9FFD307797D}" type="slidenum">
              <a:rPr lang="en-US" altLang="en-US"/>
              <a:pPr/>
              <a:t>‹#›</a:t>
            </a:fld>
            <a:endParaRPr lang="en-US" altLang="en-US"/>
          </a:p>
        </p:txBody>
      </p:sp>
    </p:spTree>
    <p:extLst>
      <p:ext uri="{BB962C8B-B14F-4D97-AF65-F5344CB8AC3E}">
        <p14:creationId xmlns:p14="http://schemas.microsoft.com/office/powerpoint/2010/main" val="261386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FEA4F-2449-4647-BDDC-E29198245A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DAE76-42F8-44C3-98D1-20D5D19E03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94164-E265-4F68-864B-46FFFAA4B437}"/>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204F8F1-7648-4557-8055-F843113873E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A5451E7-B40E-4FE8-AAFA-FD29BB2A822F}"/>
              </a:ext>
            </a:extLst>
          </p:cNvPr>
          <p:cNvSpPr>
            <a:spLocks noGrp="1"/>
          </p:cNvSpPr>
          <p:nvPr>
            <p:ph type="sldNum" sz="quarter" idx="12"/>
          </p:nvPr>
        </p:nvSpPr>
        <p:spPr/>
        <p:txBody>
          <a:bodyPr/>
          <a:lstStyle>
            <a:lvl1pPr>
              <a:defRPr/>
            </a:lvl1pPr>
          </a:lstStyle>
          <a:p>
            <a:fld id="{6FB041AB-A8E8-4A28-8DA5-FEBC423E9125}" type="slidenum">
              <a:rPr lang="en-US" altLang="en-US"/>
              <a:pPr/>
              <a:t>‹#›</a:t>
            </a:fld>
            <a:endParaRPr lang="en-US" altLang="en-US"/>
          </a:p>
        </p:txBody>
      </p:sp>
    </p:spTree>
    <p:extLst>
      <p:ext uri="{BB962C8B-B14F-4D97-AF65-F5344CB8AC3E}">
        <p14:creationId xmlns:p14="http://schemas.microsoft.com/office/powerpoint/2010/main" val="2483001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34728303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3A874-1C45-419C-B4D6-E3B42D0EB039}"/>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E343A3-FF30-4417-93C8-E4BDDB82B411}"/>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167B7200-C1DB-4CA1-8773-62F7E63C714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DFF65FF-25EF-4C17-8B8E-3F45EF553867}"/>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FD50C1F8-8515-4EF3-89D3-BC9982FE40D9}"/>
              </a:ext>
            </a:extLst>
          </p:cNvPr>
          <p:cNvSpPr>
            <a:spLocks noGrp="1"/>
          </p:cNvSpPr>
          <p:nvPr>
            <p:ph type="sldNum" sz="quarter" idx="12"/>
          </p:nvPr>
        </p:nvSpPr>
        <p:spPr/>
        <p:txBody>
          <a:bodyPr/>
          <a:lstStyle>
            <a:lvl1pPr>
              <a:defRPr/>
            </a:lvl1pPr>
          </a:lstStyle>
          <a:p>
            <a:fld id="{B971A014-84E1-40A3-A000-2CFC398470C6}" type="slidenum">
              <a:rPr lang="en-US" altLang="en-US"/>
              <a:pPr/>
              <a:t>‹#›</a:t>
            </a:fld>
            <a:endParaRPr lang="en-US" altLang="en-US"/>
          </a:p>
        </p:txBody>
      </p:sp>
    </p:spTree>
    <p:extLst>
      <p:ext uri="{BB962C8B-B14F-4D97-AF65-F5344CB8AC3E}">
        <p14:creationId xmlns:p14="http://schemas.microsoft.com/office/powerpoint/2010/main" val="40340680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9524-49FB-4023-AC9A-2FEFBAF64F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318033-8CE3-431A-8272-E33C0D87E485}"/>
              </a:ext>
            </a:extLst>
          </p:cNvPr>
          <p:cNvSpPr>
            <a:spLocks noGrp="1"/>
          </p:cNvSpPr>
          <p:nvPr>
            <p:ph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712B54-BCFC-4514-8715-B348B79BFF1E}"/>
              </a:ext>
            </a:extLst>
          </p:cNvPr>
          <p:cNvSpPr>
            <a:spLocks noGrp="1"/>
          </p:cNvSpPr>
          <p:nvPr>
            <p:ph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59C0B6-F9FA-4A7C-9CCB-AF50D124E0E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62442EF-3C49-44BE-8FB6-5B34537899C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82F5B6D-3DE2-4A40-98C1-0902A7914ECC}"/>
              </a:ext>
            </a:extLst>
          </p:cNvPr>
          <p:cNvSpPr>
            <a:spLocks noGrp="1"/>
          </p:cNvSpPr>
          <p:nvPr>
            <p:ph type="sldNum" sz="quarter" idx="12"/>
          </p:nvPr>
        </p:nvSpPr>
        <p:spPr/>
        <p:txBody>
          <a:bodyPr/>
          <a:lstStyle>
            <a:lvl1pPr>
              <a:defRPr/>
            </a:lvl1pPr>
          </a:lstStyle>
          <a:p>
            <a:fld id="{5376F005-26A0-477F-95DB-56E4A9ADC334}" type="slidenum">
              <a:rPr lang="en-US" altLang="en-US"/>
              <a:pPr/>
              <a:t>‹#›</a:t>
            </a:fld>
            <a:endParaRPr lang="en-US" altLang="en-US"/>
          </a:p>
        </p:txBody>
      </p:sp>
    </p:spTree>
    <p:extLst>
      <p:ext uri="{BB962C8B-B14F-4D97-AF65-F5344CB8AC3E}">
        <p14:creationId xmlns:p14="http://schemas.microsoft.com/office/powerpoint/2010/main" val="103874942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27DCC-60FE-40F6-B077-2FCA674F4D0D}"/>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C65A77-0C64-4866-8589-5C39507CDFF4}"/>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B6F7E3-3752-4982-B2DD-82F161183573}"/>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744CBF-3874-492C-B1AA-FC5C0C558847}"/>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A92CED-B8B4-4D70-9105-D01641F8D39D}"/>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A55CD8-0BCA-4A51-A0BD-72B5A035B035}"/>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59F97B7B-82E0-4A4F-9F99-0F3DD46ED060}"/>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8CEA3719-2727-4895-9570-1068999E30F5}"/>
              </a:ext>
            </a:extLst>
          </p:cNvPr>
          <p:cNvSpPr>
            <a:spLocks noGrp="1"/>
          </p:cNvSpPr>
          <p:nvPr>
            <p:ph type="sldNum" sz="quarter" idx="12"/>
          </p:nvPr>
        </p:nvSpPr>
        <p:spPr/>
        <p:txBody>
          <a:bodyPr/>
          <a:lstStyle>
            <a:lvl1pPr>
              <a:defRPr/>
            </a:lvl1pPr>
          </a:lstStyle>
          <a:p>
            <a:fld id="{F8A393BD-5B98-4B5B-9245-35CABDDFEF39}" type="slidenum">
              <a:rPr lang="en-US" altLang="en-US"/>
              <a:pPr/>
              <a:t>‹#›</a:t>
            </a:fld>
            <a:endParaRPr lang="en-US" altLang="en-US"/>
          </a:p>
        </p:txBody>
      </p:sp>
    </p:spTree>
    <p:extLst>
      <p:ext uri="{BB962C8B-B14F-4D97-AF65-F5344CB8AC3E}">
        <p14:creationId xmlns:p14="http://schemas.microsoft.com/office/powerpoint/2010/main" val="158309949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363F-068D-43A0-870E-CE8EE712C7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6FF388-AB56-4F30-9A7F-26F2701BD795}"/>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AC9B410F-414E-448A-8F6A-473BA8C870F5}"/>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A1237FE3-E92E-4998-9C3A-AEED30D3C5D2}"/>
              </a:ext>
            </a:extLst>
          </p:cNvPr>
          <p:cNvSpPr>
            <a:spLocks noGrp="1"/>
          </p:cNvSpPr>
          <p:nvPr>
            <p:ph type="sldNum" sz="quarter" idx="12"/>
          </p:nvPr>
        </p:nvSpPr>
        <p:spPr/>
        <p:txBody>
          <a:bodyPr/>
          <a:lstStyle>
            <a:lvl1pPr>
              <a:defRPr/>
            </a:lvl1pPr>
          </a:lstStyle>
          <a:p>
            <a:fld id="{CBE79FE2-16B0-4610-9DA4-E71321ACFB49}" type="slidenum">
              <a:rPr lang="en-US" altLang="en-US"/>
              <a:pPr/>
              <a:t>‹#›</a:t>
            </a:fld>
            <a:endParaRPr lang="en-US" altLang="en-US"/>
          </a:p>
        </p:txBody>
      </p:sp>
    </p:spTree>
    <p:extLst>
      <p:ext uri="{BB962C8B-B14F-4D97-AF65-F5344CB8AC3E}">
        <p14:creationId xmlns:p14="http://schemas.microsoft.com/office/powerpoint/2010/main" val="351518692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5655F7-96FD-420F-A088-7F3B11197E07}"/>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83D3FC05-4489-4A24-9163-71DF130E880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DAE714C-99C0-4845-B27F-A527536D5C6C}"/>
              </a:ext>
            </a:extLst>
          </p:cNvPr>
          <p:cNvSpPr>
            <a:spLocks noGrp="1"/>
          </p:cNvSpPr>
          <p:nvPr>
            <p:ph type="sldNum" sz="quarter" idx="12"/>
          </p:nvPr>
        </p:nvSpPr>
        <p:spPr/>
        <p:txBody>
          <a:bodyPr/>
          <a:lstStyle>
            <a:lvl1pPr>
              <a:defRPr/>
            </a:lvl1pPr>
          </a:lstStyle>
          <a:p>
            <a:fld id="{7EB0D7CB-2CA0-4F7D-B4F5-AB4251C7C55C}" type="slidenum">
              <a:rPr lang="en-US" altLang="en-US"/>
              <a:pPr/>
              <a:t>‹#›</a:t>
            </a:fld>
            <a:endParaRPr lang="en-US" altLang="en-US"/>
          </a:p>
        </p:txBody>
      </p:sp>
    </p:spTree>
    <p:extLst>
      <p:ext uri="{BB962C8B-B14F-4D97-AF65-F5344CB8AC3E}">
        <p14:creationId xmlns:p14="http://schemas.microsoft.com/office/powerpoint/2010/main" val="23613340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3B483-40CB-4FBA-B402-FCE723F52B43}"/>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1CB6C6-EAD0-47E4-A38B-0FEC770EF10D}"/>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70F426-1C04-4D48-BF28-415DBA0F6638}"/>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0E7856-D4E1-4B21-BC3E-1DAA3E26C6A7}"/>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F22E18E8-6891-42D1-BF90-BD431C882347}"/>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AD41023-E295-4D10-A260-4A6079D4D95B}"/>
              </a:ext>
            </a:extLst>
          </p:cNvPr>
          <p:cNvSpPr>
            <a:spLocks noGrp="1"/>
          </p:cNvSpPr>
          <p:nvPr>
            <p:ph type="sldNum" sz="quarter" idx="12"/>
          </p:nvPr>
        </p:nvSpPr>
        <p:spPr/>
        <p:txBody>
          <a:bodyPr/>
          <a:lstStyle>
            <a:lvl1pPr>
              <a:defRPr/>
            </a:lvl1pPr>
          </a:lstStyle>
          <a:p>
            <a:fld id="{723E5676-45B8-48E6-8A14-0A3E6D73DA3A}" type="slidenum">
              <a:rPr lang="en-US" altLang="en-US"/>
              <a:pPr/>
              <a:t>‹#›</a:t>
            </a:fld>
            <a:endParaRPr lang="en-US" altLang="en-US"/>
          </a:p>
        </p:txBody>
      </p:sp>
    </p:spTree>
    <p:extLst>
      <p:ext uri="{BB962C8B-B14F-4D97-AF65-F5344CB8AC3E}">
        <p14:creationId xmlns:p14="http://schemas.microsoft.com/office/powerpoint/2010/main" val="411302541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21EF-9A3E-4DE1-8C7C-6D6D9FBBA990}"/>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51EC19-EF91-4709-AA50-0AE528E653F4}"/>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8CDEC6-8C45-4337-BA87-1547E2E6048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3A483D-5BE0-4554-81CC-060D7484A358}"/>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EB4C0DA2-262E-40F8-B974-7E2DFF85E015}"/>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FDEC204-F377-4B75-B476-F70C5E445AB4}"/>
              </a:ext>
            </a:extLst>
          </p:cNvPr>
          <p:cNvSpPr>
            <a:spLocks noGrp="1"/>
          </p:cNvSpPr>
          <p:nvPr>
            <p:ph type="sldNum" sz="quarter" idx="12"/>
          </p:nvPr>
        </p:nvSpPr>
        <p:spPr/>
        <p:txBody>
          <a:bodyPr/>
          <a:lstStyle>
            <a:lvl1pPr>
              <a:defRPr/>
            </a:lvl1pPr>
          </a:lstStyle>
          <a:p>
            <a:fld id="{C5646D06-F1E6-4B3C-88B8-B338D6312B49}" type="slidenum">
              <a:rPr lang="en-US" altLang="en-US"/>
              <a:pPr/>
              <a:t>‹#›</a:t>
            </a:fld>
            <a:endParaRPr lang="en-US" altLang="en-US"/>
          </a:p>
        </p:txBody>
      </p:sp>
    </p:spTree>
    <p:extLst>
      <p:ext uri="{BB962C8B-B14F-4D97-AF65-F5344CB8AC3E}">
        <p14:creationId xmlns:p14="http://schemas.microsoft.com/office/powerpoint/2010/main" val="177609810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116C2-41B9-4D4A-9801-BE594C45B1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8B1CBB-0D7A-478E-8442-1343D5D931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0BBABE-8A0E-402D-A459-376973F9E830}"/>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3B94FC6-0D2D-438E-965C-2450000CE1C6}"/>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AFCAFA3-2F63-40D4-903A-E214ADE62E8D}"/>
              </a:ext>
            </a:extLst>
          </p:cNvPr>
          <p:cNvSpPr>
            <a:spLocks noGrp="1"/>
          </p:cNvSpPr>
          <p:nvPr>
            <p:ph type="sldNum" sz="quarter" idx="12"/>
          </p:nvPr>
        </p:nvSpPr>
        <p:spPr/>
        <p:txBody>
          <a:bodyPr/>
          <a:lstStyle>
            <a:lvl1pPr>
              <a:defRPr/>
            </a:lvl1pPr>
          </a:lstStyle>
          <a:p>
            <a:fld id="{089CCD89-103E-47CF-AF56-5E9A7946D6D0}" type="slidenum">
              <a:rPr lang="en-US" altLang="en-US"/>
              <a:pPr/>
              <a:t>‹#›</a:t>
            </a:fld>
            <a:endParaRPr lang="en-US" altLang="en-US"/>
          </a:p>
        </p:txBody>
      </p:sp>
    </p:spTree>
    <p:extLst>
      <p:ext uri="{BB962C8B-B14F-4D97-AF65-F5344CB8AC3E}">
        <p14:creationId xmlns:p14="http://schemas.microsoft.com/office/powerpoint/2010/main" val="427091965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BFB490-458C-4BB9-B5A6-C0DBC6AF1921}"/>
              </a:ext>
            </a:extLst>
          </p:cNvPr>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167806-EDD4-4FAA-B355-191830059AA7}"/>
              </a:ext>
            </a:extLst>
          </p:cNvPr>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5AF00-CC5E-4E2B-BA19-D2922176ED1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87D52E9-4C55-45BB-9F4E-D49B774CE6A7}"/>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E509C36-2D92-4EB3-AFFD-65FC147C1EB1}"/>
              </a:ext>
            </a:extLst>
          </p:cNvPr>
          <p:cNvSpPr>
            <a:spLocks noGrp="1"/>
          </p:cNvSpPr>
          <p:nvPr>
            <p:ph type="sldNum" sz="quarter" idx="12"/>
          </p:nvPr>
        </p:nvSpPr>
        <p:spPr/>
        <p:txBody>
          <a:bodyPr/>
          <a:lstStyle>
            <a:lvl1pPr>
              <a:defRPr/>
            </a:lvl1pPr>
          </a:lstStyle>
          <a:p>
            <a:fld id="{DF85DA67-09B4-434F-A61D-9C476342094A}" type="slidenum">
              <a:rPr lang="en-US" altLang="en-US"/>
              <a:pPr/>
              <a:t>‹#›</a:t>
            </a:fld>
            <a:endParaRPr lang="en-US" altLang="en-US"/>
          </a:p>
        </p:txBody>
      </p:sp>
    </p:spTree>
    <p:extLst>
      <p:ext uri="{BB962C8B-B14F-4D97-AF65-F5344CB8AC3E}">
        <p14:creationId xmlns:p14="http://schemas.microsoft.com/office/powerpoint/2010/main" val="236323594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180" name="Rectangle 12"/>
          <p:cNvSpPr>
            <a:spLocks noGrp="1" noChangeArrowheads="1"/>
          </p:cNvSpPr>
          <p:nvPr>
            <p:ph type="ctrTitle"/>
          </p:nvPr>
        </p:nvSpPr>
        <p:spPr>
          <a:xfrm>
            <a:off x="1320800" y="1676400"/>
            <a:ext cx="10363200" cy="1462088"/>
          </a:xfrm>
        </p:spPr>
        <p:txBody>
          <a:bodyPr/>
          <a:lstStyle>
            <a:lvl1pPr>
              <a:defRPr/>
            </a:lvl1pPr>
          </a:lstStyle>
          <a:p>
            <a:r>
              <a:rPr lang="zh-TW" altLang="en-US"/>
              <a:t>按一下以編輯母片標題樣式</a:t>
            </a:r>
          </a:p>
        </p:txBody>
      </p:sp>
      <p:sp>
        <p:nvSpPr>
          <p:cNvPr id="7181"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zh-TW" altLang="en-US"/>
              <a:t>按一下以編輯母片副標題樣式</a:t>
            </a:r>
          </a:p>
        </p:txBody>
      </p:sp>
      <p:sp>
        <p:nvSpPr>
          <p:cNvPr id="14" name="Rectangle 14">
            <a:extLst>
              <a:ext uri="{FF2B5EF4-FFF2-40B4-BE49-F238E27FC236}">
                <a16:creationId xmlns:a16="http://schemas.microsoft.com/office/drawing/2014/main" id="{9C2766CE-F402-47E3-867F-4070F2325C3D}"/>
              </a:ext>
            </a:extLst>
          </p:cNvPr>
          <p:cNvSpPr>
            <a:spLocks noGrp="1" noChangeArrowheads="1"/>
          </p:cNvSpPr>
          <p:nvPr>
            <p:ph type="dt" sz="half" idx="10"/>
          </p:nvPr>
        </p:nvSpPr>
        <p:spPr>
          <a:xfrm>
            <a:off x="1320800" y="6248400"/>
            <a:ext cx="2540000" cy="457200"/>
          </a:xfrm>
        </p:spPr>
        <p:txBody>
          <a:bodyPr/>
          <a:lstStyle>
            <a:lvl1pPr>
              <a:defRPr smtClean="0">
                <a:solidFill>
                  <a:schemeClr val="bg2"/>
                </a:solidFill>
              </a:defRPr>
            </a:lvl1pPr>
          </a:lstStyle>
          <a:p>
            <a:pPr>
              <a:defRPr/>
            </a:pPr>
            <a:fld id="{B4FDF15E-BF59-49CD-B067-6CA4CEDECF09}" type="datetimeFigureOut">
              <a:rPr lang="zh-TW" altLang="en-US"/>
              <a:pPr>
                <a:defRPr/>
              </a:pPr>
              <a:t>2021/11/21</a:t>
            </a:fld>
            <a:endParaRPr lang="zh-TW" altLang="en-US"/>
          </a:p>
        </p:txBody>
      </p:sp>
      <p:sp>
        <p:nvSpPr>
          <p:cNvPr id="15" name="Rectangle 15">
            <a:extLst>
              <a:ext uri="{FF2B5EF4-FFF2-40B4-BE49-F238E27FC236}">
                <a16:creationId xmlns:a16="http://schemas.microsoft.com/office/drawing/2014/main" id="{85435E12-6871-417D-B9FB-6117B3B13EA2}"/>
              </a:ext>
            </a:extLst>
          </p:cNvPr>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endParaRPr lang="zh-TW" altLang="en-US"/>
          </a:p>
        </p:txBody>
      </p:sp>
      <p:sp>
        <p:nvSpPr>
          <p:cNvPr id="16" name="Rectangle 16">
            <a:extLst>
              <a:ext uri="{FF2B5EF4-FFF2-40B4-BE49-F238E27FC236}">
                <a16:creationId xmlns:a16="http://schemas.microsoft.com/office/drawing/2014/main" id="{F6211702-D661-42E4-890D-0E640D13006E}"/>
              </a:ext>
            </a:extLst>
          </p:cNvPr>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fld id="{7A9D0A20-7485-43B4-BE3D-422710901020}" type="slidenum">
              <a:rPr lang="zh-TW" altLang="en-US"/>
              <a:pPr/>
              <a:t>‹#›</a:t>
            </a:fld>
            <a:endParaRPr lang="zh-TW" altLang="en-US"/>
          </a:p>
        </p:txBody>
      </p:sp>
    </p:spTree>
    <p:extLst>
      <p:ext uri="{BB962C8B-B14F-4D97-AF65-F5344CB8AC3E}">
        <p14:creationId xmlns:p14="http://schemas.microsoft.com/office/powerpoint/2010/main" val="787531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95.xml"/><Relationship Id="rId3" Type="http://schemas.openxmlformats.org/officeDocument/2006/relationships/slideLayout" Target="../slideLayouts/slideLayout90.xml"/><Relationship Id="rId7" Type="http://schemas.openxmlformats.org/officeDocument/2006/relationships/slideLayout" Target="../slideLayouts/slideLayout94.xml"/><Relationship Id="rId12" Type="http://schemas.openxmlformats.org/officeDocument/2006/relationships/theme" Target="../theme/theme10.xml"/><Relationship Id="rId2" Type="http://schemas.openxmlformats.org/officeDocument/2006/relationships/slideLayout" Target="../slideLayouts/slideLayout89.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5" Type="http://schemas.openxmlformats.org/officeDocument/2006/relationships/slideLayout" Target="../slideLayouts/slideLayout92.xml"/><Relationship Id="rId10" Type="http://schemas.openxmlformats.org/officeDocument/2006/relationships/slideLayout" Target="../slideLayouts/slideLayout97.xml"/><Relationship Id="rId4" Type="http://schemas.openxmlformats.org/officeDocument/2006/relationships/slideLayout" Target="../slideLayouts/slideLayout91.xml"/><Relationship Id="rId9" Type="http://schemas.openxmlformats.org/officeDocument/2006/relationships/slideLayout" Target="../slideLayouts/slideLayout9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06.xml"/><Relationship Id="rId13" Type="http://schemas.openxmlformats.org/officeDocument/2006/relationships/theme" Target="../theme/theme11.xml"/><Relationship Id="rId3" Type="http://schemas.openxmlformats.org/officeDocument/2006/relationships/slideLayout" Target="../slideLayouts/slideLayout101.xml"/><Relationship Id="rId7" Type="http://schemas.openxmlformats.org/officeDocument/2006/relationships/slideLayout" Target="../slideLayouts/slideLayout105.xml"/><Relationship Id="rId12" Type="http://schemas.openxmlformats.org/officeDocument/2006/relationships/slideLayout" Target="../slideLayouts/slideLayout110.xml"/><Relationship Id="rId2" Type="http://schemas.openxmlformats.org/officeDocument/2006/relationships/slideLayout" Target="../slideLayouts/slideLayout100.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5" Type="http://schemas.openxmlformats.org/officeDocument/2006/relationships/slideLayout" Target="../slideLayouts/slideLayout103.xml"/><Relationship Id="rId10" Type="http://schemas.openxmlformats.org/officeDocument/2006/relationships/slideLayout" Target="../slideLayouts/slideLayout108.xml"/><Relationship Id="rId4" Type="http://schemas.openxmlformats.org/officeDocument/2006/relationships/slideLayout" Target="../slideLayouts/slideLayout102.xml"/><Relationship Id="rId9" Type="http://schemas.openxmlformats.org/officeDocument/2006/relationships/slideLayout" Target="../slideLayouts/slideLayout107.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3.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5.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theme" Target="../theme/theme6.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theme" Target="../theme/theme7.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2.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theme" Target="../theme/theme8.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theme" Target="../theme/theme9.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11/21/2021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B5496DA-B9B9-4976-85EC-4A8F5089A88E}"/>
              </a:ext>
            </a:extLst>
          </p:cNvPr>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21FF8B4-BB6E-43B0-9065-DFC090FDFB69}"/>
              </a:ext>
            </a:extLst>
          </p:cNvPr>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8A825A9-EBA1-4A43-8AB0-359B910D3BAF}"/>
              </a:ext>
            </a:extLst>
          </p:cNvPr>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CBB4B87-3B35-492D-AD89-BB6BEAE53B52}"/>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D83EDACE-CE44-48C6-B49B-6BABFC9314BC}"/>
              </a:ext>
            </a:extLst>
          </p:cNvPr>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2AFD66C-BE74-46D7-A22D-13F3C71982A2}" type="slidenum">
              <a:rPr lang="en-US" altLang="en-US"/>
              <a:pPr/>
              <a:t>‹#›</a:t>
            </a:fld>
            <a:endParaRPr lang="en-US" altLang="en-US"/>
          </a:p>
        </p:txBody>
      </p:sp>
    </p:spTree>
    <p:extLst>
      <p:ext uri="{BB962C8B-B14F-4D97-AF65-F5344CB8AC3E}">
        <p14:creationId xmlns:p14="http://schemas.microsoft.com/office/powerpoint/2010/main" val="818410875"/>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2" name="Rectangle 8">
            <a:extLst>
              <a:ext uri="{FF2B5EF4-FFF2-40B4-BE49-F238E27FC236}">
                <a16:creationId xmlns:a16="http://schemas.microsoft.com/office/drawing/2014/main" id="{F7C77A26-A177-4A87-8A01-E6C5CD53C0AB}"/>
              </a:ext>
            </a:extLst>
          </p:cNvPr>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fontAlgn="auto">
              <a:spcBef>
                <a:spcPts val="0"/>
              </a:spcBef>
              <a:spcAft>
                <a:spcPts val="0"/>
              </a:spcAft>
              <a:defRPr/>
            </a:pPr>
            <a:endParaRPr kumimoji="0" lang="zh-TW" altLang="zh-TW" sz="2400">
              <a:latin typeface="+mn-lt"/>
              <a:ea typeface="+mn-ea"/>
            </a:endParaRPr>
          </a:p>
        </p:txBody>
      </p:sp>
      <p:sp>
        <p:nvSpPr>
          <p:cNvPr id="1033" name="Rectangle 9">
            <a:extLst>
              <a:ext uri="{FF2B5EF4-FFF2-40B4-BE49-F238E27FC236}">
                <a16:creationId xmlns:a16="http://schemas.microsoft.com/office/drawing/2014/main" id="{4E24CA75-004A-4539-8472-424451A6ABEE}"/>
              </a:ext>
            </a:extLst>
          </p:cNvPr>
          <p:cNvSpPr>
            <a:spLocks noGrp="1" noChangeArrowheads="1"/>
          </p:cNvSpPr>
          <p:nvPr>
            <p:ph type="title"/>
          </p:nvPr>
        </p:nvSpPr>
        <p:spPr bwMode="auto">
          <a:xfrm>
            <a:off x="1534585" y="214314"/>
            <a:ext cx="10390716"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1034" name="Rectangle 10">
            <a:extLst>
              <a:ext uri="{FF2B5EF4-FFF2-40B4-BE49-F238E27FC236}">
                <a16:creationId xmlns:a16="http://schemas.microsoft.com/office/drawing/2014/main" id="{C5AC5AAD-AFEB-4105-97BA-F60A61CB8667}"/>
              </a:ext>
            </a:extLst>
          </p:cNvPr>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155" name="Rectangle 11">
            <a:extLst>
              <a:ext uri="{FF2B5EF4-FFF2-40B4-BE49-F238E27FC236}">
                <a16:creationId xmlns:a16="http://schemas.microsoft.com/office/drawing/2014/main" id="{4720D7F9-BFA5-46BC-B793-6F7CFF5AD652}"/>
              </a:ext>
            </a:extLst>
          </p:cNvPr>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kumimoji="0" sz="1400" smtClean="0">
                <a:latin typeface="+mn-lt"/>
                <a:ea typeface="+mn-ea"/>
              </a:defRPr>
            </a:lvl1pPr>
          </a:lstStyle>
          <a:p>
            <a:pPr>
              <a:defRPr/>
            </a:pPr>
            <a:fld id="{C6B70996-7230-414A-BBDB-7C47E856E053}" type="datetimeFigureOut">
              <a:rPr lang="zh-TW" altLang="en-US"/>
              <a:pPr>
                <a:defRPr/>
              </a:pPr>
              <a:t>2021/11/21</a:t>
            </a:fld>
            <a:endParaRPr lang="zh-TW" altLang="en-US"/>
          </a:p>
        </p:txBody>
      </p:sp>
      <p:sp>
        <p:nvSpPr>
          <p:cNvPr id="6156" name="Rectangle 12">
            <a:extLst>
              <a:ext uri="{FF2B5EF4-FFF2-40B4-BE49-F238E27FC236}">
                <a16:creationId xmlns:a16="http://schemas.microsoft.com/office/drawing/2014/main" id="{14EF89F5-9474-4505-883D-8532EE202CF7}"/>
              </a:ext>
            </a:extLst>
          </p:cNvPr>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kumimoji="0" sz="1400">
                <a:latin typeface="+mn-lt"/>
                <a:ea typeface="+mn-ea"/>
              </a:defRPr>
            </a:lvl1pPr>
          </a:lstStyle>
          <a:p>
            <a:pPr>
              <a:defRPr/>
            </a:pPr>
            <a:endParaRPr lang="zh-TW" altLang="en-US"/>
          </a:p>
        </p:txBody>
      </p:sp>
      <p:sp>
        <p:nvSpPr>
          <p:cNvPr id="6157" name="Rectangle 13">
            <a:extLst>
              <a:ext uri="{FF2B5EF4-FFF2-40B4-BE49-F238E27FC236}">
                <a16:creationId xmlns:a16="http://schemas.microsoft.com/office/drawing/2014/main" id="{BFDACAB2-C47B-434A-AC39-F4B9A2A78BE4}"/>
              </a:ext>
            </a:extLst>
          </p:cNvPr>
          <p:cNvSpPr>
            <a:spLocks noGrp="1" noChangeArrowheads="1"/>
          </p:cNvSpPr>
          <p:nvPr>
            <p:ph type="sldNum" sz="quarter" idx="4"/>
          </p:nvPr>
        </p:nvSpPr>
        <p:spPr bwMode="auto">
          <a:xfrm>
            <a:off x="938953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atin typeface="Tahoma" panose="020B0604030504040204" pitchFamily="34" charset="0"/>
              </a:defRPr>
            </a:lvl1pPr>
          </a:lstStyle>
          <a:p>
            <a:fld id="{2B55BF4D-B8ED-490E-9621-A0073329C26F}" type="slidenum">
              <a:rPr lang="zh-TW" altLang="en-US"/>
              <a:pPr/>
              <a:t>‹#›</a:t>
            </a:fld>
            <a:endParaRPr lang="zh-TW" altLang="en-US"/>
          </a:p>
        </p:txBody>
      </p:sp>
    </p:spTree>
    <p:extLst>
      <p:ext uri="{BB962C8B-B14F-4D97-AF65-F5344CB8AC3E}">
        <p14:creationId xmlns:p14="http://schemas.microsoft.com/office/powerpoint/2010/main" val="2251690695"/>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Lst>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ahoma" pitchFamily="34" charset="0"/>
          <a:ea typeface="新細明體" charset="-120"/>
        </a:defRPr>
      </a:lvl2pPr>
      <a:lvl3pPr algn="l" rtl="0" fontAlgn="base">
        <a:spcBef>
          <a:spcPct val="0"/>
        </a:spcBef>
        <a:spcAft>
          <a:spcPct val="0"/>
        </a:spcAft>
        <a:defRPr kumimoji="1" sz="4400">
          <a:solidFill>
            <a:schemeClr val="tx2"/>
          </a:solidFill>
          <a:latin typeface="Tahoma" pitchFamily="34" charset="0"/>
          <a:ea typeface="新細明體" charset="-120"/>
        </a:defRPr>
      </a:lvl3pPr>
      <a:lvl4pPr algn="l" rtl="0" fontAlgn="base">
        <a:spcBef>
          <a:spcPct val="0"/>
        </a:spcBef>
        <a:spcAft>
          <a:spcPct val="0"/>
        </a:spcAft>
        <a:defRPr kumimoji="1" sz="4400">
          <a:solidFill>
            <a:schemeClr val="tx2"/>
          </a:solidFill>
          <a:latin typeface="Tahoma" pitchFamily="34" charset="0"/>
          <a:ea typeface="新細明體" charset="-120"/>
        </a:defRPr>
      </a:lvl4pPr>
      <a:lvl5pPr algn="l" rtl="0" fontAlgn="base">
        <a:spcBef>
          <a:spcPct val="0"/>
        </a:spcBef>
        <a:spcAft>
          <a:spcPct val="0"/>
        </a:spcAft>
        <a:defRPr kumimoji="1" sz="4400">
          <a:solidFill>
            <a:schemeClr val="tx2"/>
          </a:solidFill>
          <a:latin typeface="Tahoma" pitchFamily="34" charset="0"/>
          <a:ea typeface="新細明體" charset="-120"/>
        </a:defRPr>
      </a:lvl5pPr>
      <a:lvl6pPr marL="457200" algn="l" rtl="0" eaLnBrk="1" fontAlgn="base" hangingPunct="1">
        <a:spcBef>
          <a:spcPct val="0"/>
        </a:spcBef>
        <a:spcAft>
          <a:spcPct val="0"/>
        </a:spcAft>
        <a:defRPr kumimoji="1" sz="4400">
          <a:solidFill>
            <a:schemeClr val="tx2"/>
          </a:solidFill>
          <a:latin typeface="Tahoma" pitchFamily="34" charset="0"/>
          <a:ea typeface="新細明體" charset="-120"/>
        </a:defRPr>
      </a:lvl6pPr>
      <a:lvl7pPr marL="914400" algn="l" rtl="0" eaLnBrk="1" fontAlgn="base" hangingPunct="1">
        <a:spcBef>
          <a:spcPct val="0"/>
        </a:spcBef>
        <a:spcAft>
          <a:spcPct val="0"/>
        </a:spcAft>
        <a:defRPr kumimoji="1" sz="4400">
          <a:solidFill>
            <a:schemeClr val="tx2"/>
          </a:solidFill>
          <a:latin typeface="Tahoma" pitchFamily="34" charset="0"/>
          <a:ea typeface="新細明體" charset="-120"/>
        </a:defRPr>
      </a:lvl7pPr>
      <a:lvl8pPr marL="1371600" algn="l" rtl="0" eaLnBrk="1" fontAlgn="base" hangingPunct="1">
        <a:spcBef>
          <a:spcPct val="0"/>
        </a:spcBef>
        <a:spcAft>
          <a:spcPct val="0"/>
        </a:spcAft>
        <a:defRPr kumimoji="1" sz="4400">
          <a:solidFill>
            <a:schemeClr val="tx2"/>
          </a:solidFill>
          <a:latin typeface="Tahoma" pitchFamily="34" charset="0"/>
          <a:ea typeface="新細明體" charset="-120"/>
        </a:defRPr>
      </a:lvl8pPr>
      <a:lvl9pPr marL="1828800" algn="l" rtl="0" eaLnBrk="1" fontAlgn="base" hangingPunct="1">
        <a:spcBef>
          <a:spcPct val="0"/>
        </a:spcBef>
        <a:spcAft>
          <a:spcPct val="0"/>
        </a:spcAft>
        <a:defRPr kumimoji="1" sz="4400">
          <a:solidFill>
            <a:schemeClr val="tx2"/>
          </a:solidFill>
          <a:latin typeface="Tahoma" pitchFamily="34" charset="0"/>
          <a:ea typeface="新細明體" charset="-12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47240"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39495" y="355880"/>
            <a:ext cx="11330119" cy="707981"/>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11/21/2021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a:cxnSpLocks/>
          </p:cNvCxnSpPr>
          <p:nvPr userDrawn="1"/>
        </p:nvCxnSpPr>
        <p:spPr>
          <a:xfrm>
            <a:off x="325316" y="1170016"/>
            <a:ext cx="11526715"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29295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1" r:id="rId4"/>
    <p:sldLayoutId id="2147483682" r:id="rId5"/>
  </p:sldLayoutIdLst>
  <p:txStyles>
    <p:titleStyle>
      <a:lvl1pPr algn="l" defTabSz="914400" rtl="0" eaLnBrk="1" latinLnBrk="0" hangingPunct="1">
        <a:spcBef>
          <a:spcPct val="0"/>
        </a:spcBef>
        <a:buNone/>
        <a:defRPr sz="3600" b="1"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823"/>
            </a:gs>
            <a:gs pos="50000">
              <a:srgbClr val="00124C"/>
            </a:gs>
            <a:gs pos="100000">
              <a:srgbClr val="000823"/>
            </a:gs>
          </a:gsLst>
          <a:lin ang="5400000" scaled="1"/>
        </a:gradFill>
        <a:effectLst/>
      </p:bgPr>
    </p:bg>
    <p:spTree>
      <p:nvGrpSpPr>
        <p:cNvPr id="1" name=""/>
        <p:cNvGrpSpPr/>
        <p:nvPr/>
      </p:nvGrpSpPr>
      <p:grpSpPr>
        <a:xfrm>
          <a:off x="0" y="0"/>
          <a:ext cx="0" cy="0"/>
          <a:chOff x="0" y="0"/>
          <a:chExt cx="0" cy="0"/>
        </a:xfrm>
      </p:grpSpPr>
      <p:sp>
        <p:nvSpPr>
          <p:cNvPr id="1032" name="Rectangle 8">
            <a:extLst>
              <a:ext uri="{FF2B5EF4-FFF2-40B4-BE49-F238E27FC236}">
                <a16:creationId xmlns:a16="http://schemas.microsoft.com/office/drawing/2014/main" id="{EE48E9A3-94A9-474F-9672-DF944A82943C}"/>
              </a:ext>
            </a:extLst>
          </p:cNvPr>
          <p:cNvSpPr>
            <a:spLocks noGrp="1" noChangeArrowheads="1"/>
          </p:cNvSpPr>
          <p:nvPr>
            <p:ph type="title"/>
          </p:nvPr>
        </p:nvSpPr>
        <p:spPr bwMode="auto">
          <a:xfrm>
            <a:off x="406400" y="266700"/>
            <a:ext cx="11379200" cy="13335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US" dirty="0"/>
              <a:t>Click to edit Master title style and I want</a:t>
            </a:r>
          </a:p>
        </p:txBody>
      </p:sp>
      <p:sp>
        <p:nvSpPr>
          <p:cNvPr id="1033" name="Rectangle 9">
            <a:extLst>
              <a:ext uri="{FF2B5EF4-FFF2-40B4-BE49-F238E27FC236}">
                <a16:creationId xmlns:a16="http://schemas.microsoft.com/office/drawing/2014/main" id="{CFB45E42-F296-41CB-80F3-D2523ADFA56E}"/>
              </a:ext>
            </a:extLst>
          </p:cNvPr>
          <p:cNvSpPr>
            <a:spLocks noGrp="1" noChangeArrowheads="1"/>
          </p:cNvSpPr>
          <p:nvPr>
            <p:ph type="body" idx="1"/>
          </p:nvPr>
        </p:nvSpPr>
        <p:spPr bwMode="auto">
          <a:xfrm>
            <a:off x="812800" y="2133600"/>
            <a:ext cx="107696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dirty="0"/>
              <a:t>Click to edit Master text styles</a:t>
            </a:r>
          </a:p>
          <a:p>
            <a:pPr lvl="1"/>
            <a:r>
              <a:rPr lang="en-US" dirty="0" err="1"/>
              <a:t>Secon</a:t>
            </a:r>
            <a:r>
              <a:rPr lang="en-US" dirty="0"/>
              <a:t>	d Level so what happens when there are two lines. l must be under S</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8819"/>
      </p:ext>
    </p:extLst>
  </p:cSld>
  <p:clrMap bg1="dk2" tx1="lt1" bg2="dk1"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marL="1881188" indent="-1881188" algn="l" rtl="0" eaLnBrk="0" fontAlgn="base" hangingPunct="0">
        <a:spcBef>
          <a:spcPct val="0"/>
        </a:spcBef>
        <a:spcAft>
          <a:spcPct val="0"/>
        </a:spcAft>
        <a:defRPr sz="4000" i="1">
          <a:solidFill>
            <a:srgbClr val="AFF7F0"/>
          </a:solidFill>
          <a:effectLst>
            <a:outerShdw blurRad="38100" dist="38100" dir="2700000" algn="tl">
              <a:srgbClr val="000000"/>
            </a:outerShdw>
          </a:effectLst>
          <a:latin typeface="+mj-lt"/>
          <a:ea typeface="+mj-ea"/>
          <a:cs typeface="+mj-cs"/>
        </a:defRPr>
      </a:lvl1pPr>
      <a:lvl2pPr marL="1881188" indent="-1881188" algn="l" rtl="0" eaLnBrk="0" fontAlgn="base" hangingPunct="0">
        <a:spcBef>
          <a:spcPct val="0"/>
        </a:spcBef>
        <a:spcAft>
          <a:spcPct val="0"/>
        </a:spcAft>
        <a:defRPr sz="4000" i="1">
          <a:solidFill>
            <a:srgbClr val="AFF7F0"/>
          </a:solidFill>
          <a:effectLst>
            <a:outerShdw blurRad="38100" dist="38100" dir="2700000" algn="tl">
              <a:srgbClr val="000000"/>
            </a:outerShdw>
          </a:effectLst>
          <a:latin typeface="Times New Roman" charset="0"/>
        </a:defRPr>
      </a:lvl2pPr>
      <a:lvl3pPr marL="1881188" indent="-1881188" algn="l" rtl="0" eaLnBrk="0" fontAlgn="base" hangingPunct="0">
        <a:spcBef>
          <a:spcPct val="0"/>
        </a:spcBef>
        <a:spcAft>
          <a:spcPct val="0"/>
        </a:spcAft>
        <a:defRPr sz="4000" i="1">
          <a:solidFill>
            <a:srgbClr val="AFF7F0"/>
          </a:solidFill>
          <a:effectLst>
            <a:outerShdw blurRad="38100" dist="38100" dir="2700000" algn="tl">
              <a:srgbClr val="000000"/>
            </a:outerShdw>
          </a:effectLst>
          <a:latin typeface="Times New Roman" charset="0"/>
        </a:defRPr>
      </a:lvl3pPr>
      <a:lvl4pPr marL="1881188" indent="-1881188" algn="l" rtl="0" eaLnBrk="0" fontAlgn="base" hangingPunct="0">
        <a:spcBef>
          <a:spcPct val="0"/>
        </a:spcBef>
        <a:spcAft>
          <a:spcPct val="0"/>
        </a:spcAft>
        <a:defRPr sz="4000" i="1">
          <a:solidFill>
            <a:srgbClr val="AFF7F0"/>
          </a:solidFill>
          <a:effectLst>
            <a:outerShdw blurRad="38100" dist="38100" dir="2700000" algn="tl">
              <a:srgbClr val="000000"/>
            </a:outerShdw>
          </a:effectLst>
          <a:latin typeface="Times New Roman" charset="0"/>
        </a:defRPr>
      </a:lvl4pPr>
      <a:lvl5pPr marL="1881188" indent="-1881188" algn="l" rtl="0" eaLnBrk="0" fontAlgn="base" hangingPunct="0">
        <a:spcBef>
          <a:spcPct val="0"/>
        </a:spcBef>
        <a:spcAft>
          <a:spcPct val="0"/>
        </a:spcAft>
        <a:defRPr sz="4000" i="1">
          <a:solidFill>
            <a:srgbClr val="AFF7F0"/>
          </a:solidFill>
          <a:effectLst>
            <a:outerShdw blurRad="38100" dist="38100" dir="2700000" algn="tl">
              <a:srgbClr val="000000"/>
            </a:outerShdw>
          </a:effectLst>
          <a:latin typeface="Times New Roman" charset="0"/>
        </a:defRPr>
      </a:lvl5pPr>
      <a:lvl6pPr marL="2338388" algn="l" rtl="0" eaLnBrk="0" fontAlgn="base" hangingPunct="0">
        <a:spcBef>
          <a:spcPct val="0"/>
        </a:spcBef>
        <a:spcAft>
          <a:spcPct val="0"/>
        </a:spcAft>
        <a:defRPr sz="4000" i="1">
          <a:solidFill>
            <a:srgbClr val="AFF7F0"/>
          </a:solidFill>
          <a:effectLst>
            <a:outerShdw blurRad="38100" dist="38100" dir="2700000" algn="tl">
              <a:srgbClr val="000000"/>
            </a:outerShdw>
          </a:effectLst>
          <a:latin typeface="Times New Roman" charset="0"/>
        </a:defRPr>
      </a:lvl6pPr>
      <a:lvl7pPr marL="2795588" algn="l" rtl="0" eaLnBrk="0" fontAlgn="base" hangingPunct="0">
        <a:spcBef>
          <a:spcPct val="0"/>
        </a:spcBef>
        <a:spcAft>
          <a:spcPct val="0"/>
        </a:spcAft>
        <a:defRPr sz="4000" i="1">
          <a:solidFill>
            <a:srgbClr val="AFF7F0"/>
          </a:solidFill>
          <a:effectLst>
            <a:outerShdw blurRad="38100" dist="38100" dir="2700000" algn="tl">
              <a:srgbClr val="000000"/>
            </a:outerShdw>
          </a:effectLst>
          <a:latin typeface="Times New Roman" charset="0"/>
        </a:defRPr>
      </a:lvl7pPr>
      <a:lvl8pPr marL="3252788" algn="l" rtl="0" eaLnBrk="0" fontAlgn="base" hangingPunct="0">
        <a:spcBef>
          <a:spcPct val="0"/>
        </a:spcBef>
        <a:spcAft>
          <a:spcPct val="0"/>
        </a:spcAft>
        <a:defRPr sz="4000" i="1">
          <a:solidFill>
            <a:srgbClr val="AFF7F0"/>
          </a:solidFill>
          <a:effectLst>
            <a:outerShdw blurRad="38100" dist="38100" dir="2700000" algn="tl">
              <a:srgbClr val="000000"/>
            </a:outerShdw>
          </a:effectLst>
          <a:latin typeface="Times New Roman" charset="0"/>
        </a:defRPr>
      </a:lvl8pPr>
      <a:lvl9pPr marL="3709988" algn="l" rtl="0" eaLnBrk="0" fontAlgn="base" hangingPunct="0">
        <a:spcBef>
          <a:spcPct val="0"/>
        </a:spcBef>
        <a:spcAft>
          <a:spcPct val="0"/>
        </a:spcAft>
        <a:defRPr sz="4000" i="1">
          <a:solidFill>
            <a:srgbClr val="AFF7F0"/>
          </a:solidFill>
          <a:effectLst>
            <a:outerShdw blurRad="38100" dist="38100" dir="2700000" algn="tl">
              <a:srgbClr val="000000"/>
            </a:outerShdw>
          </a:effectLst>
          <a:latin typeface="Times New Roman" charset="0"/>
        </a:defRPr>
      </a:lvl9pPr>
    </p:titleStyle>
    <p:bodyStyle>
      <a:lvl1pPr marL="342900" indent="-342900" algn="l" rtl="0" eaLnBrk="0" fontAlgn="base" hangingPunct="0">
        <a:spcBef>
          <a:spcPct val="0"/>
        </a:spcBef>
        <a:spcAft>
          <a:spcPct val="0"/>
        </a:spcAft>
        <a:defRPr sz="2000" b="1">
          <a:solidFill>
            <a:schemeClr val="tx2"/>
          </a:solidFill>
          <a:effectLst>
            <a:outerShdw blurRad="38100" dist="38100" dir="2700000" algn="tl">
              <a:srgbClr val="000000"/>
            </a:outerShdw>
          </a:effectLst>
          <a:latin typeface="+mn-lt"/>
          <a:ea typeface="+mn-ea"/>
          <a:cs typeface="+mn-cs"/>
        </a:defRPr>
      </a:lvl1pPr>
      <a:lvl2pPr marL="395288" indent="-280988" algn="l" rtl="0" eaLnBrk="0" fontAlgn="base" hangingPunct="0">
        <a:spcBef>
          <a:spcPct val="20000"/>
        </a:spcBef>
        <a:spcAft>
          <a:spcPct val="0"/>
        </a:spcAft>
        <a:buClr>
          <a:schemeClr val="accent1"/>
        </a:buClr>
        <a:buSzPct val="100000"/>
        <a:buFont typeface="Wingdings" panose="05000000000000000000" pitchFamily="2" charset="2"/>
        <a:buChar char="w"/>
        <a:defRPr sz="3200">
          <a:solidFill>
            <a:schemeClr val="tx1"/>
          </a:solidFill>
          <a:effectLst>
            <a:outerShdw blurRad="38100" dist="38100" dir="2700000" algn="tl">
              <a:srgbClr val="000000"/>
            </a:outerShdw>
          </a:effectLst>
          <a:latin typeface="+mj-lt"/>
        </a:defRPr>
      </a:lvl2pPr>
      <a:lvl3pPr marL="928688" indent="-349250" algn="l" rtl="0" eaLnBrk="0" fontAlgn="base" hangingPunct="0">
        <a:spcBef>
          <a:spcPct val="20000"/>
        </a:spcBef>
        <a:spcAft>
          <a:spcPct val="0"/>
        </a:spcAft>
        <a:buClr>
          <a:schemeClr val="folHlink"/>
        </a:buClr>
        <a:buSzPct val="62000"/>
        <a:buFont typeface="Symbol" panose="05050102010706020507" pitchFamily="18" charset="2"/>
        <a:buChar char="¾"/>
        <a:defRPr sz="2600">
          <a:solidFill>
            <a:schemeClr val="tx1"/>
          </a:solidFill>
          <a:effectLst>
            <a:outerShdw blurRad="38100" dist="38100" dir="2700000" algn="tl">
              <a:srgbClr val="000000"/>
            </a:outerShdw>
          </a:effectLst>
          <a:latin typeface="+mj-lt"/>
        </a:defRPr>
      </a:lvl3pPr>
      <a:lvl4pPr marL="1327150" indent="-284163" algn="l" rtl="0" eaLnBrk="0" fontAlgn="base" hangingPunct="0">
        <a:spcBef>
          <a:spcPct val="20000"/>
        </a:spcBef>
        <a:spcAft>
          <a:spcPct val="0"/>
        </a:spcAft>
        <a:buClr>
          <a:schemeClr val="tx1"/>
        </a:buClr>
        <a:buSzPct val="64000"/>
        <a:buFont typeface="Symbol" panose="05050102010706020507" pitchFamily="18" charset="2"/>
        <a:buChar char="·"/>
        <a:defRPr sz="2400">
          <a:solidFill>
            <a:schemeClr val="tx1"/>
          </a:solidFill>
          <a:effectLst>
            <a:outerShdw blurRad="38100" dist="38100" dir="2700000" algn="tl">
              <a:srgbClr val="000000"/>
            </a:outerShdw>
          </a:effectLst>
          <a:latin typeface="+mj-lt"/>
        </a:defRPr>
      </a:lvl4pPr>
      <a:lvl5pPr marL="1766888" indent="-233363" algn="l" rtl="0" eaLnBrk="0" fontAlgn="base" hangingPunct="0">
        <a:spcBef>
          <a:spcPct val="20000"/>
        </a:spcBef>
        <a:spcAft>
          <a:spcPct val="0"/>
        </a:spcAft>
        <a:buClr>
          <a:schemeClr val="accent2"/>
        </a:buClr>
        <a:buSzPct val="100000"/>
        <a:buChar char="–"/>
        <a:defRPr sz="2000">
          <a:solidFill>
            <a:schemeClr val="tx1"/>
          </a:solidFill>
          <a:effectLst>
            <a:outerShdw blurRad="38100" dist="38100" dir="2700000" algn="tl">
              <a:srgbClr val="000000"/>
            </a:outerShdw>
          </a:effectLst>
          <a:latin typeface="+mj-lt"/>
        </a:defRPr>
      </a:lvl5pPr>
      <a:lvl6pPr marL="2224088" indent="-233363" algn="l" rtl="0" eaLnBrk="0" fontAlgn="base" hangingPunct="0">
        <a:spcBef>
          <a:spcPct val="20000"/>
        </a:spcBef>
        <a:spcAft>
          <a:spcPct val="0"/>
        </a:spcAft>
        <a:buClr>
          <a:schemeClr val="accent2"/>
        </a:buClr>
        <a:buSzPct val="100000"/>
        <a:buChar char="–"/>
        <a:defRPr sz="2000">
          <a:solidFill>
            <a:schemeClr val="tx1"/>
          </a:solidFill>
          <a:effectLst>
            <a:outerShdw blurRad="38100" dist="38100" dir="2700000" algn="tl">
              <a:srgbClr val="000000"/>
            </a:outerShdw>
          </a:effectLst>
          <a:latin typeface="+mj-lt"/>
        </a:defRPr>
      </a:lvl6pPr>
      <a:lvl7pPr marL="2681288" indent="-233363" algn="l" rtl="0" eaLnBrk="0" fontAlgn="base" hangingPunct="0">
        <a:spcBef>
          <a:spcPct val="20000"/>
        </a:spcBef>
        <a:spcAft>
          <a:spcPct val="0"/>
        </a:spcAft>
        <a:buClr>
          <a:schemeClr val="accent2"/>
        </a:buClr>
        <a:buSzPct val="100000"/>
        <a:buChar char="–"/>
        <a:defRPr sz="2000">
          <a:solidFill>
            <a:schemeClr val="tx1"/>
          </a:solidFill>
          <a:effectLst>
            <a:outerShdw blurRad="38100" dist="38100" dir="2700000" algn="tl">
              <a:srgbClr val="000000"/>
            </a:outerShdw>
          </a:effectLst>
          <a:latin typeface="+mj-lt"/>
        </a:defRPr>
      </a:lvl7pPr>
      <a:lvl8pPr marL="3138488" indent="-233363" algn="l" rtl="0" eaLnBrk="0" fontAlgn="base" hangingPunct="0">
        <a:spcBef>
          <a:spcPct val="20000"/>
        </a:spcBef>
        <a:spcAft>
          <a:spcPct val="0"/>
        </a:spcAft>
        <a:buClr>
          <a:schemeClr val="accent2"/>
        </a:buClr>
        <a:buSzPct val="100000"/>
        <a:buChar char="–"/>
        <a:defRPr sz="2000">
          <a:solidFill>
            <a:schemeClr val="tx1"/>
          </a:solidFill>
          <a:effectLst>
            <a:outerShdw blurRad="38100" dist="38100" dir="2700000" algn="tl">
              <a:srgbClr val="000000"/>
            </a:outerShdw>
          </a:effectLst>
          <a:latin typeface="+mj-lt"/>
        </a:defRPr>
      </a:lvl8pPr>
      <a:lvl9pPr marL="3595688" indent="-233363" algn="l" rtl="0" eaLnBrk="0" fontAlgn="base" hangingPunct="0">
        <a:spcBef>
          <a:spcPct val="20000"/>
        </a:spcBef>
        <a:spcAft>
          <a:spcPct val="0"/>
        </a:spcAft>
        <a:buClr>
          <a:schemeClr val="accent2"/>
        </a:buClr>
        <a:buSzPct val="100000"/>
        <a:buChar char="–"/>
        <a:defRPr sz="2000">
          <a:solidFill>
            <a:schemeClr val="tx1"/>
          </a:solidFill>
          <a:effectLst>
            <a:outerShdw blurRad="38100" dist="38100" dir="2700000" algn="tl">
              <a:srgbClr val="000000"/>
            </a:outerShdw>
          </a:effectLst>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D57784C-77DC-4659-8F02-10A393F048FE}"/>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ti-ET"/>
              <a:t>Click to edit Master title style</a:t>
            </a:r>
          </a:p>
        </p:txBody>
      </p:sp>
      <p:sp>
        <p:nvSpPr>
          <p:cNvPr id="1027" name="Rectangle 3">
            <a:extLst>
              <a:ext uri="{FF2B5EF4-FFF2-40B4-BE49-F238E27FC236}">
                <a16:creationId xmlns:a16="http://schemas.microsoft.com/office/drawing/2014/main" id="{DA35C4BC-FB9D-435D-9BA2-C9EF818A4F74}"/>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i-ET"/>
              <a:t>Click to edit Master text styles</a:t>
            </a:r>
          </a:p>
          <a:p>
            <a:pPr lvl="1"/>
            <a:r>
              <a:rPr lang="en-US" altLang="ti-ET"/>
              <a:t>Second level</a:t>
            </a:r>
          </a:p>
          <a:p>
            <a:pPr lvl="2"/>
            <a:r>
              <a:rPr lang="en-US" altLang="ti-ET"/>
              <a:t>Third level</a:t>
            </a:r>
          </a:p>
          <a:p>
            <a:pPr lvl="3"/>
            <a:r>
              <a:rPr lang="en-US" altLang="ti-ET"/>
              <a:t>Fourth level</a:t>
            </a:r>
          </a:p>
          <a:p>
            <a:pPr lvl="4"/>
            <a:r>
              <a:rPr lang="en-US" altLang="ti-ET"/>
              <a:t>Fifth level</a:t>
            </a:r>
          </a:p>
        </p:txBody>
      </p:sp>
      <p:sp>
        <p:nvSpPr>
          <p:cNvPr id="1028" name="Rectangle 4">
            <a:extLst>
              <a:ext uri="{FF2B5EF4-FFF2-40B4-BE49-F238E27FC236}">
                <a16:creationId xmlns:a16="http://schemas.microsoft.com/office/drawing/2014/main" id="{3E98B319-3BDF-4B0F-9702-587508C2B551}"/>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a:extLst>
              <a:ext uri="{FF2B5EF4-FFF2-40B4-BE49-F238E27FC236}">
                <a16:creationId xmlns:a16="http://schemas.microsoft.com/office/drawing/2014/main" id="{D3F3152D-9358-405F-96F5-100CDC2B24D3}"/>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a:extLst>
              <a:ext uri="{FF2B5EF4-FFF2-40B4-BE49-F238E27FC236}">
                <a16:creationId xmlns:a16="http://schemas.microsoft.com/office/drawing/2014/main" id="{CF379DCE-58BC-4825-8398-6789799D754C}"/>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3A7C36CD-EC06-4A4E-88BF-F3B41B3000F0}" type="slidenum">
              <a:rPr lang="en-US" altLang="ti-ET"/>
              <a:pPr>
                <a:defRPr/>
              </a:pPr>
              <a:t>‹#›</a:t>
            </a:fld>
            <a:endParaRPr lang="en-US" altLang="ti-ET"/>
          </a:p>
        </p:txBody>
      </p:sp>
    </p:spTree>
    <p:extLst>
      <p:ext uri="{BB962C8B-B14F-4D97-AF65-F5344CB8AC3E}">
        <p14:creationId xmlns:p14="http://schemas.microsoft.com/office/powerpoint/2010/main" val="2979162084"/>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100000">
              <a:schemeClr val="bg1"/>
            </a:gs>
          </a:gsLst>
          <a:lin ang="0" scaled="1"/>
        </a:gradFill>
        <a:effectLst/>
      </p:bgPr>
    </p:bg>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A9A3F13-0A57-4B8B-8334-0C04B24F095C}"/>
              </a:ext>
            </a:extLst>
          </p:cNvPr>
          <p:cNvSpPr>
            <a:spLocks noGrp="1" noChangeArrowheads="1"/>
          </p:cNvSpPr>
          <p:nvPr>
            <p:ph type="title"/>
          </p:nvPr>
        </p:nvSpPr>
        <p:spPr bwMode="auto">
          <a:xfrm>
            <a:off x="914400" y="381000"/>
            <a:ext cx="10363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ti-ET"/>
              <a:t>Click to edit Master title style</a:t>
            </a:r>
          </a:p>
        </p:txBody>
      </p:sp>
      <p:sp>
        <p:nvSpPr>
          <p:cNvPr id="39939" name="Rectangle 3">
            <a:extLst>
              <a:ext uri="{FF2B5EF4-FFF2-40B4-BE49-F238E27FC236}">
                <a16:creationId xmlns:a16="http://schemas.microsoft.com/office/drawing/2014/main" id="{85C61D46-3B3E-4F1C-9B2A-403C4EFF966B}"/>
              </a:ext>
            </a:extLst>
          </p:cNvPr>
          <p:cNvSpPr>
            <a:spLocks noGrp="1" noChangeArrowheads="1"/>
          </p:cNvSpPr>
          <p:nvPr>
            <p:ph type="body" idx="1"/>
          </p:nvPr>
        </p:nvSpPr>
        <p:spPr bwMode="auto">
          <a:xfrm>
            <a:off x="914400" y="1447800"/>
            <a:ext cx="10363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ti-ET"/>
              <a:t>Click to edit Master text styles</a:t>
            </a:r>
          </a:p>
          <a:p>
            <a:pPr lvl="1"/>
            <a:r>
              <a:rPr lang="en-US" altLang="ti-ET"/>
              <a:t>Second level</a:t>
            </a:r>
          </a:p>
          <a:p>
            <a:pPr lvl="2"/>
            <a:r>
              <a:rPr lang="en-US" altLang="ti-ET"/>
              <a:t>Third level</a:t>
            </a:r>
          </a:p>
          <a:p>
            <a:pPr lvl="3"/>
            <a:r>
              <a:rPr lang="en-US" altLang="ti-ET"/>
              <a:t>Fourth level</a:t>
            </a:r>
          </a:p>
          <a:p>
            <a:pPr lvl="4"/>
            <a:r>
              <a:rPr lang="en-US" altLang="ti-ET"/>
              <a:t>Fifth level</a:t>
            </a:r>
          </a:p>
        </p:txBody>
      </p:sp>
      <p:sp>
        <p:nvSpPr>
          <p:cNvPr id="39940" name="Rectangle 4">
            <a:extLst>
              <a:ext uri="{FF2B5EF4-FFF2-40B4-BE49-F238E27FC236}">
                <a16:creationId xmlns:a16="http://schemas.microsoft.com/office/drawing/2014/main" id="{3E4F4C71-63AB-416C-97CA-3BDEFB59D19B}"/>
              </a:ext>
            </a:extLst>
          </p:cNvPr>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ltLang="ti-ET"/>
          </a:p>
        </p:txBody>
      </p:sp>
      <p:sp>
        <p:nvSpPr>
          <p:cNvPr id="39941" name="Rectangle 5">
            <a:extLst>
              <a:ext uri="{FF2B5EF4-FFF2-40B4-BE49-F238E27FC236}">
                <a16:creationId xmlns:a16="http://schemas.microsoft.com/office/drawing/2014/main" id="{72D31BF5-6E72-40F3-A28F-77EFA6245C1F}"/>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ltLang="ti-ET"/>
          </a:p>
        </p:txBody>
      </p:sp>
      <p:sp>
        <p:nvSpPr>
          <p:cNvPr id="39942" name="Rectangle 6">
            <a:extLst>
              <a:ext uri="{FF2B5EF4-FFF2-40B4-BE49-F238E27FC236}">
                <a16:creationId xmlns:a16="http://schemas.microsoft.com/office/drawing/2014/main" id="{E52BA22A-9D40-4339-9DB6-94ED02A4F46A}"/>
              </a:ext>
            </a:extLst>
          </p:cNvPr>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7E6844BC-9244-419D-99B6-66ABB54F187D}" type="slidenum">
              <a:rPr lang="en-US" altLang="ti-ET"/>
              <a:pPr/>
              <a:t>‹#›</a:t>
            </a:fld>
            <a:endParaRPr lang="en-US" altLang="ti-ET"/>
          </a:p>
        </p:txBody>
      </p:sp>
    </p:spTree>
    <p:extLst>
      <p:ext uri="{BB962C8B-B14F-4D97-AF65-F5344CB8AC3E}">
        <p14:creationId xmlns:p14="http://schemas.microsoft.com/office/powerpoint/2010/main" val="3192422377"/>
      </p:ext>
    </p:extLst>
  </p:cSld>
  <p:clrMap bg1="dk2" tx1="lt1" bg2="dk1"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wipe(left)">
                                      <p:cBhvr>
                                        <p:cTn id="7" dur="500"/>
                                        <p:tgtEl>
                                          <p:spTgt spid="39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wipe(left)">
                                      <p:cBhvr>
                                        <p:cTn id="12" dur="500"/>
                                        <p:tgtEl>
                                          <p:spTgt spid="39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wipe(left)">
                                      <p:cBhvr>
                                        <p:cTn id="17" dur="500"/>
                                        <p:tgtEl>
                                          <p:spTgt spid="399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939">
                                            <p:txEl>
                                              <p:pRg st="3" end="3"/>
                                            </p:txEl>
                                          </p:spTgt>
                                        </p:tgtEl>
                                        <p:attrNameLst>
                                          <p:attrName>style.visibility</p:attrName>
                                        </p:attrNameLst>
                                      </p:cBhvr>
                                      <p:to>
                                        <p:strVal val="visible"/>
                                      </p:to>
                                    </p:set>
                                    <p:animEffect transition="in" filter="wipe(left)">
                                      <p:cBhvr>
                                        <p:cTn id="22" dur="500"/>
                                        <p:tgtEl>
                                          <p:spTgt spid="39939">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9939">
                                            <p:txEl>
                                              <p:pRg st="4" end="4"/>
                                            </p:txEl>
                                          </p:spTgt>
                                        </p:tgtEl>
                                        <p:attrNameLst>
                                          <p:attrName>style.visibility</p:attrName>
                                        </p:attrNameLst>
                                      </p:cBhvr>
                                      <p:to>
                                        <p:strVal val="visible"/>
                                      </p:to>
                                    </p:set>
                                    <p:animEffect transition="in" filter="wipe(left)">
                                      <p:cBhvr>
                                        <p:cTn id="25" dur="500"/>
                                        <p:tgtEl>
                                          <p:spTgt spid="39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bldLvl="4" autoUpdateAnimBg="0">
        <p:tmplLst>
          <p:tmpl lvl="1">
            <p:tnLst>
              <p:par>
                <p:cTn presetID="22" presetClass="entr" presetSubtype="8" fill="hold" nodeType="clickEffect">
                  <p:stCondLst>
                    <p:cond delay="0"/>
                  </p:stCondLst>
                  <p:childTnLst>
                    <p:set>
                      <p:cBhvr>
                        <p:cTn dur="1" fill="hold">
                          <p:stCondLst>
                            <p:cond delay="0"/>
                          </p:stCondLst>
                        </p:cTn>
                        <p:tgtEl>
                          <p:spTgt spid="39939"/>
                        </p:tgtEl>
                        <p:attrNameLst>
                          <p:attrName>style.visibility</p:attrName>
                        </p:attrNameLst>
                      </p:cBhvr>
                      <p:to>
                        <p:strVal val="visible"/>
                      </p:to>
                    </p:set>
                    <p:animEffect transition="in" filter="wipe(left)">
                      <p:cBhvr>
                        <p:cTn dur="500"/>
                        <p:tgtEl>
                          <p:spTgt spid="39939"/>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9939"/>
                        </p:tgtEl>
                        <p:attrNameLst>
                          <p:attrName>style.visibility</p:attrName>
                        </p:attrNameLst>
                      </p:cBhvr>
                      <p:to>
                        <p:strVal val="visible"/>
                      </p:to>
                    </p:set>
                    <p:animEffect transition="in" filter="wipe(left)">
                      <p:cBhvr>
                        <p:cTn dur="500"/>
                        <p:tgtEl>
                          <p:spTgt spid="39939"/>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9939"/>
                        </p:tgtEl>
                        <p:attrNameLst>
                          <p:attrName>style.visibility</p:attrName>
                        </p:attrNameLst>
                      </p:cBhvr>
                      <p:to>
                        <p:strVal val="visible"/>
                      </p:to>
                    </p:set>
                    <p:animEffect transition="in" filter="wipe(left)">
                      <p:cBhvr>
                        <p:cTn dur="500"/>
                        <p:tgtEl>
                          <p:spTgt spid="39939"/>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39939"/>
                        </p:tgtEl>
                        <p:attrNameLst>
                          <p:attrName>style.visibility</p:attrName>
                        </p:attrNameLst>
                      </p:cBhvr>
                      <p:to>
                        <p:strVal val="visible"/>
                      </p:to>
                    </p:set>
                    <p:animEffect transition="in" filter="wipe(left)">
                      <p:cBhvr>
                        <p:cTn dur="500"/>
                        <p:tgtEl>
                          <p:spTgt spid="39939"/>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39939"/>
                        </p:tgtEl>
                        <p:attrNameLst>
                          <p:attrName>style.visibility</p:attrName>
                        </p:attrNameLst>
                      </p:cBhvr>
                      <p:to>
                        <p:strVal val="visible"/>
                      </p:to>
                    </p:set>
                    <p:animEffect transition="in" filter="wipe(left)">
                      <p:cBhvr>
                        <p:cTn dur="500"/>
                        <p:tgtEl>
                          <p:spTgt spid="39939"/>
                        </p:tgtEl>
                      </p:cBhvr>
                    </p:animEffect>
                  </p:childTnLst>
                </p:cTn>
              </p:par>
            </p:tnLst>
          </p:tmpl>
        </p:tmplLst>
      </p:bldP>
    </p:bldLst>
  </p:timing>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i-E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C1DD87-0553-4EC7-892D-579CF0AEC8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6565FA-F32D-4098-9725-AB9DCA6D4B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81BF0-FACC-4A72-9636-C8E7BFE46D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pPr/>
              <a:t>11/21/2021</a:t>
            </a:fld>
            <a:endParaRPr lang="en-US" dirty="0"/>
          </a:p>
        </p:txBody>
      </p:sp>
      <p:sp>
        <p:nvSpPr>
          <p:cNvPr id="5" name="Footer Placeholder 4">
            <a:extLst>
              <a:ext uri="{FF2B5EF4-FFF2-40B4-BE49-F238E27FC236}">
                <a16:creationId xmlns:a16="http://schemas.microsoft.com/office/drawing/2014/main" id="{E884854C-3AD6-46C7-B97F-E7D1FA86E9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92B2726-7828-4F5C-A92B-2AEB33744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012979399"/>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ransition>
    <p:wipe dir="d"/>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2BD26BC-3FCF-493B-81B3-5DD7EF0913A2}"/>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a:t>Click to edit Master title style</a:t>
            </a:r>
          </a:p>
        </p:txBody>
      </p:sp>
      <p:sp>
        <p:nvSpPr>
          <p:cNvPr id="1027" name="Rectangle 3">
            <a:extLst>
              <a:ext uri="{FF2B5EF4-FFF2-40B4-BE49-F238E27FC236}">
                <a16:creationId xmlns:a16="http://schemas.microsoft.com/office/drawing/2014/main" id="{7BC6542F-6961-4992-A395-0D90D9A9B505}"/>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
        <p:nvSpPr>
          <p:cNvPr id="1028" name="Rectangle 4">
            <a:extLst>
              <a:ext uri="{FF2B5EF4-FFF2-40B4-BE49-F238E27FC236}">
                <a16:creationId xmlns:a16="http://schemas.microsoft.com/office/drawing/2014/main" id="{71CE8DB4-8AE3-4911-B287-ED9F5AD42E58}"/>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CA" altLang="en-US"/>
          </a:p>
        </p:txBody>
      </p:sp>
      <p:sp>
        <p:nvSpPr>
          <p:cNvPr id="1029" name="Rectangle 5">
            <a:extLst>
              <a:ext uri="{FF2B5EF4-FFF2-40B4-BE49-F238E27FC236}">
                <a16:creationId xmlns:a16="http://schemas.microsoft.com/office/drawing/2014/main" id="{7ACA768C-FA07-47C3-B31B-BC19E2BF9F03}"/>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CA" altLang="en-US"/>
          </a:p>
        </p:txBody>
      </p:sp>
      <p:sp>
        <p:nvSpPr>
          <p:cNvPr id="1030" name="Rectangle 6">
            <a:extLst>
              <a:ext uri="{FF2B5EF4-FFF2-40B4-BE49-F238E27FC236}">
                <a16:creationId xmlns:a16="http://schemas.microsoft.com/office/drawing/2014/main" id="{38669506-83D8-4B3E-BED2-71A01404C22B}"/>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4AB8F7D-1851-4239-B282-DA7981AE4F21}" type="slidenum">
              <a:rPr lang="en-CA" altLang="en-US"/>
              <a:pPr/>
              <a:t>‹#›</a:t>
            </a:fld>
            <a:endParaRPr lang="en-CA" altLang="en-US"/>
          </a:p>
        </p:txBody>
      </p:sp>
    </p:spTree>
    <p:extLst>
      <p:ext uri="{BB962C8B-B14F-4D97-AF65-F5344CB8AC3E}">
        <p14:creationId xmlns:p14="http://schemas.microsoft.com/office/powerpoint/2010/main" val="259012487"/>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4">
            <a:extLst>
              <a:ext uri="{FF2B5EF4-FFF2-40B4-BE49-F238E27FC236}">
                <a16:creationId xmlns:a16="http://schemas.microsoft.com/office/drawing/2014/main" id="{FE57CC3F-3DDC-440A-BB7F-F6A1BC4BCC44}"/>
              </a:ext>
            </a:extLst>
          </p:cNvPr>
          <p:cNvSpPr>
            <a:spLocks noGrp="1" noChangeArrowheads="1"/>
          </p:cNvSpPr>
          <p:nvPr>
            <p:ph type="ftr" sz="quarter" idx="3"/>
          </p:nvPr>
        </p:nvSpPr>
        <p:spPr bwMode="auto">
          <a:xfrm>
            <a:off x="609600" y="6553200"/>
            <a:ext cx="109728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900" b="1" i="0"/>
            </a:lvl1pPr>
          </a:lstStyle>
          <a:p>
            <a:r>
              <a:rPr lang="en-US" altLang="en-US"/>
              <a:t>David Luebke				         </a:t>
            </a:r>
            <a:fld id="{83437BD6-0992-4A0B-887E-725993BAFE55}" type="slidenum">
              <a:rPr lang="en-US" altLang="en-US"/>
              <a:pPr/>
              <a:t>‹#›</a:t>
            </a:fld>
            <a:r>
              <a:rPr lang="en-US" altLang="en-US"/>
              <a:t> 				            </a:t>
            </a:r>
            <a:fld id="{D4ABAAB2-CFC6-4C90-8AB5-70A05CCB30F8}" type="datetime1">
              <a:rPr lang="en-US" altLang="en-US"/>
              <a:pPr/>
              <a:t>11/21/2021</a:t>
            </a:fld>
            <a:endParaRPr lang="en-US" altLang="en-US"/>
          </a:p>
        </p:txBody>
      </p:sp>
      <p:sp>
        <p:nvSpPr>
          <p:cNvPr id="11267" name="Rectangle 6">
            <a:extLst>
              <a:ext uri="{FF2B5EF4-FFF2-40B4-BE49-F238E27FC236}">
                <a16:creationId xmlns:a16="http://schemas.microsoft.com/office/drawing/2014/main" id="{ACE49DDE-58F6-4648-B1BA-7FDF04C3500D}"/>
              </a:ext>
            </a:extLst>
          </p:cNvPr>
          <p:cNvSpPr>
            <a:spLocks noGrp="1" noChangeArrowheads="1"/>
          </p:cNvSpPr>
          <p:nvPr>
            <p:ph type="title"/>
          </p:nvPr>
        </p:nvSpPr>
        <p:spPr bwMode="auto">
          <a:xfrm>
            <a:off x="609600" y="228600"/>
            <a:ext cx="10972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1268" name="Rectangle 7">
            <a:extLst>
              <a:ext uri="{FF2B5EF4-FFF2-40B4-BE49-F238E27FC236}">
                <a16:creationId xmlns:a16="http://schemas.microsoft.com/office/drawing/2014/main" id="{B84EF641-7C4B-40E3-AEDD-563EDD85657D}"/>
              </a:ext>
            </a:extLst>
          </p:cNvPr>
          <p:cNvSpPr>
            <a:spLocks noGrp="1" noChangeArrowheads="1"/>
          </p:cNvSpPr>
          <p:nvPr>
            <p:ph type="body" idx="1"/>
          </p:nvPr>
        </p:nvSpPr>
        <p:spPr bwMode="auto">
          <a:xfrm>
            <a:off x="609600" y="1524000"/>
            <a:ext cx="10972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83" name="Rectangle 11">
            <a:extLst>
              <a:ext uri="{FF2B5EF4-FFF2-40B4-BE49-F238E27FC236}">
                <a16:creationId xmlns:a16="http://schemas.microsoft.com/office/drawing/2014/main" id="{945FAD23-E04E-4798-9C1E-547080AB3E65}"/>
              </a:ext>
            </a:extLst>
          </p:cNvPr>
          <p:cNvSpPr>
            <a:spLocks noChangeArrowheads="1"/>
          </p:cNvSpPr>
          <p:nvPr/>
        </p:nvSpPr>
        <p:spPr bwMode="auto">
          <a:xfrm>
            <a:off x="0" y="1371600"/>
            <a:ext cx="6096000" cy="76200"/>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w="38100">
            <a:noFill/>
            <a:miter lim="800000"/>
            <a:headEnd/>
            <a:tailEnd/>
          </a:ln>
          <a:effectLst/>
        </p:spPr>
        <p:txBody>
          <a:bodyPr wrap="none" anchor="ctr"/>
          <a:lstStyle/>
          <a:p>
            <a:pPr>
              <a:defRPr/>
            </a:pPr>
            <a:endParaRPr lang="en-US" sz="1800">
              <a:latin typeface="Arial" charset="0"/>
            </a:endParaRPr>
          </a:p>
        </p:txBody>
      </p:sp>
      <p:sp>
        <p:nvSpPr>
          <p:cNvPr id="3086" name="Rectangle 14">
            <a:extLst>
              <a:ext uri="{FF2B5EF4-FFF2-40B4-BE49-F238E27FC236}">
                <a16:creationId xmlns:a16="http://schemas.microsoft.com/office/drawing/2014/main" id="{D88644ED-1BD5-4E5D-ACAD-BB71505F6FE7}"/>
              </a:ext>
            </a:extLst>
          </p:cNvPr>
          <p:cNvSpPr>
            <a:spLocks noChangeArrowheads="1"/>
          </p:cNvSpPr>
          <p:nvPr/>
        </p:nvSpPr>
        <p:spPr bwMode="auto">
          <a:xfrm>
            <a:off x="6096000" y="1371600"/>
            <a:ext cx="6096000" cy="76200"/>
          </a:xfrm>
          <a:prstGeom prst="rect">
            <a:avLst/>
          </a:prstGeom>
          <a:gradFill rotWithShape="0">
            <a:gsLst>
              <a:gs pos="0">
                <a:srgbClr val="000082"/>
              </a:gs>
              <a:gs pos="100000">
                <a:schemeClr val="bg1"/>
              </a:gs>
            </a:gsLst>
            <a:lin ang="0" scaled="1"/>
          </a:gradFill>
          <a:ln w="38100">
            <a:noFill/>
            <a:miter lim="800000"/>
            <a:headEnd/>
            <a:tailEnd/>
          </a:ln>
          <a:effectLst/>
        </p:spPr>
        <p:txBody>
          <a:bodyPr wrap="none" anchor="ctr"/>
          <a:lstStyle/>
          <a:p>
            <a:pPr>
              <a:defRPr/>
            </a:pPr>
            <a:endParaRPr lang="en-US" sz="1800">
              <a:latin typeface="Arial" charset="0"/>
            </a:endParaRPr>
          </a:p>
        </p:txBody>
      </p:sp>
    </p:spTree>
    <p:extLst>
      <p:ext uri="{BB962C8B-B14F-4D97-AF65-F5344CB8AC3E}">
        <p14:creationId xmlns:p14="http://schemas.microsoft.com/office/powerpoint/2010/main" val="16531991"/>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hf sldNum="0" hd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eaLnBrk="0" fontAlgn="base" hangingPunct="0">
        <a:spcBef>
          <a:spcPct val="0"/>
        </a:spcBef>
        <a:spcAft>
          <a:spcPct val="0"/>
        </a:spcAft>
        <a:defRPr sz="4000">
          <a:solidFill>
            <a:schemeClr val="tx2"/>
          </a:solidFill>
          <a:latin typeface="Arial" charset="0"/>
        </a:defRPr>
      </a:lvl6pPr>
      <a:lvl7pPr marL="914400" algn="ctr" rtl="0" eaLnBrk="0" fontAlgn="base" hangingPunct="0">
        <a:spcBef>
          <a:spcPct val="0"/>
        </a:spcBef>
        <a:spcAft>
          <a:spcPct val="0"/>
        </a:spcAft>
        <a:defRPr sz="4000">
          <a:solidFill>
            <a:schemeClr val="tx2"/>
          </a:solidFill>
          <a:latin typeface="Arial" charset="0"/>
        </a:defRPr>
      </a:lvl7pPr>
      <a:lvl8pPr marL="1371600" algn="ctr" rtl="0" eaLnBrk="0" fontAlgn="base" hangingPunct="0">
        <a:spcBef>
          <a:spcPct val="0"/>
        </a:spcBef>
        <a:spcAft>
          <a:spcPct val="0"/>
        </a:spcAft>
        <a:defRPr sz="4000">
          <a:solidFill>
            <a:schemeClr val="tx2"/>
          </a:solidFill>
          <a:latin typeface="Arial" charset="0"/>
        </a:defRPr>
      </a:lvl8pPr>
      <a:lvl9pPr marL="1828800" algn="ctr" rtl="0" eaLnBrk="0" fontAlgn="base" hangingPunct="0">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accent1"/>
        </a:buClr>
        <a:buSzPct val="75000"/>
        <a:buFont typeface="Monotype Sort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65000"/>
        <a:buFont typeface="Monotype Sort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Monotype Sort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9E6E748-7845-4165-BCD8-02799E54D06B}"/>
              </a:ext>
            </a:extLst>
          </p:cNvPr>
          <p:cNvSpPr>
            <a:spLocks noGrp="1" noChangeArrowheads="1"/>
          </p:cNvSpPr>
          <p:nvPr>
            <p:ph type="title"/>
          </p:nvPr>
        </p:nvSpPr>
        <p:spPr bwMode="auto">
          <a:xfrm>
            <a:off x="455084" y="100013"/>
            <a:ext cx="10972800" cy="90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52817101-BBCC-42FB-ACA6-838F54A57082}"/>
              </a:ext>
            </a:extLst>
          </p:cNvPr>
          <p:cNvSpPr>
            <a:spLocks noGrp="1" noChangeArrowheads="1"/>
          </p:cNvSpPr>
          <p:nvPr>
            <p:ph type="body" idx="1"/>
          </p:nvPr>
        </p:nvSpPr>
        <p:spPr bwMode="auto">
          <a:xfrm>
            <a:off x="467784" y="1214439"/>
            <a:ext cx="10972800"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1CAF2367-B70C-4C9D-8A4F-304F5E22B9F7}"/>
              </a:ext>
            </a:extLst>
          </p:cNvPr>
          <p:cNvSpPr>
            <a:spLocks noGrp="1" noChangeArrowheads="1"/>
          </p:cNvSpPr>
          <p:nvPr>
            <p:ph type="dt" sz="half" idx="2"/>
          </p:nvPr>
        </p:nvSpPr>
        <p:spPr bwMode="auto">
          <a:xfrm>
            <a:off x="609600" y="6397625"/>
            <a:ext cx="28448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CD9E2D9F-EEBE-4E29-B4E7-CC6C052DF8E7}"/>
              </a:ext>
            </a:extLst>
          </p:cNvPr>
          <p:cNvSpPr>
            <a:spLocks noGrp="1" noChangeArrowheads="1"/>
          </p:cNvSpPr>
          <p:nvPr>
            <p:ph type="ftr" sz="quarter" idx="3"/>
          </p:nvPr>
        </p:nvSpPr>
        <p:spPr bwMode="auto">
          <a:xfrm>
            <a:off x="4165600" y="6397625"/>
            <a:ext cx="38608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30CFDAEC-F901-439A-81D3-122E4E9A6C2C}"/>
              </a:ext>
            </a:extLst>
          </p:cNvPr>
          <p:cNvSpPr>
            <a:spLocks noGrp="1" noChangeArrowheads="1"/>
          </p:cNvSpPr>
          <p:nvPr>
            <p:ph type="sldNum" sz="quarter" idx="4"/>
          </p:nvPr>
        </p:nvSpPr>
        <p:spPr bwMode="auto">
          <a:xfrm>
            <a:off x="8737600" y="6397625"/>
            <a:ext cx="28448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CED588D-924D-4981-8725-41015DA531B7}" type="slidenum">
              <a:rPr lang="en-US" altLang="en-US"/>
              <a:pPr/>
              <a:t>‹#›</a:t>
            </a:fld>
            <a:endParaRPr lang="en-US" altLang="en-US"/>
          </a:p>
        </p:txBody>
      </p:sp>
      <p:sp>
        <p:nvSpPr>
          <p:cNvPr id="8" name="Rectangle 11">
            <a:extLst>
              <a:ext uri="{FF2B5EF4-FFF2-40B4-BE49-F238E27FC236}">
                <a16:creationId xmlns:a16="http://schemas.microsoft.com/office/drawing/2014/main" id="{B7C2C802-FFD2-4854-AD12-B00CD1F1D3CC}"/>
              </a:ext>
            </a:extLst>
          </p:cNvPr>
          <p:cNvSpPr>
            <a:spLocks noChangeArrowheads="1"/>
          </p:cNvSpPr>
          <p:nvPr userDrawn="1"/>
        </p:nvSpPr>
        <p:spPr bwMode="auto">
          <a:xfrm flipV="1">
            <a:off x="467782" y="1006475"/>
            <a:ext cx="10972799" cy="45719"/>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w="38100">
            <a:noFill/>
            <a:miter lim="800000"/>
            <a:headEnd/>
            <a:tailEnd/>
          </a:ln>
          <a:effectLst/>
        </p:spPr>
        <p:txBody>
          <a:bodyPr wrap="none" anchor="ctr"/>
          <a:lstStyle/>
          <a:p>
            <a:pPr>
              <a:defRPr/>
            </a:pPr>
            <a:endParaRPr lang="en-US" sz="1800">
              <a:latin typeface="Arial" charset="0"/>
            </a:endParaRPr>
          </a:p>
        </p:txBody>
      </p:sp>
    </p:spTree>
    <p:extLst>
      <p:ext uri="{BB962C8B-B14F-4D97-AF65-F5344CB8AC3E}">
        <p14:creationId xmlns:p14="http://schemas.microsoft.com/office/powerpoint/2010/main" val="160034660"/>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Lst>
  <p:hf hdr="0" ftr="0" dt="0"/>
  <p:txStyles>
    <p:titleStyle>
      <a:lvl1pPr algn="ctr" rtl="0" fontAlgn="base">
        <a:spcBef>
          <a:spcPct val="0"/>
        </a:spcBef>
        <a:spcAft>
          <a:spcPct val="0"/>
        </a:spcAft>
        <a:defRPr sz="4000" kern="1200">
          <a:solidFill>
            <a:schemeClr val="tx2"/>
          </a:solidFill>
          <a:latin typeface="+mj-lt"/>
          <a:ea typeface="+mj-ea"/>
          <a:cs typeface="+mj-cs"/>
        </a:defRPr>
      </a:lvl1pPr>
      <a:lvl2pPr algn="ctr" rtl="0" fontAlgn="base">
        <a:spcBef>
          <a:spcPct val="0"/>
        </a:spcBef>
        <a:spcAft>
          <a:spcPct val="0"/>
        </a:spcAft>
        <a:defRPr sz="4000">
          <a:solidFill>
            <a:schemeClr val="tx2"/>
          </a:solidFill>
          <a:latin typeface="Arial" panose="020B0604020202020204" pitchFamily="34" charset="0"/>
        </a:defRPr>
      </a:lvl2pPr>
      <a:lvl3pPr algn="ctr" rtl="0" fontAlgn="base">
        <a:spcBef>
          <a:spcPct val="0"/>
        </a:spcBef>
        <a:spcAft>
          <a:spcPct val="0"/>
        </a:spcAft>
        <a:defRPr sz="4000">
          <a:solidFill>
            <a:schemeClr val="tx2"/>
          </a:solidFill>
          <a:latin typeface="Arial" panose="020B0604020202020204" pitchFamily="34" charset="0"/>
        </a:defRPr>
      </a:lvl3pPr>
      <a:lvl4pPr algn="ctr" rtl="0" fontAlgn="base">
        <a:spcBef>
          <a:spcPct val="0"/>
        </a:spcBef>
        <a:spcAft>
          <a:spcPct val="0"/>
        </a:spcAft>
        <a:defRPr sz="4000">
          <a:solidFill>
            <a:schemeClr val="tx2"/>
          </a:solidFill>
          <a:latin typeface="Arial" panose="020B0604020202020204" pitchFamily="34" charset="0"/>
        </a:defRPr>
      </a:lvl4pPr>
      <a:lvl5pPr algn="ctr" rtl="0" fontAlgn="base">
        <a:spcBef>
          <a:spcPct val="0"/>
        </a:spcBef>
        <a:spcAft>
          <a:spcPct val="0"/>
        </a:spcAft>
        <a:defRPr sz="4000">
          <a:solidFill>
            <a:schemeClr val="tx2"/>
          </a:solidFill>
          <a:latin typeface="Arial" panose="020B0604020202020204" pitchFamily="34" charset="0"/>
        </a:defRPr>
      </a:lvl5pPr>
      <a:lvl6pPr marL="457200" algn="ctr" rtl="0" fontAlgn="base">
        <a:spcBef>
          <a:spcPct val="0"/>
        </a:spcBef>
        <a:spcAft>
          <a:spcPct val="0"/>
        </a:spcAft>
        <a:defRPr sz="4000">
          <a:solidFill>
            <a:schemeClr val="tx2"/>
          </a:solidFill>
          <a:latin typeface="Arial" panose="020B0604020202020204" pitchFamily="34" charset="0"/>
        </a:defRPr>
      </a:lvl6pPr>
      <a:lvl7pPr marL="914400" algn="ctr" rtl="0" fontAlgn="base">
        <a:spcBef>
          <a:spcPct val="0"/>
        </a:spcBef>
        <a:spcAft>
          <a:spcPct val="0"/>
        </a:spcAft>
        <a:defRPr sz="4000">
          <a:solidFill>
            <a:schemeClr val="tx2"/>
          </a:solidFill>
          <a:latin typeface="Arial" panose="020B0604020202020204" pitchFamily="34" charset="0"/>
        </a:defRPr>
      </a:lvl7pPr>
      <a:lvl8pPr marL="1371600" algn="ctr" rtl="0" fontAlgn="base">
        <a:spcBef>
          <a:spcPct val="0"/>
        </a:spcBef>
        <a:spcAft>
          <a:spcPct val="0"/>
        </a:spcAft>
        <a:defRPr sz="4000">
          <a:solidFill>
            <a:schemeClr val="tx2"/>
          </a:solidFill>
          <a:latin typeface="Arial" panose="020B0604020202020204" pitchFamily="34" charset="0"/>
        </a:defRPr>
      </a:lvl8pPr>
      <a:lvl9pPr marL="1828800" algn="ctr" rtl="0" fontAlgn="base">
        <a:spcBef>
          <a:spcPct val="0"/>
        </a:spcBef>
        <a:spcAft>
          <a:spcPct val="0"/>
        </a:spcAft>
        <a:defRPr sz="40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100.xml"/></Relationships>
</file>

<file path=ppt/slides/_rels/slide10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0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0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00.xml"/></Relationships>
</file>

<file path=ppt/slides/_rels/slide11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00.xml"/></Relationships>
</file>

<file path=ppt/slides/_rels/slide11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00.xml"/></Relationships>
</file>

<file path=ppt/slides/_rels/slide11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0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5.xml"/><Relationship Id="rId1" Type="http://schemas.openxmlformats.org/officeDocument/2006/relationships/vmlDrawing" Target="../drawings/vmlDrawing11.vml"/><Relationship Id="rId4" Type="http://schemas.openxmlformats.org/officeDocument/2006/relationships/image" Target="../media/image11.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5.xml"/><Relationship Id="rId1" Type="http://schemas.openxmlformats.org/officeDocument/2006/relationships/vmlDrawing" Target="../drawings/vmlDrawing12.vml"/><Relationship Id="rId4" Type="http://schemas.openxmlformats.org/officeDocument/2006/relationships/image" Target="../media/image12.wmf"/></Relationships>
</file>

<file path=ppt/slides/_rels/slide19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5.xml"/><Relationship Id="rId1" Type="http://schemas.openxmlformats.org/officeDocument/2006/relationships/vmlDrawing" Target="../drawings/vmlDrawing13.vml"/><Relationship Id="rId4" Type="http://schemas.openxmlformats.org/officeDocument/2006/relationships/image" Target="../media/image13.wmf"/></Relationships>
</file>

<file path=ppt/slides/_rels/slide19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5.xml"/><Relationship Id="rId1" Type="http://schemas.openxmlformats.org/officeDocument/2006/relationships/vmlDrawing" Target="../drawings/vmlDrawing14.vml"/><Relationship Id="rId6" Type="http://schemas.openxmlformats.org/officeDocument/2006/relationships/image" Target="../media/image15.wmf"/><Relationship Id="rId5" Type="http://schemas.openxmlformats.org/officeDocument/2006/relationships/oleObject" Target="../embeddings/oleObject15.bin"/><Relationship Id="rId4" Type="http://schemas.openxmlformats.org/officeDocument/2006/relationships/image" Target="../media/image14.wmf"/></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1.xml"/><Relationship Id="rId1" Type="http://schemas.openxmlformats.org/officeDocument/2006/relationships/vmlDrawing" Target="../drawings/vmlDrawing15.vml"/><Relationship Id="rId4" Type="http://schemas.openxmlformats.org/officeDocument/2006/relationships/image" Target="../media/image16.wmf"/></Relationships>
</file>

<file path=ppt/slides/_rels/slide19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1.xml"/><Relationship Id="rId1" Type="http://schemas.openxmlformats.org/officeDocument/2006/relationships/vmlDrawing" Target="../drawings/vmlDrawing16.vml"/><Relationship Id="rId4" Type="http://schemas.openxmlformats.org/officeDocument/2006/relationships/image" Target="../media/image17.wmf"/></Relationships>
</file>

<file path=ppt/slides/_rels/slide19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1.xml"/><Relationship Id="rId1" Type="http://schemas.openxmlformats.org/officeDocument/2006/relationships/vmlDrawing" Target="../drawings/vmlDrawing17.vml"/><Relationship Id="rId4" Type="http://schemas.openxmlformats.org/officeDocument/2006/relationships/image" Target="../media/image1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1.xml"/><Relationship Id="rId1" Type="http://schemas.openxmlformats.org/officeDocument/2006/relationships/vmlDrawing" Target="../drawings/vmlDrawing18.vml"/><Relationship Id="rId5" Type="http://schemas.openxmlformats.org/officeDocument/2006/relationships/image" Target="../media/image19.wmf"/><Relationship Id="rId4" Type="http://schemas.openxmlformats.org/officeDocument/2006/relationships/oleObject" Target="../embeddings/oleObject19.bin"/></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43.xml"/><Relationship Id="rId4" Type="http://schemas.openxmlformats.org/officeDocument/2006/relationships/image" Target="../media/image21.png"/></Relationships>
</file>

<file path=ppt/slides/_rels/slide20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43.xml"/><Relationship Id="rId4" Type="http://schemas.openxmlformats.org/officeDocument/2006/relationships/image" Target="../media/image21.png"/></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7.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7.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7.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7.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7.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7.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7.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0.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28.png"/><Relationship Id="rId18" Type="http://schemas.openxmlformats.org/officeDocument/2006/relationships/oleObject" Target="../embeddings/oleObject27.bin"/><Relationship Id="rId3" Type="http://schemas.openxmlformats.org/officeDocument/2006/relationships/notesSlide" Target="../notesSlides/notesSlide17.xml"/><Relationship Id="rId21" Type="http://schemas.openxmlformats.org/officeDocument/2006/relationships/image" Target="../media/image32.png"/><Relationship Id="rId7" Type="http://schemas.openxmlformats.org/officeDocument/2006/relationships/image" Target="../media/image25.png"/><Relationship Id="rId12" Type="http://schemas.openxmlformats.org/officeDocument/2006/relationships/oleObject" Target="../embeddings/oleObject24.bin"/><Relationship Id="rId17" Type="http://schemas.openxmlformats.org/officeDocument/2006/relationships/image" Target="../media/image30.png"/><Relationship Id="rId2" Type="http://schemas.openxmlformats.org/officeDocument/2006/relationships/slideLayout" Target="../slideLayouts/slideLayout87.xml"/><Relationship Id="rId16" Type="http://schemas.openxmlformats.org/officeDocument/2006/relationships/oleObject" Target="../embeddings/oleObject26.bin"/><Relationship Id="rId20" Type="http://schemas.openxmlformats.org/officeDocument/2006/relationships/oleObject" Target="../embeddings/oleObject28.bin"/><Relationship Id="rId1" Type="http://schemas.openxmlformats.org/officeDocument/2006/relationships/vmlDrawing" Target="../drawings/vmlDrawing19.vml"/><Relationship Id="rId6" Type="http://schemas.openxmlformats.org/officeDocument/2006/relationships/oleObject" Target="../embeddings/oleObject21.bin"/><Relationship Id="rId11" Type="http://schemas.openxmlformats.org/officeDocument/2006/relationships/image" Target="../media/image27.png"/><Relationship Id="rId5" Type="http://schemas.openxmlformats.org/officeDocument/2006/relationships/image" Target="../media/image24.png"/><Relationship Id="rId15" Type="http://schemas.openxmlformats.org/officeDocument/2006/relationships/image" Target="../media/image29.png"/><Relationship Id="rId10" Type="http://schemas.openxmlformats.org/officeDocument/2006/relationships/oleObject" Target="../embeddings/oleObject23.bin"/><Relationship Id="rId19" Type="http://schemas.openxmlformats.org/officeDocument/2006/relationships/image" Target="../media/image31.png"/><Relationship Id="rId4" Type="http://schemas.openxmlformats.org/officeDocument/2006/relationships/oleObject" Target="../embeddings/oleObject20.bin"/><Relationship Id="rId9" Type="http://schemas.openxmlformats.org/officeDocument/2006/relationships/image" Target="../media/image26.png"/><Relationship Id="rId14" Type="http://schemas.openxmlformats.org/officeDocument/2006/relationships/oleObject" Target="../embeddings/oleObject25.bin"/></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7.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7.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7.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7.xml"/></Relationships>
</file>

<file path=ppt/slides/_rels/slide2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7.xml"/><Relationship Id="rId1" Type="http://schemas.openxmlformats.org/officeDocument/2006/relationships/vmlDrawing" Target="../drawings/vmlDrawing20.vml"/><Relationship Id="rId5" Type="http://schemas.openxmlformats.org/officeDocument/2006/relationships/image" Target="../media/image33.wmf"/><Relationship Id="rId4" Type="http://schemas.openxmlformats.org/officeDocument/2006/relationships/oleObject" Target="../embeddings/oleObject29.bin"/></Relationships>
</file>

<file path=ppt/slides/_rels/slide2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77.xml"/></Relationships>
</file>

<file path=ppt/slides/_rels/slide2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77.xml"/></Relationships>
</file>

<file path=ppt/slides/_rels/slide228.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25.xml"/><Relationship Id="rId1" Type="http://schemas.openxmlformats.org/officeDocument/2006/relationships/slideLayout" Target="../slideLayouts/slideLayout77.xml"/></Relationships>
</file>

<file path=ppt/slides/_rels/slide229.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26.xml"/><Relationship Id="rId1" Type="http://schemas.openxmlformats.org/officeDocument/2006/relationships/slideLayout" Target="../slideLayouts/slideLayout7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27.xml"/><Relationship Id="rId1" Type="http://schemas.openxmlformats.org/officeDocument/2006/relationships/slideLayout" Target="../slideLayouts/slideLayout77.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7.xml"/></Relationships>
</file>

<file path=ppt/slides/_rels/slide232.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29.xml"/><Relationship Id="rId1" Type="http://schemas.openxmlformats.org/officeDocument/2006/relationships/slideLayout" Target="../slideLayouts/slideLayout77.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7.xml"/></Relationships>
</file>

<file path=ppt/slides/_rels/slide2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7.xml"/><Relationship Id="rId1" Type="http://schemas.openxmlformats.org/officeDocument/2006/relationships/vmlDrawing" Target="../drawings/vmlDrawing21.vml"/><Relationship Id="rId5" Type="http://schemas.openxmlformats.org/officeDocument/2006/relationships/image" Target="../media/image33.wmf"/><Relationship Id="rId4" Type="http://schemas.openxmlformats.org/officeDocument/2006/relationships/oleObject" Target="../embeddings/oleObject30.bin"/></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7.xml"/></Relationships>
</file>

<file path=ppt/slides/_rels/slide236.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33.xml"/><Relationship Id="rId7" Type="http://schemas.openxmlformats.org/officeDocument/2006/relationships/image" Target="../media/image40.wmf"/><Relationship Id="rId2" Type="http://schemas.openxmlformats.org/officeDocument/2006/relationships/slideLayout" Target="../slideLayouts/slideLayout77.xml"/><Relationship Id="rId1" Type="http://schemas.openxmlformats.org/officeDocument/2006/relationships/vmlDrawing" Target="../drawings/vmlDrawing22.vml"/><Relationship Id="rId6" Type="http://schemas.openxmlformats.org/officeDocument/2006/relationships/oleObject" Target="../embeddings/oleObject32.bin"/><Relationship Id="rId11" Type="http://schemas.openxmlformats.org/officeDocument/2006/relationships/image" Target="../media/image42.wmf"/><Relationship Id="rId5" Type="http://schemas.openxmlformats.org/officeDocument/2006/relationships/image" Target="../media/image39.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41.wmf"/></Relationships>
</file>

<file path=ppt/slides/_rels/slide237.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34.xml"/><Relationship Id="rId7" Type="http://schemas.openxmlformats.org/officeDocument/2006/relationships/image" Target="../media/image44.wmf"/><Relationship Id="rId2" Type="http://schemas.openxmlformats.org/officeDocument/2006/relationships/slideLayout" Target="../slideLayouts/slideLayout77.xml"/><Relationship Id="rId1" Type="http://schemas.openxmlformats.org/officeDocument/2006/relationships/vmlDrawing" Target="../drawings/vmlDrawing23.vml"/><Relationship Id="rId6" Type="http://schemas.openxmlformats.org/officeDocument/2006/relationships/oleObject" Target="../embeddings/oleObject36.bin"/><Relationship Id="rId11" Type="http://schemas.openxmlformats.org/officeDocument/2006/relationships/image" Target="../media/image46.wmf"/><Relationship Id="rId5" Type="http://schemas.openxmlformats.org/officeDocument/2006/relationships/image" Target="../media/image43.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45.wmf"/></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7.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4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7.xml"/><Relationship Id="rId1" Type="http://schemas.openxmlformats.org/officeDocument/2006/relationships/vmlDrawing" Target="../drawings/vmlDrawing24.vml"/><Relationship Id="rId5" Type="http://schemas.openxmlformats.org/officeDocument/2006/relationships/image" Target="../media/image47.wmf"/><Relationship Id="rId4" Type="http://schemas.openxmlformats.org/officeDocument/2006/relationships/oleObject" Target="../embeddings/oleObject39.bin"/></Relationships>
</file>

<file path=ppt/slides/_rels/slide241.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image" Target="../media/image28.png"/><Relationship Id="rId18" Type="http://schemas.openxmlformats.org/officeDocument/2006/relationships/oleObject" Target="../embeddings/oleObject47.bin"/><Relationship Id="rId3" Type="http://schemas.openxmlformats.org/officeDocument/2006/relationships/notesSlide" Target="../notesSlides/notesSlide38.xml"/><Relationship Id="rId21" Type="http://schemas.openxmlformats.org/officeDocument/2006/relationships/image" Target="../media/image32.png"/><Relationship Id="rId7" Type="http://schemas.openxmlformats.org/officeDocument/2006/relationships/image" Target="../media/image25.png"/><Relationship Id="rId12" Type="http://schemas.openxmlformats.org/officeDocument/2006/relationships/oleObject" Target="../embeddings/oleObject44.bin"/><Relationship Id="rId17" Type="http://schemas.openxmlformats.org/officeDocument/2006/relationships/image" Target="../media/image30.png"/><Relationship Id="rId2" Type="http://schemas.openxmlformats.org/officeDocument/2006/relationships/slideLayout" Target="../slideLayouts/slideLayout87.xml"/><Relationship Id="rId16" Type="http://schemas.openxmlformats.org/officeDocument/2006/relationships/oleObject" Target="../embeddings/oleObject46.bin"/><Relationship Id="rId20" Type="http://schemas.openxmlformats.org/officeDocument/2006/relationships/oleObject" Target="../embeddings/oleObject48.bin"/><Relationship Id="rId1" Type="http://schemas.openxmlformats.org/officeDocument/2006/relationships/vmlDrawing" Target="../drawings/vmlDrawing25.vml"/><Relationship Id="rId6" Type="http://schemas.openxmlformats.org/officeDocument/2006/relationships/oleObject" Target="../embeddings/oleObject41.bin"/><Relationship Id="rId11" Type="http://schemas.openxmlformats.org/officeDocument/2006/relationships/image" Target="../media/image27.png"/><Relationship Id="rId5" Type="http://schemas.openxmlformats.org/officeDocument/2006/relationships/image" Target="../media/image24.png"/><Relationship Id="rId15" Type="http://schemas.openxmlformats.org/officeDocument/2006/relationships/image" Target="../media/image29.png"/><Relationship Id="rId10" Type="http://schemas.openxmlformats.org/officeDocument/2006/relationships/oleObject" Target="../embeddings/oleObject43.bin"/><Relationship Id="rId19" Type="http://schemas.openxmlformats.org/officeDocument/2006/relationships/image" Target="../media/image31.png"/><Relationship Id="rId4" Type="http://schemas.openxmlformats.org/officeDocument/2006/relationships/oleObject" Target="../embeddings/oleObject40.bin"/><Relationship Id="rId9" Type="http://schemas.openxmlformats.org/officeDocument/2006/relationships/image" Target="../media/image26.png"/><Relationship Id="rId14" Type="http://schemas.openxmlformats.org/officeDocument/2006/relationships/oleObject" Target="../embeddings/oleObject45.bin"/></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7.xml"/></Relationships>
</file>

<file path=ppt/slides/_rels/slide243.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notesSlide" Target="../notesSlides/notesSlide40.xml"/><Relationship Id="rId7" Type="http://schemas.openxmlformats.org/officeDocument/2006/relationships/image" Target="../media/image49.wmf"/><Relationship Id="rId2" Type="http://schemas.openxmlformats.org/officeDocument/2006/relationships/slideLayout" Target="../slideLayouts/slideLayout87.xml"/><Relationship Id="rId1" Type="http://schemas.openxmlformats.org/officeDocument/2006/relationships/vmlDrawing" Target="../drawings/vmlDrawing26.vml"/><Relationship Id="rId6" Type="http://schemas.openxmlformats.org/officeDocument/2006/relationships/oleObject" Target="../embeddings/oleObject50.bin"/><Relationship Id="rId5" Type="http://schemas.openxmlformats.org/officeDocument/2006/relationships/image" Target="../media/image48.wmf"/><Relationship Id="rId4" Type="http://schemas.openxmlformats.org/officeDocument/2006/relationships/oleObject" Target="../embeddings/oleObject49.bin"/><Relationship Id="rId9" Type="http://schemas.openxmlformats.org/officeDocument/2006/relationships/image" Target="../media/image50.wmf"/></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7.xml"/></Relationships>
</file>

<file path=ppt/slides/_rels/slide245.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42.xml"/><Relationship Id="rId1" Type="http://schemas.openxmlformats.org/officeDocument/2006/relationships/slideLayout" Target="../slideLayouts/slideLayout77.xml"/></Relationships>
</file>

<file path=ppt/slides/_rels/slide2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3.xml"/><Relationship Id="rId1" Type="http://schemas.openxmlformats.org/officeDocument/2006/relationships/slideLayout" Target="../slideLayouts/slideLayout77.xml"/></Relationships>
</file>

<file path=ppt/slides/_rels/slide247.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notesSlide" Target="../notesSlides/notesSlide44.xml"/><Relationship Id="rId1" Type="http://schemas.openxmlformats.org/officeDocument/2006/relationships/slideLayout" Target="../slideLayouts/slideLayout77.xml"/></Relationships>
</file>

<file path=ppt/slides/_rels/slide248.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45.xml"/><Relationship Id="rId1" Type="http://schemas.openxmlformats.org/officeDocument/2006/relationships/slideLayout" Target="../slideLayouts/slideLayout77.xml"/></Relationships>
</file>

<file path=ppt/slides/_rels/slide249.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46.xml"/><Relationship Id="rId1" Type="http://schemas.openxmlformats.org/officeDocument/2006/relationships/slideLayout" Target="../slideLayouts/slideLayout7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50.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notesSlide" Target="../notesSlides/notesSlide47.xml"/><Relationship Id="rId1" Type="http://schemas.openxmlformats.org/officeDocument/2006/relationships/slideLayout" Target="../slideLayouts/slideLayout77.xml"/><Relationship Id="rId4" Type="http://schemas.openxmlformats.org/officeDocument/2006/relationships/image" Target="../media/image57.wmf"/></Relationships>
</file>

<file path=ppt/slides/_rels/slide251.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notesSlide" Target="../notesSlides/notesSlide48.xml"/><Relationship Id="rId1" Type="http://schemas.openxmlformats.org/officeDocument/2006/relationships/slideLayout" Target="../slideLayouts/slideLayout77.xml"/><Relationship Id="rId5" Type="http://schemas.openxmlformats.org/officeDocument/2006/relationships/image" Target="../media/image60.png"/><Relationship Id="rId4" Type="http://schemas.openxmlformats.org/officeDocument/2006/relationships/image" Target="../media/image59.png"/></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7.xml"/></Relationships>
</file>

<file path=ppt/slides/_rels/slide253.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7.xml"/><Relationship Id="rId1" Type="http://schemas.openxmlformats.org/officeDocument/2006/relationships/vmlDrawing" Target="../drawings/vmlDrawing27.vml"/><Relationship Id="rId5" Type="http://schemas.openxmlformats.org/officeDocument/2006/relationships/image" Target="../media/image61.png"/><Relationship Id="rId4" Type="http://schemas.openxmlformats.org/officeDocument/2006/relationships/oleObject" Target="../embeddings/oleObject52.bin"/></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7.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7.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6.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6.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6.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6.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6.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6.xml"/><Relationship Id="rId1" Type="http://schemas.openxmlformats.org/officeDocument/2006/relationships/vmlDrawing" Target="../drawings/vmlDrawing6.v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6.xml"/><Relationship Id="rId1" Type="http://schemas.openxmlformats.org/officeDocument/2006/relationships/vmlDrawing" Target="../drawings/vmlDrawing7.vml"/><Relationship Id="rId4" Type="http://schemas.openxmlformats.org/officeDocument/2006/relationships/image" Target="../media/image7.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0.xml"/><Relationship Id="rId1" Type="http://schemas.openxmlformats.org/officeDocument/2006/relationships/vmlDrawing" Target="../drawings/vmlDrawing8.vml"/><Relationship Id="rId4" Type="http://schemas.openxmlformats.org/officeDocument/2006/relationships/image" Target="../media/image8.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0.xml"/><Relationship Id="rId1" Type="http://schemas.openxmlformats.org/officeDocument/2006/relationships/vmlDrawing" Target="../drawings/vmlDrawing9.vml"/><Relationship Id="rId4" Type="http://schemas.openxmlformats.org/officeDocument/2006/relationships/image" Target="../media/image9.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0.xml"/><Relationship Id="rId1" Type="http://schemas.openxmlformats.org/officeDocument/2006/relationships/vmlDrawing" Target="../drawings/vmlDrawing10.vml"/><Relationship Id="rId4" Type="http://schemas.openxmlformats.org/officeDocument/2006/relationships/image" Target="../media/image10.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739" y="1164324"/>
            <a:ext cx="11372295" cy="2387600"/>
          </a:xfrm>
        </p:spPr>
        <p:txBody>
          <a:bodyPr anchor="ctr" anchorCtr="0">
            <a:normAutofit/>
          </a:bodyPr>
          <a:lstStyle/>
          <a:p>
            <a:r>
              <a:rPr lang="en-US" sz="4800" b="1" dirty="0">
                <a:solidFill>
                  <a:schemeClr val="bg1"/>
                </a:solidFill>
              </a:rPr>
              <a:t>ECEG-5193: Algorithm Analysis and Design</a:t>
            </a:r>
          </a:p>
        </p:txBody>
      </p:sp>
      <p:sp>
        <p:nvSpPr>
          <p:cNvPr id="3" name="Subtitle 2"/>
          <p:cNvSpPr>
            <a:spLocks noGrp="1"/>
          </p:cNvSpPr>
          <p:nvPr>
            <p:ph type="subTitle" idx="4294967295"/>
          </p:nvPr>
        </p:nvSpPr>
        <p:spPr>
          <a:xfrm>
            <a:off x="381737" y="3303446"/>
            <a:ext cx="11428523" cy="1137793"/>
          </a:xfrm>
        </p:spPr>
        <p:txBody>
          <a:bodyPr>
            <a:normAutofit/>
          </a:bodyPr>
          <a:lstStyle/>
          <a:p>
            <a:pPr marL="0" indent="0">
              <a:buNone/>
            </a:pPr>
            <a:r>
              <a:rPr lang="en-CA" sz="4400" dirty="0">
                <a:solidFill>
                  <a:schemeClr val="bg1"/>
                </a:solidFill>
              </a:rPr>
              <a:t>Analysis of Sorting and Searching algorithms</a:t>
            </a:r>
            <a:endParaRPr lang="en-US" sz="3600" b="1" dirty="0">
              <a:solidFill>
                <a:schemeClr val="bg1"/>
              </a:solidFill>
              <a:latin typeface="+mj-lt"/>
            </a:endParaRPr>
          </a:p>
        </p:txBody>
      </p:sp>
      <p:sp>
        <p:nvSpPr>
          <p:cNvPr id="4" name="Subtitle 2">
            <a:extLst>
              <a:ext uri="{FF2B5EF4-FFF2-40B4-BE49-F238E27FC236}">
                <a16:creationId xmlns:a16="http://schemas.microsoft.com/office/drawing/2014/main" id="{427DF478-88B7-41FD-9DAD-CCA9B4DEFCC9}"/>
              </a:ext>
            </a:extLst>
          </p:cNvPr>
          <p:cNvSpPr txBox="1">
            <a:spLocks/>
          </p:cNvSpPr>
          <p:nvPr/>
        </p:nvSpPr>
        <p:spPr>
          <a:xfrm>
            <a:off x="381738" y="5032854"/>
            <a:ext cx="11276861"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4400" cap="small" dirty="0">
                <a:solidFill>
                  <a:schemeClr val="bg1">
                    <a:lumMod val="75000"/>
                  </a:schemeClr>
                </a:solidFill>
              </a:rPr>
              <a:t>Analysis of </a:t>
            </a:r>
            <a:r>
              <a:rPr lang="en-US" sz="4400" cap="small" dirty="0" err="1">
                <a:solidFill>
                  <a:schemeClr val="bg1">
                    <a:lumMod val="75000"/>
                  </a:schemeClr>
                </a:solidFill>
              </a:rPr>
              <a:t>QuickSort</a:t>
            </a:r>
            <a:r>
              <a:rPr lang="en-US" sz="4400" cap="small" dirty="0">
                <a:solidFill>
                  <a:schemeClr val="bg1">
                    <a:lumMod val="75000"/>
                  </a:schemeClr>
                </a:solidFill>
              </a:rPr>
              <a:t> Algorithm</a:t>
            </a:r>
            <a:endParaRPr lang="en-US" sz="3200" b="1" cap="small" dirty="0">
              <a:solidFill>
                <a:schemeClr val="bg1">
                  <a:lumMod val="75000"/>
                </a:schemeClr>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a:extLst>
              <a:ext uri="{FF2B5EF4-FFF2-40B4-BE49-F238E27FC236}">
                <a16:creationId xmlns:a16="http://schemas.microsoft.com/office/drawing/2014/main" id="{CC202CCE-A0BC-41EA-BF9B-41BF3D5D5205}"/>
              </a:ext>
            </a:extLst>
          </p:cNvPr>
          <p:cNvSpPr>
            <a:spLocks noGrp="1" noChangeArrowheads="1"/>
          </p:cNvSpPr>
          <p:nvPr>
            <p:ph type="title"/>
          </p:nvPr>
        </p:nvSpPr>
        <p:spPr>
          <a:xfrm>
            <a:off x="2057400" y="266700"/>
            <a:ext cx="8534400" cy="1333500"/>
          </a:xfrm>
        </p:spPr>
        <p:txBody>
          <a:bodyPr vert="horz" wrap="square" lIns="92075" tIns="46038" rIns="92075" bIns="46038" numCol="1" anchor="ctr" anchorCtr="0" compatLnSpc="1">
            <a:prstTxWarp prst="textNoShape">
              <a:avLst/>
            </a:prstTxWarp>
          </a:bodyPr>
          <a:lstStyle/>
          <a:p>
            <a:pPr indent="0">
              <a:defRPr/>
            </a:pPr>
            <a:r>
              <a:rPr lang="en-US" dirty="0"/>
              <a:t>Result of the 2nd loop iteration(</a:t>
            </a:r>
            <a:r>
              <a:rPr lang="en-US" dirty="0" err="1"/>
              <a:t>i</a:t>
            </a:r>
            <a:r>
              <a:rPr lang="en-US" dirty="0"/>
              <a:t>==3)</a:t>
            </a:r>
          </a:p>
        </p:txBody>
      </p:sp>
      <p:sp>
        <p:nvSpPr>
          <p:cNvPr id="10243" name="Rectangle 3">
            <a:extLst>
              <a:ext uri="{FF2B5EF4-FFF2-40B4-BE49-F238E27FC236}">
                <a16:creationId xmlns:a16="http://schemas.microsoft.com/office/drawing/2014/main" id="{C2C51F37-CDD0-4913-8219-860E7B03D183}"/>
              </a:ext>
            </a:extLst>
          </p:cNvPr>
          <p:cNvSpPr>
            <a:spLocks noChangeArrowheads="1"/>
          </p:cNvSpPr>
          <p:nvPr/>
        </p:nvSpPr>
        <p:spPr bwMode="auto">
          <a:xfrm>
            <a:off x="2203450" y="5334000"/>
            <a:ext cx="7702550" cy="4635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1" i="0" u="none" strike="noStrike" kern="1200" cap="none" spc="0" normalizeH="0" baseline="0" noProof="0">
                <a:ln>
                  <a:noFill/>
                </a:ln>
                <a:solidFill>
                  <a:srgbClr val="FC0128"/>
                </a:solidFill>
                <a:effectLst/>
                <a:uLnTx/>
                <a:uFillTx/>
                <a:latin typeface="Courier New" panose="02070309020205020404" pitchFamily="49" charset="0"/>
                <a:ea typeface="+mn-ea"/>
                <a:cs typeface="+mn-cs"/>
              </a:rPr>
              <a:t>27</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7FFF00"/>
                </a:solidFill>
                <a:effectLst/>
                <a:uLnTx/>
                <a:uFillTx/>
                <a:latin typeface="Courier New" panose="02070309020205020404" pitchFamily="49" charset="0"/>
                <a:ea typeface="+mn-ea"/>
                <a:cs typeface="+mn-cs"/>
              </a:rPr>
              <a:t>14</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41</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919191"/>
                </a:solidFill>
                <a:effectLst/>
                <a:uLnTx/>
                <a:uFillTx/>
                <a:latin typeface="Courier New" panose="02070309020205020404" pitchFamily="49" charset="0"/>
                <a:ea typeface="+mn-ea"/>
                <a:cs typeface="+mn-cs"/>
              </a:rPr>
              <a:t>56 31 9 22 8 14 53 99 11 2 24</a:t>
            </a:r>
          </a:p>
        </p:txBody>
      </p:sp>
      <p:sp>
        <p:nvSpPr>
          <p:cNvPr id="10244" name="Rectangle 4">
            <a:extLst>
              <a:ext uri="{FF2B5EF4-FFF2-40B4-BE49-F238E27FC236}">
                <a16:creationId xmlns:a16="http://schemas.microsoft.com/office/drawing/2014/main" id="{6876A6C1-0D85-40CB-8EF0-59BBB564E1DF}"/>
              </a:ext>
            </a:extLst>
          </p:cNvPr>
          <p:cNvSpPr>
            <a:spLocks noChangeArrowheads="1"/>
          </p:cNvSpPr>
          <p:nvPr/>
        </p:nvSpPr>
        <p:spPr bwMode="auto">
          <a:xfrm>
            <a:off x="2058988" y="4495801"/>
            <a:ext cx="80010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first   lastSmall   i      unknown items</a:t>
            </a:r>
          </a:p>
        </p:txBody>
      </p:sp>
      <p:sp>
        <p:nvSpPr>
          <p:cNvPr id="10245" name="Line 5">
            <a:extLst>
              <a:ext uri="{FF2B5EF4-FFF2-40B4-BE49-F238E27FC236}">
                <a16:creationId xmlns:a16="http://schemas.microsoft.com/office/drawing/2014/main" id="{3F16B508-C255-44F4-9E18-A75E2D762807}"/>
              </a:ext>
            </a:extLst>
          </p:cNvPr>
          <p:cNvSpPr>
            <a:spLocks noChangeShapeType="1"/>
          </p:cNvSpPr>
          <p:nvPr/>
        </p:nvSpPr>
        <p:spPr bwMode="auto">
          <a:xfrm>
            <a:off x="2514600" y="4876800"/>
            <a:ext cx="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0246" name="Line 6">
            <a:extLst>
              <a:ext uri="{FF2B5EF4-FFF2-40B4-BE49-F238E27FC236}">
                <a16:creationId xmlns:a16="http://schemas.microsoft.com/office/drawing/2014/main" id="{264046F8-3E2E-4D9B-8D6B-7B4A918DEF5A}"/>
              </a:ext>
            </a:extLst>
          </p:cNvPr>
          <p:cNvSpPr>
            <a:spLocks noChangeShapeType="1"/>
          </p:cNvSpPr>
          <p:nvPr/>
        </p:nvSpPr>
        <p:spPr bwMode="auto">
          <a:xfrm flipH="1">
            <a:off x="3200400" y="4800600"/>
            <a:ext cx="76200" cy="4572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0247" name="Line 7">
            <a:extLst>
              <a:ext uri="{FF2B5EF4-FFF2-40B4-BE49-F238E27FC236}">
                <a16:creationId xmlns:a16="http://schemas.microsoft.com/office/drawing/2014/main" id="{58DAF6E8-28CF-4915-99DD-F17F0D7EB922}"/>
              </a:ext>
            </a:extLst>
          </p:cNvPr>
          <p:cNvSpPr>
            <a:spLocks noChangeShapeType="1"/>
          </p:cNvSpPr>
          <p:nvPr/>
        </p:nvSpPr>
        <p:spPr bwMode="auto">
          <a:xfrm>
            <a:off x="4267200" y="4876800"/>
            <a:ext cx="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0248" name="Line 8">
            <a:extLst>
              <a:ext uri="{FF2B5EF4-FFF2-40B4-BE49-F238E27FC236}">
                <a16:creationId xmlns:a16="http://schemas.microsoft.com/office/drawing/2014/main" id="{3EC2F90B-E0A4-4120-93A0-76D84A735E61}"/>
              </a:ext>
            </a:extLst>
          </p:cNvPr>
          <p:cNvSpPr>
            <a:spLocks noChangeShapeType="1"/>
          </p:cNvSpPr>
          <p:nvPr/>
        </p:nvSpPr>
        <p:spPr bwMode="auto">
          <a:xfrm>
            <a:off x="6248400" y="4876800"/>
            <a:ext cx="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0249" name="Line 9">
            <a:extLst>
              <a:ext uri="{FF2B5EF4-FFF2-40B4-BE49-F238E27FC236}">
                <a16:creationId xmlns:a16="http://schemas.microsoft.com/office/drawing/2014/main" id="{417E74F3-74D7-4DE7-BE02-E495EA4A4313}"/>
              </a:ext>
            </a:extLst>
          </p:cNvPr>
          <p:cNvSpPr>
            <a:spLocks noChangeShapeType="1"/>
          </p:cNvSpPr>
          <p:nvPr/>
        </p:nvSpPr>
        <p:spPr bwMode="auto">
          <a:xfrm>
            <a:off x="39624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0250" name="Rectangle 10">
            <a:extLst>
              <a:ext uri="{FF2B5EF4-FFF2-40B4-BE49-F238E27FC236}">
                <a16:creationId xmlns:a16="http://schemas.microsoft.com/office/drawing/2014/main" id="{D4F61D05-B36E-44CC-9D18-EA49F2BADF84}"/>
              </a:ext>
            </a:extLst>
          </p:cNvPr>
          <p:cNvSpPr>
            <a:spLocks noChangeArrowheads="1"/>
          </p:cNvSpPr>
          <p:nvPr/>
        </p:nvSpPr>
        <p:spPr bwMode="auto">
          <a:xfrm>
            <a:off x="1982788" y="6248401"/>
            <a:ext cx="7924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partition 1: all items &lt;= pivot        partition 2: all items &gt; pivot</a:t>
            </a:r>
          </a:p>
        </p:txBody>
      </p:sp>
      <p:sp>
        <p:nvSpPr>
          <p:cNvPr id="10251" name="Line 11">
            <a:extLst>
              <a:ext uri="{FF2B5EF4-FFF2-40B4-BE49-F238E27FC236}">
                <a16:creationId xmlns:a16="http://schemas.microsoft.com/office/drawing/2014/main" id="{8321F9F3-8549-4E1B-AE02-03FA030D82B7}"/>
              </a:ext>
            </a:extLst>
          </p:cNvPr>
          <p:cNvSpPr>
            <a:spLocks noChangeShapeType="1"/>
          </p:cNvSpPr>
          <p:nvPr/>
        </p:nvSpPr>
        <p:spPr bwMode="auto">
          <a:xfrm flipV="1">
            <a:off x="2590800" y="5867400"/>
            <a:ext cx="533400" cy="4572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0252" name="Line 12">
            <a:extLst>
              <a:ext uri="{FF2B5EF4-FFF2-40B4-BE49-F238E27FC236}">
                <a16:creationId xmlns:a16="http://schemas.microsoft.com/office/drawing/2014/main" id="{94C90203-F7B1-46C8-AA71-F43DF4C76515}"/>
              </a:ext>
            </a:extLst>
          </p:cNvPr>
          <p:cNvSpPr>
            <a:spLocks noChangeShapeType="1"/>
          </p:cNvSpPr>
          <p:nvPr/>
        </p:nvSpPr>
        <p:spPr bwMode="auto">
          <a:xfrm flipH="1" flipV="1">
            <a:off x="3810000" y="5867400"/>
            <a:ext cx="281940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0253" name="Line 13">
            <a:extLst>
              <a:ext uri="{FF2B5EF4-FFF2-40B4-BE49-F238E27FC236}">
                <a16:creationId xmlns:a16="http://schemas.microsoft.com/office/drawing/2014/main" id="{7E04CB9F-38C3-42C6-8469-6C217CA13F88}"/>
              </a:ext>
            </a:extLst>
          </p:cNvPr>
          <p:cNvSpPr>
            <a:spLocks noChangeShapeType="1"/>
          </p:cNvSpPr>
          <p:nvPr/>
        </p:nvSpPr>
        <p:spPr bwMode="auto">
          <a:xfrm>
            <a:off x="34290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0254" name="Rectangle 14">
            <a:extLst>
              <a:ext uri="{FF2B5EF4-FFF2-40B4-BE49-F238E27FC236}">
                <a16:creationId xmlns:a16="http://schemas.microsoft.com/office/drawing/2014/main" id="{998F4938-A7B3-4D82-B745-DF46FE0AEA3A}"/>
              </a:ext>
            </a:extLst>
          </p:cNvPr>
          <p:cNvSpPr>
            <a:spLocks noChangeArrowheads="1"/>
          </p:cNvSpPr>
          <p:nvPr/>
        </p:nvSpPr>
        <p:spPr bwMode="auto">
          <a:xfrm>
            <a:off x="1889126" y="1770064"/>
            <a:ext cx="8474075" cy="272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80000"/>
              </a:lnSpc>
              <a:spcBef>
                <a:spcPct val="20000"/>
              </a:spcBef>
              <a:spcAft>
                <a:spcPct val="0"/>
              </a:spcAft>
              <a:buClr>
                <a:srgbClr val="8CF4EA"/>
              </a:buClr>
              <a:buSzPct val="75000"/>
              <a:buFont typeface="Symbol" panose="05050102010706020507" pitchFamily="18" charset="2"/>
              <a:buChar char="¨"/>
              <a:tabLst/>
              <a:defRPr/>
            </a:pPr>
            <a:r>
              <a:rPr kumimoji="0" lang="en-US" altLang="ti-ET" sz="32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The following array shows a swap was made in the array since a[i] &lt;= a[first] was true (14 &lt; 27)</a:t>
            </a:r>
          </a:p>
          <a:p>
            <a:pPr marL="342900" marR="0" lvl="0" indent="-342900" algn="l" defTabSz="914400" rtl="0" eaLnBrk="0" fontAlgn="base" latinLnBrk="0" hangingPunct="0">
              <a:lnSpc>
                <a:spcPct val="80000"/>
              </a:lnSpc>
              <a:spcBef>
                <a:spcPct val="20000"/>
              </a:spcBef>
              <a:spcAft>
                <a:spcPct val="0"/>
              </a:spcAft>
              <a:buClr>
                <a:srgbClr val="8CF4EA"/>
              </a:buClr>
              <a:buSzPct val="75000"/>
              <a:buFont typeface="Symbol" panose="05050102010706020507" pitchFamily="18" charset="2"/>
              <a:buChar char="¨"/>
              <a:tabLst/>
              <a:defRPr/>
            </a:pPr>
            <a:r>
              <a:rPr kumimoji="0" lang="en-US" altLang="ti-ET" sz="32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a[i] (14) is swapped with a[lastSmall+1] (41)</a:t>
            </a:r>
          </a:p>
          <a:p>
            <a:pPr marL="342900" marR="0" lvl="0" indent="-342900" algn="l" defTabSz="914400" rtl="0" eaLnBrk="0" fontAlgn="base" latinLnBrk="0" hangingPunct="0">
              <a:lnSpc>
                <a:spcPct val="80000"/>
              </a:lnSpc>
              <a:spcBef>
                <a:spcPct val="20000"/>
              </a:spcBef>
              <a:spcAft>
                <a:spcPct val="0"/>
              </a:spcAft>
              <a:buClr>
                <a:srgbClr val="8CF4EA"/>
              </a:buClr>
              <a:buSzPct val="75000"/>
              <a:buFont typeface="Symbol" panose="05050102010706020507" pitchFamily="18" charset="2"/>
              <a:buChar char="¨"/>
              <a:tabLst/>
              <a:defRPr/>
            </a:pPr>
            <a:r>
              <a:rPr kumimoji="0" lang="en-US" altLang="ti-ET" sz="32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lastSmall gets incremented to point to the last element in partition 1</a:t>
            </a:r>
          </a:p>
          <a:p>
            <a:pPr marL="342900" marR="0" lvl="0" indent="-342900" algn="l" defTabSz="914400" rtl="0" eaLnBrk="0" fontAlgn="base" latinLnBrk="0" hangingPunct="0">
              <a:lnSpc>
                <a:spcPct val="80000"/>
              </a:lnSpc>
              <a:spcBef>
                <a:spcPct val="20000"/>
              </a:spcBef>
              <a:spcAft>
                <a:spcPct val="0"/>
              </a:spcAft>
              <a:buClr>
                <a:srgbClr val="8CF4EA"/>
              </a:buClr>
              <a:buSzPct val="75000"/>
              <a:buFont typeface="Symbol" panose="05050102010706020507" pitchFamily="18" charset="2"/>
              <a:buChar char="¨"/>
              <a:tabLst/>
              <a:defRPr/>
            </a:pPr>
            <a:r>
              <a:rPr kumimoji="0" lang="en-US" altLang="ti-ET" sz="32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i gets incremented to reference 56</a:t>
            </a:r>
          </a:p>
        </p:txBody>
      </p:sp>
    </p:spTree>
    <p:extLst>
      <p:ext uri="{BB962C8B-B14F-4D97-AF65-F5344CB8AC3E}">
        <p14:creationId xmlns:p14="http://schemas.microsoft.com/office/powerpoint/2010/main" val="784930811"/>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C1A2BC7-FEE2-4CB2-8016-89A6DE967C27}"/>
              </a:ext>
            </a:extLst>
          </p:cNvPr>
          <p:cNvSpPr>
            <a:spLocks noGrp="1" noChangeArrowheads="1"/>
          </p:cNvSpPr>
          <p:nvPr>
            <p:ph type="title"/>
          </p:nvPr>
        </p:nvSpPr>
        <p:spPr/>
        <p:txBody>
          <a:bodyPr/>
          <a:lstStyle/>
          <a:p>
            <a:r>
              <a:rPr lang="en-CA" altLang="en-US"/>
              <a:t>Quick Sort</a:t>
            </a:r>
          </a:p>
        </p:txBody>
      </p:sp>
      <p:graphicFrame>
        <p:nvGraphicFramePr>
          <p:cNvPr id="36895" name="Group 31">
            <a:extLst>
              <a:ext uri="{FF2B5EF4-FFF2-40B4-BE49-F238E27FC236}">
                <a16:creationId xmlns:a16="http://schemas.microsoft.com/office/drawing/2014/main" id="{92647F15-1356-424E-9E1F-65641EC0AACE}"/>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1302664614"/>
                    </a:ext>
                  </a:extLst>
                </a:gridCol>
                <a:gridCol w="1066800">
                  <a:extLst>
                    <a:ext uri="{9D8B030D-6E8A-4147-A177-3AD203B41FA5}">
                      <a16:colId xmlns:a16="http://schemas.microsoft.com/office/drawing/2014/main" val="2122581264"/>
                    </a:ext>
                  </a:extLst>
                </a:gridCol>
                <a:gridCol w="1066800">
                  <a:extLst>
                    <a:ext uri="{9D8B030D-6E8A-4147-A177-3AD203B41FA5}">
                      <a16:colId xmlns:a16="http://schemas.microsoft.com/office/drawing/2014/main" val="2952757080"/>
                    </a:ext>
                  </a:extLst>
                </a:gridCol>
                <a:gridCol w="1066800">
                  <a:extLst>
                    <a:ext uri="{9D8B030D-6E8A-4147-A177-3AD203B41FA5}">
                      <a16:colId xmlns:a16="http://schemas.microsoft.com/office/drawing/2014/main" val="172783242"/>
                    </a:ext>
                  </a:extLst>
                </a:gridCol>
                <a:gridCol w="1065213">
                  <a:extLst>
                    <a:ext uri="{9D8B030D-6E8A-4147-A177-3AD203B41FA5}">
                      <a16:colId xmlns:a16="http://schemas.microsoft.com/office/drawing/2014/main" val="2942259512"/>
                    </a:ext>
                  </a:extLst>
                </a:gridCol>
                <a:gridCol w="1066800">
                  <a:extLst>
                    <a:ext uri="{9D8B030D-6E8A-4147-A177-3AD203B41FA5}">
                      <a16:colId xmlns:a16="http://schemas.microsoft.com/office/drawing/2014/main" val="399488028"/>
                    </a:ext>
                  </a:extLst>
                </a:gridCol>
                <a:gridCol w="1066800">
                  <a:extLst>
                    <a:ext uri="{9D8B030D-6E8A-4147-A177-3AD203B41FA5}">
                      <a16:colId xmlns:a16="http://schemas.microsoft.com/office/drawing/2014/main" val="466466499"/>
                    </a:ext>
                  </a:extLst>
                </a:gridCol>
                <a:gridCol w="1066800">
                  <a:extLst>
                    <a:ext uri="{9D8B030D-6E8A-4147-A177-3AD203B41FA5}">
                      <a16:colId xmlns:a16="http://schemas.microsoft.com/office/drawing/2014/main" val="1279842805"/>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2368102535"/>
                  </a:ext>
                </a:extLst>
              </a:tr>
            </a:tbl>
          </a:graphicData>
        </a:graphic>
      </p:graphicFrame>
      <p:sp>
        <p:nvSpPr>
          <p:cNvPr id="36887" name="Rectangle 23">
            <a:extLst>
              <a:ext uri="{FF2B5EF4-FFF2-40B4-BE49-F238E27FC236}">
                <a16:creationId xmlns:a16="http://schemas.microsoft.com/office/drawing/2014/main" id="{762DC5B5-D14D-4CB5-AF57-1DB67F1CB54F}"/>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6888" name="Rectangle 24">
            <a:extLst>
              <a:ext uri="{FF2B5EF4-FFF2-40B4-BE49-F238E27FC236}">
                <a16:creationId xmlns:a16="http://schemas.microsoft.com/office/drawing/2014/main" id="{D8AFF12E-B5C7-441A-8A72-7386B8419040}"/>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6889" name="Rectangle 25">
            <a:extLst>
              <a:ext uri="{FF2B5EF4-FFF2-40B4-BE49-F238E27FC236}">
                <a16:creationId xmlns:a16="http://schemas.microsoft.com/office/drawing/2014/main" id="{CFAFEEA8-BF34-4175-A970-F458816E0976}"/>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6890" name="Text Box 26">
            <a:extLst>
              <a:ext uri="{FF2B5EF4-FFF2-40B4-BE49-F238E27FC236}">
                <a16:creationId xmlns:a16="http://schemas.microsoft.com/office/drawing/2014/main" id="{CAC68ECE-3356-4331-BB2C-2F2835C3B9FD}"/>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36891" name="Text Box 27">
            <a:extLst>
              <a:ext uri="{FF2B5EF4-FFF2-40B4-BE49-F238E27FC236}">
                <a16:creationId xmlns:a16="http://schemas.microsoft.com/office/drawing/2014/main" id="{C5771D77-B138-4236-AFF9-76317F5EFEBF}"/>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36892" name="Rectangle 28">
            <a:extLst>
              <a:ext uri="{FF2B5EF4-FFF2-40B4-BE49-F238E27FC236}">
                <a16:creationId xmlns:a16="http://schemas.microsoft.com/office/drawing/2014/main" id="{1B4479C9-AF77-47BF-A080-D2E25EDD9134}"/>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4930FDC-48E3-4D8C-BF86-CEC4892861A9}"/>
              </a:ext>
            </a:extLst>
          </p:cNvPr>
          <p:cNvSpPr>
            <a:spLocks noGrp="1" noChangeArrowheads="1"/>
          </p:cNvSpPr>
          <p:nvPr>
            <p:ph type="title"/>
          </p:nvPr>
        </p:nvSpPr>
        <p:spPr/>
        <p:txBody>
          <a:bodyPr/>
          <a:lstStyle/>
          <a:p>
            <a:r>
              <a:rPr lang="en-CA" altLang="en-US"/>
              <a:t>Quick Sort</a:t>
            </a:r>
          </a:p>
        </p:txBody>
      </p:sp>
      <p:graphicFrame>
        <p:nvGraphicFramePr>
          <p:cNvPr id="37918" name="Group 30">
            <a:extLst>
              <a:ext uri="{FF2B5EF4-FFF2-40B4-BE49-F238E27FC236}">
                <a16:creationId xmlns:a16="http://schemas.microsoft.com/office/drawing/2014/main" id="{D46F719F-9F6C-4A47-9994-B07FE2DCB319}"/>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2607100283"/>
                    </a:ext>
                  </a:extLst>
                </a:gridCol>
                <a:gridCol w="1066800">
                  <a:extLst>
                    <a:ext uri="{9D8B030D-6E8A-4147-A177-3AD203B41FA5}">
                      <a16:colId xmlns:a16="http://schemas.microsoft.com/office/drawing/2014/main" val="607360374"/>
                    </a:ext>
                  </a:extLst>
                </a:gridCol>
                <a:gridCol w="1066800">
                  <a:extLst>
                    <a:ext uri="{9D8B030D-6E8A-4147-A177-3AD203B41FA5}">
                      <a16:colId xmlns:a16="http://schemas.microsoft.com/office/drawing/2014/main" val="2784543147"/>
                    </a:ext>
                  </a:extLst>
                </a:gridCol>
                <a:gridCol w="1066800">
                  <a:extLst>
                    <a:ext uri="{9D8B030D-6E8A-4147-A177-3AD203B41FA5}">
                      <a16:colId xmlns:a16="http://schemas.microsoft.com/office/drawing/2014/main" val="2423972970"/>
                    </a:ext>
                  </a:extLst>
                </a:gridCol>
                <a:gridCol w="1065213">
                  <a:extLst>
                    <a:ext uri="{9D8B030D-6E8A-4147-A177-3AD203B41FA5}">
                      <a16:colId xmlns:a16="http://schemas.microsoft.com/office/drawing/2014/main" val="2229956637"/>
                    </a:ext>
                  </a:extLst>
                </a:gridCol>
                <a:gridCol w="1066800">
                  <a:extLst>
                    <a:ext uri="{9D8B030D-6E8A-4147-A177-3AD203B41FA5}">
                      <a16:colId xmlns:a16="http://schemas.microsoft.com/office/drawing/2014/main" val="570405197"/>
                    </a:ext>
                  </a:extLst>
                </a:gridCol>
                <a:gridCol w="1066800">
                  <a:extLst>
                    <a:ext uri="{9D8B030D-6E8A-4147-A177-3AD203B41FA5}">
                      <a16:colId xmlns:a16="http://schemas.microsoft.com/office/drawing/2014/main" val="1571186087"/>
                    </a:ext>
                  </a:extLst>
                </a:gridCol>
                <a:gridCol w="1066800">
                  <a:extLst>
                    <a:ext uri="{9D8B030D-6E8A-4147-A177-3AD203B41FA5}">
                      <a16:colId xmlns:a16="http://schemas.microsoft.com/office/drawing/2014/main" val="1212712917"/>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27970368"/>
                  </a:ext>
                </a:extLst>
              </a:tr>
            </a:tbl>
          </a:graphicData>
        </a:graphic>
      </p:graphicFrame>
      <p:sp>
        <p:nvSpPr>
          <p:cNvPr id="37911" name="Rectangle 23">
            <a:extLst>
              <a:ext uri="{FF2B5EF4-FFF2-40B4-BE49-F238E27FC236}">
                <a16:creationId xmlns:a16="http://schemas.microsoft.com/office/drawing/2014/main" id="{DB1C509A-3238-47BC-AF6D-C7304A8D5004}"/>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7912" name="Rectangle 24">
            <a:extLst>
              <a:ext uri="{FF2B5EF4-FFF2-40B4-BE49-F238E27FC236}">
                <a16:creationId xmlns:a16="http://schemas.microsoft.com/office/drawing/2014/main" id="{2FB88B73-179B-4C43-B213-09CCB64C16F1}"/>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7913" name="Rectangle 25">
            <a:extLst>
              <a:ext uri="{FF2B5EF4-FFF2-40B4-BE49-F238E27FC236}">
                <a16:creationId xmlns:a16="http://schemas.microsoft.com/office/drawing/2014/main" id="{6C74D74E-8BD8-4BA8-9AEB-5633AF3E05AA}"/>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7914" name="Text Box 26">
            <a:extLst>
              <a:ext uri="{FF2B5EF4-FFF2-40B4-BE49-F238E27FC236}">
                <a16:creationId xmlns:a16="http://schemas.microsoft.com/office/drawing/2014/main" id="{B8208DCE-ADCF-4E95-985D-AEDA2C2091E4}"/>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37915" name="Text Box 27">
            <a:extLst>
              <a:ext uri="{FF2B5EF4-FFF2-40B4-BE49-F238E27FC236}">
                <a16:creationId xmlns:a16="http://schemas.microsoft.com/office/drawing/2014/main" id="{06AE351A-94CC-4C8F-8A87-9429C39FAEEE}"/>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37916" name="Rectangle 28">
            <a:extLst>
              <a:ext uri="{FF2B5EF4-FFF2-40B4-BE49-F238E27FC236}">
                <a16:creationId xmlns:a16="http://schemas.microsoft.com/office/drawing/2014/main" id="{5383727B-EDF1-4B74-ABD9-A9597447DB01}"/>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18842547-4EED-4449-A475-23B9D3C2F656}"/>
              </a:ext>
            </a:extLst>
          </p:cNvPr>
          <p:cNvSpPr>
            <a:spLocks noGrp="1" noChangeArrowheads="1"/>
          </p:cNvSpPr>
          <p:nvPr>
            <p:ph type="title"/>
          </p:nvPr>
        </p:nvSpPr>
        <p:spPr/>
        <p:txBody>
          <a:bodyPr/>
          <a:lstStyle/>
          <a:p>
            <a:r>
              <a:rPr lang="en-CA" altLang="en-US"/>
              <a:t>Quick Sort</a:t>
            </a:r>
          </a:p>
        </p:txBody>
      </p:sp>
      <p:graphicFrame>
        <p:nvGraphicFramePr>
          <p:cNvPr id="38915" name="Group 3">
            <a:extLst>
              <a:ext uri="{FF2B5EF4-FFF2-40B4-BE49-F238E27FC236}">
                <a16:creationId xmlns:a16="http://schemas.microsoft.com/office/drawing/2014/main" id="{B961399B-0A51-4794-A28E-96C5C431C013}"/>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463716745"/>
                    </a:ext>
                  </a:extLst>
                </a:gridCol>
                <a:gridCol w="1066800">
                  <a:extLst>
                    <a:ext uri="{9D8B030D-6E8A-4147-A177-3AD203B41FA5}">
                      <a16:colId xmlns:a16="http://schemas.microsoft.com/office/drawing/2014/main" val="651697953"/>
                    </a:ext>
                  </a:extLst>
                </a:gridCol>
                <a:gridCol w="1066800">
                  <a:extLst>
                    <a:ext uri="{9D8B030D-6E8A-4147-A177-3AD203B41FA5}">
                      <a16:colId xmlns:a16="http://schemas.microsoft.com/office/drawing/2014/main" val="3371506303"/>
                    </a:ext>
                  </a:extLst>
                </a:gridCol>
                <a:gridCol w="1066800">
                  <a:extLst>
                    <a:ext uri="{9D8B030D-6E8A-4147-A177-3AD203B41FA5}">
                      <a16:colId xmlns:a16="http://schemas.microsoft.com/office/drawing/2014/main" val="1562434318"/>
                    </a:ext>
                  </a:extLst>
                </a:gridCol>
                <a:gridCol w="1065213">
                  <a:extLst>
                    <a:ext uri="{9D8B030D-6E8A-4147-A177-3AD203B41FA5}">
                      <a16:colId xmlns:a16="http://schemas.microsoft.com/office/drawing/2014/main" val="2566634763"/>
                    </a:ext>
                  </a:extLst>
                </a:gridCol>
                <a:gridCol w="1066800">
                  <a:extLst>
                    <a:ext uri="{9D8B030D-6E8A-4147-A177-3AD203B41FA5}">
                      <a16:colId xmlns:a16="http://schemas.microsoft.com/office/drawing/2014/main" val="3528515228"/>
                    </a:ext>
                  </a:extLst>
                </a:gridCol>
                <a:gridCol w="1066800">
                  <a:extLst>
                    <a:ext uri="{9D8B030D-6E8A-4147-A177-3AD203B41FA5}">
                      <a16:colId xmlns:a16="http://schemas.microsoft.com/office/drawing/2014/main" val="3277773532"/>
                    </a:ext>
                  </a:extLst>
                </a:gridCol>
                <a:gridCol w="1066800">
                  <a:extLst>
                    <a:ext uri="{9D8B030D-6E8A-4147-A177-3AD203B41FA5}">
                      <a16:colId xmlns:a16="http://schemas.microsoft.com/office/drawing/2014/main" val="4066986290"/>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2136861995"/>
                  </a:ext>
                </a:extLst>
              </a:tr>
            </a:tbl>
          </a:graphicData>
        </a:graphic>
      </p:graphicFrame>
      <p:sp>
        <p:nvSpPr>
          <p:cNvPr id="38935" name="Rectangle 23">
            <a:extLst>
              <a:ext uri="{FF2B5EF4-FFF2-40B4-BE49-F238E27FC236}">
                <a16:creationId xmlns:a16="http://schemas.microsoft.com/office/drawing/2014/main" id="{7848AECC-66AA-45F8-81A4-5181C082B26A}"/>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8936" name="Rectangle 24">
            <a:extLst>
              <a:ext uri="{FF2B5EF4-FFF2-40B4-BE49-F238E27FC236}">
                <a16:creationId xmlns:a16="http://schemas.microsoft.com/office/drawing/2014/main" id="{CED0305C-8B53-4528-89F6-A2A4D3999A98}"/>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8937" name="Rectangle 25">
            <a:extLst>
              <a:ext uri="{FF2B5EF4-FFF2-40B4-BE49-F238E27FC236}">
                <a16:creationId xmlns:a16="http://schemas.microsoft.com/office/drawing/2014/main" id="{8A72F7C4-D307-4A75-B7A7-FD7121B26270}"/>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8938" name="Text Box 26">
            <a:extLst>
              <a:ext uri="{FF2B5EF4-FFF2-40B4-BE49-F238E27FC236}">
                <a16:creationId xmlns:a16="http://schemas.microsoft.com/office/drawing/2014/main" id="{2C9F1462-762E-4F1D-ACC6-4C3FD4CB48C7}"/>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38939" name="Text Box 27">
            <a:extLst>
              <a:ext uri="{FF2B5EF4-FFF2-40B4-BE49-F238E27FC236}">
                <a16:creationId xmlns:a16="http://schemas.microsoft.com/office/drawing/2014/main" id="{E8B06C6D-0AA1-45C1-84E9-64BB7CF8B235}"/>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38940" name="Rectangle 28">
            <a:extLst>
              <a:ext uri="{FF2B5EF4-FFF2-40B4-BE49-F238E27FC236}">
                <a16:creationId xmlns:a16="http://schemas.microsoft.com/office/drawing/2014/main" id="{5239B61B-D89B-450A-ACC9-176E6E568D68}"/>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8941" name="Text Box 29">
            <a:extLst>
              <a:ext uri="{FF2B5EF4-FFF2-40B4-BE49-F238E27FC236}">
                <a16:creationId xmlns:a16="http://schemas.microsoft.com/office/drawing/2014/main" id="{BE284DA3-57FC-48B7-AB31-B04AD6DB6264}"/>
              </a:ext>
            </a:extLst>
          </p:cNvPr>
          <p:cNvSpPr txBox="1">
            <a:spLocks noChangeArrowheads="1"/>
          </p:cNvSpPr>
          <p:nvPr/>
        </p:nvSpPr>
        <p:spPr bwMode="auto">
          <a:xfrm>
            <a:off x="7339013"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endParaRPr lang="en-CA" altLang="en-US" b="1">
              <a:solidFill>
                <a:srgbClr val="000000"/>
              </a:solidFill>
              <a:latin typeface="Arial" panose="020B0604020202020204" pitchFamily="34" charset="0"/>
            </a:endParaRPr>
          </a:p>
          <a:p>
            <a:pPr algn="ctr" fontAlgn="base">
              <a:spcBef>
                <a:spcPct val="0"/>
              </a:spcBef>
              <a:spcAft>
                <a:spcPct val="0"/>
              </a:spcAft>
            </a:pPr>
            <a:r>
              <a:rPr lang="en-CA" altLang="en-US" b="1">
                <a:solidFill>
                  <a:srgbClr val="000000"/>
                </a:solidFill>
                <a:latin typeface="Arial" panose="020B0604020202020204" pitchFamily="34" charset="0"/>
              </a:rPr>
              <a:t>Pivot</a:t>
            </a:r>
            <a:endParaRPr lang="en-US" altLang="en-US">
              <a:solidFill>
                <a:srgbClr val="000000"/>
              </a:solidFill>
              <a:latin typeface="Arial" panose="020B0604020202020204" pitchFamily="34" charset="0"/>
            </a:endParaRPr>
          </a:p>
        </p:txBody>
      </p:sp>
      <p:sp>
        <p:nvSpPr>
          <p:cNvPr id="38942" name="Text Box 30">
            <a:extLst>
              <a:ext uri="{FF2B5EF4-FFF2-40B4-BE49-F238E27FC236}">
                <a16:creationId xmlns:a16="http://schemas.microsoft.com/office/drawing/2014/main" id="{4EBF45CA-845D-4791-AB22-5234BC4220E6}"/>
              </a:ext>
            </a:extLst>
          </p:cNvPr>
          <p:cNvSpPr txBox="1">
            <a:spLocks noChangeArrowheads="1"/>
          </p:cNvSpPr>
          <p:nvPr/>
        </p:nvSpPr>
        <p:spPr bwMode="auto">
          <a:xfrm>
            <a:off x="8183563"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endParaRPr lang="en-CA" altLang="en-US" b="1">
              <a:solidFill>
                <a:srgbClr val="000000"/>
              </a:solidFill>
              <a:latin typeface="Arial" panose="020B0604020202020204" pitchFamily="34" charset="0"/>
            </a:endParaRP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endParaRPr lang="en-US" altLang="en-US">
              <a:solidFill>
                <a:srgbClr val="000000"/>
              </a:solidFill>
              <a:latin typeface="Arial" panose="020B0604020202020204"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DD731AB1-ADF4-49E1-8AF9-B0BB339F6E23}"/>
              </a:ext>
            </a:extLst>
          </p:cNvPr>
          <p:cNvSpPr>
            <a:spLocks noGrp="1" noChangeArrowheads="1"/>
          </p:cNvSpPr>
          <p:nvPr>
            <p:ph type="title"/>
          </p:nvPr>
        </p:nvSpPr>
        <p:spPr/>
        <p:txBody>
          <a:bodyPr/>
          <a:lstStyle/>
          <a:p>
            <a:r>
              <a:rPr lang="en-CA" altLang="en-US"/>
              <a:t>Quick Sort</a:t>
            </a:r>
          </a:p>
        </p:txBody>
      </p:sp>
      <p:graphicFrame>
        <p:nvGraphicFramePr>
          <p:cNvPr id="39967" name="Group 31">
            <a:extLst>
              <a:ext uri="{FF2B5EF4-FFF2-40B4-BE49-F238E27FC236}">
                <a16:creationId xmlns:a16="http://schemas.microsoft.com/office/drawing/2014/main" id="{86B652EE-6372-4725-A383-45EA94D23C86}"/>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2192106411"/>
                    </a:ext>
                  </a:extLst>
                </a:gridCol>
                <a:gridCol w="1066800">
                  <a:extLst>
                    <a:ext uri="{9D8B030D-6E8A-4147-A177-3AD203B41FA5}">
                      <a16:colId xmlns:a16="http://schemas.microsoft.com/office/drawing/2014/main" val="630493119"/>
                    </a:ext>
                  </a:extLst>
                </a:gridCol>
                <a:gridCol w="1066800">
                  <a:extLst>
                    <a:ext uri="{9D8B030D-6E8A-4147-A177-3AD203B41FA5}">
                      <a16:colId xmlns:a16="http://schemas.microsoft.com/office/drawing/2014/main" val="2187426731"/>
                    </a:ext>
                  </a:extLst>
                </a:gridCol>
                <a:gridCol w="1066800">
                  <a:extLst>
                    <a:ext uri="{9D8B030D-6E8A-4147-A177-3AD203B41FA5}">
                      <a16:colId xmlns:a16="http://schemas.microsoft.com/office/drawing/2014/main" val="3143094681"/>
                    </a:ext>
                  </a:extLst>
                </a:gridCol>
                <a:gridCol w="1065213">
                  <a:extLst>
                    <a:ext uri="{9D8B030D-6E8A-4147-A177-3AD203B41FA5}">
                      <a16:colId xmlns:a16="http://schemas.microsoft.com/office/drawing/2014/main" val="2342182818"/>
                    </a:ext>
                  </a:extLst>
                </a:gridCol>
                <a:gridCol w="1066800">
                  <a:extLst>
                    <a:ext uri="{9D8B030D-6E8A-4147-A177-3AD203B41FA5}">
                      <a16:colId xmlns:a16="http://schemas.microsoft.com/office/drawing/2014/main" val="2838506069"/>
                    </a:ext>
                  </a:extLst>
                </a:gridCol>
                <a:gridCol w="1066800">
                  <a:extLst>
                    <a:ext uri="{9D8B030D-6E8A-4147-A177-3AD203B41FA5}">
                      <a16:colId xmlns:a16="http://schemas.microsoft.com/office/drawing/2014/main" val="948115444"/>
                    </a:ext>
                  </a:extLst>
                </a:gridCol>
                <a:gridCol w="1066800">
                  <a:extLst>
                    <a:ext uri="{9D8B030D-6E8A-4147-A177-3AD203B41FA5}">
                      <a16:colId xmlns:a16="http://schemas.microsoft.com/office/drawing/2014/main" val="3725357539"/>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2908438153"/>
                  </a:ext>
                </a:extLst>
              </a:tr>
            </a:tbl>
          </a:graphicData>
        </a:graphic>
      </p:graphicFrame>
      <p:sp>
        <p:nvSpPr>
          <p:cNvPr id="39959" name="Rectangle 23">
            <a:extLst>
              <a:ext uri="{FF2B5EF4-FFF2-40B4-BE49-F238E27FC236}">
                <a16:creationId xmlns:a16="http://schemas.microsoft.com/office/drawing/2014/main" id="{5C56227D-DC7F-43F2-B344-5BBDB9CD2DF0}"/>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9960" name="Rectangle 24">
            <a:extLst>
              <a:ext uri="{FF2B5EF4-FFF2-40B4-BE49-F238E27FC236}">
                <a16:creationId xmlns:a16="http://schemas.microsoft.com/office/drawing/2014/main" id="{2E811CDE-B59A-478F-B239-64EBE0023437}"/>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9961" name="Rectangle 25">
            <a:extLst>
              <a:ext uri="{FF2B5EF4-FFF2-40B4-BE49-F238E27FC236}">
                <a16:creationId xmlns:a16="http://schemas.microsoft.com/office/drawing/2014/main" id="{3E7059C6-5BBB-42C3-8BD9-ACD61A0AA991}"/>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9962" name="Text Box 26">
            <a:extLst>
              <a:ext uri="{FF2B5EF4-FFF2-40B4-BE49-F238E27FC236}">
                <a16:creationId xmlns:a16="http://schemas.microsoft.com/office/drawing/2014/main" id="{21C9DC6B-DE0C-4D1F-B770-56CFC5AD046F}"/>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39963" name="Text Box 27">
            <a:extLst>
              <a:ext uri="{FF2B5EF4-FFF2-40B4-BE49-F238E27FC236}">
                <a16:creationId xmlns:a16="http://schemas.microsoft.com/office/drawing/2014/main" id="{02013A7D-9995-4359-844F-D9D9B9B6631B}"/>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39964" name="Rectangle 28">
            <a:extLst>
              <a:ext uri="{FF2B5EF4-FFF2-40B4-BE49-F238E27FC236}">
                <a16:creationId xmlns:a16="http://schemas.microsoft.com/office/drawing/2014/main" id="{E3EDBC58-25DC-41CA-8BCC-F5D0C43336C1}"/>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9965" name="Text Box 29">
            <a:extLst>
              <a:ext uri="{FF2B5EF4-FFF2-40B4-BE49-F238E27FC236}">
                <a16:creationId xmlns:a16="http://schemas.microsoft.com/office/drawing/2014/main" id="{E1E2C54C-11D3-4903-AC89-61E505EBE266}"/>
              </a:ext>
            </a:extLst>
          </p:cNvPr>
          <p:cNvSpPr txBox="1">
            <a:spLocks noChangeArrowheads="1"/>
          </p:cNvSpPr>
          <p:nvPr/>
        </p:nvSpPr>
        <p:spPr bwMode="auto">
          <a:xfrm>
            <a:off x="7339013"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endParaRPr lang="en-CA" altLang="en-US" b="1">
              <a:solidFill>
                <a:srgbClr val="000000"/>
              </a:solidFill>
              <a:latin typeface="Arial" panose="020B0604020202020204" pitchFamily="34" charset="0"/>
            </a:endParaRPr>
          </a:p>
          <a:p>
            <a:pPr algn="ctr" fontAlgn="base">
              <a:spcBef>
                <a:spcPct val="0"/>
              </a:spcBef>
              <a:spcAft>
                <a:spcPct val="0"/>
              </a:spcAft>
            </a:pPr>
            <a:r>
              <a:rPr lang="en-CA" altLang="en-US" b="1">
                <a:solidFill>
                  <a:srgbClr val="000000"/>
                </a:solidFill>
                <a:latin typeface="Arial" panose="020B0604020202020204" pitchFamily="34" charset="0"/>
              </a:rPr>
              <a:t>Pivot</a:t>
            </a:r>
            <a:endParaRPr lang="en-US" altLang="en-US">
              <a:solidFill>
                <a:srgbClr val="000000"/>
              </a:solidFill>
              <a:latin typeface="Arial" panose="020B0604020202020204" pitchFamily="34"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3B0B05AE-92BE-48A9-9DDD-291165F6957B}"/>
              </a:ext>
            </a:extLst>
          </p:cNvPr>
          <p:cNvSpPr>
            <a:spLocks noGrp="1" noChangeArrowheads="1"/>
          </p:cNvSpPr>
          <p:nvPr>
            <p:ph type="title"/>
          </p:nvPr>
        </p:nvSpPr>
        <p:spPr/>
        <p:txBody>
          <a:bodyPr/>
          <a:lstStyle/>
          <a:p>
            <a:r>
              <a:rPr lang="en-CA" altLang="en-US"/>
              <a:t>Quick Sort</a:t>
            </a:r>
          </a:p>
        </p:txBody>
      </p:sp>
      <p:graphicFrame>
        <p:nvGraphicFramePr>
          <p:cNvPr id="40994" name="Group 34">
            <a:extLst>
              <a:ext uri="{FF2B5EF4-FFF2-40B4-BE49-F238E27FC236}">
                <a16:creationId xmlns:a16="http://schemas.microsoft.com/office/drawing/2014/main" id="{6B0C0207-80C6-4915-8981-C02FFF4E80D7}"/>
              </a:ext>
            </a:extLst>
          </p:cNvPr>
          <p:cNvGraphicFramePr>
            <a:graphicFrameLocks noGrp="1"/>
          </p:cNvGraphicFramePr>
          <p:nvPr>
            <p:ph idx="1"/>
          </p:nvPr>
        </p:nvGraphicFramePr>
        <p:xfrm>
          <a:off x="1847851" y="2492376"/>
          <a:ext cx="8532813" cy="912813"/>
        </p:xfrm>
        <a:graphic>
          <a:graphicData uri="http://schemas.openxmlformats.org/drawingml/2006/table">
            <a:tbl>
              <a:tblPr/>
              <a:tblGrid>
                <a:gridCol w="1066800">
                  <a:extLst>
                    <a:ext uri="{9D8B030D-6E8A-4147-A177-3AD203B41FA5}">
                      <a16:colId xmlns:a16="http://schemas.microsoft.com/office/drawing/2014/main" val="4050418009"/>
                    </a:ext>
                  </a:extLst>
                </a:gridCol>
                <a:gridCol w="1066800">
                  <a:extLst>
                    <a:ext uri="{9D8B030D-6E8A-4147-A177-3AD203B41FA5}">
                      <a16:colId xmlns:a16="http://schemas.microsoft.com/office/drawing/2014/main" val="589765784"/>
                    </a:ext>
                  </a:extLst>
                </a:gridCol>
                <a:gridCol w="1066800">
                  <a:extLst>
                    <a:ext uri="{9D8B030D-6E8A-4147-A177-3AD203B41FA5}">
                      <a16:colId xmlns:a16="http://schemas.microsoft.com/office/drawing/2014/main" val="2924796457"/>
                    </a:ext>
                  </a:extLst>
                </a:gridCol>
                <a:gridCol w="1066800">
                  <a:extLst>
                    <a:ext uri="{9D8B030D-6E8A-4147-A177-3AD203B41FA5}">
                      <a16:colId xmlns:a16="http://schemas.microsoft.com/office/drawing/2014/main" val="3584313616"/>
                    </a:ext>
                  </a:extLst>
                </a:gridCol>
                <a:gridCol w="1065213">
                  <a:extLst>
                    <a:ext uri="{9D8B030D-6E8A-4147-A177-3AD203B41FA5}">
                      <a16:colId xmlns:a16="http://schemas.microsoft.com/office/drawing/2014/main" val="2887538506"/>
                    </a:ext>
                  </a:extLst>
                </a:gridCol>
                <a:gridCol w="1066800">
                  <a:extLst>
                    <a:ext uri="{9D8B030D-6E8A-4147-A177-3AD203B41FA5}">
                      <a16:colId xmlns:a16="http://schemas.microsoft.com/office/drawing/2014/main" val="3117502080"/>
                    </a:ext>
                  </a:extLst>
                </a:gridCol>
                <a:gridCol w="1066800">
                  <a:extLst>
                    <a:ext uri="{9D8B030D-6E8A-4147-A177-3AD203B41FA5}">
                      <a16:colId xmlns:a16="http://schemas.microsoft.com/office/drawing/2014/main" val="1400791882"/>
                    </a:ext>
                  </a:extLst>
                </a:gridCol>
                <a:gridCol w="1066800">
                  <a:extLst>
                    <a:ext uri="{9D8B030D-6E8A-4147-A177-3AD203B41FA5}">
                      <a16:colId xmlns:a16="http://schemas.microsoft.com/office/drawing/2014/main" val="4223603013"/>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1693960926"/>
                  </a:ext>
                </a:extLst>
              </a:tr>
            </a:tbl>
          </a:graphicData>
        </a:graphic>
      </p:graphicFrame>
      <p:sp>
        <p:nvSpPr>
          <p:cNvPr id="40983" name="Rectangle 23">
            <a:extLst>
              <a:ext uri="{FF2B5EF4-FFF2-40B4-BE49-F238E27FC236}">
                <a16:creationId xmlns:a16="http://schemas.microsoft.com/office/drawing/2014/main" id="{FCC7AC75-318D-49CD-B85A-5835C7483C58}"/>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0984" name="Rectangle 24">
            <a:extLst>
              <a:ext uri="{FF2B5EF4-FFF2-40B4-BE49-F238E27FC236}">
                <a16:creationId xmlns:a16="http://schemas.microsoft.com/office/drawing/2014/main" id="{42F78B4F-1FFE-43DC-A074-2CBEFF21856C}"/>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0985" name="Rectangle 25">
            <a:extLst>
              <a:ext uri="{FF2B5EF4-FFF2-40B4-BE49-F238E27FC236}">
                <a16:creationId xmlns:a16="http://schemas.microsoft.com/office/drawing/2014/main" id="{B8BBEDAB-EC5E-40BF-A444-23882810E9FA}"/>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0986" name="Text Box 26">
            <a:extLst>
              <a:ext uri="{FF2B5EF4-FFF2-40B4-BE49-F238E27FC236}">
                <a16:creationId xmlns:a16="http://schemas.microsoft.com/office/drawing/2014/main" id="{16B5E72D-F88B-412D-B48B-842F5809C28A}"/>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40987" name="Text Box 27">
            <a:extLst>
              <a:ext uri="{FF2B5EF4-FFF2-40B4-BE49-F238E27FC236}">
                <a16:creationId xmlns:a16="http://schemas.microsoft.com/office/drawing/2014/main" id="{4CFC7204-94FD-48D4-A875-E8E701ACC420}"/>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40988" name="Rectangle 28">
            <a:extLst>
              <a:ext uri="{FF2B5EF4-FFF2-40B4-BE49-F238E27FC236}">
                <a16:creationId xmlns:a16="http://schemas.microsoft.com/office/drawing/2014/main" id="{8A1F6CF8-F8D2-4D30-B652-149E0042D03E}"/>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0989" name="Text Box 29">
            <a:extLst>
              <a:ext uri="{FF2B5EF4-FFF2-40B4-BE49-F238E27FC236}">
                <a16:creationId xmlns:a16="http://schemas.microsoft.com/office/drawing/2014/main" id="{55AE26D9-5578-4811-A498-C9447DDE24BD}"/>
              </a:ext>
            </a:extLst>
          </p:cNvPr>
          <p:cNvSpPr txBox="1">
            <a:spLocks noChangeArrowheads="1"/>
          </p:cNvSpPr>
          <p:nvPr/>
        </p:nvSpPr>
        <p:spPr bwMode="auto">
          <a:xfrm>
            <a:off x="840105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endParaRPr lang="en-CA" altLang="en-US" b="1">
              <a:solidFill>
                <a:srgbClr val="000000"/>
              </a:solidFill>
              <a:latin typeface="Arial" panose="020B0604020202020204" pitchFamily="34" charset="0"/>
            </a:endParaRPr>
          </a:p>
          <a:p>
            <a:pPr algn="ctr" fontAlgn="base">
              <a:spcBef>
                <a:spcPct val="0"/>
              </a:spcBef>
              <a:spcAft>
                <a:spcPct val="0"/>
              </a:spcAft>
            </a:pPr>
            <a:r>
              <a:rPr lang="en-CA" altLang="en-US" b="1">
                <a:solidFill>
                  <a:srgbClr val="000000"/>
                </a:solidFill>
                <a:latin typeface="Arial" panose="020B0604020202020204" pitchFamily="34" charset="0"/>
              </a:rPr>
              <a:t>Pivot</a:t>
            </a:r>
            <a:endParaRPr lang="en-US" altLang="en-US">
              <a:solidFill>
                <a:srgbClr val="000000"/>
              </a:solidFill>
              <a:latin typeface="Arial" panose="020B0604020202020204"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CE7F741-486E-4B78-AD1D-64E26EDDC5A2}"/>
              </a:ext>
            </a:extLst>
          </p:cNvPr>
          <p:cNvSpPr>
            <a:spLocks noGrp="1" noChangeArrowheads="1"/>
          </p:cNvSpPr>
          <p:nvPr>
            <p:ph type="title"/>
          </p:nvPr>
        </p:nvSpPr>
        <p:spPr/>
        <p:txBody>
          <a:bodyPr/>
          <a:lstStyle/>
          <a:p>
            <a:r>
              <a:rPr lang="en-CA" altLang="en-US"/>
              <a:t>Quick Sort</a:t>
            </a:r>
          </a:p>
        </p:txBody>
      </p:sp>
      <p:graphicFrame>
        <p:nvGraphicFramePr>
          <p:cNvPr id="42015" name="Group 31">
            <a:extLst>
              <a:ext uri="{FF2B5EF4-FFF2-40B4-BE49-F238E27FC236}">
                <a16:creationId xmlns:a16="http://schemas.microsoft.com/office/drawing/2014/main" id="{D5009205-C1F5-4B8E-A922-A3ACB659AFF8}"/>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2711036463"/>
                    </a:ext>
                  </a:extLst>
                </a:gridCol>
                <a:gridCol w="1066800">
                  <a:extLst>
                    <a:ext uri="{9D8B030D-6E8A-4147-A177-3AD203B41FA5}">
                      <a16:colId xmlns:a16="http://schemas.microsoft.com/office/drawing/2014/main" val="3027608659"/>
                    </a:ext>
                  </a:extLst>
                </a:gridCol>
                <a:gridCol w="1066800">
                  <a:extLst>
                    <a:ext uri="{9D8B030D-6E8A-4147-A177-3AD203B41FA5}">
                      <a16:colId xmlns:a16="http://schemas.microsoft.com/office/drawing/2014/main" val="4138898889"/>
                    </a:ext>
                  </a:extLst>
                </a:gridCol>
                <a:gridCol w="1066800">
                  <a:extLst>
                    <a:ext uri="{9D8B030D-6E8A-4147-A177-3AD203B41FA5}">
                      <a16:colId xmlns:a16="http://schemas.microsoft.com/office/drawing/2014/main" val="1499823527"/>
                    </a:ext>
                  </a:extLst>
                </a:gridCol>
                <a:gridCol w="1065213">
                  <a:extLst>
                    <a:ext uri="{9D8B030D-6E8A-4147-A177-3AD203B41FA5}">
                      <a16:colId xmlns:a16="http://schemas.microsoft.com/office/drawing/2014/main" val="29148805"/>
                    </a:ext>
                  </a:extLst>
                </a:gridCol>
                <a:gridCol w="1066800">
                  <a:extLst>
                    <a:ext uri="{9D8B030D-6E8A-4147-A177-3AD203B41FA5}">
                      <a16:colId xmlns:a16="http://schemas.microsoft.com/office/drawing/2014/main" val="1038063839"/>
                    </a:ext>
                  </a:extLst>
                </a:gridCol>
                <a:gridCol w="1066800">
                  <a:extLst>
                    <a:ext uri="{9D8B030D-6E8A-4147-A177-3AD203B41FA5}">
                      <a16:colId xmlns:a16="http://schemas.microsoft.com/office/drawing/2014/main" val="4229754541"/>
                    </a:ext>
                  </a:extLst>
                </a:gridCol>
                <a:gridCol w="1066800">
                  <a:extLst>
                    <a:ext uri="{9D8B030D-6E8A-4147-A177-3AD203B41FA5}">
                      <a16:colId xmlns:a16="http://schemas.microsoft.com/office/drawing/2014/main" val="3444751218"/>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2105029414"/>
                  </a:ext>
                </a:extLst>
              </a:tr>
            </a:tbl>
          </a:graphicData>
        </a:graphic>
      </p:graphicFrame>
      <p:sp>
        <p:nvSpPr>
          <p:cNvPr id="42007" name="Rectangle 23">
            <a:extLst>
              <a:ext uri="{FF2B5EF4-FFF2-40B4-BE49-F238E27FC236}">
                <a16:creationId xmlns:a16="http://schemas.microsoft.com/office/drawing/2014/main" id="{158A71EE-20D0-47E5-86D4-D2E6D1786987}"/>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2008" name="Rectangle 24">
            <a:extLst>
              <a:ext uri="{FF2B5EF4-FFF2-40B4-BE49-F238E27FC236}">
                <a16:creationId xmlns:a16="http://schemas.microsoft.com/office/drawing/2014/main" id="{6553D8A9-2CDD-488E-8AF5-C1224BC93428}"/>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2009" name="Rectangle 25">
            <a:extLst>
              <a:ext uri="{FF2B5EF4-FFF2-40B4-BE49-F238E27FC236}">
                <a16:creationId xmlns:a16="http://schemas.microsoft.com/office/drawing/2014/main" id="{78A6A9E3-26CE-46F2-95F6-D7B7DC67ED6C}"/>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2010" name="Text Box 26">
            <a:extLst>
              <a:ext uri="{FF2B5EF4-FFF2-40B4-BE49-F238E27FC236}">
                <a16:creationId xmlns:a16="http://schemas.microsoft.com/office/drawing/2014/main" id="{5E220A96-3FDB-4C3C-91B8-E10293353935}"/>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42011" name="Text Box 27">
            <a:extLst>
              <a:ext uri="{FF2B5EF4-FFF2-40B4-BE49-F238E27FC236}">
                <a16:creationId xmlns:a16="http://schemas.microsoft.com/office/drawing/2014/main" id="{F598144F-A735-48F5-9945-5230F46B7508}"/>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42012" name="Rectangle 28">
            <a:extLst>
              <a:ext uri="{FF2B5EF4-FFF2-40B4-BE49-F238E27FC236}">
                <a16:creationId xmlns:a16="http://schemas.microsoft.com/office/drawing/2014/main" id="{D8B0AB1C-7184-4315-8273-D2EBED76D6C3}"/>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5FD0A4D-B8B6-4E0D-9617-6EEF61B0C0D8}"/>
              </a:ext>
            </a:extLst>
          </p:cNvPr>
          <p:cNvSpPr>
            <a:spLocks noGrp="1" noChangeArrowheads="1"/>
          </p:cNvSpPr>
          <p:nvPr>
            <p:ph type="title"/>
          </p:nvPr>
        </p:nvSpPr>
        <p:spPr/>
        <p:txBody>
          <a:bodyPr/>
          <a:lstStyle/>
          <a:p>
            <a:r>
              <a:rPr lang="en-CA" altLang="en-US"/>
              <a:t>Quick Sort</a:t>
            </a:r>
          </a:p>
        </p:txBody>
      </p:sp>
      <p:graphicFrame>
        <p:nvGraphicFramePr>
          <p:cNvPr id="43037" name="Group 29">
            <a:extLst>
              <a:ext uri="{FF2B5EF4-FFF2-40B4-BE49-F238E27FC236}">
                <a16:creationId xmlns:a16="http://schemas.microsoft.com/office/drawing/2014/main" id="{A35D292F-E6CD-46EC-BD41-30BE580FAB0A}"/>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3775246768"/>
                    </a:ext>
                  </a:extLst>
                </a:gridCol>
                <a:gridCol w="1066800">
                  <a:extLst>
                    <a:ext uri="{9D8B030D-6E8A-4147-A177-3AD203B41FA5}">
                      <a16:colId xmlns:a16="http://schemas.microsoft.com/office/drawing/2014/main" val="1502653616"/>
                    </a:ext>
                  </a:extLst>
                </a:gridCol>
                <a:gridCol w="1066800">
                  <a:extLst>
                    <a:ext uri="{9D8B030D-6E8A-4147-A177-3AD203B41FA5}">
                      <a16:colId xmlns:a16="http://schemas.microsoft.com/office/drawing/2014/main" val="3261388528"/>
                    </a:ext>
                  </a:extLst>
                </a:gridCol>
                <a:gridCol w="1066800">
                  <a:extLst>
                    <a:ext uri="{9D8B030D-6E8A-4147-A177-3AD203B41FA5}">
                      <a16:colId xmlns:a16="http://schemas.microsoft.com/office/drawing/2014/main" val="3502806997"/>
                    </a:ext>
                  </a:extLst>
                </a:gridCol>
                <a:gridCol w="1065213">
                  <a:extLst>
                    <a:ext uri="{9D8B030D-6E8A-4147-A177-3AD203B41FA5}">
                      <a16:colId xmlns:a16="http://schemas.microsoft.com/office/drawing/2014/main" val="239054080"/>
                    </a:ext>
                  </a:extLst>
                </a:gridCol>
                <a:gridCol w="1066800">
                  <a:extLst>
                    <a:ext uri="{9D8B030D-6E8A-4147-A177-3AD203B41FA5}">
                      <a16:colId xmlns:a16="http://schemas.microsoft.com/office/drawing/2014/main" val="463129778"/>
                    </a:ext>
                  </a:extLst>
                </a:gridCol>
                <a:gridCol w="1066800">
                  <a:extLst>
                    <a:ext uri="{9D8B030D-6E8A-4147-A177-3AD203B41FA5}">
                      <a16:colId xmlns:a16="http://schemas.microsoft.com/office/drawing/2014/main" val="2297087563"/>
                    </a:ext>
                  </a:extLst>
                </a:gridCol>
                <a:gridCol w="1066800">
                  <a:extLst>
                    <a:ext uri="{9D8B030D-6E8A-4147-A177-3AD203B41FA5}">
                      <a16:colId xmlns:a16="http://schemas.microsoft.com/office/drawing/2014/main" val="3382226295"/>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3789099814"/>
                  </a:ext>
                </a:extLst>
              </a:tr>
            </a:tbl>
          </a:graphicData>
        </a:graphic>
      </p:graphicFrame>
      <p:sp>
        <p:nvSpPr>
          <p:cNvPr id="43031" name="Rectangle 23">
            <a:extLst>
              <a:ext uri="{FF2B5EF4-FFF2-40B4-BE49-F238E27FC236}">
                <a16:creationId xmlns:a16="http://schemas.microsoft.com/office/drawing/2014/main" id="{CCF51ADD-DC74-45C4-9E4C-408CB5984167}"/>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3032" name="Rectangle 24">
            <a:extLst>
              <a:ext uri="{FF2B5EF4-FFF2-40B4-BE49-F238E27FC236}">
                <a16:creationId xmlns:a16="http://schemas.microsoft.com/office/drawing/2014/main" id="{FE7368E9-6418-4C9E-A9EF-97F817E124F9}"/>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3033" name="Rectangle 25">
            <a:extLst>
              <a:ext uri="{FF2B5EF4-FFF2-40B4-BE49-F238E27FC236}">
                <a16:creationId xmlns:a16="http://schemas.microsoft.com/office/drawing/2014/main" id="{3E8C6F64-226A-49F2-BFB8-D4861B5797B8}"/>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3034" name="Text Box 26">
            <a:extLst>
              <a:ext uri="{FF2B5EF4-FFF2-40B4-BE49-F238E27FC236}">
                <a16:creationId xmlns:a16="http://schemas.microsoft.com/office/drawing/2014/main" id="{C755C5A1-5EF2-4E5C-B383-E6B8218D6D2A}"/>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43035" name="Text Box 27">
            <a:extLst>
              <a:ext uri="{FF2B5EF4-FFF2-40B4-BE49-F238E27FC236}">
                <a16:creationId xmlns:a16="http://schemas.microsoft.com/office/drawing/2014/main" id="{56AF4C61-860F-45BA-AB8F-E8B0374B4462}"/>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43036" name="Rectangle 28">
            <a:extLst>
              <a:ext uri="{FF2B5EF4-FFF2-40B4-BE49-F238E27FC236}">
                <a16:creationId xmlns:a16="http://schemas.microsoft.com/office/drawing/2014/main" id="{8B3C129E-E6A1-426C-9E45-4A6CE78CDB78}"/>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773B733-9C33-4A4C-A3CF-505016B5E531}"/>
              </a:ext>
            </a:extLst>
          </p:cNvPr>
          <p:cNvSpPr>
            <a:spLocks noGrp="1" noChangeArrowheads="1"/>
          </p:cNvSpPr>
          <p:nvPr>
            <p:ph type="title"/>
          </p:nvPr>
        </p:nvSpPr>
        <p:spPr/>
        <p:txBody>
          <a:bodyPr/>
          <a:lstStyle/>
          <a:p>
            <a:r>
              <a:rPr lang="en-CA" altLang="en-US"/>
              <a:t>Quick Sort</a:t>
            </a:r>
          </a:p>
        </p:txBody>
      </p:sp>
      <p:graphicFrame>
        <p:nvGraphicFramePr>
          <p:cNvPr id="44061" name="Group 29">
            <a:extLst>
              <a:ext uri="{FF2B5EF4-FFF2-40B4-BE49-F238E27FC236}">
                <a16:creationId xmlns:a16="http://schemas.microsoft.com/office/drawing/2014/main" id="{8A3CED46-A659-4675-9AB4-2A33274ECB98}"/>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1061901264"/>
                    </a:ext>
                  </a:extLst>
                </a:gridCol>
                <a:gridCol w="1066800">
                  <a:extLst>
                    <a:ext uri="{9D8B030D-6E8A-4147-A177-3AD203B41FA5}">
                      <a16:colId xmlns:a16="http://schemas.microsoft.com/office/drawing/2014/main" val="1012921094"/>
                    </a:ext>
                  </a:extLst>
                </a:gridCol>
                <a:gridCol w="1066800">
                  <a:extLst>
                    <a:ext uri="{9D8B030D-6E8A-4147-A177-3AD203B41FA5}">
                      <a16:colId xmlns:a16="http://schemas.microsoft.com/office/drawing/2014/main" val="1835610008"/>
                    </a:ext>
                  </a:extLst>
                </a:gridCol>
                <a:gridCol w="1066800">
                  <a:extLst>
                    <a:ext uri="{9D8B030D-6E8A-4147-A177-3AD203B41FA5}">
                      <a16:colId xmlns:a16="http://schemas.microsoft.com/office/drawing/2014/main" val="428400363"/>
                    </a:ext>
                  </a:extLst>
                </a:gridCol>
                <a:gridCol w="1065213">
                  <a:extLst>
                    <a:ext uri="{9D8B030D-6E8A-4147-A177-3AD203B41FA5}">
                      <a16:colId xmlns:a16="http://schemas.microsoft.com/office/drawing/2014/main" val="2835910715"/>
                    </a:ext>
                  </a:extLst>
                </a:gridCol>
                <a:gridCol w="1066800">
                  <a:extLst>
                    <a:ext uri="{9D8B030D-6E8A-4147-A177-3AD203B41FA5}">
                      <a16:colId xmlns:a16="http://schemas.microsoft.com/office/drawing/2014/main" val="3115401347"/>
                    </a:ext>
                  </a:extLst>
                </a:gridCol>
                <a:gridCol w="1066800">
                  <a:extLst>
                    <a:ext uri="{9D8B030D-6E8A-4147-A177-3AD203B41FA5}">
                      <a16:colId xmlns:a16="http://schemas.microsoft.com/office/drawing/2014/main" val="1127955955"/>
                    </a:ext>
                  </a:extLst>
                </a:gridCol>
                <a:gridCol w="1066800">
                  <a:extLst>
                    <a:ext uri="{9D8B030D-6E8A-4147-A177-3AD203B41FA5}">
                      <a16:colId xmlns:a16="http://schemas.microsoft.com/office/drawing/2014/main" val="1480284167"/>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2550696005"/>
                  </a:ext>
                </a:extLst>
              </a:tr>
            </a:tbl>
          </a:graphicData>
        </a:graphic>
      </p:graphicFrame>
      <p:sp>
        <p:nvSpPr>
          <p:cNvPr id="44055" name="Rectangle 23">
            <a:extLst>
              <a:ext uri="{FF2B5EF4-FFF2-40B4-BE49-F238E27FC236}">
                <a16:creationId xmlns:a16="http://schemas.microsoft.com/office/drawing/2014/main" id="{C6447B84-4E07-449D-8D4C-27F46FFDF74E}"/>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4056" name="Rectangle 24">
            <a:extLst>
              <a:ext uri="{FF2B5EF4-FFF2-40B4-BE49-F238E27FC236}">
                <a16:creationId xmlns:a16="http://schemas.microsoft.com/office/drawing/2014/main" id="{41BBF042-A7E4-4204-9552-E2440831FE8D}"/>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4057" name="Rectangle 25">
            <a:extLst>
              <a:ext uri="{FF2B5EF4-FFF2-40B4-BE49-F238E27FC236}">
                <a16:creationId xmlns:a16="http://schemas.microsoft.com/office/drawing/2014/main" id="{2DD63529-4F16-4BAD-960D-5E3E2AC83DC6}"/>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4058" name="Text Box 26">
            <a:extLst>
              <a:ext uri="{FF2B5EF4-FFF2-40B4-BE49-F238E27FC236}">
                <a16:creationId xmlns:a16="http://schemas.microsoft.com/office/drawing/2014/main" id="{15737CD4-0CEB-4AA0-8935-BA0AF6725C97}"/>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44059" name="Text Box 27">
            <a:extLst>
              <a:ext uri="{FF2B5EF4-FFF2-40B4-BE49-F238E27FC236}">
                <a16:creationId xmlns:a16="http://schemas.microsoft.com/office/drawing/2014/main" id="{AEEDB103-7737-42B1-BE24-504AF0F5AE80}"/>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44060" name="Rectangle 28">
            <a:extLst>
              <a:ext uri="{FF2B5EF4-FFF2-40B4-BE49-F238E27FC236}">
                <a16:creationId xmlns:a16="http://schemas.microsoft.com/office/drawing/2014/main" id="{626AD70F-1895-4675-960C-A75848CEAE67}"/>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4062" name="Text Box 30">
            <a:extLst>
              <a:ext uri="{FF2B5EF4-FFF2-40B4-BE49-F238E27FC236}">
                <a16:creationId xmlns:a16="http://schemas.microsoft.com/office/drawing/2014/main" id="{B0B233D8-711A-4A5E-8E33-C062ADF9BD25}"/>
              </a:ext>
            </a:extLst>
          </p:cNvPr>
          <p:cNvSpPr txBox="1">
            <a:spLocks noChangeArrowheads="1"/>
          </p:cNvSpPr>
          <p:nvPr/>
        </p:nvSpPr>
        <p:spPr bwMode="auto">
          <a:xfrm>
            <a:off x="4943476" y="3860801"/>
            <a:ext cx="18208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4000" b="1">
                <a:solidFill>
                  <a:srgbClr val="000000"/>
                </a:solidFill>
                <a:latin typeface="Arial" panose="020B0604020202020204" pitchFamily="34" charset="0"/>
              </a:rPr>
              <a:t>DONE!</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a:extLst>
              <a:ext uri="{FF2B5EF4-FFF2-40B4-BE49-F238E27FC236}">
                <a16:creationId xmlns:a16="http://schemas.microsoft.com/office/drawing/2014/main" id="{1B1D6160-EAE9-40A1-88C4-C8055F2450FC}"/>
              </a:ext>
            </a:extLst>
          </p:cNvPr>
          <p:cNvSpPr>
            <a:spLocks noGrp="1"/>
          </p:cNvSpPr>
          <p:nvPr>
            <p:ph type="title"/>
          </p:nvPr>
        </p:nvSpPr>
        <p:spPr/>
        <p:txBody>
          <a:bodyPr/>
          <a:lstStyle/>
          <a:p>
            <a:r>
              <a:rPr lang="en-US" altLang="zh-TW"/>
              <a:t>Quick Sort</a:t>
            </a:r>
            <a:endParaRPr lang="zh-TW" altLang="en-US"/>
          </a:p>
        </p:txBody>
      </p:sp>
      <p:graphicFrame>
        <p:nvGraphicFramePr>
          <p:cNvPr id="4" name="內容版面配置區 3">
            <a:extLst>
              <a:ext uri="{FF2B5EF4-FFF2-40B4-BE49-F238E27FC236}">
                <a16:creationId xmlns:a16="http://schemas.microsoft.com/office/drawing/2014/main" id="{7E8A0127-05B1-4307-9862-0EDF67B8A384}"/>
              </a:ext>
            </a:extLst>
          </p:cNvPr>
          <p:cNvGraphicFramePr>
            <a:graphicFrameLocks noGrp="1"/>
          </p:cNvGraphicFramePr>
          <p:nvPr>
            <p:ph idx="1"/>
          </p:nvPr>
        </p:nvGraphicFramePr>
        <p:xfrm>
          <a:off x="2095500" y="4818063"/>
          <a:ext cx="6572250" cy="741362"/>
        </p:xfrm>
        <a:graphic>
          <a:graphicData uri="http://schemas.openxmlformats.org/drawingml/2006/table">
            <a:tbl>
              <a:tblPr firstRow="1" bandRow="1">
                <a:tableStyleId>{616DA210-FB5B-4158-B5E0-FEB733F419BA}</a:tableStyleId>
              </a:tblPr>
              <a:tblGrid>
                <a:gridCol w="521494">
                  <a:extLst>
                    <a:ext uri="{9D8B030D-6E8A-4147-A177-3AD203B41FA5}">
                      <a16:colId xmlns:a16="http://schemas.microsoft.com/office/drawing/2014/main" val="20000"/>
                    </a:ext>
                  </a:extLst>
                </a:gridCol>
                <a:gridCol w="521494">
                  <a:extLst>
                    <a:ext uri="{9D8B030D-6E8A-4147-A177-3AD203B41FA5}">
                      <a16:colId xmlns:a16="http://schemas.microsoft.com/office/drawing/2014/main" val="20001"/>
                    </a:ext>
                  </a:extLst>
                </a:gridCol>
                <a:gridCol w="521494">
                  <a:extLst>
                    <a:ext uri="{9D8B030D-6E8A-4147-A177-3AD203B41FA5}">
                      <a16:colId xmlns:a16="http://schemas.microsoft.com/office/drawing/2014/main" val="20002"/>
                    </a:ext>
                  </a:extLst>
                </a:gridCol>
                <a:gridCol w="521494">
                  <a:extLst>
                    <a:ext uri="{9D8B030D-6E8A-4147-A177-3AD203B41FA5}">
                      <a16:colId xmlns:a16="http://schemas.microsoft.com/office/drawing/2014/main" val="20003"/>
                    </a:ext>
                  </a:extLst>
                </a:gridCol>
                <a:gridCol w="521494">
                  <a:extLst>
                    <a:ext uri="{9D8B030D-6E8A-4147-A177-3AD203B41FA5}">
                      <a16:colId xmlns:a16="http://schemas.microsoft.com/office/drawing/2014/main" val="20004"/>
                    </a:ext>
                  </a:extLst>
                </a:gridCol>
                <a:gridCol w="521494">
                  <a:extLst>
                    <a:ext uri="{9D8B030D-6E8A-4147-A177-3AD203B41FA5}">
                      <a16:colId xmlns:a16="http://schemas.microsoft.com/office/drawing/2014/main" val="20005"/>
                    </a:ext>
                  </a:extLst>
                </a:gridCol>
                <a:gridCol w="521494">
                  <a:extLst>
                    <a:ext uri="{9D8B030D-6E8A-4147-A177-3AD203B41FA5}">
                      <a16:colId xmlns:a16="http://schemas.microsoft.com/office/drawing/2014/main" val="20006"/>
                    </a:ext>
                  </a:extLst>
                </a:gridCol>
                <a:gridCol w="521494">
                  <a:extLst>
                    <a:ext uri="{9D8B030D-6E8A-4147-A177-3AD203B41FA5}">
                      <a16:colId xmlns:a16="http://schemas.microsoft.com/office/drawing/2014/main" val="20007"/>
                    </a:ext>
                  </a:extLst>
                </a:gridCol>
                <a:gridCol w="521494">
                  <a:extLst>
                    <a:ext uri="{9D8B030D-6E8A-4147-A177-3AD203B41FA5}">
                      <a16:colId xmlns:a16="http://schemas.microsoft.com/office/drawing/2014/main" val="20008"/>
                    </a:ext>
                  </a:extLst>
                </a:gridCol>
                <a:gridCol w="521494">
                  <a:extLst>
                    <a:ext uri="{9D8B030D-6E8A-4147-A177-3AD203B41FA5}">
                      <a16:colId xmlns:a16="http://schemas.microsoft.com/office/drawing/2014/main" val="20009"/>
                    </a:ext>
                  </a:extLst>
                </a:gridCol>
                <a:gridCol w="571501">
                  <a:extLst>
                    <a:ext uri="{9D8B030D-6E8A-4147-A177-3AD203B41FA5}">
                      <a16:colId xmlns:a16="http://schemas.microsoft.com/office/drawing/2014/main" val="20010"/>
                    </a:ext>
                  </a:extLst>
                </a:gridCol>
                <a:gridCol w="785809">
                  <a:extLst>
                    <a:ext uri="{9D8B030D-6E8A-4147-A177-3AD203B41FA5}">
                      <a16:colId xmlns:a16="http://schemas.microsoft.com/office/drawing/2014/main" val="20011"/>
                    </a:ext>
                  </a:extLst>
                </a:gridCol>
              </a:tblGrid>
              <a:tr h="370681">
                <a:tc>
                  <a:txBody>
                    <a:bodyPr/>
                    <a:lstStyle/>
                    <a:p>
                      <a:pPr algn="ctr"/>
                      <a:r>
                        <a:rPr lang="en-US" altLang="zh-TW" sz="1800" dirty="0"/>
                        <a:t>R0</a:t>
                      </a:r>
                      <a:endParaRPr lang="zh-TW" altLang="en-US" sz="1800" dirty="0"/>
                    </a:p>
                  </a:txBody>
                  <a:tcPr marL="91439" marR="91439" marT="45700" marB="45700" anchor="ctr"/>
                </a:tc>
                <a:tc>
                  <a:txBody>
                    <a:bodyPr/>
                    <a:lstStyle/>
                    <a:p>
                      <a:pPr algn="ctr"/>
                      <a:r>
                        <a:rPr lang="en-US" altLang="zh-TW" sz="1800" dirty="0"/>
                        <a:t>1</a:t>
                      </a:r>
                      <a:endParaRPr lang="zh-TW" altLang="en-US" sz="1800" dirty="0"/>
                    </a:p>
                  </a:txBody>
                  <a:tcPr marL="91439" marR="91439" marT="45700" marB="45700" anchor="ctr"/>
                </a:tc>
                <a:tc>
                  <a:txBody>
                    <a:bodyPr/>
                    <a:lstStyle/>
                    <a:p>
                      <a:pPr algn="ctr"/>
                      <a:r>
                        <a:rPr lang="en-US" altLang="zh-TW" sz="1800" dirty="0"/>
                        <a:t>2</a:t>
                      </a:r>
                      <a:endParaRPr lang="zh-TW" altLang="en-US" sz="1800" dirty="0"/>
                    </a:p>
                  </a:txBody>
                  <a:tcPr marL="91439" marR="91439" marT="45700" marB="45700" anchor="ctr"/>
                </a:tc>
                <a:tc>
                  <a:txBody>
                    <a:bodyPr/>
                    <a:lstStyle/>
                    <a:p>
                      <a:pPr algn="ctr"/>
                      <a:r>
                        <a:rPr lang="en-US" altLang="zh-TW" sz="1800" dirty="0"/>
                        <a:t>3</a:t>
                      </a:r>
                      <a:endParaRPr lang="zh-TW" altLang="en-US" sz="1800" dirty="0"/>
                    </a:p>
                  </a:txBody>
                  <a:tcPr marL="91439" marR="91439" marT="45700" marB="45700" anchor="ctr"/>
                </a:tc>
                <a:tc>
                  <a:txBody>
                    <a:bodyPr/>
                    <a:lstStyle/>
                    <a:p>
                      <a:pPr algn="ctr"/>
                      <a:r>
                        <a:rPr lang="en-US" altLang="zh-TW" sz="1800" dirty="0"/>
                        <a:t>4</a:t>
                      </a:r>
                      <a:endParaRPr lang="zh-TW" altLang="en-US" sz="1800" dirty="0"/>
                    </a:p>
                  </a:txBody>
                  <a:tcPr marL="91439" marR="91439" marT="45700" marB="45700" anchor="ctr"/>
                </a:tc>
                <a:tc>
                  <a:txBody>
                    <a:bodyPr/>
                    <a:lstStyle/>
                    <a:p>
                      <a:pPr algn="ctr"/>
                      <a:r>
                        <a:rPr lang="en-US" altLang="zh-TW" sz="1800" dirty="0"/>
                        <a:t>5</a:t>
                      </a:r>
                      <a:endParaRPr lang="zh-TW" altLang="en-US" sz="1800" dirty="0"/>
                    </a:p>
                  </a:txBody>
                  <a:tcPr marL="91439" marR="91439" marT="45700" marB="45700" anchor="ctr"/>
                </a:tc>
                <a:tc>
                  <a:txBody>
                    <a:bodyPr/>
                    <a:lstStyle/>
                    <a:p>
                      <a:pPr algn="ctr"/>
                      <a:r>
                        <a:rPr lang="en-US" altLang="zh-TW" sz="1800" dirty="0"/>
                        <a:t>6</a:t>
                      </a:r>
                      <a:endParaRPr lang="zh-TW" altLang="en-US" sz="1800" dirty="0"/>
                    </a:p>
                  </a:txBody>
                  <a:tcPr marL="91439" marR="91439" marT="45700" marB="45700" anchor="ctr"/>
                </a:tc>
                <a:tc>
                  <a:txBody>
                    <a:bodyPr/>
                    <a:lstStyle/>
                    <a:p>
                      <a:pPr algn="ctr"/>
                      <a:r>
                        <a:rPr lang="en-US" altLang="zh-TW" sz="1800" dirty="0"/>
                        <a:t>7</a:t>
                      </a:r>
                      <a:endParaRPr lang="zh-TW" altLang="en-US" sz="1800" dirty="0"/>
                    </a:p>
                  </a:txBody>
                  <a:tcPr marL="91439" marR="91439" marT="45700" marB="45700" anchor="ctr"/>
                </a:tc>
                <a:tc>
                  <a:txBody>
                    <a:bodyPr/>
                    <a:lstStyle/>
                    <a:p>
                      <a:pPr algn="ctr"/>
                      <a:r>
                        <a:rPr lang="en-US" altLang="zh-TW" sz="1800" dirty="0"/>
                        <a:t>8</a:t>
                      </a:r>
                      <a:endParaRPr lang="zh-TW" altLang="en-US" sz="1800" dirty="0"/>
                    </a:p>
                  </a:txBody>
                  <a:tcPr marL="91439" marR="91439" marT="45700" marB="45700" anchor="ctr"/>
                </a:tc>
                <a:tc>
                  <a:txBody>
                    <a:bodyPr/>
                    <a:lstStyle/>
                    <a:p>
                      <a:pPr algn="ctr"/>
                      <a:r>
                        <a:rPr lang="en-US" altLang="zh-TW" sz="1800" dirty="0"/>
                        <a:t>9</a:t>
                      </a:r>
                      <a:endParaRPr lang="zh-TW" altLang="en-US" sz="1800" dirty="0"/>
                    </a:p>
                  </a:txBody>
                  <a:tcPr marL="91439" marR="91439" marT="45700" marB="45700" anchor="ctr"/>
                </a:tc>
                <a:tc>
                  <a:txBody>
                    <a:bodyPr/>
                    <a:lstStyle/>
                    <a:p>
                      <a:pPr algn="ctr"/>
                      <a:r>
                        <a:rPr lang="en-US" altLang="zh-TW" sz="1800" dirty="0"/>
                        <a:t>left</a:t>
                      </a:r>
                      <a:endParaRPr lang="zh-TW" altLang="en-US" sz="1800" dirty="0"/>
                    </a:p>
                  </a:txBody>
                  <a:tcPr marL="91439" marR="91439" marT="45700" marB="45700" anchor="ctr"/>
                </a:tc>
                <a:tc>
                  <a:txBody>
                    <a:bodyPr/>
                    <a:lstStyle/>
                    <a:p>
                      <a:pPr algn="ctr"/>
                      <a:r>
                        <a:rPr lang="en-US" altLang="zh-TW" sz="1800" dirty="0"/>
                        <a:t>right</a:t>
                      </a:r>
                      <a:endParaRPr lang="zh-TW" altLang="en-US" sz="1800" dirty="0"/>
                    </a:p>
                  </a:txBody>
                  <a:tcPr marL="91439" marR="91439" marT="45700" marB="45700" anchor="ctr"/>
                </a:tc>
                <a:extLst>
                  <a:ext uri="{0D108BD9-81ED-4DB2-BD59-A6C34878D82A}">
                    <a16:rowId xmlns:a16="http://schemas.microsoft.com/office/drawing/2014/main" val="10000"/>
                  </a:ext>
                </a:extLst>
              </a:tr>
              <a:tr h="370681">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extLst>
                  <a:ext uri="{0D108BD9-81ED-4DB2-BD59-A6C34878D82A}">
                    <a16:rowId xmlns:a16="http://schemas.microsoft.com/office/drawing/2014/main" val="10001"/>
                  </a:ext>
                </a:extLst>
              </a:tr>
            </a:tbl>
          </a:graphicData>
        </a:graphic>
      </p:graphicFrame>
      <p:sp>
        <p:nvSpPr>
          <p:cNvPr id="5" name="文字方塊 4">
            <a:extLst>
              <a:ext uri="{FF2B5EF4-FFF2-40B4-BE49-F238E27FC236}">
                <a16:creationId xmlns:a16="http://schemas.microsoft.com/office/drawing/2014/main" id="{7C15B0DD-5A5F-4124-A1E3-22F2067214AC}"/>
              </a:ext>
            </a:extLst>
          </p:cNvPr>
          <p:cNvSpPr txBox="1">
            <a:spLocks noChangeArrowheads="1"/>
          </p:cNvSpPr>
          <p:nvPr/>
        </p:nvSpPr>
        <p:spPr bwMode="auto">
          <a:xfrm>
            <a:off x="2095501" y="2357439"/>
            <a:ext cx="7356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Set an array and add left and right to record the first and last indexes.</a:t>
            </a:r>
            <a:endParaRPr lang="zh-TW" altLang="en-US">
              <a:solidFill>
                <a:srgbClr val="FF0000"/>
              </a:solidFill>
            </a:endParaRPr>
          </a:p>
        </p:txBody>
      </p:sp>
      <p:sp>
        <p:nvSpPr>
          <p:cNvPr id="6" name="文字方塊 5">
            <a:extLst>
              <a:ext uri="{FF2B5EF4-FFF2-40B4-BE49-F238E27FC236}">
                <a16:creationId xmlns:a16="http://schemas.microsoft.com/office/drawing/2014/main" id="{DF201872-E013-44AD-ABA7-3E5EC1EB6C8A}"/>
              </a:ext>
            </a:extLst>
          </p:cNvPr>
          <p:cNvSpPr txBox="1">
            <a:spLocks noChangeArrowheads="1"/>
          </p:cNvSpPr>
          <p:nvPr/>
        </p:nvSpPr>
        <p:spPr bwMode="auto">
          <a:xfrm>
            <a:off x="2095500" y="2701925"/>
            <a:ext cx="318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Take a pivot key at first term.</a:t>
            </a:r>
            <a:endParaRPr lang="zh-TW" altLang="en-US">
              <a:solidFill>
                <a:srgbClr val="FF0000"/>
              </a:solidFill>
            </a:endParaRPr>
          </a:p>
        </p:txBody>
      </p:sp>
      <p:sp>
        <p:nvSpPr>
          <p:cNvPr id="8" name="文字方塊 7">
            <a:extLst>
              <a:ext uri="{FF2B5EF4-FFF2-40B4-BE49-F238E27FC236}">
                <a16:creationId xmlns:a16="http://schemas.microsoft.com/office/drawing/2014/main" id="{77B0C792-2B92-4F77-893D-1B1D748D7E2F}"/>
              </a:ext>
            </a:extLst>
          </p:cNvPr>
          <p:cNvSpPr txBox="1">
            <a:spLocks noChangeArrowheads="1"/>
          </p:cNvSpPr>
          <p:nvPr/>
        </p:nvSpPr>
        <p:spPr bwMode="auto">
          <a:xfrm>
            <a:off x="2157413"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26</a:t>
            </a:r>
            <a:endParaRPr lang="zh-TW" altLang="en-US">
              <a:solidFill>
                <a:srgbClr val="0070C0"/>
              </a:solidFill>
            </a:endParaRPr>
          </a:p>
        </p:txBody>
      </p:sp>
      <p:sp>
        <p:nvSpPr>
          <p:cNvPr id="4143" name="文字方塊 8">
            <a:extLst>
              <a:ext uri="{FF2B5EF4-FFF2-40B4-BE49-F238E27FC236}">
                <a16:creationId xmlns:a16="http://schemas.microsoft.com/office/drawing/2014/main" id="{E8C48CA5-60EC-4528-A7FE-627551D06215}"/>
              </a:ext>
            </a:extLst>
          </p:cNvPr>
          <p:cNvSpPr txBox="1">
            <a:spLocks noChangeArrowheads="1"/>
          </p:cNvSpPr>
          <p:nvPr/>
        </p:nvSpPr>
        <p:spPr bwMode="auto">
          <a:xfrm>
            <a:off x="2713038" y="520223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5</a:t>
            </a:r>
            <a:endParaRPr lang="zh-TW" altLang="en-US">
              <a:solidFill>
                <a:srgbClr val="0070C0"/>
              </a:solidFill>
            </a:endParaRPr>
          </a:p>
        </p:txBody>
      </p:sp>
      <p:sp>
        <p:nvSpPr>
          <p:cNvPr id="10" name="文字方塊 9">
            <a:extLst>
              <a:ext uri="{FF2B5EF4-FFF2-40B4-BE49-F238E27FC236}">
                <a16:creationId xmlns:a16="http://schemas.microsoft.com/office/drawing/2014/main" id="{03ED9A78-0046-40AE-A8F3-D8B9E04A29FD}"/>
              </a:ext>
            </a:extLst>
          </p:cNvPr>
          <p:cNvSpPr txBox="1">
            <a:spLocks noChangeArrowheads="1"/>
          </p:cNvSpPr>
          <p:nvPr/>
        </p:nvSpPr>
        <p:spPr bwMode="auto">
          <a:xfrm>
            <a:off x="3228975"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37</a:t>
            </a:r>
            <a:endParaRPr lang="zh-TW" altLang="en-US">
              <a:solidFill>
                <a:srgbClr val="0070C0"/>
              </a:solidFill>
            </a:endParaRPr>
          </a:p>
        </p:txBody>
      </p:sp>
      <p:sp>
        <p:nvSpPr>
          <p:cNvPr id="4145" name="文字方塊 10">
            <a:extLst>
              <a:ext uri="{FF2B5EF4-FFF2-40B4-BE49-F238E27FC236}">
                <a16:creationId xmlns:a16="http://schemas.microsoft.com/office/drawing/2014/main" id="{4D9F90B3-E883-493A-BDFF-F108E11EBD4E}"/>
              </a:ext>
            </a:extLst>
          </p:cNvPr>
          <p:cNvSpPr txBox="1">
            <a:spLocks noChangeArrowheads="1"/>
          </p:cNvSpPr>
          <p:nvPr/>
        </p:nvSpPr>
        <p:spPr bwMode="auto">
          <a:xfrm>
            <a:off x="3784600" y="520223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a:t>
            </a:r>
            <a:endParaRPr lang="zh-TW" altLang="en-US">
              <a:solidFill>
                <a:srgbClr val="0070C0"/>
              </a:solidFill>
            </a:endParaRPr>
          </a:p>
        </p:txBody>
      </p:sp>
      <p:sp>
        <p:nvSpPr>
          <p:cNvPr id="12" name="文字方塊 11">
            <a:extLst>
              <a:ext uri="{FF2B5EF4-FFF2-40B4-BE49-F238E27FC236}">
                <a16:creationId xmlns:a16="http://schemas.microsoft.com/office/drawing/2014/main" id="{90CB09A8-BA97-4952-B1C5-C47EBA40E956}"/>
              </a:ext>
            </a:extLst>
          </p:cNvPr>
          <p:cNvSpPr txBox="1">
            <a:spLocks noChangeArrowheads="1"/>
          </p:cNvSpPr>
          <p:nvPr/>
        </p:nvSpPr>
        <p:spPr bwMode="auto">
          <a:xfrm>
            <a:off x="4238625"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61</a:t>
            </a:r>
            <a:endParaRPr lang="zh-TW" altLang="en-US">
              <a:solidFill>
                <a:srgbClr val="0070C0"/>
              </a:solidFill>
            </a:endParaRPr>
          </a:p>
        </p:txBody>
      </p:sp>
      <p:sp>
        <p:nvSpPr>
          <p:cNvPr id="4147" name="文字方塊 12">
            <a:extLst>
              <a:ext uri="{FF2B5EF4-FFF2-40B4-BE49-F238E27FC236}">
                <a16:creationId xmlns:a16="http://schemas.microsoft.com/office/drawing/2014/main" id="{0BB139D7-A995-4FCB-8018-D48D44CADE33}"/>
              </a:ext>
            </a:extLst>
          </p:cNvPr>
          <p:cNvSpPr txBox="1">
            <a:spLocks noChangeArrowheads="1"/>
          </p:cNvSpPr>
          <p:nvPr/>
        </p:nvSpPr>
        <p:spPr bwMode="auto">
          <a:xfrm>
            <a:off x="4738688"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11</a:t>
            </a:r>
            <a:endParaRPr lang="zh-TW" altLang="en-US">
              <a:solidFill>
                <a:srgbClr val="0070C0"/>
              </a:solidFill>
            </a:endParaRPr>
          </a:p>
        </p:txBody>
      </p:sp>
      <p:sp>
        <p:nvSpPr>
          <p:cNvPr id="4148" name="文字方塊 13">
            <a:extLst>
              <a:ext uri="{FF2B5EF4-FFF2-40B4-BE49-F238E27FC236}">
                <a16:creationId xmlns:a16="http://schemas.microsoft.com/office/drawing/2014/main" id="{9493AF37-557B-4D66-ADF1-812EC69D4DBD}"/>
              </a:ext>
            </a:extLst>
          </p:cNvPr>
          <p:cNvSpPr txBox="1">
            <a:spLocks noChangeArrowheads="1"/>
          </p:cNvSpPr>
          <p:nvPr/>
        </p:nvSpPr>
        <p:spPr bwMode="auto">
          <a:xfrm>
            <a:off x="5300663"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59</a:t>
            </a:r>
            <a:endParaRPr lang="zh-TW" altLang="en-US">
              <a:solidFill>
                <a:srgbClr val="0070C0"/>
              </a:solidFill>
            </a:endParaRPr>
          </a:p>
        </p:txBody>
      </p:sp>
      <p:sp>
        <p:nvSpPr>
          <p:cNvPr id="15" name="文字方塊 14">
            <a:extLst>
              <a:ext uri="{FF2B5EF4-FFF2-40B4-BE49-F238E27FC236}">
                <a16:creationId xmlns:a16="http://schemas.microsoft.com/office/drawing/2014/main" id="{62A738A0-9729-4592-A0A1-623C9C7FD302}"/>
              </a:ext>
            </a:extLst>
          </p:cNvPr>
          <p:cNvSpPr txBox="1">
            <a:spLocks noChangeArrowheads="1"/>
          </p:cNvSpPr>
          <p:nvPr/>
        </p:nvSpPr>
        <p:spPr bwMode="auto">
          <a:xfrm>
            <a:off x="5810250"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15</a:t>
            </a:r>
            <a:endParaRPr lang="zh-TW" altLang="en-US">
              <a:solidFill>
                <a:srgbClr val="0070C0"/>
              </a:solidFill>
            </a:endParaRPr>
          </a:p>
        </p:txBody>
      </p:sp>
      <p:sp>
        <p:nvSpPr>
          <p:cNvPr id="4150" name="文字方塊 15">
            <a:extLst>
              <a:ext uri="{FF2B5EF4-FFF2-40B4-BE49-F238E27FC236}">
                <a16:creationId xmlns:a16="http://schemas.microsoft.com/office/drawing/2014/main" id="{4D753818-6BD2-4167-89A2-5A91CAB0EF12}"/>
              </a:ext>
            </a:extLst>
          </p:cNvPr>
          <p:cNvSpPr txBox="1">
            <a:spLocks noChangeArrowheads="1"/>
          </p:cNvSpPr>
          <p:nvPr/>
        </p:nvSpPr>
        <p:spPr bwMode="auto">
          <a:xfrm>
            <a:off x="6310313"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48</a:t>
            </a:r>
            <a:endParaRPr lang="zh-TW" altLang="en-US">
              <a:solidFill>
                <a:srgbClr val="0070C0"/>
              </a:solidFill>
            </a:endParaRPr>
          </a:p>
        </p:txBody>
      </p:sp>
      <p:sp>
        <p:nvSpPr>
          <p:cNvPr id="17" name="文字方塊 16">
            <a:extLst>
              <a:ext uri="{FF2B5EF4-FFF2-40B4-BE49-F238E27FC236}">
                <a16:creationId xmlns:a16="http://schemas.microsoft.com/office/drawing/2014/main" id="{E3F824D5-E3D1-49C4-AC41-23C4FCEC1734}"/>
              </a:ext>
            </a:extLst>
          </p:cNvPr>
          <p:cNvSpPr txBox="1">
            <a:spLocks noChangeArrowheads="1"/>
          </p:cNvSpPr>
          <p:nvPr/>
        </p:nvSpPr>
        <p:spPr bwMode="auto">
          <a:xfrm>
            <a:off x="6872288"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19</a:t>
            </a:r>
            <a:endParaRPr lang="zh-TW" altLang="en-US">
              <a:solidFill>
                <a:srgbClr val="0070C0"/>
              </a:solidFill>
            </a:endParaRPr>
          </a:p>
        </p:txBody>
      </p:sp>
      <p:sp>
        <p:nvSpPr>
          <p:cNvPr id="4152" name="文字方塊 17">
            <a:extLst>
              <a:ext uri="{FF2B5EF4-FFF2-40B4-BE49-F238E27FC236}">
                <a16:creationId xmlns:a16="http://schemas.microsoft.com/office/drawing/2014/main" id="{0948E659-00F6-4DEE-B7B7-55EAB0E4CFC1}"/>
              </a:ext>
            </a:extLst>
          </p:cNvPr>
          <p:cNvSpPr txBox="1">
            <a:spLocks noChangeArrowheads="1"/>
          </p:cNvSpPr>
          <p:nvPr/>
        </p:nvSpPr>
        <p:spPr bwMode="auto">
          <a:xfrm>
            <a:off x="7453313" y="520223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0</a:t>
            </a:r>
            <a:endParaRPr lang="zh-TW" altLang="en-US">
              <a:solidFill>
                <a:srgbClr val="0070C0"/>
              </a:solidFill>
            </a:endParaRPr>
          </a:p>
        </p:txBody>
      </p:sp>
      <p:sp>
        <p:nvSpPr>
          <p:cNvPr id="4153" name="文字方塊 18">
            <a:extLst>
              <a:ext uri="{FF2B5EF4-FFF2-40B4-BE49-F238E27FC236}">
                <a16:creationId xmlns:a16="http://schemas.microsoft.com/office/drawing/2014/main" id="{6B109BF4-15BE-4DDF-9A78-3C48134F407B}"/>
              </a:ext>
            </a:extLst>
          </p:cNvPr>
          <p:cNvSpPr txBox="1">
            <a:spLocks noChangeArrowheads="1"/>
          </p:cNvSpPr>
          <p:nvPr/>
        </p:nvSpPr>
        <p:spPr bwMode="auto">
          <a:xfrm>
            <a:off x="8142288" y="520223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9</a:t>
            </a:r>
            <a:endParaRPr lang="zh-TW" altLang="en-US">
              <a:solidFill>
                <a:srgbClr val="0070C0"/>
              </a:solidFill>
            </a:endParaRPr>
          </a:p>
        </p:txBody>
      </p:sp>
      <p:sp>
        <p:nvSpPr>
          <p:cNvPr id="20" name="文字方塊 19">
            <a:extLst>
              <a:ext uri="{FF2B5EF4-FFF2-40B4-BE49-F238E27FC236}">
                <a16:creationId xmlns:a16="http://schemas.microsoft.com/office/drawing/2014/main" id="{44601349-3896-4F04-8B76-246527B2FFD5}"/>
              </a:ext>
            </a:extLst>
          </p:cNvPr>
          <p:cNvSpPr txBox="1">
            <a:spLocks noChangeArrowheads="1"/>
          </p:cNvSpPr>
          <p:nvPr/>
        </p:nvSpPr>
        <p:spPr bwMode="auto">
          <a:xfrm>
            <a:off x="2095500" y="2987676"/>
            <a:ext cx="62182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Scan from left to right, if the element larger than pivot key,</a:t>
            </a:r>
          </a:p>
          <a:p>
            <a:pPr fontAlgn="base">
              <a:spcBef>
                <a:spcPct val="0"/>
              </a:spcBef>
              <a:spcAft>
                <a:spcPct val="0"/>
              </a:spcAft>
            </a:pPr>
            <a:r>
              <a:rPr lang="en-US" altLang="zh-TW">
                <a:solidFill>
                  <a:srgbClr val="FF0000"/>
                </a:solidFill>
              </a:rPr>
              <a:t>finding a smaller item from right to left.</a:t>
            </a:r>
            <a:endParaRPr lang="zh-TW" altLang="en-US">
              <a:solidFill>
                <a:srgbClr val="FF0000"/>
              </a:solidFill>
            </a:endParaRPr>
          </a:p>
        </p:txBody>
      </p:sp>
      <p:sp>
        <p:nvSpPr>
          <p:cNvPr id="21" name="向下箭號 20">
            <a:extLst>
              <a:ext uri="{FF2B5EF4-FFF2-40B4-BE49-F238E27FC236}">
                <a16:creationId xmlns:a16="http://schemas.microsoft.com/office/drawing/2014/main" id="{CAE4A6FC-3A5E-4571-80D9-F716198BC334}"/>
              </a:ext>
            </a:extLst>
          </p:cNvPr>
          <p:cNvSpPr/>
          <p:nvPr/>
        </p:nvSpPr>
        <p:spPr>
          <a:xfrm>
            <a:off x="2809876" y="4500563"/>
            <a:ext cx="142875" cy="214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22" name="向下箭號 21">
            <a:extLst>
              <a:ext uri="{FF2B5EF4-FFF2-40B4-BE49-F238E27FC236}">
                <a16:creationId xmlns:a16="http://schemas.microsoft.com/office/drawing/2014/main" id="{5BB17F85-42AE-498A-B8D0-D5CF035160A9}"/>
              </a:ext>
            </a:extLst>
          </p:cNvPr>
          <p:cNvSpPr/>
          <p:nvPr/>
        </p:nvSpPr>
        <p:spPr>
          <a:xfrm>
            <a:off x="3309939" y="4500563"/>
            <a:ext cx="142875" cy="214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23" name="向下箭號 22">
            <a:extLst>
              <a:ext uri="{FF2B5EF4-FFF2-40B4-BE49-F238E27FC236}">
                <a16:creationId xmlns:a16="http://schemas.microsoft.com/office/drawing/2014/main" id="{07B0B11E-5F1D-4167-8858-C8E437D70BCE}"/>
              </a:ext>
            </a:extLst>
          </p:cNvPr>
          <p:cNvSpPr/>
          <p:nvPr/>
        </p:nvSpPr>
        <p:spPr>
          <a:xfrm>
            <a:off x="6953251" y="4500563"/>
            <a:ext cx="142875" cy="214312"/>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
        <p:nvSpPr>
          <p:cNvPr id="24" name="向下箭號 23">
            <a:extLst>
              <a:ext uri="{FF2B5EF4-FFF2-40B4-BE49-F238E27FC236}">
                <a16:creationId xmlns:a16="http://schemas.microsoft.com/office/drawing/2014/main" id="{61C9C347-7D5C-424B-BFFD-1A75062D79B6}"/>
              </a:ext>
            </a:extLst>
          </p:cNvPr>
          <p:cNvSpPr/>
          <p:nvPr/>
        </p:nvSpPr>
        <p:spPr>
          <a:xfrm>
            <a:off x="3810001" y="4500563"/>
            <a:ext cx="142875" cy="214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25" name="向下箭號 24">
            <a:extLst>
              <a:ext uri="{FF2B5EF4-FFF2-40B4-BE49-F238E27FC236}">
                <a16:creationId xmlns:a16="http://schemas.microsoft.com/office/drawing/2014/main" id="{F07E07AC-FF78-477C-B6C6-9F3D7F2A09B3}"/>
              </a:ext>
            </a:extLst>
          </p:cNvPr>
          <p:cNvSpPr/>
          <p:nvPr/>
        </p:nvSpPr>
        <p:spPr>
          <a:xfrm>
            <a:off x="4381501" y="4500563"/>
            <a:ext cx="142875" cy="214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26" name="向下箭號 25">
            <a:extLst>
              <a:ext uri="{FF2B5EF4-FFF2-40B4-BE49-F238E27FC236}">
                <a16:creationId xmlns:a16="http://schemas.microsoft.com/office/drawing/2014/main" id="{91102C84-E51F-4FDB-B022-79AAFDB14F4F}"/>
              </a:ext>
            </a:extLst>
          </p:cNvPr>
          <p:cNvSpPr/>
          <p:nvPr/>
        </p:nvSpPr>
        <p:spPr>
          <a:xfrm>
            <a:off x="6453189" y="4500563"/>
            <a:ext cx="142875" cy="214312"/>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
        <p:nvSpPr>
          <p:cNvPr id="27" name="向下箭號 26">
            <a:extLst>
              <a:ext uri="{FF2B5EF4-FFF2-40B4-BE49-F238E27FC236}">
                <a16:creationId xmlns:a16="http://schemas.microsoft.com/office/drawing/2014/main" id="{B29A0128-BFF6-44E5-A31E-DAD9526D9994}"/>
              </a:ext>
            </a:extLst>
          </p:cNvPr>
          <p:cNvSpPr/>
          <p:nvPr/>
        </p:nvSpPr>
        <p:spPr>
          <a:xfrm>
            <a:off x="5953126" y="4500563"/>
            <a:ext cx="142875" cy="214312"/>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subTnLst>
                                    <p:animClr clrSpc="rgb" dir="cw">
                                      <p:cBhvr override="childStyle">
                                        <p:cTn dur="1" fill="hold" display="0" masterRel="nextClick" afterEffect="1"/>
                                        <p:tgtEl>
                                          <p:spTgt spid="5"/>
                                        </p:tgtEl>
                                        <p:attrNameLst>
                                          <p:attrName>ppt_c</p:attrName>
                                        </p:attrNameLst>
                                      </p:cBhvr>
                                      <p:to>
                                        <a:schemeClr val="tx1"/>
                                      </p:to>
                                    </p:animClr>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1"/>
                                      </p:to>
                                    </p:animClr>
                                    <p:audio>
                                      <p:cMediaNode>
                                        <p:cTn display="0" masterRel="sameClick">
                                          <p:stCondLst>
                                            <p:cond evt="begin" delay="0">
                                              <p:tn val="9"/>
                                            </p:cond>
                                          </p:stCondLst>
                                          <p:endCondLst>
                                            <p:cond evt="onStopAudio" delay="0">
                                              <p:tgtEl>
                                                <p:sldTgt/>
                                              </p:tgtEl>
                                            </p:cond>
                                          </p:endCondLst>
                                        </p:cTn>
                                        <p:tgtEl>
                                          <p:sndTgt r:embed="rId2" name="type.wav"/>
                                        </p:tgtEl>
                                      </p:cMediaNode>
                                    </p:audio>
                                  </p:subTnLst>
                                </p:cTn>
                              </p:par>
                              <p:par>
                                <p:cTn id="11" presetID="3" presetClass="emph" presetSubtype="2" fill="hold" grpId="0" nodeType="withEffect">
                                  <p:stCondLst>
                                    <p:cond delay="0"/>
                                  </p:stCondLst>
                                  <p:childTnLst>
                                    <p:animClr clrSpc="rgb" dir="cw">
                                      <p:cBhvr override="childStyle">
                                        <p:cTn id="12" dur="500" fill="hold"/>
                                        <p:tgtEl>
                                          <p:spTgt spid="8"/>
                                        </p:tgtEl>
                                        <p:attrNameLst>
                                          <p:attrName>style.color</p:attrName>
                                        </p:attrNameLst>
                                      </p:cBhvr>
                                      <p:to>
                                        <a:schemeClr val="hlink"/>
                                      </p:to>
                                    </p:animClr>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subTnLst>
                                    <p:animClr clrSpc="rgb" dir="cw">
                                      <p:cBhvr override="childStyle">
                                        <p:cTn dur="1" fill="hold" display="0" masterRel="nextClick" afterEffect="1"/>
                                        <p:tgtEl>
                                          <p:spTgt spid="20"/>
                                        </p:tgtEl>
                                        <p:attrNameLst>
                                          <p:attrName>ppt_c</p:attrName>
                                        </p:attrNameLst>
                                      </p:cBhvr>
                                      <p:to>
                                        <a:schemeClr val="tx1"/>
                                      </p:to>
                                    </p:animClr>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subTnLst>
                                    <p:audio>
                                      <p:cMediaNode>
                                        <p:cTn display="0" masterRel="sameClick">
                                          <p:stCondLst>
                                            <p:cond evt="begin" delay="0">
                                              <p:tn val="19"/>
                                            </p:cond>
                                          </p:stCondLst>
                                          <p:endCondLst>
                                            <p:cond evt="onStopAudio" delay="0">
                                              <p:tgtEl>
                                                <p:sldTgt/>
                                              </p:tgtEl>
                                            </p:cond>
                                          </p:endCondLst>
                                        </p:cTn>
                                        <p:tgtEl>
                                          <p:sndTgt r:embed="rId3" name="arrow.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subTnLst>
                                    <p:audio>
                                      <p:cMediaNode>
                                        <p:cTn display="0" masterRel="sameClick">
                                          <p:stCondLst>
                                            <p:cond evt="begin" delay="0">
                                              <p:tn val="23"/>
                                            </p:cond>
                                          </p:stCondLst>
                                          <p:endCondLst>
                                            <p:cond evt="onStopAudio" delay="0">
                                              <p:tgtEl>
                                                <p:sldTgt/>
                                              </p:tgtEl>
                                            </p:cond>
                                          </p:endCondLst>
                                        </p:cTn>
                                        <p:tgtEl>
                                          <p:sndTgt r:embed="rId3" name="arrow.wav"/>
                                        </p:tgtEl>
                                      </p:cMediaNode>
                                    </p:audio>
                                  </p:subTnLst>
                                </p:cTn>
                              </p:par>
                              <p:par>
                                <p:cTn id="25" presetID="1" presetClass="exit" presetSubtype="0" fill="hold" grpId="1"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3" name="arrow.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0" presetClass="path" presetSubtype="0" accel="50000" decel="50000" fill="hold" grpId="0" nodeType="clickEffect">
                                  <p:stCondLst>
                                    <p:cond delay="0"/>
                                  </p:stCondLst>
                                  <p:childTnLst>
                                    <p:animMotion origin="layout" path="M -3.88889E-6 -1.12858E-6 C 0.07552 0.05967 0.15122 0.11934 0.21736 0.11957 C 0.28351 0.1198 0.34028 0.06083 0.39705 0.00185 " pathEditMode="relative" ptsTypes="aaA">
                                      <p:cBhvr>
                                        <p:cTn id="34" dur="2000" fill="hold"/>
                                        <p:tgtEl>
                                          <p:spTgt spid="10"/>
                                        </p:tgtEl>
                                        <p:attrNameLst>
                                          <p:attrName>ppt_x</p:attrName>
                                          <p:attrName>ppt_y</p:attrName>
                                        </p:attrNameLst>
                                      </p:cBhvr>
                                    </p:animMotion>
                                  </p:childTnLst>
                                </p:cTn>
                              </p:par>
                              <p:par>
                                <p:cTn id="35" presetID="0" presetClass="path" presetSubtype="0" accel="50000" decel="50000" fill="hold" grpId="0" nodeType="withEffect">
                                  <p:stCondLst>
                                    <p:cond delay="0"/>
                                  </p:stCondLst>
                                  <p:childTnLst>
                                    <p:animMotion origin="layout" path="M 2.5E-6 -1.12858E-6 C -0.06094 -0.07354 -0.1217 -0.14708 -0.18837 -0.14685 C -0.25503 -0.14662 -0.3276 -0.07238 -0.4 0.00185 " pathEditMode="relative" ptsTypes="aaA">
                                      <p:cBhvr>
                                        <p:cTn id="36" dur="2000" fill="hold"/>
                                        <p:tgtEl>
                                          <p:spTgt spid="17"/>
                                        </p:tgtEl>
                                        <p:attrNameLst>
                                          <p:attrName>ppt_x</p:attrName>
                                          <p:attrName>ppt_y</p:attrName>
                                        </p:attrNameLst>
                                      </p:cBhvr>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subTnLst>
                                    <p:audio>
                                      <p:cMediaNode>
                                        <p:cTn display="0" masterRel="sameClick">
                                          <p:stCondLst>
                                            <p:cond evt="begin" delay="0">
                                              <p:tn val="39"/>
                                            </p:cond>
                                          </p:stCondLst>
                                          <p:endCondLst>
                                            <p:cond evt="onStopAudio" delay="0">
                                              <p:tgtEl>
                                                <p:sldTgt/>
                                              </p:tgtEl>
                                            </p:cond>
                                          </p:endCondLst>
                                        </p:cTn>
                                        <p:tgtEl>
                                          <p:sndTgt r:embed="rId3" name="arrow.wav"/>
                                        </p:tgtEl>
                                      </p:cMediaNode>
                                    </p:audio>
                                  </p:subTnLst>
                                </p:cTn>
                              </p:par>
                              <p:par>
                                <p:cTn id="41" presetID="1" presetClass="exit" presetSubtype="0" fill="hold" grpId="1" nodeType="withEffect">
                                  <p:stCondLst>
                                    <p:cond delay="0"/>
                                  </p:stCondLst>
                                  <p:childTnLst>
                                    <p:set>
                                      <p:cBhvr>
                                        <p:cTn id="42" dur="1" fill="hold">
                                          <p:stCondLst>
                                            <p:cond delay="0"/>
                                          </p:stCondLst>
                                        </p:cTn>
                                        <p:tgtEl>
                                          <p:spTgt spid="22"/>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subTnLst>
                                    <p:audio>
                                      <p:cMediaNode>
                                        <p:cTn display="0" masterRel="sameClick">
                                          <p:stCondLst>
                                            <p:cond evt="begin" delay="0">
                                              <p:tn val="45"/>
                                            </p:cond>
                                          </p:stCondLst>
                                          <p:endCondLst>
                                            <p:cond evt="onStopAudio" delay="0">
                                              <p:tgtEl>
                                                <p:sldTgt/>
                                              </p:tgtEl>
                                            </p:cond>
                                          </p:endCondLst>
                                        </p:cTn>
                                        <p:tgtEl>
                                          <p:sndTgt r:embed="rId3" name="arrow.wav"/>
                                        </p:tgtEl>
                                      </p:cMediaNode>
                                    </p:audio>
                                  </p:subTnLst>
                                </p:cTn>
                              </p:par>
                              <p:par>
                                <p:cTn id="47" presetID="1" presetClass="exit" presetSubtype="0" fill="hold" grpId="1" nodeType="withEffect">
                                  <p:stCondLst>
                                    <p:cond delay="0"/>
                                  </p:stCondLst>
                                  <p:childTnLst>
                                    <p:set>
                                      <p:cBhvr>
                                        <p:cTn id="48" dur="1" fill="hold">
                                          <p:stCondLst>
                                            <p:cond delay="0"/>
                                          </p:stCondLst>
                                        </p:cTn>
                                        <p:tgtEl>
                                          <p:spTgt spid="24"/>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subTnLst>
                                    <p:audio>
                                      <p:cMediaNode>
                                        <p:cTn display="0" masterRel="sameClick">
                                          <p:stCondLst>
                                            <p:cond evt="begin" delay="0">
                                              <p:tn val="51"/>
                                            </p:cond>
                                          </p:stCondLst>
                                          <p:endCondLst>
                                            <p:cond evt="onStopAudio" delay="0">
                                              <p:tgtEl>
                                                <p:sldTgt/>
                                              </p:tgtEl>
                                            </p:cond>
                                          </p:endCondLst>
                                        </p:cTn>
                                        <p:tgtEl>
                                          <p:sndTgt r:embed="rId3" name="arrow.wav"/>
                                        </p:tgtEl>
                                      </p:cMediaNode>
                                    </p:audio>
                                  </p:subTnLst>
                                </p:cTn>
                              </p:par>
                              <p:par>
                                <p:cTn id="53" presetID="1" presetClass="exit" presetSubtype="0" fill="hold" grpId="1" nodeType="withEffect">
                                  <p:stCondLst>
                                    <p:cond delay="0"/>
                                  </p:stCondLst>
                                  <p:childTnLst>
                                    <p:set>
                                      <p:cBhvr>
                                        <p:cTn id="54" dur="1" fill="hold">
                                          <p:stCondLst>
                                            <p:cond delay="0"/>
                                          </p:stCondLst>
                                        </p:cTn>
                                        <p:tgtEl>
                                          <p:spTgt spid="23"/>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subTnLst>
                                    <p:audio>
                                      <p:cMediaNode>
                                        <p:cTn display="0" masterRel="sameClick">
                                          <p:stCondLst>
                                            <p:cond evt="begin" delay="0">
                                              <p:tn val="57"/>
                                            </p:cond>
                                          </p:stCondLst>
                                          <p:endCondLst>
                                            <p:cond evt="onStopAudio" delay="0">
                                              <p:tgtEl>
                                                <p:sldTgt/>
                                              </p:tgtEl>
                                            </p:cond>
                                          </p:endCondLst>
                                        </p:cTn>
                                        <p:tgtEl>
                                          <p:sndTgt r:embed="rId3" name="arrow.wav"/>
                                        </p:tgtEl>
                                      </p:cMediaNode>
                                    </p:audio>
                                  </p:subTnLst>
                                </p:cTn>
                              </p:par>
                              <p:par>
                                <p:cTn id="59" presetID="1" presetClass="exit" presetSubtype="0" fill="hold" grpId="1" nodeType="withEffect">
                                  <p:stCondLst>
                                    <p:cond delay="0"/>
                                  </p:stCondLst>
                                  <p:childTnLst>
                                    <p:set>
                                      <p:cBhvr>
                                        <p:cTn id="60" dur="1" fill="hold">
                                          <p:stCondLst>
                                            <p:cond delay="0"/>
                                          </p:stCondLst>
                                        </p:cTn>
                                        <p:tgtEl>
                                          <p:spTgt spid="26"/>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0" presetClass="path" presetSubtype="0" accel="50000" decel="50000" fill="hold" grpId="0" nodeType="clickEffect">
                                  <p:stCondLst>
                                    <p:cond delay="0"/>
                                  </p:stCondLst>
                                  <p:childTnLst>
                                    <p:animMotion origin="layout" path="M 8.33333E-7 -1.40611E-6 C 0.03212 0.03793 0.06424 0.07609 0.09271 0.0754 C 0.12118 0.0747 0.14601 0.03539 0.17101 -0.0037 " pathEditMode="relative" ptsTypes="aaA">
                                      <p:cBhvr>
                                        <p:cTn id="64" dur="2000" fill="hold"/>
                                        <p:tgtEl>
                                          <p:spTgt spid="12"/>
                                        </p:tgtEl>
                                        <p:attrNameLst>
                                          <p:attrName>ppt_x</p:attrName>
                                          <p:attrName>ppt_y</p:attrName>
                                        </p:attrNameLst>
                                      </p:cBhvr>
                                    </p:animMotion>
                                  </p:childTnLst>
                                </p:cTn>
                              </p:par>
                              <p:par>
                                <p:cTn id="65" presetID="0" presetClass="path" presetSubtype="0" accel="50000" decel="50000" fill="hold" grpId="0" nodeType="withEffect">
                                  <p:stCondLst>
                                    <p:cond delay="0"/>
                                  </p:stCondLst>
                                  <p:childTnLst>
                                    <p:animMotion origin="layout" path="M -1.11111E-6 -1.26735E-6 C -0.03004 -0.06175 -0.0599 -0.12349 -0.08837 -0.12349 C -0.11684 -0.12349 -0.14392 -0.06175 -0.17101 -1.26735E-6 " pathEditMode="relative" ptsTypes="aaA">
                                      <p:cBhvr>
                                        <p:cTn id="66" dur="2000" fill="hold"/>
                                        <p:tgtEl>
                                          <p:spTgt spid="1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P spid="12" grpId="0"/>
      <p:bldP spid="15" grpId="0"/>
      <p:bldP spid="17" grpId="0"/>
      <p:bldP spid="20" grpId="0"/>
      <p:bldP spid="21" grpId="0" animBg="1"/>
      <p:bldP spid="21" grpId="1" animBg="1"/>
      <p:bldP spid="22" grpId="0" animBg="1"/>
      <p:bldP spid="22" grpId="1" animBg="1"/>
      <p:bldP spid="23" grpId="0" animBg="1"/>
      <p:bldP spid="23" grpId="1" animBg="1"/>
      <p:bldP spid="24" grpId="0" animBg="1"/>
      <p:bldP spid="24" grpId="1" animBg="1"/>
      <p:bldP spid="25" grpId="0" animBg="1"/>
      <p:bldP spid="26" grpId="0" animBg="1"/>
      <p:bldP spid="26" grpId="1" animBg="1"/>
      <p:bldP spid="27"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標題 1">
            <a:extLst>
              <a:ext uri="{FF2B5EF4-FFF2-40B4-BE49-F238E27FC236}">
                <a16:creationId xmlns:a16="http://schemas.microsoft.com/office/drawing/2014/main" id="{341F31D6-5610-489D-8039-CBBAF9FD653D}"/>
              </a:ext>
            </a:extLst>
          </p:cNvPr>
          <p:cNvSpPr>
            <a:spLocks noGrp="1"/>
          </p:cNvSpPr>
          <p:nvPr>
            <p:ph type="title"/>
          </p:nvPr>
        </p:nvSpPr>
        <p:spPr/>
        <p:txBody>
          <a:bodyPr/>
          <a:lstStyle/>
          <a:p>
            <a:r>
              <a:rPr lang="en-US" altLang="zh-TW"/>
              <a:t>Quick Sort</a:t>
            </a:r>
            <a:endParaRPr lang="zh-TW" altLang="en-US"/>
          </a:p>
        </p:txBody>
      </p:sp>
      <p:graphicFrame>
        <p:nvGraphicFramePr>
          <p:cNvPr id="4" name="內容版面配置區 3">
            <a:extLst>
              <a:ext uri="{FF2B5EF4-FFF2-40B4-BE49-F238E27FC236}">
                <a16:creationId xmlns:a16="http://schemas.microsoft.com/office/drawing/2014/main" id="{1351536E-F4AE-4C1D-AF55-48F8669D2E7E}"/>
              </a:ext>
            </a:extLst>
          </p:cNvPr>
          <p:cNvGraphicFramePr>
            <a:graphicFrameLocks noGrp="1"/>
          </p:cNvGraphicFramePr>
          <p:nvPr>
            <p:ph idx="1"/>
          </p:nvPr>
        </p:nvGraphicFramePr>
        <p:xfrm>
          <a:off x="2095500" y="4806950"/>
          <a:ext cx="6572250" cy="741364"/>
        </p:xfrm>
        <a:graphic>
          <a:graphicData uri="http://schemas.openxmlformats.org/drawingml/2006/table">
            <a:tbl>
              <a:tblPr firstRow="1" bandRow="1">
                <a:tableStyleId>{616DA210-FB5B-4158-B5E0-FEB733F419BA}</a:tableStyleId>
              </a:tblPr>
              <a:tblGrid>
                <a:gridCol w="521494">
                  <a:extLst>
                    <a:ext uri="{9D8B030D-6E8A-4147-A177-3AD203B41FA5}">
                      <a16:colId xmlns:a16="http://schemas.microsoft.com/office/drawing/2014/main" val="20000"/>
                    </a:ext>
                  </a:extLst>
                </a:gridCol>
                <a:gridCol w="521494">
                  <a:extLst>
                    <a:ext uri="{9D8B030D-6E8A-4147-A177-3AD203B41FA5}">
                      <a16:colId xmlns:a16="http://schemas.microsoft.com/office/drawing/2014/main" val="20001"/>
                    </a:ext>
                  </a:extLst>
                </a:gridCol>
                <a:gridCol w="521494">
                  <a:extLst>
                    <a:ext uri="{9D8B030D-6E8A-4147-A177-3AD203B41FA5}">
                      <a16:colId xmlns:a16="http://schemas.microsoft.com/office/drawing/2014/main" val="20002"/>
                    </a:ext>
                  </a:extLst>
                </a:gridCol>
                <a:gridCol w="521494">
                  <a:extLst>
                    <a:ext uri="{9D8B030D-6E8A-4147-A177-3AD203B41FA5}">
                      <a16:colId xmlns:a16="http://schemas.microsoft.com/office/drawing/2014/main" val="20003"/>
                    </a:ext>
                  </a:extLst>
                </a:gridCol>
                <a:gridCol w="521494">
                  <a:extLst>
                    <a:ext uri="{9D8B030D-6E8A-4147-A177-3AD203B41FA5}">
                      <a16:colId xmlns:a16="http://schemas.microsoft.com/office/drawing/2014/main" val="20004"/>
                    </a:ext>
                  </a:extLst>
                </a:gridCol>
                <a:gridCol w="521494">
                  <a:extLst>
                    <a:ext uri="{9D8B030D-6E8A-4147-A177-3AD203B41FA5}">
                      <a16:colId xmlns:a16="http://schemas.microsoft.com/office/drawing/2014/main" val="20005"/>
                    </a:ext>
                  </a:extLst>
                </a:gridCol>
                <a:gridCol w="521494">
                  <a:extLst>
                    <a:ext uri="{9D8B030D-6E8A-4147-A177-3AD203B41FA5}">
                      <a16:colId xmlns:a16="http://schemas.microsoft.com/office/drawing/2014/main" val="20006"/>
                    </a:ext>
                  </a:extLst>
                </a:gridCol>
                <a:gridCol w="521494">
                  <a:extLst>
                    <a:ext uri="{9D8B030D-6E8A-4147-A177-3AD203B41FA5}">
                      <a16:colId xmlns:a16="http://schemas.microsoft.com/office/drawing/2014/main" val="20007"/>
                    </a:ext>
                  </a:extLst>
                </a:gridCol>
                <a:gridCol w="521494">
                  <a:extLst>
                    <a:ext uri="{9D8B030D-6E8A-4147-A177-3AD203B41FA5}">
                      <a16:colId xmlns:a16="http://schemas.microsoft.com/office/drawing/2014/main" val="20008"/>
                    </a:ext>
                  </a:extLst>
                </a:gridCol>
                <a:gridCol w="521494">
                  <a:extLst>
                    <a:ext uri="{9D8B030D-6E8A-4147-A177-3AD203B41FA5}">
                      <a16:colId xmlns:a16="http://schemas.microsoft.com/office/drawing/2014/main" val="20009"/>
                    </a:ext>
                  </a:extLst>
                </a:gridCol>
                <a:gridCol w="571501">
                  <a:extLst>
                    <a:ext uri="{9D8B030D-6E8A-4147-A177-3AD203B41FA5}">
                      <a16:colId xmlns:a16="http://schemas.microsoft.com/office/drawing/2014/main" val="20010"/>
                    </a:ext>
                  </a:extLst>
                </a:gridCol>
                <a:gridCol w="785809">
                  <a:extLst>
                    <a:ext uri="{9D8B030D-6E8A-4147-A177-3AD203B41FA5}">
                      <a16:colId xmlns:a16="http://schemas.microsoft.com/office/drawing/2014/main" val="20011"/>
                    </a:ext>
                  </a:extLst>
                </a:gridCol>
              </a:tblGrid>
              <a:tr h="370682">
                <a:tc>
                  <a:txBody>
                    <a:bodyPr/>
                    <a:lstStyle/>
                    <a:p>
                      <a:pPr algn="ctr"/>
                      <a:r>
                        <a:rPr lang="en-US" altLang="zh-TW" sz="1800" dirty="0"/>
                        <a:t>R0</a:t>
                      </a:r>
                      <a:endParaRPr lang="zh-TW" altLang="en-US" sz="1800" dirty="0"/>
                    </a:p>
                  </a:txBody>
                  <a:tcPr marL="91439" marR="91439" marT="45700" marB="45700" anchor="ctr"/>
                </a:tc>
                <a:tc>
                  <a:txBody>
                    <a:bodyPr/>
                    <a:lstStyle/>
                    <a:p>
                      <a:pPr algn="ctr"/>
                      <a:r>
                        <a:rPr lang="en-US" altLang="zh-TW" sz="1800" dirty="0"/>
                        <a:t>1</a:t>
                      </a:r>
                      <a:endParaRPr lang="zh-TW" altLang="en-US" sz="1800" dirty="0"/>
                    </a:p>
                  </a:txBody>
                  <a:tcPr marL="91439" marR="91439" marT="45700" marB="45700" anchor="ctr"/>
                </a:tc>
                <a:tc>
                  <a:txBody>
                    <a:bodyPr/>
                    <a:lstStyle/>
                    <a:p>
                      <a:pPr algn="ctr"/>
                      <a:r>
                        <a:rPr lang="en-US" altLang="zh-TW" sz="1800" dirty="0"/>
                        <a:t>2</a:t>
                      </a:r>
                      <a:endParaRPr lang="zh-TW" altLang="en-US" sz="1800" dirty="0"/>
                    </a:p>
                  </a:txBody>
                  <a:tcPr marL="91439" marR="91439" marT="45700" marB="45700" anchor="ctr"/>
                </a:tc>
                <a:tc>
                  <a:txBody>
                    <a:bodyPr/>
                    <a:lstStyle/>
                    <a:p>
                      <a:pPr algn="ctr"/>
                      <a:r>
                        <a:rPr lang="en-US" altLang="zh-TW" sz="1800" dirty="0"/>
                        <a:t>3</a:t>
                      </a:r>
                      <a:endParaRPr lang="zh-TW" altLang="en-US" sz="1800" dirty="0"/>
                    </a:p>
                  </a:txBody>
                  <a:tcPr marL="91439" marR="91439" marT="45700" marB="45700" anchor="ctr"/>
                </a:tc>
                <a:tc>
                  <a:txBody>
                    <a:bodyPr/>
                    <a:lstStyle/>
                    <a:p>
                      <a:pPr algn="ctr"/>
                      <a:r>
                        <a:rPr lang="en-US" altLang="zh-TW" sz="1800" dirty="0"/>
                        <a:t>4</a:t>
                      </a:r>
                      <a:endParaRPr lang="zh-TW" altLang="en-US" sz="1800" dirty="0"/>
                    </a:p>
                  </a:txBody>
                  <a:tcPr marL="91439" marR="91439" marT="45700" marB="45700" anchor="ctr"/>
                </a:tc>
                <a:tc>
                  <a:txBody>
                    <a:bodyPr/>
                    <a:lstStyle/>
                    <a:p>
                      <a:pPr algn="ctr"/>
                      <a:r>
                        <a:rPr lang="en-US" altLang="zh-TW" sz="1800" dirty="0"/>
                        <a:t>5</a:t>
                      </a:r>
                      <a:endParaRPr lang="zh-TW" altLang="en-US" sz="1800" dirty="0"/>
                    </a:p>
                  </a:txBody>
                  <a:tcPr marL="91439" marR="91439" marT="45700" marB="45700" anchor="ctr"/>
                </a:tc>
                <a:tc>
                  <a:txBody>
                    <a:bodyPr/>
                    <a:lstStyle/>
                    <a:p>
                      <a:pPr algn="ctr"/>
                      <a:r>
                        <a:rPr lang="en-US" altLang="zh-TW" sz="1800" dirty="0"/>
                        <a:t>6</a:t>
                      </a:r>
                      <a:endParaRPr lang="zh-TW" altLang="en-US" sz="1800" dirty="0"/>
                    </a:p>
                  </a:txBody>
                  <a:tcPr marL="91439" marR="91439" marT="45700" marB="45700" anchor="ctr"/>
                </a:tc>
                <a:tc>
                  <a:txBody>
                    <a:bodyPr/>
                    <a:lstStyle/>
                    <a:p>
                      <a:pPr algn="ctr"/>
                      <a:r>
                        <a:rPr lang="en-US" altLang="zh-TW" sz="1800" dirty="0"/>
                        <a:t>7</a:t>
                      </a:r>
                      <a:endParaRPr lang="zh-TW" altLang="en-US" sz="1800" dirty="0"/>
                    </a:p>
                  </a:txBody>
                  <a:tcPr marL="91439" marR="91439" marT="45700" marB="45700" anchor="ctr"/>
                </a:tc>
                <a:tc>
                  <a:txBody>
                    <a:bodyPr/>
                    <a:lstStyle/>
                    <a:p>
                      <a:pPr algn="ctr"/>
                      <a:r>
                        <a:rPr lang="en-US" altLang="zh-TW" sz="1800" dirty="0"/>
                        <a:t>8</a:t>
                      </a:r>
                      <a:endParaRPr lang="zh-TW" altLang="en-US" sz="1800" dirty="0"/>
                    </a:p>
                  </a:txBody>
                  <a:tcPr marL="91439" marR="91439" marT="45700" marB="45700" anchor="ctr"/>
                </a:tc>
                <a:tc>
                  <a:txBody>
                    <a:bodyPr/>
                    <a:lstStyle/>
                    <a:p>
                      <a:pPr algn="ctr"/>
                      <a:r>
                        <a:rPr lang="en-US" altLang="zh-TW" sz="1800" dirty="0"/>
                        <a:t>9</a:t>
                      </a:r>
                      <a:endParaRPr lang="zh-TW" altLang="en-US" sz="1800" dirty="0"/>
                    </a:p>
                  </a:txBody>
                  <a:tcPr marL="91439" marR="91439" marT="45700" marB="45700" anchor="ctr"/>
                </a:tc>
                <a:tc>
                  <a:txBody>
                    <a:bodyPr/>
                    <a:lstStyle/>
                    <a:p>
                      <a:pPr algn="ctr"/>
                      <a:r>
                        <a:rPr lang="en-US" altLang="zh-TW" sz="1800" dirty="0"/>
                        <a:t>left</a:t>
                      </a:r>
                      <a:endParaRPr lang="zh-TW" altLang="en-US" sz="1800" dirty="0"/>
                    </a:p>
                  </a:txBody>
                  <a:tcPr marL="91439" marR="91439" marT="45700" marB="45700" anchor="ctr"/>
                </a:tc>
                <a:tc>
                  <a:txBody>
                    <a:bodyPr/>
                    <a:lstStyle/>
                    <a:p>
                      <a:pPr algn="ctr"/>
                      <a:r>
                        <a:rPr lang="en-US" altLang="zh-TW" sz="1800" dirty="0"/>
                        <a:t>right</a:t>
                      </a:r>
                      <a:endParaRPr lang="zh-TW" altLang="en-US" sz="1800" dirty="0"/>
                    </a:p>
                  </a:txBody>
                  <a:tcPr marL="91439" marR="91439" marT="45700" marB="45700" anchor="ctr"/>
                </a:tc>
                <a:extLst>
                  <a:ext uri="{0D108BD9-81ED-4DB2-BD59-A6C34878D82A}">
                    <a16:rowId xmlns:a16="http://schemas.microsoft.com/office/drawing/2014/main" val="10000"/>
                  </a:ext>
                </a:extLst>
              </a:tr>
              <a:tr h="370682">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extLst>
                  <a:ext uri="{0D108BD9-81ED-4DB2-BD59-A6C34878D82A}">
                    <a16:rowId xmlns:a16="http://schemas.microsoft.com/office/drawing/2014/main" val="10001"/>
                  </a:ext>
                </a:extLst>
              </a:tr>
            </a:tbl>
          </a:graphicData>
        </a:graphic>
      </p:graphicFrame>
      <p:sp>
        <p:nvSpPr>
          <p:cNvPr id="5164" name="文字方塊 4">
            <a:extLst>
              <a:ext uri="{FF2B5EF4-FFF2-40B4-BE49-F238E27FC236}">
                <a16:creationId xmlns:a16="http://schemas.microsoft.com/office/drawing/2014/main" id="{536C15CA-5693-489F-956F-91323923E8BE}"/>
              </a:ext>
            </a:extLst>
          </p:cNvPr>
          <p:cNvSpPr txBox="1">
            <a:spLocks noChangeArrowheads="1"/>
          </p:cNvSpPr>
          <p:nvPr/>
        </p:nvSpPr>
        <p:spPr bwMode="auto">
          <a:xfrm>
            <a:off x="2095501" y="2357439"/>
            <a:ext cx="7356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Set an array and add left and right to record the first and last indexes.</a:t>
            </a:r>
            <a:endParaRPr lang="zh-TW" altLang="en-US">
              <a:solidFill>
                <a:srgbClr val="000000"/>
              </a:solidFill>
            </a:endParaRPr>
          </a:p>
        </p:txBody>
      </p:sp>
      <p:sp>
        <p:nvSpPr>
          <p:cNvPr id="5165" name="文字方塊 5">
            <a:extLst>
              <a:ext uri="{FF2B5EF4-FFF2-40B4-BE49-F238E27FC236}">
                <a16:creationId xmlns:a16="http://schemas.microsoft.com/office/drawing/2014/main" id="{EC6A6C7A-B3AF-4326-86AC-501AC5235BEA}"/>
              </a:ext>
            </a:extLst>
          </p:cNvPr>
          <p:cNvSpPr txBox="1">
            <a:spLocks noChangeArrowheads="1"/>
          </p:cNvSpPr>
          <p:nvPr/>
        </p:nvSpPr>
        <p:spPr bwMode="auto">
          <a:xfrm>
            <a:off x="2095500" y="2701925"/>
            <a:ext cx="318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Take a pivot key at first term.</a:t>
            </a:r>
            <a:endParaRPr lang="zh-TW" altLang="en-US">
              <a:solidFill>
                <a:srgbClr val="000000"/>
              </a:solidFill>
            </a:endParaRPr>
          </a:p>
        </p:txBody>
      </p:sp>
      <p:sp>
        <p:nvSpPr>
          <p:cNvPr id="8" name="文字方塊 7">
            <a:extLst>
              <a:ext uri="{FF2B5EF4-FFF2-40B4-BE49-F238E27FC236}">
                <a16:creationId xmlns:a16="http://schemas.microsoft.com/office/drawing/2014/main" id="{0CD1102E-A69B-4384-B5E2-991EC4782B99}"/>
              </a:ext>
            </a:extLst>
          </p:cNvPr>
          <p:cNvSpPr txBox="1">
            <a:spLocks noChangeArrowheads="1"/>
          </p:cNvSpPr>
          <p:nvPr/>
        </p:nvSpPr>
        <p:spPr bwMode="auto">
          <a:xfrm>
            <a:off x="21574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26</a:t>
            </a:r>
            <a:endParaRPr lang="zh-TW" altLang="en-US">
              <a:solidFill>
                <a:srgbClr val="FF0000"/>
              </a:solidFill>
            </a:endParaRPr>
          </a:p>
        </p:txBody>
      </p:sp>
      <p:sp>
        <p:nvSpPr>
          <p:cNvPr id="5167" name="文字方塊 8">
            <a:extLst>
              <a:ext uri="{FF2B5EF4-FFF2-40B4-BE49-F238E27FC236}">
                <a16:creationId xmlns:a16="http://schemas.microsoft.com/office/drawing/2014/main" id="{4B615D7F-067C-4FE7-A93A-F43B7B41F232}"/>
              </a:ext>
            </a:extLst>
          </p:cNvPr>
          <p:cNvSpPr txBox="1">
            <a:spLocks noChangeArrowheads="1"/>
          </p:cNvSpPr>
          <p:nvPr/>
        </p:nvSpPr>
        <p:spPr bwMode="auto">
          <a:xfrm>
            <a:off x="2713038"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5</a:t>
            </a:r>
            <a:endParaRPr lang="zh-TW" altLang="en-US">
              <a:solidFill>
                <a:srgbClr val="0070C0"/>
              </a:solidFill>
            </a:endParaRPr>
          </a:p>
        </p:txBody>
      </p:sp>
      <p:sp>
        <p:nvSpPr>
          <p:cNvPr id="5168" name="文字方塊 9">
            <a:extLst>
              <a:ext uri="{FF2B5EF4-FFF2-40B4-BE49-F238E27FC236}">
                <a16:creationId xmlns:a16="http://schemas.microsoft.com/office/drawing/2014/main" id="{74C49DA0-C136-406F-8EB2-68656D73B48B}"/>
              </a:ext>
            </a:extLst>
          </p:cNvPr>
          <p:cNvSpPr txBox="1">
            <a:spLocks noChangeArrowheads="1"/>
          </p:cNvSpPr>
          <p:nvPr/>
        </p:nvSpPr>
        <p:spPr bwMode="auto">
          <a:xfrm>
            <a:off x="68818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37</a:t>
            </a:r>
            <a:endParaRPr lang="zh-TW" altLang="en-US">
              <a:solidFill>
                <a:srgbClr val="0070C0"/>
              </a:solidFill>
            </a:endParaRPr>
          </a:p>
        </p:txBody>
      </p:sp>
      <p:sp>
        <p:nvSpPr>
          <p:cNvPr id="5169" name="文字方塊 10">
            <a:extLst>
              <a:ext uri="{FF2B5EF4-FFF2-40B4-BE49-F238E27FC236}">
                <a16:creationId xmlns:a16="http://schemas.microsoft.com/office/drawing/2014/main" id="{59BC98D4-3B5B-41C5-A118-125ACFE49CDF}"/>
              </a:ext>
            </a:extLst>
          </p:cNvPr>
          <p:cNvSpPr txBox="1">
            <a:spLocks noChangeArrowheads="1"/>
          </p:cNvSpPr>
          <p:nvPr/>
        </p:nvSpPr>
        <p:spPr bwMode="auto">
          <a:xfrm>
            <a:off x="3784600"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a:t>
            </a:r>
            <a:endParaRPr lang="zh-TW" altLang="en-US">
              <a:solidFill>
                <a:srgbClr val="0070C0"/>
              </a:solidFill>
            </a:endParaRPr>
          </a:p>
        </p:txBody>
      </p:sp>
      <p:sp>
        <p:nvSpPr>
          <p:cNvPr id="5170" name="文字方塊 11">
            <a:extLst>
              <a:ext uri="{FF2B5EF4-FFF2-40B4-BE49-F238E27FC236}">
                <a16:creationId xmlns:a16="http://schemas.microsoft.com/office/drawing/2014/main" id="{55B0F9B0-D94E-4171-BA94-29F38B75B2BE}"/>
              </a:ext>
            </a:extLst>
          </p:cNvPr>
          <p:cNvSpPr txBox="1">
            <a:spLocks noChangeArrowheads="1"/>
          </p:cNvSpPr>
          <p:nvPr/>
        </p:nvSpPr>
        <p:spPr bwMode="auto">
          <a:xfrm>
            <a:off x="5800725"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61</a:t>
            </a:r>
            <a:endParaRPr lang="zh-TW" altLang="en-US">
              <a:solidFill>
                <a:srgbClr val="0070C0"/>
              </a:solidFill>
            </a:endParaRPr>
          </a:p>
        </p:txBody>
      </p:sp>
      <p:sp>
        <p:nvSpPr>
          <p:cNvPr id="13" name="文字方塊 12">
            <a:extLst>
              <a:ext uri="{FF2B5EF4-FFF2-40B4-BE49-F238E27FC236}">
                <a16:creationId xmlns:a16="http://schemas.microsoft.com/office/drawing/2014/main" id="{55379BBA-492A-4F30-A748-8D077F4920CB}"/>
              </a:ext>
            </a:extLst>
          </p:cNvPr>
          <p:cNvSpPr txBox="1">
            <a:spLocks noChangeArrowheads="1"/>
          </p:cNvSpPr>
          <p:nvPr/>
        </p:nvSpPr>
        <p:spPr bwMode="auto">
          <a:xfrm>
            <a:off x="4738688"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11</a:t>
            </a:r>
            <a:endParaRPr lang="zh-TW" altLang="en-US">
              <a:solidFill>
                <a:srgbClr val="0070C0"/>
              </a:solidFill>
            </a:endParaRPr>
          </a:p>
        </p:txBody>
      </p:sp>
      <p:sp>
        <p:nvSpPr>
          <p:cNvPr id="5172" name="文字方塊 13">
            <a:extLst>
              <a:ext uri="{FF2B5EF4-FFF2-40B4-BE49-F238E27FC236}">
                <a16:creationId xmlns:a16="http://schemas.microsoft.com/office/drawing/2014/main" id="{29F2CB82-B9D2-4541-9C1B-3AC7553C9E9E}"/>
              </a:ext>
            </a:extLst>
          </p:cNvPr>
          <p:cNvSpPr txBox="1">
            <a:spLocks noChangeArrowheads="1"/>
          </p:cNvSpPr>
          <p:nvPr/>
        </p:nvSpPr>
        <p:spPr bwMode="auto">
          <a:xfrm>
            <a:off x="530066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59</a:t>
            </a:r>
            <a:endParaRPr lang="zh-TW" altLang="en-US">
              <a:solidFill>
                <a:srgbClr val="0070C0"/>
              </a:solidFill>
            </a:endParaRPr>
          </a:p>
        </p:txBody>
      </p:sp>
      <p:sp>
        <p:nvSpPr>
          <p:cNvPr id="5173" name="文字方塊 14">
            <a:extLst>
              <a:ext uri="{FF2B5EF4-FFF2-40B4-BE49-F238E27FC236}">
                <a16:creationId xmlns:a16="http://schemas.microsoft.com/office/drawing/2014/main" id="{C457ABF4-5AA5-41F7-9B6F-E6B3D24CD1CA}"/>
              </a:ext>
            </a:extLst>
          </p:cNvPr>
          <p:cNvSpPr txBox="1">
            <a:spLocks noChangeArrowheads="1"/>
          </p:cNvSpPr>
          <p:nvPr/>
        </p:nvSpPr>
        <p:spPr bwMode="auto">
          <a:xfrm>
            <a:off x="4238625"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15</a:t>
            </a:r>
            <a:endParaRPr lang="zh-TW" altLang="en-US">
              <a:solidFill>
                <a:srgbClr val="0070C0"/>
              </a:solidFill>
            </a:endParaRPr>
          </a:p>
        </p:txBody>
      </p:sp>
      <p:sp>
        <p:nvSpPr>
          <p:cNvPr id="5174" name="文字方塊 15">
            <a:extLst>
              <a:ext uri="{FF2B5EF4-FFF2-40B4-BE49-F238E27FC236}">
                <a16:creationId xmlns:a16="http://schemas.microsoft.com/office/drawing/2014/main" id="{354269F8-D39F-47CA-AFF3-A214AA3BCE49}"/>
              </a:ext>
            </a:extLst>
          </p:cNvPr>
          <p:cNvSpPr txBox="1">
            <a:spLocks noChangeArrowheads="1"/>
          </p:cNvSpPr>
          <p:nvPr/>
        </p:nvSpPr>
        <p:spPr bwMode="auto">
          <a:xfrm>
            <a:off x="63103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48</a:t>
            </a:r>
            <a:endParaRPr lang="zh-TW" altLang="en-US">
              <a:solidFill>
                <a:srgbClr val="0070C0"/>
              </a:solidFill>
            </a:endParaRPr>
          </a:p>
        </p:txBody>
      </p:sp>
      <p:sp>
        <p:nvSpPr>
          <p:cNvPr id="5175" name="文字方塊 16">
            <a:extLst>
              <a:ext uri="{FF2B5EF4-FFF2-40B4-BE49-F238E27FC236}">
                <a16:creationId xmlns:a16="http://schemas.microsoft.com/office/drawing/2014/main" id="{201CC594-83A2-429D-B6A9-8DB3D9B3E050}"/>
              </a:ext>
            </a:extLst>
          </p:cNvPr>
          <p:cNvSpPr txBox="1">
            <a:spLocks noChangeArrowheads="1"/>
          </p:cNvSpPr>
          <p:nvPr/>
        </p:nvSpPr>
        <p:spPr bwMode="auto">
          <a:xfrm>
            <a:off x="3228975"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19</a:t>
            </a:r>
            <a:endParaRPr lang="zh-TW" altLang="en-US">
              <a:solidFill>
                <a:srgbClr val="0070C0"/>
              </a:solidFill>
            </a:endParaRPr>
          </a:p>
        </p:txBody>
      </p:sp>
      <p:sp>
        <p:nvSpPr>
          <p:cNvPr id="5176" name="文字方塊 17">
            <a:extLst>
              <a:ext uri="{FF2B5EF4-FFF2-40B4-BE49-F238E27FC236}">
                <a16:creationId xmlns:a16="http://schemas.microsoft.com/office/drawing/2014/main" id="{B861613E-F5AF-4E16-A920-759894C70FF0}"/>
              </a:ext>
            </a:extLst>
          </p:cNvPr>
          <p:cNvSpPr txBox="1">
            <a:spLocks noChangeArrowheads="1"/>
          </p:cNvSpPr>
          <p:nvPr/>
        </p:nvSpPr>
        <p:spPr bwMode="auto">
          <a:xfrm>
            <a:off x="7453313"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0</a:t>
            </a:r>
            <a:endParaRPr lang="zh-TW" altLang="en-US">
              <a:solidFill>
                <a:srgbClr val="0070C0"/>
              </a:solidFill>
            </a:endParaRPr>
          </a:p>
        </p:txBody>
      </p:sp>
      <p:sp>
        <p:nvSpPr>
          <p:cNvPr id="5177" name="文字方塊 18">
            <a:extLst>
              <a:ext uri="{FF2B5EF4-FFF2-40B4-BE49-F238E27FC236}">
                <a16:creationId xmlns:a16="http://schemas.microsoft.com/office/drawing/2014/main" id="{60331143-4273-4E51-BBA3-F777B3E10EF8}"/>
              </a:ext>
            </a:extLst>
          </p:cNvPr>
          <p:cNvSpPr txBox="1">
            <a:spLocks noChangeArrowheads="1"/>
          </p:cNvSpPr>
          <p:nvPr/>
        </p:nvSpPr>
        <p:spPr bwMode="auto">
          <a:xfrm>
            <a:off x="8142288"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9</a:t>
            </a:r>
            <a:endParaRPr lang="zh-TW" altLang="en-US">
              <a:solidFill>
                <a:srgbClr val="0070C0"/>
              </a:solidFill>
            </a:endParaRPr>
          </a:p>
        </p:txBody>
      </p:sp>
      <p:sp>
        <p:nvSpPr>
          <p:cNvPr id="5178" name="文字方塊 19">
            <a:extLst>
              <a:ext uri="{FF2B5EF4-FFF2-40B4-BE49-F238E27FC236}">
                <a16:creationId xmlns:a16="http://schemas.microsoft.com/office/drawing/2014/main" id="{E1302D5C-70BA-46DC-BE6F-46AC09ACBCD2}"/>
              </a:ext>
            </a:extLst>
          </p:cNvPr>
          <p:cNvSpPr txBox="1">
            <a:spLocks noChangeArrowheads="1"/>
          </p:cNvSpPr>
          <p:nvPr/>
        </p:nvSpPr>
        <p:spPr bwMode="auto">
          <a:xfrm>
            <a:off x="2095500" y="2987676"/>
            <a:ext cx="62182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Scan from left to right, if the element larger than pivot key,</a:t>
            </a:r>
          </a:p>
          <a:p>
            <a:pPr fontAlgn="base">
              <a:spcBef>
                <a:spcPct val="0"/>
              </a:spcBef>
              <a:spcAft>
                <a:spcPct val="0"/>
              </a:spcAft>
            </a:pPr>
            <a:r>
              <a:rPr lang="en-US" altLang="zh-TW">
                <a:solidFill>
                  <a:srgbClr val="000000"/>
                </a:solidFill>
              </a:rPr>
              <a:t>finding a smaller item from right to left.</a:t>
            </a:r>
            <a:endParaRPr lang="zh-TW" altLang="en-US">
              <a:solidFill>
                <a:srgbClr val="000000"/>
              </a:solidFill>
            </a:endParaRPr>
          </a:p>
        </p:txBody>
      </p:sp>
      <p:sp>
        <p:nvSpPr>
          <p:cNvPr id="25" name="向下箭號 24">
            <a:extLst>
              <a:ext uri="{FF2B5EF4-FFF2-40B4-BE49-F238E27FC236}">
                <a16:creationId xmlns:a16="http://schemas.microsoft.com/office/drawing/2014/main" id="{A5575DE4-EBB1-4E6B-96ED-9FAF367FAA15}"/>
              </a:ext>
            </a:extLst>
          </p:cNvPr>
          <p:cNvSpPr/>
          <p:nvPr/>
        </p:nvSpPr>
        <p:spPr>
          <a:xfrm>
            <a:off x="4381501" y="4487863"/>
            <a:ext cx="142875" cy="214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27" name="向下箭號 26">
            <a:extLst>
              <a:ext uri="{FF2B5EF4-FFF2-40B4-BE49-F238E27FC236}">
                <a16:creationId xmlns:a16="http://schemas.microsoft.com/office/drawing/2014/main" id="{153E92FA-864B-45A6-818D-285537BF9725}"/>
              </a:ext>
            </a:extLst>
          </p:cNvPr>
          <p:cNvSpPr/>
          <p:nvPr/>
        </p:nvSpPr>
        <p:spPr>
          <a:xfrm>
            <a:off x="5953126" y="4487863"/>
            <a:ext cx="142875" cy="214312"/>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
        <p:nvSpPr>
          <p:cNvPr id="28" name="向下箭號 27">
            <a:extLst>
              <a:ext uri="{FF2B5EF4-FFF2-40B4-BE49-F238E27FC236}">
                <a16:creationId xmlns:a16="http://schemas.microsoft.com/office/drawing/2014/main" id="{3748B18F-E4E7-4E5A-8200-DC56756ED944}"/>
              </a:ext>
            </a:extLst>
          </p:cNvPr>
          <p:cNvSpPr/>
          <p:nvPr/>
        </p:nvSpPr>
        <p:spPr>
          <a:xfrm>
            <a:off x="4881564" y="4487863"/>
            <a:ext cx="142875" cy="214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29" name="向下箭號 28">
            <a:extLst>
              <a:ext uri="{FF2B5EF4-FFF2-40B4-BE49-F238E27FC236}">
                <a16:creationId xmlns:a16="http://schemas.microsoft.com/office/drawing/2014/main" id="{3E0FAF56-86B7-4EE3-A691-72B2256D66D9}"/>
              </a:ext>
            </a:extLst>
          </p:cNvPr>
          <p:cNvSpPr/>
          <p:nvPr/>
        </p:nvSpPr>
        <p:spPr>
          <a:xfrm>
            <a:off x="5381626" y="4487863"/>
            <a:ext cx="142875" cy="214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30" name="向下箭號 29">
            <a:extLst>
              <a:ext uri="{FF2B5EF4-FFF2-40B4-BE49-F238E27FC236}">
                <a16:creationId xmlns:a16="http://schemas.microsoft.com/office/drawing/2014/main" id="{6E56BF42-251A-49F2-A0B4-CB640226DC34}"/>
              </a:ext>
            </a:extLst>
          </p:cNvPr>
          <p:cNvSpPr/>
          <p:nvPr/>
        </p:nvSpPr>
        <p:spPr>
          <a:xfrm>
            <a:off x="5453064" y="4487863"/>
            <a:ext cx="142875" cy="214312"/>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
        <p:nvSpPr>
          <p:cNvPr id="31" name="向下箭號 30">
            <a:extLst>
              <a:ext uri="{FF2B5EF4-FFF2-40B4-BE49-F238E27FC236}">
                <a16:creationId xmlns:a16="http://schemas.microsoft.com/office/drawing/2014/main" id="{3670A5D8-C8BD-4F83-A290-86BBECDD39D9}"/>
              </a:ext>
            </a:extLst>
          </p:cNvPr>
          <p:cNvSpPr/>
          <p:nvPr/>
        </p:nvSpPr>
        <p:spPr>
          <a:xfrm>
            <a:off x="4881564" y="4487863"/>
            <a:ext cx="142875" cy="214312"/>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
        <p:nvSpPr>
          <p:cNvPr id="32" name="文字方塊 31">
            <a:extLst>
              <a:ext uri="{FF2B5EF4-FFF2-40B4-BE49-F238E27FC236}">
                <a16:creationId xmlns:a16="http://schemas.microsoft.com/office/drawing/2014/main" id="{CDEE222D-96C0-4267-A353-49EA025F3EBE}"/>
              </a:ext>
            </a:extLst>
          </p:cNvPr>
          <p:cNvSpPr txBox="1">
            <a:spLocks noChangeArrowheads="1"/>
          </p:cNvSpPr>
          <p:nvPr/>
        </p:nvSpPr>
        <p:spPr bwMode="auto">
          <a:xfrm>
            <a:off x="2122489" y="3571875"/>
            <a:ext cx="7183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If j &lt;= i (j : right to left; i : left to right), change the j and pivot key.</a:t>
            </a:r>
            <a:endParaRPr lang="zh-TW" altLang="en-US">
              <a:solidFill>
                <a:srgbClr val="FF0000"/>
              </a:solidFill>
            </a:endParaRPr>
          </a:p>
        </p:txBody>
      </p:sp>
      <p:sp>
        <p:nvSpPr>
          <p:cNvPr id="33" name="文字方塊 32">
            <a:extLst>
              <a:ext uri="{FF2B5EF4-FFF2-40B4-BE49-F238E27FC236}">
                <a16:creationId xmlns:a16="http://schemas.microsoft.com/office/drawing/2014/main" id="{AD97434F-BE38-40BC-874D-B02A1A6749AA}"/>
              </a:ext>
            </a:extLst>
          </p:cNvPr>
          <p:cNvSpPr txBox="1">
            <a:spLocks noChangeArrowheads="1"/>
          </p:cNvSpPr>
          <p:nvPr/>
        </p:nvSpPr>
        <p:spPr bwMode="auto">
          <a:xfrm>
            <a:off x="2132013" y="3857625"/>
            <a:ext cx="6381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Take the left and right array of pivot key to do the same way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arrow.wav"/>
                                        </p:tgtEl>
                                      </p:cMediaNode>
                                    </p:audio>
                                  </p:sub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subTnLst>
                                    <p:audio>
                                      <p:cMediaNode>
                                        <p:cTn display="0" masterRel="sameClick">
                                          <p:stCondLst>
                                            <p:cond evt="begin" delay="0">
                                              <p:tn val="11"/>
                                            </p:cond>
                                          </p:stCondLst>
                                          <p:endCondLst>
                                            <p:cond evt="onStopAudio" delay="0">
                                              <p:tgtEl>
                                                <p:sldTgt/>
                                              </p:tgtEl>
                                            </p:cond>
                                          </p:endCondLst>
                                        </p:cTn>
                                        <p:tgtEl>
                                          <p:sndTgt r:embed="rId2" name="arrow.wav"/>
                                        </p:tgtEl>
                                      </p:cMediaNode>
                                    </p:audio>
                                  </p:subTnLst>
                                </p:cTn>
                              </p:par>
                              <p:par>
                                <p:cTn id="13" presetID="1" presetClass="exit" presetSubtype="0" fill="hold" grpId="1" nodeType="withEffect">
                                  <p:stCondLst>
                                    <p:cond delay="0"/>
                                  </p:stCondLst>
                                  <p:childTnLst>
                                    <p:set>
                                      <p:cBhvr>
                                        <p:cTn id="14" dur="1" fill="hold">
                                          <p:stCondLst>
                                            <p:cond delay="0"/>
                                          </p:stCondLst>
                                        </p:cTn>
                                        <p:tgtEl>
                                          <p:spTgt spid="28"/>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2" name="arrow.wav"/>
                                        </p:tgtEl>
                                      </p:cMediaNode>
                                    </p:audio>
                                  </p:subTnLst>
                                </p:cTn>
                              </p:par>
                              <p:par>
                                <p:cTn id="19" presetID="1" presetClass="exit"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subTnLst>
                                    <p:audio>
                                      <p:cMediaNode>
                                        <p:cTn display="0" masterRel="sameClick">
                                          <p:stCondLst>
                                            <p:cond evt="begin" delay="0">
                                              <p:tn val="23"/>
                                            </p:cond>
                                          </p:stCondLst>
                                          <p:endCondLst>
                                            <p:cond evt="onStopAudio" delay="0">
                                              <p:tgtEl>
                                                <p:sldTgt/>
                                              </p:tgtEl>
                                            </p:cond>
                                          </p:endCondLst>
                                        </p:cTn>
                                        <p:tgtEl>
                                          <p:sndTgt r:embed="rId2" name="arrow.wav"/>
                                        </p:tgtEl>
                                      </p:cMediaNode>
                                    </p:audio>
                                  </p:subTnLst>
                                </p:cTn>
                              </p:par>
                              <p:par>
                                <p:cTn id="25" presetID="1" presetClass="exit" presetSubtype="0" fill="hold" grpId="1" nodeType="withEffect">
                                  <p:stCondLst>
                                    <p:cond delay="0"/>
                                  </p:stCondLst>
                                  <p:childTnLst>
                                    <p:set>
                                      <p:cBhvr>
                                        <p:cTn id="26" dur="1" fill="hold">
                                          <p:stCondLst>
                                            <p:cond delay="0"/>
                                          </p:stCondLst>
                                        </p:cTn>
                                        <p:tgtEl>
                                          <p:spTgt spid="30"/>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subTnLst>
                                    <p:animClr clrSpc="rgb" dir="cw">
                                      <p:cBhvr override="childStyle">
                                        <p:cTn dur="1" fill="hold" display="0" masterRel="nextClick" afterEffect="1"/>
                                        <p:tgtEl>
                                          <p:spTgt spid="32"/>
                                        </p:tgtEl>
                                        <p:attrNameLst>
                                          <p:attrName>ppt_c</p:attrName>
                                        </p:attrNameLst>
                                      </p:cBhvr>
                                      <p:to>
                                        <a:schemeClr val="tx1"/>
                                      </p:to>
                                    </p:animClr>
                                    <p:audio>
                                      <p:cMediaNode>
                                        <p:cTn display="0" masterRel="sameClick">
                                          <p:stCondLst>
                                            <p:cond evt="begin" delay="0">
                                              <p:tn val="29"/>
                                            </p:cond>
                                          </p:stCondLst>
                                          <p:endCondLst>
                                            <p:cond evt="onStopAudio" delay="0">
                                              <p:tgtEl>
                                                <p:sldTgt/>
                                              </p:tgtEl>
                                            </p:cond>
                                          </p:endCondLst>
                                        </p:cTn>
                                        <p:tgtEl>
                                          <p:sndTgt r:embed="rId3" name="type.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0" presetClass="path" presetSubtype="0" accel="50000" decel="50000" fill="hold" grpId="0" nodeType="clickEffect">
                                  <p:stCondLst>
                                    <p:cond delay="0"/>
                                  </p:stCondLst>
                                  <p:childTnLst>
                                    <p:animMotion origin="layout" path="M 0 0 C 0.06042 0.03978 0.12083 0.07956 0.16823 0.07933 C 0.21562 0.0791 0.24982 0.03863 0.28403 -0.00185 " pathEditMode="relative" ptsTypes="aaA">
                                      <p:cBhvr>
                                        <p:cTn id="34" dur="2000" fill="hold"/>
                                        <p:tgtEl>
                                          <p:spTgt spid="8"/>
                                        </p:tgtEl>
                                        <p:attrNameLst>
                                          <p:attrName>ppt_x</p:attrName>
                                          <p:attrName>ppt_y</p:attrName>
                                        </p:attrNameLst>
                                      </p:cBhvr>
                                    </p:animMotion>
                                  </p:childTnLst>
                                </p:cTn>
                              </p:par>
                              <p:par>
                                <p:cTn id="35" presetID="0" presetClass="path" presetSubtype="0" accel="50000" decel="50000" fill="hold" grpId="0" nodeType="withEffect">
                                  <p:stCondLst>
                                    <p:cond delay="0"/>
                                  </p:stCondLst>
                                  <p:childTnLst>
                                    <p:animMotion origin="layout" path="M 3.61111E-6 -1.12858E-6 C -0.04375 -0.06105 -0.08733 -0.12187 -0.13472 -0.12164 C -0.18212 -0.12141 -0.23316 -0.0599 -0.28403 0.00185 " pathEditMode="relative" ptsTypes="aaA">
                                      <p:cBhvr>
                                        <p:cTn id="36" dur="2000" fill="hold"/>
                                        <p:tgtEl>
                                          <p:spTgt spid="13"/>
                                        </p:tgtEl>
                                        <p:attrNameLst>
                                          <p:attrName>ppt_x</p:attrName>
                                          <p:attrName>ppt_y</p:attrName>
                                        </p:attrNameLst>
                                      </p:cBhvr>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subTnLst>
                                    <p:animClr clrSpc="rgb" dir="cw">
                                      <p:cBhvr override="childStyle">
                                        <p:cTn dur="1" fill="hold" display="0" masterRel="nextClick" afterEffect="1"/>
                                        <p:tgtEl>
                                          <p:spTgt spid="33"/>
                                        </p:tgtEl>
                                        <p:attrNameLst>
                                          <p:attrName>ppt_c</p:attrName>
                                        </p:attrNameLst>
                                      </p:cBhvr>
                                      <p:to>
                                        <a:schemeClr val="tx1"/>
                                      </p:to>
                                    </p:animClr>
                                    <p:audio>
                                      <p:cMediaNode>
                                        <p:cTn display="0" masterRel="sameClick">
                                          <p:stCondLst>
                                            <p:cond evt="begin" delay="0">
                                              <p:tn val="39"/>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25" grpId="0" animBg="1"/>
      <p:bldP spid="27" grpId="0" animBg="1"/>
      <p:bldP spid="28" grpId="0" animBg="1"/>
      <p:bldP spid="28" grpId="1" animBg="1"/>
      <p:bldP spid="29" grpId="0" animBg="1"/>
      <p:bldP spid="30" grpId="0" animBg="1"/>
      <p:bldP spid="30" grpId="1" animBg="1"/>
      <p:bldP spid="31" grpId="0" animBg="1"/>
      <p:bldP spid="32"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a:extLst>
              <a:ext uri="{FF2B5EF4-FFF2-40B4-BE49-F238E27FC236}">
                <a16:creationId xmlns:a16="http://schemas.microsoft.com/office/drawing/2014/main" id="{36A97EC2-E656-4705-A6DC-48589BE3F22C}"/>
              </a:ext>
            </a:extLst>
          </p:cNvPr>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pPr indent="0">
              <a:defRPr/>
            </a:pPr>
            <a:r>
              <a:rPr lang="en-US" dirty="0"/>
              <a:t>Result of the 3rd loop iteration(</a:t>
            </a:r>
            <a:r>
              <a:rPr lang="en-US" dirty="0" err="1"/>
              <a:t>i</a:t>
            </a:r>
            <a:r>
              <a:rPr lang="en-US" dirty="0"/>
              <a:t>==4)</a:t>
            </a:r>
          </a:p>
        </p:txBody>
      </p:sp>
      <p:sp>
        <p:nvSpPr>
          <p:cNvPr id="11267" name="Rectangle 3">
            <a:extLst>
              <a:ext uri="{FF2B5EF4-FFF2-40B4-BE49-F238E27FC236}">
                <a16:creationId xmlns:a16="http://schemas.microsoft.com/office/drawing/2014/main" id="{6B89E0A6-403B-42BC-9C4A-44B52F1906CE}"/>
              </a:ext>
            </a:extLst>
          </p:cNvPr>
          <p:cNvSpPr>
            <a:spLocks noChangeArrowheads="1"/>
          </p:cNvSpPr>
          <p:nvPr/>
        </p:nvSpPr>
        <p:spPr bwMode="auto">
          <a:xfrm>
            <a:off x="2203450" y="5334000"/>
            <a:ext cx="7778750" cy="4635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1" i="0" u="none" strike="noStrike" kern="1200" cap="none" spc="0" normalizeH="0" baseline="0" noProof="0">
                <a:ln>
                  <a:noFill/>
                </a:ln>
                <a:solidFill>
                  <a:srgbClr val="FC0128"/>
                </a:solidFill>
                <a:effectLst/>
                <a:uLnTx/>
                <a:uFillTx/>
                <a:latin typeface="Courier New" panose="02070309020205020404" pitchFamily="49" charset="0"/>
                <a:ea typeface="+mn-ea"/>
                <a:cs typeface="+mn-cs"/>
              </a:rPr>
              <a:t>27</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7FFF00"/>
                </a:solidFill>
                <a:effectLst/>
                <a:uLnTx/>
                <a:uFillTx/>
                <a:latin typeface="Courier New" panose="02070309020205020404" pitchFamily="49" charset="0"/>
                <a:ea typeface="+mn-ea"/>
                <a:cs typeface="+mn-cs"/>
              </a:rPr>
              <a:t>14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41 56</a:t>
            </a:r>
            <a:r>
              <a:rPr kumimoji="0" lang="en-US" altLang="ti-ET" sz="2400" b="1" i="0" u="none" strike="noStrike" kern="1200" cap="none" spc="0" normalizeH="0" baseline="0" noProof="0">
                <a:ln>
                  <a:noFill/>
                </a:ln>
                <a:solidFill>
                  <a:srgbClr val="D4A45A"/>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919191"/>
                </a:solidFill>
                <a:effectLst/>
                <a:uLnTx/>
                <a:uFillTx/>
                <a:latin typeface="Courier New" panose="02070309020205020404" pitchFamily="49" charset="0"/>
                <a:ea typeface="+mn-ea"/>
                <a:cs typeface="+mn-cs"/>
              </a:rPr>
              <a:t>31 9 22 8 14 53 99 11 2 24</a:t>
            </a:r>
          </a:p>
        </p:txBody>
      </p:sp>
      <p:sp>
        <p:nvSpPr>
          <p:cNvPr id="11268" name="Rectangle 4">
            <a:extLst>
              <a:ext uri="{FF2B5EF4-FFF2-40B4-BE49-F238E27FC236}">
                <a16:creationId xmlns:a16="http://schemas.microsoft.com/office/drawing/2014/main" id="{F347E8D3-20BF-4EA8-97E2-16ADCE6E2528}"/>
              </a:ext>
            </a:extLst>
          </p:cNvPr>
          <p:cNvSpPr>
            <a:spLocks noChangeArrowheads="1"/>
          </p:cNvSpPr>
          <p:nvPr/>
        </p:nvSpPr>
        <p:spPr bwMode="auto">
          <a:xfrm>
            <a:off x="2058988" y="4495801"/>
            <a:ext cx="80010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first   lastSmall   i      unknown items</a:t>
            </a:r>
          </a:p>
        </p:txBody>
      </p:sp>
      <p:sp>
        <p:nvSpPr>
          <p:cNvPr id="11269" name="Line 5">
            <a:extLst>
              <a:ext uri="{FF2B5EF4-FFF2-40B4-BE49-F238E27FC236}">
                <a16:creationId xmlns:a16="http://schemas.microsoft.com/office/drawing/2014/main" id="{83CCC1C9-4032-4CFA-8319-05B2ED5794CE}"/>
              </a:ext>
            </a:extLst>
          </p:cNvPr>
          <p:cNvSpPr>
            <a:spLocks noChangeShapeType="1"/>
          </p:cNvSpPr>
          <p:nvPr/>
        </p:nvSpPr>
        <p:spPr bwMode="auto">
          <a:xfrm>
            <a:off x="2514600" y="4876800"/>
            <a:ext cx="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1270" name="Line 6">
            <a:extLst>
              <a:ext uri="{FF2B5EF4-FFF2-40B4-BE49-F238E27FC236}">
                <a16:creationId xmlns:a16="http://schemas.microsoft.com/office/drawing/2014/main" id="{2D0BCBC1-4292-48F0-8168-8D69710F8F9A}"/>
              </a:ext>
            </a:extLst>
          </p:cNvPr>
          <p:cNvSpPr>
            <a:spLocks noChangeShapeType="1"/>
          </p:cNvSpPr>
          <p:nvPr/>
        </p:nvSpPr>
        <p:spPr bwMode="auto">
          <a:xfrm flipH="1">
            <a:off x="3200400" y="4800600"/>
            <a:ext cx="76200" cy="4572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1271" name="Line 7">
            <a:extLst>
              <a:ext uri="{FF2B5EF4-FFF2-40B4-BE49-F238E27FC236}">
                <a16:creationId xmlns:a16="http://schemas.microsoft.com/office/drawing/2014/main" id="{77969AD2-AF50-496D-B568-F042C9020A51}"/>
              </a:ext>
            </a:extLst>
          </p:cNvPr>
          <p:cNvSpPr>
            <a:spLocks noChangeShapeType="1"/>
          </p:cNvSpPr>
          <p:nvPr/>
        </p:nvSpPr>
        <p:spPr bwMode="auto">
          <a:xfrm>
            <a:off x="4267200" y="4876800"/>
            <a:ext cx="45720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1272" name="Line 8">
            <a:extLst>
              <a:ext uri="{FF2B5EF4-FFF2-40B4-BE49-F238E27FC236}">
                <a16:creationId xmlns:a16="http://schemas.microsoft.com/office/drawing/2014/main" id="{2A16267F-9066-423A-A261-048FB6431DF8}"/>
              </a:ext>
            </a:extLst>
          </p:cNvPr>
          <p:cNvSpPr>
            <a:spLocks noChangeShapeType="1"/>
          </p:cNvSpPr>
          <p:nvPr/>
        </p:nvSpPr>
        <p:spPr bwMode="auto">
          <a:xfrm>
            <a:off x="6248400" y="4876800"/>
            <a:ext cx="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1273" name="Line 9">
            <a:extLst>
              <a:ext uri="{FF2B5EF4-FFF2-40B4-BE49-F238E27FC236}">
                <a16:creationId xmlns:a16="http://schemas.microsoft.com/office/drawing/2014/main" id="{8E55CAD5-1370-47B9-8AC0-10F970DAF5B9}"/>
              </a:ext>
            </a:extLst>
          </p:cNvPr>
          <p:cNvSpPr>
            <a:spLocks noChangeShapeType="1"/>
          </p:cNvSpPr>
          <p:nvPr/>
        </p:nvSpPr>
        <p:spPr bwMode="auto">
          <a:xfrm>
            <a:off x="45720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1274" name="Rectangle 10">
            <a:extLst>
              <a:ext uri="{FF2B5EF4-FFF2-40B4-BE49-F238E27FC236}">
                <a16:creationId xmlns:a16="http://schemas.microsoft.com/office/drawing/2014/main" id="{2F07525E-4921-4806-9C9D-5CB91452B98A}"/>
              </a:ext>
            </a:extLst>
          </p:cNvPr>
          <p:cNvSpPr>
            <a:spLocks noChangeArrowheads="1"/>
          </p:cNvSpPr>
          <p:nvPr/>
        </p:nvSpPr>
        <p:spPr bwMode="auto">
          <a:xfrm>
            <a:off x="1982788" y="6248401"/>
            <a:ext cx="7924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partition 1: all items &lt;= pivot        partition 2: all items &gt; pivot</a:t>
            </a:r>
          </a:p>
        </p:txBody>
      </p:sp>
      <p:sp>
        <p:nvSpPr>
          <p:cNvPr id="11275" name="Line 11">
            <a:extLst>
              <a:ext uri="{FF2B5EF4-FFF2-40B4-BE49-F238E27FC236}">
                <a16:creationId xmlns:a16="http://schemas.microsoft.com/office/drawing/2014/main" id="{56772DA0-CAED-4113-877E-5EB582FBFFBB}"/>
              </a:ext>
            </a:extLst>
          </p:cNvPr>
          <p:cNvSpPr>
            <a:spLocks noChangeShapeType="1"/>
          </p:cNvSpPr>
          <p:nvPr/>
        </p:nvSpPr>
        <p:spPr bwMode="auto">
          <a:xfrm flipV="1">
            <a:off x="2590800" y="5867400"/>
            <a:ext cx="533400" cy="4572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1276" name="Line 12">
            <a:extLst>
              <a:ext uri="{FF2B5EF4-FFF2-40B4-BE49-F238E27FC236}">
                <a16:creationId xmlns:a16="http://schemas.microsoft.com/office/drawing/2014/main" id="{21D04BC8-BA9D-46F8-BA6E-40EF75165BD9}"/>
              </a:ext>
            </a:extLst>
          </p:cNvPr>
          <p:cNvSpPr>
            <a:spLocks noChangeShapeType="1"/>
          </p:cNvSpPr>
          <p:nvPr/>
        </p:nvSpPr>
        <p:spPr bwMode="auto">
          <a:xfrm flipH="1" flipV="1">
            <a:off x="3810000" y="5867400"/>
            <a:ext cx="281940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1277" name="Line 13">
            <a:extLst>
              <a:ext uri="{FF2B5EF4-FFF2-40B4-BE49-F238E27FC236}">
                <a16:creationId xmlns:a16="http://schemas.microsoft.com/office/drawing/2014/main" id="{598C2C7E-C726-4F1B-81D6-FD38DE466DDA}"/>
              </a:ext>
            </a:extLst>
          </p:cNvPr>
          <p:cNvSpPr>
            <a:spLocks noChangeShapeType="1"/>
          </p:cNvSpPr>
          <p:nvPr/>
        </p:nvSpPr>
        <p:spPr bwMode="auto">
          <a:xfrm>
            <a:off x="34290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1278" name="Rectangle 14">
            <a:extLst>
              <a:ext uri="{FF2B5EF4-FFF2-40B4-BE49-F238E27FC236}">
                <a16:creationId xmlns:a16="http://schemas.microsoft.com/office/drawing/2014/main" id="{3CA715D4-3107-4710-8758-77206101F2C7}"/>
              </a:ext>
            </a:extLst>
          </p:cNvPr>
          <p:cNvSpPr>
            <a:spLocks noChangeArrowheads="1"/>
          </p:cNvSpPr>
          <p:nvPr/>
        </p:nvSpPr>
        <p:spPr bwMode="auto">
          <a:xfrm>
            <a:off x="1889126" y="1879601"/>
            <a:ext cx="8474075"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20000"/>
              </a:spcBef>
              <a:spcAft>
                <a:spcPct val="0"/>
              </a:spcAft>
              <a:buClr>
                <a:srgbClr val="8CF4EA"/>
              </a:buClr>
              <a:buSzPct val="75000"/>
              <a:buFont typeface="Symbol" panose="05050102010706020507" pitchFamily="18" charset="2"/>
              <a:buChar char="¨"/>
              <a:tabLst/>
              <a:defRPr/>
            </a:pPr>
            <a:r>
              <a:rPr kumimoji="0" lang="en-US" altLang="ti-ET" sz="32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The following array shows no swap was made in the array since a[i] &lt;= a[first] was false</a:t>
            </a:r>
          </a:p>
          <a:p>
            <a:pPr marL="342900" marR="0" lvl="0" indent="-342900" algn="l" defTabSz="914400" rtl="0" eaLnBrk="0" fontAlgn="base" latinLnBrk="0" hangingPunct="0">
              <a:lnSpc>
                <a:spcPct val="100000"/>
              </a:lnSpc>
              <a:spcBef>
                <a:spcPct val="20000"/>
              </a:spcBef>
              <a:spcAft>
                <a:spcPct val="0"/>
              </a:spcAft>
              <a:buClr>
                <a:srgbClr val="8CF4EA"/>
              </a:buClr>
              <a:buSzPct val="75000"/>
              <a:buFont typeface="Symbol" panose="05050102010706020507" pitchFamily="18" charset="2"/>
              <a:buChar char="¨"/>
              <a:tabLst/>
              <a:defRPr/>
            </a:pPr>
            <a:r>
              <a:rPr kumimoji="0" lang="en-US" altLang="ti-ET" sz="32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lastSmall does NOT get incremented</a:t>
            </a:r>
          </a:p>
          <a:p>
            <a:pPr marL="342900" marR="0" lvl="0" indent="-342900" algn="l" defTabSz="914400" rtl="0" eaLnBrk="0" fontAlgn="base" latinLnBrk="0" hangingPunct="0">
              <a:lnSpc>
                <a:spcPct val="100000"/>
              </a:lnSpc>
              <a:spcBef>
                <a:spcPct val="20000"/>
              </a:spcBef>
              <a:spcAft>
                <a:spcPct val="0"/>
              </a:spcAft>
              <a:buClr>
                <a:srgbClr val="8CF4EA"/>
              </a:buClr>
              <a:buSzPct val="75000"/>
              <a:buFont typeface="Symbol" panose="05050102010706020507" pitchFamily="18" charset="2"/>
              <a:buChar char="¨"/>
              <a:tabLst/>
              <a:defRPr/>
            </a:pPr>
            <a:r>
              <a:rPr kumimoji="0" lang="en-US" altLang="ti-ET" sz="32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i gets incremented to reference 31</a:t>
            </a:r>
          </a:p>
        </p:txBody>
      </p:sp>
    </p:spTree>
    <p:extLst>
      <p:ext uri="{BB962C8B-B14F-4D97-AF65-F5344CB8AC3E}">
        <p14:creationId xmlns:p14="http://schemas.microsoft.com/office/powerpoint/2010/main" val="3613911763"/>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1">
            <a:extLst>
              <a:ext uri="{FF2B5EF4-FFF2-40B4-BE49-F238E27FC236}">
                <a16:creationId xmlns:a16="http://schemas.microsoft.com/office/drawing/2014/main" id="{5E732CCF-ED6F-41D9-8B73-A80B67116544}"/>
              </a:ext>
            </a:extLst>
          </p:cNvPr>
          <p:cNvSpPr>
            <a:spLocks noGrp="1"/>
          </p:cNvSpPr>
          <p:nvPr>
            <p:ph type="title"/>
          </p:nvPr>
        </p:nvSpPr>
        <p:spPr/>
        <p:txBody>
          <a:bodyPr/>
          <a:lstStyle/>
          <a:p>
            <a:r>
              <a:rPr lang="en-US" altLang="zh-TW"/>
              <a:t>Quick Sort</a:t>
            </a:r>
            <a:endParaRPr lang="zh-TW" altLang="en-US"/>
          </a:p>
        </p:txBody>
      </p:sp>
      <p:graphicFrame>
        <p:nvGraphicFramePr>
          <p:cNvPr id="4" name="內容版面配置區 3">
            <a:extLst>
              <a:ext uri="{FF2B5EF4-FFF2-40B4-BE49-F238E27FC236}">
                <a16:creationId xmlns:a16="http://schemas.microsoft.com/office/drawing/2014/main" id="{E906C9EB-8FD7-4971-82F4-D5ECF4318DAE}"/>
              </a:ext>
            </a:extLst>
          </p:cNvPr>
          <p:cNvGraphicFramePr>
            <a:graphicFrameLocks noGrp="1"/>
          </p:cNvGraphicFramePr>
          <p:nvPr>
            <p:ph idx="1"/>
          </p:nvPr>
        </p:nvGraphicFramePr>
        <p:xfrm>
          <a:off x="2095500" y="4806950"/>
          <a:ext cx="6572250" cy="741364"/>
        </p:xfrm>
        <a:graphic>
          <a:graphicData uri="http://schemas.openxmlformats.org/drawingml/2006/table">
            <a:tbl>
              <a:tblPr firstRow="1" bandRow="1">
                <a:tableStyleId>{616DA210-FB5B-4158-B5E0-FEB733F419BA}</a:tableStyleId>
              </a:tblPr>
              <a:tblGrid>
                <a:gridCol w="521494">
                  <a:extLst>
                    <a:ext uri="{9D8B030D-6E8A-4147-A177-3AD203B41FA5}">
                      <a16:colId xmlns:a16="http://schemas.microsoft.com/office/drawing/2014/main" val="20000"/>
                    </a:ext>
                  </a:extLst>
                </a:gridCol>
                <a:gridCol w="521494">
                  <a:extLst>
                    <a:ext uri="{9D8B030D-6E8A-4147-A177-3AD203B41FA5}">
                      <a16:colId xmlns:a16="http://schemas.microsoft.com/office/drawing/2014/main" val="20001"/>
                    </a:ext>
                  </a:extLst>
                </a:gridCol>
                <a:gridCol w="521494">
                  <a:extLst>
                    <a:ext uri="{9D8B030D-6E8A-4147-A177-3AD203B41FA5}">
                      <a16:colId xmlns:a16="http://schemas.microsoft.com/office/drawing/2014/main" val="20002"/>
                    </a:ext>
                  </a:extLst>
                </a:gridCol>
                <a:gridCol w="521494">
                  <a:extLst>
                    <a:ext uri="{9D8B030D-6E8A-4147-A177-3AD203B41FA5}">
                      <a16:colId xmlns:a16="http://schemas.microsoft.com/office/drawing/2014/main" val="20003"/>
                    </a:ext>
                  </a:extLst>
                </a:gridCol>
                <a:gridCol w="521494">
                  <a:extLst>
                    <a:ext uri="{9D8B030D-6E8A-4147-A177-3AD203B41FA5}">
                      <a16:colId xmlns:a16="http://schemas.microsoft.com/office/drawing/2014/main" val="20004"/>
                    </a:ext>
                  </a:extLst>
                </a:gridCol>
                <a:gridCol w="521494">
                  <a:extLst>
                    <a:ext uri="{9D8B030D-6E8A-4147-A177-3AD203B41FA5}">
                      <a16:colId xmlns:a16="http://schemas.microsoft.com/office/drawing/2014/main" val="20005"/>
                    </a:ext>
                  </a:extLst>
                </a:gridCol>
                <a:gridCol w="521494">
                  <a:extLst>
                    <a:ext uri="{9D8B030D-6E8A-4147-A177-3AD203B41FA5}">
                      <a16:colId xmlns:a16="http://schemas.microsoft.com/office/drawing/2014/main" val="20006"/>
                    </a:ext>
                  </a:extLst>
                </a:gridCol>
                <a:gridCol w="521494">
                  <a:extLst>
                    <a:ext uri="{9D8B030D-6E8A-4147-A177-3AD203B41FA5}">
                      <a16:colId xmlns:a16="http://schemas.microsoft.com/office/drawing/2014/main" val="20007"/>
                    </a:ext>
                  </a:extLst>
                </a:gridCol>
                <a:gridCol w="521494">
                  <a:extLst>
                    <a:ext uri="{9D8B030D-6E8A-4147-A177-3AD203B41FA5}">
                      <a16:colId xmlns:a16="http://schemas.microsoft.com/office/drawing/2014/main" val="20008"/>
                    </a:ext>
                  </a:extLst>
                </a:gridCol>
                <a:gridCol w="521494">
                  <a:extLst>
                    <a:ext uri="{9D8B030D-6E8A-4147-A177-3AD203B41FA5}">
                      <a16:colId xmlns:a16="http://schemas.microsoft.com/office/drawing/2014/main" val="20009"/>
                    </a:ext>
                  </a:extLst>
                </a:gridCol>
                <a:gridCol w="571501">
                  <a:extLst>
                    <a:ext uri="{9D8B030D-6E8A-4147-A177-3AD203B41FA5}">
                      <a16:colId xmlns:a16="http://schemas.microsoft.com/office/drawing/2014/main" val="20010"/>
                    </a:ext>
                  </a:extLst>
                </a:gridCol>
                <a:gridCol w="785809">
                  <a:extLst>
                    <a:ext uri="{9D8B030D-6E8A-4147-A177-3AD203B41FA5}">
                      <a16:colId xmlns:a16="http://schemas.microsoft.com/office/drawing/2014/main" val="20011"/>
                    </a:ext>
                  </a:extLst>
                </a:gridCol>
              </a:tblGrid>
              <a:tr h="370682">
                <a:tc>
                  <a:txBody>
                    <a:bodyPr/>
                    <a:lstStyle/>
                    <a:p>
                      <a:pPr algn="ctr"/>
                      <a:r>
                        <a:rPr lang="en-US" altLang="zh-TW" sz="1800" dirty="0"/>
                        <a:t>R0</a:t>
                      </a:r>
                      <a:endParaRPr lang="zh-TW" altLang="en-US" sz="1800" dirty="0"/>
                    </a:p>
                  </a:txBody>
                  <a:tcPr marL="91439" marR="91439" marT="45700" marB="45700" anchor="ctr"/>
                </a:tc>
                <a:tc>
                  <a:txBody>
                    <a:bodyPr/>
                    <a:lstStyle/>
                    <a:p>
                      <a:pPr algn="ctr"/>
                      <a:r>
                        <a:rPr lang="en-US" altLang="zh-TW" sz="1800" dirty="0"/>
                        <a:t>1</a:t>
                      </a:r>
                      <a:endParaRPr lang="zh-TW" altLang="en-US" sz="1800" dirty="0"/>
                    </a:p>
                  </a:txBody>
                  <a:tcPr marL="91439" marR="91439" marT="45700" marB="45700" anchor="ctr"/>
                </a:tc>
                <a:tc>
                  <a:txBody>
                    <a:bodyPr/>
                    <a:lstStyle/>
                    <a:p>
                      <a:pPr algn="ctr"/>
                      <a:r>
                        <a:rPr lang="en-US" altLang="zh-TW" sz="1800" dirty="0"/>
                        <a:t>2</a:t>
                      </a:r>
                      <a:endParaRPr lang="zh-TW" altLang="en-US" sz="1800" dirty="0"/>
                    </a:p>
                  </a:txBody>
                  <a:tcPr marL="91439" marR="91439" marT="45700" marB="45700" anchor="ctr"/>
                </a:tc>
                <a:tc>
                  <a:txBody>
                    <a:bodyPr/>
                    <a:lstStyle/>
                    <a:p>
                      <a:pPr algn="ctr"/>
                      <a:r>
                        <a:rPr lang="en-US" altLang="zh-TW" sz="1800" dirty="0"/>
                        <a:t>3</a:t>
                      </a:r>
                      <a:endParaRPr lang="zh-TW" altLang="en-US" sz="1800" dirty="0"/>
                    </a:p>
                  </a:txBody>
                  <a:tcPr marL="91439" marR="91439" marT="45700" marB="45700" anchor="ctr"/>
                </a:tc>
                <a:tc>
                  <a:txBody>
                    <a:bodyPr/>
                    <a:lstStyle/>
                    <a:p>
                      <a:pPr algn="ctr"/>
                      <a:r>
                        <a:rPr lang="en-US" altLang="zh-TW" sz="1800" dirty="0"/>
                        <a:t>4</a:t>
                      </a:r>
                      <a:endParaRPr lang="zh-TW" altLang="en-US" sz="1800" dirty="0"/>
                    </a:p>
                  </a:txBody>
                  <a:tcPr marL="91439" marR="91439" marT="45700" marB="45700" anchor="ctr"/>
                </a:tc>
                <a:tc>
                  <a:txBody>
                    <a:bodyPr/>
                    <a:lstStyle/>
                    <a:p>
                      <a:pPr algn="ctr"/>
                      <a:r>
                        <a:rPr lang="en-US" altLang="zh-TW" sz="1800" dirty="0"/>
                        <a:t>5</a:t>
                      </a:r>
                      <a:endParaRPr lang="zh-TW" altLang="en-US" sz="1800" dirty="0"/>
                    </a:p>
                  </a:txBody>
                  <a:tcPr marL="91439" marR="91439" marT="45700" marB="45700" anchor="ctr"/>
                </a:tc>
                <a:tc>
                  <a:txBody>
                    <a:bodyPr/>
                    <a:lstStyle/>
                    <a:p>
                      <a:pPr algn="ctr"/>
                      <a:r>
                        <a:rPr lang="en-US" altLang="zh-TW" sz="1800" dirty="0"/>
                        <a:t>6</a:t>
                      </a:r>
                      <a:endParaRPr lang="zh-TW" altLang="en-US" sz="1800" dirty="0"/>
                    </a:p>
                  </a:txBody>
                  <a:tcPr marL="91439" marR="91439" marT="45700" marB="45700" anchor="ctr"/>
                </a:tc>
                <a:tc>
                  <a:txBody>
                    <a:bodyPr/>
                    <a:lstStyle/>
                    <a:p>
                      <a:pPr algn="ctr"/>
                      <a:r>
                        <a:rPr lang="en-US" altLang="zh-TW" sz="1800" dirty="0"/>
                        <a:t>7</a:t>
                      </a:r>
                      <a:endParaRPr lang="zh-TW" altLang="en-US" sz="1800" dirty="0"/>
                    </a:p>
                  </a:txBody>
                  <a:tcPr marL="91439" marR="91439" marT="45700" marB="45700" anchor="ctr"/>
                </a:tc>
                <a:tc>
                  <a:txBody>
                    <a:bodyPr/>
                    <a:lstStyle/>
                    <a:p>
                      <a:pPr algn="ctr"/>
                      <a:r>
                        <a:rPr lang="en-US" altLang="zh-TW" sz="1800" dirty="0"/>
                        <a:t>8</a:t>
                      </a:r>
                      <a:endParaRPr lang="zh-TW" altLang="en-US" sz="1800" dirty="0"/>
                    </a:p>
                  </a:txBody>
                  <a:tcPr marL="91439" marR="91439" marT="45700" marB="45700" anchor="ctr"/>
                </a:tc>
                <a:tc>
                  <a:txBody>
                    <a:bodyPr/>
                    <a:lstStyle/>
                    <a:p>
                      <a:pPr algn="ctr"/>
                      <a:r>
                        <a:rPr lang="en-US" altLang="zh-TW" sz="1800" dirty="0"/>
                        <a:t>9</a:t>
                      </a:r>
                      <a:endParaRPr lang="zh-TW" altLang="en-US" sz="1800" dirty="0"/>
                    </a:p>
                  </a:txBody>
                  <a:tcPr marL="91439" marR="91439" marT="45700" marB="45700" anchor="ctr"/>
                </a:tc>
                <a:tc>
                  <a:txBody>
                    <a:bodyPr/>
                    <a:lstStyle/>
                    <a:p>
                      <a:pPr algn="ctr"/>
                      <a:r>
                        <a:rPr lang="en-US" altLang="zh-TW" sz="1800" dirty="0"/>
                        <a:t>left</a:t>
                      </a:r>
                      <a:endParaRPr lang="zh-TW" altLang="en-US" sz="1800" dirty="0"/>
                    </a:p>
                  </a:txBody>
                  <a:tcPr marL="91439" marR="91439" marT="45700" marB="45700" anchor="ctr"/>
                </a:tc>
                <a:tc>
                  <a:txBody>
                    <a:bodyPr/>
                    <a:lstStyle/>
                    <a:p>
                      <a:pPr algn="ctr"/>
                      <a:r>
                        <a:rPr lang="en-US" altLang="zh-TW" sz="1800" dirty="0"/>
                        <a:t>right</a:t>
                      </a:r>
                      <a:endParaRPr lang="zh-TW" altLang="en-US" sz="1800" dirty="0"/>
                    </a:p>
                  </a:txBody>
                  <a:tcPr marL="91439" marR="91439" marT="45700" marB="45700" anchor="ctr"/>
                </a:tc>
                <a:extLst>
                  <a:ext uri="{0D108BD9-81ED-4DB2-BD59-A6C34878D82A}">
                    <a16:rowId xmlns:a16="http://schemas.microsoft.com/office/drawing/2014/main" val="10000"/>
                  </a:ext>
                </a:extLst>
              </a:tr>
              <a:tr h="370682">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extLst>
                  <a:ext uri="{0D108BD9-81ED-4DB2-BD59-A6C34878D82A}">
                    <a16:rowId xmlns:a16="http://schemas.microsoft.com/office/drawing/2014/main" val="10001"/>
                  </a:ext>
                </a:extLst>
              </a:tr>
            </a:tbl>
          </a:graphicData>
        </a:graphic>
      </p:graphicFrame>
      <p:sp>
        <p:nvSpPr>
          <p:cNvPr id="6188" name="文字方塊 4">
            <a:extLst>
              <a:ext uri="{FF2B5EF4-FFF2-40B4-BE49-F238E27FC236}">
                <a16:creationId xmlns:a16="http://schemas.microsoft.com/office/drawing/2014/main" id="{7648E28A-1E8B-480B-A830-956EFCBA816A}"/>
              </a:ext>
            </a:extLst>
          </p:cNvPr>
          <p:cNvSpPr txBox="1">
            <a:spLocks noChangeArrowheads="1"/>
          </p:cNvSpPr>
          <p:nvPr/>
        </p:nvSpPr>
        <p:spPr bwMode="auto">
          <a:xfrm>
            <a:off x="2095501" y="2357439"/>
            <a:ext cx="7356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Set an array and add left and right to record the first and last indexes.</a:t>
            </a:r>
            <a:endParaRPr lang="zh-TW" altLang="en-US">
              <a:solidFill>
                <a:srgbClr val="000000"/>
              </a:solidFill>
            </a:endParaRPr>
          </a:p>
        </p:txBody>
      </p:sp>
      <p:sp>
        <p:nvSpPr>
          <p:cNvPr id="6189" name="文字方塊 5">
            <a:extLst>
              <a:ext uri="{FF2B5EF4-FFF2-40B4-BE49-F238E27FC236}">
                <a16:creationId xmlns:a16="http://schemas.microsoft.com/office/drawing/2014/main" id="{44794236-DCFD-4976-93DA-F4D2B22DFCBD}"/>
              </a:ext>
            </a:extLst>
          </p:cNvPr>
          <p:cNvSpPr txBox="1">
            <a:spLocks noChangeArrowheads="1"/>
          </p:cNvSpPr>
          <p:nvPr/>
        </p:nvSpPr>
        <p:spPr bwMode="auto">
          <a:xfrm>
            <a:off x="2095500" y="2701925"/>
            <a:ext cx="318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Take a pivot key at first term.</a:t>
            </a:r>
            <a:endParaRPr lang="zh-TW" altLang="en-US">
              <a:solidFill>
                <a:srgbClr val="000000"/>
              </a:solidFill>
            </a:endParaRPr>
          </a:p>
        </p:txBody>
      </p:sp>
      <p:sp>
        <p:nvSpPr>
          <p:cNvPr id="6190" name="文字方塊 7">
            <a:extLst>
              <a:ext uri="{FF2B5EF4-FFF2-40B4-BE49-F238E27FC236}">
                <a16:creationId xmlns:a16="http://schemas.microsoft.com/office/drawing/2014/main" id="{FEFAF1F1-6D2E-40D5-A7E7-FDA6EE318310}"/>
              </a:ext>
            </a:extLst>
          </p:cNvPr>
          <p:cNvSpPr txBox="1">
            <a:spLocks noChangeArrowheads="1"/>
          </p:cNvSpPr>
          <p:nvPr/>
        </p:nvSpPr>
        <p:spPr bwMode="auto">
          <a:xfrm>
            <a:off x="4738688"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26</a:t>
            </a:r>
            <a:endParaRPr lang="zh-TW" altLang="en-US">
              <a:solidFill>
                <a:srgbClr val="FF0000"/>
              </a:solidFill>
            </a:endParaRPr>
          </a:p>
        </p:txBody>
      </p:sp>
      <p:sp>
        <p:nvSpPr>
          <p:cNvPr id="6191" name="文字方塊 8">
            <a:extLst>
              <a:ext uri="{FF2B5EF4-FFF2-40B4-BE49-F238E27FC236}">
                <a16:creationId xmlns:a16="http://schemas.microsoft.com/office/drawing/2014/main" id="{D68BCC60-00AC-480B-9A7C-AFC4055D0225}"/>
              </a:ext>
            </a:extLst>
          </p:cNvPr>
          <p:cNvSpPr txBox="1">
            <a:spLocks noChangeArrowheads="1"/>
          </p:cNvSpPr>
          <p:nvPr/>
        </p:nvSpPr>
        <p:spPr bwMode="auto">
          <a:xfrm>
            <a:off x="2713038"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5</a:t>
            </a:r>
            <a:endParaRPr lang="zh-TW" altLang="en-US">
              <a:solidFill>
                <a:srgbClr val="0070C0"/>
              </a:solidFill>
            </a:endParaRPr>
          </a:p>
        </p:txBody>
      </p:sp>
      <p:sp>
        <p:nvSpPr>
          <p:cNvPr id="6192" name="文字方塊 9">
            <a:extLst>
              <a:ext uri="{FF2B5EF4-FFF2-40B4-BE49-F238E27FC236}">
                <a16:creationId xmlns:a16="http://schemas.microsoft.com/office/drawing/2014/main" id="{9A0F13D2-8D89-4176-86D8-2A31649F3FB6}"/>
              </a:ext>
            </a:extLst>
          </p:cNvPr>
          <p:cNvSpPr txBox="1">
            <a:spLocks noChangeArrowheads="1"/>
          </p:cNvSpPr>
          <p:nvPr/>
        </p:nvSpPr>
        <p:spPr bwMode="auto">
          <a:xfrm>
            <a:off x="68818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37</a:t>
            </a:r>
            <a:endParaRPr lang="zh-TW" altLang="en-US">
              <a:solidFill>
                <a:srgbClr val="0070C0"/>
              </a:solidFill>
            </a:endParaRPr>
          </a:p>
        </p:txBody>
      </p:sp>
      <p:sp>
        <p:nvSpPr>
          <p:cNvPr id="11" name="文字方塊 10">
            <a:extLst>
              <a:ext uri="{FF2B5EF4-FFF2-40B4-BE49-F238E27FC236}">
                <a16:creationId xmlns:a16="http://schemas.microsoft.com/office/drawing/2014/main" id="{19FE8FC3-4B26-4B82-8D36-DCFEBE3DE86C}"/>
              </a:ext>
            </a:extLst>
          </p:cNvPr>
          <p:cNvSpPr txBox="1">
            <a:spLocks noChangeArrowheads="1"/>
          </p:cNvSpPr>
          <p:nvPr/>
        </p:nvSpPr>
        <p:spPr bwMode="auto">
          <a:xfrm>
            <a:off x="3784600"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a:t>
            </a:r>
            <a:endParaRPr lang="zh-TW" altLang="en-US">
              <a:solidFill>
                <a:srgbClr val="0070C0"/>
              </a:solidFill>
            </a:endParaRPr>
          </a:p>
        </p:txBody>
      </p:sp>
      <p:sp>
        <p:nvSpPr>
          <p:cNvPr id="6194" name="文字方塊 11">
            <a:extLst>
              <a:ext uri="{FF2B5EF4-FFF2-40B4-BE49-F238E27FC236}">
                <a16:creationId xmlns:a16="http://schemas.microsoft.com/office/drawing/2014/main" id="{D0452E62-8324-4BDD-ADF4-34CF77DAD201}"/>
              </a:ext>
            </a:extLst>
          </p:cNvPr>
          <p:cNvSpPr txBox="1">
            <a:spLocks noChangeArrowheads="1"/>
          </p:cNvSpPr>
          <p:nvPr/>
        </p:nvSpPr>
        <p:spPr bwMode="auto">
          <a:xfrm>
            <a:off x="5800725"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61</a:t>
            </a:r>
            <a:endParaRPr lang="zh-TW" altLang="en-US">
              <a:solidFill>
                <a:srgbClr val="0070C0"/>
              </a:solidFill>
            </a:endParaRPr>
          </a:p>
        </p:txBody>
      </p:sp>
      <p:sp>
        <p:nvSpPr>
          <p:cNvPr id="13" name="文字方塊 12">
            <a:extLst>
              <a:ext uri="{FF2B5EF4-FFF2-40B4-BE49-F238E27FC236}">
                <a16:creationId xmlns:a16="http://schemas.microsoft.com/office/drawing/2014/main" id="{FD5838E0-354F-4AA8-93FA-9FC4B5A82A83}"/>
              </a:ext>
            </a:extLst>
          </p:cNvPr>
          <p:cNvSpPr txBox="1">
            <a:spLocks noChangeArrowheads="1"/>
          </p:cNvSpPr>
          <p:nvPr/>
        </p:nvSpPr>
        <p:spPr bwMode="auto">
          <a:xfrm>
            <a:off x="21574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11</a:t>
            </a:r>
            <a:endParaRPr lang="zh-TW" altLang="en-US">
              <a:solidFill>
                <a:srgbClr val="0070C0"/>
              </a:solidFill>
            </a:endParaRPr>
          </a:p>
        </p:txBody>
      </p:sp>
      <p:sp>
        <p:nvSpPr>
          <p:cNvPr id="6196" name="文字方塊 13">
            <a:extLst>
              <a:ext uri="{FF2B5EF4-FFF2-40B4-BE49-F238E27FC236}">
                <a16:creationId xmlns:a16="http://schemas.microsoft.com/office/drawing/2014/main" id="{C36BF289-61B0-4436-A052-C9D323D77F85}"/>
              </a:ext>
            </a:extLst>
          </p:cNvPr>
          <p:cNvSpPr txBox="1">
            <a:spLocks noChangeArrowheads="1"/>
          </p:cNvSpPr>
          <p:nvPr/>
        </p:nvSpPr>
        <p:spPr bwMode="auto">
          <a:xfrm>
            <a:off x="530066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59</a:t>
            </a:r>
            <a:endParaRPr lang="zh-TW" altLang="en-US">
              <a:solidFill>
                <a:srgbClr val="0070C0"/>
              </a:solidFill>
            </a:endParaRPr>
          </a:p>
        </p:txBody>
      </p:sp>
      <p:sp>
        <p:nvSpPr>
          <p:cNvPr id="6197" name="文字方塊 14">
            <a:extLst>
              <a:ext uri="{FF2B5EF4-FFF2-40B4-BE49-F238E27FC236}">
                <a16:creationId xmlns:a16="http://schemas.microsoft.com/office/drawing/2014/main" id="{9E263432-1017-4EF5-835E-CAB538F5D066}"/>
              </a:ext>
            </a:extLst>
          </p:cNvPr>
          <p:cNvSpPr txBox="1">
            <a:spLocks noChangeArrowheads="1"/>
          </p:cNvSpPr>
          <p:nvPr/>
        </p:nvSpPr>
        <p:spPr bwMode="auto">
          <a:xfrm>
            <a:off x="4238625"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15</a:t>
            </a:r>
            <a:endParaRPr lang="zh-TW" altLang="en-US">
              <a:solidFill>
                <a:srgbClr val="0070C0"/>
              </a:solidFill>
            </a:endParaRPr>
          </a:p>
        </p:txBody>
      </p:sp>
      <p:sp>
        <p:nvSpPr>
          <p:cNvPr id="6198" name="文字方塊 15">
            <a:extLst>
              <a:ext uri="{FF2B5EF4-FFF2-40B4-BE49-F238E27FC236}">
                <a16:creationId xmlns:a16="http://schemas.microsoft.com/office/drawing/2014/main" id="{4D5B97F5-D45F-4B7A-A1E0-7E6FB168797E}"/>
              </a:ext>
            </a:extLst>
          </p:cNvPr>
          <p:cNvSpPr txBox="1">
            <a:spLocks noChangeArrowheads="1"/>
          </p:cNvSpPr>
          <p:nvPr/>
        </p:nvSpPr>
        <p:spPr bwMode="auto">
          <a:xfrm>
            <a:off x="63103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48</a:t>
            </a:r>
            <a:endParaRPr lang="zh-TW" altLang="en-US">
              <a:solidFill>
                <a:srgbClr val="0070C0"/>
              </a:solidFill>
            </a:endParaRPr>
          </a:p>
        </p:txBody>
      </p:sp>
      <p:sp>
        <p:nvSpPr>
          <p:cNvPr id="17" name="文字方塊 16">
            <a:extLst>
              <a:ext uri="{FF2B5EF4-FFF2-40B4-BE49-F238E27FC236}">
                <a16:creationId xmlns:a16="http://schemas.microsoft.com/office/drawing/2014/main" id="{E7A264CE-813A-46BC-8D7C-86762B0C43AB}"/>
              </a:ext>
            </a:extLst>
          </p:cNvPr>
          <p:cNvSpPr txBox="1">
            <a:spLocks noChangeArrowheads="1"/>
          </p:cNvSpPr>
          <p:nvPr/>
        </p:nvSpPr>
        <p:spPr bwMode="auto">
          <a:xfrm>
            <a:off x="3228975"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19</a:t>
            </a:r>
            <a:endParaRPr lang="zh-TW" altLang="en-US">
              <a:solidFill>
                <a:srgbClr val="0070C0"/>
              </a:solidFill>
            </a:endParaRPr>
          </a:p>
        </p:txBody>
      </p:sp>
      <p:sp>
        <p:nvSpPr>
          <p:cNvPr id="6200" name="文字方塊 17">
            <a:extLst>
              <a:ext uri="{FF2B5EF4-FFF2-40B4-BE49-F238E27FC236}">
                <a16:creationId xmlns:a16="http://schemas.microsoft.com/office/drawing/2014/main" id="{7198C78E-9063-48FF-A992-60CA0698B1D9}"/>
              </a:ext>
            </a:extLst>
          </p:cNvPr>
          <p:cNvSpPr txBox="1">
            <a:spLocks noChangeArrowheads="1"/>
          </p:cNvSpPr>
          <p:nvPr/>
        </p:nvSpPr>
        <p:spPr bwMode="auto">
          <a:xfrm>
            <a:off x="7453313"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0</a:t>
            </a:r>
            <a:endParaRPr lang="zh-TW" altLang="en-US">
              <a:solidFill>
                <a:srgbClr val="0070C0"/>
              </a:solidFill>
            </a:endParaRPr>
          </a:p>
        </p:txBody>
      </p:sp>
      <p:sp>
        <p:nvSpPr>
          <p:cNvPr id="6201" name="文字方塊 18">
            <a:extLst>
              <a:ext uri="{FF2B5EF4-FFF2-40B4-BE49-F238E27FC236}">
                <a16:creationId xmlns:a16="http://schemas.microsoft.com/office/drawing/2014/main" id="{434DADAD-1CF0-46EF-A109-BD322BE4CED1}"/>
              </a:ext>
            </a:extLst>
          </p:cNvPr>
          <p:cNvSpPr txBox="1">
            <a:spLocks noChangeArrowheads="1"/>
          </p:cNvSpPr>
          <p:nvPr/>
        </p:nvSpPr>
        <p:spPr bwMode="auto">
          <a:xfrm>
            <a:off x="8142288"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9</a:t>
            </a:r>
            <a:endParaRPr lang="zh-TW" altLang="en-US">
              <a:solidFill>
                <a:srgbClr val="0070C0"/>
              </a:solidFill>
            </a:endParaRPr>
          </a:p>
        </p:txBody>
      </p:sp>
      <p:sp>
        <p:nvSpPr>
          <p:cNvPr id="6202" name="文字方塊 19">
            <a:extLst>
              <a:ext uri="{FF2B5EF4-FFF2-40B4-BE49-F238E27FC236}">
                <a16:creationId xmlns:a16="http://schemas.microsoft.com/office/drawing/2014/main" id="{D6BB9316-C7D2-454A-89C6-A092D9490DF5}"/>
              </a:ext>
            </a:extLst>
          </p:cNvPr>
          <p:cNvSpPr txBox="1">
            <a:spLocks noChangeArrowheads="1"/>
          </p:cNvSpPr>
          <p:nvPr/>
        </p:nvSpPr>
        <p:spPr bwMode="auto">
          <a:xfrm>
            <a:off x="2095500" y="2987676"/>
            <a:ext cx="62182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Scan from left to right, if the element larger than pivot key,</a:t>
            </a:r>
          </a:p>
          <a:p>
            <a:pPr fontAlgn="base">
              <a:spcBef>
                <a:spcPct val="0"/>
              </a:spcBef>
              <a:spcAft>
                <a:spcPct val="0"/>
              </a:spcAft>
            </a:pPr>
            <a:r>
              <a:rPr lang="en-US" altLang="zh-TW">
                <a:solidFill>
                  <a:srgbClr val="000000"/>
                </a:solidFill>
              </a:rPr>
              <a:t>finding a smaller item from right to left.</a:t>
            </a:r>
            <a:endParaRPr lang="zh-TW" altLang="en-US">
              <a:solidFill>
                <a:srgbClr val="000000"/>
              </a:solidFill>
            </a:endParaRPr>
          </a:p>
        </p:txBody>
      </p:sp>
      <p:sp>
        <p:nvSpPr>
          <p:cNvPr id="31" name="向下箭號 30">
            <a:extLst>
              <a:ext uri="{FF2B5EF4-FFF2-40B4-BE49-F238E27FC236}">
                <a16:creationId xmlns:a16="http://schemas.microsoft.com/office/drawing/2014/main" id="{D61D6852-22FF-4823-8D24-F83A3E38232C}"/>
              </a:ext>
            </a:extLst>
          </p:cNvPr>
          <p:cNvSpPr/>
          <p:nvPr/>
        </p:nvSpPr>
        <p:spPr>
          <a:xfrm>
            <a:off x="4381501" y="4559301"/>
            <a:ext cx="142875" cy="214313"/>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
        <p:nvSpPr>
          <p:cNvPr id="6204" name="文字方塊 31">
            <a:extLst>
              <a:ext uri="{FF2B5EF4-FFF2-40B4-BE49-F238E27FC236}">
                <a16:creationId xmlns:a16="http://schemas.microsoft.com/office/drawing/2014/main" id="{EF6AB011-2815-4E0D-BC11-4230D299BCB7}"/>
              </a:ext>
            </a:extLst>
          </p:cNvPr>
          <p:cNvSpPr txBox="1">
            <a:spLocks noChangeArrowheads="1"/>
          </p:cNvSpPr>
          <p:nvPr/>
        </p:nvSpPr>
        <p:spPr bwMode="auto">
          <a:xfrm>
            <a:off x="2122489" y="3571875"/>
            <a:ext cx="7183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If j &lt;= i (j : right to left; i : left to right), change the j and pivot key.</a:t>
            </a:r>
            <a:endParaRPr lang="zh-TW" altLang="en-US">
              <a:solidFill>
                <a:srgbClr val="000000"/>
              </a:solidFill>
            </a:endParaRPr>
          </a:p>
        </p:txBody>
      </p:sp>
      <p:sp>
        <p:nvSpPr>
          <p:cNvPr id="6205" name="文字方塊 32">
            <a:extLst>
              <a:ext uri="{FF2B5EF4-FFF2-40B4-BE49-F238E27FC236}">
                <a16:creationId xmlns:a16="http://schemas.microsoft.com/office/drawing/2014/main" id="{0CC335A4-FA50-41E8-AF83-32D8DF560F86}"/>
              </a:ext>
            </a:extLst>
          </p:cNvPr>
          <p:cNvSpPr txBox="1">
            <a:spLocks noChangeArrowheads="1"/>
          </p:cNvSpPr>
          <p:nvPr/>
        </p:nvSpPr>
        <p:spPr bwMode="auto">
          <a:xfrm>
            <a:off x="2132013" y="3857625"/>
            <a:ext cx="6381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Take the left and right array of pivot key to do the same way</a:t>
            </a:r>
          </a:p>
        </p:txBody>
      </p:sp>
      <p:sp>
        <p:nvSpPr>
          <p:cNvPr id="40" name="向下箭號 39">
            <a:extLst>
              <a:ext uri="{FF2B5EF4-FFF2-40B4-BE49-F238E27FC236}">
                <a16:creationId xmlns:a16="http://schemas.microsoft.com/office/drawing/2014/main" id="{06A80B70-CC2B-41C5-92B3-7428E48DBC9B}"/>
              </a:ext>
            </a:extLst>
          </p:cNvPr>
          <p:cNvSpPr/>
          <p:nvPr/>
        </p:nvSpPr>
        <p:spPr>
          <a:xfrm>
            <a:off x="2809876" y="4559301"/>
            <a:ext cx="142875" cy="214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41" name="向下箭號 40">
            <a:extLst>
              <a:ext uri="{FF2B5EF4-FFF2-40B4-BE49-F238E27FC236}">
                <a16:creationId xmlns:a16="http://schemas.microsoft.com/office/drawing/2014/main" id="{E07F6B71-3A2C-4EB0-B5D5-BB3B47BC22BB}"/>
              </a:ext>
            </a:extLst>
          </p:cNvPr>
          <p:cNvSpPr/>
          <p:nvPr/>
        </p:nvSpPr>
        <p:spPr>
          <a:xfrm>
            <a:off x="3309939" y="4559301"/>
            <a:ext cx="142875" cy="214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42" name="向下箭號 41">
            <a:extLst>
              <a:ext uri="{FF2B5EF4-FFF2-40B4-BE49-F238E27FC236}">
                <a16:creationId xmlns:a16="http://schemas.microsoft.com/office/drawing/2014/main" id="{8F1164DF-F92B-4E89-B275-4C511D6D8979}"/>
              </a:ext>
            </a:extLst>
          </p:cNvPr>
          <p:cNvSpPr/>
          <p:nvPr/>
        </p:nvSpPr>
        <p:spPr>
          <a:xfrm>
            <a:off x="3881439" y="4559301"/>
            <a:ext cx="142875" cy="214313"/>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
        <p:nvSpPr>
          <p:cNvPr id="43" name="向下箭號 42">
            <a:extLst>
              <a:ext uri="{FF2B5EF4-FFF2-40B4-BE49-F238E27FC236}">
                <a16:creationId xmlns:a16="http://schemas.microsoft.com/office/drawing/2014/main" id="{FD0FE092-968A-4BAA-9693-D5175E75D28A}"/>
              </a:ext>
            </a:extLst>
          </p:cNvPr>
          <p:cNvSpPr/>
          <p:nvPr/>
        </p:nvSpPr>
        <p:spPr>
          <a:xfrm>
            <a:off x="3810001" y="4559301"/>
            <a:ext cx="142875" cy="214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44" name="向下箭號 43">
            <a:extLst>
              <a:ext uri="{FF2B5EF4-FFF2-40B4-BE49-F238E27FC236}">
                <a16:creationId xmlns:a16="http://schemas.microsoft.com/office/drawing/2014/main" id="{F9657FCE-73A4-46C0-8985-AC78D783F58F}"/>
              </a:ext>
            </a:extLst>
          </p:cNvPr>
          <p:cNvSpPr/>
          <p:nvPr/>
        </p:nvSpPr>
        <p:spPr>
          <a:xfrm>
            <a:off x="3309939" y="4559301"/>
            <a:ext cx="142875" cy="214313"/>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grpId="0" nodeType="withEffect">
                                  <p:stCondLst>
                                    <p:cond delay="0"/>
                                  </p:stCondLst>
                                  <p:childTnLst>
                                    <p:animClr clrSpc="rgb" dir="cw">
                                      <p:cBhvr override="childStyle">
                                        <p:cTn id="6" dur="500" fill="hold"/>
                                        <p:tgtEl>
                                          <p:spTgt spid="13"/>
                                        </p:tgtEl>
                                        <p:attrNameLst>
                                          <p:attrName>style.color</p:attrName>
                                        </p:attrNameLst>
                                      </p:cBhvr>
                                      <p:to>
                                        <a:schemeClr val="hlink"/>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2" name="arrow.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2" name="arrow.wav"/>
                                        </p:tgtEl>
                                      </p:cMediaNode>
                                    </p:audio>
                                  </p:subTnLst>
                                </p:cTn>
                              </p:par>
                              <p:par>
                                <p:cTn id="15" presetID="1" presetClass="exit" presetSubtype="0" fill="hold" grpId="1" nodeType="withEffect">
                                  <p:stCondLst>
                                    <p:cond delay="0"/>
                                  </p:stCondLst>
                                  <p:childTnLst>
                                    <p:set>
                                      <p:cBhvr>
                                        <p:cTn id="16" dur="1" fill="hold">
                                          <p:stCondLst>
                                            <p:cond delay="0"/>
                                          </p:stCondLst>
                                        </p:cTn>
                                        <p:tgtEl>
                                          <p:spTgt spid="40"/>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subTnLst>
                                    <p:audio>
                                      <p:cMediaNode>
                                        <p:cTn display="0" masterRel="sameClick">
                                          <p:stCondLst>
                                            <p:cond evt="begin" delay="0">
                                              <p:tn val="19"/>
                                            </p:cond>
                                          </p:stCondLst>
                                          <p:endCondLst>
                                            <p:cond evt="onStopAudio" delay="0">
                                              <p:tgtEl>
                                                <p:sldTgt/>
                                              </p:tgtEl>
                                            </p:cond>
                                          </p:endCondLst>
                                        </p:cTn>
                                        <p:tgtEl>
                                          <p:sndTgt r:embed="rId2" name="arrow.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subTnLst>
                                    <p:audio>
                                      <p:cMediaNode>
                                        <p:cTn display="0" masterRel="sameClick">
                                          <p:stCondLst>
                                            <p:cond evt="begin" delay="0">
                                              <p:tn val="23"/>
                                            </p:cond>
                                          </p:stCondLst>
                                          <p:endCondLst>
                                            <p:cond evt="onStopAudio" delay="0">
                                              <p:tgtEl>
                                                <p:sldTgt/>
                                              </p:tgtEl>
                                            </p:cond>
                                          </p:endCondLst>
                                        </p:cTn>
                                        <p:tgtEl>
                                          <p:sndTgt r:embed="rId2" name="arrow.wav"/>
                                        </p:tgtEl>
                                      </p:cMediaNode>
                                    </p:audio>
                                  </p:subTnLst>
                                </p:cTn>
                              </p:par>
                              <p:par>
                                <p:cTn id="25" presetID="1" presetClass="exit" presetSubtype="0" fill="hold" grpId="1" nodeType="withEffect">
                                  <p:stCondLst>
                                    <p:cond delay="0"/>
                                  </p:stCondLst>
                                  <p:childTnLst>
                                    <p:set>
                                      <p:cBhvr>
                                        <p:cTn id="26" dur="1" fill="hold">
                                          <p:stCondLst>
                                            <p:cond delay="0"/>
                                          </p:stCondLst>
                                        </p:cTn>
                                        <p:tgtEl>
                                          <p:spTgt spid="31"/>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0" presetClass="path" presetSubtype="0" accel="50000" decel="50000" fill="hold" grpId="0" nodeType="clickEffect">
                                  <p:stCondLst>
                                    <p:cond delay="0"/>
                                  </p:stCondLst>
                                  <p:childTnLst>
                                    <p:animMotion origin="layout" path="M -3.88889E-6 -1.26735E-6 C 0.00851 0.03169 0.01719 0.0636 0.02604 0.0636 C 0.0349 0.0636 0.04427 0.03169 0.05365 -1.26735E-6 " pathEditMode="relative" ptsTypes="aaA">
                                      <p:cBhvr>
                                        <p:cTn id="30" dur="2000" fill="hold"/>
                                        <p:tgtEl>
                                          <p:spTgt spid="17"/>
                                        </p:tgtEl>
                                        <p:attrNameLst>
                                          <p:attrName>ppt_x</p:attrName>
                                          <p:attrName>ppt_y</p:attrName>
                                        </p:attrNameLst>
                                      </p:cBhvr>
                                    </p:animMotion>
                                  </p:childTnLst>
                                </p:cTn>
                              </p:par>
                              <p:par>
                                <p:cTn id="31" presetID="0" presetClass="path" presetSubtype="0" accel="50000" decel="50000" fill="hold" grpId="0" nodeType="withEffect">
                                  <p:stCondLst>
                                    <p:cond delay="0"/>
                                  </p:stCondLst>
                                  <p:childTnLst>
                                    <p:animMotion origin="layout" path="M -2.77778E-7 -1.40611E-6 C -0.00938 -0.03376 -0.01875 -0.0673 -0.02761 -0.06753 C -0.03646 -0.06776 -0.04514 -0.03492 -0.05365 -0.00185 " pathEditMode="relative" ptsTypes="aaA">
                                      <p:cBhvr>
                                        <p:cTn id="32" dur="2000" fill="hold"/>
                                        <p:tgtEl>
                                          <p:spTgt spid="11"/>
                                        </p:tgtEl>
                                        <p:attrNameLst>
                                          <p:attrName>ppt_x</p:attrName>
                                          <p:attrName>ppt_y</p:attrName>
                                        </p:attrNameLst>
                                      </p:cBhvr>
                                    </p:animMotion>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subTnLst>
                                    <p:audio>
                                      <p:cMediaNode>
                                        <p:cTn display="0" masterRel="sameClick">
                                          <p:stCondLst>
                                            <p:cond evt="begin" delay="0">
                                              <p:tn val="35"/>
                                            </p:cond>
                                          </p:stCondLst>
                                          <p:endCondLst>
                                            <p:cond evt="onStopAudio" delay="0">
                                              <p:tgtEl>
                                                <p:sldTgt/>
                                              </p:tgtEl>
                                            </p:cond>
                                          </p:endCondLst>
                                        </p:cTn>
                                        <p:tgtEl>
                                          <p:sndTgt r:embed="rId2" name="arrow.wav"/>
                                        </p:tgtEl>
                                      </p:cMediaNode>
                                    </p:audio>
                                  </p:subTnLst>
                                </p:cTn>
                              </p:par>
                              <p:par>
                                <p:cTn id="37" presetID="1" presetClass="exit" presetSubtype="0" fill="hold" grpId="1" nodeType="withEffect">
                                  <p:stCondLst>
                                    <p:cond delay="0"/>
                                  </p:stCondLst>
                                  <p:childTnLst>
                                    <p:set>
                                      <p:cBhvr>
                                        <p:cTn id="38" dur="1" fill="hold">
                                          <p:stCondLst>
                                            <p:cond delay="0"/>
                                          </p:stCondLst>
                                        </p:cTn>
                                        <p:tgtEl>
                                          <p:spTgt spid="41"/>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subTnLst>
                                    <p:audio>
                                      <p:cMediaNode>
                                        <p:cTn display="0" masterRel="sameClick">
                                          <p:stCondLst>
                                            <p:cond evt="begin" delay="0">
                                              <p:tn val="41"/>
                                            </p:cond>
                                          </p:stCondLst>
                                          <p:endCondLst>
                                            <p:cond evt="onStopAudio" delay="0">
                                              <p:tgtEl>
                                                <p:sldTgt/>
                                              </p:tgtEl>
                                            </p:cond>
                                          </p:endCondLst>
                                        </p:cTn>
                                        <p:tgtEl>
                                          <p:sndTgt r:embed="rId2" name="arrow.wav"/>
                                        </p:tgtEl>
                                      </p:cMediaNode>
                                    </p:audio>
                                  </p:subTnLst>
                                </p:cTn>
                              </p:par>
                              <p:par>
                                <p:cTn id="43" presetID="1" presetClass="exit" presetSubtype="0" fill="hold" grpId="1" nodeType="withEffect">
                                  <p:stCondLst>
                                    <p:cond delay="0"/>
                                  </p:stCondLst>
                                  <p:childTnLst>
                                    <p:set>
                                      <p:cBhvr>
                                        <p:cTn id="44"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7" grpId="0"/>
      <p:bldP spid="31" grpId="0" animBg="1"/>
      <p:bldP spid="31" grpId="1" animBg="1"/>
      <p:bldP spid="40" grpId="0" animBg="1"/>
      <p:bldP spid="40" grpId="1" animBg="1"/>
      <p:bldP spid="41" grpId="0" animBg="1"/>
      <p:bldP spid="41" grpId="1" animBg="1"/>
      <p:bldP spid="42" grpId="0" animBg="1"/>
      <p:bldP spid="42" grpId="1" animBg="1"/>
      <p:bldP spid="43" grpId="0" animBg="1"/>
      <p:bldP spid="44"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a:extLst>
              <a:ext uri="{FF2B5EF4-FFF2-40B4-BE49-F238E27FC236}">
                <a16:creationId xmlns:a16="http://schemas.microsoft.com/office/drawing/2014/main" id="{048B888D-B1EE-479B-9E8A-19A6D4C7D653}"/>
              </a:ext>
            </a:extLst>
          </p:cNvPr>
          <p:cNvSpPr>
            <a:spLocks noGrp="1"/>
          </p:cNvSpPr>
          <p:nvPr>
            <p:ph type="title"/>
          </p:nvPr>
        </p:nvSpPr>
        <p:spPr/>
        <p:txBody>
          <a:bodyPr/>
          <a:lstStyle/>
          <a:p>
            <a:r>
              <a:rPr lang="en-US" altLang="zh-TW"/>
              <a:t>Quick Sort</a:t>
            </a:r>
            <a:endParaRPr lang="zh-TW" altLang="en-US"/>
          </a:p>
        </p:txBody>
      </p:sp>
      <p:graphicFrame>
        <p:nvGraphicFramePr>
          <p:cNvPr id="4" name="內容版面配置區 3">
            <a:extLst>
              <a:ext uri="{FF2B5EF4-FFF2-40B4-BE49-F238E27FC236}">
                <a16:creationId xmlns:a16="http://schemas.microsoft.com/office/drawing/2014/main" id="{00E4AE4D-1135-45B0-9E28-28440B78DD45}"/>
              </a:ext>
            </a:extLst>
          </p:cNvPr>
          <p:cNvGraphicFramePr>
            <a:graphicFrameLocks noGrp="1"/>
          </p:cNvGraphicFramePr>
          <p:nvPr>
            <p:ph idx="1"/>
          </p:nvPr>
        </p:nvGraphicFramePr>
        <p:xfrm>
          <a:off x="2095500" y="4806950"/>
          <a:ext cx="6572250" cy="741364"/>
        </p:xfrm>
        <a:graphic>
          <a:graphicData uri="http://schemas.openxmlformats.org/drawingml/2006/table">
            <a:tbl>
              <a:tblPr firstRow="1" bandRow="1">
                <a:tableStyleId>{616DA210-FB5B-4158-B5E0-FEB733F419BA}</a:tableStyleId>
              </a:tblPr>
              <a:tblGrid>
                <a:gridCol w="521494">
                  <a:extLst>
                    <a:ext uri="{9D8B030D-6E8A-4147-A177-3AD203B41FA5}">
                      <a16:colId xmlns:a16="http://schemas.microsoft.com/office/drawing/2014/main" val="20000"/>
                    </a:ext>
                  </a:extLst>
                </a:gridCol>
                <a:gridCol w="521494">
                  <a:extLst>
                    <a:ext uri="{9D8B030D-6E8A-4147-A177-3AD203B41FA5}">
                      <a16:colId xmlns:a16="http://schemas.microsoft.com/office/drawing/2014/main" val="20001"/>
                    </a:ext>
                  </a:extLst>
                </a:gridCol>
                <a:gridCol w="521494">
                  <a:extLst>
                    <a:ext uri="{9D8B030D-6E8A-4147-A177-3AD203B41FA5}">
                      <a16:colId xmlns:a16="http://schemas.microsoft.com/office/drawing/2014/main" val="20002"/>
                    </a:ext>
                  </a:extLst>
                </a:gridCol>
                <a:gridCol w="521494">
                  <a:extLst>
                    <a:ext uri="{9D8B030D-6E8A-4147-A177-3AD203B41FA5}">
                      <a16:colId xmlns:a16="http://schemas.microsoft.com/office/drawing/2014/main" val="20003"/>
                    </a:ext>
                  </a:extLst>
                </a:gridCol>
                <a:gridCol w="521494">
                  <a:extLst>
                    <a:ext uri="{9D8B030D-6E8A-4147-A177-3AD203B41FA5}">
                      <a16:colId xmlns:a16="http://schemas.microsoft.com/office/drawing/2014/main" val="20004"/>
                    </a:ext>
                  </a:extLst>
                </a:gridCol>
                <a:gridCol w="521494">
                  <a:extLst>
                    <a:ext uri="{9D8B030D-6E8A-4147-A177-3AD203B41FA5}">
                      <a16:colId xmlns:a16="http://schemas.microsoft.com/office/drawing/2014/main" val="20005"/>
                    </a:ext>
                  </a:extLst>
                </a:gridCol>
                <a:gridCol w="521494">
                  <a:extLst>
                    <a:ext uri="{9D8B030D-6E8A-4147-A177-3AD203B41FA5}">
                      <a16:colId xmlns:a16="http://schemas.microsoft.com/office/drawing/2014/main" val="20006"/>
                    </a:ext>
                  </a:extLst>
                </a:gridCol>
                <a:gridCol w="521494">
                  <a:extLst>
                    <a:ext uri="{9D8B030D-6E8A-4147-A177-3AD203B41FA5}">
                      <a16:colId xmlns:a16="http://schemas.microsoft.com/office/drawing/2014/main" val="20007"/>
                    </a:ext>
                  </a:extLst>
                </a:gridCol>
                <a:gridCol w="521494">
                  <a:extLst>
                    <a:ext uri="{9D8B030D-6E8A-4147-A177-3AD203B41FA5}">
                      <a16:colId xmlns:a16="http://schemas.microsoft.com/office/drawing/2014/main" val="20008"/>
                    </a:ext>
                  </a:extLst>
                </a:gridCol>
                <a:gridCol w="521494">
                  <a:extLst>
                    <a:ext uri="{9D8B030D-6E8A-4147-A177-3AD203B41FA5}">
                      <a16:colId xmlns:a16="http://schemas.microsoft.com/office/drawing/2014/main" val="20009"/>
                    </a:ext>
                  </a:extLst>
                </a:gridCol>
                <a:gridCol w="571501">
                  <a:extLst>
                    <a:ext uri="{9D8B030D-6E8A-4147-A177-3AD203B41FA5}">
                      <a16:colId xmlns:a16="http://schemas.microsoft.com/office/drawing/2014/main" val="20010"/>
                    </a:ext>
                  </a:extLst>
                </a:gridCol>
                <a:gridCol w="785809">
                  <a:extLst>
                    <a:ext uri="{9D8B030D-6E8A-4147-A177-3AD203B41FA5}">
                      <a16:colId xmlns:a16="http://schemas.microsoft.com/office/drawing/2014/main" val="20011"/>
                    </a:ext>
                  </a:extLst>
                </a:gridCol>
              </a:tblGrid>
              <a:tr h="370682">
                <a:tc>
                  <a:txBody>
                    <a:bodyPr/>
                    <a:lstStyle/>
                    <a:p>
                      <a:pPr algn="ctr"/>
                      <a:r>
                        <a:rPr lang="en-US" altLang="zh-TW" sz="1800" dirty="0"/>
                        <a:t>R0</a:t>
                      </a:r>
                      <a:endParaRPr lang="zh-TW" altLang="en-US" sz="1800" dirty="0"/>
                    </a:p>
                  </a:txBody>
                  <a:tcPr marL="91439" marR="91439" marT="45700" marB="45700" anchor="ctr"/>
                </a:tc>
                <a:tc>
                  <a:txBody>
                    <a:bodyPr/>
                    <a:lstStyle/>
                    <a:p>
                      <a:pPr algn="ctr"/>
                      <a:r>
                        <a:rPr lang="en-US" altLang="zh-TW" sz="1800" dirty="0"/>
                        <a:t>1</a:t>
                      </a:r>
                      <a:endParaRPr lang="zh-TW" altLang="en-US" sz="1800" dirty="0"/>
                    </a:p>
                  </a:txBody>
                  <a:tcPr marL="91439" marR="91439" marT="45700" marB="45700" anchor="ctr"/>
                </a:tc>
                <a:tc>
                  <a:txBody>
                    <a:bodyPr/>
                    <a:lstStyle/>
                    <a:p>
                      <a:pPr algn="ctr"/>
                      <a:r>
                        <a:rPr lang="en-US" altLang="zh-TW" sz="1800" dirty="0"/>
                        <a:t>2</a:t>
                      </a:r>
                      <a:endParaRPr lang="zh-TW" altLang="en-US" sz="1800" dirty="0"/>
                    </a:p>
                  </a:txBody>
                  <a:tcPr marL="91439" marR="91439" marT="45700" marB="45700" anchor="ctr"/>
                </a:tc>
                <a:tc>
                  <a:txBody>
                    <a:bodyPr/>
                    <a:lstStyle/>
                    <a:p>
                      <a:pPr algn="ctr"/>
                      <a:r>
                        <a:rPr lang="en-US" altLang="zh-TW" sz="1800" dirty="0"/>
                        <a:t>3</a:t>
                      </a:r>
                      <a:endParaRPr lang="zh-TW" altLang="en-US" sz="1800" dirty="0"/>
                    </a:p>
                  </a:txBody>
                  <a:tcPr marL="91439" marR="91439" marT="45700" marB="45700" anchor="ctr"/>
                </a:tc>
                <a:tc>
                  <a:txBody>
                    <a:bodyPr/>
                    <a:lstStyle/>
                    <a:p>
                      <a:pPr algn="ctr"/>
                      <a:r>
                        <a:rPr lang="en-US" altLang="zh-TW" sz="1800" dirty="0"/>
                        <a:t>4</a:t>
                      </a:r>
                      <a:endParaRPr lang="zh-TW" altLang="en-US" sz="1800" dirty="0"/>
                    </a:p>
                  </a:txBody>
                  <a:tcPr marL="91439" marR="91439" marT="45700" marB="45700" anchor="ctr"/>
                </a:tc>
                <a:tc>
                  <a:txBody>
                    <a:bodyPr/>
                    <a:lstStyle/>
                    <a:p>
                      <a:pPr algn="ctr"/>
                      <a:r>
                        <a:rPr lang="en-US" altLang="zh-TW" sz="1800" dirty="0"/>
                        <a:t>5</a:t>
                      </a:r>
                      <a:endParaRPr lang="zh-TW" altLang="en-US" sz="1800" dirty="0"/>
                    </a:p>
                  </a:txBody>
                  <a:tcPr marL="91439" marR="91439" marT="45700" marB="45700" anchor="ctr"/>
                </a:tc>
                <a:tc>
                  <a:txBody>
                    <a:bodyPr/>
                    <a:lstStyle/>
                    <a:p>
                      <a:pPr algn="ctr"/>
                      <a:r>
                        <a:rPr lang="en-US" altLang="zh-TW" sz="1800" dirty="0"/>
                        <a:t>6</a:t>
                      </a:r>
                      <a:endParaRPr lang="zh-TW" altLang="en-US" sz="1800" dirty="0"/>
                    </a:p>
                  </a:txBody>
                  <a:tcPr marL="91439" marR="91439" marT="45700" marB="45700" anchor="ctr"/>
                </a:tc>
                <a:tc>
                  <a:txBody>
                    <a:bodyPr/>
                    <a:lstStyle/>
                    <a:p>
                      <a:pPr algn="ctr"/>
                      <a:r>
                        <a:rPr lang="en-US" altLang="zh-TW" sz="1800" dirty="0"/>
                        <a:t>7</a:t>
                      </a:r>
                      <a:endParaRPr lang="zh-TW" altLang="en-US" sz="1800" dirty="0"/>
                    </a:p>
                  </a:txBody>
                  <a:tcPr marL="91439" marR="91439" marT="45700" marB="45700" anchor="ctr"/>
                </a:tc>
                <a:tc>
                  <a:txBody>
                    <a:bodyPr/>
                    <a:lstStyle/>
                    <a:p>
                      <a:pPr algn="ctr"/>
                      <a:r>
                        <a:rPr lang="en-US" altLang="zh-TW" sz="1800" dirty="0"/>
                        <a:t>8</a:t>
                      </a:r>
                      <a:endParaRPr lang="zh-TW" altLang="en-US" sz="1800" dirty="0"/>
                    </a:p>
                  </a:txBody>
                  <a:tcPr marL="91439" marR="91439" marT="45700" marB="45700" anchor="ctr"/>
                </a:tc>
                <a:tc>
                  <a:txBody>
                    <a:bodyPr/>
                    <a:lstStyle/>
                    <a:p>
                      <a:pPr algn="ctr"/>
                      <a:r>
                        <a:rPr lang="en-US" altLang="zh-TW" sz="1800" dirty="0"/>
                        <a:t>9</a:t>
                      </a:r>
                      <a:endParaRPr lang="zh-TW" altLang="en-US" sz="1800" dirty="0"/>
                    </a:p>
                  </a:txBody>
                  <a:tcPr marL="91439" marR="91439" marT="45700" marB="45700" anchor="ctr"/>
                </a:tc>
                <a:tc>
                  <a:txBody>
                    <a:bodyPr/>
                    <a:lstStyle/>
                    <a:p>
                      <a:pPr algn="ctr"/>
                      <a:r>
                        <a:rPr lang="en-US" altLang="zh-TW" sz="1800" dirty="0"/>
                        <a:t>left</a:t>
                      </a:r>
                      <a:endParaRPr lang="zh-TW" altLang="en-US" sz="1800" dirty="0"/>
                    </a:p>
                  </a:txBody>
                  <a:tcPr marL="91439" marR="91439" marT="45700" marB="45700" anchor="ctr"/>
                </a:tc>
                <a:tc>
                  <a:txBody>
                    <a:bodyPr/>
                    <a:lstStyle/>
                    <a:p>
                      <a:pPr algn="ctr"/>
                      <a:r>
                        <a:rPr lang="en-US" altLang="zh-TW" sz="1800" dirty="0"/>
                        <a:t>right</a:t>
                      </a:r>
                      <a:endParaRPr lang="zh-TW" altLang="en-US" sz="1800" dirty="0"/>
                    </a:p>
                  </a:txBody>
                  <a:tcPr marL="91439" marR="91439" marT="45700" marB="45700" anchor="ctr"/>
                </a:tc>
                <a:extLst>
                  <a:ext uri="{0D108BD9-81ED-4DB2-BD59-A6C34878D82A}">
                    <a16:rowId xmlns:a16="http://schemas.microsoft.com/office/drawing/2014/main" val="10000"/>
                  </a:ext>
                </a:extLst>
              </a:tr>
              <a:tr h="370682">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extLst>
                  <a:ext uri="{0D108BD9-81ED-4DB2-BD59-A6C34878D82A}">
                    <a16:rowId xmlns:a16="http://schemas.microsoft.com/office/drawing/2014/main" val="10001"/>
                  </a:ext>
                </a:extLst>
              </a:tr>
            </a:tbl>
          </a:graphicData>
        </a:graphic>
      </p:graphicFrame>
      <p:sp>
        <p:nvSpPr>
          <p:cNvPr id="7212" name="文字方塊 4">
            <a:extLst>
              <a:ext uri="{FF2B5EF4-FFF2-40B4-BE49-F238E27FC236}">
                <a16:creationId xmlns:a16="http://schemas.microsoft.com/office/drawing/2014/main" id="{00BA1BEA-9C33-467C-824A-1A0B18B26952}"/>
              </a:ext>
            </a:extLst>
          </p:cNvPr>
          <p:cNvSpPr txBox="1">
            <a:spLocks noChangeArrowheads="1"/>
          </p:cNvSpPr>
          <p:nvPr/>
        </p:nvSpPr>
        <p:spPr bwMode="auto">
          <a:xfrm>
            <a:off x="2095501" y="2357439"/>
            <a:ext cx="7356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Set an array and add left and right to record the first and last indexes.</a:t>
            </a:r>
            <a:endParaRPr lang="zh-TW" altLang="en-US">
              <a:solidFill>
                <a:srgbClr val="000000"/>
              </a:solidFill>
            </a:endParaRPr>
          </a:p>
        </p:txBody>
      </p:sp>
      <p:sp>
        <p:nvSpPr>
          <p:cNvPr id="7213" name="文字方塊 5">
            <a:extLst>
              <a:ext uri="{FF2B5EF4-FFF2-40B4-BE49-F238E27FC236}">
                <a16:creationId xmlns:a16="http://schemas.microsoft.com/office/drawing/2014/main" id="{DD40B94E-15C8-4332-AE84-9FA188F96D44}"/>
              </a:ext>
            </a:extLst>
          </p:cNvPr>
          <p:cNvSpPr txBox="1">
            <a:spLocks noChangeArrowheads="1"/>
          </p:cNvSpPr>
          <p:nvPr/>
        </p:nvSpPr>
        <p:spPr bwMode="auto">
          <a:xfrm>
            <a:off x="2095500" y="2701925"/>
            <a:ext cx="318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Take a pivot key at first term.</a:t>
            </a:r>
            <a:endParaRPr lang="zh-TW" altLang="en-US">
              <a:solidFill>
                <a:srgbClr val="000000"/>
              </a:solidFill>
            </a:endParaRPr>
          </a:p>
        </p:txBody>
      </p:sp>
      <p:sp>
        <p:nvSpPr>
          <p:cNvPr id="7214" name="文字方塊 7">
            <a:extLst>
              <a:ext uri="{FF2B5EF4-FFF2-40B4-BE49-F238E27FC236}">
                <a16:creationId xmlns:a16="http://schemas.microsoft.com/office/drawing/2014/main" id="{F35AFFD2-94D4-43C6-BD8C-3705CFB6E2AB}"/>
              </a:ext>
            </a:extLst>
          </p:cNvPr>
          <p:cNvSpPr txBox="1">
            <a:spLocks noChangeArrowheads="1"/>
          </p:cNvSpPr>
          <p:nvPr/>
        </p:nvSpPr>
        <p:spPr bwMode="auto">
          <a:xfrm>
            <a:off x="4738688"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26</a:t>
            </a:r>
            <a:endParaRPr lang="zh-TW" altLang="en-US">
              <a:solidFill>
                <a:srgbClr val="FF0000"/>
              </a:solidFill>
            </a:endParaRPr>
          </a:p>
        </p:txBody>
      </p:sp>
      <p:sp>
        <p:nvSpPr>
          <p:cNvPr id="7215" name="文字方塊 8">
            <a:extLst>
              <a:ext uri="{FF2B5EF4-FFF2-40B4-BE49-F238E27FC236}">
                <a16:creationId xmlns:a16="http://schemas.microsoft.com/office/drawing/2014/main" id="{C01F45EB-630B-4FEE-8C7E-F85D914DC824}"/>
              </a:ext>
            </a:extLst>
          </p:cNvPr>
          <p:cNvSpPr txBox="1">
            <a:spLocks noChangeArrowheads="1"/>
          </p:cNvSpPr>
          <p:nvPr/>
        </p:nvSpPr>
        <p:spPr bwMode="auto">
          <a:xfrm>
            <a:off x="2713038"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5</a:t>
            </a:r>
            <a:endParaRPr lang="zh-TW" altLang="en-US">
              <a:solidFill>
                <a:srgbClr val="0070C0"/>
              </a:solidFill>
            </a:endParaRPr>
          </a:p>
        </p:txBody>
      </p:sp>
      <p:sp>
        <p:nvSpPr>
          <p:cNvPr id="7216" name="文字方塊 9">
            <a:extLst>
              <a:ext uri="{FF2B5EF4-FFF2-40B4-BE49-F238E27FC236}">
                <a16:creationId xmlns:a16="http://schemas.microsoft.com/office/drawing/2014/main" id="{5CE7A7BC-8197-496A-8BAE-B6CA326A93FC}"/>
              </a:ext>
            </a:extLst>
          </p:cNvPr>
          <p:cNvSpPr txBox="1">
            <a:spLocks noChangeArrowheads="1"/>
          </p:cNvSpPr>
          <p:nvPr/>
        </p:nvSpPr>
        <p:spPr bwMode="auto">
          <a:xfrm>
            <a:off x="68818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37</a:t>
            </a:r>
            <a:endParaRPr lang="zh-TW" altLang="en-US">
              <a:solidFill>
                <a:srgbClr val="0070C0"/>
              </a:solidFill>
            </a:endParaRPr>
          </a:p>
        </p:txBody>
      </p:sp>
      <p:sp>
        <p:nvSpPr>
          <p:cNvPr id="11" name="文字方塊 10">
            <a:extLst>
              <a:ext uri="{FF2B5EF4-FFF2-40B4-BE49-F238E27FC236}">
                <a16:creationId xmlns:a16="http://schemas.microsoft.com/office/drawing/2014/main" id="{C5CF53E9-48FC-47BF-BE44-95D8302D296C}"/>
              </a:ext>
            </a:extLst>
          </p:cNvPr>
          <p:cNvSpPr txBox="1">
            <a:spLocks noChangeArrowheads="1"/>
          </p:cNvSpPr>
          <p:nvPr/>
        </p:nvSpPr>
        <p:spPr bwMode="auto">
          <a:xfrm>
            <a:off x="3238500" y="520223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a:t>
            </a:r>
            <a:endParaRPr lang="zh-TW" altLang="en-US">
              <a:solidFill>
                <a:srgbClr val="0070C0"/>
              </a:solidFill>
            </a:endParaRPr>
          </a:p>
        </p:txBody>
      </p:sp>
      <p:sp>
        <p:nvSpPr>
          <p:cNvPr id="7218" name="文字方塊 11">
            <a:extLst>
              <a:ext uri="{FF2B5EF4-FFF2-40B4-BE49-F238E27FC236}">
                <a16:creationId xmlns:a16="http://schemas.microsoft.com/office/drawing/2014/main" id="{17E738D0-325A-41B3-8CE6-B75835D7F15A}"/>
              </a:ext>
            </a:extLst>
          </p:cNvPr>
          <p:cNvSpPr txBox="1">
            <a:spLocks noChangeArrowheads="1"/>
          </p:cNvSpPr>
          <p:nvPr/>
        </p:nvSpPr>
        <p:spPr bwMode="auto">
          <a:xfrm>
            <a:off x="5800725"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61</a:t>
            </a:r>
            <a:endParaRPr lang="zh-TW" altLang="en-US">
              <a:solidFill>
                <a:srgbClr val="0070C0"/>
              </a:solidFill>
            </a:endParaRPr>
          </a:p>
        </p:txBody>
      </p:sp>
      <p:sp>
        <p:nvSpPr>
          <p:cNvPr id="13" name="文字方塊 12">
            <a:extLst>
              <a:ext uri="{FF2B5EF4-FFF2-40B4-BE49-F238E27FC236}">
                <a16:creationId xmlns:a16="http://schemas.microsoft.com/office/drawing/2014/main" id="{6566E258-39C2-449F-B3AC-5CE80216D66B}"/>
              </a:ext>
            </a:extLst>
          </p:cNvPr>
          <p:cNvSpPr txBox="1">
            <a:spLocks noChangeArrowheads="1"/>
          </p:cNvSpPr>
          <p:nvPr/>
        </p:nvSpPr>
        <p:spPr bwMode="auto">
          <a:xfrm>
            <a:off x="21574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11</a:t>
            </a:r>
            <a:endParaRPr lang="zh-TW" altLang="en-US">
              <a:solidFill>
                <a:srgbClr val="FF0000"/>
              </a:solidFill>
            </a:endParaRPr>
          </a:p>
        </p:txBody>
      </p:sp>
      <p:sp>
        <p:nvSpPr>
          <p:cNvPr id="7220" name="文字方塊 13">
            <a:extLst>
              <a:ext uri="{FF2B5EF4-FFF2-40B4-BE49-F238E27FC236}">
                <a16:creationId xmlns:a16="http://schemas.microsoft.com/office/drawing/2014/main" id="{09458BB2-83F3-4B17-B424-C840A3C9AC9C}"/>
              </a:ext>
            </a:extLst>
          </p:cNvPr>
          <p:cNvSpPr txBox="1">
            <a:spLocks noChangeArrowheads="1"/>
          </p:cNvSpPr>
          <p:nvPr/>
        </p:nvSpPr>
        <p:spPr bwMode="auto">
          <a:xfrm>
            <a:off x="530066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59</a:t>
            </a:r>
            <a:endParaRPr lang="zh-TW" altLang="en-US">
              <a:solidFill>
                <a:srgbClr val="0070C0"/>
              </a:solidFill>
            </a:endParaRPr>
          </a:p>
        </p:txBody>
      </p:sp>
      <p:sp>
        <p:nvSpPr>
          <p:cNvPr id="7221" name="文字方塊 14">
            <a:extLst>
              <a:ext uri="{FF2B5EF4-FFF2-40B4-BE49-F238E27FC236}">
                <a16:creationId xmlns:a16="http://schemas.microsoft.com/office/drawing/2014/main" id="{33F7AFA0-9592-48FE-950F-38CC6B07F684}"/>
              </a:ext>
            </a:extLst>
          </p:cNvPr>
          <p:cNvSpPr txBox="1">
            <a:spLocks noChangeArrowheads="1"/>
          </p:cNvSpPr>
          <p:nvPr/>
        </p:nvSpPr>
        <p:spPr bwMode="auto">
          <a:xfrm>
            <a:off x="4238625"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15</a:t>
            </a:r>
            <a:endParaRPr lang="zh-TW" altLang="en-US">
              <a:solidFill>
                <a:srgbClr val="0070C0"/>
              </a:solidFill>
            </a:endParaRPr>
          </a:p>
        </p:txBody>
      </p:sp>
      <p:sp>
        <p:nvSpPr>
          <p:cNvPr id="7222" name="文字方塊 15">
            <a:extLst>
              <a:ext uri="{FF2B5EF4-FFF2-40B4-BE49-F238E27FC236}">
                <a16:creationId xmlns:a16="http://schemas.microsoft.com/office/drawing/2014/main" id="{936F82E6-F434-4E3C-88EF-A17C62A2FDA1}"/>
              </a:ext>
            </a:extLst>
          </p:cNvPr>
          <p:cNvSpPr txBox="1">
            <a:spLocks noChangeArrowheads="1"/>
          </p:cNvSpPr>
          <p:nvPr/>
        </p:nvSpPr>
        <p:spPr bwMode="auto">
          <a:xfrm>
            <a:off x="63103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48</a:t>
            </a:r>
            <a:endParaRPr lang="zh-TW" altLang="en-US">
              <a:solidFill>
                <a:srgbClr val="0070C0"/>
              </a:solidFill>
            </a:endParaRPr>
          </a:p>
        </p:txBody>
      </p:sp>
      <p:sp>
        <p:nvSpPr>
          <p:cNvPr id="7223" name="文字方塊 16">
            <a:extLst>
              <a:ext uri="{FF2B5EF4-FFF2-40B4-BE49-F238E27FC236}">
                <a16:creationId xmlns:a16="http://schemas.microsoft.com/office/drawing/2014/main" id="{C3B38D91-CC30-47F6-9505-0173E4D0D31A}"/>
              </a:ext>
            </a:extLst>
          </p:cNvPr>
          <p:cNvSpPr txBox="1">
            <a:spLocks noChangeArrowheads="1"/>
          </p:cNvSpPr>
          <p:nvPr/>
        </p:nvSpPr>
        <p:spPr bwMode="auto">
          <a:xfrm>
            <a:off x="3729038"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19</a:t>
            </a:r>
            <a:endParaRPr lang="zh-TW" altLang="en-US">
              <a:solidFill>
                <a:srgbClr val="0070C0"/>
              </a:solidFill>
            </a:endParaRPr>
          </a:p>
        </p:txBody>
      </p:sp>
      <p:sp>
        <p:nvSpPr>
          <p:cNvPr id="7224" name="文字方塊 17">
            <a:extLst>
              <a:ext uri="{FF2B5EF4-FFF2-40B4-BE49-F238E27FC236}">
                <a16:creationId xmlns:a16="http://schemas.microsoft.com/office/drawing/2014/main" id="{93F46FB1-D1EE-4BBC-A182-B1C96C646415}"/>
              </a:ext>
            </a:extLst>
          </p:cNvPr>
          <p:cNvSpPr txBox="1">
            <a:spLocks noChangeArrowheads="1"/>
          </p:cNvSpPr>
          <p:nvPr/>
        </p:nvSpPr>
        <p:spPr bwMode="auto">
          <a:xfrm>
            <a:off x="7453313"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0</a:t>
            </a:r>
            <a:endParaRPr lang="zh-TW" altLang="en-US">
              <a:solidFill>
                <a:srgbClr val="0070C0"/>
              </a:solidFill>
            </a:endParaRPr>
          </a:p>
        </p:txBody>
      </p:sp>
      <p:sp>
        <p:nvSpPr>
          <p:cNvPr id="7225" name="文字方塊 18">
            <a:extLst>
              <a:ext uri="{FF2B5EF4-FFF2-40B4-BE49-F238E27FC236}">
                <a16:creationId xmlns:a16="http://schemas.microsoft.com/office/drawing/2014/main" id="{8A9D4113-CBC2-4B15-9AB4-0C5284436188}"/>
              </a:ext>
            </a:extLst>
          </p:cNvPr>
          <p:cNvSpPr txBox="1">
            <a:spLocks noChangeArrowheads="1"/>
          </p:cNvSpPr>
          <p:nvPr/>
        </p:nvSpPr>
        <p:spPr bwMode="auto">
          <a:xfrm>
            <a:off x="8142288"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9</a:t>
            </a:r>
            <a:endParaRPr lang="zh-TW" altLang="en-US">
              <a:solidFill>
                <a:srgbClr val="0070C0"/>
              </a:solidFill>
            </a:endParaRPr>
          </a:p>
        </p:txBody>
      </p:sp>
      <p:sp>
        <p:nvSpPr>
          <p:cNvPr id="7226" name="文字方塊 19">
            <a:extLst>
              <a:ext uri="{FF2B5EF4-FFF2-40B4-BE49-F238E27FC236}">
                <a16:creationId xmlns:a16="http://schemas.microsoft.com/office/drawing/2014/main" id="{D4161B55-ABEC-4B92-A8EB-4F39940C78AE}"/>
              </a:ext>
            </a:extLst>
          </p:cNvPr>
          <p:cNvSpPr txBox="1">
            <a:spLocks noChangeArrowheads="1"/>
          </p:cNvSpPr>
          <p:nvPr/>
        </p:nvSpPr>
        <p:spPr bwMode="auto">
          <a:xfrm>
            <a:off x="2095500" y="2987676"/>
            <a:ext cx="62182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Scan from left to right, if the element larger than pivot key,</a:t>
            </a:r>
          </a:p>
          <a:p>
            <a:pPr fontAlgn="base">
              <a:spcBef>
                <a:spcPct val="0"/>
              </a:spcBef>
              <a:spcAft>
                <a:spcPct val="0"/>
              </a:spcAft>
            </a:pPr>
            <a:r>
              <a:rPr lang="en-US" altLang="zh-TW">
                <a:solidFill>
                  <a:srgbClr val="000000"/>
                </a:solidFill>
              </a:rPr>
              <a:t>finding a smaller item from right to left.</a:t>
            </a:r>
            <a:endParaRPr lang="zh-TW" altLang="en-US">
              <a:solidFill>
                <a:srgbClr val="000000"/>
              </a:solidFill>
            </a:endParaRPr>
          </a:p>
        </p:txBody>
      </p:sp>
      <p:sp>
        <p:nvSpPr>
          <p:cNvPr id="7227" name="文字方塊 31">
            <a:extLst>
              <a:ext uri="{FF2B5EF4-FFF2-40B4-BE49-F238E27FC236}">
                <a16:creationId xmlns:a16="http://schemas.microsoft.com/office/drawing/2014/main" id="{3D80C103-4BC4-4FEF-905C-E904C3E1A155}"/>
              </a:ext>
            </a:extLst>
          </p:cNvPr>
          <p:cNvSpPr txBox="1">
            <a:spLocks noChangeArrowheads="1"/>
          </p:cNvSpPr>
          <p:nvPr/>
        </p:nvSpPr>
        <p:spPr bwMode="auto">
          <a:xfrm>
            <a:off x="2122489" y="3571875"/>
            <a:ext cx="7183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If j &lt;= i (j : right to left; i : left to right), change the j and pivot key.</a:t>
            </a:r>
            <a:endParaRPr lang="zh-TW" altLang="en-US">
              <a:solidFill>
                <a:srgbClr val="000000"/>
              </a:solidFill>
            </a:endParaRPr>
          </a:p>
        </p:txBody>
      </p:sp>
      <p:sp>
        <p:nvSpPr>
          <p:cNvPr id="7228" name="文字方塊 32">
            <a:extLst>
              <a:ext uri="{FF2B5EF4-FFF2-40B4-BE49-F238E27FC236}">
                <a16:creationId xmlns:a16="http://schemas.microsoft.com/office/drawing/2014/main" id="{0F50DDAF-7303-4646-AC95-44D840DF7F7B}"/>
              </a:ext>
            </a:extLst>
          </p:cNvPr>
          <p:cNvSpPr txBox="1">
            <a:spLocks noChangeArrowheads="1"/>
          </p:cNvSpPr>
          <p:nvPr/>
        </p:nvSpPr>
        <p:spPr bwMode="auto">
          <a:xfrm>
            <a:off x="2132013" y="3857625"/>
            <a:ext cx="6381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Take the left and right array of pivot key to do the same way</a:t>
            </a:r>
          </a:p>
        </p:txBody>
      </p:sp>
      <p:sp>
        <p:nvSpPr>
          <p:cNvPr id="43" name="向下箭號 42">
            <a:extLst>
              <a:ext uri="{FF2B5EF4-FFF2-40B4-BE49-F238E27FC236}">
                <a16:creationId xmlns:a16="http://schemas.microsoft.com/office/drawing/2014/main" id="{4FCCFE41-55FB-4752-921B-A1383BC276C9}"/>
              </a:ext>
            </a:extLst>
          </p:cNvPr>
          <p:cNvSpPr/>
          <p:nvPr/>
        </p:nvSpPr>
        <p:spPr>
          <a:xfrm>
            <a:off x="3810001" y="4559301"/>
            <a:ext cx="142875" cy="214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44" name="向下箭號 43">
            <a:extLst>
              <a:ext uri="{FF2B5EF4-FFF2-40B4-BE49-F238E27FC236}">
                <a16:creationId xmlns:a16="http://schemas.microsoft.com/office/drawing/2014/main" id="{331596FA-7457-4B29-A06F-9AFCE8631EBD}"/>
              </a:ext>
            </a:extLst>
          </p:cNvPr>
          <p:cNvSpPr/>
          <p:nvPr/>
        </p:nvSpPr>
        <p:spPr>
          <a:xfrm>
            <a:off x="3309939" y="4559301"/>
            <a:ext cx="142875" cy="214313"/>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 0 C 0.01597 0.03932 0.03212 0.07887 0.05069 0.0791 C 0.06927 0.07933 0.09045 0.04048 0.11163 0.00185 " pathEditMode="relative" ptsTypes="aaA">
                                      <p:cBhvr>
                                        <p:cTn id="6" dur="2000" fill="hold"/>
                                        <p:tgtEl>
                                          <p:spTgt spid="13"/>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2.5E-6 -1.12858E-6 C -0.01614 -0.0481 -0.03212 -0.0962 -0.05069 -0.09644 C -0.06927 -0.09667 -0.09045 -0.04926 -0.11163 -0.00185 " pathEditMode="relative" ptsTypes="aaA">
                                      <p:cBhvr>
                                        <p:cTn id="8" dur="2000" fill="hold"/>
                                        <p:tgtEl>
                                          <p:spTgt spid="1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1">
            <a:extLst>
              <a:ext uri="{FF2B5EF4-FFF2-40B4-BE49-F238E27FC236}">
                <a16:creationId xmlns:a16="http://schemas.microsoft.com/office/drawing/2014/main" id="{C40BB91D-E5C7-40F2-9BFD-BF681935B511}"/>
              </a:ext>
            </a:extLst>
          </p:cNvPr>
          <p:cNvSpPr>
            <a:spLocks noGrp="1"/>
          </p:cNvSpPr>
          <p:nvPr>
            <p:ph type="title"/>
          </p:nvPr>
        </p:nvSpPr>
        <p:spPr/>
        <p:txBody>
          <a:bodyPr/>
          <a:lstStyle/>
          <a:p>
            <a:r>
              <a:rPr lang="en-US" altLang="zh-TW"/>
              <a:t>Quick Sort</a:t>
            </a:r>
            <a:endParaRPr lang="zh-TW" altLang="en-US"/>
          </a:p>
        </p:txBody>
      </p:sp>
      <p:graphicFrame>
        <p:nvGraphicFramePr>
          <p:cNvPr id="4" name="內容版面配置區 3">
            <a:extLst>
              <a:ext uri="{FF2B5EF4-FFF2-40B4-BE49-F238E27FC236}">
                <a16:creationId xmlns:a16="http://schemas.microsoft.com/office/drawing/2014/main" id="{EB47690A-CE85-4FC3-9A63-B7E8CC184043}"/>
              </a:ext>
            </a:extLst>
          </p:cNvPr>
          <p:cNvGraphicFramePr>
            <a:graphicFrameLocks noGrp="1"/>
          </p:cNvGraphicFramePr>
          <p:nvPr>
            <p:ph idx="1"/>
          </p:nvPr>
        </p:nvGraphicFramePr>
        <p:xfrm>
          <a:off x="2095500" y="4806950"/>
          <a:ext cx="6572250" cy="741364"/>
        </p:xfrm>
        <a:graphic>
          <a:graphicData uri="http://schemas.openxmlformats.org/drawingml/2006/table">
            <a:tbl>
              <a:tblPr firstRow="1" bandRow="1">
                <a:tableStyleId>{616DA210-FB5B-4158-B5E0-FEB733F419BA}</a:tableStyleId>
              </a:tblPr>
              <a:tblGrid>
                <a:gridCol w="521494">
                  <a:extLst>
                    <a:ext uri="{9D8B030D-6E8A-4147-A177-3AD203B41FA5}">
                      <a16:colId xmlns:a16="http://schemas.microsoft.com/office/drawing/2014/main" val="20000"/>
                    </a:ext>
                  </a:extLst>
                </a:gridCol>
                <a:gridCol w="521494">
                  <a:extLst>
                    <a:ext uri="{9D8B030D-6E8A-4147-A177-3AD203B41FA5}">
                      <a16:colId xmlns:a16="http://schemas.microsoft.com/office/drawing/2014/main" val="20001"/>
                    </a:ext>
                  </a:extLst>
                </a:gridCol>
                <a:gridCol w="521494">
                  <a:extLst>
                    <a:ext uri="{9D8B030D-6E8A-4147-A177-3AD203B41FA5}">
                      <a16:colId xmlns:a16="http://schemas.microsoft.com/office/drawing/2014/main" val="20002"/>
                    </a:ext>
                  </a:extLst>
                </a:gridCol>
                <a:gridCol w="521494">
                  <a:extLst>
                    <a:ext uri="{9D8B030D-6E8A-4147-A177-3AD203B41FA5}">
                      <a16:colId xmlns:a16="http://schemas.microsoft.com/office/drawing/2014/main" val="20003"/>
                    </a:ext>
                  </a:extLst>
                </a:gridCol>
                <a:gridCol w="521494">
                  <a:extLst>
                    <a:ext uri="{9D8B030D-6E8A-4147-A177-3AD203B41FA5}">
                      <a16:colId xmlns:a16="http://schemas.microsoft.com/office/drawing/2014/main" val="20004"/>
                    </a:ext>
                  </a:extLst>
                </a:gridCol>
                <a:gridCol w="521494">
                  <a:extLst>
                    <a:ext uri="{9D8B030D-6E8A-4147-A177-3AD203B41FA5}">
                      <a16:colId xmlns:a16="http://schemas.microsoft.com/office/drawing/2014/main" val="20005"/>
                    </a:ext>
                  </a:extLst>
                </a:gridCol>
                <a:gridCol w="521494">
                  <a:extLst>
                    <a:ext uri="{9D8B030D-6E8A-4147-A177-3AD203B41FA5}">
                      <a16:colId xmlns:a16="http://schemas.microsoft.com/office/drawing/2014/main" val="20006"/>
                    </a:ext>
                  </a:extLst>
                </a:gridCol>
                <a:gridCol w="521494">
                  <a:extLst>
                    <a:ext uri="{9D8B030D-6E8A-4147-A177-3AD203B41FA5}">
                      <a16:colId xmlns:a16="http://schemas.microsoft.com/office/drawing/2014/main" val="20007"/>
                    </a:ext>
                  </a:extLst>
                </a:gridCol>
                <a:gridCol w="521494">
                  <a:extLst>
                    <a:ext uri="{9D8B030D-6E8A-4147-A177-3AD203B41FA5}">
                      <a16:colId xmlns:a16="http://schemas.microsoft.com/office/drawing/2014/main" val="20008"/>
                    </a:ext>
                  </a:extLst>
                </a:gridCol>
                <a:gridCol w="521494">
                  <a:extLst>
                    <a:ext uri="{9D8B030D-6E8A-4147-A177-3AD203B41FA5}">
                      <a16:colId xmlns:a16="http://schemas.microsoft.com/office/drawing/2014/main" val="20009"/>
                    </a:ext>
                  </a:extLst>
                </a:gridCol>
                <a:gridCol w="571501">
                  <a:extLst>
                    <a:ext uri="{9D8B030D-6E8A-4147-A177-3AD203B41FA5}">
                      <a16:colId xmlns:a16="http://schemas.microsoft.com/office/drawing/2014/main" val="20010"/>
                    </a:ext>
                  </a:extLst>
                </a:gridCol>
                <a:gridCol w="785809">
                  <a:extLst>
                    <a:ext uri="{9D8B030D-6E8A-4147-A177-3AD203B41FA5}">
                      <a16:colId xmlns:a16="http://schemas.microsoft.com/office/drawing/2014/main" val="20011"/>
                    </a:ext>
                  </a:extLst>
                </a:gridCol>
              </a:tblGrid>
              <a:tr h="370682">
                <a:tc>
                  <a:txBody>
                    <a:bodyPr/>
                    <a:lstStyle/>
                    <a:p>
                      <a:pPr algn="ctr"/>
                      <a:r>
                        <a:rPr lang="en-US" altLang="zh-TW" sz="1800" dirty="0"/>
                        <a:t>R0</a:t>
                      </a:r>
                      <a:endParaRPr lang="zh-TW" altLang="en-US" sz="1800" dirty="0"/>
                    </a:p>
                  </a:txBody>
                  <a:tcPr marL="91439" marR="91439" marT="45700" marB="45700" anchor="ctr"/>
                </a:tc>
                <a:tc>
                  <a:txBody>
                    <a:bodyPr/>
                    <a:lstStyle/>
                    <a:p>
                      <a:pPr algn="ctr"/>
                      <a:r>
                        <a:rPr lang="en-US" altLang="zh-TW" sz="1800" dirty="0"/>
                        <a:t>1</a:t>
                      </a:r>
                      <a:endParaRPr lang="zh-TW" altLang="en-US" sz="1800" dirty="0"/>
                    </a:p>
                  </a:txBody>
                  <a:tcPr marL="91439" marR="91439" marT="45700" marB="45700" anchor="ctr"/>
                </a:tc>
                <a:tc>
                  <a:txBody>
                    <a:bodyPr/>
                    <a:lstStyle/>
                    <a:p>
                      <a:pPr algn="ctr"/>
                      <a:r>
                        <a:rPr lang="en-US" altLang="zh-TW" sz="1800" dirty="0"/>
                        <a:t>2</a:t>
                      </a:r>
                      <a:endParaRPr lang="zh-TW" altLang="en-US" sz="1800" dirty="0"/>
                    </a:p>
                  </a:txBody>
                  <a:tcPr marL="91439" marR="91439" marT="45700" marB="45700" anchor="ctr"/>
                </a:tc>
                <a:tc>
                  <a:txBody>
                    <a:bodyPr/>
                    <a:lstStyle/>
                    <a:p>
                      <a:pPr algn="ctr"/>
                      <a:r>
                        <a:rPr lang="en-US" altLang="zh-TW" sz="1800" dirty="0"/>
                        <a:t>3</a:t>
                      </a:r>
                      <a:endParaRPr lang="zh-TW" altLang="en-US" sz="1800" dirty="0"/>
                    </a:p>
                  </a:txBody>
                  <a:tcPr marL="91439" marR="91439" marT="45700" marB="45700" anchor="ctr"/>
                </a:tc>
                <a:tc>
                  <a:txBody>
                    <a:bodyPr/>
                    <a:lstStyle/>
                    <a:p>
                      <a:pPr algn="ctr"/>
                      <a:r>
                        <a:rPr lang="en-US" altLang="zh-TW" sz="1800" dirty="0"/>
                        <a:t>4</a:t>
                      </a:r>
                      <a:endParaRPr lang="zh-TW" altLang="en-US" sz="1800" dirty="0"/>
                    </a:p>
                  </a:txBody>
                  <a:tcPr marL="91439" marR="91439" marT="45700" marB="45700" anchor="ctr"/>
                </a:tc>
                <a:tc>
                  <a:txBody>
                    <a:bodyPr/>
                    <a:lstStyle/>
                    <a:p>
                      <a:pPr algn="ctr"/>
                      <a:r>
                        <a:rPr lang="en-US" altLang="zh-TW" sz="1800" dirty="0"/>
                        <a:t>5</a:t>
                      </a:r>
                      <a:endParaRPr lang="zh-TW" altLang="en-US" sz="1800" dirty="0"/>
                    </a:p>
                  </a:txBody>
                  <a:tcPr marL="91439" marR="91439" marT="45700" marB="45700" anchor="ctr"/>
                </a:tc>
                <a:tc>
                  <a:txBody>
                    <a:bodyPr/>
                    <a:lstStyle/>
                    <a:p>
                      <a:pPr algn="ctr"/>
                      <a:r>
                        <a:rPr lang="en-US" altLang="zh-TW" sz="1800" dirty="0"/>
                        <a:t>6</a:t>
                      </a:r>
                      <a:endParaRPr lang="zh-TW" altLang="en-US" sz="1800" dirty="0"/>
                    </a:p>
                  </a:txBody>
                  <a:tcPr marL="91439" marR="91439" marT="45700" marB="45700" anchor="ctr"/>
                </a:tc>
                <a:tc>
                  <a:txBody>
                    <a:bodyPr/>
                    <a:lstStyle/>
                    <a:p>
                      <a:pPr algn="ctr"/>
                      <a:r>
                        <a:rPr lang="en-US" altLang="zh-TW" sz="1800" dirty="0"/>
                        <a:t>7</a:t>
                      </a:r>
                      <a:endParaRPr lang="zh-TW" altLang="en-US" sz="1800" dirty="0"/>
                    </a:p>
                  </a:txBody>
                  <a:tcPr marL="91439" marR="91439" marT="45700" marB="45700" anchor="ctr"/>
                </a:tc>
                <a:tc>
                  <a:txBody>
                    <a:bodyPr/>
                    <a:lstStyle/>
                    <a:p>
                      <a:pPr algn="ctr"/>
                      <a:r>
                        <a:rPr lang="en-US" altLang="zh-TW" sz="1800" dirty="0"/>
                        <a:t>8</a:t>
                      </a:r>
                      <a:endParaRPr lang="zh-TW" altLang="en-US" sz="1800" dirty="0"/>
                    </a:p>
                  </a:txBody>
                  <a:tcPr marL="91439" marR="91439" marT="45700" marB="45700" anchor="ctr"/>
                </a:tc>
                <a:tc>
                  <a:txBody>
                    <a:bodyPr/>
                    <a:lstStyle/>
                    <a:p>
                      <a:pPr algn="ctr"/>
                      <a:r>
                        <a:rPr lang="en-US" altLang="zh-TW" sz="1800" dirty="0"/>
                        <a:t>9</a:t>
                      </a:r>
                      <a:endParaRPr lang="zh-TW" altLang="en-US" sz="1800" dirty="0"/>
                    </a:p>
                  </a:txBody>
                  <a:tcPr marL="91439" marR="91439" marT="45700" marB="45700" anchor="ctr"/>
                </a:tc>
                <a:tc>
                  <a:txBody>
                    <a:bodyPr/>
                    <a:lstStyle/>
                    <a:p>
                      <a:pPr algn="ctr"/>
                      <a:r>
                        <a:rPr lang="en-US" altLang="zh-TW" sz="1800" dirty="0"/>
                        <a:t>left</a:t>
                      </a:r>
                      <a:endParaRPr lang="zh-TW" altLang="en-US" sz="1800" dirty="0"/>
                    </a:p>
                  </a:txBody>
                  <a:tcPr marL="91439" marR="91439" marT="45700" marB="45700" anchor="ctr"/>
                </a:tc>
                <a:tc>
                  <a:txBody>
                    <a:bodyPr/>
                    <a:lstStyle/>
                    <a:p>
                      <a:pPr algn="ctr"/>
                      <a:r>
                        <a:rPr lang="en-US" altLang="zh-TW" sz="1800" dirty="0"/>
                        <a:t>right</a:t>
                      </a:r>
                      <a:endParaRPr lang="zh-TW" altLang="en-US" sz="1800" dirty="0"/>
                    </a:p>
                  </a:txBody>
                  <a:tcPr marL="91439" marR="91439" marT="45700" marB="45700" anchor="ctr"/>
                </a:tc>
                <a:extLst>
                  <a:ext uri="{0D108BD9-81ED-4DB2-BD59-A6C34878D82A}">
                    <a16:rowId xmlns:a16="http://schemas.microsoft.com/office/drawing/2014/main" val="10000"/>
                  </a:ext>
                </a:extLst>
              </a:tr>
              <a:tr h="370682">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extLst>
                  <a:ext uri="{0D108BD9-81ED-4DB2-BD59-A6C34878D82A}">
                    <a16:rowId xmlns:a16="http://schemas.microsoft.com/office/drawing/2014/main" val="10001"/>
                  </a:ext>
                </a:extLst>
              </a:tr>
            </a:tbl>
          </a:graphicData>
        </a:graphic>
      </p:graphicFrame>
      <p:sp>
        <p:nvSpPr>
          <p:cNvPr id="8236" name="文字方塊 4">
            <a:extLst>
              <a:ext uri="{FF2B5EF4-FFF2-40B4-BE49-F238E27FC236}">
                <a16:creationId xmlns:a16="http://schemas.microsoft.com/office/drawing/2014/main" id="{929EBB76-B791-4BD6-B290-2A7C20588535}"/>
              </a:ext>
            </a:extLst>
          </p:cNvPr>
          <p:cNvSpPr txBox="1">
            <a:spLocks noChangeArrowheads="1"/>
          </p:cNvSpPr>
          <p:nvPr/>
        </p:nvSpPr>
        <p:spPr bwMode="auto">
          <a:xfrm>
            <a:off x="2095501" y="2357439"/>
            <a:ext cx="7356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Set an array and add left and right to record the first and last indexes.</a:t>
            </a:r>
            <a:endParaRPr lang="zh-TW" altLang="en-US">
              <a:solidFill>
                <a:srgbClr val="000000"/>
              </a:solidFill>
            </a:endParaRPr>
          </a:p>
        </p:txBody>
      </p:sp>
      <p:sp>
        <p:nvSpPr>
          <p:cNvPr id="8237" name="文字方塊 5">
            <a:extLst>
              <a:ext uri="{FF2B5EF4-FFF2-40B4-BE49-F238E27FC236}">
                <a16:creationId xmlns:a16="http://schemas.microsoft.com/office/drawing/2014/main" id="{D5D58467-FC3D-4412-9CFB-5732F979B170}"/>
              </a:ext>
            </a:extLst>
          </p:cNvPr>
          <p:cNvSpPr txBox="1">
            <a:spLocks noChangeArrowheads="1"/>
          </p:cNvSpPr>
          <p:nvPr/>
        </p:nvSpPr>
        <p:spPr bwMode="auto">
          <a:xfrm>
            <a:off x="2095500" y="2701925"/>
            <a:ext cx="318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Take a pivot key at first term.</a:t>
            </a:r>
            <a:endParaRPr lang="zh-TW" altLang="en-US">
              <a:solidFill>
                <a:srgbClr val="000000"/>
              </a:solidFill>
            </a:endParaRPr>
          </a:p>
        </p:txBody>
      </p:sp>
      <p:sp>
        <p:nvSpPr>
          <p:cNvPr id="8238" name="文字方塊 7">
            <a:extLst>
              <a:ext uri="{FF2B5EF4-FFF2-40B4-BE49-F238E27FC236}">
                <a16:creationId xmlns:a16="http://schemas.microsoft.com/office/drawing/2014/main" id="{CE85B252-2086-4CA2-B0AD-5920648D4FF3}"/>
              </a:ext>
            </a:extLst>
          </p:cNvPr>
          <p:cNvSpPr txBox="1">
            <a:spLocks noChangeArrowheads="1"/>
          </p:cNvSpPr>
          <p:nvPr/>
        </p:nvSpPr>
        <p:spPr bwMode="auto">
          <a:xfrm>
            <a:off x="4738688"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26</a:t>
            </a:r>
            <a:endParaRPr lang="zh-TW" altLang="en-US">
              <a:solidFill>
                <a:srgbClr val="FF0000"/>
              </a:solidFill>
            </a:endParaRPr>
          </a:p>
        </p:txBody>
      </p:sp>
      <p:sp>
        <p:nvSpPr>
          <p:cNvPr id="8239" name="文字方塊 8">
            <a:extLst>
              <a:ext uri="{FF2B5EF4-FFF2-40B4-BE49-F238E27FC236}">
                <a16:creationId xmlns:a16="http://schemas.microsoft.com/office/drawing/2014/main" id="{631C8E57-657D-4C6A-ABE6-EB6DB7E1B6FA}"/>
              </a:ext>
            </a:extLst>
          </p:cNvPr>
          <p:cNvSpPr txBox="1">
            <a:spLocks noChangeArrowheads="1"/>
          </p:cNvSpPr>
          <p:nvPr/>
        </p:nvSpPr>
        <p:spPr bwMode="auto">
          <a:xfrm>
            <a:off x="2713038"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5</a:t>
            </a:r>
            <a:endParaRPr lang="zh-TW" altLang="en-US">
              <a:solidFill>
                <a:srgbClr val="0070C0"/>
              </a:solidFill>
            </a:endParaRPr>
          </a:p>
        </p:txBody>
      </p:sp>
      <p:sp>
        <p:nvSpPr>
          <p:cNvPr id="8240" name="文字方塊 9">
            <a:extLst>
              <a:ext uri="{FF2B5EF4-FFF2-40B4-BE49-F238E27FC236}">
                <a16:creationId xmlns:a16="http://schemas.microsoft.com/office/drawing/2014/main" id="{47BE7592-0E14-49F9-A0A3-9D424FE94F8F}"/>
              </a:ext>
            </a:extLst>
          </p:cNvPr>
          <p:cNvSpPr txBox="1">
            <a:spLocks noChangeArrowheads="1"/>
          </p:cNvSpPr>
          <p:nvPr/>
        </p:nvSpPr>
        <p:spPr bwMode="auto">
          <a:xfrm>
            <a:off x="68818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37</a:t>
            </a:r>
            <a:endParaRPr lang="zh-TW" altLang="en-US">
              <a:solidFill>
                <a:srgbClr val="0070C0"/>
              </a:solidFill>
            </a:endParaRPr>
          </a:p>
        </p:txBody>
      </p:sp>
      <p:sp>
        <p:nvSpPr>
          <p:cNvPr id="11" name="文字方塊 10">
            <a:extLst>
              <a:ext uri="{FF2B5EF4-FFF2-40B4-BE49-F238E27FC236}">
                <a16:creationId xmlns:a16="http://schemas.microsoft.com/office/drawing/2014/main" id="{DE3398E2-692F-4CA2-81FA-0287E2DC9933}"/>
              </a:ext>
            </a:extLst>
          </p:cNvPr>
          <p:cNvSpPr txBox="1">
            <a:spLocks noChangeArrowheads="1"/>
          </p:cNvSpPr>
          <p:nvPr/>
        </p:nvSpPr>
        <p:spPr bwMode="auto">
          <a:xfrm>
            <a:off x="2238375" y="520223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a:t>
            </a:r>
            <a:endParaRPr lang="zh-TW" altLang="en-US">
              <a:solidFill>
                <a:srgbClr val="0070C0"/>
              </a:solidFill>
            </a:endParaRPr>
          </a:p>
        </p:txBody>
      </p:sp>
      <p:sp>
        <p:nvSpPr>
          <p:cNvPr id="8242" name="文字方塊 11">
            <a:extLst>
              <a:ext uri="{FF2B5EF4-FFF2-40B4-BE49-F238E27FC236}">
                <a16:creationId xmlns:a16="http://schemas.microsoft.com/office/drawing/2014/main" id="{FF270BD6-B62C-473B-B040-D8264DB189A7}"/>
              </a:ext>
            </a:extLst>
          </p:cNvPr>
          <p:cNvSpPr txBox="1">
            <a:spLocks noChangeArrowheads="1"/>
          </p:cNvSpPr>
          <p:nvPr/>
        </p:nvSpPr>
        <p:spPr bwMode="auto">
          <a:xfrm>
            <a:off x="5800725"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61</a:t>
            </a:r>
            <a:endParaRPr lang="zh-TW" altLang="en-US">
              <a:solidFill>
                <a:srgbClr val="0070C0"/>
              </a:solidFill>
            </a:endParaRPr>
          </a:p>
        </p:txBody>
      </p:sp>
      <p:sp>
        <p:nvSpPr>
          <p:cNvPr id="8243" name="文字方塊 12">
            <a:extLst>
              <a:ext uri="{FF2B5EF4-FFF2-40B4-BE49-F238E27FC236}">
                <a16:creationId xmlns:a16="http://schemas.microsoft.com/office/drawing/2014/main" id="{554488C3-F8FB-45AF-A84F-F19D377F22D8}"/>
              </a:ext>
            </a:extLst>
          </p:cNvPr>
          <p:cNvSpPr txBox="1">
            <a:spLocks noChangeArrowheads="1"/>
          </p:cNvSpPr>
          <p:nvPr/>
        </p:nvSpPr>
        <p:spPr bwMode="auto">
          <a:xfrm>
            <a:off x="3228975"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11</a:t>
            </a:r>
            <a:endParaRPr lang="zh-TW" altLang="en-US">
              <a:solidFill>
                <a:srgbClr val="FF0000"/>
              </a:solidFill>
            </a:endParaRPr>
          </a:p>
        </p:txBody>
      </p:sp>
      <p:sp>
        <p:nvSpPr>
          <p:cNvPr id="8244" name="文字方塊 13">
            <a:extLst>
              <a:ext uri="{FF2B5EF4-FFF2-40B4-BE49-F238E27FC236}">
                <a16:creationId xmlns:a16="http://schemas.microsoft.com/office/drawing/2014/main" id="{76B58478-F23F-4FB7-A823-F24DE64351C6}"/>
              </a:ext>
            </a:extLst>
          </p:cNvPr>
          <p:cNvSpPr txBox="1">
            <a:spLocks noChangeArrowheads="1"/>
          </p:cNvSpPr>
          <p:nvPr/>
        </p:nvSpPr>
        <p:spPr bwMode="auto">
          <a:xfrm>
            <a:off x="530066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59</a:t>
            </a:r>
            <a:endParaRPr lang="zh-TW" altLang="en-US">
              <a:solidFill>
                <a:srgbClr val="0070C0"/>
              </a:solidFill>
            </a:endParaRPr>
          </a:p>
        </p:txBody>
      </p:sp>
      <p:sp>
        <p:nvSpPr>
          <p:cNvPr id="8245" name="文字方塊 14">
            <a:extLst>
              <a:ext uri="{FF2B5EF4-FFF2-40B4-BE49-F238E27FC236}">
                <a16:creationId xmlns:a16="http://schemas.microsoft.com/office/drawing/2014/main" id="{B6F6CFD9-3E84-4488-A463-DE410D12C03C}"/>
              </a:ext>
            </a:extLst>
          </p:cNvPr>
          <p:cNvSpPr txBox="1">
            <a:spLocks noChangeArrowheads="1"/>
          </p:cNvSpPr>
          <p:nvPr/>
        </p:nvSpPr>
        <p:spPr bwMode="auto">
          <a:xfrm>
            <a:off x="4238625"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15</a:t>
            </a:r>
            <a:endParaRPr lang="zh-TW" altLang="en-US">
              <a:solidFill>
                <a:srgbClr val="0070C0"/>
              </a:solidFill>
            </a:endParaRPr>
          </a:p>
        </p:txBody>
      </p:sp>
      <p:sp>
        <p:nvSpPr>
          <p:cNvPr id="8246" name="文字方塊 15">
            <a:extLst>
              <a:ext uri="{FF2B5EF4-FFF2-40B4-BE49-F238E27FC236}">
                <a16:creationId xmlns:a16="http://schemas.microsoft.com/office/drawing/2014/main" id="{6E4D43C6-E696-4473-A7D7-4A92A29EB42A}"/>
              </a:ext>
            </a:extLst>
          </p:cNvPr>
          <p:cNvSpPr txBox="1">
            <a:spLocks noChangeArrowheads="1"/>
          </p:cNvSpPr>
          <p:nvPr/>
        </p:nvSpPr>
        <p:spPr bwMode="auto">
          <a:xfrm>
            <a:off x="63103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48</a:t>
            </a:r>
            <a:endParaRPr lang="zh-TW" altLang="en-US">
              <a:solidFill>
                <a:srgbClr val="0070C0"/>
              </a:solidFill>
            </a:endParaRPr>
          </a:p>
        </p:txBody>
      </p:sp>
      <p:sp>
        <p:nvSpPr>
          <p:cNvPr id="8247" name="文字方塊 16">
            <a:extLst>
              <a:ext uri="{FF2B5EF4-FFF2-40B4-BE49-F238E27FC236}">
                <a16:creationId xmlns:a16="http://schemas.microsoft.com/office/drawing/2014/main" id="{3C765E51-FDDA-46D1-AF5E-D4C56ACC0F0A}"/>
              </a:ext>
            </a:extLst>
          </p:cNvPr>
          <p:cNvSpPr txBox="1">
            <a:spLocks noChangeArrowheads="1"/>
          </p:cNvSpPr>
          <p:nvPr/>
        </p:nvSpPr>
        <p:spPr bwMode="auto">
          <a:xfrm>
            <a:off x="3729038"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19</a:t>
            </a:r>
            <a:endParaRPr lang="zh-TW" altLang="en-US">
              <a:solidFill>
                <a:srgbClr val="0070C0"/>
              </a:solidFill>
            </a:endParaRPr>
          </a:p>
        </p:txBody>
      </p:sp>
      <p:sp>
        <p:nvSpPr>
          <p:cNvPr id="8248" name="文字方塊 17">
            <a:extLst>
              <a:ext uri="{FF2B5EF4-FFF2-40B4-BE49-F238E27FC236}">
                <a16:creationId xmlns:a16="http://schemas.microsoft.com/office/drawing/2014/main" id="{34AA8906-987A-40E6-84E3-3858A3127ADC}"/>
              </a:ext>
            </a:extLst>
          </p:cNvPr>
          <p:cNvSpPr txBox="1">
            <a:spLocks noChangeArrowheads="1"/>
          </p:cNvSpPr>
          <p:nvPr/>
        </p:nvSpPr>
        <p:spPr bwMode="auto">
          <a:xfrm>
            <a:off x="7453313"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0</a:t>
            </a:r>
            <a:endParaRPr lang="zh-TW" altLang="en-US">
              <a:solidFill>
                <a:srgbClr val="0070C0"/>
              </a:solidFill>
            </a:endParaRPr>
          </a:p>
        </p:txBody>
      </p:sp>
      <p:sp>
        <p:nvSpPr>
          <p:cNvPr id="8249" name="文字方塊 18">
            <a:extLst>
              <a:ext uri="{FF2B5EF4-FFF2-40B4-BE49-F238E27FC236}">
                <a16:creationId xmlns:a16="http://schemas.microsoft.com/office/drawing/2014/main" id="{653AAF61-4D25-48A0-8689-A91BDB8CFB95}"/>
              </a:ext>
            </a:extLst>
          </p:cNvPr>
          <p:cNvSpPr txBox="1">
            <a:spLocks noChangeArrowheads="1"/>
          </p:cNvSpPr>
          <p:nvPr/>
        </p:nvSpPr>
        <p:spPr bwMode="auto">
          <a:xfrm>
            <a:off x="8142288"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9</a:t>
            </a:r>
            <a:endParaRPr lang="zh-TW" altLang="en-US">
              <a:solidFill>
                <a:srgbClr val="0070C0"/>
              </a:solidFill>
            </a:endParaRPr>
          </a:p>
        </p:txBody>
      </p:sp>
      <p:sp>
        <p:nvSpPr>
          <p:cNvPr id="8250" name="文字方塊 19">
            <a:extLst>
              <a:ext uri="{FF2B5EF4-FFF2-40B4-BE49-F238E27FC236}">
                <a16:creationId xmlns:a16="http://schemas.microsoft.com/office/drawing/2014/main" id="{5595FC3A-7447-4EF7-9D72-B5DF1BB12896}"/>
              </a:ext>
            </a:extLst>
          </p:cNvPr>
          <p:cNvSpPr txBox="1">
            <a:spLocks noChangeArrowheads="1"/>
          </p:cNvSpPr>
          <p:nvPr/>
        </p:nvSpPr>
        <p:spPr bwMode="auto">
          <a:xfrm>
            <a:off x="2095500" y="2987676"/>
            <a:ext cx="62182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Scan from left to right, if the element larger than pivot key,</a:t>
            </a:r>
          </a:p>
          <a:p>
            <a:pPr fontAlgn="base">
              <a:spcBef>
                <a:spcPct val="0"/>
              </a:spcBef>
              <a:spcAft>
                <a:spcPct val="0"/>
              </a:spcAft>
            </a:pPr>
            <a:r>
              <a:rPr lang="en-US" altLang="zh-TW">
                <a:solidFill>
                  <a:srgbClr val="000000"/>
                </a:solidFill>
              </a:rPr>
              <a:t>finding a smaller item from right to left.</a:t>
            </a:r>
            <a:endParaRPr lang="zh-TW" altLang="en-US">
              <a:solidFill>
                <a:srgbClr val="000000"/>
              </a:solidFill>
            </a:endParaRPr>
          </a:p>
        </p:txBody>
      </p:sp>
      <p:sp>
        <p:nvSpPr>
          <p:cNvPr id="8251" name="文字方塊 31">
            <a:extLst>
              <a:ext uri="{FF2B5EF4-FFF2-40B4-BE49-F238E27FC236}">
                <a16:creationId xmlns:a16="http://schemas.microsoft.com/office/drawing/2014/main" id="{78F2458D-5EF8-4972-860A-C6DE254FA8AE}"/>
              </a:ext>
            </a:extLst>
          </p:cNvPr>
          <p:cNvSpPr txBox="1">
            <a:spLocks noChangeArrowheads="1"/>
          </p:cNvSpPr>
          <p:nvPr/>
        </p:nvSpPr>
        <p:spPr bwMode="auto">
          <a:xfrm>
            <a:off x="2122488" y="3571875"/>
            <a:ext cx="7015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If j &lt; i (j : right to left; i : left to right), change the j and pivot key.</a:t>
            </a:r>
            <a:endParaRPr lang="zh-TW" altLang="en-US">
              <a:solidFill>
                <a:srgbClr val="000000"/>
              </a:solidFill>
            </a:endParaRPr>
          </a:p>
        </p:txBody>
      </p:sp>
      <p:sp>
        <p:nvSpPr>
          <p:cNvPr id="8252" name="文字方塊 32">
            <a:extLst>
              <a:ext uri="{FF2B5EF4-FFF2-40B4-BE49-F238E27FC236}">
                <a16:creationId xmlns:a16="http://schemas.microsoft.com/office/drawing/2014/main" id="{61E0FF2F-7C47-4135-A53A-DD6C149ADA67}"/>
              </a:ext>
            </a:extLst>
          </p:cNvPr>
          <p:cNvSpPr txBox="1">
            <a:spLocks noChangeArrowheads="1"/>
          </p:cNvSpPr>
          <p:nvPr/>
        </p:nvSpPr>
        <p:spPr bwMode="auto">
          <a:xfrm>
            <a:off x="2132013" y="3857625"/>
            <a:ext cx="6381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Take the left and right array of pivot key to do the same way</a:t>
            </a:r>
          </a:p>
        </p:txBody>
      </p:sp>
      <p:sp>
        <p:nvSpPr>
          <p:cNvPr id="43" name="向下箭號 42">
            <a:extLst>
              <a:ext uri="{FF2B5EF4-FFF2-40B4-BE49-F238E27FC236}">
                <a16:creationId xmlns:a16="http://schemas.microsoft.com/office/drawing/2014/main" id="{DB17D8C6-8258-401D-917F-1CBA2F06AF41}"/>
              </a:ext>
            </a:extLst>
          </p:cNvPr>
          <p:cNvSpPr/>
          <p:nvPr/>
        </p:nvSpPr>
        <p:spPr>
          <a:xfrm>
            <a:off x="2809876" y="4559301"/>
            <a:ext cx="142875" cy="214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23" name="向下箭號 22">
            <a:extLst>
              <a:ext uri="{FF2B5EF4-FFF2-40B4-BE49-F238E27FC236}">
                <a16:creationId xmlns:a16="http://schemas.microsoft.com/office/drawing/2014/main" id="{A7132BE6-86B5-4D95-A87D-59EDC7B66058}"/>
              </a:ext>
            </a:extLst>
          </p:cNvPr>
          <p:cNvSpPr/>
          <p:nvPr/>
        </p:nvSpPr>
        <p:spPr>
          <a:xfrm>
            <a:off x="2881314" y="4559301"/>
            <a:ext cx="142875" cy="214313"/>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
        <p:nvSpPr>
          <p:cNvPr id="24" name="向下箭號 23">
            <a:extLst>
              <a:ext uri="{FF2B5EF4-FFF2-40B4-BE49-F238E27FC236}">
                <a16:creationId xmlns:a16="http://schemas.microsoft.com/office/drawing/2014/main" id="{543B8218-1C7D-4193-AD17-B5725C05F389}"/>
              </a:ext>
            </a:extLst>
          </p:cNvPr>
          <p:cNvSpPr/>
          <p:nvPr/>
        </p:nvSpPr>
        <p:spPr>
          <a:xfrm>
            <a:off x="2309814" y="4559301"/>
            <a:ext cx="142875" cy="214313"/>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
        <p:nvSpPr>
          <p:cNvPr id="25" name="文字方塊 24">
            <a:extLst>
              <a:ext uri="{FF2B5EF4-FFF2-40B4-BE49-F238E27FC236}">
                <a16:creationId xmlns:a16="http://schemas.microsoft.com/office/drawing/2014/main" id="{AF01D098-FF70-43F6-B9DA-2CE5BF86FA92}"/>
              </a:ext>
            </a:extLst>
          </p:cNvPr>
          <p:cNvSpPr txBox="1">
            <a:spLocks noChangeArrowheads="1"/>
          </p:cNvSpPr>
          <p:nvPr/>
        </p:nvSpPr>
        <p:spPr bwMode="auto">
          <a:xfrm>
            <a:off x="2141538" y="4130675"/>
            <a:ext cx="322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If j = pivot key, don’t change.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grpId="0" nodeType="withEffect">
                                  <p:stCondLst>
                                    <p:cond delay="0"/>
                                  </p:stCondLst>
                                  <p:childTnLst>
                                    <p:animClr clrSpc="rgb" dir="cw">
                                      <p:cBhvr override="childStyle">
                                        <p:cTn id="6" dur="500" fill="hold"/>
                                        <p:tgtEl>
                                          <p:spTgt spid="11"/>
                                        </p:tgtEl>
                                        <p:attrNameLst>
                                          <p:attrName>style.color</p:attrName>
                                        </p:attrNameLst>
                                      </p:cBhvr>
                                      <p:to>
                                        <a:schemeClr val="hlink"/>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2" name="arrow.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2" name="arrow.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2" name="arrow.wav"/>
                                        </p:tgtEl>
                                      </p:cMediaNode>
                                    </p:audio>
                                  </p:subTnLst>
                                </p:cTn>
                              </p:par>
                              <p:par>
                                <p:cTn id="19" presetID="1" presetClass="exit" presetSubtype="0" fill="hold" grpId="1" nodeType="withEffect">
                                  <p:stCondLst>
                                    <p:cond delay="0"/>
                                  </p:stCondLst>
                                  <p:childTnLst>
                                    <p:set>
                                      <p:cBhvr>
                                        <p:cTn id="20" dur="1" fill="hold">
                                          <p:stCondLst>
                                            <p:cond delay="0"/>
                                          </p:stCondLst>
                                        </p:cTn>
                                        <p:tgtEl>
                                          <p:spTgt spid="23"/>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subTnLst>
                                    <p:animClr clrSpc="rgb" dir="cw">
                                      <p:cBhvr override="childStyle">
                                        <p:cTn dur="1" fill="hold" display="0" masterRel="nextClick" afterEffect="1"/>
                                        <p:tgtEl>
                                          <p:spTgt spid="25"/>
                                        </p:tgtEl>
                                        <p:attrNameLst>
                                          <p:attrName>ppt_c</p:attrName>
                                        </p:attrNameLst>
                                      </p:cBhvr>
                                      <p:to>
                                        <a:schemeClr val="tx1"/>
                                      </p:to>
                                    </p:animClr>
                                    <p:audio>
                                      <p:cMediaNode>
                                        <p:cTn display="0" masterRel="sameClick">
                                          <p:stCondLst>
                                            <p:cond evt="begin" delay="0">
                                              <p:tn val="23"/>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3" grpId="0" animBg="1"/>
      <p:bldP spid="23" grpId="0" animBg="1"/>
      <p:bldP spid="23" grpId="1" animBg="1"/>
      <p:bldP spid="24" grpId="0" animBg="1"/>
      <p:bldP spid="25"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a:extLst>
              <a:ext uri="{FF2B5EF4-FFF2-40B4-BE49-F238E27FC236}">
                <a16:creationId xmlns:a16="http://schemas.microsoft.com/office/drawing/2014/main" id="{5A5333AF-750C-4393-B64D-2A860AC594A3}"/>
              </a:ext>
            </a:extLst>
          </p:cNvPr>
          <p:cNvSpPr>
            <a:spLocks noGrp="1"/>
          </p:cNvSpPr>
          <p:nvPr>
            <p:ph type="title"/>
          </p:nvPr>
        </p:nvSpPr>
        <p:spPr/>
        <p:txBody>
          <a:bodyPr/>
          <a:lstStyle/>
          <a:p>
            <a:r>
              <a:rPr lang="en-US" altLang="zh-TW"/>
              <a:t>Quick Sort</a:t>
            </a:r>
            <a:endParaRPr lang="zh-TW" altLang="en-US"/>
          </a:p>
        </p:txBody>
      </p:sp>
      <p:graphicFrame>
        <p:nvGraphicFramePr>
          <p:cNvPr id="4" name="內容版面配置區 3">
            <a:extLst>
              <a:ext uri="{FF2B5EF4-FFF2-40B4-BE49-F238E27FC236}">
                <a16:creationId xmlns:a16="http://schemas.microsoft.com/office/drawing/2014/main" id="{B8795AE3-653C-41A5-9064-02834C71F3FD}"/>
              </a:ext>
            </a:extLst>
          </p:cNvPr>
          <p:cNvGraphicFramePr>
            <a:graphicFrameLocks noGrp="1"/>
          </p:cNvGraphicFramePr>
          <p:nvPr>
            <p:ph idx="1"/>
          </p:nvPr>
        </p:nvGraphicFramePr>
        <p:xfrm>
          <a:off x="2095500" y="4806950"/>
          <a:ext cx="6572250" cy="741364"/>
        </p:xfrm>
        <a:graphic>
          <a:graphicData uri="http://schemas.openxmlformats.org/drawingml/2006/table">
            <a:tbl>
              <a:tblPr firstRow="1" bandRow="1">
                <a:tableStyleId>{616DA210-FB5B-4158-B5E0-FEB733F419BA}</a:tableStyleId>
              </a:tblPr>
              <a:tblGrid>
                <a:gridCol w="521494">
                  <a:extLst>
                    <a:ext uri="{9D8B030D-6E8A-4147-A177-3AD203B41FA5}">
                      <a16:colId xmlns:a16="http://schemas.microsoft.com/office/drawing/2014/main" val="20000"/>
                    </a:ext>
                  </a:extLst>
                </a:gridCol>
                <a:gridCol w="521494">
                  <a:extLst>
                    <a:ext uri="{9D8B030D-6E8A-4147-A177-3AD203B41FA5}">
                      <a16:colId xmlns:a16="http://schemas.microsoft.com/office/drawing/2014/main" val="20001"/>
                    </a:ext>
                  </a:extLst>
                </a:gridCol>
                <a:gridCol w="521494">
                  <a:extLst>
                    <a:ext uri="{9D8B030D-6E8A-4147-A177-3AD203B41FA5}">
                      <a16:colId xmlns:a16="http://schemas.microsoft.com/office/drawing/2014/main" val="20002"/>
                    </a:ext>
                  </a:extLst>
                </a:gridCol>
                <a:gridCol w="521494">
                  <a:extLst>
                    <a:ext uri="{9D8B030D-6E8A-4147-A177-3AD203B41FA5}">
                      <a16:colId xmlns:a16="http://schemas.microsoft.com/office/drawing/2014/main" val="20003"/>
                    </a:ext>
                  </a:extLst>
                </a:gridCol>
                <a:gridCol w="521494">
                  <a:extLst>
                    <a:ext uri="{9D8B030D-6E8A-4147-A177-3AD203B41FA5}">
                      <a16:colId xmlns:a16="http://schemas.microsoft.com/office/drawing/2014/main" val="20004"/>
                    </a:ext>
                  </a:extLst>
                </a:gridCol>
                <a:gridCol w="521494">
                  <a:extLst>
                    <a:ext uri="{9D8B030D-6E8A-4147-A177-3AD203B41FA5}">
                      <a16:colId xmlns:a16="http://schemas.microsoft.com/office/drawing/2014/main" val="20005"/>
                    </a:ext>
                  </a:extLst>
                </a:gridCol>
                <a:gridCol w="521494">
                  <a:extLst>
                    <a:ext uri="{9D8B030D-6E8A-4147-A177-3AD203B41FA5}">
                      <a16:colId xmlns:a16="http://schemas.microsoft.com/office/drawing/2014/main" val="20006"/>
                    </a:ext>
                  </a:extLst>
                </a:gridCol>
                <a:gridCol w="521494">
                  <a:extLst>
                    <a:ext uri="{9D8B030D-6E8A-4147-A177-3AD203B41FA5}">
                      <a16:colId xmlns:a16="http://schemas.microsoft.com/office/drawing/2014/main" val="20007"/>
                    </a:ext>
                  </a:extLst>
                </a:gridCol>
                <a:gridCol w="521494">
                  <a:extLst>
                    <a:ext uri="{9D8B030D-6E8A-4147-A177-3AD203B41FA5}">
                      <a16:colId xmlns:a16="http://schemas.microsoft.com/office/drawing/2014/main" val="20008"/>
                    </a:ext>
                  </a:extLst>
                </a:gridCol>
                <a:gridCol w="521494">
                  <a:extLst>
                    <a:ext uri="{9D8B030D-6E8A-4147-A177-3AD203B41FA5}">
                      <a16:colId xmlns:a16="http://schemas.microsoft.com/office/drawing/2014/main" val="20009"/>
                    </a:ext>
                  </a:extLst>
                </a:gridCol>
                <a:gridCol w="571501">
                  <a:extLst>
                    <a:ext uri="{9D8B030D-6E8A-4147-A177-3AD203B41FA5}">
                      <a16:colId xmlns:a16="http://schemas.microsoft.com/office/drawing/2014/main" val="20010"/>
                    </a:ext>
                  </a:extLst>
                </a:gridCol>
                <a:gridCol w="785809">
                  <a:extLst>
                    <a:ext uri="{9D8B030D-6E8A-4147-A177-3AD203B41FA5}">
                      <a16:colId xmlns:a16="http://schemas.microsoft.com/office/drawing/2014/main" val="20011"/>
                    </a:ext>
                  </a:extLst>
                </a:gridCol>
              </a:tblGrid>
              <a:tr h="370682">
                <a:tc>
                  <a:txBody>
                    <a:bodyPr/>
                    <a:lstStyle/>
                    <a:p>
                      <a:pPr algn="ctr"/>
                      <a:r>
                        <a:rPr lang="en-US" altLang="zh-TW" sz="1800" dirty="0"/>
                        <a:t>R0</a:t>
                      </a:r>
                      <a:endParaRPr lang="zh-TW" altLang="en-US" sz="1800" dirty="0"/>
                    </a:p>
                  </a:txBody>
                  <a:tcPr marL="91439" marR="91439" marT="45700" marB="45700" anchor="ctr"/>
                </a:tc>
                <a:tc>
                  <a:txBody>
                    <a:bodyPr/>
                    <a:lstStyle/>
                    <a:p>
                      <a:pPr algn="ctr"/>
                      <a:r>
                        <a:rPr lang="en-US" altLang="zh-TW" sz="1800" dirty="0"/>
                        <a:t>1</a:t>
                      </a:r>
                      <a:endParaRPr lang="zh-TW" altLang="en-US" sz="1800" dirty="0"/>
                    </a:p>
                  </a:txBody>
                  <a:tcPr marL="91439" marR="91439" marT="45700" marB="45700" anchor="ctr"/>
                </a:tc>
                <a:tc>
                  <a:txBody>
                    <a:bodyPr/>
                    <a:lstStyle/>
                    <a:p>
                      <a:pPr algn="ctr"/>
                      <a:r>
                        <a:rPr lang="en-US" altLang="zh-TW" sz="1800" dirty="0"/>
                        <a:t>2</a:t>
                      </a:r>
                      <a:endParaRPr lang="zh-TW" altLang="en-US" sz="1800" dirty="0"/>
                    </a:p>
                  </a:txBody>
                  <a:tcPr marL="91439" marR="91439" marT="45700" marB="45700" anchor="ctr"/>
                </a:tc>
                <a:tc>
                  <a:txBody>
                    <a:bodyPr/>
                    <a:lstStyle/>
                    <a:p>
                      <a:pPr algn="ctr"/>
                      <a:r>
                        <a:rPr lang="en-US" altLang="zh-TW" sz="1800" dirty="0"/>
                        <a:t>3</a:t>
                      </a:r>
                      <a:endParaRPr lang="zh-TW" altLang="en-US" sz="1800" dirty="0"/>
                    </a:p>
                  </a:txBody>
                  <a:tcPr marL="91439" marR="91439" marT="45700" marB="45700" anchor="ctr"/>
                </a:tc>
                <a:tc>
                  <a:txBody>
                    <a:bodyPr/>
                    <a:lstStyle/>
                    <a:p>
                      <a:pPr algn="ctr"/>
                      <a:r>
                        <a:rPr lang="en-US" altLang="zh-TW" sz="1800" dirty="0"/>
                        <a:t>4</a:t>
                      </a:r>
                      <a:endParaRPr lang="zh-TW" altLang="en-US" sz="1800" dirty="0"/>
                    </a:p>
                  </a:txBody>
                  <a:tcPr marL="91439" marR="91439" marT="45700" marB="45700" anchor="ctr"/>
                </a:tc>
                <a:tc>
                  <a:txBody>
                    <a:bodyPr/>
                    <a:lstStyle/>
                    <a:p>
                      <a:pPr algn="ctr"/>
                      <a:r>
                        <a:rPr lang="en-US" altLang="zh-TW" sz="1800" dirty="0"/>
                        <a:t>5</a:t>
                      </a:r>
                      <a:endParaRPr lang="zh-TW" altLang="en-US" sz="1800" dirty="0"/>
                    </a:p>
                  </a:txBody>
                  <a:tcPr marL="91439" marR="91439" marT="45700" marB="45700" anchor="ctr"/>
                </a:tc>
                <a:tc>
                  <a:txBody>
                    <a:bodyPr/>
                    <a:lstStyle/>
                    <a:p>
                      <a:pPr algn="ctr"/>
                      <a:r>
                        <a:rPr lang="en-US" altLang="zh-TW" sz="1800" dirty="0"/>
                        <a:t>6</a:t>
                      </a:r>
                      <a:endParaRPr lang="zh-TW" altLang="en-US" sz="1800" dirty="0"/>
                    </a:p>
                  </a:txBody>
                  <a:tcPr marL="91439" marR="91439" marT="45700" marB="45700" anchor="ctr"/>
                </a:tc>
                <a:tc>
                  <a:txBody>
                    <a:bodyPr/>
                    <a:lstStyle/>
                    <a:p>
                      <a:pPr algn="ctr"/>
                      <a:r>
                        <a:rPr lang="en-US" altLang="zh-TW" sz="1800" dirty="0"/>
                        <a:t>7</a:t>
                      </a:r>
                      <a:endParaRPr lang="zh-TW" altLang="en-US" sz="1800" dirty="0"/>
                    </a:p>
                  </a:txBody>
                  <a:tcPr marL="91439" marR="91439" marT="45700" marB="45700" anchor="ctr"/>
                </a:tc>
                <a:tc>
                  <a:txBody>
                    <a:bodyPr/>
                    <a:lstStyle/>
                    <a:p>
                      <a:pPr algn="ctr"/>
                      <a:r>
                        <a:rPr lang="en-US" altLang="zh-TW" sz="1800" dirty="0"/>
                        <a:t>8</a:t>
                      </a:r>
                      <a:endParaRPr lang="zh-TW" altLang="en-US" sz="1800" dirty="0"/>
                    </a:p>
                  </a:txBody>
                  <a:tcPr marL="91439" marR="91439" marT="45700" marB="45700" anchor="ctr"/>
                </a:tc>
                <a:tc>
                  <a:txBody>
                    <a:bodyPr/>
                    <a:lstStyle/>
                    <a:p>
                      <a:pPr algn="ctr"/>
                      <a:r>
                        <a:rPr lang="en-US" altLang="zh-TW" sz="1800" dirty="0"/>
                        <a:t>9</a:t>
                      </a:r>
                      <a:endParaRPr lang="zh-TW" altLang="en-US" sz="1800" dirty="0"/>
                    </a:p>
                  </a:txBody>
                  <a:tcPr marL="91439" marR="91439" marT="45700" marB="45700" anchor="ctr"/>
                </a:tc>
                <a:tc>
                  <a:txBody>
                    <a:bodyPr/>
                    <a:lstStyle/>
                    <a:p>
                      <a:pPr algn="ctr"/>
                      <a:r>
                        <a:rPr lang="en-US" altLang="zh-TW" sz="1800" dirty="0"/>
                        <a:t>left</a:t>
                      </a:r>
                      <a:endParaRPr lang="zh-TW" altLang="en-US" sz="1800" dirty="0"/>
                    </a:p>
                  </a:txBody>
                  <a:tcPr marL="91439" marR="91439" marT="45700" marB="45700" anchor="ctr"/>
                </a:tc>
                <a:tc>
                  <a:txBody>
                    <a:bodyPr/>
                    <a:lstStyle/>
                    <a:p>
                      <a:pPr algn="ctr"/>
                      <a:r>
                        <a:rPr lang="en-US" altLang="zh-TW" sz="1800" dirty="0"/>
                        <a:t>right</a:t>
                      </a:r>
                      <a:endParaRPr lang="zh-TW" altLang="en-US" sz="1800" dirty="0"/>
                    </a:p>
                  </a:txBody>
                  <a:tcPr marL="91439" marR="91439" marT="45700" marB="45700" anchor="ctr"/>
                </a:tc>
                <a:extLst>
                  <a:ext uri="{0D108BD9-81ED-4DB2-BD59-A6C34878D82A}">
                    <a16:rowId xmlns:a16="http://schemas.microsoft.com/office/drawing/2014/main" val="10000"/>
                  </a:ext>
                </a:extLst>
              </a:tr>
              <a:tr h="370682">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extLst>
                  <a:ext uri="{0D108BD9-81ED-4DB2-BD59-A6C34878D82A}">
                    <a16:rowId xmlns:a16="http://schemas.microsoft.com/office/drawing/2014/main" val="10001"/>
                  </a:ext>
                </a:extLst>
              </a:tr>
            </a:tbl>
          </a:graphicData>
        </a:graphic>
      </p:graphicFrame>
      <p:sp>
        <p:nvSpPr>
          <p:cNvPr id="9260" name="文字方塊 4">
            <a:extLst>
              <a:ext uri="{FF2B5EF4-FFF2-40B4-BE49-F238E27FC236}">
                <a16:creationId xmlns:a16="http://schemas.microsoft.com/office/drawing/2014/main" id="{024494B3-7BAF-48E8-AE08-54656A58E79C}"/>
              </a:ext>
            </a:extLst>
          </p:cNvPr>
          <p:cNvSpPr txBox="1">
            <a:spLocks noChangeArrowheads="1"/>
          </p:cNvSpPr>
          <p:nvPr/>
        </p:nvSpPr>
        <p:spPr bwMode="auto">
          <a:xfrm>
            <a:off x="2095501" y="2357439"/>
            <a:ext cx="7356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Set an array and add left and right to record the first and last indexes.</a:t>
            </a:r>
            <a:endParaRPr lang="zh-TW" altLang="en-US">
              <a:solidFill>
                <a:srgbClr val="000000"/>
              </a:solidFill>
            </a:endParaRPr>
          </a:p>
        </p:txBody>
      </p:sp>
      <p:sp>
        <p:nvSpPr>
          <p:cNvPr id="9261" name="文字方塊 5">
            <a:extLst>
              <a:ext uri="{FF2B5EF4-FFF2-40B4-BE49-F238E27FC236}">
                <a16:creationId xmlns:a16="http://schemas.microsoft.com/office/drawing/2014/main" id="{4F2B0607-70C5-40CB-BB10-8A9A87D7A429}"/>
              </a:ext>
            </a:extLst>
          </p:cNvPr>
          <p:cNvSpPr txBox="1">
            <a:spLocks noChangeArrowheads="1"/>
          </p:cNvSpPr>
          <p:nvPr/>
        </p:nvSpPr>
        <p:spPr bwMode="auto">
          <a:xfrm>
            <a:off x="2095500" y="2701925"/>
            <a:ext cx="318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Take a pivot key at first term.</a:t>
            </a:r>
            <a:endParaRPr lang="zh-TW" altLang="en-US">
              <a:solidFill>
                <a:srgbClr val="000000"/>
              </a:solidFill>
            </a:endParaRPr>
          </a:p>
        </p:txBody>
      </p:sp>
      <p:sp>
        <p:nvSpPr>
          <p:cNvPr id="9262" name="文字方塊 7">
            <a:extLst>
              <a:ext uri="{FF2B5EF4-FFF2-40B4-BE49-F238E27FC236}">
                <a16:creationId xmlns:a16="http://schemas.microsoft.com/office/drawing/2014/main" id="{383667F7-ED76-4FCF-AC24-D4B9F23CC52B}"/>
              </a:ext>
            </a:extLst>
          </p:cNvPr>
          <p:cNvSpPr txBox="1">
            <a:spLocks noChangeArrowheads="1"/>
          </p:cNvSpPr>
          <p:nvPr/>
        </p:nvSpPr>
        <p:spPr bwMode="auto">
          <a:xfrm>
            <a:off x="4738688"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26</a:t>
            </a:r>
            <a:endParaRPr lang="zh-TW" altLang="en-US">
              <a:solidFill>
                <a:srgbClr val="FF0000"/>
              </a:solidFill>
            </a:endParaRPr>
          </a:p>
        </p:txBody>
      </p:sp>
      <p:sp>
        <p:nvSpPr>
          <p:cNvPr id="9" name="文字方塊 8">
            <a:extLst>
              <a:ext uri="{FF2B5EF4-FFF2-40B4-BE49-F238E27FC236}">
                <a16:creationId xmlns:a16="http://schemas.microsoft.com/office/drawing/2014/main" id="{781AB536-FEE1-4960-B92C-CEF7D3B6ACE5}"/>
              </a:ext>
            </a:extLst>
          </p:cNvPr>
          <p:cNvSpPr txBox="1">
            <a:spLocks noChangeArrowheads="1"/>
          </p:cNvSpPr>
          <p:nvPr/>
        </p:nvSpPr>
        <p:spPr bwMode="auto">
          <a:xfrm>
            <a:off x="2713038"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5</a:t>
            </a:r>
            <a:endParaRPr lang="zh-TW" altLang="en-US">
              <a:solidFill>
                <a:srgbClr val="000000"/>
              </a:solidFill>
            </a:endParaRPr>
          </a:p>
        </p:txBody>
      </p:sp>
      <p:sp>
        <p:nvSpPr>
          <p:cNvPr id="9264" name="文字方塊 9">
            <a:extLst>
              <a:ext uri="{FF2B5EF4-FFF2-40B4-BE49-F238E27FC236}">
                <a16:creationId xmlns:a16="http://schemas.microsoft.com/office/drawing/2014/main" id="{7B6AA99B-00F8-45E6-804E-EF947A01FA8F}"/>
              </a:ext>
            </a:extLst>
          </p:cNvPr>
          <p:cNvSpPr txBox="1">
            <a:spLocks noChangeArrowheads="1"/>
          </p:cNvSpPr>
          <p:nvPr/>
        </p:nvSpPr>
        <p:spPr bwMode="auto">
          <a:xfrm>
            <a:off x="68818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37</a:t>
            </a:r>
            <a:endParaRPr lang="zh-TW" altLang="en-US">
              <a:solidFill>
                <a:srgbClr val="0070C0"/>
              </a:solidFill>
            </a:endParaRPr>
          </a:p>
        </p:txBody>
      </p:sp>
      <p:sp>
        <p:nvSpPr>
          <p:cNvPr id="9265" name="文字方塊 10">
            <a:extLst>
              <a:ext uri="{FF2B5EF4-FFF2-40B4-BE49-F238E27FC236}">
                <a16:creationId xmlns:a16="http://schemas.microsoft.com/office/drawing/2014/main" id="{0BCABBB6-6F04-4A56-9C0B-4DF81EB510FD}"/>
              </a:ext>
            </a:extLst>
          </p:cNvPr>
          <p:cNvSpPr txBox="1">
            <a:spLocks noChangeArrowheads="1"/>
          </p:cNvSpPr>
          <p:nvPr/>
        </p:nvSpPr>
        <p:spPr bwMode="auto">
          <a:xfrm>
            <a:off x="2238375" y="520223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1</a:t>
            </a:r>
            <a:endParaRPr lang="zh-TW" altLang="en-US">
              <a:solidFill>
                <a:srgbClr val="FF0000"/>
              </a:solidFill>
            </a:endParaRPr>
          </a:p>
        </p:txBody>
      </p:sp>
      <p:sp>
        <p:nvSpPr>
          <p:cNvPr id="9266" name="文字方塊 11">
            <a:extLst>
              <a:ext uri="{FF2B5EF4-FFF2-40B4-BE49-F238E27FC236}">
                <a16:creationId xmlns:a16="http://schemas.microsoft.com/office/drawing/2014/main" id="{76C97CFF-08D4-4D48-A359-25239C183770}"/>
              </a:ext>
            </a:extLst>
          </p:cNvPr>
          <p:cNvSpPr txBox="1">
            <a:spLocks noChangeArrowheads="1"/>
          </p:cNvSpPr>
          <p:nvPr/>
        </p:nvSpPr>
        <p:spPr bwMode="auto">
          <a:xfrm>
            <a:off x="5800725"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61</a:t>
            </a:r>
            <a:endParaRPr lang="zh-TW" altLang="en-US">
              <a:solidFill>
                <a:srgbClr val="0070C0"/>
              </a:solidFill>
            </a:endParaRPr>
          </a:p>
        </p:txBody>
      </p:sp>
      <p:sp>
        <p:nvSpPr>
          <p:cNvPr id="9267" name="文字方塊 12">
            <a:extLst>
              <a:ext uri="{FF2B5EF4-FFF2-40B4-BE49-F238E27FC236}">
                <a16:creationId xmlns:a16="http://schemas.microsoft.com/office/drawing/2014/main" id="{0BD28569-A543-42E7-BFFB-DF8CA0661FFC}"/>
              </a:ext>
            </a:extLst>
          </p:cNvPr>
          <p:cNvSpPr txBox="1">
            <a:spLocks noChangeArrowheads="1"/>
          </p:cNvSpPr>
          <p:nvPr/>
        </p:nvSpPr>
        <p:spPr bwMode="auto">
          <a:xfrm>
            <a:off x="3228975"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11</a:t>
            </a:r>
            <a:endParaRPr lang="zh-TW" altLang="en-US">
              <a:solidFill>
                <a:srgbClr val="FF0000"/>
              </a:solidFill>
            </a:endParaRPr>
          </a:p>
        </p:txBody>
      </p:sp>
      <p:sp>
        <p:nvSpPr>
          <p:cNvPr id="9268" name="文字方塊 13">
            <a:extLst>
              <a:ext uri="{FF2B5EF4-FFF2-40B4-BE49-F238E27FC236}">
                <a16:creationId xmlns:a16="http://schemas.microsoft.com/office/drawing/2014/main" id="{0DB211F2-9E74-440E-BD5A-9E6D7341B9C7}"/>
              </a:ext>
            </a:extLst>
          </p:cNvPr>
          <p:cNvSpPr txBox="1">
            <a:spLocks noChangeArrowheads="1"/>
          </p:cNvSpPr>
          <p:nvPr/>
        </p:nvSpPr>
        <p:spPr bwMode="auto">
          <a:xfrm>
            <a:off x="530066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59</a:t>
            </a:r>
            <a:endParaRPr lang="zh-TW" altLang="en-US">
              <a:solidFill>
                <a:srgbClr val="0070C0"/>
              </a:solidFill>
            </a:endParaRPr>
          </a:p>
        </p:txBody>
      </p:sp>
      <p:sp>
        <p:nvSpPr>
          <p:cNvPr id="15" name="文字方塊 14">
            <a:extLst>
              <a:ext uri="{FF2B5EF4-FFF2-40B4-BE49-F238E27FC236}">
                <a16:creationId xmlns:a16="http://schemas.microsoft.com/office/drawing/2014/main" id="{526901C7-0EAE-45D2-87AD-C09437D93BB0}"/>
              </a:ext>
            </a:extLst>
          </p:cNvPr>
          <p:cNvSpPr txBox="1">
            <a:spLocks noChangeArrowheads="1"/>
          </p:cNvSpPr>
          <p:nvPr/>
        </p:nvSpPr>
        <p:spPr bwMode="auto">
          <a:xfrm>
            <a:off x="4238625"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15</a:t>
            </a:r>
            <a:endParaRPr lang="zh-TW" altLang="en-US">
              <a:solidFill>
                <a:srgbClr val="0070C0"/>
              </a:solidFill>
            </a:endParaRPr>
          </a:p>
        </p:txBody>
      </p:sp>
      <p:sp>
        <p:nvSpPr>
          <p:cNvPr id="9270" name="文字方塊 15">
            <a:extLst>
              <a:ext uri="{FF2B5EF4-FFF2-40B4-BE49-F238E27FC236}">
                <a16:creationId xmlns:a16="http://schemas.microsoft.com/office/drawing/2014/main" id="{D6BE88F9-90CE-4CA8-9A39-D9BF5E1EE617}"/>
              </a:ext>
            </a:extLst>
          </p:cNvPr>
          <p:cNvSpPr txBox="1">
            <a:spLocks noChangeArrowheads="1"/>
          </p:cNvSpPr>
          <p:nvPr/>
        </p:nvSpPr>
        <p:spPr bwMode="auto">
          <a:xfrm>
            <a:off x="63103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48</a:t>
            </a:r>
            <a:endParaRPr lang="zh-TW" altLang="en-US">
              <a:solidFill>
                <a:srgbClr val="0070C0"/>
              </a:solidFill>
            </a:endParaRPr>
          </a:p>
        </p:txBody>
      </p:sp>
      <p:sp>
        <p:nvSpPr>
          <p:cNvPr id="17" name="文字方塊 16">
            <a:extLst>
              <a:ext uri="{FF2B5EF4-FFF2-40B4-BE49-F238E27FC236}">
                <a16:creationId xmlns:a16="http://schemas.microsoft.com/office/drawing/2014/main" id="{3E3A0C7A-1C3A-4684-B1BB-C595F1728C71}"/>
              </a:ext>
            </a:extLst>
          </p:cNvPr>
          <p:cNvSpPr txBox="1">
            <a:spLocks noChangeArrowheads="1"/>
          </p:cNvSpPr>
          <p:nvPr/>
        </p:nvSpPr>
        <p:spPr bwMode="auto">
          <a:xfrm>
            <a:off x="3729038"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19</a:t>
            </a:r>
            <a:endParaRPr lang="zh-TW" altLang="en-US">
              <a:solidFill>
                <a:srgbClr val="0070C0"/>
              </a:solidFill>
            </a:endParaRPr>
          </a:p>
        </p:txBody>
      </p:sp>
      <p:sp>
        <p:nvSpPr>
          <p:cNvPr id="9272" name="文字方塊 17">
            <a:extLst>
              <a:ext uri="{FF2B5EF4-FFF2-40B4-BE49-F238E27FC236}">
                <a16:creationId xmlns:a16="http://schemas.microsoft.com/office/drawing/2014/main" id="{CB67C609-24F8-4865-AF65-825512762704}"/>
              </a:ext>
            </a:extLst>
          </p:cNvPr>
          <p:cNvSpPr txBox="1">
            <a:spLocks noChangeArrowheads="1"/>
          </p:cNvSpPr>
          <p:nvPr/>
        </p:nvSpPr>
        <p:spPr bwMode="auto">
          <a:xfrm>
            <a:off x="7453313"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0</a:t>
            </a:r>
            <a:endParaRPr lang="zh-TW" altLang="en-US">
              <a:solidFill>
                <a:srgbClr val="0070C0"/>
              </a:solidFill>
            </a:endParaRPr>
          </a:p>
        </p:txBody>
      </p:sp>
      <p:sp>
        <p:nvSpPr>
          <p:cNvPr id="9273" name="文字方塊 18">
            <a:extLst>
              <a:ext uri="{FF2B5EF4-FFF2-40B4-BE49-F238E27FC236}">
                <a16:creationId xmlns:a16="http://schemas.microsoft.com/office/drawing/2014/main" id="{42A628F8-23FE-4E2E-884F-1E5E7AACD7C5}"/>
              </a:ext>
            </a:extLst>
          </p:cNvPr>
          <p:cNvSpPr txBox="1">
            <a:spLocks noChangeArrowheads="1"/>
          </p:cNvSpPr>
          <p:nvPr/>
        </p:nvSpPr>
        <p:spPr bwMode="auto">
          <a:xfrm>
            <a:off x="8142288"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9</a:t>
            </a:r>
            <a:endParaRPr lang="zh-TW" altLang="en-US">
              <a:solidFill>
                <a:srgbClr val="0070C0"/>
              </a:solidFill>
            </a:endParaRPr>
          </a:p>
        </p:txBody>
      </p:sp>
      <p:sp>
        <p:nvSpPr>
          <p:cNvPr id="9274" name="文字方塊 19">
            <a:extLst>
              <a:ext uri="{FF2B5EF4-FFF2-40B4-BE49-F238E27FC236}">
                <a16:creationId xmlns:a16="http://schemas.microsoft.com/office/drawing/2014/main" id="{AB5067B1-456A-4D0B-9CF8-1EB635ACF067}"/>
              </a:ext>
            </a:extLst>
          </p:cNvPr>
          <p:cNvSpPr txBox="1">
            <a:spLocks noChangeArrowheads="1"/>
          </p:cNvSpPr>
          <p:nvPr/>
        </p:nvSpPr>
        <p:spPr bwMode="auto">
          <a:xfrm>
            <a:off x="2095500" y="2987676"/>
            <a:ext cx="62182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Scan from left to right, if the element larger than pivot key,</a:t>
            </a:r>
          </a:p>
          <a:p>
            <a:pPr fontAlgn="base">
              <a:spcBef>
                <a:spcPct val="0"/>
              </a:spcBef>
              <a:spcAft>
                <a:spcPct val="0"/>
              </a:spcAft>
            </a:pPr>
            <a:r>
              <a:rPr lang="en-US" altLang="zh-TW">
                <a:solidFill>
                  <a:srgbClr val="000000"/>
                </a:solidFill>
              </a:rPr>
              <a:t>finding a smaller item from right to left.</a:t>
            </a:r>
            <a:endParaRPr lang="zh-TW" altLang="en-US">
              <a:solidFill>
                <a:srgbClr val="000000"/>
              </a:solidFill>
            </a:endParaRPr>
          </a:p>
        </p:txBody>
      </p:sp>
      <p:sp>
        <p:nvSpPr>
          <p:cNvPr id="9275" name="文字方塊 31">
            <a:extLst>
              <a:ext uri="{FF2B5EF4-FFF2-40B4-BE49-F238E27FC236}">
                <a16:creationId xmlns:a16="http://schemas.microsoft.com/office/drawing/2014/main" id="{76699911-B5BE-446F-BB98-1D568E400DF0}"/>
              </a:ext>
            </a:extLst>
          </p:cNvPr>
          <p:cNvSpPr txBox="1">
            <a:spLocks noChangeArrowheads="1"/>
          </p:cNvSpPr>
          <p:nvPr/>
        </p:nvSpPr>
        <p:spPr bwMode="auto">
          <a:xfrm>
            <a:off x="2122489" y="3571875"/>
            <a:ext cx="7183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If j &lt;= i (j : right to left; i : left to right), change the j and pivot key.</a:t>
            </a:r>
            <a:endParaRPr lang="zh-TW" altLang="en-US">
              <a:solidFill>
                <a:srgbClr val="000000"/>
              </a:solidFill>
            </a:endParaRPr>
          </a:p>
        </p:txBody>
      </p:sp>
      <p:sp>
        <p:nvSpPr>
          <p:cNvPr id="9276" name="文字方塊 32">
            <a:extLst>
              <a:ext uri="{FF2B5EF4-FFF2-40B4-BE49-F238E27FC236}">
                <a16:creationId xmlns:a16="http://schemas.microsoft.com/office/drawing/2014/main" id="{82A685DE-38AE-4AF3-847E-9CCA9B199501}"/>
              </a:ext>
            </a:extLst>
          </p:cNvPr>
          <p:cNvSpPr txBox="1">
            <a:spLocks noChangeArrowheads="1"/>
          </p:cNvSpPr>
          <p:nvPr/>
        </p:nvSpPr>
        <p:spPr bwMode="auto">
          <a:xfrm>
            <a:off x="2132013" y="3857625"/>
            <a:ext cx="6381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Take the left and right array of pivot key to do the same way</a:t>
            </a:r>
          </a:p>
        </p:txBody>
      </p:sp>
      <p:sp>
        <p:nvSpPr>
          <p:cNvPr id="43" name="向下箭號 42">
            <a:extLst>
              <a:ext uri="{FF2B5EF4-FFF2-40B4-BE49-F238E27FC236}">
                <a16:creationId xmlns:a16="http://schemas.microsoft.com/office/drawing/2014/main" id="{67399A8E-D5DA-41D5-A2D3-B463A3701EBA}"/>
              </a:ext>
            </a:extLst>
          </p:cNvPr>
          <p:cNvSpPr/>
          <p:nvPr/>
        </p:nvSpPr>
        <p:spPr>
          <a:xfrm>
            <a:off x="4381501" y="4572001"/>
            <a:ext cx="142875" cy="214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23" name="向下箭號 22">
            <a:extLst>
              <a:ext uri="{FF2B5EF4-FFF2-40B4-BE49-F238E27FC236}">
                <a16:creationId xmlns:a16="http://schemas.microsoft.com/office/drawing/2014/main" id="{1B19A17A-273B-453C-93F5-7F43145F1561}"/>
              </a:ext>
            </a:extLst>
          </p:cNvPr>
          <p:cNvSpPr/>
          <p:nvPr/>
        </p:nvSpPr>
        <p:spPr>
          <a:xfrm>
            <a:off x="4452939" y="4572001"/>
            <a:ext cx="142875" cy="214313"/>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
        <p:nvSpPr>
          <p:cNvPr id="9279" name="文字方塊 24">
            <a:extLst>
              <a:ext uri="{FF2B5EF4-FFF2-40B4-BE49-F238E27FC236}">
                <a16:creationId xmlns:a16="http://schemas.microsoft.com/office/drawing/2014/main" id="{3F2F5854-6BEB-454E-95FA-8FAFD4AF01A7}"/>
              </a:ext>
            </a:extLst>
          </p:cNvPr>
          <p:cNvSpPr txBox="1">
            <a:spLocks noChangeArrowheads="1"/>
          </p:cNvSpPr>
          <p:nvPr/>
        </p:nvSpPr>
        <p:spPr bwMode="auto">
          <a:xfrm>
            <a:off x="2141538" y="4130675"/>
            <a:ext cx="322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If j = pivot key, don’t change.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9"/>
                                        </p:tgtEl>
                                        <p:attrNameLst>
                                          <p:attrName>style.color</p:attrName>
                                        </p:attrNameLst>
                                      </p:cBhvr>
                                      <p:to>
                                        <a:schemeClr val="hlink"/>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mph" presetSubtype="2" fill="hold" grpId="0" nodeType="clickEffect">
                                  <p:stCondLst>
                                    <p:cond delay="0"/>
                                  </p:stCondLst>
                                  <p:childTnLst>
                                    <p:animClr clrSpc="rgb" dir="cw">
                                      <p:cBhvr override="childStyle">
                                        <p:cTn id="10" dur="500" fill="hold"/>
                                        <p:tgtEl>
                                          <p:spTgt spid="17"/>
                                        </p:tgtEl>
                                        <p:attrNameLst>
                                          <p:attrName>style.color</p:attrName>
                                        </p:attrNameLst>
                                      </p:cBhvr>
                                      <p:to>
                                        <a:schemeClr val="hlink"/>
                                      </p:to>
                                    </p:animClr>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2" name="arrow.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2" name="arrow.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0" presetClass="path" presetSubtype="0" accel="50000" decel="50000" fill="hold" grpId="1" nodeType="clickEffect">
                                  <p:stCondLst>
                                    <p:cond delay="0"/>
                                  </p:stCondLst>
                                  <p:childTnLst>
                                    <p:animMotion origin="layout" path="M 0 0 C 0.01197 0.02683 0.02395 0.05389 0.03333 0.05412 C 0.0427 0.05435 0.04965 0.02799 0.05659 0.00186 " pathEditMode="relative" ptsTypes="aaA">
                                      <p:cBhvr>
                                        <p:cTn id="22" dur="2000" fill="hold"/>
                                        <p:tgtEl>
                                          <p:spTgt spid="17"/>
                                        </p:tgtEl>
                                        <p:attrNameLst>
                                          <p:attrName>ppt_x</p:attrName>
                                          <p:attrName>ppt_y</p:attrName>
                                        </p:attrNameLst>
                                      </p:cBhvr>
                                    </p:animMotion>
                                  </p:childTnLst>
                                </p:cTn>
                              </p:par>
                              <p:par>
                                <p:cTn id="23" presetID="0" presetClass="path" presetSubtype="0" accel="50000" decel="50000" fill="hold" grpId="0" nodeType="withEffect">
                                  <p:stCondLst>
                                    <p:cond delay="0"/>
                                  </p:stCondLst>
                                  <p:childTnLst>
                                    <p:animMotion origin="layout" path="M -2.77778E-7 6.19796E-6 C -0.00989 -0.0259 -0.01961 -0.0518 -0.02899 -0.05203 C -0.03836 -0.05226 -0.04757 -0.02705 -0.05659 -0.00185 " pathEditMode="relative" ptsTypes="aaA">
                                      <p:cBhvr>
                                        <p:cTn id="24" dur="2000" fill="hold"/>
                                        <p:tgtEl>
                                          <p:spTgt spid="1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7" grpId="0"/>
      <p:bldP spid="17" grpId="1"/>
      <p:bldP spid="43" grpId="0" animBg="1"/>
      <p:bldP spid="23"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a:extLst>
              <a:ext uri="{FF2B5EF4-FFF2-40B4-BE49-F238E27FC236}">
                <a16:creationId xmlns:a16="http://schemas.microsoft.com/office/drawing/2014/main" id="{ED0142AA-E0E1-4971-933F-F68F6687D4D5}"/>
              </a:ext>
            </a:extLst>
          </p:cNvPr>
          <p:cNvSpPr>
            <a:spLocks noGrp="1"/>
          </p:cNvSpPr>
          <p:nvPr>
            <p:ph type="title"/>
          </p:nvPr>
        </p:nvSpPr>
        <p:spPr/>
        <p:txBody>
          <a:bodyPr/>
          <a:lstStyle/>
          <a:p>
            <a:r>
              <a:rPr lang="en-US" altLang="zh-TW"/>
              <a:t>Quick Sort</a:t>
            </a:r>
            <a:endParaRPr lang="zh-TW" altLang="en-US"/>
          </a:p>
        </p:txBody>
      </p:sp>
      <p:graphicFrame>
        <p:nvGraphicFramePr>
          <p:cNvPr id="4" name="內容版面配置區 3">
            <a:extLst>
              <a:ext uri="{FF2B5EF4-FFF2-40B4-BE49-F238E27FC236}">
                <a16:creationId xmlns:a16="http://schemas.microsoft.com/office/drawing/2014/main" id="{F96DD13B-2AE5-47D2-B811-6F9ECC531846}"/>
              </a:ext>
            </a:extLst>
          </p:cNvPr>
          <p:cNvGraphicFramePr>
            <a:graphicFrameLocks noGrp="1"/>
          </p:cNvGraphicFramePr>
          <p:nvPr>
            <p:ph idx="1"/>
          </p:nvPr>
        </p:nvGraphicFramePr>
        <p:xfrm>
          <a:off x="2095500" y="4806950"/>
          <a:ext cx="6572250" cy="741364"/>
        </p:xfrm>
        <a:graphic>
          <a:graphicData uri="http://schemas.openxmlformats.org/drawingml/2006/table">
            <a:tbl>
              <a:tblPr firstRow="1" bandRow="1">
                <a:tableStyleId>{616DA210-FB5B-4158-B5E0-FEB733F419BA}</a:tableStyleId>
              </a:tblPr>
              <a:tblGrid>
                <a:gridCol w="521494">
                  <a:extLst>
                    <a:ext uri="{9D8B030D-6E8A-4147-A177-3AD203B41FA5}">
                      <a16:colId xmlns:a16="http://schemas.microsoft.com/office/drawing/2014/main" val="20000"/>
                    </a:ext>
                  </a:extLst>
                </a:gridCol>
                <a:gridCol w="521494">
                  <a:extLst>
                    <a:ext uri="{9D8B030D-6E8A-4147-A177-3AD203B41FA5}">
                      <a16:colId xmlns:a16="http://schemas.microsoft.com/office/drawing/2014/main" val="20001"/>
                    </a:ext>
                  </a:extLst>
                </a:gridCol>
                <a:gridCol w="521494">
                  <a:extLst>
                    <a:ext uri="{9D8B030D-6E8A-4147-A177-3AD203B41FA5}">
                      <a16:colId xmlns:a16="http://schemas.microsoft.com/office/drawing/2014/main" val="20002"/>
                    </a:ext>
                  </a:extLst>
                </a:gridCol>
                <a:gridCol w="521494">
                  <a:extLst>
                    <a:ext uri="{9D8B030D-6E8A-4147-A177-3AD203B41FA5}">
                      <a16:colId xmlns:a16="http://schemas.microsoft.com/office/drawing/2014/main" val="20003"/>
                    </a:ext>
                  </a:extLst>
                </a:gridCol>
                <a:gridCol w="521494">
                  <a:extLst>
                    <a:ext uri="{9D8B030D-6E8A-4147-A177-3AD203B41FA5}">
                      <a16:colId xmlns:a16="http://schemas.microsoft.com/office/drawing/2014/main" val="20004"/>
                    </a:ext>
                  </a:extLst>
                </a:gridCol>
                <a:gridCol w="521494">
                  <a:extLst>
                    <a:ext uri="{9D8B030D-6E8A-4147-A177-3AD203B41FA5}">
                      <a16:colId xmlns:a16="http://schemas.microsoft.com/office/drawing/2014/main" val="20005"/>
                    </a:ext>
                  </a:extLst>
                </a:gridCol>
                <a:gridCol w="521494">
                  <a:extLst>
                    <a:ext uri="{9D8B030D-6E8A-4147-A177-3AD203B41FA5}">
                      <a16:colId xmlns:a16="http://schemas.microsoft.com/office/drawing/2014/main" val="20006"/>
                    </a:ext>
                  </a:extLst>
                </a:gridCol>
                <a:gridCol w="521494">
                  <a:extLst>
                    <a:ext uri="{9D8B030D-6E8A-4147-A177-3AD203B41FA5}">
                      <a16:colId xmlns:a16="http://schemas.microsoft.com/office/drawing/2014/main" val="20007"/>
                    </a:ext>
                  </a:extLst>
                </a:gridCol>
                <a:gridCol w="521494">
                  <a:extLst>
                    <a:ext uri="{9D8B030D-6E8A-4147-A177-3AD203B41FA5}">
                      <a16:colId xmlns:a16="http://schemas.microsoft.com/office/drawing/2014/main" val="20008"/>
                    </a:ext>
                  </a:extLst>
                </a:gridCol>
                <a:gridCol w="521494">
                  <a:extLst>
                    <a:ext uri="{9D8B030D-6E8A-4147-A177-3AD203B41FA5}">
                      <a16:colId xmlns:a16="http://schemas.microsoft.com/office/drawing/2014/main" val="20009"/>
                    </a:ext>
                  </a:extLst>
                </a:gridCol>
                <a:gridCol w="571501">
                  <a:extLst>
                    <a:ext uri="{9D8B030D-6E8A-4147-A177-3AD203B41FA5}">
                      <a16:colId xmlns:a16="http://schemas.microsoft.com/office/drawing/2014/main" val="20010"/>
                    </a:ext>
                  </a:extLst>
                </a:gridCol>
                <a:gridCol w="785809">
                  <a:extLst>
                    <a:ext uri="{9D8B030D-6E8A-4147-A177-3AD203B41FA5}">
                      <a16:colId xmlns:a16="http://schemas.microsoft.com/office/drawing/2014/main" val="20011"/>
                    </a:ext>
                  </a:extLst>
                </a:gridCol>
              </a:tblGrid>
              <a:tr h="370682">
                <a:tc>
                  <a:txBody>
                    <a:bodyPr/>
                    <a:lstStyle/>
                    <a:p>
                      <a:pPr algn="ctr"/>
                      <a:r>
                        <a:rPr lang="en-US" altLang="zh-TW" sz="1800" dirty="0"/>
                        <a:t>R0</a:t>
                      </a:r>
                      <a:endParaRPr lang="zh-TW" altLang="en-US" sz="1800" dirty="0"/>
                    </a:p>
                  </a:txBody>
                  <a:tcPr marL="91439" marR="91439" marT="45700" marB="45700" anchor="ctr"/>
                </a:tc>
                <a:tc>
                  <a:txBody>
                    <a:bodyPr/>
                    <a:lstStyle/>
                    <a:p>
                      <a:pPr algn="ctr"/>
                      <a:r>
                        <a:rPr lang="en-US" altLang="zh-TW" sz="1800" dirty="0"/>
                        <a:t>1</a:t>
                      </a:r>
                      <a:endParaRPr lang="zh-TW" altLang="en-US" sz="1800" dirty="0"/>
                    </a:p>
                  </a:txBody>
                  <a:tcPr marL="91439" marR="91439" marT="45700" marB="45700" anchor="ctr"/>
                </a:tc>
                <a:tc>
                  <a:txBody>
                    <a:bodyPr/>
                    <a:lstStyle/>
                    <a:p>
                      <a:pPr algn="ctr"/>
                      <a:r>
                        <a:rPr lang="en-US" altLang="zh-TW" sz="1800" dirty="0"/>
                        <a:t>2</a:t>
                      </a:r>
                      <a:endParaRPr lang="zh-TW" altLang="en-US" sz="1800" dirty="0"/>
                    </a:p>
                  </a:txBody>
                  <a:tcPr marL="91439" marR="91439" marT="45700" marB="45700" anchor="ctr"/>
                </a:tc>
                <a:tc>
                  <a:txBody>
                    <a:bodyPr/>
                    <a:lstStyle/>
                    <a:p>
                      <a:pPr algn="ctr"/>
                      <a:r>
                        <a:rPr lang="en-US" altLang="zh-TW" sz="1800" dirty="0"/>
                        <a:t>3</a:t>
                      </a:r>
                      <a:endParaRPr lang="zh-TW" altLang="en-US" sz="1800" dirty="0"/>
                    </a:p>
                  </a:txBody>
                  <a:tcPr marL="91439" marR="91439" marT="45700" marB="45700" anchor="ctr"/>
                </a:tc>
                <a:tc>
                  <a:txBody>
                    <a:bodyPr/>
                    <a:lstStyle/>
                    <a:p>
                      <a:pPr algn="ctr"/>
                      <a:r>
                        <a:rPr lang="en-US" altLang="zh-TW" sz="1800" dirty="0"/>
                        <a:t>4</a:t>
                      </a:r>
                      <a:endParaRPr lang="zh-TW" altLang="en-US" sz="1800" dirty="0"/>
                    </a:p>
                  </a:txBody>
                  <a:tcPr marL="91439" marR="91439" marT="45700" marB="45700" anchor="ctr"/>
                </a:tc>
                <a:tc>
                  <a:txBody>
                    <a:bodyPr/>
                    <a:lstStyle/>
                    <a:p>
                      <a:pPr algn="ctr"/>
                      <a:r>
                        <a:rPr lang="en-US" altLang="zh-TW" sz="1800" dirty="0"/>
                        <a:t>5</a:t>
                      </a:r>
                      <a:endParaRPr lang="zh-TW" altLang="en-US" sz="1800" dirty="0"/>
                    </a:p>
                  </a:txBody>
                  <a:tcPr marL="91439" marR="91439" marT="45700" marB="45700" anchor="ctr"/>
                </a:tc>
                <a:tc>
                  <a:txBody>
                    <a:bodyPr/>
                    <a:lstStyle/>
                    <a:p>
                      <a:pPr algn="ctr"/>
                      <a:r>
                        <a:rPr lang="en-US" altLang="zh-TW" sz="1800" dirty="0"/>
                        <a:t>6</a:t>
                      </a:r>
                      <a:endParaRPr lang="zh-TW" altLang="en-US" sz="1800" dirty="0"/>
                    </a:p>
                  </a:txBody>
                  <a:tcPr marL="91439" marR="91439" marT="45700" marB="45700" anchor="ctr"/>
                </a:tc>
                <a:tc>
                  <a:txBody>
                    <a:bodyPr/>
                    <a:lstStyle/>
                    <a:p>
                      <a:pPr algn="ctr"/>
                      <a:r>
                        <a:rPr lang="en-US" altLang="zh-TW" sz="1800" dirty="0"/>
                        <a:t>7</a:t>
                      </a:r>
                      <a:endParaRPr lang="zh-TW" altLang="en-US" sz="1800" dirty="0"/>
                    </a:p>
                  </a:txBody>
                  <a:tcPr marL="91439" marR="91439" marT="45700" marB="45700" anchor="ctr"/>
                </a:tc>
                <a:tc>
                  <a:txBody>
                    <a:bodyPr/>
                    <a:lstStyle/>
                    <a:p>
                      <a:pPr algn="ctr"/>
                      <a:r>
                        <a:rPr lang="en-US" altLang="zh-TW" sz="1800" dirty="0"/>
                        <a:t>8</a:t>
                      </a:r>
                      <a:endParaRPr lang="zh-TW" altLang="en-US" sz="1800" dirty="0"/>
                    </a:p>
                  </a:txBody>
                  <a:tcPr marL="91439" marR="91439" marT="45700" marB="45700" anchor="ctr"/>
                </a:tc>
                <a:tc>
                  <a:txBody>
                    <a:bodyPr/>
                    <a:lstStyle/>
                    <a:p>
                      <a:pPr algn="ctr"/>
                      <a:r>
                        <a:rPr lang="en-US" altLang="zh-TW" sz="1800" dirty="0"/>
                        <a:t>9</a:t>
                      </a:r>
                      <a:endParaRPr lang="zh-TW" altLang="en-US" sz="1800" dirty="0"/>
                    </a:p>
                  </a:txBody>
                  <a:tcPr marL="91439" marR="91439" marT="45700" marB="45700" anchor="ctr"/>
                </a:tc>
                <a:tc>
                  <a:txBody>
                    <a:bodyPr/>
                    <a:lstStyle/>
                    <a:p>
                      <a:pPr algn="ctr"/>
                      <a:r>
                        <a:rPr lang="en-US" altLang="zh-TW" sz="1800" dirty="0"/>
                        <a:t>left</a:t>
                      </a:r>
                      <a:endParaRPr lang="zh-TW" altLang="en-US" sz="1800" dirty="0"/>
                    </a:p>
                  </a:txBody>
                  <a:tcPr marL="91439" marR="91439" marT="45700" marB="45700" anchor="ctr"/>
                </a:tc>
                <a:tc>
                  <a:txBody>
                    <a:bodyPr/>
                    <a:lstStyle/>
                    <a:p>
                      <a:pPr algn="ctr"/>
                      <a:r>
                        <a:rPr lang="en-US" altLang="zh-TW" sz="1800" dirty="0"/>
                        <a:t>right</a:t>
                      </a:r>
                      <a:endParaRPr lang="zh-TW" altLang="en-US" sz="1800" dirty="0"/>
                    </a:p>
                  </a:txBody>
                  <a:tcPr marL="91439" marR="91439" marT="45700" marB="45700" anchor="ctr"/>
                </a:tc>
                <a:extLst>
                  <a:ext uri="{0D108BD9-81ED-4DB2-BD59-A6C34878D82A}">
                    <a16:rowId xmlns:a16="http://schemas.microsoft.com/office/drawing/2014/main" val="10000"/>
                  </a:ext>
                </a:extLst>
              </a:tr>
              <a:tr h="370682">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extLst>
                  <a:ext uri="{0D108BD9-81ED-4DB2-BD59-A6C34878D82A}">
                    <a16:rowId xmlns:a16="http://schemas.microsoft.com/office/drawing/2014/main" val="10001"/>
                  </a:ext>
                </a:extLst>
              </a:tr>
            </a:tbl>
          </a:graphicData>
        </a:graphic>
      </p:graphicFrame>
      <p:sp>
        <p:nvSpPr>
          <p:cNvPr id="10284" name="文字方塊 4">
            <a:extLst>
              <a:ext uri="{FF2B5EF4-FFF2-40B4-BE49-F238E27FC236}">
                <a16:creationId xmlns:a16="http://schemas.microsoft.com/office/drawing/2014/main" id="{157F0A06-A724-4F16-9E0D-FA597B7986EA}"/>
              </a:ext>
            </a:extLst>
          </p:cNvPr>
          <p:cNvSpPr txBox="1">
            <a:spLocks noChangeArrowheads="1"/>
          </p:cNvSpPr>
          <p:nvPr/>
        </p:nvSpPr>
        <p:spPr bwMode="auto">
          <a:xfrm>
            <a:off x="2095501" y="2357439"/>
            <a:ext cx="7356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Set an array and add left and right to record the first and last indexes.</a:t>
            </a:r>
            <a:endParaRPr lang="zh-TW" altLang="en-US">
              <a:solidFill>
                <a:srgbClr val="000000"/>
              </a:solidFill>
            </a:endParaRPr>
          </a:p>
        </p:txBody>
      </p:sp>
      <p:sp>
        <p:nvSpPr>
          <p:cNvPr id="10285" name="文字方塊 5">
            <a:extLst>
              <a:ext uri="{FF2B5EF4-FFF2-40B4-BE49-F238E27FC236}">
                <a16:creationId xmlns:a16="http://schemas.microsoft.com/office/drawing/2014/main" id="{ADA7B87B-F27E-4CA1-8E40-426A2C84145D}"/>
              </a:ext>
            </a:extLst>
          </p:cNvPr>
          <p:cNvSpPr txBox="1">
            <a:spLocks noChangeArrowheads="1"/>
          </p:cNvSpPr>
          <p:nvPr/>
        </p:nvSpPr>
        <p:spPr bwMode="auto">
          <a:xfrm>
            <a:off x="2095500" y="2701925"/>
            <a:ext cx="318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Take a pivot key at first term.</a:t>
            </a:r>
            <a:endParaRPr lang="zh-TW" altLang="en-US">
              <a:solidFill>
                <a:srgbClr val="000000"/>
              </a:solidFill>
            </a:endParaRPr>
          </a:p>
        </p:txBody>
      </p:sp>
      <p:sp>
        <p:nvSpPr>
          <p:cNvPr id="10286" name="文字方塊 7">
            <a:extLst>
              <a:ext uri="{FF2B5EF4-FFF2-40B4-BE49-F238E27FC236}">
                <a16:creationId xmlns:a16="http://schemas.microsoft.com/office/drawing/2014/main" id="{B78FAC70-4E27-402C-A020-494A922AC8E6}"/>
              </a:ext>
            </a:extLst>
          </p:cNvPr>
          <p:cNvSpPr txBox="1">
            <a:spLocks noChangeArrowheads="1"/>
          </p:cNvSpPr>
          <p:nvPr/>
        </p:nvSpPr>
        <p:spPr bwMode="auto">
          <a:xfrm>
            <a:off x="4738688"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26</a:t>
            </a:r>
            <a:endParaRPr lang="zh-TW" altLang="en-US">
              <a:solidFill>
                <a:srgbClr val="FF0000"/>
              </a:solidFill>
            </a:endParaRPr>
          </a:p>
        </p:txBody>
      </p:sp>
      <p:sp>
        <p:nvSpPr>
          <p:cNvPr id="10287" name="文字方塊 8">
            <a:extLst>
              <a:ext uri="{FF2B5EF4-FFF2-40B4-BE49-F238E27FC236}">
                <a16:creationId xmlns:a16="http://schemas.microsoft.com/office/drawing/2014/main" id="{1323C1FF-D762-48B3-8E49-743B88223D72}"/>
              </a:ext>
            </a:extLst>
          </p:cNvPr>
          <p:cNvSpPr txBox="1">
            <a:spLocks noChangeArrowheads="1"/>
          </p:cNvSpPr>
          <p:nvPr/>
        </p:nvSpPr>
        <p:spPr bwMode="auto">
          <a:xfrm>
            <a:off x="2713038"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5</a:t>
            </a:r>
            <a:endParaRPr lang="zh-TW" altLang="en-US">
              <a:solidFill>
                <a:srgbClr val="FF0000"/>
              </a:solidFill>
            </a:endParaRPr>
          </a:p>
        </p:txBody>
      </p:sp>
      <p:sp>
        <p:nvSpPr>
          <p:cNvPr id="10" name="文字方塊 9">
            <a:extLst>
              <a:ext uri="{FF2B5EF4-FFF2-40B4-BE49-F238E27FC236}">
                <a16:creationId xmlns:a16="http://schemas.microsoft.com/office/drawing/2014/main" id="{280B3184-DA0D-4D36-A413-82C48B022F70}"/>
              </a:ext>
            </a:extLst>
          </p:cNvPr>
          <p:cNvSpPr txBox="1">
            <a:spLocks noChangeArrowheads="1"/>
          </p:cNvSpPr>
          <p:nvPr/>
        </p:nvSpPr>
        <p:spPr bwMode="auto">
          <a:xfrm>
            <a:off x="68818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37</a:t>
            </a:r>
            <a:endParaRPr lang="zh-TW" altLang="en-US">
              <a:solidFill>
                <a:srgbClr val="0070C0"/>
              </a:solidFill>
            </a:endParaRPr>
          </a:p>
        </p:txBody>
      </p:sp>
      <p:sp>
        <p:nvSpPr>
          <p:cNvPr id="10289" name="文字方塊 10">
            <a:extLst>
              <a:ext uri="{FF2B5EF4-FFF2-40B4-BE49-F238E27FC236}">
                <a16:creationId xmlns:a16="http://schemas.microsoft.com/office/drawing/2014/main" id="{829F6C34-56B7-4662-861C-E8DD64699660}"/>
              </a:ext>
            </a:extLst>
          </p:cNvPr>
          <p:cNvSpPr txBox="1">
            <a:spLocks noChangeArrowheads="1"/>
          </p:cNvSpPr>
          <p:nvPr/>
        </p:nvSpPr>
        <p:spPr bwMode="auto">
          <a:xfrm>
            <a:off x="2238375" y="520223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1</a:t>
            </a:r>
            <a:endParaRPr lang="zh-TW" altLang="en-US">
              <a:solidFill>
                <a:srgbClr val="FF0000"/>
              </a:solidFill>
            </a:endParaRPr>
          </a:p>
        </p:txBody>
      </p:sp>
      <p:sp>
        <p:nvSpPr>
          <p:cNvPr id="12" name="文字方塊 11">
            <a:extLst>
              <a:ext uri="{FF2B5EF4-FFF2-40B4-BE49-F238E27FC236}">
                <a16:creationId xmlns:a16="http://schemas.microsoft.com/office/drawing/2014/main" id="{092356E5-1646-41D2-A3DF-9243B9B65DA4}"/>
              </a:ext>
            </a:extLst>
          </p:cNvPr>
          <p:cNvSpPr txBox="1">
            <a:spLocks noChangeArrowheads="1"/>
          </p:cNvSpPr>
          <p:nvPr/>
        </p:nvSpPr>
        <p:spPr bwMode="auto">
          <a:xfrm>
            <a:off x="5800725"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61</a:t>
            </a:r>
            <a:endParaRPr lang="zh-TW" altLang="en-US">
              <a:solidFill>
                <a:srgbClr val="0070C0"/>
              </a:solidFill>
            </a:endParaRPr>
          </a:p>
        </p:txBody>
      </p:sp>
      <p:sp>
        <p:nvSpPr>
          <p:cNvPr id="10291" name="文字方塊 12">
            <a:extLst>
              <a:ext uri="{FF2B5EF4-FFF2-40B4-BE49-F238E27FC236}">
                <a16:creationId xmlns:a16="http://schemas.microsoft.com/office/drawing/2014/main" id="{AE6E7063-0E12-4EC5-9DFB-D2B07E661372}"/>
              </a:ext>
            </a:extLst>
          </p:cNvPr>
          <p:cNvSpPr txBox="1">
            <a:spLocks noChangeArrowheads="1"/>
          </p:cNvSpPr>
          <p:nvPr/>
        </p:nvSpPr>
        <p:spPr bwMode="auto">
          <a:xfrm>
            <a:off x="3228975"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11</a:t>
            </a:r>
            <a:endParaRPr lang="zh-TW" altLang="en-US">
              <a:solidFill>
                <a:srgbClr val="FF0000"/>
              </a:solidFill>
            </a:endParaRPr>
          </a:p>
        </p:txBody>
      </p:sp>
      <p:sp>
        <p:nvSpPr>
          <p:cNvPr id="14" name="文字方塊 13">
            <a:extLst>
              <a:ext uri="{FF2B5EF4-FFF2-40B4-BE49-F238E27FC236}">
                <a16:creationId xmlns:a16="http://schemas.microsoft.com/office/drawing/2014/main" id="{0F0FAD62-0C75-404B-9910-6C9ADC9F97E5}"/>
              </a:ext>
            </a:extLst>
          </p:cNvPr>
          <p:cNvSpPr txBox="1">
            <a:spLocks noChangeArrowheads="1"/>
          </p:cNvSpPr>
          <p:nvPr/>
        </p:nvSpPr>
        <p:spPr bwMode="auto">
          <a:xfrm>
            <a:off x="530066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59</a:t>
            </a:r>
            <a:endParaRPr lang="zh-TW" altLang="en-US">
              <a:solidFill>
                <a:srgbClr val="0070C0"/>
              </a:solidFill>
            </a:endParaRPr>
          </a:p>
        </p:txBody>
      </p:sp>
      <p:sp>
        <p:nvSpPr>
          <p:cNvPr id="10293" name="文字方塊 14">
            <a:extLst>
              <a:ext uri="{FF2B5EF4-FFF2-40B4-BE49-F238E27FC236}">
                <a16:creationId xmlns:a16="http://schemas.microsoft.com/office/drawing/2014/main" id="{60D910D1-E025-48B1-A1C2-5B91A34940E2}"/>
              </a:ext>
            </a:extLst>
          </p:cNvPr>
          <p:cNvSpPr txBox="1">
            <a:spLocks noChangeArrowheads="1"/>
          </p:cNvSpPr>
          <p:nvPr/>
        </p:nvSpPr>
        <p:spPr bwMode="auto">
          <a:xfrm>
            <a:off x="3729038"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15</a:t>
            </a:r>
            <a:endParaRPr lang="zh-TW" altLang="en-US">
              <a:solidFill>
                <a:srgbClr val="FF0000"/>
              </a:solidFill>
            </a:endParaRPr>
          </a:p>
        </p:txBody>
      </p:sp>
      <p:sp>
        <p:nvSpPr>
          <p:cNvPr id="16" name="文字方塊 15">
            <a:extLst>
              <a:ext uri="{FF2B5EF4-FFF2-40B4-BE49-F238E27FC236}">
                <a16:creationId xmlns:a16="http://schemas.microsoft.com/office/drawing/2014/main" id="{2B8850F4-E169-4E35-A362-5D917E5B5506}"/>
              </a:ext>
            </a:extLst>
          </p:cNvPr>
          <p:cNvSpPr txBox="1">
            <a:spLocks noChangeArrowheads="1"/>
          </p:cNvSpPr>
          <p:nvPr/>
        </p:nvSpPr>
        <p:spPr bwMode="auto">
          <a:xfrm>
            <a:off x="63103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48</a:t>
            </a:r>
            <a:endParaRPr lang="zh-TW" altLang="en-US">
              <a:solidFill>
                <a:srgbClr val="0070C0"/>
              </a:solidFill>
            </a:endParaRPr>
          </a:p>
        </p:txBody>
      </p:sp>
      <p:sp>
        <p:nvSpPr>
          <p:cNvPr id="10295" name="文字方塊 16">
            <a:extLst>
              <a:ext uri="{FF2B5EF4-FFF2-40B4-BE49-F238E27FC236}">
                <a16:creationId xmlns:a16="http://schemas.microsoft.com/office/drawing/2014/main" id="{5E5B27D8-4077-4AF7-9E82-E76B7A8CC298}"/>
              </a:ext>
            </a:extLst>
          </p:cNvPr>
          <p:cNvSpPr txBox="1">
            <a:spLocks noChangeArrowheads="1"/>
          </p:cNvSpPr>
          <p:nvPr/>
        </p:nvSpPr>
        <p:spPr bwMode="auto">
          <a:xfrm>
            <a:off x="4238625"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19</a:t>
            </a:r>
            <a:endParaRPr lang="zh-TW" altLang="en-US">
              <a:solidFill>
                <a:srgbClr val="FF0000"/>
              </a:solidFill>
            </a:endParaRPr>
          </a:p>
        </p:txBody>
      </p:sp>
      <p:sp>
        <p:nvSpPr>
          <p:cNvPr id="10296" name="文字方塊 17">
            <a:extLst>
              <a:ext uri="{FF2B5EF4-FFF2-40B4-BE49-F238E27FC236}">
                <a16:creationId xmlns:a16="http://schemas.microsoft.com/office/drawing/2014/main" id="{1FF0C6A7-44AF-4758-AEF0-F731A88B1FB8}"/>
              </a:ext>
            </a:extLst>
          </p:cNvPr>
          <p:cNvSpPr txBox="1">
            <a:spLocks noChangeArrowheads="1"/>
          </p:cNvSpPr>
          <p:nvPr/>
        </p:nvSpPr>
        <p:spPr bwMode="auto">
          <a:xfrm>
            <a:off x="7453313"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0</a:t>
            </a:r>
            <a:endParaRPr lang="zh-TW" altLang="en-US">
              <a:solidFill>
                <a:srgbClr val="0070C0"/>
              </a:solidFill>
            </a:endParaRPr>
          </a:p>
        </p:txBody>
      </p:sp>
      <p:sp>
        <p:nvSpPr>
          <p:cNvPr id="10297" name="文字方塊 18">
            <a:extLst>
              <a:ext uri="{FF2B5EF4-FFF2-40B4-BE49-F238E27FC236}">
                <a16:creationId xmlns:a16="http://schemas.microsoft.com/office/drawing/2014/main" id="{1307FC8F-2BCE-4394-B812-0167F526F10F}"/>
              </a:ext>
            </a:extLst>
          </p:cNvPr>
          <p:cNvSpPr txBox="1">
            <a:spLocks noChangeArrowheads="1"/>
          </p:cNvSpPr>
          <p:nvPr/>
        </p:nvSpPr>
        <p:spPr bwMode="auto">
          <a:xfrm>
            <a:off x="8142288"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9</a:t>
            </a:r>
            <a:endParaRPr lang="zh-TW" altLang="en-US">
              <a:solidFill>
                <a:srgbClr val="0070C0"/>
              </a:solidFill>
            </a:endParaRPr>
          </a:p>
        </p:txBody>
      </p:sp>
      <p:sp>
        <p:nvSpPr>
          <p:cNvPr id="10298" name="文字方塊 19">
            <a:extLst>
              <a:ext uri="{FF2B5EF4-FFF2-40B4-BE49-F238E27FC236}">
                <a16:creationId xmlns:a16="http://schemas.microsoft.com/office/drawing/2014/main" id="{E383A7D2-C401-44DA-952C-0533AF2A493A}"/>
              </a:ext>
            </a:extLst>
          </p:cNvPr>
          <p:cNvSpPr txBox="1">
            <a:spLocks noChangeArrowheads="1"/>
          </p:cNvSpPr>
          <p:nvPr/>
        </p:nvSpPr>
        <p:spPr bwMode="auto">
          <a:xfrm>
            <a:off x="2095500" y="2987676"/>
            <a:ext cx="62182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Scan from left to right, if the element larger than pivot key,</a:t>
            </a:r>
          </a:p>
          <a:p>
            <a:pPr fontAlgn="base">
              <a:spcBef>
                <a:spcPct val="0"/>
              </a:spcBef>
              <a:spcAft>
                <a:spcPct val="0"/>
              </a:spcAft>
            </a:pPr>
            <a:r>
              <a:rPr lang="en-US" altLang="zh-TW">
                <a:solidFill>
                  <a:srgbClr val="000000"/>
                </a:solidFill>
              </a:rPr>
              <a:t>finding a smaller item from right to left.</a:t>
            </a:r>
            <a:endParaRPr lang="zh-TW" altLang="en-US">
              <a:solidFill>
                <a:srgbClr val="000000"/>
              </a:solidFill>
            </a:endParaRPr>
          </a:p>
        </p:txBody>
      </p:sp>
      <p:sp>
        <p:nvSpPr>
          <p:cNvPr id="10299" name="文字方塊 31">
            <a:extLst>
              <a:ext uri="{FF2B5EF4-FFF2-40B4-BE49-F238E27FC236}">
                <a16:creationId xmlns:a16="http://schemas.microsoft.com/office/drawing/2014/main" id="{8C8B8629-552F-49AF-96EC-BF34C71B0439}"/>
              </a:ext>
            </a:extLst>
          </p:cNvPr>
          <p:cNvSpPr txBox="1">
            <a:spLocks noChangeArrowheads="1"/>
          </p:cNvSpPr>
          <p:nvPr/>
        </p:nvSpPr>
        <p:spPr bwMode="auto">
          <a:xfrm>
            <a:off x="2122489" y="3571875"/>
            <a:ext cx="7183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If j &lt;= i (j : right to left; i : left to right), change the j and pivot key.</a:t>
            </a:r>
            <a:endParaRPr lang="zh-TW" altLang="en-US">
              <a:solidFill>
                <a:srgbClr val="000000"/>
              </a:solidFill>
            </a:endParaRPr>
          </a:p>
        </p:txBody>
      </p:sp>
      <p:sp>
        <p:nvSpPr>
          <p:cNvPr id="10300" name="文字方塊 32">
            <a:extLst>
              <a:ext uri="{FF2B5EF4-FFF2-40B4-BE49-F238E27FC236}">
                <a16:creationId xmlns:a16="http://schemas.microsoft.com/office/drawing/2014/main" id="{D7A4BC1B-F58B-4F3E-B91D-B4AA5B4E79F3}"/>
              </a:ext>
            </a:extLst>
          </p:cNvPr>
          <p:cNvSpPr txBox="1">
            <a:spLocks noChangeArrowheads="1"/>
          </p:cNvSpPr>
          <p:nvPr/>
        </p:nvSpPr>
        <p:spPr bwMode="auto">
          <a:xfrm>
            <a:off x="2132013" y="3857625"/>
            <a:ext cx="6381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Take the left and right array of pivot key to do the same way</a:t>
            </a:r>
          </a:p>
        </p:txBody>
      </p:sp>
      <p:sp>
        <p:nvSpPr>
          <p:cNvPr id="43" name="向下箭號 42">
            <a:extLst>
              <a:ext uri="{FF2B5EF4-FFF2-40B4-BE49-F238E27FC236}">
                <a16:creationId xmlns:a16="http://schemas.microsoft.com/office/drawing/2014/main" id="{05C72BBD-F927-4A01-AC95-0001A0526A58}"/>
              </a:ext>
            </a:extLst>
          </p:cNvPr>
          <p:cNvSpPr/>
          <p:nvPr/>
        </p:nvSpPr>
        <p:spPr>
          <a:xfrm>
            <a:off x="5953126" y="4572001"/>
            <a:ext cx="142875" cy="214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23" name="向下箭號 22">
            <a:extLst>
              <a:ext uri="{FF2B5EF4-FFF2-40B4-BE49-F238E27FC236}">
                <a16:creationId xmlns:a16="http://schemas.microsoft.com/office/drawing/2014/main" id="{4C2DA619-3F95-48EF-BA4D-B2119B77DC4A}"/>
              </a:ext>
            </a:extLst>
          </p:cNvPr>
          <p:cNvSpPr/>
          <p:nvPr/>
        </p:nvSpPr>
        <p:spPr>
          <a:xfrm>
            <a:off x="6953251" y="4572001"/>
            <a:ext cx="142875" cy="214313"/>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
        <p:nvSpPr>
          <p:cNvPr id="10303" name="文字方塊 24">
            <a:extLst>
              <a:ext uri="{FF2B5EF4-FFF2-40B4-BE49-F238E27FC236}">
                <a16:creationId xmlns:a16="http://schemas.microsoft.com/office/drawing/2014/main" id="{4F23A724-9602-4462-8381-56E083B9FB1E}"/>
              </a:ext>
            </a:extLst>
          </p:cNvPr>
          <p:cNvSpPr txBox="1">
            <a:spLocks noChangeArrowheads="1"/>
          </p:cNvSpPr>
          <p:nvPr/>
        </p:nvSpPr>
        <p:spPr bwMode="auto">
          <a:xfrm>
            <a:off x="2141538" y="4130675"/>
            <a:ext cx="322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If j = pivot key, don’t change.</a:t>
            </a:r>
          </a:p>
        </p:txBody>
      </p:sp>
      <p:sp>
        <p:nvSpPr>
          <p:cNvPr id="24" name="向下箭號 23">
            <a:extLst>
              <a:ext uri="{FF2B5EF4-FFF2-40B4-BE49-F238E27FC236}">
                <a16:creationId xmlns:a16="http://schemas.microsoft.com/office/drawing/2014/main" id="{46B09557-64F2-43B0-97E3-99D44974A0C8}"/>
              </a:ext>
            </a:extLst>
          </p:cNvPr>
          <p:cNvSpPr/>
          <p:nvPr/>
        </p:nvSpPr>
        <p:spPr>
          <a:xfrm>
            <a:off x="6453189" y="4572001"/>
            <a:ext cx="142875" cy="214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26" name="向下箭號 25">
            <a:extLst>
              <a:ext uri="{FF2B5EF4-FFF2-40B4-BE49-F238E27FC236}">
                <a16:creationId xmlns:a16="http://schemas.microsoft.com/office/drawing/2014/main" id="{70E35667-3729-4FC3-B08E-138545C122D9}"/>
              </a:ext>
            </a:extLst>
          </p:cNvPr>
          <p:cNvSpPr/>
          <p:nvPr/>
        </p:nvSpPr>
        <p:spPr>
          <a:xfrm>
            <a:off x="6881814" y="4572001"/>
            <a:ext cx="142875" cy="214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27" name="向下箭號 26">
            <a:extLst>
              <a:ext uri="{FF2B5EF4-FFF2-40B4-BE49-F238E27FC236}">
                <a16:creationId xmlns:a16="http://schemas.microsoft.com/office/drawing/2014/main" id="{8CA2BA7C-90B5-45E9-B1E1-1709A56D2817}"/>
              </a:ext>
            </a:extLst>
          </p:cNvPr>
          <p:cNvSpPr/>
          <p:nvPr/>
        </p:nvSpPr>
        <p:spPr>
          <a:xfrm>
            <a:off x="6453189" y="4572001"/>
            <a:ext cx="142875" cy="214313"/>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14"/>
                                        </p:tgtEl>
                                        <p:attrNameLst>
                                          <p:attrName>style.color</p:attrName>
                                        </p:attrNameLst>
                                      </p:cBhvr>
                                      <p:to>
                                        <a:schemeClr val="hlink"/>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2" name="arrow.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2" name="arrow.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grpId="0" nodeType="clickEffect">
                                  <p:stCondLst>
                                    <p:cond delay="0"/>
                                  </p:stCondLst>
                                  <p:childTnLst>
                                    <p:animMotion origin="layout" path="M -3.88889E-6 3.52451E-6 C 0.01979 0.02729 0.03976 0.05481 0.05938 0.05411 C 0.07899 0.05342 0.10764 0.00578 0.11736 -0.00393 " pathEditMode="relative" ptsTypes="aaA">
                                      <p:cBhvr>
                                        <p:cTn id="18" dur="2000" fill="hold"/>
                                        <p:tgtEl>
                                          <p:spTgt spid="12"/>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4.72222E-6 6.19796E-6 C -0.01979 -0.03677 -0.03958 -0.07331 -0.05937 -0.07331 C -0.07917 -0.07331 -0.09896 -0.03677 -0.11875 6.19796E-6 " pathEditMode="relative" ptsTypes="aaA">
                                      <p:cBhvr>
                                        <p:cTn id="20" dur="2000" fill="hold"/>
                                        <p:tgtEl>
                                          <p:spTgt spid="10"/>
                                        </p:tgtEl>
                                        <p:attrNameLst>
                                          <p:attrName>ppt_x</p:attrName>
                                          <p:attrName>ppt_y</p:attrName>
                                        </p:attrNameLst>
                                      </p:cBhvr>
                                    </p:animMotion>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subTnLst>
                                    <p:audio>
                                      <p:cMediaNode>
                                        <p:cTn display="0" masterRel="sameClick">
                                          <p:stCondLst>
                                            <p:cond evt="begin" delay="0">
                                              <p:tn val="23"/>
                                            </p:cond>
                                          </p:stCondLst>
                                          <p:endCondLst>
                                            <p:cond evt="onStopAudio" delay="0">
                                              <p:tgtEl>
                                                <p:sldTgt/>
                                              </p:tgtEl>
                                            </p:cond>
                                          </p:endCondLst>
                                        </p:cTn>
                                        <p:tgtEl>
                                          <p:sndTgt r:embed="rId2" name="arrow.wav"/>
                                        </p:tgtEl>
                                      </p:cMediaNode>
                                    </p:audio>
                                  </p:subTnLst>
                                </p:cTn>
                              </p:par>
                              <p:par>
                                <p:cTn id="25" presetID="1" presetClass="exit" presetSubtype="0" fill="hold" grpId="1" nodeType="withEffect">
                                  <p:stCondLst>
                                    <p:cond delay="0"/>
                                  </p:stCondLst>
                                  <p:childTnLst>
                                    <p:set>
                                      <p:cBhvr>
                                        <p:cTn id="26" dur="1" fill="hold">
                                          <p:stCondLst>
                                            <p:cond delay="0"/>
                                          </p:stCondLst>
                                        </p:cTn>
                                        <p:tgtEl>
                                          <p:spTgt spid="43"/>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2" name="arrow.wav"/>
                                        </p:tgtEl>
                                      </p:cMediaNode>
                                    </p:audio>
                                  </p:subTnLst>
                                </p:cTn>
                              </p:par>
                              <p:par>
                                <p:cTn id="31" presetID="1" presetClass="exit" presetSubtype="0" fill="hold" grpId="1"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subTnLst>
                                    <p:audio>
                                      <p:cMediaNode>
                                        <p:cTn display="0" masterRel="sameClick">
                                          <p:stCondLst>
                                            <p:cond evt="begin" delay="0">
                                              <p:tn val="35"/>
                                            </p:cond>
                                          </p:stCondLst>
                                          <p:endCondLst>
                                            <p:cond evt="onStopAudio" delay="0">
                                              <p:tgtEl>
                                                <p:sldTgt/>
                                              </p:tgtEl>
                                            </p:cond>
                                          </p:endCondLst>
                                        </p:cTn>
                                        <p:tgtEl>
                                          <p:sndTgt r:embed="rId2" name="arrow.wav"/>
                                        </p:tgtEl>
                                      </p:cMediaNode>
                                    </p:audio>
                                  </p:subTnLst>
                                </p:cTn>
                              </p:par>
                              <p:par>
                                <p:cTn id="37" presetID="1" presetClass="exit" presetSubtype="0" fill="hold" grpId="1" nodeType="withEffect">
                                  <p:stCondLst>
                                    <p:cond delay="0"/>
                                  </p:stCondLst>
                                  <p:childTnLst>
                                    <p:set>
                                      <p:cBhvr>
                                        <p:cTn id="38" dur="1" fill="hold">
                                          <p:stCondLst>
                                            <p:cond delay="0"/>
                                          </p:stCondLst>
                                        </p:cTn>
                                        <p:tgtEl>
                                          <p:spTgt spid="23"/>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0" presetClass="path" presetSubtype="0" accel="50000" decel="50000" fill="hold" grpId="0" nodeType="clickEffect">
                                  <p:stCondLst>
                                    <p:cond delay="0"/>
                                  </p:stCondLst>
                                  <p:childTnLst>
                                    <p:animMotion origin="layout" path="M -4.72222E-6 -7.40741E-6 C -0.01667 -0.03218 -0.03333 -0.06436 -0.05191 -0.06413 C -0.07049 -0.0639 -0.09097 -0.03149 -0.11128 0.00115 " pathEditMode="relative" ptsTypes="aaA">
                                      <p:cBhvr>
                                        <p:cTn id="42" dur="2000" fill="hold"/>
                                        <p:tgtEl>
                                          <p:spTgt spid="16"/>
                                        </p:tgtEl>
                                        <p:attrNameLst>
                                          <p:attrName>ppt_x</p:attrName>
                                          <p:attrName>ppt_y</p:attrName>
                                        </p:attrNameLst>
                                      </p:cBhvr>
                                    </p:animMotion>
                                  </p:childTnLst>
                                </p:cTn>
                              </p:par>
                              <p:par>
                                <p:cTn id="43" presetID="0" presetClass="path" presetSubtype="0" accel="50000" decel="50000" fill="hold" grpId="1" nodeType="withEffect">
                                  <p:stCondLst>
                                    <p:cond delay="0"/>
                                  </p:stCondLst>
                                  <p:childTnLst>
                                    <p:animMotion origin="layout" path="M 0 0 C 0.0165 0.0294 0.03299 0.0588 0.05122 0.0588 C 0.06945 0.0588 0.08941 0.0294 0.10938 0 " pathEditMode="relative" ptsTypes="aaA">
                                      <p:cBhvr>
                                        <p:cTn id="44" dur="2000" fill="hold"/>
                                        <p:tgtEl>
                                          <p:spTgt spid="1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4" grpId="1"/>
      <p:bldP spid="16" grpId="0"/>
      <p:bldP spid="43" grpId="0" animBg="1"/>
      <p:bldP spid="43" grpId="1" animBg="1"/>
      <p:bldP spid="23" grpId="0" animBg="1"/>
      <p:bldP spid="23" grpId="1" animBg="1"/>
      <p:bldP spid="24" grpId="0" animBg="1"/>
      <p:bldP spid="24" grpId="1" animBg="1"/>
      <p:bldP spid="26" grpId="0" animBg="1"/>
      <p:bldP spid="27"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a:extLst>
              <a:ext uri="{FF2B5EF4-FFF2-40B4-BE49-F238E27FC236}">
                <a16:creationId xmlns:a16="http://schemas.microsoft.com/office/drawing/2014/main" id="{1EC4AD39-CB99-453D-9BC1-0C58CBD7643D}"/>
              </a:ext>
            </a:extLst>
          </p:cNvPr>
          <p:cNvSpPr>
            <a:spLocks noGrp="1"/>
          </p:cNvSpPr>
          <p:nvPr>
            <p:ph type="title"/>
          </p:nvPr>
        </p:nvSpPr>
        <p:spPr/>
        <p:txBody>
          <a:bodyPr/>
          <a:lstStyle/>
          <a:p>
            <a:r>
              <a:rPr lang="en-US" altLang="zh-TW"/>
              <a:t>Quick Sort</a:t>
            </a:r>
            <a:endParaRPr lang="zh-TW" altLang="en-US"/>
          </a:p>
        </p:txBody>
      </p:sp>
      <p:graphicFrame>
        <p:nvGraphicFramePr>
          <p:cNvPr id="4" name="內容版面配置區 3">
            <a:extLst>
              <a:ext uri="{FF2B5EF4-FFF2-40B4-BE49-F238E27FC236}">
                <a16:creationId xmlns:a16="http://schemas.microsoft.com/office/drawing/2014/main" id="{77EA38B0-8175-4567-9C09-E1D333BFBE2D}"/>
              </a:ext>
            </a:extLst>
          </p:cNvPr>
          <p:cNvGraphicFramePr>
            <a:graphicFrameLocks noGrp="1"/>
          </p:cNvGraphicFramePr>
          <p:nvPr>
            <p:ph idx="1"/>
          </p:nvPr>
        </p:nvGraphicFramePr>
        <p:xfrm>
          <a:off x="2095500" y="4806950"/>
          <a:ext cx="6572250" cy="741364"/>
        </p:xfrm>
        <a:graphic>
          <a:graphicData uri="http://schemas.openxmlformats.org/drawingml/2006/table">
            <a:tbl>
              <a:tblPr firstRow="1" bandRow="1">
                <a:tableStyleId>{616DA210-FB5B-4158-B5E0-FEB733F419BA}</a:tableStyleId>
              </a:tblPr>
              <a:tblGrid>
                <a:gridCol w="521494">
                  <a:extLst>
                    <a:ext uri="{9D8B030D-6E8A-4147-A177-3AD203B41FA5}">
                      <a16:colId xmlns:a16="http://schemas.microsoft.com/office/drawing/2014/main" val="20000"/>
                    </a:ext>
                  </a:extLst>
                </a:gridCol>
                <a:gridCol w="521494">
                  <a:extLst>
                    <a:ext uri="{9D8B030D-6E8A-4147-A177-3AD203B41FA5}">
                      <a16:colId xmlns:a16="http://schemas.microsoft.com/office/drawing/2014/main" val="20001"/>
                    </a:ext>
                  </a:extLst>
                </a:gridCol>
                <a:gridCol w="521494">
                  <a:extLst>
                    <a:ext uri="{9D8B030D-6E8A-4147-A177-3AD203B41FA5}">
                      <a16:colId xmlns:a16="http://schemas.microsoft.com/office/drawing/2014/main" val="20002"/>
                    </a:ext>
                  </a:extLst>
                </a:gridCol>
                <a:gridCol w="521494">
                  <a:extLst>
                    <a:ext uri="{9D8B030D-6E8A-4147-A177-3AD203B41FA5}">
                      <a16:colId xmlns:a16="http://schemas.microsoft.com/office/drawing/2014/main" val="20003"/>
                    </a:ext>
                  </a:extLst>
                </a:gridCol>
                <a:gridCol w="521494">
                  <a:extLst>
                    <a:ext uri="{9D8B030D-6E8A-4147-A177-3AD203B41FA5}">
                      <a16:colId xmlns:a16="http://schemas.microsoft.com/office/drawing/2014/main" val="20004"/>
                    </a:ext>
                  </a:extLst>
                </a:gridCol>
                <a:gridCol w="521494">
                  <a:extLst>
                    <a:ext uri="{9D8B030D-6E8A-4147-A177-3AD203B41FA5}">
                      <a16:colId xmlns:a16="http://schemas.microsoft.com/office/drawing/2014/main" val="20005"/>
                    </a:ext>
                  </a:extLst>
                </a:gridCol>
                <a:gridCol w="521494">
                  <a:extLst>
                    <a:ext uri="{9D8B030D-6E8A-4147-A177-3AD203B41FA5}">
                      <a16:colId xmlns:a16="http://schemas.microsoft.com/office/drawing/2014/main" val="20006"/>
                    </a:ext>
                  </a:extLst>
                </a:gridCol>
                <a:gridCol w="521494">
                  <a:extLst>
                    <a:ext uri="{9D8B030D-6E8A-4147-A177-3AD203B41FA5}">
                      <a16:colId xmlns:a16="http://schemas.microsoft.com/office/drawing/2014/main" val="20007"/>
                    </a:ext>
                  </a:extLst>
                </a:gridCol>
                <a:gridCol w="521494">
                  <a:extLst>
                    <a:ext uri="{9D8B030D-6E8A-4147-A177-3AD203B41FA5}">
                      <a16:colId xmlns:a16="http://schemas.microsoft.com/office/drawing/2014/main" val="20008"/>
                    </a:ext>
                  </a:extLst>
                </a:gridCol>
                <a:gridCol w="521494">
                  <a:extLst>
                    <a:ext uri="{9D8B030D-6E8A-4147-A177-3AD203B41FA5}">
                      <a16:colId xmlns:a16="http://schemas.microsoft.com/office/drawing/2014/main" val="20009"/>
                    </a:ext>
                  </a:extLst>
                </a:gridCol>
                <a:gridCol w="571501">
                  <a:extLst>
                    <a:ext uri="{9D8B030D-6E8A-4147-A177-3AD203B41FA5}">
                      <a16:colId xmlns:a16="http://schemas.microsoft.com/office/drawing/2014/main" val="20010"/>
                    </a:ext>
                  </a:extLst>
                </a:gridCol>
                <a:gridCol w="785809">
                  <a:extLst>
                    <a:ext uri="{9D8B030D-6E8A-4147-A177-3AD203B41FA5}">
                      <a16:colId xmlns:a16="http://schemas.microsoft.com/office/drawing/2014/main" val="20011"/>
                    </a:ext>
                  </a:extLst>
                </a:gridCol>
              </a:tblGrid>
              <a:tr h="370682">
                <a:tc>
                  <a:txBody>
                    <a:bodyPr/>
                    <a:lstStyle/>
                    <a:p>
                      <a:pPr algn="ctr"/>
                      <a:r>
                        <a:rPr lang="en-US" altLang="zh-TW" sz="1800" dirty="0"/>
                        <a:t>R0</a:t>
                      </a:r>
                      <a:endParaRPr lang="zh-TW" altLang="en-US" sz="1800" dirty="0"/>
                    </a:p>
                  </a:txBody>
                  <a:tcPr marL="91439" marR="91439" marT="45700" marB="45700" anchor="ctr"/>
                </a:tc>
                <a:tc>
                  <a:txBody>
                    <a:bodyPr/>
                    <a:lstStyle/>
                    <a:p>
                      <a:pPr algn="ctr"/>
                      <a:r>
                        <a:rPr lang="en-US" altLang="zh-TW" sz="1800" dirty="0"/>
                        <a:t>1</a:t>
                      </a:r>
                      <a:endParaRPr lang="zh-TW" altLang="en-US" sz="1800" dirty="0"/>
                    </a:p>
                  </a:txBody>
                  <a:tcPr marL="91439" marR="91439" marT="45700" marB="45700" anchor="ctr"/>
                </a:tc>
                <a:tc>
                  <a:txBody>
                    <a:bodyPr/>
                    <a:lstStyle/>
                    <a:p>
                      <a:pPr algn="ctr"/>
                      <a:r>
                        <a:rPr lang="en-US" altLang="zh-TW" sz="1800" dirty="0"/>
                        <a:t>2</a:t>
                      </a:r>
                      <a:endParaRPr lang="zh-TW" altLang="en-US" sz="1800" dirty="0"/>
                    </a:p>
                  </a:txBody>
                  <a:tcPr marL="91439" marR="91439" marT="45700" marB="45700" anchor="ctr"/>
                </a:tc>
                <a:tc>
                  <a:txBody>
                    <a:bodyPr/>
                    <a:lstStyle/>
                    <a:p>
                      <a:pPr algn="ctr"/>
                      <a:r>
                        <a:rPr lang="en-US" altLang="zh-TW" sz="1800" dirty="0"/>
                        <a:t>3</a:t>
                      </a:r>
                      <a:endParaRPr lang="zh-TW" altLang="en-US" sz="1800" dirty="0"/>
                    </a:p>
                  </a:txBody>
                  <a:tcPr marL="91439" marR="91439" marT="45700" marB="45700" anchor="ctr"/>
                </a:tc>
                <a:tc>
                  <a:txBody>
                    <a:bodyPr/>
                    <a:lstStyle/>
                    <a:p>
                      <a:pPr algn="ctr"/>
                      <a:r>
                        <a:rPr lang="en-US" altLang="zh-TW" sz="1800" dirty="0"/>
                        <a:t>4</a:t>
                      </a:r>
                      <a:endParaRPr lang="zh-TW" altLang="en-US" sz="1800" dirty="0"/>
                    </a:p>
                  </a:txBody>
                  <a:tcPr marL="91439" marR="91439" marT="45700" marB="45700" anchor="ctr"/>
                </a:tc>
                <a:tc>
                  <a:txBody>
                    <a:bodyPr/>
                    <a:lstStyle/>
                    <a:p>
                      <a:pPr algn="ctr"/>
                      <a:r>
                        <a:rPr lang="en-US" altLang="zh-TW" sz="1800" dirty="0"/>
                        <a:t>5</a:t>
                      </a:r>
                      <a:endParaRPr lang="zh-TW" altLang="en-US" sz="1800" dirty="0"/>
                    </a:p>
                  </a:txBody>
                  <a:tcPr marL="91439" marR="91439" marT="45700" marB="45700" anchor="ctr"/>
                </a:tc>
                <a:tc>
                  <a:txBody>
                    <a:bodyPr/>
                    <a:lstStyle/>
                    <a:p>
                      <a:pPr algn="ctr"/>
                      <a:r>
                        <a:rPr lang="en-US" altLang="zh-TW" sz="1800" dirty="0"/>
                        <a:t>6</a:t>
                      </a:r>
                      <a:endParaRPr lang="zh-TW" altLang="en-US" sz="1800" dirty="0"/>
                    </a:p>
                  </a:txBody>
                  <a:tcPr marL="91439" marR="91439" marT="45700" marB="45700" anchor="ctr"/>
                </a:tc>
                <a:tc>
                  <a:txBody>
                    <a:bodyPr/>
                    <a:lstStyle/>
                    <a:p>
                      <a:pPr algn="ctr"/>
                      <a:r>
                        <a:rPr lang="en-US" altLang="zh-TW" sz="1800" dirty="0"/>
                        <a:t>7</a:t>
                      </a:r>
                      <a:endParaRPr lang="zh-TW" altLang="en-US" sz="1800" dirty="0"/>
                    </a:p>
                  </a:txBody>
                  <a:tcPr marL="91439" marR="91439" marT="45700" marB="45700" anchor="ctr"/>
                </a:tc>
                <a:tc>
                  <a:txBody>
                    <a:bodyPr/>
                    <a:lstStyle/>
                    <a:p>
                      <a:pPr algn="ctr"/>
                      <a:r>
                        <a:rPr lang="en-US" altLang="zh-TW" sz="1800" dirty="0"/>
                        <a:t>8</a:t>
                      </a:r>
                      <a:endParaRPr lang="zh-TW" altLang="en-US" sz="1800" dirty="0"/>
                    </a:p>
                  </a:txBody>
                  <a:tcPr marL="91439" marR="91439" marT="45700" marB="45700" anchor="ctr"/>
                </a:tc>
                <a:tc>
                  <a:txBody>
                    <a:bodyPr/>
                    <a:lstStyle/>
                    <a:p>
                      <a:pPr algn="ctr"/>
                      <a:r>
                        <a:rPr lang="en-US" altLang="zh-TW" sz="1800" dirty="0"/>
                        <a:t>9</a:t>
                      </a:r>
                      <a:endParaRPr lang="zh-TW" altLang="en-US" sz="1800" dirty="0"/>
                    </a:p>
                  </a:txBody>
                  <a:tcPr marL="91439" marR="91439" marT="45700" marB="45700" anchor="ctr"/>
                </a:tc>
                <a:tc>
                  <a:txBody>
                    <a:bodyPr/>
                    <a:lstStyle/>
                    <a:p>
                      <a:pPr algn="ctr"/>
                      <a:r>
                        <a:rPr lang="en-US" altLang="zh-TW" sz="1800" dirty="0"/>
                        <a:t>left</a:t>
                      </a:r>
                      <a:endParaRPr lang="zh-TW" altLang="en-US" sz="1800" dirty="0"/>
                    </a:p>
                  </a:txBody>
                  <a:tcPr marL="91439" marR="91439" marT="45700" marB="45700" anchor="ctr"/>
                </a:tc>
                <a:tc>
                  <a:txBody>
                    <a:bodyPr/>
                    <a:lstStyle/>
                    <a:p>
                      <a:pPr algn="ctr"/>
                      <a:r>
                        <a:rPr lang="en-US" altLang="zh-TW" sz="1800" dirty="0"/>
                        <a:t>right</a:t>
                      </a:r>
                      <a:endParaRPr lang="zh-TW" altLang="en-US" sz="1800" dirty="0"/>
                    </a:p>
                  </a:txBody>
                  <a:tcPr marL="91439" marR="91439" marT="45700" marB="45700" anchor="ctr"/>
                </a:tc>
                <a:extLst>
                  <a:ext uri="{0D108BD9-81ED-4DB2-BD59-A6C34878D82A}">
                    <a16:rowId xmlns:a16="http://schemas.microsoft.com/office/drawing/2014/main" val="10000"/>
                  </a:ext>
                </a:extLst>
              </a:tr>
              <a:tr h="370682">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extLst>
                  <a:ext uri="{0D108BD9-81ED-4DB2-BD59-A6C34878D82A}">
                    <a16:rowId xmlns:a16="http://schemas.microsoft.com/office/drawing/2014/main" val="10001"/>
                  </a:ext>
                </a:extLst>
              </a:tr>
            </a:tbl>
          </a:graphicData>
        </a:graphic>
      </p:graphicFrame>
      <p:sp>
        <p:nvSpPr>
          <p:cNvPr id="11308" name="文字方塊 4">
            <a:extLst>
              <a:ext uri="{FF2B5EF4-FFF2-40B4-BE49-F238E27FC236}">
                <a16:creationId xmlns:a16="http://schemas.microsoft.com/office/drawing/2014/main" id="{EED4838F-EF81-4D6E-8A69-E059AA0737EB}"/>
              </a:ext>
            </a:extLst>
          </p:cNvPr>
          <p:cNvSpPr txBox="1">
            <a:spLocks noChangeArrowheads="1"/>
          </p:cNvSpPr>
          <p:nvPr/>
        </p:nvSpPr>
        <p:spPr bwMode="auto">
          <a:xfrm>
            <a:off x="2095501" y="2357439"/>
            <a:ext cx="7356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Set an array and add left and right to record the first and last indexes.</a:t>
            </a:r>
            <a:endParaRPr lang="zh-TW" altLang="en-US">
              <a:solidFill>
                <a:srgbClr val="000000"/>
              </a:solidFill>
            </a:endParaRPr>
          </a:p>
        </p:txBody>
      </p:sp>
      <p:sp>
        <p:nvSpPr>
          <p:cNvPr id="11309" name="文字方塊 5">
            <a:extLst>
              <a:ext uri="{FF2B5EF4-FFF2-40B4-BE49-F238E27FC236}">
                <a16:creationId xmlns:a16="http://schemas.microsoft.com/office/drawing/2014/main" id="{EF8DFD66-9E77-4972-BABA-95F0CCD506DE}"/>
              </a:ext>
            </a:extLst>
          </p:cNvPr>
          <p:cNvSpPr txBox="1">
            <a:spLocks noChangeArrowheads="1"/>
          </p:cNvSpPr>
          <p:nvPr/>
        </p:nvSpPr>
        <p:spPr bwMode="auto">
          <a:xfrm>
            <a:off x="2095500" y="2701925"/>
            <a:ext cx="318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Take a pivot key at first term.</a:t>
            </a:r>
            <a:endParaRPr lang="zh-TW" altLang="en-US">
              <a:solidFill>
                <a:srgbClr val="000000"/>
              </a:solidFill>
            </a:endParaRPr>
          </a:p>
        </p:txBody>
      </p:sp>
      <p:sp>
        <p:nvSpPr>
          <p:cNvPr id="11310" name="文字方塊 7">
            <a:extLst>
              <a:ext uri="{FF2B5EF4-FFF2-40B4-BE49-F238E27FC236}">
                <a16:creationId xmlns:a16="http://schemas.microsoft.com/office/drawing/2014/main" id="{788B791B-29BF-4288-9452-F756485158BE}"/>
              </a:ext>
            </a:extLst>
          </p:cNvPr>
          <p:cNvSpPr txBox="1">
            <a:spLocks noChangeArrowheads="1"/>
          </p:cNvSpPr>
          <p:nvPr/>
        </p:nvSpPr>
        <p:spPr bwMode="auto">
          <a:xfrm>
            <a:off x="4738688"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26</a:t>
            </a:r>
            <a:endParaRPr lang="zh-TW" altLang="en-US">
              <a:solidFill>
                <a:srgbClr val="FF0000"/>
              </a:solidFill>
            </a:endParaRPr>
          </a:p>
        </p:txBody>
      </p:sp>
      <p:sp>
        <p:nvSpPr>
          <p:cNvPr id="11311" name="文字方塊 8">
            <a:extLst>
              <a:ext uri="{FF2B5EF4-FFF2-40B4-BE49-F238E27FC236}">
                <a16:creationId xmlns:a16="http://schemas.microsoft.com/office/drawing/2014/main" id="{932DEDE0-8716-4E52-86BF-BFC7B308D8E6}"/>
              </a:ext>
            </a:extLst>
          </p:cNvPr>
          <p:cNvSpPr txBox="1">
            <a:spLocks noChangeArrowheads="1"/>
          </p:cNvSpPr>
          <p:nvPr/>
        </p:nvSpPr>
        <p:spPr bwMode="auto">
          <a:xfrm>
            <a:off x="2713038"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5</a:t>
            </a:r>
            <a:endParaRPr lang="zh-TW" altLang="en-US">
              <a:solidFill>
                <a:srgbClr val="FF0000"/>
              </a:solidFill>
            </a:endParaRPr>
          </a:p>
        </p:txBody>
      </p:sp>
      <p:sp>
        <p:nvSpPr>
          <p:cNvPr id="10" name="文字方塊 9">
            <a:extLst>
              <a:ext uri="{FF2B5EF4-FFF2-40B4-BE49-F238E27FC236}">
                <a16:creationId xmlns:a16="http://schemas.microsoft.com/office/drawing/2014/main" id="{7DDAE10A-854C-4459-B06C-48852467FD48}"/>
              </a:ext>
            </a:extLst>
          </p:cNvPr>
          <p:cNvSpPr txBox="1">
            <a:spLocks noChangeArrowheads="1"/>
          </p:cNvSpPr>
          <p:nvPr/>
        </p:nvSpPr>
        <p:spPr bwMode="auto">
          <a:xfrm>
            <a:off x="5800725"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37</a:t>
            </a:r>
            <a:endParaRPr lang="zh-TW" altLang="en-US">
              <a:solidFill>
                <a:srgbClr val="0070C0"/>
              </a:solidFill>
            </a:endParaRPr>
          </a:p>
        </p:txBody>
      </p:sp>
      <p:sp>
        <p:nvSpPr>
          <p:cNvPr id="11313" name="文字方塊 10">
            <a:extLst>
              <a:ext uri="{FF2B5EF4-FFF2-40B4-BE49-F238E27FC236}">
                <a16:creationId xmlns:a16="http://schemas.microsoft.com/office/drawing/2014/main" id="{BB2EEF1E-1D95-48A8-AEA9-C9CBFBFD1293}"/>
              </a:ext>
            </a:extLst>
          </p:cNvPr>
          <p:cNvSpPr txBox="1">
            <a:spLocks noChangeArrowheads="1"/>
          </p:cNvSpPr>
          <p:nvPr/>
        </p:nvSpPr>
        <p:spPr bwMode="auto">
          <a:xfrm>
            <a:off x="2238375" y="520223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1</a:t>
            </a:r>
            <a:endParaRPr lang="zh-TW" altLang="en-US">
              <a:solidFill>
                <a:srgbClr val="FF0000"/>
              </a:solidFill>
            </a:endParaRPr>
          </a:p>
        </p:txBody>
      </p:sp>
      <p:sp>
        <p:nvSpPr>
          <p:cNvPr id="12" name="文字方塊 11">
            <a:extLst>
              <a:ext uri="{FF2B5EF4-FFF2-40B4-BE49-F238E27FC236}">
                <a16:creationId xmlns:a16="http://schemas.microsoft.com/office/drawing/2014/main" id="{E6744AE8-4D1E-4D14-952E-E93CD738082C}"/>
              </a:ext>
            </a:extLst>
          </p:cNvPr>
          <p:cNvSpPr txBox="1">
            <a:spLocks noChangeArrowheads="1"/>
          </p:cNvSpPr>
          <p:nvPr/>
        </p:nvSpPr>
        <p:spPr bwMode="auto">
          <a:xfrm>
            <a:off x="6872288"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61</a:t>
            </a:r>
            <a:endParaRPr lang="zh-TW" altLang="en-US">
              <a:solidFill>
                <a:srgbClr val="0070C0"/>
              </a:solidFill>
            </a:endParaRPr>
          </a:p>
        </p:txBody>
      </p:sp>
      <p:sp>
        <p:nvSpPr>
          <p:cNvPr id="11315" name="文字方塊 12">
            <a:extLst>
              <a:ext uri="{FF2B5EF4-FFF2-40B4-BE49-F238E27FC236}">
                <a16:creationId xmlns:a16="http://schemas.microsoft.com/office/drawing/2014/main" id="{42EB8B72-38E4-478D-A84F-3174C48B2FD3}"/>
              </a:ext>
            </a:extLst>
          </p:cNvPr>
          <p:cNvSpPr txBox="1">
            <a:spLocks noChangeArrowheads="1"/>
          </p:cNvSpPr>
          <p:nvPr/>
        </p:nvSpPr>
        <p:spPr bwMode="auto">
          <a:xfrm>
            <a:off x="3228975"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11</a:t>
            </a:r>
            <a:endParaRPr lang="zh-TW" altLang="en-US">
              <a:solidFill>
                <a:srgbClr val="FF0000"/>
              </a:solidFill>
            </a:endParaRPr>
          </a:p>
        </p:txBody>
      </p:sp>
      <p:sp>
        <p:nvSpPr>
          <p:cNvPr id="11316" name="文字方塊 13">
            <a:extLst>
              <a:ext uri="{FF2B5EF4-FFF2-40B4-BE49-F238E27FC236}">
                <a16:creationId xmlns:a16="http://schemas.microsoft.com/office/drawing/2014/main" id="{3260AC0D-DBFD-468B-9E0D-74695950FAD6}"/>
              </a:ext>
            </a:extLst>
          </p:cNvPr>
          <p:cNvSpPr txBox="1">
            <a:spLocks noChangeArrowheads="1"/>
          </p:cNvSpPr>
          <p:nvPr/>
        </p:nvSpPr>
        <p:spPr bwMode="auto">
          <a:xfrm>
            <a:off x="63103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59</a:t>
            </a:r>
            <a:endParaRPr lang="zh-TW" altLang="en-US">
              <a:solidFill>
                <a:srgbClr val="FF0000"/>
              </a:solidFill>
            </a:endParaRPr>
          </a:p>
        </p:txBody>
      </p:sp>
      <p:sp>
        <p:nvSpPr>
          <p:cNvPr id="11317" name="文字方塊 14">
            <a:extLst>
              <a:ext uri="{FF2B5EF4-FFF2-40B4-BE49-F238E27FC236}">
                <a16:creationId xmlns:a16="http://schemas.microsoft.com/office/drawing/2014/main" id="{0442CFEF-E6B9-4C77-AA4E-17EBE05FDE92}"/>
              </a:ext>
            </a:extLst>
          </p:cNvPr>
          <p:cNvSpPr txBox="1">
            <a:spLocks noChangeArrowheads="1"/>
          </p:cNvSpPr>
          <p:nvPr/>
        </p:nvSpPr>
        <p:spPr bwMode="auto">
          <a:xfrm>
            <a:off x="3729038"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15</a:t>
            </a:r>
            <a:endParaRPr lang="zh-TW" altLang="en-US">
              <a:solidFill>
                <a:srgbClr val="FF0000"/>
              </a:solidFill>
            </a:endParaRPr>
          </a:p>
        </p:txBody>
      </p:sp>
      <p:sp>
        <p:nvSpPr>
          <p:cNvPr id="16" name="文字方塊 15">
            <a:extLst>
              <a:ext uri="{FF2B5EF4-FFF2-40B4-BE49-F238E27FC236}">
                <a16:creationId xmlns:a16="http://schemas.microsoft.com/office/drawing/2014/main" id="{C3842EE3-7C6C-41A2-82C8-24A5CE9A44E5}"/>
              </a:ext>
            </a:extLst>
          </p:cNvPr>
          <p:cNvSpPr txBox="1">
            <a:spLocks noChangeArrowheads="1"/>
          </p:cNvSpPr>
          <p:nvPr/>
        </p:nvSpPr>
        <p:spPr bwMode="auto">
          <a:xfrm>
            <a:off x="530066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48</a:t>
            </a:r>
            <a:endParaRPr lang="zh-TW" altLang="en-US">
              <a:solidFill>
                <a:srgbClr val="FF0000"/>
              </a:solidFill>
            </a:endParaRPr>
          </a:p>
        </p:txBody>
      </p:sp>
      <p:sp>
        <p:nvSpPr>
          <p:cNvPr id="11319" name="文字方塊 16">
            <a:extLst>
              <a:ext uri="{FF2B5EF4-FFF2-40B4-BE49-F238E27FC236}">
                <a16:creationId xmlns:a16="http://schemas.microsoft.com/office/drawing/2014/main" id="{A13A6547-8852-45E3-B98C-31206817C4B3}"/>
              </a:ext>
            </a:extLst>
          </p:cNvPr>
          <p:cNvSpPr txBox="1">
            <a:spLocks noChangeArrowheads="1"/>
          </p:cNvSpPr>
          <p:nvPr/>
        </p:nvSpPr>
        <p:spPr bwMode="auto">
          <a:xfrm>
            <a:off x="4238625"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19</a:t>
            </a:r>
            <a:endParaRPr lang="zh-TW" altLang="en-US">
              <a:solidFill>
                <a:srgbClr val="FF0000"/>
              </a:solidFill>
            </a:endParaRPr>
          </a:p>
        </p:txBody>
      </p:sp>
      <p:sp>
        <p:nvSpPr>
          <p:cNvPr id="11320" name="文字方塊 17">
            <a:extLst>
              <a:ext uri="{FF2B5EF4-FFF2-40B4-BE49-F238E27FC236}">
                <a16:creationId xmlns:a16="http://schemas.microsoft.com/office/drawing/2014/main" id="{A096D982-5A92-4049-BD4D-650542B39B79}"/>
              </a:ext>
            </a:extLst>
          </p:cNvPr>
          <p:cNvSpPr txBox="1">
            <a:spLocks noChangeArrowheads="1"/>
          </p:cNvSpPr>
          <p:nvPr/>
        </p:nvSpPr>
        <p:spPr bwMode="auto">
          <a:xfrm>
            <a:off x="7453313"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0</a:t>
            </a:r>
            <a:endParaRPr lang="zh-TW" altLang="en-US">
              <a:solidFill>
                <a:srgbClr val="0070C0"/>
              </a:solidFill>
            </a:endParaRPr>
          </a:p>
        </p:txBody>
      </p:sp>
      <p:sp>
        <p:nvSpPr>
          <p:cNvPr id="11321" name="文字方塊 18">
            <a:extLst>
              <a:ext uri="{FF2B5EF4-FFF2-40B4-BE49-F238E27FC236}">
                <a16:creationId xmlns:a16="http://schemas.microsoft.com/office/drawing/2014/main" id="{787D6A2A-B885-4E76-B087-AE369356B576}"/>
              </a:ext>
            </a:extLst>
          </p:cNvPr>
          <p:cNvSpPr txBox="1">
            <a:spLocks noChangeArrowheads="1"/>
          </p:cNvSpPr>
          <p:nvPr/>
        </p:nvSpPr>
        <p:spPr bwMode="auto">
          <a:xfrm>
            <a:off x="8142288"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9</a:t>
            </a:r>
            <a:endParaRPr lang="zh-TW" altLang="en-US">
              <a:solidFill>
                <a:srgbClr val="0070C0"/>
              </a:solidFill>
            </a:endParaRPr>
          </a:p>
        </p:txBody>
      </p:sp>
      <p:sp>
        <p:nvSpPr>
          <p:cNvPr id="11322" name="文字方塊 19">
            <a:extLst>
              <a:ext uri="{FF2B5EF4-FFF2-40B4-BE49-F238E27FC236}">
                <a16:creationId xmlns:a16="http://schemas.microsoft.com/office/drawing/2014/main" id="{694EDCCD-0AD5-420B-82AE-476CB9071190}"/>
              </a:ext>
            </a:extLst>
          </p:cNvPr>
          <p:cNvSpPr txBox="1">
            <a:spLocks noChangeArrowheads="1"/>
          </p:cNvSpPr>
          <p:nvPr/>
        </p:nvSpPr>
        <p:spPr bwMode="auto">
          <a:xfrm>
            <a:off x="2095500" y="2987676"/>
            <a:ext cx="62182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Scan from left to right, if the element larger than pivot key,</a:t>
            </a:r>
          </a:p>
          <a:p>
            <a:pPr fontAlgn="base">
              <a:spcBef>
                <a:spcPct val="0"/>
              </a:spcBef>
              <a:spcAft>
                <a:spcPct val="0"/>
              </a:spcAft>
            </a:pPr>
            <a:r>
              <a:rPr lang="en-US" altLang="zh-TW">
                <a:solidFill>
                  <a:srgbClr val="000000"/>
                </a:solidFill>
              </a:rPr>
              <a:t>finding a smaller item from right to left.</a:t>
            </a:r>
            <a:endParaRPr lang="zh-TW" altLang="en-US">
              <a:solidFill>
                <a:srgbClr val="000000"/>
              </a:solidFill>
            </a:endParaRPr>
          </a:p>
        </p:txBody>
      </p:sp>
      <p:sp>
        <p:nvSpPr>
          <p:cNvPr id="11323" name="文字方塊 31">
            <a:extLst>
              <a:ext uri="{FF2B5EF4-FFF2-40B4-BE49-F238E27FC236}">
                <a16:creationId xmlns:a16="http://schemas.microsoft.com/office/drawing/2014/main" id="{5BFCAF65-4C6F-4B64-B51A-1F2F031E0B8E}"/>
              </a:ext>
            </a:extLst>
          </p:cNvPr>
          <p:cNvSpPr txBox="1">
            <a:spLocks noChangeArrowheads="1"/>
          </p:cNvSpPr>
          <p:nvPr/>
        </p:nvSpPr>
        <p:spPr bwMode="auto">
          <a:xfrm>
            <a:off x="2122489" y="3571875"/>
            <a:ext cx="7183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If j &lt;= i (j : right to left; i : left to right), change the j and pivot key.</a:t>
            </a:r>
            <a:endParaRPr lang="zh-TW" altLang="en-US">
              <a:solidFill>
                <a:srgbClr val="000000"/>
              </a:solidFill>
            </a:endParaRPr>
          </a:p>
        </p:txBody>
      </p:sp>
      <p:sp>
        <p:nvSpPr>
          <p:cNvPr id="11324" name="文字方塊 32">
            <a:extLst>
              <a:ext uri="{FF2B5EF4-FFF2-40B4-BE49-F238E27FC236}">
                <a16:creationId xmlns:a16="http://schemas.microsoft.com/office/drawing/2014/main" id="{FB266B85-2B40-48DD-87E3-D65D789EDF12}"/>
              </a:ext>
            </a:extLst>
          </p:cNvPr>
          <p:cNvSpPr txBox="1">
            <a:spLocks noChangeArrowheads="1"/>
          </p:cNvSpPr>
          <p:nvPr/>
        </p:nvSpPr>
        <p:spPr bwMode="auto">
          <a:xfrm>
            <a:off x="2132013" y="3857625"/>
            <a:ext cx="6381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Take the left and right array of pivot key to do the same way</a:t>
            </a:r>
          </a:p>
        </p:txBody>
      </p:sp>
      <p:sp>
        <p:nvSpPr>
          <p:cNvPr id="11325" name="文字方塊 24">
            <a:extLst>
              <a:ext uri="{FF2B5EF4-FFF2-40B4-BE49-F238E27FC236}">
                <a16:creationId xmlns:a16="http://schemas.microsoft.com/office/drawing/2014/main" id="{7462EAD2-E8AA-4105-B343-8EE188F37960}"/>
              </a:ext>
            </a:extLst>
          </p:cNvPr>
          <p:cNvSpPr txBox="1">
            <a:spLocks noChangeArrowheads="1"/>
          </p:cNvSpPr>
          <p:nvPr/>
        </p:nvSpPr>
        <p:spPr bwMode="auto">
          <a:xfrm>
            <a:off x="2141538" y="4130675"/>
            <a:ext cx="322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If j = pivot key, don’t change.</a:t>
            </a:r>
          </a:p>
        </p:txBody>
      </p:sp>
      <p:sp>
        <p:nvSpPr>
          <p:cNvPr id="26" name="向下箭號 25">
            <a:extLst>
              <a:ext uri="{FF2B5EF4-FFF2-40B4-BE49-F238E27FC236}">
                <a16:creationId xmlns:a16="http://schemas.microsoft.com/office/drawing/2014/main" id="{B9C62B3D-3BC2-4147-82D5-DA2C158744A9}"/>
              </a:ext>
            </a:extLst>
          </p:cNvPr>
          <p:cNvSpPr/>
          <p:nvPr/>
        </p:nvSpPr>
        <p:spPr>
          <a:xfrm>
            <a:off x="5953126" y="4572001"/>
            <a:ext cx="142875" cy="214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27" name="向下箭號 26">
            <a:extLst>
              <a:ext uri="{FF2B5EF4-FFF2-40B4-BE49-F238E27FC236}">
                <a16:creationId xmlns:a16="http://schemas.microsoft.com/office/drawing/2014/main" id="{EF8A2A35-FAE2-4CEA-8F33-92B8837AC54F}"/>
              </a:ext>
            </a:extLst>
          </p:cNvPr>
          <p:cNvSpPr/>
          <p:nvPr/>
        </p:nvSpPr>
        <p:spPr>
          <a:xfrm>
            <a:off x="6024564" y="4572001"/>
            <a:ext cx="142875" cy="214313"/>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arrow.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2" name="arrow.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grpId="0" nodeType="clickEffect">
                                  <p:stCondLst>
                                    <p:cond delay="0"/>
                                  </p:stCondLst>
                                  <p:childTnLst>
                                    <p:animMotion origin="layout" path="M 3.61111E-6 -7.40741E-6 C 0.0092 0.03055 0.0184 0.06134 0.02743 0.06157 C 0.03645 0.0618 0.04548 0.03148 0.05468 0.00115 " pathEditMode="relative" ptsTypes="aaA">
                                      <p:cBhvr>
                                        <p:cTn id="14" dur="2000" fill="hold"/>
                                        <p:tgtEl>
                                          <p:spTgt spid="16"/>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6.38889E-6 -7.40741E-6 C -0.00903 -0.02778 -0.01806 -0.05533 -0.02726 -0.05533 C -0.03647 -0.05533 -0.04619 -0.02778 -0.05574 -7.40741E-6 " pathEditMode="relative" ptsTypes="aaA">
                                      <p:cBhvr>
                                        <p:cTn id="16" dur="2000" fill="hold"/>
                                        <p:tgtEl>
                                          <p:spTgt spid="10"/>
                                        </p:tgtEl>
                                        <p:attrNameLst>
                                          <p:attrName>ppt_x</p:attrName>
                                          <p:attrName>ppt_y</p:attrName>
                                        </p:attrNameLst>
                                      </p:cBhvr>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mph" presetSubtype="2" fill="hold" grpId="1" nodeType="clickEffect">
                                  <p:stCondLst>
                                    <p:cond delay="0"/>
                                  </p:stCondLst>
                                  <p:childTnLst>
                                    <p:animClr clrSpc="rgb" dir="cw">
                                      <p:cBhvr override="childStyle">
                                        <p:cTn id="20" dur="500" fill="hold"/>
                                        <p:tgtEl>
                                          <p:spTgt spid="10"/>
                                        </p:tgtEl>
                                        <p:attrNameLst>
                                          <p:attrName>style.color</p:attrName>
                                        </p:attrNameLst>
                                      </p:cBhvr>
                                      <p:to>
                                        <a:schemeClr val="hlink"/>
                                      </p:to>
                                    </p:animClr>
                                  </p:childTnLst>
                                </p:cTn>
                              </p:par>
                              <p:par>
                                <p:cTn id="21" presetID="1" presetClass="exit" presetSubtype="0" fill="hold" grpId="1" nodeType="withEffect">
                                  <p:stCondLst>
                                    <p:cond delay="0"/>
                                  </p:stCondLst>
                                  <p:childTnLst>
                                    <p:set>
                                      <p:cBhvr>
                                        <p:cTn id="22" dur="1" fill="hold">
                                          <p:stCondLst>
                                            <p:cond delay="0"/>
                                          </p:stCondLst>
                                        </p:cTn>
                                        <p:tgtEl>
                                          <p:spTgt spid="26"/>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7"/>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mph" presetSubtype="2" fill="hold" grpId="0" nodeType="clickEffect">
                                  <p:stCondLst>
                                    <p:cond delay="0"/>
                                  </p:stCondLst>
                                  <p:childTnLst>
                                    <p:animClr clrSpc="rgb" dir="cw">
                                      <p:cBhvr override="childStyle">
                                        <p:cTn id="28" dur="500" fill="hold"/>
                                        <p:tgtEl>
                                          <p:spTgt spid="12"/>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2" grpId="0"/>
      <p:bldP spid="16" grpId="0"/>
      <p:bldP spid="26" grpId="0" animBg="1"/>
      <p:bldP spid="26" grpId="1" animBg="1"/>
      <p:bldP spid="27" grpId="0" animBg="1"/>
      <p:bldP spid="27" grpId="1"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61EB208-6022-4559-BADE-EE37F28628FF}"/>
              </a:ext>
            </a:extLst>
          </p:cNvPr>
          <p:cNvSpPr>
            <a:spLocks noGrp="1" noChangeArrowheads="1"/>
          </p:cNvSpPr>
          <p:nvPr>
            <p:ph type="ctrTitle"/>
          </p:nvPr>
        </p:nvSpPr>
        <p:spPr>
          <a:xfrm>
            <a:off x="2209800" y="2286000"/>
            <a:ext cx="7772400" cy="1143000"/>
          </a:xfrm>
        </p:spPr>
        <p:txBody>
          <a:bodyPr anchor="ctr"/>
          <a:lstStyle/>
          <a:p>
            <a:r>
              <a:rPr lang="en-US" altLang="en-US" sz="4400" dirty="0"/>
              <a:t>Trace of </a:t>
            </a:r>
            <a:r>
              <a:rPr lang="en-US" altLang="en-US" sz="4400" dirty="0" err="1"/>
              <a:t>QuickSort</a:t>
            </a:r>
            <a:r>
              <a:rPr lang="en-US" altLang="en-US" sz="4400" dirty="0"/>
              <a:t> Algorithm</a:t>
            </a:r>
          </a:p>
        </p:txBody>
      </p:sp>
    </p:spTree>
    <p:extLst>
      <p:ext uri="{BB962C8B-B14F-4D97-AF65-F5344CB8AC3E}">
        <p14:creationId xmlns:p14="http://schemas.microsoft.com/office/powerpoint/2010/main" val="35028968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a:extLst>
              <a:ext uri="{FF2B5EF4-FFF2-40B4-BE49-F238E27FC236}">
                <a16:creationId xmlns:a16="http://schemas.microsoft.com/office/drawing/2014/main" id="{6F628370-D126-44C5-AA4E-718D102F3192}"/>
              </a:ext>
            </a:extLst>
          </p:cNvPr>
          <p:cNvSpPr txBox="1">
            <a:spLocks noChangeArrowheads="1"/>
          </p:cNvSpPr>
          <p:nvPr/>
        </p:nvSpPr>
        <p:spPr bwMode="auto">
          <a:xfrm>
            <a:off x="1908175" y="1066800"/>
            <a:ext cx="8375650" cy="421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quickSort(array, lower, upper)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 Base Case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if (lower &gt;= upper)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we’re done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else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partition array around pivot value array[lower]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pos contains the new location of pivot value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quickSort array up to pos: quickSort(array,lower,pos)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quickSort array after pos: quickSort(array,pos+1,upper)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a:t>
            </a:r>
          </a:p>
        </p:txBody>
      </p:sp>
    </p:spTree>
    <p:extLst>
      <p:ext uri="{BB962C8B-B14F-4D97-AF65-F5344CB8AC3E}">
        <p14:creationId xmlns:p14="http://schemas.microsoft.com/office/powerpoint/2010/main" val="327590444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a:extLst>
              <a:ext uri="{FF2B5EF4-FFF2-40B4-BE49-F238E27FC236}">
                <a16:creationId xmlns:a16="http://schemas.microsoft.com/office/drawing/2014/main" id="{085ACE94-B1C8-4E06-9D9B-EAD3EB22BF7E}"/>
              </a:ext>
            </a:extLst>
          </p:cNvPr>
          <p:cNvSpPr txBox="1">
            <a:spLocks noChangeArrowheads="1"/>
          </p:cNvSpPr>
          <p:nvPr/>
        </p:nvSpPr>
        <p:spPr bwMode="auto">
          <a:xfrm>
            <a:off x="1730376" y="457200"/>
            <a:ext cx="8785225" cy="613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partition(array, lower, upper)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pivot is array[lower]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while (true)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scan from right to left using index called RIGHT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STOP when locate an element that should be left of pivot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scan from left to right using index called LEFT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stop when locate an element that should be right of pivot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swap array[RIGHT] and array[LEFT]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if (RIGHT and LEFT cross)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pos = location where LEFT/RIGHT cross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swap pivot and array[pos]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all values left of pivot are &lt;= pivot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all values right of pivot are &gt;= pivot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return pos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end pos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a:t>
            </a:r>
          </a:p>
        </p:txBody>
      </p:sp>
    </p:spTree>
    <p:extLst>
      <p:ext uri="{BB962C8B-B14F-4D97-AF65-F5344CB8AC3E}">
        <p14:creationId xmlns:p14="http://schemas.microsoft.com/office/powerpoint/2010/main" val="86754242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525D3BAF-AD5A-4FB3-A1FE-A01762FBA56E}"/>
              </a:ext>
            </a:extLst>
          </p:cNvPr>
          <p:cNvSpPr txBox="1">
            <a:spLocks noChangeArrowheads="1"/>
          </p:cNvSpPr>
          <p:nvPr/>
        </p:nvSpPr>
        <p:spPr bwMode="auto">
          <a:xfrm>
            <a:off x="41910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3075" name="Text Box 3">
            <a:extLst>
              <a:ext uri="{FF2B5EF4-FFF2-40B4-BE49-F238E27FC236}">
                <a16:creationId xmlns:a16="http://schemas.microsoft.com/office/drawing/2014/main" id="{372E99C1-068A-4032-BA36-E20F904626CA}"/>
              </a:ext>
            </a:extLst>
          </p:cNvPr>
          <p:cNvSpPr txBox="1">
            <a:spLocks noChangeArrowheads="1"/>
          </p:cNvSpPr>
          <p:nvPr/>
        </p:nvSpPr>
        <p:spPr bwMode="auto">
          <a:xfrm>
            <a:off x="48768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3076" name="Text Box 4">
            <a:extLst>
              <a:ext uri="{FF2B5EF4-FFF2-40B4-BE49-F238E27FC236}">
                <a16:creationId xmlns:a16="http://schemas.microsoft.com/office/drawing/2014/main" id="{2C64719C-690F-44DB-BE64-8CB5A24E33E3}"/>
              </a:ext>
            </a:extLst>
          </p:cNvPr>
          <p:cNvSpPr txBox="1">
            <a:spLocks noChangeArrowheads="1"/>
          </p:cNvSpPr>
          <p:nvPr/>
        </p:nvSpPr>
        <p:spPr bwMode="auto">
          <a:xfrm>
            <a:off x="55626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3077" name="Text Box 5">
            <a:extLst>
              <a:ext uri="{FF2B5EF4-FFF2-40B4-BE49-F238E27FC236}">
                <a16:creationId xmlns:a16="http://schemas.microsoft.com/office/drawing/2014/main" id="{DF42CE52-2809-4406-BC77-DB2E638E8873}"/>
              </a:ext>
            </a:extLst>
          </p:cNvPr>
          <p:cNvSpPr txBox="1">
            <a:spLocks noChangeArrowheads="1"/>
          </p:cNvSpPr>
          <p:nvPr/>
        </p:nvSpPr>
        <p:spPr bwMode="auto">
          <a:xfrm>
            <a:off x="62484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3078" name="Text Box 6">
            <a:extLst>
              <a:ext uri="{FF2B5EF4-FFF2-40B4-BE49-F238E27FC236}">
                <a16:creationId xmlns:a16="http://schemas.microsoft.com/office/drawing/2014/main" id="{C0F0870C-1679-4522-AAF5-C42752F1C697}"/>
              </a:ext>
            </a:extLst>
          </p:cNvPr>
          <p:cNvSpPr txBox="1">
            <a:spLocks noChangeArrowheads="1"/>
          </p:cNvSpPr>
          <p:nvPr/>
        </p:nvSpPr>
        <p:spPr bwMode="auto">
          <a:xfrm>
            <a:off x="69342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3079" name="Text Box 7">
            <a:extLst>
              <a:ext uri="{FF2B5EF4-FFF2-40B4-BE49-F238E27FC236}">
                <a16:creationId xmlns:a16="http://schemas.microsoft.com/office/drawing/2014/main" id="{A502AB4B-3B55-4F9B-B65F-580A7868CD51}"/>
              </a:ext>
            </a:extLst>
          </p:cNvPr>
          <p:cNvSpPr txBox="1">
            <a:spLocks noChangeArrowheads="1"/>
          </p:cNvSpPr>
          <p:nvPr/>
        </p:nvSpPr>
        <p:spPr bwMode="auto">
          <a:xfrm>
            <a:off x="76200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3080" name="Text Box 8">
            <a:extLst>
              <a:ext uri="{FF2B5EF4-FFF2-40B4-BE49-F238E27FC236}">
                <a16:creationId xmlns:a16="http://schemas.microsoft.com/office/drawing/2014/main" id="{7DC87E99-C629-40F1-9B31-61EADF891ABD}"/>
              </a:ext>
            </a:extLst>
          </p:cNvPr>
          <p:cNvSpPr txBox="1">
            <a:spLocks noChangeArrowheads="1"/>
          </p:cNvSpPr>
          <p:nvPr/>
        </p:nvSpPr>
        <p:spPr bwMode="auto">
          <a:xfrm>
            <a:off x="434340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3081" name="Text Box 9">
            <a:extLst>
              <a:ext uri="{FF2B5EF4-FFF2-40B4-BE49-F238E27FC236}">
                <a16:creationId xmlns:a16="http://schemas.microsoft.com/office/drawing/2014/main" id="{E538A682-EDB8-4081-84B8-33FA2AD90305}"/>
              </a:ext>
            </a:extLst>
          </p:cNvPr>
          <p:cNvSpPr txBox="1">
            <a:spLocks noChangeArrowheads="1"/>
          </p:cNvSpPr>
          <p:nvPr/>
        </p:nvSpPr>
        <p:spPr bwMode="auto">
          <a:xfrm>
            <a:off x="502920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3082" name="Text Box 10">
            <a:extLst>
              <a:ext uri="{FF2B5EF4-FFF2-40B4-BE49-F238E27FC236}">
                <a16:creationId xmlns:a16="http://schemas.microsoft.com/office/drawing/2014/main" id="{4A94B327-3A69-4668-915A-358D0AEB7453}"/>
              </a:ext>
            </a:extLst>
          </p:cNvPr>
          <p:cNvSpPr txBox="1">
            <a:spLocks noChangeArrowheads="1"/>
          </p:cNvSpPr>
          <p:nvPr/>
        </p:nvSpPr>
        <p:spPr bwMode="auto">
          <a:xfrm>
            <a:off x="574675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3083" name="Text Box 11">
            <a:extLst>
              <a:ext uri="{FF2B5EF4-FFF2-40B4-BE49-F238E27FC236}">
                <a16:creationId xmlns:a16="http://schemas.microsoft.com/office/drawing/2014/main" id="{56DFB52D-EF56-4A52-A620-38393F947A22}"/>
              </a:ext>
            </a:extLst>
          </p:cNvPr>
          <p:cNvSpPr txBox="1">
            <a:spLocks noChangeArrowheads="1"/>
          </p:cNvSpPr>
          <p:nvPr/>
        </p:nvSpPr>
        <p:spPr bwMode="auto">
          <a:xfrm>
            <a:off x="643255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3084" name="Text Box 12">
            <a:extLst>
              <a:ext uri="{FF2B5EF4-FFF2-40B4-BE49-F238E27FC236}">
                <a16:creationId xmlns:a16="http://schemas.microsoft.com/office/drawing/2014/main" id="{9DDAF595-1135-415B-BAE1-A995084C657E}"/>
              </a:ext>
            </a:extLst>
          </p:cNvPr>
          <p:cNvSpPr txBox="1">
            <a:spLocks noChangeArrowheads="1"/>
          </p:cNvSpPr>
          <p:nvPr/>
        </p:nvSpPr>
        <p:spPr bwMode="auto">
          <a:xfrm>
            <a:off x="708660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3085" name="Text Box 13">
            <a:extLst>
              <a:ext uri="{FF2B5EF4-FFF2-40B4-BE49-F238E27FC236}">
                <a16:creationId xmlns:a16="http://schemas.microsoft.com/office/drawing/2014/main" id="{4E8DD081-B224-4D70-BB97-D27583EE2010}"/>
              </a:ext>
            </a:extLst>
          </p:cNvPr>
          <p:cNvSpPr txBox="1">
            <a:spLocks noChangeArrowheads="1"/>
          </p:cNvSpPr>
          <p:nvPr/>
        </p:nvSpPr>
        <p:spPr bwMode="auto">
          <a:xfrm>
            <a:off x="777240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3086" name="Text Box 14">
            <a:extLst>
              <a:ext uri="{FF2B5EF4-FFF2-40B4-BE49-F238E27FC236}">
                <a16:creationId xmlns:a16="http://schemas.microsoft.com/office/drawing/2014/main" id="{E65CCA3F-59C0-44CB-8DCF-67C3BEC39F0A}"/>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Tree>
    <p:extLst>
      <p:ext uri="{BB962C8B-B14F-4D97-AF65-F5344CB8AC3E}">
        <p14:creationId xmlns:p14="http://schemas.microsoft.com/office/powerpoint/2010/main" val="545665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a:extLst>
              <a:ext uri="{FF2B5EF4-FFF2-40B4-BE49-F238E27FC236}">
                <a16:creationId xmlns:a16="http://schemas.microsoft.com/office/drawing/2014/main" id="{B9926DE7-68CD-4096-ABD8-DF2D00806DAA}"/>
              </a:ext>
            </a:extLst>
          </p:cNvPr>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pPr indent="0">
              <a:defRPr/>
            </a:pPr>
            <a:r>
              <a:rPr lang="en-US" dirty="0"/>
              <a:t>Result of the 4th loop iteration(</a:t>
            </a:r>
            <a:r>
              <a:rPr lang="en-US" dirty="0" err="1"/>
              <a:t>i</a:t>
            </a:r>
            <a:r>
              <a:rPr lang="en-US" dirty="0"/>
              <a:t>==5)</a:t>
            </a:r>
          </a:p>
        </p:txBody>
      </p:sp>
      <p:sp>
        <p:nvSpPr>
          <p:cNvPr id="12291" name="Rectangle 3">
            <a:extLst>
              <a:ext uri="{FF2B5EF4-FFF2-40B4-BE49-F238E27FC236}">
                <a16:creationId xmlns:a16="http://schemas.microsoft.com/office/drawing/2014/main" id="{6E485184-F219-4C64-B6E6-496D556C94D0}"/>
              </a:ext>
            </a:extLst>
          </p:cNvPr>
          <p:cNvSpPr>
            <a:spLocks noChangeArrowheads="1"/>
          </p:cNvSpPr>
          <p:nvPr/>
        </p:nvSpPr>
        <p:spPr bwMode="auto">
          <a:xfrm>
            <a:off x="2203450" y="5334001"/>
            <a:ext cx="7931150" cy="461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1" i="0" u="none" strike="noStrike" kern="1200" cap="none" spc="0" normalizeH="0" baseline="0" noProof="0">
                <a:ln>
                  <a:noFill/>
                </a:ln>
                <a:solidFill>
                  <a:srgbClr val="FC0128"/>
                </a:solidFill>
                <a:effectLst/>
                <a:uLnTx/>
                <a:uFillTx/>
                <a:latin typeface="Courier New" panose="02070309020205020404" pitchFamily="49" charset="0"/>
                <a:ea typeface="+mn-ea"/>
                <a:cs typeface="+mn-cs"/>
              </a:rPr>
              <a:t>27</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7FFF00"/>
                </a:solidFill>
                <a:effectLst/>
                <a:uLnTx/>
                <a:uFillTx/>
                <a:latin typeface="Courier New" panose="02070309020205020404" pitchFamily="49" charset="0"/>
                <a:ea typeface="+mn-ea"/>
                <a:cs typeface="+mn-cs"/>
              </a:rPr>
              <a:t>14</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41 56 31</a:t>
            </a:r>
            <a:r>
              <a:rPr kumimoji="0" lang="en-US" altLang="ti-ET" sz="2400" b="1" i="0" u="none" strike="noStrike" kern="1200" cap="none" spc="0" normalizeH="0" baseline="0" noProof="0">
                <a:ln>
                  <a:noFill/>
                </a:ln>
                <a:solidFill>
                  <a:srgbClr val="D4A45A"/>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919191"/>
                </a:solidFill>
                <a:effectLst/>
                <a:uLnTx/>
                <a:uFillTx/>
                <a:latin typeface="Courier New" panose="02070309020205020404" pitchFamily="49" charset="0"/>
                <a:ea typeface="+mn-ea"/>
                <a:cs typeface="+mn-cs"/>
              </a:rPr>
              <a:t>9 22 8 14 53 99 11 2 24</a:t>
            </a:r>
          </a:p>
        </p:txBody>
      </p:sp>
      <p:sp>
        <p:nvSpPr>
          <p:cNvPr id="12292" name="Rectangle 4">
            <a:extLst>
              <a:ext uri="{FF2B5EF4-FFF2-40B4-BE49-F238E27FC236}">
                <a16:creationId xmlns:a16="http://schemas.microsoft.com/office/drawing/2014/main" id="{DBAEB1DC-B9A2-46FF-8A99-2F00980020EC}"/>
              </a:ext>
            </a:extLst>
          </p:cNvPr>
          <p:cNvSpPr>
            <a:spLocks noChangeArrowheads="1"/>
          </p:cNvSpPr>
          <p:nvPr/>
        </p:nvSpPr>
        <p:spPr bwMode="auto">
          <a:xfrm>
            <a:off x="2058988" y="4495801"/>
            <a:ext cx="80010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first   lastSmall               i             unknown items</a:t>
            </a:r>
          </a:p>
        </p:txBody>
      </p:sp>
      <p:sp>
        <p:nvSpPr>
          <p:cNvPr id="12293" name="Line 5">
            <a:extLst>
              <a:ext uri="{FF2B5EF4-FFF2-40B4-BE49-F238E27FC236}">
                <a16:creationId xmlns:a16="http://schemas.microsoft.com/office/drawing/2014/main" id="{9CA3989D-1E9B-433A-8FE9-52491C57FD9B}"/>
              </a:ext>
            </a:extLst>
          </p:cNvPr>
          <p:cNvSpPr>
            <a:spLocks noChangeShapeType="1"/>
          </p:cNvSpPr>
          <p:nvPr/>
        </p:nvSpPr>
        <p:spPr bwMode="auto">
          <a:xfrm>
            <a:off x="2514600" y="4876800"/>
            <a:ext cx="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2294" name="Line 6">
            <a:extLst>
              <a:ext uri="{FF2B5EF4-FFF2-40B4-BE49-F238E27FC236}">
                <a16:creationId xmlns:a16="http://schemas.microsoft.com/office/drawing/2014/main" id="{ED235C9E-C051-4DF4-AA8D-D1C7E0BBC136}"/>
              </a:ext>
            </a:extLst>
          </p:cNvPr>
          <p:cNvSpPr>
            <a:spLocks noChangeShapeType="1"/>
          </p:cNvSpPr>
          <p:nvPr/>
        </p:nvSpPr>
        <p:spPr bwMode="auto">
          <a:xfrm flipH="1">
            <a:off x="3200400" y="4800600"/>
            <a:ext cx="76200" cy="4572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2295" name="Line 7">
            <a:extLst>
              <a:ext uri="{FF2B5EF4-FFF2-40B4-BE49-F238E27FC236}">
                <a16:creationId xmlns:a16="http://schemas.microsoft.com/office/drawing/2014/main" id="{109FFAB0-36F8-4D9A-A579-FAA16D78472F}"/>
              </a:ext>
            </a:extLst>
          </p:cNvPr>
          <p:cNvSpPr>
            <a:spLocks noChangeShapeType="1"/>
          </p:cNvSpPr>
          <p:nvPr/>
        </p:nvSpPr>
        <p:spPr bwMode="auto">
          <a:xfrm>
            <a:off x="5181600" y="4876800"/>
            <a:ext cx="15240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2296" name="Line 8">
            <a:extLst>
              <a:ext uri="{FF2B5EF4-FFF2-40B4-BE49-F238E27FC236}">
                <a16:creationId xmlns:a16="http://schemas.microsoft.com/office/drawing/2014/main" id="{95AA76AB-6CCC-4DB1-94FE-E81D96AE240A}"/>
              </a:ext>
            </a:extLst>
          </p:cNvPr>
          <p:cNvSpPr>
            <a:spLocks noChangeShapeType="1"/>
          </p:cNvSpPr>
          <p:nvPr/>
        </p:nvSpPr>
        <p:spPr bwMode="auto">
          <a:xfrm>
            <a:off x="7315200" y="4876800"/>
            <a:ext cx="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2297" name="Line 9">
            <a:extLst>
              <a:ext uri="{FF2B5EF4-FFF2-40B4-BE49-F238E27FC236}">
                <a16:creationId xmlns:a16="http://schemas.microsoft.com/office/drawing/2014/main" id="{6C84737D-F974-4A7F-B21F-C03C52FC682F}"/>
              </a:ext>
            </a:extLst>
          </p:cNvPr>
          <p:cNvSpPr>
            <a:spLocks noChangeShapeType="1"/>
          </p:cNvSpPr>
          <p:nvPr/>
        </p:nvSpPr>
        <p:spPr bwMode="auto">
          <a:xfrm>
            <a:off x="51816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2298" name="Rectangle 10">
            <a:extLst>
              <a:ext uri="{FF2B5EF4-FFF2-40B4-BE49-F238E27FC236}">
                <a16:creationId xmlns:a16="http://schemas.microsoft.com/office/drawing/2014/main" id="{C48FCAD5-1B5F-4E2D-8A32-FFCD091AFC15}"/>
              </a:ext>
            </a:extLst>
          </p:cNvPr>
          <p:cNvSpPr>
            <a:spLocks noChangeArrowheads="1"/>
          </p:cNvSpPr>
          <p:nvPr/>
        </p:nvSpPr>
        <p:spPr bwMode="auto">
          <a:xfrm>
            <a:off x="1982788" y="6248401"/>
            <a:ext cx="7924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partition 1: all items &lt;= pivot        partition 2: all items &gt; pivot</a:t>
            </a:r>
          </a:p>
        </p:txBody>
      </p:sp>
      <p:sp>
        <p:nvSpPr>
          <p:cNvPr id="12299" name="Line 11">
            <a:extLst>
              <a:ext uri="{FF2B5EF4-FFF2-40B4-BE49-F238E27FC236}">
                <a16:creationId xmlns:a16="http://schemas.microsoft.com/office/drawing/2014/main" id="{EEA911C9-A682-45F0-9743-5FA0F7B8F3B8}"/>
              </a:ext>
            </a:extLst>
          </p:cNvPr>
          <p:cNvSpPr>
            <a:spLocks noChangeShapeType="1"/>
          </p:cNvSpPr>
          <p:nvPr/>
        </p:nvSpPr>
        <p:spPr bwMode="auto">
          <a:xfrm flipV="1">
            <a:off x="2590800" y="5867400"/>
            <a:ext cx="533400" cy="4572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2300" name="Line 12">
            <a:extLst>
              <a:ext uri="{FF2B5EF4-FFF2-40B4-BE49-F238E27FC236}">
                <a16:creationId xmlns:a16="http://schemas.microsoft.com/office/drawing/2014/main" id="{1E6300E3-946B-4D39-A4DD-8382DDD699E3}"/>
              </a:ext>
            </a:extLst>
          </p:cNvPr>
          <p:cNvSpPr>
            <a:spLocks noChangeShapeType="1"/>
          </p:cNvSpPr>
          <p:nvPr/>
        </p:nvSpPr>
        <p:spPr bwMode="auto">
          <a:xfrm flipH="1" flipV="1">
            <a:off x="4495800" y="5867400"/>
            <a:ext cx="213360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2301" name="Line 13">
            <a:extLst>
              <a:ext uri="{FF2B5EF4-FFF2-40B4-BE49-F238E27FC236}">
                <a16:creationId xmlns:a16="http://schemas.microsoft.com/office/drawing/2014/main" id="{06D33BC5-1637-438E-8EAA-8429F1AB05B9}"/>
              </a:ext>
            </a:extLst>
          </p:cNvPr>
          <p:cNvSpPr>
            <a:spLocks noChangeShapeType="1"/>
          </p:cNvSpPr>
          <p:nvPr/>
        </p:nvSpPr>
        <p:spPr bwMode="auto">
          <a:xfrm>
            <a:off x="34290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2302" name="Rectangle 14">
            <a:extLst>
              <a:ext uri="{FF2B5EF4-FFF2-40B4-BE49-F238E27FC236}">
                <a16:creationId xmlns:a16="http://schemas.microsoft.com/office/drawing/2014/main" id="{BC114800-39F4-483F-9EBE-0824ADD02EEF}"/>
              </a:ext>
            </a:extLst>
          </p:cNvPr>
          <p:cNvSpPr>
            <a:spLocks noChangeArrowheads="1"/>
          </p:cNvSpPr>
          <p:nvPr/>
        </p:nvSpPr>
        <p:spPr bwMode="auto">
          <a:xfrm>
            <a:off x="2041526" y="1905001"/>
            <a:ext cx="8474075"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20000"/>
              </a:spcBef>
              <a:spcAft>
                <a:spcPct val="0"/>
              </a:spcAft>
              <a:buClr>
                <a:srgbClr val="8CF4EA"/>
              </a:buClr>
              <a:buSzPct val="75000"/>
              <a:buFont typeface="Symbol" panose="05050102010706020507" pitchFamily="18" charset="2"/>
              <a:buChar char="¨"/>
              <a:tabLst/>
              <a:defRPr/>
            </a:pPr>
            <a:r>
              <a:rPr kumimoji="0" lang="en-US" altLang="ti-ET" sz="32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The following array shows no swap was made in the array since a[i] &lt;= a[first] was false</a:t>
            </a:r>
          </a:p>
          <a:p>
            <a:pPr marL="342900" marR="0" lvl="0" indent="-342900" algn="l" defTabSz="914400" rtl="0" eaLnBrk="0" fontAlgn="base" latinLnBrk="0" hangingPunct="0">
              <a:lnSpc>
                <a:spcPct val="100000"/>
              </a:lnSpc>
              <a:spcBef>
                <a:spcPct val="20000"/>
              </a:spcBef>
              <a:spcAft>
                <a:spcPct val="0"/>
              </a:spcAft>
              <a:buClr>
                <a:srgbClr val="8CF4EA"/>
              </a:buClr>
              <a:buSzPct val="75000"/>
              <a:buFont typeface="Symbol" panose="05050102010706020507" pitchFamily="18" charset="2"/>
              <a:buChar char="¨"/>
              <a:tabLst/>
              <a:defRPr/>
            </a:pPr>
            <a:r>
              <a:rPr kumimoji="0" lang="en-US" altLang="ti-ET" sz="32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lastSmall does NOT get incremented</a:t>
            </a:r>
          </a:p>
          <a:p>
            <a:pPr marL="342900" marR="0" lvl="0" indent="-342900" algn="l" defTabSz="914400" rtl="0" eaLnBrk="0" fontAlgn="base" latinLnBrk="0" hangingPunct="0">
              <a:lnSpc>
                <a:spcPct val="100000"/>
              </a:lnSpc>
              <a:spcBef>
                <a:spcPct val="20000"/>
              </a:spcBef>
              <a:spcAft>
                <a:spcPct val="0"/>
              </a:spcAft>
              <a:buClr>
                <a:srgbClr val="8CF4EA"/>
              </a:buClr>
              <a:buSzPct val="75000"/>
              <a:buFont typeface="Symbol" panose="05050102010706020507" pitchFamily="18" charset="2"/>
              <a:buChar char="¨"/>
              <a:tabLst/>
              <a:defRPr/>
            </a:pPr>
            <a:r>
              <a:rPr kumimoji="0" lang="en-US" altLang="ti-ET" sz="32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i gets incremented to reference 9</a:t>
            </a:r>
          </a:p>
        </p:txBody>
      </p:sp>
    </p:spTree>
    <p:extLst>
      <p:ext uri="{BB962C8B-B14F-4D97-AF65-F5344CB8AC3E}">
        <p14:creationId xmlns:p14="http://schemas.microsoft.com/office/powerpoint/2010/main" val="1790808082"/>
      </p:ext>
    </p:extLst>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6" name="Text Box 14">
            <a:extLst>
              <a:ext uri="{FF2B5EF4-FFF2-40B4-BE49-F238E27FC236}">
                <a16:creationId xmlns:a16="http://schemas.microsoft.com/office/drawing/2014/main" id="{658E3FF4-EC13-4458-93EF-8A8576F308E4}"/>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8207" name="Text Box 15">
            <a:extLst>
              <a:ext uri="{FF2B5EF4-FFF2-40B4-BE49-F238E27FC236}">
                <a16:creationId xmlns:a16="http://schemas.microsoft.com/office/drawing/2014/main" id="{3A128E95-F5EE-48DE-AFE2-D05096FEB02C}"/>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8208" name="Text Box 16">
            <a:extLst>
              <a:ext uri="{FF2B5EF4-FFF2-40B4-BE49-F238E27FC236}">
                <a16:creationId xmlns:a16="http://schemas.microsoft.com/office/drawing/2014/main" id="{4B587E0F-F9E2-4539-B38E-70C2750B5313}"/>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209" name="Text Box 17">
            <a:extLst>
              <a:ext uri="{FF2B5EF4-FFF2-40B4-BE49-F238E27FC236}">
                <a16:creationId xmlns:a16="http://schemas.microsoft.com/office/drawing/2014/main" id="{5FDDEE3E-0ECD-4D1F-BC2B-428DCE08D289}"/>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8210" name="Text Box 18">
            <a:extLst>
              <a:ext uri="{FF2B5EF4-FFF2-40B4-BE49-F238E27FC236}">
                <a16:creationId xmlns:a16="http://schemas.microsoft.com/office/drawing/2014/main" id="{AED910B5-3E4C-4924-A78C-1F2EEF971D6F}"/>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8211" name="Text Box 19">
            <a:extLst>
              <a:ext uri="{FF2B5EF4-FFF2-40B4-BE49-F238E27FC236}">
                <a16:creationId xmlns:a16="http://schemas.microsoft.com/office/drawing/2014/main" id="{01031B8E-1DBE-4EC6-9BD7-A3BBB1B15465}"/>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212" name="Text Box 20">
            <a:extLst>
              <a:ext uri="{FF2B5EF4-FFF2-40B4-BE49-F238E27FC236}">
                <a16:creationId xmlns:a16="http://schemas.microsoft.com/office/drawing/2014/main" id="{C55FBDE4-7A76-428B-9C5D-8E08E0A9E64E}"/>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8213" name="Text Box 21">
            <a:extLst>
              <a:ext uri="{FF2B5EF4-FFF2-40B4-BE49-F238E27FC236}">
                <a16:creationId xmlns:a16="http://schemas.microsoft.com/office/drawing/2014/main" id="{C2D50296-981A-48D6-8049-D56D3A214E35}"/>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8214" name="Text Box 22">
            <a:extLst>
              <a:ext uri="{FF2B5EF4-FFF2-40B4-BE49-F238E27FC236}">
                <a16:creationId xmlns:a16="http://schemas.microsoft.com/office/drawing/2014/main" id="{0924D01B-FA32-4E43-9326-D491E4D911D8}"/>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8215" name="Text Box 23">
            <a:extLst>
              <a:ext uri="{FF2B5EF4-FFF2-40B4-BE49-F238E27FC236}">
                <a16:creationId xmlns:a16="http://schemas.microsoft.com/office/drawing/2014/main" id="{071B0005-76FC-4387-A1D1-11745DE8FCD2}"/>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8216" name="Text Box 24">
            <a:extLst>
              <a:ext uri="{FF2B5EF4-FFF2-40B4-BE49-F238E27FC236}">
                <a16:creationId xmlns:a16="http://schemas.microsoft.com/office/drawing/2014/main" id="{7CB31F3F-6586-4072-B13C-2DAAF2876EF7}"/>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217" name="Text Box 25">
            <a:extLst>
              <a:ext uri="{FF2B5EF4-FFF2-40B4-BE49-F238E27FC236}">
                <a16:creationId xmlns:a16="http://schemas.microsoft.com/office/drawing/2014/main" id="{557F16D5-1C11-4F7B-859D-4C4E02C145FA}"/>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8218" name="Text Box 26">
            <a:extLst>
              <a:ext uri="{FF2B5EF4-FFF2-40B4-BE49-F238E27FC236}">
                <a16:creationId xmlns:a16="http://schemas.microsoft.com/office/drawing/2014/main" id="{54AB484A-60D3-4131-97D2-EEF419507592}"/>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219" name="Text Box 27">
            <a:extLst>
              <a:ext uri="{FF2B5EF4-FFF2-40B4-BE49-F238E27FC236}">
                <a16:creationId xmlns:a16="http://schemas.microsoft.com/office/drawing/2014/main" id="{D08E8E62-648B-42F0-8206-C83EA81B47A9}"/>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Tree>
    <p:extLst>
      <p:ext uri="{BB962C8B-B14F-4D97-AF65-F5344CB8AC3E}">
        <p14:creationId xmlns:p14="http://schemas.microsoft.com/office/powerpoint/2010/main" val="301379752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0" name="Text Box 14">
            <a:extLst>
              <a:ext uri="{FF2B5EF4-FFF2-40B4-BE49-F238E27FC236}">
                <a16:creationId xmlns:a16="http://schemas.microsoft.com/office/drawing/2014/main" id="{95A798C2-59BE-4DFE-99F0-35970A489FCE}"/>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4111" name="Text Box 15">
            <a:extLst>
              <a:ext uri="{FF2B5EF4-FFF2-40B4-BE49-F238E27FC236}">
                <a16:creationId xmlns:a16="http://schemas.microsoft.com/office/drawing/2014/main" id="{D2B70156-8E6E-482A-92A6-3D29ED8E6597}"/>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4112" name="Text Box 16">
            <a:extLst>
              <a:ext uri="{FF2B5EF4-FFF2-40B4-BE49-F238E27FC236}">
                <a16:creationId xmlns:a16="http://schemas.microsoft.com/office/drawing/2014/main" id="{36BBC93C-E796-4299-A173-8B082FF02D03}"/>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4113" name="Text Box 17">
            <a:extLst>
              <a:ext uri="{FF2B5EF4-FFF2-40B4-BE49-F238E27FC236}">
                <a16:creationId xmlns:a16="http://schemas.microsoft.com/office/drawing/2014/main" id="{2B7877B7-6B90-4873-9D5D-334B7FE71B1E}"/>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4114" name="Text Box 18">
            <a:extLst>
              <a:ext uri="{FF2B5EF4-FFF2-40B4-BE49-F238E27FC236}">
                <a16:creationId xmlns:a16="http://schemas.microsoft.com/office/drawing/2014/main" id="{CC4ECBF4-8028-45B3-9548-3AD07BD7FF81}"/>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4115" name="Text Box 19">
            <a:extLst>
              <a:ext uri="{FF2B5EF4-FFF2-40B4-BE49-F238E27FC236}">
                <a16:creationId xmlns:a16="http://schemas.microsoft.com/office/drawing/2014/main" id="{81189F81-9C00-4E3A-A21E-2EAF51B00454}"/>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4116" name="Text Box 20">
            <a:extLst>
              <a:ext uri="{FF2B5EF4-FFF2-40B4-BE49-F238E27FC236}">
                <a16:creationId xmlns:a16="http://schemas.microsoft.com/office/drawing/2014/main" id="{1023907F-45C5-4F18-87ED-BFB8D9D69625}"/>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4117" name="Text Box 21">
            <a:extLst>
              <a:ext uri="{FF2B5EF4-FFF2-40B4-BE49-F238E27FC236}">
                <a16:creationId xmlns:a16="http://schemas.microsoft.com/office/drawing/2014/main" id="{62161A88-BFFB-45D7-805C-95D08AA9A6D0}"/>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4118" name="Text Box 22">
            <a:extLst>
              <a:ext uri="{FF2B5EF4-FFF2-40B4-BE49-F238E27FC236}">
                <a16:creationId xmlns:a16="http://schemas.microsoft.com/office/drawing/2014/main" id="{01FFA4C8-2945-4C79-B79B-855291EEDFB5}"/>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4119" name="Text Box 23">
            <a:extLst>
              <a:ext uri="{FF2B5EF4-FFF2-40B4-BE49-F238E27FC236}">
                <a16:creationId xmlns:a16="http://schemas.microsoft.com/office/drawing/2014/main" id="{9CB0A1B0-61E2-4841-B628-E42E771ABD8D}"/>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4120" name="Text Box 24">
            <a:extLst>
              <a:ext uri="{FF2B5EF4-FFF2-40B4-BE49-F238E27FC236}">
                <a16:creationId xmlns:a16="http://schemas.microsoft.com/office/drawing/2014/main" id="{E2572D10-0501-43ED-9F63-63BEFCBE0953}"/>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4121" name="Text Box 25">
            <a:extLst>
              <a:ext uri="{FF2B5EF4-FFF2-40B4-BE49-F238E27FC236}">
                <a16:creationId xmlns:a16="http://schemas.microsoft.com/office/drawing/2014/main" id="{ABFADAD9-5192-4355-918F-EA178EDA437B}"/>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4122" name="Text Box 26">
            <a:extLst>
              <a:ext uri="{FF2B5EF4-FFF2-40B4-BE49-F238E27FC236}">
                <a16:creationId xmlns:a16="http://schemas.microsoft.com/office/drawing/2014/main" id="{AC4711B8-BC92-4B7A-93AF-98D2C1A28A2A}"/>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4123" name="Text Box 27">
            <a:extLst>
              <a:ext uri="{FF2B5EF4-FFF2-40B4-BE49-F238E27FC236}">
                <a16:creationId xmlns:a16="http://schemas.microsoft.com/office/drawing/2014/main" id="{87C678CD-CF61-45D2-9DF6-8F0FB18E19B8}"/>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4128" name="Text Box 32">
            <a:extLst>
              <a:ext uri="{FF2B5EF4-FFF2-40B4-BE49-F238E27FC236}">
                <a16:creationId xmlns:a16="http://schemas.microsoft.com/office/drawing/2014/main" id="{0684CA70-06D7-4D6F-B740-C4118270176B}"/>
              </a:ext>
            </a:extLst>
          </p:cNvPr>
          <p:cNvSpPr txBox="1">
            <a:spLocks noChangeArrowheads="1"/>
          </p:cNvSpPr>
          <p:nvPr/>
        </p:nvSpPr>
        <p:spPr bwMode="auto">
          <a:xfrm>
            <a:off x="1965326" y="2743201"/>
            <a:ext cx="1044575"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 ?</a:t>
            </a:r>
          </a:p>
        </p:txBody>
      </p:sp>
      <p:sp>
        <p:nvSpPr>
          <p:cNvPr id="4129" name="Text Box 33">
            <a:extLst>
              <a:ext uri="{FF2B5EF4-FFF2-40B4-BE49-F238E27FC236}">
                <a16:creationId xmlns:a16="http://schemas.microsoft.com/office/drawing/2014/main" id="{5AEEE843-51A8-43FE-AB56-3E73F8CC6D36}"/>
              </a:ext>
            </a:extLst>
          </p:cNvPr>
          <p:cNvSpPr txBox="1">
            <a:spLocks noChangeArrowheads="1"/>
          </p:cNvSpPr>
          <p:nvPr/>
        </p:nvSpPr>
        <p:spPr bwMode="auto">
          <a:xfrm>
            <a:off x="4556126" y="4308475"/>
            <a:ext cx="308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Partition Initialization...</a:t>
            </a:r>
          </a:p>
        </p:txBody>
      </p:sp>
    </p:spTree>
    <p:extLst>
      <p:ext uri="{BB962C8B-B14F-4D97-AF65-F5344CB8AC3E}">
        <p14:creationId xmlns:p14="http://schemas.microsoft.com/office/powerpoint/2010/main" val="29842300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2" name="Text Box 14">
            <a:extLst>
              <a:ext uri="{FF2B5EF4-FFF2-40B4-BE49-F238E27FC236}">
                <a16:creationId xmlns:a16="http://schemas.microsoft.com/office/drawing/2014/main" id="{19859877-DA75-4952-A098-8D256A170B21}"/>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7183" name="Text Box 15">
            <a:extLst>
              <a:ext uri="{FF2B5EF4-FFF2-40B4-BE49-F238E27FC236}">
                <a16:creationId xmlns:a16="http://schemas.microsoft.com/office/drawing/2014/main" id="{E2B75315-EA41-4B37-9C15-3BA84B18499A}"/>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7184" name="Text Box 16">
            <a:extLst>
              <a:ext uri="{FF2B5EF4-FFF2-40B4-BE49-F238E27FC236}">
                <a16:creationId xmlns:a16="http://schemas.microsoft.com/office/drawing/2014/main" id="{F9FE1BC8-BBB0-4DEF-8715-3DE373D6036A}"/>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7185" name="Text Box 17">
            <a:extLst>
              <a:ext uri="{FF2B5EF4-FFF2-40B4-BE49-F238E27FC236}">
                <a16:creationId xmlns:a16="http://schemas.microsoft.com/office/drawing/2014/main" id="{8353A56F-65A0-4050-B0B5-554A299EFC3F}"/>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7186" name="Text Box 18">
            <a:extLst>
              <a:ext uri="{FF2B5EF4-FFF2-40B4-BE49-F238E27FC236}">
                <a16:creationId xmlns:a16="http://schemas.microsoft.com/office/drawing/2014/main" id="{9F6164E1-1FEB-42E0-B80B-2B63DD3FC5FF}"/>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7187" name="Text Box 19">
            <a:extLst>
              <a:ext uri="{FF2B5EF4-FFF2-40B4-BE49-F238E27FC236}">
                <a16:creationId xmlns:a16="http://schemas.microsoft.com/office/drawing/2014/main" id="{9792268A-9D8D-4798-B186-D37EEA6E0641}"/>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188" name="Text Box 20">
            <a:extLst>
              <a:ext uri="{FF2B5EF4-FFF2-40B4-BE49-F238E27FC236}">
                <a16:creationId xmlns:a16="http://schemas.microsoft.com/office/drawing/2014/main" id="{F3640479-F292-4F49-A7BE-D37A0E660611}"/>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189" name="Text Box 21">
            <a:extLst>
              <a:ext uri="{FF2B5EF4-FFF2-40B4-BE49-F238E27FC236}">
                <a16:creationId xmlns:a16="http://schemas.microsoft.com/office/drawing/2014/main" id="{3A803827-93F5-433D-BB58-D41D3B7C88BD}"/>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7190" name="Text Box 22">
            <a:extLst>
              <a:ext uri="{FF2B5EF4-FFF2-40B4-BE49-F238E27FC236}">
                <a16:creationId xmlns:a16="http://schemas.microsoft.com/office/drawing/2014/main" id="{0A2A9A5E-B0D9-4416-B9D7-6B5DB797881E}"/>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7191" name="Text Box 23">
            <a:extLst>
              <a:ext uri="{FF2B5EF4-FFF2-40B4-BE49-F238E27FC236}">
                <a16:creationId xmlns:a16="http://schemas.microsoft.com/office/drawing/2014/main" id="{F7B25DE1-9E2C-4FE4-A579-EDC229CB69FB}"/>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7192" name="Text Box 24">
            <a:extLst>
              <a:ext uri="{FF2B5EF4-FFF2-40B4-BE49-F238E27FC236}">
                <a16:creationId xmlns:a16="http://schemas.microsoft.com/office/drawing/2014/main" id="{89BC674A-01DB-4795-9CB4-B1180E6C4069}"/>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193" name="Text Box 25">
            <a:extLst>
              <a:ext uri="{FF2B5EF4-FFF2-40B4-BE49-F238E27FC236}">
                <a16:creationId xmlns:a16="http://schemas.microsoft.com/office/drawing/2014/main" id="{F9AE9297-9EA5-4297-BB22-72652E3AD907}"/>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194" name="Text Box 26">
            <a:extLst>
              <a:ext uri="{FF2B5EF4-FFF2-40B4-BE49-F238E27FC236}">
                <a16:creationId xmlns:a16="http://schemas.microsoft.com/office/drawing/2014/main" id="{FBB1556D-B820-4563-86E6-BCD691A19828}"/>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7195" name="Text Box 27">
            <a:extLst>
              <a:ext uri="{FF2B5EF4-FFF2-40B4-BE49-F238E27FC236}">
                <a16:creationId xmlns:a16="http://schemas.microsoft.com/office/drawing/2014/main" id="{6A3A9625-992D-4A75-BD01-9551D5F71482}"/>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7200" name="Text Box 32">
            <a:extLst>
              <a:ext uri="{FF2B5EF4-FFF2-40B4-BE49-F238E27FC236}">
                <a16:creationId xmlns:a16="http://schemas.microsoft.com/office/drawing/2014/main" id="{6FCA3CD2-D2E7-4CD3-82BA-FC2AEEBE2995}"/>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7201" name="Text Box 33">
            <a:extLst>
              <a:ext uri="{FF2B5EF4-FFF2-40B4-BE49-F238E27FC236}">
                <a16:creationId xmlns:a16="http://schemas.microsoft.com/office/drawing/2014/main" id="{68F09D78-04D4-46B7-97D5-164C5C60E818}"/>
              </a:ext>
            </a:extLst>
          </p:cNvPr>
          <p:cNvSpPr txBox="1">
            <a:spLocks noChangeArrowheads="1"/>
          </p:cNvSpPr>
          <p:nvPr/>
        </p:nvSpPr>
        <p:spPr bwMode="auto">
          <a:xfrm>
            <a:off x="4556126" y="4308475"/>
            <a:ext cx="308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Partition Initialization...</a:t>
            </a:r>
          </a:p>
        </p:txBody>
      </p:sp>
    </p:spTree>
    <p:extLst>
      <p:ext uri="{BB962C8B-B14F-4D97-AF65-F5344CB8AC3E}">
        <p14:creationId xmlns:p14="http://schemas.microsoft.com/office/powerpoint/2010/main" val="396641631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4" name="Text Box 14">
            <a:extLst>
              <a:ext uri="{FF2B5EF4-FFF2-40B4-BE49-F238E27FC236}">
                <a16:creationId xmlns:a16="http://schemas.microsoft.com/office/drawing/2014/main" id="{CA87D8DB-0202-4D0F-B81F-A51DC4C4984F}"/>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5135" name="Text Box 15">
            <a:extLst>
              <a:ext uri="{FF2B5EF4-FFF2-40B4-BE49-F238E27FC236}">
                <a16:creationId xmlns:a16="http://schemas.microsoft.com/office/drawing/2014/main" id="{A6E065D8-20AA-49FA-BD8C-B5742E563C02}"/>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5136" name="Text Box 16">
            <a:extLst>
              <a:ext uri="{FF2B5EF4-FFF2-40B4-BE49-F238E27FC236}">
                <a16:creationId xmlns:a16="http://schemas.microsoft.com/office/drawing/2014/main" id="{C425DADD-283F-422A-BED5-AD2CEC6EAC6E}"/>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5137" name="Text Box 17">
            <a:extLst>
              <a:ext uri="{FF2B5EF4-FFF2-40B4-BE49-F238E27FC236}">
                <a16:creationId xmlns:a16="http://schemas.microsoft.com/office/drawing/2014/main" id="{816638FA-1E31-4D5D-B3D4-2E784179B938}"/>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5138" name="Text Box 18">
            <a:extLst>
              <a:ext uri="{FF2B5EF4-FFF2-40B4-BE49-F238E27FC236}">
                <a16:creationId xmlns:a16="http://schemas.microsoft.com/office/drawing/2014/main" id="{7B1E6BED-91CA-45CE-A288-08A153E25467}"/>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5139" name="Text Box 19">
            <a:extLst>
              <a:ext uri="{FF2B5EF4-FFF2-40B4-BE49-F238E27FC236}">
                <a16:creationId xmlns:a16="http://schemas.microsoft.com/office/drawing/2014/main" id="{5F7377AE-24A8-4D34-9818-9720FD7FBE85}"/>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5140" name="Text Box 20">
            <a:extLst>
              <a:ext uri="{FF2B5EF4-FFF2-40B4-BE49-F238E27FC236}">
                <a16:creationId xmlns:a16="http://schemas.microsoft.com/office/drawing/2014/main" id="{8CBE7B9B-3773-423B-AA39-562C19CA0D2A}"/>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5141" name="Text Box 21">
            <a:extLst>
              <a:ext uri="{FF2B5EF4-FFF2-40B4-BE49-F238E27FC236}">
                <a16:creationId xmlns:a16="http://schemas.microsoft.com/office/drawing/2014/main" id="{364CD625-705E-47A2-94A8-B76FAC386BA5}"/>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5142" name="Text Box 22">
            <a:extLst>
              <a:ext uri="{FF2B5EF4-FFF2-40B4-BE49-F238E27FC236}">
                <a16:creationId xmlns:a16="http://schemas.microsoft.com/office/drawing/2014/main" id="{DF81C7F5-BA12-4D56-A19E-8F9269207E28}"/>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5143" name="Text Box 23">
            <a:extLst>
              <a:ext uri="{FF2B5EF4-FFF2-40B4-BE49-F238E27FC236}">
                <a16:creationId xmlns:a16="http://schemas.microsoft.com/office/drawing/2014/main" id="{67516BF3-DFF2-490F-89D5-52712BAA3007}"/>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5144" name="Text Box 24">
            <a:extLst>
              <a:ext uri="{FF2B5EF4-FFF2-40B4-BE49-F238E27FC236}">
                <a16:creationId xmlns:a16="http://schemas.microsoft.com/office/drawing/2014/main" id="{9C4885B8-66AB-4815-88DB-17CFD909B3A1}"/>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5145" name="Text Box 25">
            <a:extLst>
              <a:ext uri="{FF2B5EF4-FFF2-40B4-BE49-F238E27FC236}">
                <a16:creationId xmlns:a16="http://schemas.microsoft.com/office/drawing/2014/main" id="{B5DD43B3-D1EE-4F14-8F88-8E1E82A278F7}"/>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5146" name="Text Box 26">
            <a:extLst>
              <a:ext uri="{FF2B5EF4-FFF2-40B4-BE49-F238E27FC236}">
                <a16:creationId xmlns:a16="http://schemas.microsoft.com/office/drawing/2014/main" id="{BD34702E-4B04-40EB-AF5E-E6E3E15360F6}"/>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5147" name="Text Box 27">
            <a:extLst>
              <a:ext uri="{FF2B5EF4-FFF2-40B4-BE49-F238E27FC236}">
                <a16:creationId xmlns:a16="http://schemas.microsoft.com/office/drawing/2014/main" id="{AF6D0A1E-20A8-4F71-9360-5F45DA64BC99}"/>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5148" name="Text Box 28">
            <a:extLst>
              <a:ext uri="{FF2B5EF4-FFF2-40B4-BE49-F238E27FC236}">
                <a16:creationId xmlns:a16="http://schemas.microsoft.com/office/drawing/2014/main" id="{AC6D67AE-5E7D-48E1-A296-7DAA4A3F443B}"/>
              </a:ext>
            </a:extLst>
          </p:cNvPr>
          <p:cNvSpPr txBox="1">
            <a:spLocks noChangeArrowheads="1"/>
          </p:cNvSpPr>
          <p:nvPr/>
        </p:nvSpPr>
        <p:spPr bwMode="auto">
          <a:xfrm>
            <a:off x="4191000" y="29368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5149" name="Line 29">
            <a:extLst>
              <a:ext uri="{FF2B5EF4-FFF2-40B4-BE49-F238E27FC236}">
                <a16:creationId xmlns:a16="http://schemas.microsoft.com/office/drawing/2014/main" id="{FEE503ED-F423-4074-A57B-1BCD15238324}"/>
              </a:ext>
            </a:extLst>
          </p:cNvPr>
          <p:cNvSpPr>
            <a:spLocks noChangeShapeType="1"/>
          </p:cNvSpPr>
          <p:nvPr/>
        </p:nvSpPr>
        <p:spPr bwMode="auto">
          <a:xfrm flipV="1">
            <a:off x="44354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152" name="Text Box 32">
            <a:extLst>
              <a:ext uri="{FF2B5EF4-FFF2-40B4-BE49-F238E27FC236}">
                <a16:creationId xmlns:a16="http://schemas.microsoft.com/office/drawing/2014/main" id="{89D9729F-D9E2-4CB8-96A7-1BE669CE43DD}"/>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5153" name="Text Box 33">
            <a:extLst>
              <a:ext uri="{FF2B5EF4-FFF2-40B4-BE49-F238E27FC236}">
                <a16:creationId xmlns:a16="http://schemas.microsoft.com/office/drawing/2014/main" id="{C1111D04-5AD5-4F12-BF75-31DED57EA2E6}"/>
              </a:ext>
            </a:extLst>
          </p:cNvPr>
          <p:cNvSpPr txBox="1">
            <a:spLocks noChangeArrowheads="1"/>
          </p:cNvSpPr>
          <p:nvPr/>
        </p:nvSpPr>
        <p:spPr bwMode="auto">
          <a:xfrm>
            <a:off x="4556126" y="4308475"/>
            <a:ext cx="308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Partition Initialization...</a:t>
            </a:r>
          </a:p>
        </p:txBody>
      </p:sp>
    </p:spTree>
    <p:extLst>
      <p:ext uri="{BB962C8B-B14F-4D97-AF65-F5344CB8AC3E}">
        <p14:creationId xmlns:p14="http://schemas.microsoft.com/office/powerpoint/2010/main" val="340959663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8" name="Text Box 14">
            <a:extLst>
              <a:ext uri="{FF2B5EF4-FFF2-40B4-BE49-F238E27FC236}">
                <a16:creationId xmlns:a16="http://schemas.microsoft.com/office/drawing/2014/main" id="{AEE40C8E-EEC3-4439-98D9-0B5808B67769}"/>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6159" name="Text Box 15">
            <a:extLst>
              <a:ext uri="{FF2B5EF4-FFF2-40B4-BE49-F238E27FC236}">
                <a16:creationId xmlns:a16="http://schemas.microsoft.com/office/drawing/2014/main" id="{95477B60-524A-4100-BA8B-ECA917FF8417}"/>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6160" name="Text Box 16">
            <a:extLst>
              <a:ext uri="{FF2B5EF4-FFF2-40B4-BE49-F238E27FC236}">
                <a16:creationId xmlns:a16="http://schemas.microsoft.com/office/drawing/2014/main" id="{7F31F333-4BEE-4528-B30D-C770BFEC1E53}"/>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6161" name="Text Box 17">
            <a:extLst>
              <a:ext uri="{FF2B5EF4-FFF2-40B4-BE49-F238E27FC236}">
                <a16:creationId xmlns:a16="http://schemas.microsoft.com/office/drawing/2014/main" id="{5B6D46C0-BFE8-4AFF-BA93-0E7DA24BF842}"/>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6162" name="Text Box 18">
            <a:extLst>
              <a:ext uri="{FF2B5EF4-FFF2-40B4-BE49-F238E27FC236}">
                <a16:creationId xmlns:a16="http://schemas.microsoft.com/office/drawing/2014/main" id="{219BEE91-4BBD-47CE-AF60-A5EC96957F2C}"/>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6163" name="Text Box 19">
            <a:extLst>
              <a:ext uri="{FF2B5EF4-FFF2-40B4-BE49-F238E27FC236}">
                <a16:creationId xmlns:a16="http://schemas.microsoft.com/office/drawing/2014/main" id="{B061D0B4-0F62-4185-80F1-6225FF7DE9BD}"/>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164" name="Text Box 20">
            <a:extLst>
              <a:ext uri="{FF2B5EF4-FFF2-40B4-BE49-F238E27FC236}">
                <a16:creationId xmlns:a16="http://schemas.microsoft.com/office/drawing/2014/main" id="{C8798CBF-0B24-46E0-B943-4DAC007CC9E6}"/>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165" name="Text Box 21">
            <a:extLst>
              <a:ext uri="{FF2B5EF4-FFF2-40B4-BE49-F238E27FC236}">
                <a16:creationId xmlns:a16="http://schemas.microsoft.com/office/drawing/2014/main" id="{5FE64A5C-E694-4025-A881-502E4BC47DF5}"/>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6166" name="Text Box 22">
            <a:extLst>
              <a:ext uri="{FF2B5EF4-FFF2-40B4-BE49-F238E27FC236}">
                <a16:creationId xmlns:a16="http://schemas.microsoft.com/office/drawing/2014/main" id="{400968DC-69E1-4302-86C6-9BDD168C90D9}"/>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6167" name="Text Box 23">
            <a:extLst>
              <a:ext uri="{FF2B5EF4-FFF2-40B4-BE49-F238E27FC236}">
                <a16:creationId xmlns:a16="http://schemas.microsoft.com/office/drawing/2014/main" id="{2E80239D-E918-4DC5-9179-3F0B64D0386C}"/>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6168" name="Text Box 24">
            <a:extLst>
              <a:ext uri="{FF2B5EF4-FFF2-40B4-BE49-F238E27FC236}">
                <a16:creationId xmlns:a16="http://schemas.microsoft.com/office/drawing/2014/main" id="{2723A09E-5445-4E49-AC21-F2D2E1C8B5D5}"/>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169" name="Text Box 25">
            <a:extLst>
              <a:ext uri="{FF2B5EF4-FFF2-40B4-BE49-F238E27FC236}">
                <a16:creationId xmlns:a16="http://schemas.microsoft.com/office/drawing/2014/main" id="{29E9D2A5-50D4-4445-A2F1-3FFEED74D11D}"/>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170" name="Text Box 26">
            <a:extLst>
              <a:ext uri="{FF2B5EF4-FFF2-40B4-BE49-F238E27FC236}">
                <a16:creationId xmlns:a16="http://schemas.microsoft.com/office/drawing/2014/main" id="{A092B0EF-B8EC-4DF6-982E-B5E634330F07}"/>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6171" name="Text Box 27">
            <a:extLst>
              <a:ext uri="{FF2B5EF4-FFF2-40B4-BE49-F238E27FC236}">
                <a16:creationId xmlns:a16="http://schemas.microsoft.com/office/drawing/2014/main" id="{307296F8-5D9C-486A-82D4-E8FA3709AF1D}"/>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6172" name="Text Box 28">
            <a:extLst>
              <a:ext uri="{FF2B5EF4-FFF2-40B4-BE49-F238E27FC236}">
                <a16:creationId xmlns:a16="http://schemas.microsoft.com/office/drawing/2014/main" id="{E654B396-B436-485F-8477-A79CECDB093A}"/>
              </a:ext>
            </a:extLst>
          </p:cNvPr>
          <p:cNvSpPr txBox="1">
            <a:spLocks noChangeArrowheads="1"/>
          </p:cNvSpPr>
          <p:nvPr/>
        </p:nvSpPr>
        <p:spPr bwMode="auto">
          <a:xfrm>
            <a:off x="4191000" y="29368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6173" name="Line 29">
            <a:extLst>
              <a:ext uri="{FF2B5EF4-FFF2-40B4-BE49-F238E27FC236}">
                <a16:creationId xmlns:a16="http://schemas.microsoft.com/office/drawing/2014/main" id="{A850BC1D-D08B-4CA3-AF0D-3F3FEACD2232}"/>
              </a:ext>
            </a:extLst>
          </p:cNvPr>
          <p:cNvSpPr>
            <a:spLocks noChangeShapeType="1"/>
          </p:cNvSpPr>
          <p:nvPr/>
        </p:nvSpPr>
        <p:spPr bwMode="auto">
          <a:xfrm flipV="1">
            <a:off x="44354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174" name="Text Box 30">
            <a:extLst>
              <a:ext uri="{FF2B5EF4-FFF2-40B4-BE49-F238E27FC236}">
                <a16:creationId xmlns:a16="http://schemas.microsoft.com/office/drawing/2014/main" id="{9B9F9906-CB79-4B83-8F98-0CE1F8BC96AC}"/>
              </a:ext>
            </a:extLst>
          </p:cNvPr>
          <p:cNvSpPr txBox="1">
            <a:spLocks noChangeArrowheads="1"/>
          </p:cNvSpPr>
          <p:nvPr/>
        </p:nvSpPr>
        <p:spPr bwMode="auto">
          <a:xfrm>
            <a:off x="7659688" y="2981325"/>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6175" name="Line 31">
            <a:extLst>
              <a:ext uri="{FF2B5EF4-FFF2-40B4-BE49-F238E27FC236}">
                <a16:creationId xmlns:a16="http://schemas.microsoft.com/office/drawing/2014/main" id="{D4EDBD12-0D7E-451F-871F-3A6206371F4E}"/>
              </a:ext>
            </a:extLst>
          </p:cNvPr>
          <p:cNvSpPr>
            <a:spLocks noChangeShapeType="1"/>
          </p:cNvSpPr>
          <p:nvPr/>
        </p:nvSpPr>
        <p:spPr bwMode="auto">
          <a:xfrm flipV="1">
            <a:off x="7940675"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176" name="Text Box 32">
            <a:extLst>
              <a:ext uri="{FF2B5EF4-FFF2-40B4-BE49-F238E27FC236}">
                <a16:creationId xmlns:a16="http://schemas.microsoft.com/office/drawing/2014/main" id="{57A2911A-5D83-483F-9DC6-E7973A06A1FA}"/>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6177" name="Text Box 33">
            <a:extLst>
              <a:ext uri="{FF2B5EF4-FFF2-40B4-BE49-F238E27FC236}">
                <a16:creationId xmlns:a16="http://schemas.microsoft.com/office/drawing/2014/main" id="{E6EC8101-B0CB-42A5-AE78-6B478D944072}"/>
              </a:ext>
            </a:extLst>
          </p:cNvPr>
          <p:cNvSpPr txBox="1">
            <a:spLocks noChangeArrowheads="1"/>
          </p:cNvSpPr>
          <p:nvPr/>
        </p:nvSpPr>
        <p:spPr bwMode="auto">
          <a:xfrm>
            <a:off x="4556126" y="4308475"/>
            <a:ext cx="308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Partition Initialization...</a:t>
            </a:r>
          </a:p>
        </p:txBody>
      </p:sp>
    </p:spTree>
    <p:extLst>
      <p:ext uri="{BB962C8B-B14F-4D97-AF65-F5344CB8AC3E}">
        <p14:creationId xmlns:p14="http://schemas.microsoft.com/office/powerpoint/2010/main" val="249008200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0" name="Text Box 14">
            <a:extLst>
              <a:ext uri="{FF2B5EF4-FFF2-40B4-BE49-F238E27FC236}">
                <a16:creationId xmlns:a16="http://schemas.microsoft.com/office/drawing/2014/main" id="{5D4B74D8-CA4D-476E-90FC-0B3F182814DC}"/>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9231" name="Text Box 15">
            <a:extLst>
              <a:ext uri="{FF2B5EF4-FFF2-40B4-BE49-F238E27FC236}">
                <a16:creationId xmlns:a16="http://schemas.microsoft.com/office/drawing/2014/main" id="{8B790675-6D81-4BAA-971F-2CEFC886C762}"/>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9232" name="Text Box 16">
            <a:extLst>
              <a:ext uri="{FF2B5EF4-FFF2-40B4-BE49-F238E27FC236}">
                <a16:creationId xmlns:a16="http://schemas.microsoft.com/office/drawing/2014/main" id="{FA7FBDD1-9310-4C64-8022-BBCAC556E854}"/>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9233" name="Text Box 17">
            <a:extLst>
              <a:ext uri="{FF2B5EF4-FFF2-40B4-BE49-F238E27FC236}">
                <a16:creationId xmlns:a16="http://schemas.microsoft.com/office/drawing/2014/main" id="{7E21F6F5-8EB8-4C94-A443-DDA1DA4CEB5D}"/>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9234" name="Text Box 18">
            <a:extLst>
              <a:ext uri="{FF2B5EF4-FFF2-40B4-BE49-F238E27FC236}">
                <a16:creationId xmlns:a16="http://schemas.microsoft.com/office/drawing/2014/main" id="{EFFF4A8B-6B70-46E7-89D8-A938ED840F11}"/>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9235" name="Text Box 19">
            <a:extLst>
              <a:ext uri="{FF2B5EF4-FFF2-40B4-BE49-F238E27FC236}">
                <a16:creationId xmlns:a16="http://schemas.microsoft.com/office/drawing/2014/main" id="{7FC90850-21D7-420C-8DF8-03AFCA2ABB7F}"/>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9236" name="Text Box 20">
            <a:extLst>
              <a:ext uri="{FF2B5EF4-FFF2-40B4-BE49-F238E27FC236}">
                <a16:creationId xmlns:a16="http://schemas.microsoft.com/office/drawing/2014/main" id="{E7E68A2E-80B1-4C36-878B-DD786F9DF3C9}"/>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9237" name="Text Box 21">
            <a:extLst>
              <a:ext uri="{FF2B5EF4-FFF2-40B4-BE49-F238E27FC236}">
                <a16:creationId xmlns:a16="http://schemas.microsoft.com/office/drawing/2014/main" id="{43FB76AD-12B4-4C8A-A7F1-598A1869F56F}"/>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9238" name="Text Box 22">
            <a:extLst>
              <a:ext uri="{FF2B5EF4-FFF2-40B4-BE49-F238E27FC236}">
                <a16:creationId xmlns:a16="http://schemas.microsoft.com/office/drawing/2014/main" id="{1DCD297E-8D3E-4AB3-A142-8659F67BE983}"/>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9239" name="Text Box 23">
            <a:extLst>
              <a:ext uri="{FF2B5EF4-FFF2-40B4-BE49-F238E27FC236}">
                <a16:creationId xmlns:a16="http://schemas.microsoft.com/office/drawing/2014/main" id="{ADEF6CE8-EE70-4EB4-8DEA-EB161589E6B7}"/>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9240" name="Text Box 24">
            <a:extLst>
              <a:ext uri="{FF2B5EF4-FFF2-40B4-BE49-F238E27FC236}">
                <a16:creationId xmlns:a16="http://schemas.microsoft.com/office/drawing/2014/main" id="{0689C823-CF7D-4417-B33D-49BC79EA2AED}"/>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9241" name="Text Box 25">
            <a:extLst>
              <a:ext uri="{FF2B5EF4-FFF2-40B4-BE49-F238E27FC236}">
                <a16:creationId xmlns:a16="http://schemas.microsoft.com/office/drawing/2014/main" id="{56EB5287-EA2B-4173-AD70-9701F5868B5A}"/>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9242" name="Text Box 26">
            <a:extLst>
              <a:ext uri="{FF2B5EF4-FFF2-40B4-BE49-F238E27FC236}">
                <a16:creationId xmlns:a16="http://schemas.microsoft.com/office/drawing/2014/main" id="{597A9515-3BCA-4BF6-B681-55722691309C}"/>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9243" name="Text Box 27">
            <a:extLst>
              <a:ext uri="{FF2B5EF4-FFF2-40B4-BE49-F238E27FC236}">
                <a16:creationId xmlns:a16="http://schemas.microsoft.com/office/drawing/2014/main" id="{FE5C7C59-A908-4FE0-A1B0-1B16E625F908}"/>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9244" name="Text Box 28">
            <a:extLst>
              <a:ext uri="{FF2B5EF4-FFF2-40B4-BE49-F238E27FC236}">
                <a16:creationId xmlns:a16="http://schemas.microsoft.com/office/drawing/2014/main" id="{259452A4-7099-46B2-BB77-98D36E0C6D7C}"/>
              </a:ext>
            </a:extLst>
          </p:cNvPr>
          <p:cNvSpPr txBox="1">
            <a:spLocks noChangeArrowheads="1"/>
          </p:cNvSpPr>
          <p:nvPr/>
        </p:nvSpPr>
        <p:spPr bwMode="auto">
          <a:xfrm>
            <a:off x="4191000" y="29368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9245" name="Line 29">
            <a:extLst>
              <a:ext uri="{FF2B5EF4-FFF2-40B4-BE49-F238E27FC236}">
                <a16:creationId xmlns:a16="http://schemas.microsoft.com/office/drawing/2014/main" id="{DA91E05A-2130-4F63-8E36-1AFFCD62B46E}"/>
              </a:ext>
            </a:extLst>
          </p:cNvPr>
          <p:cNvSpPr>
            <a:spLocks noChangeShapeType="1"/>
          </p:cNvSpPr>
          <p:nvPr/>
        </p:nvSpPr>
        <p:spPr bwMode="auto">
          <a:xfrm flipV="1">
            <a:off x="44354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246" name="Text Box 30">
            <a:extLst>
              <a:ext uri="{FF2B5EF4-FFF2-40B4-BE49-F238E27FC236}">
                <a16:creationId xmlns:a16="http://schemas.microsoft.com/office/drawing/2014/main" id="{DB1A57D8-B984-4827-8754-FE8D7B1689A0}"/>
              </a:ext>
            </a:extLst>
          </p:cNvPr>
          <p:cNvSpPr txBox="1">
            <a:spLocks noChangeArrowheads="1"/>
          </p:cNvSpPr>
          <p:nvPr/>
        </p:nvSpPr>
        <p:spPr bwMode="auto">
          <a:xfrm>
            <a:off x="7659688" y="2981325"/>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9247" name="Line 31">
            <a:extLst>
              <a:ext uri="{FF2B5EF4-FFF2-40B4-BE49-F238E27FC236}">
                <a16:creationId xmlns:a16="http://schemas.microsoft.com/office/drawing/2014/main" id="{5D8F848B-985D-4AB9-908A-0C07094D751A}"/>
              </a:ext>
            </a:extLst>
          </p:cNvPr>
          <p:cNvSpPr>
            <a:spLocks noChangeShapeType="1"/>
          </p:cNvSpPr>
          <p:nvPr/>
        </p:nvSpPr>
        <p:spPr bwMode="auto">
          <a:xfrm flipV="1">
            <a:off x="7940675"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248" name="Text Box 32">
            <a:extLst>
              <a:ext uri="{FF2B5EF4-FFF2-40B4-BE49-F238E27FC236}">
                <a16:creationId xmlns:a16="http://schemas.microsoft.com/office/drawing/2014/main" id="{5787EC81-5F0D-4451-8A59-32F6463220F2}"/>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9249" name="Text Box 33">
            <a:extLst>
              <a:ext uri="{FF2B5EF4-FFF2-40B4-BE49-F238E27FC236}">
                <a16:creationId xmlns:a16="http://schemas.microsoft.com/office/drawing/2014/main" id="{0197F59A-F8C8-4290-B064-75654368D691}"/>
              </a:ext>
            </a:extLst>
          </p:cNvPr>
          <p:cNvSpPr txBox="1">
            <a:spLocks noChangeArrowheads="1"/>
          </p:cNvSpPr>
          <p:nvPr/>
        </p:nvSpPr>
        <p:spPr bwMode="auto">
          <a:xfrm>
            <a:off x="4556125" y="4308476"/>
            <a:ext cx="353814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moves to the left until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value that should be to left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of pivot...</a:t>
            </a:r>
          </a:p>
        </p:txBody>
      </p:sp>
    </p:spTree>
    <p:extLst>
      <p:ext uri="{BB962C8B-B14F-4D97-AF65-F5344CB8AC3E}">
        <p14:creationId xmlns:p14="http://schemas.microsoft.com/office/powerpoint/2010/main" val="371613599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4" name="Text Box 14">
            <a:extLst>
              <a:ext uri="{FF2B5EF4-FFF2-40B4-BE49-F238E27FC236}">
                <a16:creationId xmlns:a16="http://schemas.microsoft.com/office/drawing/2014/main" id="{AD292FEA-7421-4292-B559-D5C883BB6559}"/>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10255" name="Text Box 15">
            <a:extLst>
              <a:ext uri="{FF2B5EF4-FFF2-40B4-BE49-F238E27FC236}">
                <a16:creationId xmlns:a16="http://schemas.microsoft.com/office/drawing/2014/main" id="{07E9E8B4-90F6-4FED-9D94-DB3351D51C98}"/>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10256" name="Text Box 16">
            <a:extLst>
              <a:ext uri="{FF2B5EF4-FFF2-40B4-BE49-F238E27FC236}">
                <a16:creationId xmlns:a16="http://schemas.microsoft.com/office/drawing/2014/main" id="{8B5F2CB5-7079-40E3-99C8-EFB1D5867D70}"/>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0257" name="Text Box 17">
            <a:extLst>
              <a:ext uri="{FF2B5EF4-FFF2-40B4-BE49-F238E27FC236}">
                <a16:creationId xmlns:a16="http://schemas.microsoft.com/office/drawing/2014/main" id="{6D98AFB2-464D-49BB-9942-0BD99D67A011}"/>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10258" name="Text Box 18">
            <a:extLst>
              <a:ext uri="{FF2B5EF4-FFF2-40B4-BE49-F238E27FC236}">
                <a16:creationId xmlns:a16="http://schemas.microsoft.com/office/drawing/2014/main" id="{441EE2D2-2764-48D6-A66F-BF0B93FD07A6}"/>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10259" name="Text Box 19">
            <a:extLst>
              <a:ext uri="{FF2B5EF4-FFF2-40B4-BE49-F238E27FC236}">
                <a16:creationId xmlns:a16="http://schemas.microsoft.com/office/drawing/2014/main" id="{0D48B4C3-89F1-49C4-8EFC-05335E72ECCB}"/>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0260" name="Text Box 20">
            <a:extLst>
              <a:ext uri="{FF2B5EF4-FFF2-40B4-BE49-F238E27FC236}">
                <a16:creationId xmlns:a16="http://schemas.microsoft.com/office/drawing/2014/main" id="{24590B8B-6D8B-4AFF-A99E-D041158A71D6}"/>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0261" name="Text Box 21">
            <a:extLst>
              <a:ext uri="{FF2B5EF4-FFF2-40B4-BE49-F238E27FC236}">
                <a16:creationId xmlns:a16="http://schemas.microsoft.com/office/drawing/2014/main" id="{68BB2692-5147-4E96-8007-5AD494707552}"/>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10262" name="Text Box 22">
            <a:extLst>
              <a:ext uri="{FF2B5EF4-FFF2-40B4-BE49-F238E27FC236}">
                <a16:creationId xmlns:a16="http://schemas.microsoft.com/office/drawing/2014/main" id="{EFA39EC2-D5A2-484A-8BEB-E2F66922CD23}"/>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10263" name="Text Box 23">
            <a:extLst>
              <a:ext uri="{FF2B5EF4-FFF2-40B4-BE49-F238E27FC236}">
                <a16:creationId xmlns:a16="http://schemas.microsoft.com/office/drawing/2014/main" id="{346C4283-87F7-4777-B724-DB47DA932881}"/>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10264" name="Text Box 24">
            <a:extLst>
              <a:ext uri="{FF2B5EF4-FFF2-40B4-BE49-F238E27FC236}">
                <a16:creationId xmlns:a16="http://schemas.microsoft.com/office/drawing/2014/main" id="{8C638653-1920-4D7D-93FF-B5E4EEF562D8}"/>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0265" name="Text Box 25">
            <a:extLst>
              <a:ext uri="{FF2B5EF4-FFF2-40B4-BE49-F238E27FC236}">
                <a16:creationId xmlns:a16="http://schemas.microsoft.com/office/drawing/2014/main" id="{809B6CFD-3FEB-4CD0-8B4F-01C750BBE82C}"/>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0266" name="Text Box 26">
            <a:extLst>
              <a:ext uri="{FF2B5EF4-FFF2-40B4-BE49-F238E27FC236}">
                <a16:creationId xmlns:a16="http://schemas.microsoft.com/office/drawing/2014/main" id="{1C8868BA-580C-4571-B52B-8DCB35F7934E}"/>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0267" name="Text Box 27">
            <a:extLst>
              <a:ext uri="{FF2B5EF4-FFF2-40B4-BE49-F238E27FC236}">
                <a16:creationId xmlns:a16="http://schemas.microsoft.com/office/drawing/2014/main" id="{4A7ABCC6-A51C-4721-A3C0-90A5C62520C2}"/>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10268" name="Text Box 28">
            <a:extLst>
              <a:ext uri="{FF2B5EF4-FFF2-40B4-BE49-F238E27FC236}">
                <a16:creationId xmlns:a16="http://schemas.microsoft.com/office/drawing/2014/main" id="{487F0DE6-4240-4989-AE69-75C46E5D58FA}"/>
              </a:ext>
            </a:extLst>
          </p:cNvPr>
          <p:cNvSpPr txBox="1">
            <a:spLocks noChangeArrowheads="1"/>
          </p:cNvSpPr>
          <p:nvPr/>
        </p:nvSpPr>
        <p:spPr bwMode="auto">
          <a:xfrm>
            <a:off x="4191000" y="29368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10269" name="Line 29">
            <a:extLst>
              <a:ext uri="{FF2B5EF4-FFF2-40B4-BE49-F238E27FC236}">
                <a16:creationId xmlns:a16="http://schemas.microsoft.com/office/drawing/2014/main" id="{E91B5646-C2A4-4289-BD8B-7B8E4A7DFEF1}"/>
              </a:ext>
            </a:extLst>
          </p:cNvPr>
          <p:cNvSpPr>
            <a:spLocks noChangeShapeType="1"/>
          </p:cNvSpPr>
          <p:nvPr/>
        </p:nvSpPr>
        <p:spPr bwMode="auto">
          <a:xfrm flipV="1">
            <a:off x="44354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70" name="Text Box 30">
            <a:extLst>
              <a:ext uri="{FF2B5EF4-FFF2-40B4-BE49-F238E27FC236}">
                <a16:creationId xmlns:a16="http://schemas.microsoft.com/office/drawing/2014/main" id="{A30963CE-7A2E-49D0-B67B-B7939EA665FB}"/>
              </a:ext>
            </a:extLst>
          </p:cNvPr>
          <p:cNvSpPr txBox="1">
            <a:spLocks noChangeArrowheads="1"/>
          </p:cNvSpPr>
          <p:nvPr/>
        </p:nvSpPr>
        <p:spPr bwMode="auto">
          <a:xfrm>
            <a:off x="7659688" y="2981325"/>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10271" name="Line 31">
            <a:extLst>
              <a:ext uri="{FF2B5EF4-FFF2-40B4-BE49-F238E27FC236}">
                <a16:creationId xmlns:a16="http://schemas.microsoft.com/office/drawing/2014/main" id="{05BADA0E-18E4-4C68-AC35-3D75450BC242}"/>
              </a:ext>
            </a:extLst>
          </p:cNvPr>
          <p:cNvSpPr>
            <a:spLocks noChangeShapeType="1"/>
          </p:cNvSpPr>
          <p:nvPr/>
        </p:nvSpPr>
        <p:spPr bwMode="auto">
          <a:xfrm flipV="1">
            <a:off x="7940675"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72" name="Text Box 32">
            <a:extLst>
              <a:ext uri="{FF2B5EF4-FFF2-40B4-BE49-F238E27FC236}">
                <a16:creationId xmlns:a16="http://schemas.microsoft.com/office/drawing/2014/main" id="{8830F9CE-CCB8-44BA-B920-9BD60DAB1C69}"/>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Tree>
    <p:extLst>
      <p:ext uri="{BB962C8B-B14F-4D97-AF65-F5344CB8AC3E}">
        <p14:creationId xmlns:p14="http://schemas.microsoft.com/office/powerpoint/2010/main" val="72910709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8" name="Text Box 14">
            <a:extLst>
              <a:ext uri="{FF2B5EF4-FFF2-40B4-BE49-F238E27FC236}">
                <a16:creationId xmlns:a16="http://schemas.microsoft.com/office/drawing/2014/main" id="{FB7F53E8-D99C-4D73-AC54-485C1FA37B5A}"/>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11279" name="Text Box 15">
            <a:extLst>
              <a:ext uri="{FF2B5EF4-FFF2-40B4-BE49-F238E27FC236}">
                <a16:creationId xmlns:a16="http://schemas.microsoft.com/office/drawing/2014/main" id="{3E14EC1C-33C0-4D9E-BC27-F89C5269F15C}"/>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11280" name="Text Box 16">
            <a:extLst>
              <a:ext uri="{FF2B5EF4-FFF2-40B4-BE49-F238E27FC236}">
                <a16:creationId xmlns:a16="http://schemas.microsoft.com/office/drawing/2014/main" id="{4592B70B-09CA-4E0B-89E2-06BB41BD5800}"/>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1281" name="Text Box 17">
            <a:extLst>
              <a:ext uri="{FF2B5EF4-FFF2-40B4-BE49-F238E27FC236}">
                <a16:creationId xmlns:a16="http://schemas.microsoft.com/office/drawing/2014/main" id="{ECD0D593-4FD7-4AD4-9ADE-E743A8AC9F48}"/>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11282" name="Text Box 18">
            <a:extLst>
              <a:ext uri="{FF2B5EF4-FFF2-40B4-BE49-F238E27FC236}">
                <a16:creationId xmlns:a16="http://schemas.microsoft.com/office/drawing/2014/main" id="{77C6DC1B-4128-4A65-A149-BAFD84EBAD43}"/>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11283" name="Text Box 19">
            <a:extLst>
              <a:ext uri="{FF2B5EF4-FFF2-40B4-BE49-F238E27FC236}">
                <a16:creationId xmlns:a16="http://schemas.microsoft.com/office/drawing/2014/main" id="{C226D9EE-4037-4C20-8703-1137E1AEE143}"/>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1284" name="Text Box 20">
            <a:extLst>
              <a:ext uri="{FF2B5EF4-FFF2-40B4-BE49-F238E27FC236}">
                <a16:creationId xmlns:a16="http://schemas.microsoft.com/office/drawing/2014/main" id="{E2837788-A239-4B2A-A9AB-C73F3E206E5D}"/>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1285" name="Text Box 21">
            <a:extLst>
              <a:ext uri="{FF2B5EF4-FFF2-40B4-BE49-F238E27FC236}">
                <a16:creationId xmlns:a16="http://schemas.microsoft.com/office/drawing/2014/main" id="{3B462C77-D2DF-4E8C-AEBC-6F3DD523D6D3}"/>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11286" name="Text Box 22">
            <a:extLst>
              <a:ext uri="{FF2B5EF4-FFF2-40B4-BE49-F238E27FC236}">
                <a16:creationId xmlns:a16="http://schemas.microsoft.com/office/drawing/2014/main" id="{4E999AD1-E16B-45EC-9502-ABAD8E575C4F}"/>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11287" name="Text Box 23">
            <a:extLst>
              <a:ext uri="{FF2B5EF4-FFF2-40B4-BE49-F238E27FC236}">
                <a16:creationId xmlns:a16="http://schemas.microsoft.com/office/drawing/2014/main" id="{4FF232AD-8B56-41FE-B92B-555BB6B6DF70}"/>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11288" name="Text Box 24">
            <a:extLst>
              <a:ext uri="{FF2B5EF4-FFF2-40B4-BE49-F238E27FC236}">
                <a16:creationId xmlns:a16="http://schemas.microsoft.com/office/drawing/2014/main" id="{BDF21DDF-B81D-4A7D-8227-2969F7F3A5C1}"/>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1289" name="Text Box 25">
            <a:extLst>
              <a:ext uri="{FF2B5EF4-FFF2-40B4-BE49-F238E27FC236}">
                <a16:creationId xmlns:a16="http://schemas.microsoft.com/office/drawing/2014/main" id="{9F505FC7-2D40-4807-8700-419F2AFFAE40}"/>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1290" name="Text Box 26">
            <a:extLst>
              <a:ext uri="{FF2B5EF4-FFF2-40B4-BE49-F238E27FC236}">
                <a16:creationId xmlns:a16="http://schemas.microsoft.com/office/drawing/2014/main" id="{AEF954C4-CB62-4694-B6E2-88438DEBCDA8}"/>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1291" name="Text Box 27">
            <a:extLst>
              <a:ext uri="{FF2B5EF4-FFF2-40B4-BE49-F238E27FC236}">
                <a16:creationId xmlns:a16="http://schemas.microsoft.com/office/drawing/2014/main" id="{764581FD-F110-4BF1-97F8-6751701F5272}"/>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11292" name="Text Box 28">
            <a:extLst>
              <a:ext uri="{FF2B5EF4-FFF2-40B4-BE49-F238E27FC236}">
                <a16:creationId xmlns:a16="http://schemas.microsoft.com/office/drawing/2014/main" id="{FA25B9B1-006B-45C1-B230-044D2E08C9FA}"/>
              </a:ext>
            </a:extLst>
          </p:cNvPr>
          <p:cNvSpPr txBox="1">
            <a:spLocks noChangeArrowheads="1"/>
          </p:cNvSpPr>
          <p:nvPr/>
        </p:nvSpPr>
        <p:spPr bwMode="auto">
          <a:xfrm>
            <a:off x="4191000" y="29368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11293" name="Line 29">
            <a:extLst>
              <a:ext uri="{FF2B5EF4-FFF2-40B4-BE49-F238E27FC236}">
                <a16:creationId xmlns:a16="http://schemas.microsoft.com/office/drawing/2014/main" id="{C4A700BE-A6B9-4AB7-AE79-70C8E5FB7DE3}"/>
              </a:ext>
            </a:extLst>
          </p:cNvPr>
          <p:cNvSpPr>
            <a:spLocks noChangeShapeType="1"/>
          </p:cNvSpPr>
          <p:nvPr/>
        </p:nvSpPr>
        <p:spPr bwMode="auto">
          <a:xfrm flipV="1">
            <a:off x="44354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294" name="Text Box 30">
            <a:extLst>
              <a:ext uri="{FF2B5EF4-FFF2-40B4-BE49-F238E27FC236}">
                <a16:creationId xmlns:a16="http://schemas.microsoft.com/office/drawing/2014/main" id="{045FAAEF-54DB-4549-B5B0-0758BEF1B841}"/>
              </a:ext>
            </a:extLst>
          </p:cNvPr>
          <p:cNvSpPr txBox="1">
            <a:spLocks noChangeArrowheads="1"/>
          </p:cNvSpPr>
          <p:nvPr/>
        </p:nvSpPr>
        <p:spPr bwMode="auto">
          <a:xfrm>
            <a:off x="7659688" y="2981325"/>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11295" name="Line 31">
            <a:extLst>
              <a:ext uri="{FF2B5EF4-FFF2-40B4-BE49-F238E27FC236}">
                <a16:creationId xmlns:a16="http://schemas.microsoft.com/office/drawing/2014/main" id="{FDA2AF6C-E293-4E5D-8448-9B1C08A20F11}"/>
              </a:ext>
            </a:extLst>
          </p:cNvPr>
          <p:cNvSpPr>
            <a:spLocks noChangeShapeType="1"/>
          </p:cNvSpPr>
          <p:nvPr/>
        </p:nvSpPr>
        <p:spPr bwMode="auto">
          <a:xfrm flipV="1">
            <a:off x="7940675"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296" name="Text Box 32">
            <a:extLst>
              <a:ext uri="{FF2B5EF4-FFF2-40B4-BE49-F238E27FC236}">
                <a16:creationId xmlns:a16="http://schemas.microsoft.com/office/drawing/2014/main" id="{551DB958-D632-4631-AEC9-CC6B7F35F1A5}"/>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11297" name="Text Box 33">
            <a:extLst>
              <a:ext uri="{FF2B5EF4-FFF2-40B4-BE49-F238E27FC236}">
                <a16:creationId xmlns:a16="http://schemas.microsoft.com/office/drawing/2014/main" id="{4D6A2DD6-9909-4694-AA89-DAD2EFB211AC}"/>
              </a:ext>
            </a:extLst>
          </p:cNvPr>
          <p:cNvSpPr txBox="1">
            <a:spLocks noChangeArrowheads="1"/>
          </p:cNvSpPr>
          <p:nvPr/>
        </p:nvSpPr>
        <p:spPr bwMode="auto">
          <a:xfrm>
            <a:off x="4556125" y="4308476"/>
            <a:ext cx="362471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left moves to the right until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value that should be to right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of pivot...</a:t>
            </a:r>
          </a:p>
        </p:txBody>
      </p:sp>
    </p:spTree>
    <p:extLst>
      <p:ext uri="{BB962C8B-B14F-4D97-AF65-F5344CB8AC3E}">
        <p14:creationId xmlns:p14="http://schemas.microsoft.com/office/powerpoint/2010/main" val="187089057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2" name="Text Box 14">
            <a:extLst>
              <a:ext uri="{FF2B5EF4-FFF2-40B4-BE49-F238E27FC236}">
                <a16:creationId xmlns:a16="http://schemas.microsoft.com/office/drawing/2014/main" id="{3A76CBD2-457A-47EE-B4A6-CE40445634B6}"/>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12303" name="Text Box 15">
            <a:extLst>
              <a:ext uri="{FF2B5EF4-FFF2-40B4-BE49-F238E27FC236}">
                <a16:creationId xmlns:a16="http://schemas.microsoft.com/office/drawing/2014/main" id="{A6B6DE8E-7C05-403F-906F-316BDDFF59CA}"/>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12304" name="Text Box 16">
            <a:extLst>
              <a:ext uri="{FF2B5EF4-FFF2-40B4-BE49-F238E27FC236}">
                <a16:creationId xmlns:a16="http://schemas.microsoft.com/office/drawing/2014/main" id="{CB402B09-EF2F-41BC-9E87-D31D98CD5FA8}"/>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2305" name="Text Box 17">
            <a:extLst>
              <a:ext uri="{FF2B5EF4-FFF2-40B4-BE49-F238E27FC236}">
                <a16:creationId xmlns:a16="http://schemas.microsoft.com/office/drawing/2014/main" id="{61E59DCA-373D-4A46-AA20-68C2B527A021}"/>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12306" name="Text Box 18">
            <a:extLst>
              <a:ext uri="{FF2B5EF4-FFF2-40B4-BE49-F238E27FC236}">
                <a16:creationId xmlns:a16="http://schemas.microsoft.com/office/drawing/2014/main" id="{3F45A332-073D-4FB6-BFBA-52CA3ED97A8F}"/>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12307" name="Text Box 19">
            <a:extLst>
              <a:ext uri="{FF2B5EF4-FFF2-40B4-BE49-F238E27FC236}">
                <a16:creationId xmlns:a16="http://schemas.microsoft.com/office/drawing/2014/main" id="{D0D59636-EF77-496C-A8F3-977D4B59193B}"/>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2308" name="Text Box 20">
            <a:extLst>
              <a:ext uri="{FF2B5EF4-FFF2-40B4-BE49-F238E27FC236}">
                <a16:creationId xmlns:a16="http://schemas.microsoft.com/office/drawing/2014/main" id="{8C745A24-D921-4061-B25B-B8F664CF436F}"/>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2309" name="Text Box 21">
            <a:extLst>
              <a:ext uri="{FF2B5EF4-FFF2-40B4-BE49-F238E27FC236}">
                <a16:creationId xmlns:a16="http://schemas.microsoft.com/office/drawing/2014/main" id="{D671DAE2-42DA-4451-B1F3-1DB1BBA5D62E}"/>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12310" name="Text Box 22">
            <a:extLst>
              <a:ext uri="{FF2B5EF4-FFF2-40B4-BE49-F238E27FC236}">
                <a16:creationId xmlns:a16="http://schemas.microsoft.com/office/drawing/2014/main" id="{48F2A3CD-11D2-4183-A047-32DC4E06FDE8}"/>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12311" name="Text Box 23">
            <a:extLst>
              <a:ext uri="{FF2B5EF4-FFF2-40B4-BE49-F238E27FC236}">
                <a16:creationId xmlns:a16="http://schemas.microsoft.com/office/drawing/2014/main" id="{0D1B591F-4AFC-4095-ADC7-CF63D9642180}"/>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12312" name="Text Box 24">
            <a:extLst>
              <a:ext uri="{FF2B5EF4-FFF2-40B4-BE49-F238E27FC236}">
                <a16:creationId xmlns:a16="http://schemas.microsoft.com/office/drawing/2014/main" id="{6198DF2E-6A6C-4404-B040-4E66BE96C452}"/>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2313" name="Text Box 25">
            <a:extLst>
              <a:ext uri="{FF2B5EF4-FFF2-40B4-BE49-F238E27FC236}">
                <a16:creationId xmlns:a16="http://schemas.microsoft.com/office/drawing/2014/main" id="{5DDE0822-8BDA-4D60-8349-31F5CC9ACD0F}"/>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2314" name="Text Box 26">
            <a:extLst>
              <a:ext uri="{FF2B5EF4-FFF2-40B4-BE49-F238E27FC236}">
                <a16:creationId xmlns:a16="http://schemas.microsoft.com/office/drawing/2014/main" id="{B56A26E5-03E4-4414-8B46-4437EB124B97}"/>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2315" name="Text Box 27">
            <a:extLst>
              <a:ext uri="{FF2B5EF4-FFF2-40B4-BE49-F238E27FC236}">
                <a16:creationId xmlns:a16="http://schemas.microsoft.com/office/drawing/2014/main" id="{E9E41753-C502-4F95-A1D5-2D43FAAE7596}"/>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12316" name="Text Box 28">
            <a:extLst>
              <a:ext uri="{FF2B5EF4-FFF2-40B4-BE49-F238E27FC236}">
                <a16:creationId xmlns:a16="http://schemas.microsoft.com/office/drawing/2014/main" id="{5B429FB0-261D-4263-B6FF-E2EFA1EFF990}"/>
              </a:ext>
            </a:extLst>
          </p:cNvPr>
          <p:cNvSpPr txBox="1">
            <a:spLocks noChangeArrowheads="1"/>
          </p:cNvSpPr>
          <p:nvPr/>
        </p:nvSpPr>
        <p:spPr bwMode="auto">
          <a:xfrm>
            <a:off x="4953000" y="29368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12317" name="Line 29">
            <a:extLst>
              <a:ext uri="{FF2B5EF4-FFF2-40B4-BE49-F238E27FC236}">
                <a16:creationId xmlns:a16="http://schemas.microsoft.com/office/drawing/2014/main" id="{470B1427-0202-4550-8353-EF918BE9684D}"/>
              </a:ext>
            </a:extLst>
          </p:cNvPr>
          <p:cNvSpPr>
            <a:spLocks noChangeShapeType="1"/>
          </p:cNvSpPr>
          <p:nvPr/>
        </p:nvSpPr>
        <p:spPr bwMode="auto">
          <a:xfrm flipV="1">
            <a:off x="51974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2318" name="Text Box 30">
            <a:extLst>
              <a:ext uri="{FF2B5EF4-FFF2-40B4-BE49-F238E27FC236}">
                <a16:creationId xmlns:a16="http://schemas.microsoft.com/office/drawing/2014/main" id="{8D8D455A-DC29-4A2E-8D28-3EE6DD0C70E5}"/>
              </a:ext>
            </a:extLst>
          </p:cNvPr>
          <p:cNvSpPr txBox="1">
            <a:spLocks noChangeArrowheads="1"/>
          </p:cNvSpPr>
          <p:nvPr/>
        </p:nvSpPr>
        <p:spPr bwMode="auto">
          <a:xfrm>
            <a:off x="7659688" y="2981325"/>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12319" name="Line 31">
            <a:extLst>
              <a:ext uri="{FF2B5EF4-FFF2-40B4-BE49-F238E27FC236}">
                <a16:creationId xmlns:a16="http://schemas.microsoft.com/office/drawing/2014/main" id="{E8F58202-E896-4607-AC0B-DE2B9DFABD37}"/>
              </a:ext>
            </a:extLst>
          </p:cNvPr>
          <p:cNvSpPr>
            <a:spLocks noChangeShapeType="1"/>
          </p:cNvSpPr>
          <p:nvPr/>
        </p:nvSpPr>
        <p:spPr bwMode="auto">
          <a:xfrm flipV="1">
            <a:off x="7940675"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2320" name="Text Box 32">
            <a:extLst>
              <a:ext uri="{FF2B5EF4-FFF2-40B4-BE49-F238E27FC236}">
                <a16:creationId xmlns:a16="http://schemas.microsoft.com/office/drawing/2014/main" id="{D32C200A-4EE4-4FB2-9C06-A29833E770EA}"/>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Tree>
    <p:extLst>
      <p:ext uri="{BB962C8B-B14F-4D97-AF65-F5344CB8AC3E}">
        <p14:creationId xmlns:p14="http://schemas.microsoft.com/office/powerpoint/2010/main" val="88042620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6" name="Text Box 14">
            <a:extLst>
              <a:ext uri="{FF2B5EF4-FFF2-40B4-BE49-F238E27FC236}">
                <a16:creationId xmlns:a16="http://schemas.microsoft.com/office/drawing/2014/main" id="{B0C121F9-7EAB-40C7-9EDD-B1C8C4737835}"/>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13327" name="Text Box 15">
            <a:extLst>
              <a:ext uri="{FF2B5EF4-FFF2-40B4-BE49-F238E27FC236}">
                <a16:creationId xmlns:a16="http://schemas.microsoft.com/office/drawing/2014/main" id="{462BC7E0-E741-428A-92BF-9CABC84736E6}"/>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13328" name="Text Box 16">
            <a:extLst>
              <a:ext uri="{FF2B5EF4-FFF2-40B4-BE49-F238E27FC236}">
                <a16:creationId xmlns:a16="http://schemas.microsoft.com/office/drawing/2014/main" id="{7E86B48E-D7DE-4551-9587-B667A4C97340}"/>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3329" name="Text Box 17">
            <a:extLst>
              <a:ext uri="{FF2B5EF4-FFF2-40B4-BE49-F238E27FC236}">
                <a16:creationId xmlns:a16="http://schemas.microsoft.com/office/drawing/2014/main" id="{5B42F7B8-A803-4E97-84AA-4BA5DB91F979}"/>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13330" name="Text Box 18">
            <a:extLst>
              <a:ext uri="{FF2B5EF4-FFF2-40B4-BE49-F238E27FC236}">
                <a16:creationId xmlns:a16="http://schemas.microsoft.com/office/drawing/2014/main" id="{FD8DD215-83DE-4C5A-957C-13A2E595AB43}"/>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13331" name="Text Box 19">
            <a:extLst>
              <a:ext uri="{FF2B5EF4-FFF2-40B4-BE49-F238E27FC236}">
                <a16:creationId xmlns:a16="http://schemas.microsoft.com/office/drawing/2014/main" id="{7F97D929-0D3A-4636-BC9C-F0E626D07B0D}"/>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3332" name="Text Box 20">
            <a:extLst>
              <a:ext uri="{FF2B5EF4-FFF2-40B4-BE49-F238E27FC236}">
                <a16:creationId xmlns:a16="http://schemas.microsoft.com/office/drawing/2014/main" id="{B50F8D91-0988-44B0-9817-C32DFF8CCBFC}"/>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3333" name="Text Box 21">
            <a:extLst>
              <a:ext uri="{FF2B5EF4-FFF2-40B4-BE49-F238E27FC236}">
                <a16:creationId xmlns:a16="http://schemas.microsoft.com/office/drawing/2014/main" id="{2A7E99CD-42C9-4BBA-B979-C73A816DA3BC}"/>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13334" name="Text Box 22">
            <a:extLst>
              <a:ext uri="{FF2B5EF4-FFF2-40B4-BE49-F238E27FC236}">
                <a16:creationId xmlns:a16="http://schemas.microsoft.com/office/drawing/2014/main" id="{3877B995-473B-4831-83D9-03A80128CF87}"/>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13335" name="Text Box 23">
            <a:extLst>
              <a:ext uri="{FF2B5EF4-FFF2-40B4-BE49-F238E27FC236}">
                <a16:creationId xmlns:a16="http://schemas.microsoft.com/office/drawing/2014/main" id="{0B5D1C39-2C48-4416-B329-EDD7AAB6AC66}"/>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13336" name="Text Box 24">
            <a:extLst>
              <a:ext uri="{FF2B5EF4-FFF2-40B4-BE49-F238E27FC236}">
                <a16:creationId xmlns:a16="http://schemas.microsoft.com/office/drawing/2014/main" id="{35DF7DF5-DB92-4CC1-BB12-CCCCD561DDE9}"/>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3337" name="Text Box 25">
            <a:extLst>
              <a:ext uri="{FF2B5EF4-FFF2-40B4-BE49-F238E27FC236}">
                <a16:creationId xmlns:a16="http://schemas.microsoft.com/office/drawing/2014/main" id="{4CEB22C7-926B-487B-9E0B-F3CA727CBFEB}"/>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3338" name="Text Box 26">
            <a:extLst>
              <a:ext uri="{FF2B5EF4-FFF2-40B4-BE49-F238E27FC236}">
                <a16:creationId xmlns:a16="http://schemas.microsoft.com/office/drawing/2014/main" id="{2A8EE3D1-42A0-4F3A-A5B0-DE01CD32AF3B}"/>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3339" name="Text Box 27">
            <a:extLst>
              <a:ext uri="{FF2B5EF4-FFF2-40B4-BE49-F238E27FC236}">
                <a16:creationId xmlns:a16="http://schemas.microsoft.com/office/drawing/2014/main" id="{52477DB7-CD76-4306-97A0-A2270DA2EF23}"/>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13340" name="Text Box 28">
            <a:extLst>
              <a:ext uri="{FF2B5EF4-FFF2-40B4-BE49-F238E27FC236}">
                <a16:creationId xmlns:a16="http://schemas.microsoft.com/office/drawing/2014/main" id="{F370C73C-19B2-40CE-8315-E564D535ECC0}"/>
              </a:ext>
            </a:extLst>
          </p:cNvPr>
          <p:cNvSpPr txBox="1">
            <a:spLocks noChangeArrowheads="1"/>
          </p:cNvSpPr>
          <p:nvPr/>
        </p:nvSpPr>
        <p:spPr bwMode="auto">
          <a:xfrm>
            <a:off x="5638800" y="29368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13341" name="Line 29">
            <a:extLst>
              <a:ext uri="{FF2B5EF4-FFF2-40B4-BE49-F238E27FC236}">
                <a16:creationId xmlns:a16="http://schemas.microsoft.com/office/drawing/2014/main" id="{F5C95AB0-DA46-40FD-9B6C-8D42A1B9DE19}"/>
              </a:ext>
            </a:extLst>
          </p:cNvPr>
          <p:cNvSpPr>
            <a:spLocks noChangeShapeType="1"/>
          </p:cNvSpPr>
          <p:nvPr/>
        </p:nvSpPr>
        <p:spPr bwMode="auto">
          <a:xfrm flipV="1">
            <a:off x="58832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3342" name="Text Box 30">
            <a:extLst>
              <a:ext uri="{FF2B5EF4-FFF2-40B4-BE49-F238E27FC236}">
                <a16:creationId xmlns:a16="http://schemas.microsoft.com/office/drawing/2014/main" id="{30603629-0744-4CCC-AE56-A61CA1A7965D}"/>
              </a:ext>
            </a:extLst>
          </p:cNvPr>
          <p:cNvSpPr txBox="1">
            <a:spLocks noChangeArrowheads="1"/>
          </p:cNvSpPr>
          <p:nvPr/>
        </p:nvSpPr>
        <p:spPr bwMode="auto">
          <a:xfrm>
            <a:off x="7659688" y="2981325"/>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13343" name="Line 31">
            <a:extLst>
              <a:ext uri="{FF2B5EF4-FFF2-40B4-BE49-F238E27FC236}">
                <a16:creationId xmlns:a16="http://schemas.microsoft.com/office/drawing/2014/main" id="{7A4B9F85-EB43-4588-95E0-9A0FB3A37A33}"/>
              </a:ext>
            </a:extLst>
          </p:cNvPr>
          <p:cNvSpPr>
            <a:spLocks noChangeShapeType="1"/>
          </p:cNvSpPr>
          <p:nvPr/>
        </p:nvSpPr>
        <p:spPr bwMode="auto">
          <a:xfrm flipV="1">
            <a:off x="7940675"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3344" name="Text Box 32">
            <a:extLst>
              <a:ext uri="{FF2B5EF4-FFF2-40B4-BE49-F238E27FC236}">
                <a16:creationId xmlns:a16="http://schemas.microsoft.com/office/drawing/2014/main" id="{53BB23EB-B0E6-4256-90D7-823823F69BEB}"/>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Tree>
    <p:extLst>
      <p:ext uri="{BB962C8B-B14F-4D97-AF65-F5344CB8AC3E}">
        <p14:creationId xmlns:p14="http://schemas.microsoft.com/office/powerpoint/2010/main" val="2017415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a:extLst>
              <a:ext uri="{FF2B5EF4-FFF2-40B4-BE49-F238E27FC236}">
                <a16:creationId xmlns:a16="http://schemas.microsoft.com/office/drawing/2014/main" id="{06411BCD-B3EF-45AC-A39E-57B0B020768A}"/>
              </a:ext>
            </a:extLst>
          </p:cNvPr>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pPr indent="0">
              <a:defRPr/>
            </a:pPr>
            <a:r>
              <a:rPr lang="en-US" dirty="0"/>
              <a:t>Result of the 5th loop iteration(</a:t>
            </a:r>
            <a:r>
              <a:rPr lang="en-US" dirty="0" err="1"/>
              <a:t>i</a:t>
            </a:r>
            <a:r>
              <a:rPr lang="en-US" dirty="0"/>
              <a:t>==6)</a:t>
            </a:r>
          </a:p>
        </p:txBody>
      </p:sp>
      <p:sp>
        <p:nvSpPr>
          <p:cNvPr id="13315" name="Rectangle 3">
            <a:extLst>
              <a:ext uri="{FF2B5EF4-FFF2-40B4-BE49-F238E27FC236}">
                <a16:creationId xmlns:a16="http://schemas.microsoft.com/office/drawing/2014/main" id="{D9EB80AF-F41E-4598-86E4-A922E0B59ECC}"/>
              </a:ext>
            </a:extLst>
          </p:cNvPr>
          <p:cNvSpPr>
            <a:spLocks noChangeArrowheads="1"/>
          </p:cNvSpPr>
          <p:nvPr/>
        </p:nvSpPr>
        <p:spPr bwMode="auto">
          <a:xfrm>
            <a:off x="2203450" y="5334001"/>
            <a:ext cx="7931150" cy="461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1" i="0" u="none" strike="noStrike" kern="1200" cap="none" spc="0" normalizeH="0" baseline="0" noProof="0">
                <a:ln>
                  <a:noFill/>
                </a:ln>
                <a:solidFill>
                  <a:srgbClr val="FC0128"/>
                </a:solidFill>
                <a:effectLst/>
                <a:uLnTx/>
                <a:uFillTx/>
                <a:latin typeface="Courier New" panose="02070309020205020404" pitchFamily="49" charset="0"/>
                <a:ea typeface="+mn-ea"/>
                <a:cs typeface="+mn-cs"/>
              </a:rPr>
              <a:t>27</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7FFF00"/>
                </a:solidFill>
                <a:effectLst/>
                <a:uLnTx/>
                <a:uFillTx/>
                <a:latin typeface="Courier New" panose="02070309020205020404" pitchFamily="49" charset="0"/>
                <a:ea typeface="+mn-ea"/>
                <a:cs typeface="+mn-cs"/>
              </a:rPr>
              <a:t>14  9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56 31 41</a:t>
            </a:r>
            <a:r>
              <a:rPr kumimoji="0" lang="en-US" altLang="ti-ET" sz="2400" b="1" i="0" u="none" strike="noStrike" kern="1200" cap="none" spc="0" normalizeH="0" baseline="0" noProof="0">
                <a:ln>
                  <a:noFill/>
                </a:ln>
                <a:solidFill>
                  <a:srgbClr val="D4A45A"/>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919191"/>
                </a:solidFill>
                <a:effectLst/>
                <a:uLnTx/>
                <a:uFillTx/>
                <a:latin typeface="Courier New" panose="02070309020205020404" pitchFamily="49" charset="0"/>
                <a:ea typeface="+mn-ea"/>
                <a:cs typeface="+mn-cs"/>
              </a:rPr>
              <a:t>22 8 14 53 99 11 2 24</a:t>
            </a:r>
          </a:p>
        </p:txBody>
      </p:sp>
      <p:sp>
        <p:nvSpPr>
          <p:cNvPr id="13316" name="Rectangle 4">
            <a:extLst>
              <a:ext uri="{FF2B5EF4-FFF2-40B4-BE49-F238E27FC236}">
                <a16:creationId xmlns:a16="http://schemas.microsoft.com/office/drawing/2014/main" id="{2F16E744-4B20-429C-9C0F-7F2498245F07}"/>
              </a:ext>
            </a:extLst>
          </p:cNvPr>
          <p:cNvSpPr>
            <a:spLocks noChangeArrowheads="1"/>
          </p:cNvSpPr>
          <p:nvPr/>
        </p:nvSpPr>
        <p:spPr bwMode="auto">
          <a:xfrm>
            <a:off x="2058988" y="4495801"/>
            <a:ext cx="80010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first   lastSmall                  i             unknown items</a:t>
            </a:r>
          </a:p>
        </p:txBody>
      </p:sp>
      <p:sp>
        <p:nvSpPr>
          <p:cNvPr id="13317" name="Line 5">
            <a:extLst>
              <a:ext uri="{FF2B5EF4-FFF2-40B4-BE49-F238E27FC236}">
                <a16:creationId xmlns:a16="http://schemas.microsoft.com/office/drawing/2014/main" id="{3DC1D222-DEF2-4135-88AE-80C82E3899D7}"/>
              </a:ext>
            </a:extLst>
          </p:cNvPr>
          <p:cNvSpPr>
            <a:spLocks noChangeShapeType="1"/>
          </p:cNvSpPr>
          <p:nvPr/>
        </p:nvSpPr>
        <p:spPr bwMode="auto">
          <a:xfrm>
            <a:off x="25146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3318" name="Line 6">
            <a:extLst>
              <a:ext uri="{FF2B5EF4-FFF2-40B4-BE49-F238E27FC236}">
                <a16:creationId xmlns:a16="http://schemas.microsoft.com/office/drawing/2014/main" id="{9BC3D610-8387-46F5-A774-16406BE654EC}"/>
              </a:ext>
            </a:extLst>
          </p:cNvPr>
          <p:cNvSpPr>
            <a:spLocks noChangeShapeType="1"/>
          </p:cNvSpPr>
          <p:nvPr/>
        </p:nvSpPr>
        <p:spPr bwMode="auto">
          <a:xfrm>
            <a:off x="3276600" y="4800600"/>
            <a:ext cx="4572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3319" name="Line 7">
            <a:extLst>
              <a:ext uri="{FF2B5EF4-FFF2-40B4-BE49-F238E27FC236}">
                <a16:creationId xmlns:a16="http://schemas.microsoft.com/office/drawing/2014/main" id="{6908446A-93D1-4A6E-B7B2-C2D58BB514FD}"/>
              </a:ext>
            </a:extLst>
          </p:cNvPr>
          <p:cNvSpPr>
            <a:spLocks noChangeShapeType="1"/>
          </p:cNvSpPr>
          <p:nvPr/>
        </p:nvSpPr>
        <p:spPr bwMode="auto">
          <a:xfrm>
            <a:off x="5410200" y="4953000"/>
            <a:ext cx="457200" cy="3048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3320" name="Line 8">
            <a:extLst>
              <a:ext uri="{FF2B5EF4-FFF2-40B4-BE49-F238E27FC236}">
                <a16:creationId xmlns:a16="http://schemas.microsoft.com/office/drawing/2014/main" id="{B89BE49B-94CA-4BAA-81F8-DC217CE3CFDC}"/>
              </a:ext>
            </a:extLst>
          </p:cNvPr>
          <p:cNvSpPr>
            <a:spLocks noChangeShapeType="1"/>
          </p:cNvSpPr>
          <p:nvPr/>
        </p:nvSpPr>
        <p:spPr bwMode="auto">
          <a:xfrm>
            <a:off x="76200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3321" name="Line 9">
            <a:extLst>
              <a:ext uri="{FF2B5EF4-FFF2-40B4-BE49-F238E27FC236}">
                <a16:creationId xmlns:a16="http://schemas.microsoft.com/office/drawing/2014/main" id="{35106814-2BC5-473F-9D8C-3F700478FC6E}"/>
              </a:ext>
            </a:extLst>
          </p:cNvPr>
          <p:cNvSpPr>
            <a:spLocks noChangeShapeType="1"/>
          </p:cNvSpPr>
          <p:nvPr/>
        </p:nvSpPr>
        <p:spPr bwMode="auto">
          <a:xfrm>
            <a:off x="56388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3322" name="Rectangle 10">
            <a:extLst>
              <a:ext uri="{FF2B5EF4-FFF2-40B4-BE49-F238E27FC236}">
                <a16:creationId xmlns:a16="http://schemas.microsoft.com/office/drawing/2014/main" id="{21287CCE-A8D6-4341-B93E-4B5C7C616F8E}"/>
              </a:ext>
            </a:extLst>
          </p:cNvPr>
          <p:cNvSpPr>
            <a:spLocks noChangeArrowheads="1"/>
          </p:cNvSpPr>
          <p:nvPr/>
        </p:nvSpPr>
        <p:spPr bwMode="auto">
          <a:xfrm>
            <a:off x="1982788" y="6248401"/>
            <a:ext cx="7924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partition 1: all items &lt;= pivot        partition 2: all items &gt; pivot</a:t>
            </a:r>
          </a:p>
        </p:txBody>
      </p:sp>
      <p:sp>
        <p:nvSpPr>
          <p:cNvPr id="13323" name="Line 11">
            <a:extLst>
              <a:ext uri="{FF2B5EF4-FFF2-40B4-BE49-F238E27FC236}">
                <a16:creationId xmlns:a16="http://schemas.microsoft.com/office/drawing/2014/main" id="{7643155A-B8D7-4682-9563-A785F28D4F86}"/>
              </a:ext>
            </a:extLst>
          </p:cNvPr>
          <p:cNvSpPr>
            <a:spLocks noChangeShapeType="1"/>
          </p:cNvSpPr>
          <p:nvPr/>
        </p:nvSpPr>
        <p:spPr bwMode="auto">
          <a:xfrm flipV="1">
            <a:off x="2590800" y="5867400"/>
            <a:ext cx="5334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3324" name="Line 12">
            <a:extLst>
              <a:ext uri="{FF2B5EF4-FFF2-40B4-BE49-F238E27FC236}">
                <a16:creationId xmlns:a16="http://schemas.microsoft.com/office/drawing/2014/main" id="{76F3A1FF-3C06-4F8F-B142-11B7551C39B6}"/>
              </a:ext>
            </a:extLst>
          </p:cNvPr>
          <p:cNvSpPr>
            <a:spLocks noChangeShapeType="1"/>
          </p:cNvSpPr>
          <p:nvPr/>
        </p:nvSpPr>
        <p:spPr bwMode="auto">
          <a:xfrm flipH="1" flipV="1">
            <a:off x="4953000" y="5867400"/>
            <a:ext cx="167640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3325" name="Line 13">
            <a:extLst>
              <a:ext uri="{FF2B5EF4-FFF2-40B4-BE49-F238E27FC236}">
                <a16:creationId xmlns:a16="http://schemas.microsoft.com/office/drawing/2014/main" id="{0CD02720-E061-4AEA-8D55-BE2CCA90026B}"/>
              </a:ext>
            </a:extLst>
          </p:cNvPr>
          <p:cNvSpPr>
            <a:spLocks noChangeShapeType="1"/>
          </p:cNvSpPr>
          <p:nvPr/>
        </p:nvSpPr>
        <p:spPr bwMode="auto">
          <a:xfrm>
            <a:off x="40386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637967" name="Rectangle 15">
            <a:extLst>
              <a:ext uri="{FF2B5EF4-FFF2-40B4-BE49-F238E27FC236}">
                <a16:creationId xmlns:a16="http://schemas.microsoft.com/office/drawing/2014/main" id="{28630120-05CD-45A0-81FB-A5918F548634}"/>
              </a:ext>
            </a:extLst>
          </p:cNvPr>
          <p:cNvSpPr>
            <a:spLocks noGrp="1" noChangeArrowheads="1"/>
          </p:cNvSpPr>
          <p:nvPr>
            <p:ph type="body" idx="1"/>
          </p:nvPr>
        </p:nvSpPr>
        <p:spPr>
          <a:xfrm>
            <a:off x="1828800" y="1752600"/>
            <a:ext cx="8305800" cy="2895600"/>
          </a:xfrm>
        </p:spPr>
        <p:txBody>
          <a:bodyPr/>
          <a:lstStyle/>
          <a:p>
            <a:pPr lvl="1">
              <a:lnSpc>
                <a:spcPct val="90000"/>
              </a:lnSpc>
              <a:defRPr/>
            </a:pPr>
            <a:r>
              <a:rPr lang="en-US" sz="3100"/>
              <a:t>The following array shows a swap was made in the array since a[i] &lt;= a[first] was true (9 &lt; 27)</a:t>
            </a:r>
          </a:p>
          <a:p>
            <a:pPr lvl="1">
              <a:lnSpc>
                <a:spcPct val="90000"/>
              </a:lnSpc>
              <a:defRPr/>
            </a:pPr>
            <a:r>
              <a:rPr lang="en-US" sz="3100"/>
              <a:t>a[i] (9) is swapped with a[lastSmall+1] (41)</a:t>
            </a:r>
          </a:p>
          <a:p>
            <a:pPr lvl="1">
              <a:lnSpc>
                <a:spcPct val="90000"/>
              </a:lnSpc>
              <a:defRPr/>
            </a:pPr>
            <a:r>
              <a:rPr lang="en-US" sz="3100"/>
              <a:t>lastSmall gets incremented to point to the last element in partition 1</a:t>
            </a:r>
          </a:p>
          <a:p>
            <a:pPr lvl="1">
              <a:lnSpc>
                <a:spcPct val="90000"/>
              </a:lnSpc>
              <a:defRPr/>
            </a:pPr>
            <a:r>
              <a:rPr lang="en-US" sz="3100"/>
              <a:t>i++ points to the first unknown (22)</a:t>
            </a:r>
            <a:endParaRPr lang="en-US"/>
          </a:p>
        </p:txBody>
      </p:sp>
    </p:spTree>
    <p:extLst>
      <p:ext uri="{BB962C8B-B14F-4D97-AF65-F5344CB8AC3E}">
        <p14:creationId xmlns:p14="http://schemas.microsoft.com/office/powerpoint/2010/main" val="4007090581"/>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0" name="Text Box 14">
            <a:extLst>
              <a:ext uri="{FF2B5EF4-FFF2-40B4-BE49-F238E27FC236}">
                <a16:creationId xmlns:a16="http://schemas.microsoft.com/office/drawing/2014/main" id="{68CDECC3-0759-417C-9AB9-CF81021EFD46}"/>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14351" name="Text Box 15">
            <a:extLst>
              <a:ext uri="{FF2B5EF4-FFF2-40B4-BE49-F238E27FC236}">
                <a16:creationId xmlns:a16="http://schemas.microsoft.com/office/drawing/2014/main" id="{A5BE7E0B-E5BB-4781-8898-7C70B3AB13AC}"/>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14352" name="Text Box 16">
            <a:extLst>
              <a:ext uri="{FF2B5EF4-FFF2-40B4-BE49-F238E27FC236}">
                <a16:creationId xmlns:a16="http://schemas.microsoft.com/office/drawing/2014/main" id="{577E8012-77DF-4564-A08B-00B13650D510}"/>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4353" name="Text Box 17">
            <a:extLst>
              <a:ext uri="{FF2B5EF4-FFF2-40B4-BE49-F238E27FC236}">
                <a16:creationId xmlns:a16="http://schemas.microsoft.com/office/drawing/2014/main" id="{02C7AF4D-B75D-4AB1-A72B-ABA5779F812E}"/>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14354" name="Text Box 18">
            <a:extLst>
              <a:ext uri="{FF2B5EF4-FFF2-40B4-BE49-F238E27FC236}">
                <a16:creationId xmlns:a16="http://schemas.microsoft.com/office/drawing/2014/main" id="{03687F79-660C-49CE-9C66-9F72588F7447}"/>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14355" name="Text Box 19">
            <a:extLst>
              <a:ext uri="{FF2B5EF4-FFF2-40B4-BE49-F238E27FC236}">
                <a16:creationId xmlns:a16="http://schemas.microsoft.com/office/drawing/2014/main" id="{B49D52DF-DF4B-4272-B2BE-89C4921393AC}"/>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4356" name="Text Box 20">
            <a:extLst>
              <a:ext uri="{FF2B5EF4-FFF2-40B4-BE49-F238E27FC236}">
                <a16:creationId xmlns:a16="http://schemas.microsoft.com/office/drawing/2014/main" id="{A593DC63-6AD5-4ED9-B44C-34381865B0AC}"/>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4357" name="Text Box 21">
            <a:extLst>
              <a:ext uri="{FF2B5EF4-FFF2-40B4-BE49-F238E27FC236}">
                <a16:creationId xmlns:a16="http://schemas.microsoft.com/office/drawing/2014/main" id="{6550CBC3-7096-4ADF-96EA-26200012E487}"/>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14358" name="Text Box 22">
            <a:extLst>
              <a:ext uri="{FF2B5EF4-FFF2-40B4-BE49-F238E27FC236}">
                <a16:creationId xmlns:a16="http://schemas.microsoft.com/office/drawing/2014/main" id="{470BDB72-83CC-4777-9C82-AE19AD3DA211}"/>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14359" name="Text Box 23">
            <a:extLst>
              <a:ext uri="{FF2B5EF4-FFF2-40B4-BE49-F238E27FC236}">
                <a16:creationId xmlns:a16="http://schemas.microsoft.com/office/drawing/2014/main" id="{D28A33B2-1A40-411D-B542-E3F9FDF53A5A}"/>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14360" name="Text Box 24">
            <a:extLst>
              <a:ext uri="{FF2B5EF4-FFF2-40B4-BE49-F238E27FC236}">
                <a16:creationId xmlns:a16="http://schemas.microsoft.com/office/drawing/2014/main" id="{3A162ECB-F09E-446C-BE1F-9D744B080890}"/>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4361" name="Text Box 25">
            <a:extLst>
              <a:ext uri="{FF2B5EF4-FFF2-40B4-BE49-F238E27FC236}">
                <a16:creationId xmlns:a16="http://schemas.microsoft.com/office/drawing/2014/main" id="{C9273599-581B-43C6-8A92-35B56EB5EF10}"/>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4362" name="Text Box 26">
            <a:extLst>
              <a:ext uri="{FF2B5EF4-FFF2-40B4-BE49-F238E27FC236}">
                <a16:creationId xmlns:a16="http://schemas.microsoft.com/office/drawing/2014/main" id="{70CAC706-3166-4179-9369-A8CAB56705FF}"/>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4363" name="Text Box 27">
            <a:extLst>
              <a:ext uri="{FF2B5EF4-FFF2-40B4-BE49-F238E27FC236}">
                <a16:creationId xmlns:a16="http://schemas.microsoft.com/office/drawing/2014/main" id="{5EF5189E-DEC6-4BD8-81F0-54BE0504BBD6}"/>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14364" name="Text Box 28">
            <a:extLst>
              <a:ext uri="{FF2B5EF4-FFF2-40B4-BE49-F238E27FC236}">
                <a16:creationId xmlns:a16="http://schemas.microsoft.com/office/drawing/2014/main" id="{4C033F6E-2842-443D-BAE7-AC7A87164C0B}"/>
              </a:ext>
            </a:extLst>
          </p:cNvPr>
          <p:cNvSpPr txBox="1">
            <a:spLocks noChangeArrowheads="1"/>
          </p:cNvSpPr>
          <p:nvPr/>
        </p:nvSpPr>
        <p:spPr bwMode="auto">
          <a:xfrm>
            <a:off x="5638800" y="29368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14365" name="Line 29">
            <a:extLst>
              <a:ext uri="{FF2B5EF4-FFF2-40B4-BE49-F238E27FC236}">
                <a16:creationId xmlns:a16="http://schemas.microsoft.com/office/drawing/2014/main" id="{06E32618-E11B-456A-8954-08C7E2E87CC5}"/>
              </a:ext>
            </a:extLst>
          </p:cNvPr>
          <p:cNvSpPr>
            <a:spLocks noChangeShapeType="1"/>
          </p:cNvSpPr>
          <p:nvPr/>
        </p:nvSpPr>
        <p:spPr bwMode="auto">
          <a:xfrm flipV="1">
            <a:off x="58832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4366" name="Text Box 30">
            <a:extLst>
              <a:ext uri="{FF2B5EF4-FFF2-40B4-BE49-F238E27FC236}">
                <a16:creationId xmlns:a16="http://schemas.microsoft.com/office/drawing/2014/main" id="{D541FCF4-FFFB-4EBE-B712-C0E1F01294FE}"/>
              </a:ext>
            </a:extLst>
          </p:cNvPr>
          <p:cNvSpPr txBox="1">
            <a:spLocks noChangeArrowheads="1"/>
          </p:cNvSpPr>
          <p:nvPr/>
        </p:nvSpPr>
        <p:spPr bwMode="auto">
          <a:xfrm>
            <a:off x="7659688" y="2981325"/>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14367" name="Line 31">
            <a:extLst>
              <a:ext uri="{FF2B5EF4-FFF2-40B4-BE49-F238E27FC236}">
                <a16:creationId xmlns:a16="http://schemas.microsoft.com/office/drawing/2014/main" id="{68861551-870F-498F-A711-932818DF8FFC}"/>
              </a:ext>
            </a:extLst>
          </p:cNvPr>
          <p:cNvSpPr>
            <a:spLocks noChangeShapeType="1"/>
          </p:cNvSpPr>
          <p:nvPr/>
        </p:nvSpPr>
        <p:spPr bwMode="auto">
          <a:xfrm flipV="1">
            <a:off x="7940675"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4368" name="Text Box 32">
            <a:extLst>
              <a:ext uri="{FF2B5EF4-FFF2-40B4-BE49-F238E27FC236}">
                <a16:creationId xmlns:a16="http://schemas.microsoft.com/office/drawing/2014/main" id="{78C76A3C-D68F-45BC-859E-9E5FBC7C8982}"/>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14369" name="Text Box 33">
            <a:extLst>
              <a:ext uri="{FF2B5EF4-FFF2-40B4-BE49-F238E27FC236}">
                <a16:creationId xmlns:a16="http://schemas.microsoft.com/office/drawing/2014/main" id="{9F043F1A-E484-40CA-B6F7-E0584ECB0967}"/>
              </a:ext>
            </a:extLst>
          </p:cNvPr>
          <p:cNvSpPr txBox="1">
            <a:spLocks noChangeArrowheads="1"/>
          </p:cNvSpPr>
          <p:nvPr/>
        </p:nvSpPr>
        <p:spPr bwMode="auto">
          <a:xfrm>
            <a:off x="4556126" y="4308475"/>
            <a:ext cx="3541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swap arr[left] and arr[right]</a:t>
            </a:r>
          </a:p>
        </p:txBody>
      </p:sp>
    </p:spTree>
    <p:extLst>
      <p:ext uri="{BB962C8B-B14F-4D97-AF65-F5344CB8AC3E}">
        <p14:creationId xmlns:p14="http://schemas.microsoft.com/office/powerpoint/2010/main" val="227368733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4" name="Text Box 14">
            <a:extLst>
              <a:ext uri="{FF2B5EF4-FFF2-40B4-BE49-F238E27FC236}">
                <a16:creationId xmlns:a16="http://schemas.microsoft.com/office/drawing/2014/main" id="{C1FA499A-0A3F-4D4F-BF3E-A0FEC78BB971}"/>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15375" name="Text Box 15">
            <a:extLst>
              <a:ext uri="{FF2B5EF4-FFF2-40B4-BE49-F238E27FC236}">
                <a16:creationId xmlns:a16="http://schemas.microsoft.com/office/drawing/2014/main" id="{F07926BD-5AD6-46E6-8D5B-22016710E4F1}"/>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15376" name="Text Box 16">
            <a:extLst>
              <a:ext uri="{FF2B5EF4-FFF2-40B4-BE49-F238E27FC236}">
                <a16:creationId xmlns:a16="http://schemas.microsoft.com/office/drawing/2014/main" id="{0A68D726-5C91-4C0C-9B25-4DD620E14CCA}"/>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5377" name="Text Box 17">
            <a:extLst>
              <a:ext uri="{FF2B5EF4-FFF2-40B4-BE49-F238E27FC236}">
                <a16:creationId xmlns:a16="http://schemas.microsoft.com/office/drawing/2014/main" id="{DE35F29A-63F5-40DA-9584-2ACBC30F73E2}"/>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5378" name="Text Box 18">
            <a:extLst>
              <a:ext uri="{FF2B5EF4-FFF2-40B4-BE49-F238E27FC236}">
                <a16:creationId xmlns:a16="http://schemas.microsoft.com/office/drawing/2014/main" id="{40672E9C-E872-4151-96EF-0022E571E6CF}"/>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15379" name="Text Box 19">
            <a:extLst>
              <a:ext uri="{FF2B5EF4-FFF2-40B4-BE49-F238E27FC236}">
                <a16:creationId xmlns:a16="http://schemas.microsoft.com/office/drawing/2014/main" id="{EB04DE36-E297-496E-B274-7CCA6B2B98ED}"/>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5380" name="Text Box 20">
            <a:extLst>
              <a:ext uri="{FF2B5EF4-FFF2-40B4-BE49-F238E27FC236}">
                <a16:creationId xmlns:a16="http://schemas.microsoft.com/office/drawing/2014/main" id="{76EE8A57-8F2A-41D4-BE01-19AA504ECFF9}"/>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15381" name="Text Box 21">
            <a:extLst>
              <a:ext uri="{FF2B5EF4-FFF2-40B4-BE49-F238E27FC236}">
                <a16:creationId xmlns:a16="http://schemas.microsoft.com/office/drawing/2014/main" id="{606CE7A1-24E4-4A5F-A948-F6A2CA21A324}"/>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15382" name="Text Box 22">
            <a:extLst>
              <a:ext uri="{FF2B5EF4-FFF2-40B4-BE49-F238E27FC236}">
                <a16:creationId xmlns:a16="http://schemas.microsoft.com/office/drawing/2014/main" id="{7A269CD0-EEA3-4246-B310-CC07F2F38F49}"/>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15383" name="Text Box 23">
            <a:extLst>
              <a:ext uri="{FF2B5EF4-FFF2-40B4-BE49-F238E27FC236}">
                <a16:creationId xmlns:a16="http://schemas.microsoft.com/office/drawing/2014/main" id="{F1F88751-6A51-4001-B2DA-F8AFADECEB18}"/>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15384" name="Text Box 24">
            <a:extLst>
              <a:ext uri="{FF2B5EF4-FFF2-40B4-BE49-F238E27FC236}">
                <a16:creationId xmlns:a16="http://schemas.microsoft.com/office/drawing/2014/main" id="{E68D00DF-8ADF-4592-BE9C-57A69291D71E}"/>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5385" name="Text Box 25">
            <a:extLst>
              <a:ext uri="{FF2B5EF4-FFF2-40B4-BE49-F238E27FC236}">
                <a16:creationId xmlns:a16="http://schemas.microsoft.com/office/drawing/2014/main" id="{7F97059F-B0B7-4184-B3E2-DC0972C9088C}"/>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5386" name="Text Box 26">
            <a:extLst>
              <a:ext uri="{FF2B5EF4-FFF2-40B4-BE49-F238E27FC236}">
                <a16:creationId xmlns:a16="http://schemas.microsoft.com/office/drawing/2014/main" id="{67BB013A-DA87-4ED9-99B4-8F59551F21E4}"/>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5387" name="Text Box 27">
            <a:extLst>
              <a:ext uri="{FF2B5EF4-FFF2-40B4-BE49-F238E27FC236}">
                <a16:creationId xmlns:a16="http://schemas.microsoft.com/office/drawing/2014/main" id="{35BF7A85-F4FD-4933-BCA9-0C570F5DDBFD}"/>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15388" name="Text Box 28">
            <a:extLst>
              <a:ext uri="{FF2B5EF4-FFF2-40B4-BE49-F238E27FC236}">
                <a16:creationId xmlns:a16="http://schemas.microsoft.com/office/drawing/2014/main" id="{F0F29B1D-AA35-44E3-B063-CB8347DFB54E}"/>
              </a:ext>
            </a:extLst>
          </p:cNvPr>
          <p:cNvSpPr txBox="1">
            <a:spLocks noChangeArrowheads="1"/>
          </p:cNvSpPr>
          <p:nvPr/>
        </p:nvSpPr>
        <p:spPr bwMode="auto">
          <a:xfrm>
            <a:off x="5638800" y="29368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15389" name="Line 29">
            <a:extLst>
              <a:ext uri="{FF2B5EF4-FFF2-40B4-BE49-F238E27FC236}">
                <a16:creationId xmlns:a16="http://schemas.microsoft.com/office/drawing/2014/main" id="{58B3C0F6-3DC3-4B9A-A8AA-0DAB09ADCA63}"/>
              </a:ext>
            </a:extLst>
          </p:cNvPr>
          <p:cNvSpPr>
            <a:spLocks noChangeShapeType="1"/>
          </p:cNvSpPr>
          <p:nvPr/>
        </p:nvSpPr>
        <p:spPr bwMode="auto">
          <a:xfrm flipV="1">
            <a:off x="58832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390" name="Text Box 30">
            <a:extLst>
              <a:ext uri="{FF2B5EF4-FFF2-40B4-BE49-F238E27FC236}">
                <a16:creationId xmlns:a16="http://schemas.microsoft.com/office/drawing/2014/main" id="{97DEC865-67F4-4BCF-8938-6509358AB83A}"/>
              </a:ext>
            </a:extLst>
          </p:cNvPr>
          <p:cNvSpPr txBox="1">
            <a:spLocks noChangeArrowheads="1"/>
          </p:cNvSpPr>
          <p:nvPr/>
        </p:nvSpPr>
        <p:spPr bwMode="auto">
          <a:xfrm>
            <a:off x="7659688" y="2981325"/>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15391" name="Line 31">
            <a:extLst>
              <a:ext uri="{FF2B5EF4-FFF2-40B4-BE49-F238E27FC236}">
                <a16:creationId xmlns:a16="http://schemas.microsoft.com/office/drawing/2014/main" id="{B42D00FA-0319-489C-9301-27E066351167}"/>
              </a:ext>
            </a:extLst>
          </p:cNvPr>
          <p:cNvSpPr>
            <a:spLocks noChangeShapeType="1"/>
          </p:cNvSpPr>
          <p:nvPr/>
        </p:nvSpPr>
        <p:spPr bwMode="auto">
          <a:xfrm flipV="1">
            <a:off x="7940675"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392" name="Text Box 32">
            <a:extLst>
              <a:ext uri="{FF2B5EF4-FFF2-40B4-BE49-F238E27FC236}">
                <a16:creationId xmlns:a16="http://schemas.microsoft.com/office/drawing/2014/main" id="{F0EBA3CF-EC4A-4E8A-8C13-241F0AE3F04B}"/>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15394" name="Text Box 34">
            <a:extLst>
              <a:ext uri="{FF2B5EF4-FFF2-40B4-BE49-F238E27FC236}">
                <a16:creationId xmlns:a16="http://schemas.microsoft.com/office/drawing/2014/main" id="{9E2146B0-3EEB-45B7-B2A8-27C72D69A556}"/>
              </a:ext>
            </a:extLst>
          </p:cNvPr>
          <p:cNvSpPr txBox="1">
            <a:spLocks noChangeArrowheads="1"/>
          </p:cNvSpPr>
          <p:nvPr/>
        </p:nvSpPr>
        <p:spPr bwMode="auto">
          <a:xfrm>
            <a:off x="4556125" y="4308476"/>
            <a:ext cx="32654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repeat right/left scan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UNTIL left &amp; right cross</a:t>
            </a:r>
          </a:p>
        </p:txBody>
      </p:sp>
    </p:spTree>
    <p:extLst>
      <p:ext uri="{BB962C8B-B14F-4D97-AF65-F5344CB8AC3E}">
        <p14:creationId xmlns:p14="http://schemas.microsoft.com/office/powerpoint/2010/main" val="159461456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8" name="Text Box 14">
            <a:extLst>
              <a:ext uri="{FF2B5EF4-FFF2-40B4-BE49-F238E27FC236}">
                <a16:creationId xmlns:a16="http://schemas.microsoft.com/office/drawing/2014/main" id="{8B920E95-7CB7-4171-A0E6-F23975228D67}"/>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16399" name="Text Box 15">
            <a:extLst>
              <a:ext uri="{FF2B5EF4-FFF2-40B4-BE49-F238E27FC236}">
                <a16:creationId xmlns:a16="http://schemas.microsoft.com/office/drawing/2014/main" id="{D3A233D1-8066-47BA-83E4-253600571BEA}"/>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16400" name="Text Box 16">
            <a:extLst>
              <a:ext uri="{FF2B5EF4-FFF2-40B4-BE49-F238E27FC236}">
                <a16:creationId xmlns:a16="http://schemas.microsoft.com/office/drawing/2014/main" id="{6E695314-8BD1-4290-B2A8-8CA36A3D5B4D}"/>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6401" name="Text Box 17">
            <a:extLst>
              <a:ext uri="{FF2B5EF4-FFF2-40B4-BE49-F238E27FC236}">
                <a16:creationId xmlns:a16="http://schemas.microsoft.com/office/drawing/2014/main" id="{E618DC73-4B62-4C13-B878-34EB26D49CCD}"/>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6402" name="Text Box 18">
            <a:extLst>
              <a:ext uri="{FF2B5EF4-FFF2-40B4-BE49-F238E27FC236}">
                <a16:creationId xmlns:a16="http://schemas.microsoft.com/office/drawing/2014/main" id="{876536DC-13E8-458C-8017-4A0434545825}"/>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16403" name="Text Box 19">
            <a:extLst>
              <a:ext uri="{FF2B5EF4-FFF2-40B4-BE49-F238E27FC236}">
                <a16:creationId xmlns:a16="http://schemas.microsoft.com/office/drawing/2014/main" id="{32B4649F-6AD8-4E91-B802-2103FA296717}"/>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6404" name="Text Box 20">
            <a:extLst>
              <a:ext uri="{FF2B5EF4-FFF2-40B4-BE49-F238E27FC236}">
                <a16:creationId xmlns:a16="http://schemas.microsoft.com/office/drawing/2014/main" id="{36A6FF6F-0909-4B51-BF7D-0B12D4B0400F}"/>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16405" name="Text Box 21">
            <a:extLst>
              <a:ext uri="{FF2B5EF4-FFF2-40B4-BE49-F238E27FC236}">
                <a16:creationId xmlns:a16="http://schemas.microsoft.com/office/drawing/2014/main" id="{2F124C1B-9CC4-4557-8B95-E0CFDBFDF9C5}"/>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16406" name="Text Box 22">
            <a:extLst>
              <a:ext uri="{FF2B5EF4-FFF2-40B4-BE49-F238E27FC236}">
                <a16:creationId xmlns:a16="http://schemas.microsoft.com/office/drawing/2014/main" id="{CE9C2ADB-281A-4465-A755-11245F8B292A}"/>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16407" name="Text Box 23">
            <a:extLst>
              <a:ext uri="{FF2B5EF4-FFF2-40B4-BE49-F238E27FC236}">
                <a16:creationId xmlns:a16="http://schemas.microsoft.com/office/drawing/2014/main" id="{AB00C25D-4733-41B4-8622-BA64ED1896E1}"/>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16408" name="Text Box 24">
            <a:extLst>
              <a:ext uri="{FF2B5EF4-FFF2-40B4-BE49-F238E27FC236}">
                <a16:creationId xmlns:a16="http://schemas.microsoft.com/office/drawing/2014/main" id="{B8D56BFE-15C3-4334-A6B0-D48184284B7B}"/>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6409" name="Text Box 25">
            <a:extLst>
              <a:ext uri="{FF2B5EF4-FFF2-40B4-BE49-F238E27FC236}">
                <a16:creationId xmlns:a16="http://schemas.microsoft.com/office/drawing/2014/main" id="{86D5ACA9-A861-4A2C-A423-018E3B376BBC}"/>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6410" name="Text Box 26">
            <a:extLst>
              <a:ext uri="{FF2B5EF4-FFF2-40B4-BE49-F238E27FC236}">
                <a16:creationId xmlns:a16="http://schemas.microsoft.com/office/drawing/2014/main" id="{0D3F225E-AF57-4FB4-B4B0-BB1A0E81F2F9}"/>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6411" name="Text Box 27">
            <a:extLst>
              <a:ext uri="{FF2B5EF4-FFF2-40B4-BE49-F238E27FC236}">
                <a16:creationId xmlns:a16="http://schemas.microsoft.com/office/drawing/2014/main" id="{3B16A5A2-0135-4491-9CF8-848EF228EE2E}"/>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16412" name="Text Box 28">
            <a:extLst>
              <a:ext uri="{FF2B5EF4-FFF2-40B4-BE49-F238E27FC236}">
                <a16:creationId xmlns:a16="http://schemas.microsoft.com/office/drawing/2014/main" id="{0567D67F-FE8A-4242-B8D4-371CF3F45B3F}"/>
              </a:ext>
            </a:extLst>
          </p:cNvPr>
          <p:cNvSpPr txBox="1">
            <a:spLocks noChangeArrowheads="1"/>
          </p:cNvSpPr>
          <p:nvPr/>
        </p:nvSpPr>
        <p:spPr bwMode="auto">
          <a:xfrm>
            <a:off x="5638800" y="29368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16413" name="Line 29">
            <a:extLst>
              <a:ext uri="{FF2B5EF4-FFF2-40B4-BE49-F238E27FC236}">
                <a16:creationId xmlns:a16="http://schemas.microsoft.com/office/drawing/2014/main" id="{54A87B8D-5D03-401C-96E2-264305464F10}"/>
              </a:ext>
            </a:extLst>
          </p:cNvPr>
          <p:cNvSpPr>
            <a:spLocks noChangeShapeType="1"/>
          </p:cNvSpPr>
          <p:nvPr/>
        </p:nvSpPr>
        <p:spPr bwMode="auto">
          <a:xfrm flipV="1">
            <a:off x="58832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414" name="Text Box 30">
            <a:extLst>
              <a:ext uri="{FF2B5EF4-FFF2-40B4-BE49-F238E27FC236}">
                <a16:creationId xmlns:a16="http://schemas.microsoft.com/office/drawing/2014/main" id="{DB5C9F2D-5103-4F41-AE06-353479707B92}"/>
              </a:ext>
            </a:extLst>
          </p:cNvPr>
          <p:cNvSpPr txBox="1">
            <a:spLocks noChangeArrowheads="1"/>
          </p:cNvSpPr>
          <p:nvPr/>
        </p:nvSpPr>
        <p:spPr bwMode="auto">
          <a:xfrm>
            <a:off x="7659688" y="2981325"/>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16415" name="Line 31">
            <a:extLst>
              <a:ext uri="{FF2B5EF4-FFF2-40B4-BE49-F238E27FC236}">
                <a16:creationId xmlns:a16="http://schemas.microsoft.com/office/drawing/2014/main" id="{D9534078-2578-415F-ABEB-ACC1A9F2E896}"/>
              </a:ext>
            </a:extLst>
          </p:cNvPr>
          <p:cNvSpPr>
            <a:spLocks noChangeShapeType="1"/>
          </p:cNvSpPr>
          <p:nvPr/>
        </p:nvSpPr>
        <p:spPr bwMode="auto">
          <a:xfrm flipV="1">
            <a:off x="7940675"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416" name="Text Box 32">
            <a:extLst>
              <a:ext uri="{FF2B5EF4-FFF2-40B4-BE49-F238E27FC236}">
                <a16:creationId xmlns:a16="http://schemas.microsoft.com/office/drawing/2014/main" id="{D70F4BFC-95CD-4330-B957-F460AD0F9B30}"/>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16418" name="Text Box 34">
            <a:extLst>
              <a:ext uri="{FF2B5EF4-FFF2-40B4-BE49-F238E27FC236}">
                <a16:creationId xmlns:a16="http://schemas.microsoft.com/office/drawing/2014/main" id="{4CB3A3EE-5C08-42E8-818C-8328DDA3E846}"/>
              </a:ext>
            </a:extLst>
          </p:cNvPr>
          <p:cNvSpPr txBox="1">
            <a:spLocks noChangeArrowheads="1"/>
          </p:cNvSpPr>
          <p:nvPr/>
        </p:nvSpPr>
        <p:spPr bwMode="auto">
          <a:xfrm>
            <a:off x="4556125" y="4308476"/>
            <a:ext cx="353814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moves to the left until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value that should be to left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of pivot...</a:t>
            </a:r>
          </a:p>
        </p:txBody>
      </p:sp>
    </p:spTree>
    <p:extLst>
      <p:ext uri="{BB962C8B-B14F-4D97-AF65-F5344CB8AC3E}">
        <p14:creationId xmlns:p14="http://schemas.microsoft.com/office/powerpoint/2010/main" val="159993259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2" name="Text Box 14">
            <a:extLst>
              <a:ext uri="{FF2B5EF4-FFF2-40B4-BE49-F238E27FC236}">
                <a16:creationId xmlns:a16="http://schemas.microsoft.com/office/drawing/2014/main" id="{EAF082D0-830B-4F68-B795-5E92C3E4CB41}"/>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17423" name="Text Box 15">
            <a:extLst>
              <a:ext uri="{FF2B5EF4-FFF2-40B4-BE49-F238E27FC236}">
                <a16:creationId xmlns:a16="http://schemas.microsoft.com/office/drawing/2014/main" id="{1FE9A4AE-2A59-47D1-B747-1E60863AD351}"/>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17424" name="Text Box 16">
            <a:extLst>
              <a:ext uri="{FF2B5EF4-FFF2-40B4-BE49-F238E27FC236}">
                <a16:creationId xmlns:a16="http://schemas.microsoft.com/office/drawing/2014/main" id="{3E24C36D-5E57-4216-8F60-06DD48B0C352}"/>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7425" name="Text Box 17">
            <a:extLst>
              <a:ext uri="{FF2B5EF4-FFF2-40B4-BE49-F238E27FC236}">
                <a16:creationId xmlns:a16="http://schemas.microsoft.com/office/drawing/2014/main" id="{40BFBD3C-5BEA-4100-8380-60F623A99DB9}"/>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7426" name="Text Box 18">
            <a:extLst>
              <a:ext uri="{FF2B5EF4-FFF2-40B4-BE49-F238E27FC236}">
                <a16:creationId xmlns:a16="http://schemas.microsoft.com/office/drawing/2014/main" id="{BA28BCC8-3F3D-4136-A5AB-FE49FEBA3628}"/>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17427" name="Text Box 19">
            <a:extLst>
              <a:ext uri="{FF2B5EF4-FFF2-40B4-BE49-F238E27FC236}">
                <a16:creationId xmlns:a16="http://schemas.microsoft.com/office/drawing/2014/main" id="{5FCD5989-E292-444D-A2C2-84262750FF00}"/>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7428" name="Text Box 20">
            <a:extLst>
              <a:ext uri="{FF2B5EF4-FFF2-40B4-BE49-F238E27FC236}">
                <a16:creationId xmlns:a16="http://schemas.microsoft.com/office/drawing/2014/main" id="{988B32F8-5ACC-434F-834D-EBCC71D1FCBC}"/>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17429" name="Text Box 21">
            <a:extLst>
              <a:ext uri="{FF2B5EF4-FFF2-40B4-BE49-F238E27FC236}">
                <a16:creationId xmlns:a16="http://schemas.microsoft.com/office/drawing/2014/main" id="{73C2B38A-9655-45C3-826F-7D196C38B818}"/>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17430" name="Text Box 22">
            <a:extLst>
              <a:ext uri="{FF2B5EF4-FFF2-40B4-BE49-F238E27FC236}">
                <a16:creationId xmlns:a16="http://schemas.microsoft.com/office/drawing/2014/main" id="{822E83CB-5CC3-4237-B59F-8D2DAAC23F9A}"/>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17431" name="Text Box 23">
            <a:extLst>
              <a:ext uri="{FF2B5EF4-FFF2-40B4-BE49-F238E27FC236}">
                <a16:creationId xmlns:a16="http://schemas.microsoft.com/office/drawing/2014/main" id="{5A8448FB-9120-4251-8F7C-ED2A93AE469E}"/>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17432" name="Text Box 24">
            <a:extLst>
              <a:ext uri="{FF2B5EF4-FFF2-40B4-BE49-F238E27FC236}">
                <a16:creationId xmlns:a16="http://schemas.microsoft.com/office/drawing/2014/main" id="{3A6F0883-02D4-4B12-8FE8-13D475DF226C}"/>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7433" name="Text Box 25">
            <a:extLst>
              <a:ext uri="{FF2B5EF4-FFF2-40B4-BE49-F238E27FC236}">
                <a16:creationId xmlns:a16="http://schemas.microsoft.com/office/drawing/2014/main" id="{3233546D-9086-459C-A476-C58008203D95}"/>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7434" name="Text Box 26">
            <a:extLst>
              <a:ext uri="{FF2B5EF4-FFF2-40B4-BE49-F238E27FC236}">
                <a16:creationId xmlns:a16="http://schemas.microsoft.com/office/drawing/2014/main" id="{8A43A87E-5A67-46D5-927C-2CA3151A19F1}"/>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7435" name="Text Box 27">
            <a:extLst>
              <a:ext uri="{FF2B5EF4-FFF2-40B4-BE49-F238E27FC236}">
                <a16:creationId xmlns:a16="http://schemas.microsoft.com/office/drawing/2014/main" id="{1EB3CEBF-DEED-46AE-BD12-92DA0EFDCFF6}"/>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17436" name="Text Box 28">
            <a:extLst>
              <a:ext uri="{FF2B5EF4-FFF2-40B4-BE49-F238E27FC236}">
                <a16:creationId xmlns:a16="http://schemas.microsoft.com/office/drawing/2014/main" id="{2A813E1D-1B86-4090-8553-DC033B5A304A}"/>
              </a:ext>
            </a:extLst>
          </p:cNvPr>
          <p:cNvSpPr txBox="1">
            <a:spLocks noChangeArrowheads="1"/>
          </p:cNvSpPr>
          <p:nvPr/>
        </p:nvSpPr>
        <p:spPr bwMode="auto">
          <a:xfrm>
            <a:off x="5638800" y="29368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17437" name="Line 29">
            <a:extLst>
              <a:ext uri="{FF2B5EF4-FFF2-40B4-BE49-F238E27FC236}">
                <a16:creationId xmlns:a16="http://schemas.microsoft.com/office/drawing/2014/main" id="{E78E36B1-DF47-45E6-BFBC-65BA64116921}"/>
              </a:ext>
            </a:extLst>
          </p:cNvPr>
          <p:cNvSpPr>
            <a:spLocks noChangeShapeType="1"/>
          </p:cNvSpPr>
          <p:nvPr/>
        </p:nvSpPr>
        <p:spPr bwMode="auto">
          <a:xfrm flipV="1">
            <a:off x="58832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438" name="Text Box 30">
            <a:extLst>
              <a:ext uri="{FF2B5EF4-FFF2-40B4-BE49-F238E27FC236}">
                <a16:creationId xmlns:a16="http://schemas.microsoft.com/office/drawing/2014/main" id="{9996EF22-2FE4-4B3F-890A-1DD97E07CC11}"/>
              </a:ext>
            </a:extLst>
          </p:cNvPr>
          <p:cNvSpPr txBox="1">
            <a:spLocks noChangeArrowheads="1"/>
          </p:cNvSpPr>
          <p:nvPr/>
        </p:nvSpPr>
        <p:spPr bwMode="auto">
          <a:xfrm>
            <a:off x="6934201" y="2981325"/>
            <a:ext cx="715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17439" name="Line 31">
            <a:extLst>
              <a:ext uri="{FF2B5EF4-FFF2-40B4-BE49-F238E27FC236}">
                <a16:creationId xmlns:a16="http://schemas.microsoft.com/office/drawing/2014/main" id="{E9AA6C21-2915-42A6-9D0B-3E7DA5C40DD5}"/>
              </a:ext>
            </a:extLst>
          </p:cNvPr>
          <p:cNvSpPr>
            <a:spLocks noChangeShapeType="1"/>
          </p:cNvSpPr>
          <p:nvPr/>
        </p:nvSpPr>
        <p:spPr bwMode="auto">
          <a:xfrm flipV="1">
            <a:off x="7215188"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440" name="Text Box 32">
            <a:extLst>
              <a:ext uri="{FF2B5EF4-FFF2-40B4-BE49-F238E27FC236}">
                <a16:creationId xmlns:a16="http://schemas.microsoft.com/office/drawing/2014/main" id="{D759AC41-78DB-4F51-A7FB-7A92D5C1DB2F}"/>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Tree>
    <p:extLst>
      <p:ext uri="{BB962C8B-B14F-4D97-AF65-F5344CB8AC3E}">
        <p14:creationId xmlns:p14="http://schemas.microsoft.com/office/powerpoint/2010/main" val="177677449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6" name="Text Box 14">
            <a:extLst>
              <a:ext uri="{FF2B5EF4-FFF2-40B4-BE49-F238E27FC236}">
                <a16:creationId xmlns:a16="http://schemas.microsoft.com/office/drawing/2014/main" id="{A0DFEE43-DAF1-4593-93F6-229A35082546}"/>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18447" name="Text Box 15">
            <a:extLst>
              <a:ext uri="{FF2B5EF4-FFF2-40B4-BE49-F238E27FC236}">
                <a16:creationId xmlns:a16="http://schemas.microsoft.com/office/drawing/2014/main" id="{83A1FA74-A067-4906-80B6-5AC5921B4FF6}"/>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18448" name="Text Box 16">
            <a:extLst>
              <a:ext uri="{FF2B5EF4-FFF2-40B4-BE49-F238E27FC236}">
                <a16:creationId xmlns:a16="http://schemas.microsoft.com/office/drawing/2014/main" id="{03212F40-78A1-4D58-ADB8-3285225637E5}"/>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8449" name="Text Box 17">
            <a:extLst>
              <a:ext uri="{FF2B5EF4-FFF2-40B4-BE49-F238E27FC236}">
                <a16:creationId xmlns:a16="http://schemas.microsoft.com/office/drawing/2014/main" id="{E8C04558-DC02-4956-ABB8-9487F7C8EFE5}"/>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8450" name="Text Box 18">
            <a:extLst>
              <a:ext uri="{FF2B5EF4-FFF2-40B4-BE49-F238E27FC236}">
                <a16:creationId xmlns:a16="http://schemas.microsoft.com/office/drawing/2014/main" id="{9987842C-0594-448B-B84E-ACE911F48A45}"/>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18451" name="Text Box 19">
            <a:extLst>
              <a:ext uri="{FF2B5EF4-FFF2-40B4-BE49-F238E27FC236}">
                <a16:creationId xmlns:a16="http://schemas.microsoft.com/office/drawing/2014/main" id="{F5BD9245-672A-42CF-90EC-BC031AA69504}"/>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8452" name="Text Box 20">
            <a:extLst>
              <a:ext uri="{FF2B5EF4-FFF2-40B4-BE49-F238E27FC236}">
                <a16:creationId xmlns:a16="http://schemas.microsoft.com/office/drawing/2014/main" id="{DD01147F-CA96-40C6-80BA-9E6BFD2B25DD}"/>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18453" name="Text Box 21">
            <a:extLst>
              <a:ext uri="{FF2B5EF4-FFF2-40B4-BE49-F238E27FC236}">
                <a16:creationId xmlns:a16="http://schemas.microsoft.com/office/drawing/2014/main" id="{999C7BA5-B2C2-47F6-AFF7-443336BA1DA3}"/>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18454" name="Text Box 22">
            <a:extLst>
              <a:ext uri="{FF2B5EF4-FFF2-40B4-BE49-F238E27FC236}">
                <a16:creationId xmlns:a16="http://schemas.microsoft.com/office/drawing/2014/main" id="{39E85A85-322A-404C-AB14-A3E65C7231B3}"/>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18455" name="Text Box 23">
            <a:extLst>
              <a:ext uri="{FF2B5EF4-FFF2-40B4-BE49-F238E27FC236}">
                <a16:creationId xmlns:a16="http://schemas.microsoft.com/office/drawing/2014/main" id="{6D2B3C9B-E57B-4187-A403-C6B5EC472099}"/>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18456" name="Text Box 24">
            <a:extLst>
              <a:ext uri="{FF2B5EF4-FFF2-40B4-BE49-F238E27FC236}">
                <a16:creationId xmlns:a16="http://schemas.microsoft.com/office/drawing/2014/main" id="{1B5B9ADD-B229-4F55-A37A-B1D3B7B28B25}"/>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8457" name="Text Box 25">
            <a:extLst>
              <a:ext uri="{FF2B5EF4-FFF2-40B4-BE49-F238E27FC236}">
                <a16:creationId xmlns:a16="http://schemas.microsoft.com/office/drawing/2014/main" id="{67FFF6C5-742E-4139-AE66-9B3C080D76CD}"/>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8458" name="Text Box 26">
            <a:extLst>
              <a:ext uri="{FF2B5EF4-FFF2-40B4-BE49-F238E27FC236}">
                <a16:creationId xmlns:a16="http://schemas.microsoft.com/office/drawing/2014/main" id="{53DFDB82-ACAF-4196-A000-4FD0275E66DD}"/>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8459" name="Text Box 27">
            <a:extLst>
              <a:ext uri="{FF2B5EF4-FFF2-40B4-BE49-F238E27FC236}">
                <a16:creationId xmlns:a16="http://schemas.microsoft.com/office/drawing/2014/main" id="{04770800-BA65-49EE-AEFA-DFB4848031D4}"/>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18460" name="Text Box 28">
            <a:extLst>
              <a:ext uri="{FF2B5EF4-FFF2-40B4-BE49-F238E27FC236}">
                <a16:creationId xmlns:a16="http://schemas.microsoft.com/office/drawing/2014/main" id="{D199FB61-A38E-43AF-8708-ED4384BA2D44}"/>
              </a:ext>
            </a:extLst>
          </p:cNvPr>
          <p:cNvSpPr txBox="1">
            <a:spLocks noChangeArrowheads="1"/>
          </p:cNvSpPr>
          <p:nvPr/>
        </p:nvSpPr>
        <p:spPr bwMode="auto">
          <a:xfrm>
            <a:off x="5638800" y="29368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18461" name="Line 29">
            <a:extLst>
              <a:ext uri="{FF2B5EF4-FFF2-40B4-BE49-F238E27FC236}">
                <a16:creationId xmlns:a16="http://schemas.microsoft.com/office/drawing/2014/main" id="{BF867DA5-BF49-449D-94A6-9C71D8B5DEF6}"/>
              </a:ext>
            </a:extLst>
          </p:cNvPr>
          <p:cNvSpPr>
            <a:spLocks noChangeShapeType="1"/>
          </p:cNvSpPr>
          <p:nvPr/>
        </p:nvSpPr>
        <p:spPr bwMode="auto">
          <a:xfrm flipV="1">
            <a:off x="58832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62" name="Text Box 30">
            <a:extLst>
              <a:ext uri="{FF2B5EF4-FFF2-40B4-BE49-F238E27FC236}">
                <a16:creationId xmlns:a16="http://schemas.microsoft.com/office/drawing/2014/main" id="{F1D82F0E-0995-4C00-94B2-E96F48D5EAAC}"/>
              </a:ext>
            </a:extLst>
          </p:cNvPr>
          <p:cNvSpPr txBox="1">
            <a:spLocks noChangeArrowheads="1"/>
          </p:cNvSpPr>
          <p:nvPr/>
        </p:nvSpPr>
        <p:spPr bwMode="auto">
          <a:xfrm>
            <a:off x="6934201" y="2981325"/>
            <a:ext cx="715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18463" name="Line 31">
            <a:extLst>
              <a:ext uri="{FF2B5EF4-FFF2-40B4-BE49-F238E27FC236}">
                <a16:creationId xmlns:a16="http://schemas.microsoft.com/office/drawing/2014/main" id="{014DD5C2-B9A1-43FB-8EE4-95B345575975}"/>
              </a:ext>
            </a:extLst>
          </p:cNvPr>
          <p:cNvSpPr>
            <a:spLocks noChangeShapeType="1"/>
          </p:cNvSpPr>
          <p:nvPr/>
        </p:nvSpPr>
        <p:spPr bwMode="auto">
          <a:xfrm flipV="1">
            <a:off x="7215188"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64" name="Text Box 32">
            <a:extLst>
              <a:ext uri="{FF2B5EF4-FFF2-40B4-BE49-F238E27FC236}">
                <a16:creationId xmlns:a16="http://schemas.microsoft.com/office/drawing/2014/main" id="{D43FA4CA-A50F-44AB-AA5C-916C556913DC}"/>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18465" name="Text Box 33">
            <a:extLst>
              <a:ext uri="{FF2B5EF4-FFF2-40B4-BE49-F238E27FC236}">
                <a16:creationId xmlns:a16="http://schemas.microsoft.com/office/drawing/2014/main" id="{A68E0DCE-FCFB-4F8F-AF4E-C834EECC8E0C}"/>
              </a:ext>
            </a:extLst>
          </p:cNvPr>
          <p:cNvSpPr txBox="1">
            <a:spLocks noChangeArrowheads="1"/>
          </p:cNvSpPr>
          <p:nvPr/>
        </p:nvSpPr>
        <p:spPr bwMode="auto">
          <a:xfrm>
            <a:off x="4556125" y="4308476"/>
            <a:ext cx="362471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left moves to the right until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value that should be to right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of pivot...</a:t>
            </a:r>
          </a:p>
        </p:txBody>
      </p:sp>
    </p:spTree>
    <p:extLst>
      <p:ext uri="{BB962C8B-B14F-4D97-AF65-F5344CB8AC3E}">
        <p14:creationId xmlns:p14="http://schemas.microsoft.com/office/powerpoint/2010/main" val="305000210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0" name="Text Box 14">
            <a:extLst>
              <a:ext uri="{FF2B5EF4-FFF2-40B4-BE49-F238E27FC236}">
                <a16:creationId xmlns:a16="http://schemas.microsoft.com/office/drawing/2014/main" id="{1B92E2FE-45C2-48E3-BD3E-6B7FD8C792F5}"/>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19471" name="Text Box 15">
            <a:extLst>
              <a:ext uri="{FF2B5EF4-FFF2-40B4-BE49-F238E27FC236}">
                <a16:creationId xmlns:a16="http://schemas.microsoft.com/office/drawing/2014/main" id="{990CD3FE-D2B3-4CF5-9EB7-F9ECF23969D8}"/>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19472" name="Text Box 16">
            <a:extLst>
              <a:ext uri="{FF2B5EF4-FFF2-40B4-BE49-F238E27FC236}">
                <a16:creationId xmlns:a16="http://schemas.microsoft.com/office/drawing/2014/main" id="{CF5BE20F-903A-4932-822E-0CA789F9B5BC}"/>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9473" name="Text Box 17">
            <a:extLst>
              <a:ext uri="{FF2B5EF4-FFF2-40B4-BE49-F238E27FC236}">
                <a16:creationId xmlns:a16="http://schemas.microsoft.com/office/drawing/2014/main" id="{A43D7234-B41A-40A5-BC16-A9A9D1745402}"/>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9474" name="Text Box 18">
            <a:extLst>
              <a:ext uri="{FF2B5EF4-FFF2-40B4-BE49-F238E27FC236}">
                <a16:creationId xmlns:a16="http://schemas.microsoft.com/office/drawing/2014/main" id="{DEC07631-7F4E-46AF-B9AD-6659F6A6EB0E}"/>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19475" name="Text Box 19">
            <a:extLst>
              <a:ext uri="{FF2B5EF4-FFF2-40B4-BE49-F238E27FC236}">
                <a16:creationId xmlns:a16="http://schemas.microsoft.com/office/drawing/2014/main" id="{4FD899DB-F5B0-498B-8961-2ADC5EF786ED}"/>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9476" name="Text Box 20">
            <a:extLst>
              <a:ext uri="{FF2B5EF4-FFF2-40B4-BE49-F238E27FC236}">
                <a16:creationId xmlns:a16="http://schemas.microsoft.com/office/drawing/2014/main" id="{BC89FE4E-6FA6-44B7-B756-AE7047BBF3CD}"/>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19477" name="Text Box 21">
            <a:extLst>
              <a:ext uri="{FF2B5EF4-FFF2-40B4-BE49-F238E27FC236}">
                <a16:creationId xmlns:a16="http://schemas.microsoft.com/office/drawing/2014/main" id="{1EB20414-923D-4DD0-A98B-3E3ABB8238A2}"/>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19478" name="Text Box 22">
            <a:extLst>
              <a:ext uri="{FF2B5EF4-FFF2-40B4-BE49-F238E27FC236}">
                <a16:creationId xmlns:a16="http://schemas.microsoft.com/office/drawing/2014/main" id="{90E719D7-2A6B-497E-B5FD-6337E0BF1F0B}"/>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19479" name="Text Box 23">
            <a:extLst>
              <a:ext uri="{FF2B5EF4-FFF2-40B4-BE49-F238E27FC236}">
                <a16:creationId xmlns:a16="http://schemas.microsoft.com/office/drawing/2014/main" id="{A4CDCB98-FFA7-4A38-B432-05218F58A3FD}"/>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19480" name="Text Box 24">
            <a:extLst>
              <a:ext uri="{FF2B5EF4-FFF2-40B4-BE49-F238E27FC236}">
                <a16:creationId xmlns:a16="http://schemas.microsoft.com/office/drawing/2014/main" id="{D4F90BB5-39FC-40C1-8E43-F22E03A05636}"/>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9481" name="Text Box 25">
            <a:extLst>
              <a:ext uri="{FF2B5EF4-FFF2-40B4-BE49-F238E27FC236}">
                <a16:creationId xmlns:a16="http://schemas.microsoft.com/office/drawing/2014/main" id="{205A5150-D7B8-4543-881C-85C088A6460B}"/>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9482" name="Text Box 26">
            <a:extLst>
              <a:ext uri="{FF2B5EF4-FFF2-40B4-BE49-F238E27FC236}">
                <a16:creationId xmlns:a16="http://schemas.microsoft.com/office/drawing/2014/main" id="{C6B4AFBE-ADFE-460C-860B-9B1F0573FAA5}"/>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9483" name="Text Box 27">
            <a:extLst>
              <a:ext uri="{FF2B5EF4-FFF2-40B4-BE49-F238E27FC236}">
                <a16:creationId xmlns:a16="http://schemas.microsoft.com/office/drawing/2014/main" id="{1F25CD5A-A17F-4151-BAB0-4B6A59048734}"/>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19484" name="Text Box 28">
            <a:extLst>
              <a:ext uri="{FF2B5EF4-FFF2-40B4-BE49-F238E27FC236}">
                <a16:creationId xmlns:a16="http://schemas.microsoft.com/office/drawing/2014/main" id="{A5F0C638-89A8-4AFE-B449-F069992449F9}"/>
              </a:ext>
            </a:extLst>
          </p:cNvPr>
          <p:cNvSpPr txBox="1">
            <a:spLocks noChangeArrowheads="1"/>
          </p:cNvSpPr>
          <p:nvPr/>
        </p:nvSpPr>
        <p:spPr bwMode="auto">
          <a:xfrm>
            <a:off x="6248400" y="28956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19485" name="Line 29">
            <a:extLst>
              <a:ext uri="{FF2B5EF4-FFF2-40B4-BE49-F238E27FC236}">
                <a16:creationId xmlns:a16="http://schemas.microsoft.com/office/drawing/2014/main" id="{CDF965FA-0E46-4271-9232-686AC2C6DDE2}"/>
              </a:ext>
            </a:extLst>
          </p:cNvPr>
          <p:cNvSpPr>
            <a:spLocks noChangeShapeType="1"/>
          </p:cNvSpPr>
          <p:nvPr/>
        </p:nvSpPr>
        <p:spPr bwMode="auto">
          <a:xfrm flipV="1">
            <a:off x="65690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486" name="Text Box 30">
            <a:extLst>
              <a:ext uri="{FF2B5EF4-FFF2-40B4-BE49-F238E27FC236}">
                <a16:creationId xmlns:a16="http://schemas.microsoft.com/office/drawing/2014/main" id="{02AC1CE7-A5CD-4E56-994E-90E6B6A5901C}"/>
              </a:ext>
            </a:extLst>
          </p:cNvPr>
          <p:cNvSpPr txBox="1">
            <a:spLocks noChangeArrowheads="1"/>
          </p:cNvSpPr>
          <p:nvPr/>
        </p:nvSpPr>
        <p:spPr bwMode="auto">
          <a:xfrm>
            <a:off x="6904038" y="2895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19487" name="Line 31">
            <a:extLst>
              <a:ext uri="{FF2B5EF4-FFF2-40B4-BE49-F238E27FC236}">
                <a16:creationId xmlns:a16="http://schemas.microsoft.com/office/drawing/2014/main" id="{2151A297-4F3A-4744-B48A-B27EB4ED3D25}"/>
              </a:ext>
            </a:extLst>
          </p:cNvPr>
          <p:cNvSpPr>
            <a:spLocks noChangeShapeType="1"/>
          </p:cNvSpPr>
          <p:nvPr/>
        </p:nvSpPr>
        <p:spPr bwMode="auto">
          <a:xfrm flipV="1">
            <a:off x="7215188"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488" name="Text Box 32">
            <a:extLst>
              <a:ext uri="{FF2B5EF4-FFF2-40B4-BE49-F238E27FC236}">
                <a16:creationId xmlns:a16="http://schemas.microsoft.com/office/drawing/2014/main" id="{16F38DB1-9F8B-401B-ACF1-0F1C06D062AD}"/>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Tree>
    <p:extLst>
      <p:ext uri="{BB962C8B-B14F-4D97-AF65-F5344CB8AC3E}">
        <p14:creationId xmlns:p14="http://schemas.microsoft.com/office/powerpoint/2010/main" val="18730995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4" name="Text Box 14">
            <a:extLst>
              <a:ext uri="{FF2B5EF4-FFF2-40B4-BE49-F238E27FC236}">
                <a16:creationId xmlns:a16="http://schemas.microsoft.com/office/drawing/2014/main" id="{E1B00DAD-5ADF-42A9-BD42-999169156DAB}"/>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20495" name="Text Box 15">
            <a:extLst>
              <a:ext uri="{FF2B5EF4-FFF2-40B4-BE49-F238E27FC236}">
                <a16:creationId xmlns:a16="http://schemas.microsoft.com/office/drawing/2014/main" id="{0E2535B8-0EF8-411F-AC48-751FCA49AA01}"/>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20496" name="Text Box 16">
            <a:extLst>
              <a:ext uri="{FF2B5EF4-FFF2-40B4-BE49-F238E27FC236}">
                <a16:creationId xmlns:a16="http://schemas.microsoft.com/office/drawing/2014/main" id="{3624410E-F737-4E27-B0C8-3D3965952663}"/>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0497" name="Text Box 17">
            <a:extLst>
              <a:ext uri="{FF2B5EF4-FFF2-40B4-BE49-F238E27FC236}">
                <a16:creationId xmlns:a16="http://schemas.microsoft.com/office/drawing/2014/main" id="{7EFC0164-EEAD-4F27-86AE-72C74743B039}"/>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0498" name="Text Box 18">
            <a:extLst>
              <a:ext uri="{FF2B5EF4-FFF2-40B4-BE49-F238E27FC236}">
                <a16:creationId xmlns:a16="http://schemas.microsoft.com/office/drawing/2014/main" id="{EE306CAA-135F-4F9A-BCA6-A3550146835B}"/>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20499" name="Text Box 19">
            <a:extLst>
              <a:ext uri="{FF2B5EF4-FFF2-40B4-BE49-F238E27FC236}">
                <a16:creationId xmlns:a16="http://schemas.microsoft.com/office/drawing/2014/main" id="{3D155389-575F-46E1-B03C-994ED1B290D0}"/>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0500" name="Text Box 20">
            <a:extLst>
              <a:ext uri="{FF2B5EF4-FFF2-40B4-BE49-F238E27FC236}">
                <a16:creationId xmlns:a16="http://schemas.microsoft.com/office/drawing/2014/main" id="{66C88B93-933D-4A44-AD8E-DA4048B8648A}"/>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20501" name="Text Box 21">
            <a:extLst>
              <a:ext uri="{FF2B5EF4-FFF2-40B4-BE49-F238E27FC236}">
                <a16:creationId xmlns:a16="http://schemas.microsoft.com/office/drawing/2014/main" id="{8E4005EB-1585-4454-8CFD-E89858E574C0}"/>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20502" name="Text Box 22">
            <a:extLst>
              <a:ext uri="{FF2B5EF4-FFF2-40B4-BE49-F238E27FC236}">
                <a16:creationId xmlns:a16="http://schemas.microsoft.com/office/drawing/2014/main" id="{E2F3F4A3-7EB2-45E2-99D3-DAF8ADE3820B}"/>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20503" name="Text Box 23">
            <a:extLst>
              <a:ext uri="{FF2B5EF4-FFF2-40B4-BE49-F238E27FC236}">
                <a16:creationId xmlns:a16="http://schemas.microsoft.com/office/drawing/2014/main" id="{8A927E17-A398-409E-822C-2F9954417DAD}"/>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20504" name="Text Box 24">
            <a:extLst>
              <a:ext uri="{FF2B5EF4-FFF2-40B4-BE49-F238E27FC236}">
                <a16:creationId xmlns:a16="http://schemas.microsoft.com/office/drawing/2014/main" id="{0177C8A8-660F-4CA7-A892-BA92ACCCC5BC}"/>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0505" name="Text Box 25">
            <a:extLst>
              <a:ext uri="{FF2B5EF4-FFF2-40B4-BE49-F238E27FC236}">
                <a16:creationId xmlns:a16="http://schemas.microsoft.com/office/drawing/2014/main" id="{9888C55A-2B6D-4191-BC43-483FCC9BEE26}"/>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0506" name="Text Box 26">
            <a:extLst>
              <a:ext uri="{FF2B5EF4-FFF2-40B4-BE49-F238E27FC236}">
                <a16:creationId xmlns:a16="http://schemas.microsoft.com/office/drawing/2014/main" id="{53B8854C-4429-4CB9-8F84-A60F35A62BC9}"/>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0507" name="Text Box 27">
            <a:extLst>
              <a:ext uri="{FF2B5EF4-FFF2-40B4-BE49-F238E27FC236}">
                <a16:creationId xmlns:a16="http://schemas.microsoft.com/office/drawing/2014/main" id="{976230AF-5E96-4455-A9A6-ABE7939334DC}"/>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20508" name="Text Box 28">
            <a:extLst>
              <a:ext uri="{FF2B5EF4-FFF2-40B4-BE49-F238E27FC236}">
                <a16:creationId xmlns:a16="http://schemas.microsoft.com/office/drawing/2014/main" id="{10176BA4-2CE4-4C47-BB2F-E4A04AB07C11}"/>
              </a:ext>
            </a:extLst>
          </p:cNvPr>
          <p:cNvSpPr txBox="1">
            <a:spLocks noChangeArrowheads="1"/>
          </p:cNvSpPr>
          <p:nvPr/>
        </p:nvSpPr>
        <p:spPr bwMode="auto">
          <a:xfrm>
            <a:off x="6248400" y="28956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20509" name="Line 29">
            <a:extLst>
              <a:ext uri="{FF2B5EF4-FFF2-40B4-BE49-F238E27FC236}">
                <a16:creationId xmlns:a16="http://schemas.microsoft.com/office/drawing/2014/main" id="{BAE75172-F0A5-4CB3-A441-7C374A9B6B02}"/>
              </a:ext>
            </a:extLst>
          </p:cNvPr>
          <p:cNvSpPr>
            <a:spLocks noChangeShapeType="1"/>
          </p:cNvSpPr>
          <p:nvPr/>
        </p:nvSpPr>
        <p:spPr bwMode="auto">
          <a:xfrm flipV="1">
            <a:off x="65690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510" name="Text Box 30">
            <a:extLst>
              <a:ext uri="{FF2B5EF4-FFF2-40B4-BE49-F238E27FC236}">
                <a16:creationId xmlns:a16="http://schemas.microsoft.com/office/drawing/2014/main" id="{48B6F9CB-404B-4752-BDBA-3652217071AA}"/>
              </a:ext>
            </a:extLst>
          </p:cNvPr>
          <p:cNvSpPr txBox="1">
            <a:spLocks noChangeArrowheads="1"/>
          </p:cNvSpPr>
          <p:nvPr/>
        </p:nvSpPr>
        <p:spPr bwMode="auto">
          <a:xfrm>
            <a:off x="6904038" y="2895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20511" name="Line 31">
            <a:extLst>
              <a:ext uri="{FF2B5EF4-FFF2-40B4-BE49-F238E27FC236}">
                <a16:creationId xmlns:a16="http://schemas.microsoft.com/office/drawing/2014/main" id="{C8BA7398-9C3A-4D97-AAB8-2B36FB121833}"/>
              </a:ext>
            </a:extLst>
          </p:cNvPr>
          <p:cNvSpPr>
            <a:spLocks noChangeShapeType="1"/>
          </p:cNvSpPr>
          <p:nvPr/>
        </p:nvSpPr>
        <p:spPr bwMode="auto">
          <a:xfrm flipV="1">
            <a:off x="7215188"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512" name="Text Box 32">
            <a:extLst>
              <a:ext uri="{FF2B5EF4-FFF2-40B4-BE49-F238E27FC236}">
                <a16:creationId xmlns:a16="http://schemas.microsoft.com/office/drawing/2014/main" id="{1D230504-5EA2-4D09-A848-F2D6AF9C9841}"/>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20514" name="Text Box 34">
            <a:extLst>
              <a:ext uri="{FF2B5EF4-FFF2-40B4-BE49-F238E27FC236}">
                <a16:creationId xmlns:a16="http://schemas.microsoft.com/office/drawing/2014/main" id="{5BB5D0BD-DB4B-4800-A04E-DE1C1AAE5CA6}"/>
              </a:ext>
            </a:extLst>
          </p:cNvPr>
          <p:cNvSpPr txBox="1">
            <a:spLocks noChangeArrowheads="1"/>
          </p:cNvSpPr>
          <p:nvPr/>
        </p:nvSpPr>
        <p:spPr bwMode="auto">
          <a:xfrm>
            <a:off x="4556126" y="4308475"/>
            <a:ext cx="3541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swap arr[left] and arr[right]</a:t>
            </a:r>
          </a:p>
        </p:txBody>
      </p:sp>
    </p:spTree>
    <p:extLst>
      <p:ext uri="{BB962C8B-B14F-4D97-AF65-F5344CB8AC3E}">
        <p14:creationId xmlns:p14="http://schemas.microsoft.com/office/powerpoint/2010/main" val="226159174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8" name="Text Box 14">
            <a:extLst>
              <a:ext uri="{FF2B5EF4-FFF2-40B4-BE49-F238E27FC236}">
                <a16:creationId xmlns:a16="http://schemas.microsoft.com/office/drawing/2014/main" id="{B2947C87-C035-4305-A64D-35136D1EDA01}"/>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21519" name="Text Box 15">
            <a:extLst>
              <a:ext uri="{FF2B5EF4-FFF2-40B4-BE49-F238E27FC236}">
                <a16:creationId xmlns:a16="http://schemas.microsoft.com/office/drawing/2014/main" id="{B1E4ACF2-2E55-4F03-AE5A-1C4A1140957C}"/>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21520" name="Text Box 16">
            <a:extLst>
              <a:ext uri="{FF2B5EF4-FFF2-40B4-BE49-F238E27FC236}">
                <a16:creationId xmlns:a16="http://schemas.microsoft.com/office/drawing/2014/main" id="{C364DC61-655C-4624-9E4A-341A298F2870}"/>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1521" name="Text Box 17">
            <a:extLst>
              <a:ext uri="{FF2B5EF4-FFF2-40B4-BE49-F238E27FC236}">
                <a16:creationId xmlns:a16="http://schemas.microsoft.com/office/drawing/2014/main" id="{F2C24ACE-FF4F-40BB-ACEC-B4DD984A1D1D}"/>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1522" name="Text Box 18">
            <a:extLst>
              <a:ext uri="{FF2B5EF4-FFF2-40B4-BE49-F238E27FC236}">
                <a16:creationId xmlns:a16="http://schemas.microsoft.com/office/drawing/2014/main" id="{8234C85D-215F-4988-8E57-5CCDF0818472}"/>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1523" name="Text Box 19">
            <a:extLst>
              <a:ext uri="{FF2B5EF4-FFF2-40B4-BE49-F238E27FC236}">
                <a16:creationId xmlns:a16="http://schemas.microsoft.com/office/drawing/2014/main" id="{C6EFB88F-3872-48E4-8093-55B5FDEFF1F7}"/>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21524" name="Text Box 20">
            <a:extLst>
              <a:ext uri="{FF2B5EF4-FFF2-40B4-BE49-F238E27FC236}">
                <a16:creationId xmlns:a16="http://schemas.microsoft.com/office/drawing/2014/main" id="{478A9BF4-C20E-499D-B757-4934C2A4DACC}"/>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21525" name="Text Box 21">
            <a:extLst>
              <a:ext uri="{FF2B5EF4-FFF2-40B4-BE49-F238E27FC236}">
                <a16:creationId xmlns:a16="http://schemas.microsoft.com/office/drawing/2014/main" id="{654450C4-D374-47A9-A6E5-BD1B8A36F7C7}"/>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21526" name="Text Box 22">
            <a:extLst>
              <a:ext uri="{FF2B5EF4-FFF2-40B4-BE49-F238E27FC236}">
                <a16:creationId xmlns:a16="http://schemas.microsoft.com/office/drawing/2014/main" id="{95342AE2-4DEB-402F-8D4E-49499B46E711}"/>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21527" name="Text Box 23">
            <a:extLst>
              <a:ext uri="{FF2B5EF4-FFF2-40B4-BE49-F238E27FC236}">
                <a16:creationId xmlns:a16="http://schemas.microsoft.com/office/drawing/2014/main" id="{4E27AB5E-C723-4EF9-A698-617645E66242}"/>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21528" name="Text Box 24">
            <a:extLst>
              <a:ext uri="{FF2B5EF4-FFF2-40B4-BE49-F238E27FC236}">
                <a16:creationId xmlns:a16="http://schemas.microsoft.com/office/drawing/2014/main" id="{3DE1329E-7035-4258-87E3-0A46E2C9C6B4}"/>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1529" name="Text Box 25">
            <a:extLst>
              <a:ext uri="{FF2B5EF4-FFF2-40B4-BE49-F238E27FC236}">
                <a16:creationId xmlns:a16="http://schemas.microsoft.com/office/drawing/2014/main" id="{239C68D6-73F1-40B6-BB53-5714014EA8EA}"/>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1530" name="Text Box 26">
            <a:extLst>
              <a:ext uri="{FF2B5EF4-FFF2-40B4-BE49-F238E27FC236}">
                <a16:creationId xmlns:a16="http://schemas.microsoft.com/office/drawing/2014/main" id="{5F15C3EF-538A-428D-92E4-AAB11E751782}"/>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1531" name="Text Box 27">
            <a:extLst>
              <a:ext uri="{FF2B5EF4-FFF2-40B4-BE49-F238E27FC236}">
                <a16:creationId xmlns:a16="http://schemas.microsoft.com/office/drawing/2014/main" id="{CD490ED1-7B1F-4113-87BC-231C2345E3B5}"/>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21532" name="Text Box 28">
            <a:extLst>
              <a:ext uri="{FF2B5EF4-FFF2-40B4-BE49-F238E27FC236}">
                <a16:creationId xmlns:a16="http://schemas.microsoft.com/office/drawing/2014/main" id="{C030E713-760F-48C8-B0FD-CD1F73286107}"/>
              </a:ext>
            </a:extLst>
          </p:cNvPr>
          <p:cNvSpPr txBox="1">
            <a:spLocks noChangeArrowheads="1"/>
          </p:cNvSpPr>
          <p:nvPr/>
        </p:nvSpPr>
        <p:spPr bwMode="auto">
          <a:xfrm>
            <a:off x="6248400" y="28956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21533" name="Line 29">
            <a:extLst>
              <a:ext uri="{FF2B5EF4-FFF2-40B4-BE49-F238E27FC236}">
                <a16:creationId xmlns:a16="http://schemas.microsoft.com/office/drawing/2014/main" id="{CEB2902B-6893-4027-8C76-A66F72B02DB5}"/>
              </a:ext>
            </a:extLst>
          </p:cNvPr>
          <p:cNvSpPr>
            <a:spLocks noChangeShapeType="1"/>
          </p:cNvSpPr>
          <p:nvPr/>
        </p:nvSpPr>
        <p:spPr bwMode="auto">
          <a:xfrm flipV="1">
            <a:off x="65690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534" name="Text Box 30">
            <a:extLst>
              <a:ext uri="{FF2B5EF4-FFF2-40B4-BE49-F238E27FC236}">
                <a16:creationId xmlns:a16="http://schemas.microsoft.com/office/drawing/2014/main" id="{E33C7476-5EA8-4405-8382-6AF9C7F71D1D}"/>
              </a:ext>
            </a:extLst>
          </p:cNvPr>
          <p:cNvSpPr txBox="1">
            <a:spLocks noChangeArrowheads="1"/>
          </p:cNvSpPr>
          <p:nvPr/>
        </p:nvSpPr>
        <p:spPr bwMode="auto">
          <a:xfrm>
            <a:off x="6904038" y="2895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21535" name="Line 31">
            <a:extLst>
              <a:ext uri="{FF2B5EF4-FFF2-40B4-BE49-F238E27FC236}">
                <a16:creationId xmlns:a16="http://schemas.microsoft.com/office/drawing/2014/main" id="{94806631-674D-46A4-81F2-6BB55A4803EF}"/>
              </a:ext>
            </a:extLst>
          </p:cNvPr>
          <p:cNvSpPr>
            <a:spLocks noChangeShapeType="1"/>
          </p:cNvSpPr>
          <p:nvPr/>
        </p:nvSpPr>
        <p:spPr bwMode="auto">
          <a:xfrm flipV="1">
            <a:off x="7215188"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536" name="Text Box 32">
            <a:extLst>
              <a:ext uri="{FF2B5EF4-FFF2-40B4-BE49-F238E27FC236}">
                <a16:creationId xmlns:a16="http://schemas.microsoft.com/office/drawing/2014/main" id="{61D6D02B-BEEF-40DC-8318-B9430C23D0D1}"/>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21537" name="Text Box 33">
            <a:extLst>
              <a:ext uri="{FF2B5EF4-FFF2-40B4-BE49-F238E27FC236}">
                <a16:creationId xmlns:a16="http://schemas.microsoft.com/office/drawing/2014/main" id="{6DB6F6F3-566E-47E7-9ED8-3C4ED41D0BB7}"/>
              </a:ext>
            </a:extLst>
          </p:cNvPr>
          <p:cNvSpPr txBox="1">
            <a:spLocks noChangeArrowheads="1"/>
          </p:cNvSpPr>
          <p:nvPr/>
        </p:nvSpPr>
        <p:spPr bwMode="auto">
          <a:xfrm>
            <a:off x="4556126" y="4308475"/>
            <a:ext cx="3541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swap arr[left] and arr[right]</a:t>
            </a:r>
          </a:p>
        </p:txBody>
      </p:sp>
    </p:spTree>
    <p:extLst>
      <p:ext uri="{BB962C8B-B14F-4D97-AF65-F5344CB8AC3E}">
        <p14:creationId xmlns:p14="http://schemas.microsoft.com/office/powerpoint/2010/main" val="15944875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2" name="Text Box 14">
            <a:extLst>
              <a:ext uri="{FF2B5EF4-FFF2-40B4-BE49-F238E27FC236}">
                <a16:creationId xmlns:a16="http://schemas.microsoft.com/office/drawing/2014/main" id="{03997BEE-0A61-4D32-AE4E-A46B73EC6A6E}"/>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22543" name="Text Box 15">
            <a:extLst>
              <a:ext uri="{FF2B5EF4-FFF2-40B4-BE49-F238E27FC236}">
                <a16:creationId xmlns:a16="http://schemas.microsoft.com/office/drawing/2014/main" id="{CD6B8BD0-D9F2-47B1-8544-41BF8B2BECEB}"/>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22544" name="Text Box 16">
            <a:extLst>
              <a:ext uri="{FF2B5EF4-FFF2-40B4-BE49-F238E27FC236}">
                <a16:creationId xmlns:a16="http://schemas.microsoft.com/office/drawing/2014/main" id="{8ABC2D07-AED0-41D1-945D-57249F64A43A}"/>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2545" name="Text Box 17">
            <a:extLst>
              <a:ext uri="{FF2B5EF4-FFF2-40B4-BE49-F238E27FC236}">
                <a16:creationId xmlns:a16="http://schemas.microsoft.com/office/drawing/2014/main" id="{84F6E2BE-9BCB-46F3-8441-AD5AD5FD0668}"/>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2546" name="Text Box 18">
            <a:extLst>
              <a:ext uri="{FF2B5EF4-FFF2-40B4-BE49-F238E27FC236}">
                <a16:creationId xmlns:a16="http://schemas.microsoft.com/office/drawing/2014/main" id="{8969BA38-0704-4CFA-8A0D-9CAAA30D79D3}"/>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2547" name="Text Box 19">
            <a:extLst>
              <a:ext uri="{FF2B5EF4-FFF2-40B4-BE49-F238E27FC236}">
                <a16:creationId xmlns:a16="http://schemas.microsoft.com/office/drawing/2014/main" id="{E297BA54-C69C-4673-8704-4D23679DDAE3}"/>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22548" name="Text Box 20">
            <a:extLst>
              <a:ext uri="{FF2B5EF4-FFF2-40B4-BE49-F238E27FC236}">
                <a16:creationId xmlns:a16="http://schemas.microsoft.com/office/drawing/2014/main" id="{0FA16B6B-61BD-4D71-88E7-30D092C609A7}"/>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22549" name="Text Box 21">
            <a:extLst>
              <a:ext uri="{FF2B5EF4-FFF2-40B4-BE49-F238E27FC236}">
                <a16:creationId xmlns:a16="http://schemas.microsoft.com/office/drawing/2014/main" id="{FF32614E-6014-453F-AD02-CB398A2CCE68}"/>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22550" name="Text Box 22">
            <a:extLst>
              <a:ext uri="{FF2B5EF4-FFF2-40B4-BE49-F238E27FC236}">
                <a16:creationId xmlns:a16="http://schemas.microsoft.com/office/drawing/2014/main" id="{237240DD-8512-42B7-85C2-14720278B928}"/>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22551" name="Text Box 23">
            <a:extLst>
              <a:ext uri="{FF2B5EF4-FFF2-40B4-BE49-F238E27FC236}">
                <a16:creationId xmlns:a16="http://schemas.microsoft.com/office/drawing/2014/main" id="{8411DFB4-8418-45A0-A71D-97C90688664A}"/>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22552" name="Text Box 24">
            <a:extLst>
              <a:ext uri="{FF2B5EF4-FFF2-40B4-BE49-F238E27FC236}">
                <a16:creationId xmlns:a16="http://schemas.microsoft.com/office/drawing/2014/main" id="{A0C6DCD2-E8CE-48C3-93F8-0A63B09D2CBE}"/>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2553" name="Text Box 25">
            <a:extLst>
              <a:ext uri="{FF2B5EF4-FFF2-40B4-BE49-F238E27FC236}">
                <a16:creationId xmlns:a16="http://schemas.microsoft.com/office/drawing/2014/main" id="{4DDCC90B-EE57-426F-876D-41008B58FCF0}"/>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2554" name="Text Box 26">
            <a:extLst>
              <a:ext uri="{FF2B5EF4-FFF2-40B4-BE49-F238E27FC236}">
                <a16:creationId xmlns:a16="http://schemas.microsoft.com/office/drawing/2014/main" id="{8F130DFE-CF6C-4E19-8680-5D31FBA17F19}"/>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2555" name="Text Box 27">
            <a:extLst>
              <a:ext uri="{FF2B5EF4-FFF2-40B4-BE49-F238E27FC236}">
                <a16:creationId xmlns:a16="http://schemas.microsoft.com/office/drawing/2014/main" id="{7F6BF0B6-7284-4F85-8EAB-26EA4C1B72D3}"/>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22556" name="Text Box 28">
            <a:extLst>
              <a:ext uri="{FF2B5EF4-FFF2-40B4-BE49-F238E27FC236}">
                <a16:creationId xmlns:a16="http://schemas.microsoft.com/office/drawing/2014/main" id="{4FC6F5D1-BC51-43FC-A84A-4DE3092900F3}"/>
              </a:ext>
            </a:extLst>
          </p:cNvPr>
          <p:cNvSpPr txBox="1">
            <a:spLocks noChangeArrowheads="1"/>
          </p:cNvSpPr>
          <p:nvPr/>
        </p:nvSpPr>
        <p:spPr bwMode="auto">
          <a:xfrm>
            <a:off x="6248400" y="28956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22557" name="Line 29">
            <a:extLst>
              <a:ext uri="{FF2B5EF4-FFF2-40B4-BE49-F238E27FC236}">
                <a16:creationId xmlns:a16="http://schemas.microsoft.com/office/drawing/2014/main" id="{4EDF8606-8BA8-4C12-AE9D-02D818C1CA54}"/>
              </a:ext>
            </a:extLst>
          </p:cNvPr>
          <p:cNvSpPr>
            <a:spLocks noChangeShapeType="1"/>
          </p:cNvSpPr>
          <p:nvPr/>
        </p:nvSpPr>
        <p:spPr bwMode="auto">
          <a:xfrm flipV="1">
            <a:off x="65690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2558" name="Text Box 30">
            <a:extLst>
              <a:ext uri="{FF2B5EF4-FFF2-40B4-BE49-F238E27FC236}">
                <a16:creationId xmlns:a16="http://schemas.microsoft.com/office/drawing/2014/main" id="{7790132F-4330-4734-A920-32079023C110}"/>
              </a:ext>
            </a:extLst>
          </p:cNvPr>
          <p:cNvSpPr txBox="1">
            <a:spLocks noChangeArrowheads="1"/>
          </p:cNvSpPr>
          <p:nvPr/>
        </p:nvSpPr>
        <p:spPr bwMode="auto">
          <a:xfrm>
            <a:off x="6904038" y="2895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22559" name="Line 31">
            <a:extLst>
              <a:ext uri="{FF2B5EF4-FFF2-40B4-BE49-F238E27FC236}">
                <a16:creationId xmlns:a16="http://schemas.microsoft.com/office/drawing/2014/main" id="{ACA84B6C-9C5E-479A-B57B-44BF944E6181}"/>
              </a:ext>
            </a:extLst>
          </p:cNvPr>
          <p:cNvSpPr>
            <a:spLocks noChangeShapeType="1"/>
          </p:cNvSpPr>
          <p:nvPr/>
        </p:nvSpPr>
        <p:spPr bwMode="auto">
          <a:xfrm flipV="1">
            <a:off x="7215188"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2560" name="Text Box 32">
            <a:extLst>
              <a:ext uri="{FF2B5EF4-FFF2-40B4-BE49-F238E27FC236}">
                <a16:creationId xmlns:a16="http://schemas.microsoft.com/office/drawing/2014/main" id="{88E18471-026D-4A55-80AE-3B3D6231191E}"/>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22562" name="Text Box 34">
            <a:extLst>
              <a:ext uri="{FF2B5EF4-FFF2-40B4-BE49-F238E27FC236}">
                <a16:creationId xmlns:a16="http://schemas.microsoft.com/office/drawing/2014/main" id="{AA5CD08D-7732-4906-B9EE-5CF63ADB3D3E}"/>
              </a:ext>
            </a:extLst>
          </p:cNvPr>
          <p:cNvSpPr txBox="1">
            <a:spLocks noChangeArrowheads="1"/>
          </p:cNvSpPr>
          <p:nvPr/>
        </p:nvSpPr>
        <p:spPr bwMode="auto">
          <a:xfrm>
            <a:off x="4556125" y="4308476"/>
            <a:ext cx="32654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repeat right/left scan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UNTIL left &amp; right cross</a:t>
            </a:r>
          </a:p>
        </p:txBody>
      </p:sp>
    </p:spTree>
    <p:extLst>
      <p:ext uri="{BB962C8B-B14F-4D97-AF65-F5344CB8AC3E}">
        <p14:creationId xmlns:p14="http://schemas.microsoft.com/office/powerpoint/2010/main" val="331479055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0" name="Text Box 14">
            <a:extLst>
              <a:ext uri="{FF2B5EF4-FFF2-40B4-BE49-F238E27FC236}">
                <a16:creationId xmlns:a16="http://schemas.microsoft.com/office/drawing/2014/main" id="{8FD6D766-8BA3-4665-A180-E43D3E16B00C}"/>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24591" name="Text Box 15">
            <a:extLst>
              <a:ext uri="{FF2B5EF4-FFF2-40B4-BE49-F238E27FC236}">
                <a16:creationId xmlns:a16="http://schemas.microsoft.com/office/drawing/2014/main" id="{F3ABB398-D036-4542-8F67-3587C7AA5EC1}"/>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24592" name="Text Box 16">
            <a:extLst>
              <a:ext uri="{FF2B5EF4-FFF2-40B4-BE49-F238E27FC236}">
                <a16:creationId xmlns:a16="http://schemas.microsoft.com/office/drawing/2014/main" id="{D730ABD2-5A96-4178-9F22-95ABC2337F00}"/>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4593" name="Text Box 17">
            <a:extLst>
              <a:ext uri="{FF2B5EF4-FFF2-40B4-BE49-F238E27FC236}">
                <a16:creationId xmlns:a16="http://schemas.microsoft.com/office/drawing/2014/main" id="{25520188-B1D0-4575-8859-41C72678CC95}"/>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4594" name="Text Box 18">
            <a:extLst>
              <a:ext uri="{FF2B5EF4-FFF2-40B4-BE49-F238E27FC236}">
                <a16:creationId xmlns:a16="http://schemas.microsoft.com/office/drawing/2014/main" id="{02AF2E77-B384-4F9C-B695-2858B8C6149E}"/>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4595" name="Text Box 19">
            <a:extLst>
              <a:ext uri="{FF2B5EF4-FFF2-40B4-BE49-F238E27FC236}">
                <a16:creationId xmlns:a16="http://schemas.microsoft.com/office/drawing/2014/main" id="{BABEDE75-3461-442D-A1B1-4D11D105A540}"/>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24596" name="Text Box 20">
            <a:extLst>
              <a:ext uri="{FF2B5EF4-FFF2-40B4-BE49-F238E27FC236}">
                <a16:creationId xmlns:a16="http://schemas.microsoft.com/office/drawing/2014/main" id="{45B3AF77-AA6F-4657-B0D6-E08010E0A506}"/>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24597" name="Text Box 21">
            <a:extLst>
              <a:ext uri="{FF2B5EF4-FFF2-40B4-BE49-F238E27FC236}">
                <a16:creationId xmlns:a16="http://schemas.microsoft.com/office/drawing/2014/main" id="{A46CD5E3-5E4E-4476-8E8D-587C68A71CEA}"/>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24598" name="Text Box 22">
            <a:extLst>
              <a:ext uri="{FF2B5EF4-FFF2-40B4-BE49-F238E27FC236}">
                <a16:creationId xmlns:a16="http://schemas.microsoft.com/office/drawing/2014/main" id="{C326E4C3-BDB8-42D7-BCF9-00AE4A7962DB}"/>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24599" name="Text Box 23">
            <a:extLst>
              <a:ext uri="{FF2B5EF4-FFF2-40B4-BE49-F238E27FC236}">
                <a16:creationId xmlns:a16="http://schemas.microsoft.com/office/drawing/2014/main" id="{04D3CE9F-EC10-4418-BA49-7D78522195A0}"/>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24600" name="Text Box 24">
            <a:extLst>
              <a:ext uri="{FF2B5EF4-FFF2-40B4-BE49-F238E27FC236}">
                <a16:creationId xmlns:a16="http://schemas.microsoft.com/office/drawing/2014/main" id="{0AEA000C-66BE-479B-8F56-A4EFF1D47D5E}"/>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4601" name="Text Box 25">
            <a:extLst>
              <a:ext uri="{FF2B5EF4-FFF2-40B4-BE49-F238E27FC236}">
                <a16:creationId xmlns:a16="http://schemas.microsoft.com/office/drawing/2014/main" id="{F2538F6A-4002-4239-BC5E-B27945B683C7}"/>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4602" name="Text Box 26">
            <a:extLst>
              <a:ext uri="{FF2B5EF4-FFF2-40B4-BE49-F238E27FC236}">
                <a16:creationId xmlns:a16="http://schemas.microsoft.com/office/drawing/2014/main" id="{051859BC-2A7C-4CCB-B9FB-881F62355A3B}"/>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4603" name="Text Box 27">
            <a:extLst>
              <a:ext uri="{FF2B5EF4-FFF2-40B4-BE49-F238E27FC236}">
                <a16:creationId xmlns:a16="http://schemas.microsoft.com/office/drawing/2014/main" id="{86278E1F-CF64-435B-8D53-8D9483FBA18E}"/>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24604" name="Text Box 28">
            <a:extLst>
              <a:ext uri="{FF2B5EF4-FFF2-40B4-BE49-F238E27FC236}">
                <a16:creationId xmlns:a16="http://schemas.microsoft.com/office/drawing/2014/main" id="{B9FFB1E0-5527-4409-BA70-38AA02BDFEFB}"/>
              </a:ext>
            </a:extLst>
          </p:cNvPr>
          <p:cNvSpPr txBox="1">
            <a:spLocks noChangeArrowheads="1"/>
          </p:cNvSpPr>
          <p:nvPr/>
        </p:nvSpPr>
        <p:spPr bwMode="auto">
          <a:xfrm>
            <a:off x="6248400" y="28956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24605" name="Line 29">
            <a:extLst>
              <a:ext uri="{FF2B5EF4-FFF2-40B4-BE49-F238E27FC236}">
                <a16:creationId xmlns:a16="http://schemas.microsoft.com/office/drawing/2014/main" id="{CEC28A1E-2550-4DB8-A904-F85154ECA70E}"/>
              </a:ext>
            </a:extLst>
          </p:cNvPr>
          <p:cNvSpPr>
            <a:spLocks noChangeShapeType="1"/>
          </p:cNvSpPr>
          <p:nvPr/>
        </p:nvSpPr>
        <p:spPr bwMode="auto">
          <a:xfrm flipV="1">
            <a:off x="65690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606" name="Text Box 30">
            <a:extLst>
              <a:ext uri="{FF2B5EF4-FFF2-40B4-BE49-F238E27FC236}">
                <a16:creationId xmlns:a16="http://schemas.microsoft.com/office/drawing/2014/main" id="{DA46CE49-6CE7-4957-9045-E3CE3D218650}"/>
              </a:ext>
            </a:extLst>
          </p:cNvPr>
          <p:cNvSpPr txBox="1">
            <a:spLocks noChangeArrowheads="1"/>
          </p:cNvSpPr>
          <p:nvPr/>
        </p:nvSpPr>
        <p:spPr bwMode="auto">
          <a:xfrm>
            <a:off x="6904038" y="2895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24607" name="Line 31">
            <a:extLst>
              <a:ext uri="{FF2B5EF4-FFF2-40B4-BE49-F238E27FC236}">
                <a16:creationId xmlns:a16="http://schemas.microsoft.com/office/drawing/2014/main" id="{18A4BCA7-4D35-43AB-8F79-387B70B14624}"/>
              </a:ext>
            </a:extLst>
          </p:cNvPr>
          <p:cNvSpPr>
            <a:spLocks noChangeShapeType="1"/>
          </p:cNvSpPr>
          <p:nvPr/>
        </p:nvSpPr>
        <p:spPr bwMode="auto">
          <a:xfrm flipV="1">
            <a:off x="7215188"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608" name="Text Box 32">
            <a:extLst>
              <a:ext uri="{FF2B5EF4-FFF2-40B4-BE49-F238E27FC236}">
                <a16:creationId xmlns:a16="http://schemas.microsoft.com/office/drawing/2014/main" id="{77B71BDF-6B15-4E5B-80C2-4BA44C15226A}"/>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24609" name="Text Box 33">
            <a:extLst>
              <a:ext uri="{FF2B5EF4-FFF2-40B4-BE49-F238E27FC236}">
                <a16:creationId xmlns:a16="http://schemas.microsoft.com/office/drawing/2014/main" id="{93795A8D-7D3F-4C2C-9550-502DCF3CD4F6}"/>
              </a:ext>
            </a:extLst>
          </p:cNvPr>
          <p:cNvSpPr txBox="1">
            <a:spLocks noChangeArrowheads="1"/>
          </p:cNvSpPr>
          <p:nvPr/>
        </p:nvSpPr>
        <p:spPr bwMode="auto">
          <a:xfrm>
            <a:off x="4556125" y="4308476"/>
            <a:ext cx="353814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moves to the left until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value that should be to left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of pivot...</a:t>
            </a:r>
          </a:p>
        </p:txBody>
      </p:sp>
    </p:spTree>
    <p:extLst>
      <p:ext uri="{BB962C8B-B14F-4D97-AF65-F5344CB8AC3E}">
        <p14:creationId xmlns:p14="http://schemas.microsoft.com/office/powerpoint/2010/main" val="4120220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a:extLst>
              <a:ext uri="{FF2B5EF4-FFF2-40B4-BE49-F238E27FC236}">
                <a16:creationId xmlns:a16="http://schemas.microsoft.com/office/drawing/2014/main" id="{4CD3EE20-E4DA-4099-8140-D4DD45B9E06B}"/>
              </a:ext>
            </a:extLst>
          </p:cNvPr>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pPr indent="0">
              <a:defRPr/>
            </a:pPr>
            <a:endParaRPr lang="en-US" dirty="0"/>
          </a:p>
        </p:txBody>
      </p:sp>
      <p:sp>
        <p:nvSpPr>
          <p:cNvPr id="14339" name="Rectangle 3">
            <a:extLst>
              <a:ext uri="{FF2B5EF4-FFF2-40B4-BE49-F238E27FC236}">
                <a16:creationId xmlns:a16="http://schemas.microsoft.com/office/drawing/2014/main" id="{10A45630-5859-425E-A7F1-270673FE4FDB}"/>
              </a:ext>
            </a:extLst>
          </p:cNvPr>
          <p:cNvSpPr>
            <a:spLocks noChangeArrowheads="1"/>
          </p:cNvSpPr>
          <p:nvPr/>
        </p:nvSpPr>
        <p:spPr bwMode="auto">
          <a:xfrm>
            <a:off x="2203450" y="5327650"/>
            <a:ext cx="7854950" cy="4635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1" i="0" u="none" strike="noStrike" kern="1200" cap="none" spc="0" normalizeH="0" baseline="0" noProof="0">
                <a:ln>
                  <a:noFill/>
                </a:ln>
                <a:solidFill>
                  <a:srgbClr val="FC0128"/>
                </a:solidFill>
                <a:effectLst/>
                <a:uLnTx/>
                <a:uFillTx/>
                <a:latin typeface="Courier New" panose="02070309020205020404" pitchFamily="49" charset="0"/>
                <a:ea typeface="+mn-ea"/>
                <a:cs typeface="+mn-cs"/>
              </a:rPr>
              <a:t>27</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7FFF00"/>
                </a:solidFill>
                <a:effectLst/>
                <a:uLnTx/>
                <a:uFillTx/>
                <a:latin typeface="Courier New" panose="02070309020205020404" pitchFamily="49" charset="0"/>
                <a:ea typeface="+mn-ea"/>
                <a:cs typeface="+mn-cs"/>
              </a:rPr>
              <a:t>14  9 22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56 31 41</a:t>
            </a:r>
            <a:r>
              <a:rPr kumimoji="0" lang="en-US" altLang="ti-ET" sz="2400" b="1" i="0" u="none" strike="noStrike" kern="1200" cap="none" spc="0" normalizeH="0" baseline="0" noProof="0">
                <a:ln>
                  <a:noFill/>
                </a:ln>
                <a:solidFill>
                  <a:srgbClr val="D4A45A"/>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919191"/>
                </a:solidFill>
                <a:effectLst/>
                <a:uLnTx/>
                <a:uFillTx/>
                <a:latin typeface="Courier New" panose="02070309020205020404" pitchFamily="49" charset="0"/>
                <a:ea typeface="+mn-ea"/>
                <a:cs typeface="+mn-cs"/>
              </a:rPr>
              <a:t>8 14 53 99 11 2 24</a:t>
            </a:r>
          </a:p>
        </p:txBody>
      </p:sp>
      <p:sp>
        <p:nvSpPr>
          <p:cNvPr id="14340" name="Rectangle 4">
            <a:extLst>
              <a:ext uri="{FF2B5EF4-FFF2-40B4-BE49-F238E27FC236}">
                <a16:creationId xmlns:a16="http://schemas.microsoft.com/office/drawing/2014/main" id="{8BEBE0C0-8119-494C-BF46-CBC8E28C910D}"/>
              </a:ext>
            </a:extLst>
          </p:cNvPr>
          <p:cNvSpPr>
            <a:spLocks noChangeArrowheads="1"/>
          </p:cNvSpPr>
          <p:nvPr/>
        </p:nvSpPr>
        <p:spPr bwMode="auto">
          <a:xfrm>
            <a:off x="2058988" y="4495801"/>
            <a:ext cx="80010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first   lastSmall                  i             unknown items</a:t>
            </a:r>
          </a:p>
        </p:txBody>
      </p:sp>
      <p:sp>
        <p:nvSpPr>
          <p:cNvPr id="14341" name="Line 5">
            <a:extLst>
              <a:ext uri="{FF2B5EF4-FFF2-40B4-BE49-F238E27FC236}">
                <a16:creationId xmlns:a16="http://schemas.microsoft.com/office/drawing/2014/main" id="{2EC3D90C-9D91-4B89-A615-71620B9E6E50}"/>
              </a:ext>
            </a:extLst>
          </p:cNvPr>
          <p:cNvSpPr>
            <a:spLocks noChangeShapeType="1"/>
          </p:cNvSpPr>
          <p:nvPr/>
        </p:nvSpPr>
        <p:spPr bwMode="auto">
          <a:xfrm>
            <a:off x="25146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4342" name="Line 6">
            <a:extLst>
              <a:ext uri="{FF2B5EF4-FFF2-40B4-BE49-F238E27FC236}">
                <a16:creationId xmlns:a16="http://schemas.microsoft.com/office/drawing/2014/main" id="{FAED0149-5819-4D2B-82BE-7FA47845383D}"/>
              </a:ext>
            </a:extLst>
          </p:cNvPr>
          <p:cNvSpPr>
            <a:spLocks noChangeShapeType="1"/>
          </p:cNvSpPr>
          <p:nvPr/>
        </p:nvSpPr>
        <p:spPr bwMode="auto">
          <a:xfrm>
            <a:off x="3276600" y="4800600"/>
            <a:ext cx="4572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4343" name="Line 7">
            <a:extLst>
              <a:ext uri="{FF2B5EF4-FFF2-40B4-BE49-F238E27FC236}">
                <a16:creationId xmlns:a16="http://schemas.microsoft.com/office/drawing/2014/main" id="{FA3F30E9-D029-4CEE-81E7-19421A97160F}"/>
              </a:ext>
            </a:extLst>
          </p:cNvPr>
          <p:cNvSpPr>
            <a:spLocks noChangeShapeType="1"/>
          </p:cNvSpPr>
          <p:nvPr/>
        </p:nvSpPr>
        <p:spPr bwMode="auto">
          <a:xfrm>
            <a:off x="5638800" y="4724400"/>
            <a:ext cx="838200" cy="5334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4344" name="Line 8">
            <a:extLst>
              <a:ext uri="{FF2B5EF4-FFF2-40B4-BE49-F238E27FC236}">
                <a16:creationId xmlns:a16="http://schemas.microsoft.com/office/drawing/2014/main" id="{7315727E-474C-4DBE-8893-F42E69F5C7E1}"/>
              </a:ext>
            </a:extLst>
          </p:cNvPr>
          <p:cNvSpPr>
            <a:spLocks noChangeShapeType="1"/>
          </p:cNvSpPr>
          <p:nvPr/>
        </p:nvSpPr>
        <p:spPr bwMode="auto">
          <a:xfrm>
            <a:off x="76200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4345" name="Line 9">
            <a:extLst>
              <a:ext uri="{FF2B5EF4-FFF2-40B4-BE49-F238E27FC236}">
                <a16:creationId xmlns:a16="http://schemas.microsoft.com/office/drawing/2014/main" id="{86499F1F-7F2B-4072-AF3B-A864D90FE84B}"/>
              </a:ext>
            </a:extLst>
          </p:cNvPr>
          <p:cNvSpPr>
            <a:spLocks noChangeShapeType="1"/>
          </p:cNvSpPr>
          <p:nvPr/>
        </p:nvSpPr>
        <p:spPr bwMode="auto">
          <a:xfrm>
            <a:off x="61722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4346" name="Rectangle 10">
            <a:extLst>
              <a:ext uri="{FF2B5EF4-FFF2-40B4-BE49-F238E27FC236}">
                <a16:creationId xmlns:a16="http://schemas.microsoft.com/office/drawing/2014/main" id="{D40E9394-722C-4D65-BFC7-EAEB2BB120E4}"/>
              </a:ext>
            </a:extLst>
          </p:cNvPr>
          <p:cNvSpPr>
            <a:spLocks noChangeArrowheads="1"/>
          </p:cNvSpPr>
          <p:nvPr/>
        </p:nvSpPr>
        <p:spPr bwMode="auto">
          <a:xfrm>
            <a:off x="1982788" y="6248401"/>
            <a:ext cx="7924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partition 1: all items &lt;= pivot        partition 2: all items &gt; pivot</a:t>
            </a:r>
          </a:p>
        </p:txBody>
      </p:sp>
      <p:sp>
        <p:nvSpPr>
          <p:cNvPr id="14347" name="Line 11">
            <a:extLst>
              <a:ext uri="{FF2B5EF4-FFF2-40B4-BE49-F238E27FC236}">
                <a16:creationId xmlns:a16="http://schemas.microsoft.com/office/drawing/2014/main" id="{A02B0D97-2B95-41DD-8021-7C6B5AC062B8}"/>
              </a:ext>
            </a:extLst>
          </p:cNvPr>
          <p:cNvSpPr>
            <a:spLocks noChangeShapeType="1"/>
          </p:cNvSpPr>
          <p:nvPr/>
        </p:nvSpPr>
        <p:spPr bwMode="auto">
          <a:xfrm flipV="1">
            <a:off x="2590800" y="5867400"/>
            <a:ext cx="5334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4348" name="Line 12">
            <a:extLst>
              <a:ext uri="{FF2B5EF4-FFF2-40B4-BE49-F238E27FC236}">
                <a16:creationId xmlns:a16="http://schemas.microsoft.com/office/drawing/2014/main" id="{43189A83-6051-4751-86D0-2FEB3F57677C}"/>
              </a:ext>
            </a:extLst>
          </p:cNvPr>
          <p:cNvSpPr>
            <a:spLocks noChangeShapeType="1"/>
          </p:cNvSpPr>
          <p:nvPr/>
        </p:nvSpPr>
        <p:spPr bwMode="auto">
          <a:xfrm flipH="1" flipV="1">
            <a:off x="4953000" y="5867400"/>
            <a:ext cx="167640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4349" name="Line 13">
            <a:extLst>
              <a:ext uri="{FF2B5EF4-FFF2-40B4-BE49-F238E27FC236}">
                <a16:creationId xmlns:a16="http://schemas.microsoft.com/office/drawing/2014/main" id="{E1C5962B-052A-4C94-A34E-41BE2E27D379}"/>
              </a:ext>
            </a:extLst>
          </p:cNvPr>
          <p:cNvSpPr>
            <a:spLocks noChangeShapeType="1"/>
          </p:cNvSpPr>
          <p:nvPr/>
        </p:nvSpPr>
        <p:spPr bwMode="auto">
          <a:xfrm>
            <a:off x="45720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637967" name="Rectangle 15">
            <a:extLst>
              <a:ext uri="{FF2B5EF4-FFF2-40B4-BE49-F238E27FC236}">
                <a16:creationId xmlns:a16="http://schemas.microsoft.com/office/drawing/2014/main" id="{6BDB8693-8CA9-4641-A3BF-AA5988318CFE}"/>
              </a:ext>
            </a:extLst>
          </p:cNvPr>
          <p:cNvSpPr>
            <a:spLocks noGrp="1" noChangeArrowheads="1"/>
          </p:cNvSpPr>
          <p:nvPr>
            <p:ph type="body" idx="1"/>
          </p:nvPr>
        </p:nvSpPr>
        <p:spPr>
          <a:xfrm>
            <a:off x="1828800" y="1752600"/>
            <a:ext cx="8305800" cy="2895600"/>
          </a:xfrm>
        </p:spPr>
        <p:txBody>
          <a:bodyPr/>
          <a:lstStyle/>
          <a:p>
            <a:pPr lvl="1">
              <a:lnSpc>
                <a:spcPct val="90000"/>
              </a:lnSpc>
              <a:buFont typeface="Wingdings" panose="05000000000000000000" pitchFamily="2" charset="2"/>
              <a:buNone/>
              <a:defRPr/>
            </a:pPr>
            <a:br>
              <a:rPr lang="en-US" dirty="0"/>
            </a:br>
            <a:endParaRPr lang="en-US" dirty="0"/>
          </a:p>
          <a:p>
            <a:pPr lvl="1">
              <a:lnSpc>
                <a:spcPct val="90000"/>
              </a:lnSpc>
              <a:defRPr/>
            </a:pPr>
            <a:endParaRPr lang="en-US" dirty="0"/>
          </a:p>
          <a:p>
            <a:pPr lvl="1" algn="ctr">
              <a:lnSpc>
                <a:spcPct val="90000"/>
              </a:lnSpc>
              <a:buFont typeface="Wingdings" panose="05000000000000000000" pitchFamily="2" charset="2"/>
              <a:buNone/>
              <a:defRPr/>
            </a:pPr>
            <a:r>
              <a:rPr lang="en-US" dirty="0" err="1"/>
              <a:t>i</a:t>
            </a:r>
            <a:r>
              <a:rPr lang="en-US" dirty="0"/>
              <a:t> == 7</a:t>
            </a:r>
          </a:p>
        </p:txBody>
      </p:sp>
    </p:spTree>
    <p:extLst>
      <p:ext uri="{BB962C8B-B14F-4D97-AF65-F5344CB8AC3E}">
        <p14:creationId xmlns:p14="http://schemas.microsoft.com/office/powerpoint/2010/main" val="3938149283"/>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6" name="Text Box 14">
            <a:extLst>
              <a:ext uri="{FF2B5EF4-FFF2-40B4-BE49-F238E27FC236}">
                <a16:creationId xmlns:a16="http://schemas.microsoft.com/office/drawing/2014/main" id="{F8FE9E5C-1C26-4F78-9BA2-46A411E0A5DD}"/>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23567" name="Text Box 15">
            <a:extLst>
              <a:ext uri="{FF2B5EF4-FFF2-40B4-BE49-F238E27FC236}">
                <a16:creationId xmlns:a16="http://schemas.microsoft.com/office/drawing/2014/main" id="{57FFF2E2-8F5D-4638-A6CC-9560DC781BEF}"/>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23568" name="Text Box 16">
            <a:extLst>
              <a:ext uri="{FF2B5EF4-FFF2-40B4-BE49-F238E27FC236}">
                <a16:creationId xmlns:a16="http://schemas.microsoft.com/office/drawing/2014/main" id="{876D4C55-765A-4C29-A00F-92C46200632F}"/>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3569" name="Text Box 17">
            <a:extLst>
              <a:ext uri="{FF2B5EF4-FFF2-40B4-BE49-F238E27FC236}">
                <a16:creationId xmlns:a16="http://schemas.microsoft.com/office/drawing/2014/main" id="{9F0451E8-0375-4329-BBEE-FBC424B0F2B7}"/>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3570" name="Text Box 18">
            <a:extLst>
              <a:ext uri="{FF2B5EF4-FFF2-40B4-BE49-F238E27FC236}">
                <a16:creationId xmlns:a16="http://schemas.microsoft.com/office/drawing/2014/main" id="{AD41AAED-FBE2-4108-8256-8A7CBC1450D1}"/>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3571" name="Text Box 19">
            <a:extLst>
              <a:ext uri="{FF2B5EF4-FFF2-40B4-BE49-F238E27FC236}">
                <a16:creationId xmlns:a16="http://schemas.microsoft.com/office/drawing/2014/main" id="{5A88B270-BE51-4B79-A617-AE46286B9C4E}"/>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23572" name="Text Box 20">
            <a:extLst>
              <a:ext uri="{FF2B5EF4-FFF2-40B4-BE49-F238E27FC236}">
                <a16:creationId xmlns:a16="http://schemas.microsoft.com/office/drawing/2014/main" id="{013D8C7C-4C36-4385-8DC3-6905F805B523}"/>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23573" name="Text Box 21">
            <a:extLst>
              <a:ext uri="{FF2B5EF4-FFF2-40B4-BE49-F238E27FC236}">
                <a16:creationId xmlns:a16="http://schemas.microsoft.com/office/drawing/2014/main" id="{E7D7D0A6-CBEB-4316-9635-FD0F37A0FBF3}"/>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23574" name="Text Box 22">
            <a:extLst>
              <a:ext uri="{FF2B5EF4-FFF2-40B4-BE49-F238E27FC236}">
                <a16:creationId xmlns:a16="http://schemas.microsoft.com/office/drawing/2014/main" id="{585BB61F-C8CE-4F59-854E-603AFC9C0DA3}"/>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23575" name="Text Box 23">
            <a:extLst>
              <a:ext uri="{FF2B5EF4-FFF2-40B4-BE49-F238E27FC236}">
                <a16:creationId xmlns:a16="http://schemas.microsoft.com/office/drawing/2014/main" id="{4FAC1270-5D29-465C-B732-44F5CDAD3EEA}"/>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23576" name="Text Box 24">
            <a:extLst>
              <a:ext uri="{FF2B5EF4-FFF2-40B4-BE49-F238E27FC236}">
                <a16:creationId xmlns:a16="http://schemas.microsoft.com/office/drawing/2014/main" id="{95BA656D-BF29-4124-9948-D5F5D1FDFA97}"/>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3577" name="Text Box 25">
            <a:extLst>
              <a:ext uri="{FF2B5EF4-FFF2-40B4-BE49-F238E27FC236}">
                <a16:creationId xmlns:a16="http://schemas.microsoft.com/office/drawing/2014/main" id="{D62F62FC-204B-4967-BC12-4DFAF39A1501}"/>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3578" name="Text Box 26">
            <a:extLst>
              <a:ext uri="{FF2B5EF4-FFF2-40B4-BE49-F238E27FC236}">
                <a16:creationId xmlns:a16="http://schemas.microsoft.com/office/drawing/2014/main" id="{42D91DCE-743F-43D4-8497-28E7B4E1D532}"/>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3579" name="Text Box 27">
            <a:extLst>
              <a:ext uri="{FF2B5EF4-FFF2-40B4-BE49-F238E27FC236}">
                <a16:creationId xmlns:a16="http://schemas.microsoft.com/office/drawing/2014/main" id="{13CA01CC-7107-4ED7-9DB2-495C71B82D42}"/>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23580" name="Text Box 28">
            <a:extLst>
              <a:ext uri="{FF2B5EF4-FFF2-40B4-BE49-F238E27FC236}">
                <a16:creationId xmlns:a16="http://schemas.microsoft.com/office/drawing/2014/main" id="{C804B354-846A-40C4-A3F9-52023022EEEE}"/>
              </a:ext>
            </a:extLst>
          </p:cNvPr>
          <p:cNvSpPr txBox="1">
            <a:spLocks noChangeArrowheads="1"/>
          </p:cNvSpPr>
          <p:nvPr/>
        </p:nvSpPr>
        <p:spPr bwMode="auto">
          <a:xfrm>
            <a:off x="6248400" y="28956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23581" name="Line 29">
            <a:extLst>
              <a:ext uri="{FF2B5EF4-FFF2-40B4-BE49-F238E27FC236}">
                <a16:creationId xmlns:a16="http://schemas.microsoft.com/office/drawing/2014/main" id="{0C05C1EE-5771-4BFF-9B73-49F9AB05CB7A}"/>
              </a:ext>
            </a:extLst>
          </p:cNvPr>
          <p:cNvSpPr>
            <a:spLocks noChangeShapeType="1"/>
          </p:cNvSpPr>
          <p:nvPr/>
        </p:nvSpPr>
        <p:spPr bwMode="auto">
          <a:xfrm flipV="1">
            <a:off x="65690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3582" name="Text Box 30">
            <a:extLst>
              <a:ext uri="{FF2B5EF4-FFF2-40B4-BE49-F238E27FC236}">
                <a16:creationId xmlns:a16="http://schemas.microsoft.com/office/drawing/2014/main" id="{A1883CF7-F64A-4643-9A0B-555FD7455992}"/>
              </a:ext>
            </a:extLst>
          </p:cNvPr>
          <p:cNvSpPr txBox="1">
            <a:spLocks noChangeArrowheads="1"/>
          </p:cNvSpPr>
          <p:nvPr/>
        </p:nvSpPr>
        <p:spPr bwMode="auto">
          <a:xfrm>
            <a:off x="6248401" y="3429000"/>
            <a:ext cx="715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23583" name="Line 31">
            <a:extLst>
              <a:ext uri="{FF2B5EF4-FFF2-40B4-BE49-F238E27FC236}">
                <a16:creationId xmlns:a16="http://schemas.microsoft.com/office/drawing/2014/main" id="{464EA2B1-13DE-4715-BDB2-2ECAE83798CC}"/>
              </a:ext>
            </a:extLst>
          </p:cNvPr>
          <p:cNvSpPr>
            <a:spLocks noChangeShapeType="1"/>
          </p:cNvSpPr>
          <p:nvPr/>
        </p:nvSpPr>
        <p:spPr bwMode="auto">
          <a:xfrm flipV="1">
            <a:off x="6559550" y="3200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3584" name="Text Box 32">
            <a:extLst>
              <a:ext uri="{FF2B5EF4-FFF2-40B4-BE49-F238E27FC236}">
                <a16:creationId xmlns:a16="http://schemas.microsoft.com/office/drawing/2014/main" id="{F288FB78-A177-4517-B426-414C98A6824F}"/>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Tree>
    <p:extLst>
      <p:ext uri="{BB962C8B-B14F-4D97-AF65-F5344CB8AC3E}">
        <p14:creationId xmlns:p14="http://schemas.microsoft.com/office/powerpoint/2010/main" val="421989182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4" name="Text Box 14">
            <a:extLst>
              <a:ext uri="{FF2B5EF4-FFF2-40B4-BE49-F238E27FC236}">
                <a16:creationId xmlns:a16="http://schemas.microsoft.com/office/drawing/2014/main" id="{6EF98C03-B03D-4E36-A901-7F027D924787}"/>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25615" name="Text Box 15">
            <a:extLst>
              <a:ext uri="{FF2B5EF4-FFF2-40B4-BE49-F238E27FC236}">
                <a16:creationId xmlns:a16="http://schemas.microsoft.com/office/drawing/2014/main" id="{03908046-99D6-4363-B0A5-2CC0BB5206BE}"/>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25616" name="Text Box 16">
            <a:extLst>
              <a:ext uri="{FF2B5EF4-FFF2-40B4-BE49-F238E27FC236}">
                <a16:creationId xmlns:a16="http://schemas.microsoft.com/office/drawing/2014/main" id="{6700109D-6D0B-4F64-81CC-799A8FC10A81}"/>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5617" name="Text Box 17">
            <a:extLst>
              <a:ext uri="{FF2B5EF4-FFF2-40B4-BE49-F238E27FC236}">
                <a16:creationId xmlns:a16="http://schemas.microsoft.com/office/drawing/2014/main" id="{2F5FCCFA-72C4-44DE-A8A3-3012891326C9}"/>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5618" name="Text Box 18">
            <a:extLst>
              <a:ext uri="{FF2B5EF4-FFF2-40B4-BE49-F238E27FC236}">
                <a16:creationId xmlns:a16="http://schemas.microsoft.com/office/drawing/2014/main" id="{BB74AA09-EBE9-4941-A9A3-0A48C922F364}"/>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5619" name="Text Box 19">
            <a:extLst>
              <a:ext uri="{FF2B5EF4-FFF2-40B4-BE49-F238E27FC236}">
                <a16:creationId xmlns:a16="http://schemas.microsoft.com/office/drawing/2014/main" id="{F7991F76-5DB6-4FAD-95CA-1A438F02AB66}"/>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25620" name="Text Box 20">
            <a:extLst>
              <a:ext uri="{FF2B5EF4-FFF2-40B4-BE49-F238E27FC236}">
                <a16:creationId xmlns:a16="http://schemas.microsoft.com/office/drawing/2014/main" id="{1CCCC97B-8118-4D63-9DC0-853C3CD26534}"/>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25621" name="Text Box 21">
            <a:extLst>
              <a:ext uri="{FF2B5EF4-FFF2-40B4-BE49-F238E27FC236}">
                <a16:creationId xmlns:a16="http://schemas.microsoft.com/office/drawing/2014/main" id="{D929182F-B7A1-472E-927C-9D72A7EB193E}"/>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25622" name="Text Box 22">
            <a:extLst>
              <a:ext uri="{FF2B5EF4-FFF2-40B4-BE49-F238E27FC236}">
                <a16:creationId xmlns:a16="http://schemas.microsoft.com/office/drawing/2014/main" id="{66CBF61A-0B67-4047-8CA2-8F519A7DF937}"/>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25623" name="Text Box 23">
            <a:extLst>
              <a:ext uri="{FF2B5EF4-FFF2-40B4-BE49-F238E27FC236}">
                <a16:creationId xmlns:a16="http://schemas.microsoft.com/office/drawing/2014/main" id="{9EC5C61D-A84E-4A29-877B-15814AC23E19}"/>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25624" name="Text Box 24">
            <a:extLst>
              <a:ext uri="{FF2B5EF4-FFF2-40B4-BE49-F238E27FC236}">
                <a16:creationId xmlns:a16="http://schemas.microsoft.com/office/drawing/2014/main" id="{87E7C0AA-5E66-4753-B5CF-A4AD71DE34A6}"/>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5625" name="Text Box 25">
            <a:extLst>
              <a:ext uri="{FF2B5EF4-FFF2-40B4-BE49-F238E27FC236}">
                <a16:creationId xmlns:a16="http://schemas.microsoft.com/office/drawing/2014/main" id="{39F8D5EA-6F20-449E-87CF-EF132F84C40E}"/>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5626" name="Text Box 26">
            <a:extLst>
              <a:ext uri="{FF2B5EF4-FFF2-40B4-BE49-F238E27FC236}">
                <a16:creationId xmlns:a16="http://schemas.microsoft.com/office/drawing/2014/main" id="{346D2CF7-284A-477D-B0CB-12D7BE59D051}"/>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5627" name="Text Box 27">
            <a:extLst>
              <a:ext uri="{FF2B5EF4-FFF2-40B4-BE49-F238E27FC236}">
                <a16:creationId xmlns:a16="http://schemas.microsoft.com/office/drawing/2014/main" id="{A9D47644-55F4-4AE7-AC31-BE35EF4BC125}"/>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25628" name="Text Box 28">
            <a:extLst>
              <a:ext uri="{FF2B5EF4-FFF2-40B4-BE49-F238E27FC236}">
                <a16:creationId xmlns:a16="http://schemas.microsoft.com/office/drawing/2014/main" id="{E21036E9-D193-4449-BF21-BC2F377DC278}"/>
              </a:ext>
            </a:extLst>
          </p:cNvPr>
          <p:cNvSpPr txBox="1">
            <a:spLocks noChangeArrowheads="1"/>
          </p:cNvSpPr>
          <p:nvPr/>
        </p:nvSpPr>
        <p:spPr bwMode="auto">
          <a:xfrm>
            <a:off x="6248400" y="28956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25629" name="Line 29">
            <a:extLst>
              <a:ext uri="{FF2B5EF4-FFF2-40B4-BE49-F238E27FC236}">
                <a16:creationId xmlns:a16="http://schemas.microsoft.com/office/drawing/2014/main" id="{442F5DBE-77A6-4BE7-A0E0-9B3A95092A5F}"/>
              </a:ext>
            </a:extLst>
          </p:cNvPr>
          <p:cNvSpPr>
            <a:spLocks noChangeShapeType="1"/>
          </p:cNvSpPr>
          <p:nvPr/>
        </p:nvSpPr>
        <p:spPr bwMode="auto">
          <a:xfrm flipV="1">
            <a:off x="65690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5630" name="Text Box 30">
            <a:extLst>
              <a:ext uri="{FF2B5EF4-FFF2-40B4-BE49-F238E27FC236}">
                <a16:creationId xmlns:a16="http://schemas.microsoft.com/office/drawing/2014/main" id="{3534214A-EAC1-4346-AA5C-556A029D5D21}"/>
              </a:ext>
            </a:extLst>
          </p:cNvPr>
          <p:cNvSpPr txBox="1">
            <a:spLocks noChangeArrowheads="1"/>
          </p:cNvSpPr>
          <p:nvPr/>
        </p:nvSpPr>
        <p:spPr bwMode="auto">
          <a:xfrm>
            <a:off x="6248401" y="3429000"/>
            <a:ext cx="715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25631" name="Line 31">
            <a:extLst>
              <a:ext uri="{FF2B5EF4-FFF2-40B4-BE49-F238E27FC236}">
                <a16:creationId xmlns:a16="http://schemas.microsoft.com/office/drawing/2014/main" id="{D2224229-7838-49BC-A49A-E04A8087F7A4}"/>
              </a:ext>
            </a:extLst>
          </p:cNvPr>
          <p:cNvSpPr>
            <a:spLocks noChangeShapeType="1"/>
          </p:cNvSpPr>
          <p:nvPr/>
        </p:nvSpPr>
        <p:spPr bwMode="auto">
          <a:xfrm flipV="1">
            <a:off x="6559550" y="3200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5632" name="Text Box 32">
            <a:extLst>
              <a:ext uri="{FF2B5EF4-FFF2-40B4-BE49-F238E27FC236}">
                <a16:creationId xmlns:a16="http://schemas.microsoft.com/office/drawing/2014/main" id="{9F58518D-20F8-42D1-9B15-82DA4E113B79}"/>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25633" name="Text Box 33">
            <a:extLst>
              <a:ext uri="{FF2B5EF4-FFF2-40B4-BE49-F238E27FC236}">
                <a16:creationId xmlns:a16="http://schemas.microsoft.com/office/drawing/2014/main" id="{1924F88F-49B4-4716-AF74-64939BA2B641}"/>
              </a:ext>
            </a:extLst>
          </p:cNvPr>
          <p:cNvSpPr txBox="1">
            <a:spLocks noChangeArrowheads="1"/>
          </p:cNvSpPr>
          <p:nvPr/>
        </p:nvSpPr>
        <p:spPr bwMode="auto">
          <a:xfrm>
            <a:off x="4556125" y="4308476"/>
            <a:ext cx="292740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&amp; left CROSS!!!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45474594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678BA674-4995-492A-86D6-DAF178027687}"/>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26627" name="Text Box 3">
            <a:extLst>
              <a:ext uri="{FF2B5EF4-FFF2-40B4-BE49-F238E27FC236}">
                <a16:creationId xmlns:a16="http://schemas.microsoft.com/office/drawing/2014/main" id="{4C6DB992-AC1E-43F6-B98D-9DAF1598B172}"/>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26628" name="Text Box 4">
            <a:extLst>
              <a:ext uri="{FF2B5EF4-FFF2-40B4-BE49-F238E27FC236}">
                <a16:creationId xmlns:a16="http://schemas.microsoft.com/office/drawing/2014/main" id="{5B23E9F8-EE4D-40B5-9091-6AC821F3A0B9}"/>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6629" name="Text Box 5">
            <a:extLst>
              <a:ext uri="{FF2B5EF4-FFF2-40B4-BE49-F238E27FC236}">
                <a16:creationId xmlns:a16="http://schemas.microsoft.com/office/drawing/2014/main" id="{75855B03-00E5-414A-B935-2FA189749CE6}"/>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6630" name="Text Box 6">
            <a:extLst>
              <a:ext uri="{FF2B5EF4-FFF2-40B4-BE49-F238E27FC236}">
                <a16:creationId xmlns:a16="http://schemas.microsoft.com/office/drawing/2014/main" id="{34A8C19F-BDE0-4932-8390-906AFC99A52F}"/>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6631" name="Text Box 7">
            <a:extLst>
              <a:ext uri="{FF2B5EF4-FFF2-40B4-BE49-F238E27FC236}">
                <a16:creationId xmlns:a16="http://schemas.microsoft.com/office/drawing/2014/main" id="{D720A1E5-FC49-42B3-BC57-8BEE0CD831FC}"/>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26632" name="Text Box 8">
            <a:extLst>
              <a:ext uri="{FF2B5EF4-FFF2-40B4-BE49-F238E27FC236}">
                <a16:creationId xmlns:a16="http://schemas.microsoft.com/office/drawing/2014/main" id="{B785277D-7A30-4901-9A6B-866ADADBC7D4}"/>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26633" name="Text Box 9">
            <a:extLst>
              <a:ext uri="{FF2B5EF4-FFF2-40B4-BE49-F238E27FC236}">
                <a16:creationId xmlns:a16="http://schemas.microsoft.com/office/drawing/2014/main" id="{EB5E3947-8544-41F6-B155-460A41B2008D}"/>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26634" name="Text Box 10">
            <a:extLst>
              <a:ext uri="{FF2B5EF4-FFF2-40B4-BE49-F238E27FC236}">
                <a16:creationId xmlns:a16="http://schemas.microsoft.com/office/drawing/2014/main" id="{D653C9F2-55D2-4552-BADA-1AA98060D60F}"/>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26635" name="Text Box 11">
            <a:extLst>
              <a:ext uri="{FF2B5EF4-FFF2-40B4-BE49-F238E27FC236}">
                <a16:creationId xmlns:a16="http://schemas.microsoft.com/office/drawing/2014/main" id="{FFA01D08-2B2F-464C-884D-8D18A02361FB}"/>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26636" name="Text Box 12">
            <a:extLst>
              <a:ext uri="{FF2B5EF4-FFF2-40B4-BE49-F238E27FC236}">
                <a16:creationId xmlns:a16="http://schemas.microsoft.com/office/drawing/2014/main" id="{45876881-BF6F-48D9-AB12-19A16EEE5659}"/>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6637" name="Text Box 13">
            <a:extLst>
              <a:ext uri="{FF2B5EF4-FFF2-40B4-BE49-F238E27FC236}">
                <a16:creationId xmlns:a16="http://schemas.microsoft.com/office/drawing/2014/main" id="{D0B994DF-D036-4AC8-9F04-C50DFD7EE671}"/>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6638" name="Text Box 14">
            <a:extLst>
              <a:ext uri="{FF2B5EF4-FFF2-40B4-BE49-F238E27FC236}">
                <a16:creationId xmlns:a16="http://schemas.microsoft.com/office/drawing/2014/main" id="{8EC64E46-F792-40D6-86AE-7011D597BFAC}"/>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6639" name="Text Box 15">
            <a:extLst>
              <a:ext uri="{FF2B5EF4-FFF2-40B4-BE49-F238E27FC236}">
                <a16:creationId xmlns:a16="http://schemas.microsoft.com/office/drawing/2014/main" id="{8E210151-08D4-45CF-AF6C-ED6D872910E3}"/>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26640" name="Text Box 16">
            <a:extLst>
              <a:ext uri="{FF2B5EF4-FFF2-40B4-BE49-F238E27FC236}">
                <a16:creationId xmlns:a16="http://schemas.microsoft.com/office/drawing/2014/main" id="{A6B5B8C6-85C7-40BD-84A3-3FA0552F878B}"/>
              </a:ext>
            </a:extLst>
          </p:cNvPr>
          <p:cNvSpPr txBox="1">
            <a:spLocks noChangeArrowheads="1"/>
          </p:cNvSpPr>
          <p:nvPr/>
        </p:nvSpPr>
        <p:spPr bwMode="auto">
          <a:xfrm>
            <a:off x="6248400" y="28956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26641" name="Line 17">
            <a:extLst>
              <a:ext uri="{FF2B5EF4-FFF2-40B4-BE49-F238E27FC236}">
                <a16:creationId xmlns:a16="http://schemas.microsoft.com/office/drawing/2014/main" id="{AD798C2E-A757-46E2-B748-CBA6110BFF15}"/>
              </a:ext>
            </a:extLst>
          </p:cNvPr>
          <p:cNvSpPr>
            <a:spLocks noChangeShapeType="1"/>
          </p:cNvSpPr>
          <p:nvPr/>
        </p:nvSpPr>
        <p:spPr bwMode="auto">
          <a:xfrm flipV="1">
            <a:off x="65690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6642" name="Text Box 18">
            <a:extLst>
              <a:ext uri="{FF2B5EF4-FFF2-40B4-BE49-F238E27FC236}">
                <a16:creationId xmlns:a16="http://schemas.microsoft.com/office/drawing/2014/main" id="{86CBECBC-4623-4CDA-AF87-99BA4427EC07}"/>
              </a:ext>
            </a:extLst>
          </p:cNvPr>
          <p:cNvSpPr txBox="1">
            <a:spLocks noChangeArrowheads="1"/>
          </p:cNvSpPr>
          <p:nvPr/>
        </p:nvSpPr>
        <p:spPr bwMode="auto">
          <a:xfrm>
            <a:off x="6248401" y="3429000"/>
            <a:ext cx="715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26643" name="Line 19">
            <a:extLst>
              <a:ext uri="{FF2B5EF4-FFF2-40B4-BE49-F238E27FC236}">
                <a16:creationId xmlns:a16="http://schemas.microsoft.com/office/drawing/2014/main" id="{9722C4B5-FCFA-4FA4-A61F-F6CD203751A8}"/>
              </a:ext>
            </a:extLst>
          </p:cNvPr>
          <p:cNvSpPr>
            <a:spLocks noChangeShapeType="1"/>
          </p:cNvSpPr>
          <p:nvPr/>
        </p:nvSpPr>
        <p:spPr bwMode="auto">
          <a:xfrm flipV="1">
            <a:off x="6559550" y="3200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6644" name="Text Box 20">
            <a:extLst>
              <a:ext uri="{FF2B5EF4-FFF2-40B4-BE49-F238E27FC236}">
                <a16:creationId xmlns:a16="http://schemas.microsoft.com/office/drawing/2014/main" id="{B2C8E99B-1563-4EF7-AC7D-5112F36BC7F0}"/>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26645" name="Text Box 21">
            <a:extLst>
              <a:ext uri="{FF2B5EF4-FFF2-40B4-BE49-F238E27FC236}">
                <a16:creationId xmlns:a16="http://schemas.microsoft.com/office/drawing/2014/main" id="{AEB22A59-77A4-4ACD-85F9-46365B3BA799}"/>
              </a:ext>
            </a:extLst>
          </p:cNvPr>
          <p:cNvSpPr txBox="1">
            <a:spLocks noChangeArrowheads="1"/>
          </p:cNvSpPr>
          <p:nvPr/>
        </p:nvSpPr>
        <p:spPr bwMode="auto">
          <a:xfrm>
            <a:off x="4556125" y="4308476"/>
            <a:ext cx="371287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&amp; left CROSS!!!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1 - Swap pivot and arr[right]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69508850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3FE175BD-EF61-4517-A6D0-D6F8409F939E}"/>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27651" name="Text Box 3">
            <a:extLst>
              <a:ext uri="{FF2B5EF4-FFF2-40B4-BE49-F238E27FC236}">
                <a16:creationId xmlns:a16="http://schemas.microsoft.com/office/drawing/2014/main" id="{B3EB4567-7E4B-4351-8949-306107026201}"/>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7652" name="Text Box 4">
            <a:extLst>
              <a:ext uri="{FF2B5EF4-FFF2-40B4-BE49-F238E27FC236}">
                <a16:creationId xmlns:a16="http://schemas.microsoft.com/office/drawing/2014/main" id="{5865907A-2783-4E76-8881-A75AA8F104AB}"/>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7653" name="Text Box 5">
            <a:extLst>
              <a:ext uri="{FF2B5EF4-FFF2-40B4-BE49-F238E27FC236}">
                <a16:creationId xmlns:a16="http://schemas.microsoft.com/office/drawing/2014/main" id="{E024CFA7-A84C-49E1-B769-EA5303D18909}"/>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7654" name="Text Box 6">
            <a:extLst>
              <a:ext uri="{FF2B5EF4-FFF2-40B4-BE49-F238E27FC236}">
                <a16:creationId xmlns:a16="http://schemas.microsoft.com/office/drawing/2014/main" id="{00CDA148-C1E3-4AFC-BAD2-C94A8D7A1C95}"/>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27655" name="Text Box 7">
            <a:extLst>
              <a:ext uri="{FF2B5EF4-FFF2-40B4-BE49-F238E27FC236}">
                <a16:creationId xmlns:a16="http://schemas.microsoft.com/office/drawing/2014/main" id="{5A8C578D-83DD-42B6-8BF7-45BEFFA1C484}"/>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27656" name="Text Box 8">
            <a:extLst>
              <a:ext uri="{FF2B5EF4-FFF2-40B4-BE49-F238E27FC236}">
                <a16:creationId xmlns:a16="http://schemas.microsoft.com/office/drawing/2014/main" id="{D99C1794-6A4F-4E98-BCCA-7EC94BC4DBBC}"/>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27657" name="Text Box 9">
            <a:extLst>
              <a:ext uri="{FF2B5EF4-FFF2-40B4-BE49-F238E27FC236}">
                <a16:creationId xmlns:a16="http://schemas.microsoft.com/office/drawing/2014/main" id="{F68D9E0F-1BCE-4B88-B0B3-A22C766997A2}"/>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27658" name="Text Box 10">
            <a:extLst>
              <a:ext uri="{FF2B5EF4-FFF2-40B4-BE49-F238E27FC236}">
                <a16:creationId xmlns:a16="http://schemas.microsoft.com/office/drawing/2014/main" id="{FE98A78D-D92A-46CF-B280-938722CC5D2C}"/>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27659" name="Text Box 11">
            <a:extLst>
              <a:ext uri="{FF2B5EF4-FFF2-40B4-BE49-F238E27FC236}">
                <a16:creationId xmlns:a16="http://schemas.microsoft.com/office/drawing/2014/main" id="{8D02AA08-5921-4DDF-9007-B03C73C3F83E}"/>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27660" name="Text Box 12">
            <a:extLst>
              <a:ext uri="{FF2B5EF4-FFF2-40B4-BE49-F238E27FC236}">
                <a16:creationId xmlns:a16="http://schemas.microsoft.com/office/drawing/2014/main" id="{9BE64CE3-B6A8-41AE-A085-E30B536B617B}"/>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7661" name="Text Box 13">
            <a:extLst>
              <a:ext uri="{FF2B5EF4-FFF2-40B4-BE49-F238E27FC236}">
                <a16:creationId xmlns:a16="http://schemas.microsoft.com/office/drawing/2014/main" id="{21B8FA4D-4AB3-47EB-ACCC-F00671E51E5E}"/>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7662" name="Text Box 14">
            <a:extLst>
              <a:ext uri="{FF2B5EF4-FFF2-40B4-BE49-F238E27FC236}">
                <a16:creationId xmlns:a16="http://schemas.microsoft.com/office/drawing/2014/main" id="{E81CEB3D-EB68-42AC-968D-01030E566867}"/>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7663" name="Text Box 15">
            <a:extLst>
              <a:ext uri="{FF2B5EF4-FFF2-40B4-BE49-F238E27FC236}">
                <a16:creationId xmlns:a16="http://schemas.microsoft.com/office/drawing/2014/main" id="{F0D1C8B1-7246-4851-89FD-17D432BBBE7C}"/>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27664" name="Text Box 16">
            <a:extLst>
              <a:ext uri="{FF2B5EF4-FFF2-40B4-BE49-F238E27FC236}">
                <a16:creationId xmlns:a16="http://schemas.microsoft.com/office/drawing/2014/main" id="{74A604C5-4846-4C0B-BDF6-BF4FC1ED7809}"/>
              </a:ext>
            </a:extLst>
          </p:cNvPr>
          <p:cNvSpPr txBox="1">
            <a:spLocks noChangeArrowheads="1"/>
          </p:cNvSpPr>
          <p:nvPr/>
        </p:nvSpPr>
        <p:spPr bwMode="auto">
          <a:xfrm>
            <a:off x="6248400" y="28956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27665" name="Line 17">
            <a:extLst>
              <a:ext uri="{FF2B5EF4-FFF2-40B4-BE49-F238E27FC236}">
                <a16:creationId xmlns:a16="http://schemas.microsoft.com/office/drawing/2014/main" id="{A53432FA-ACC2-4B6B-A1D8-B3FDD65748EE}"/>
              </a:ext>
            </a:extLst>
          </p:cNvPr>
          <p:cNvSpPr>
            <a:spLocks noChangeShapeType="1"/>
          </p:cNvSpPr>
          <p:nvPr/>
        </p:nvSpPr>
        <p:spPr bwMode="auto">
          <a:xfrm flipV="1">
            <a:off x="65690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7666" name="Text Box 18">
            <a:extLst>
              <a:ext uri="{FF2B5EF4-FFF2-40B4-BE49-F238E27FC236}">
                <a16:creationId xmlns:a16="http://schemas.microsoft.com/office/drawing/2014/main" id="{21C3AA7A-B34D-468F-B2B0-8D500C99ACB2}"/>
              </a:ext>
            </a:extLst>
          </p:cNvPr>
          <p:cNvSpPr txBox="1">
            <a:spLocks noChangeArrowheads="1"/>
          </p:cNvSpPr>
          <p:nvPr/>
        </p:nvSpPr>
        <p:spPr bwMode="auto">
          <a:xfrm>
            <a:off x="6248401" y="3429000"/>
            <a:ext cx="715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27667" name="Line 19">
            <a:extLst>
              <a:ext uri="{FF2B5EF4-FFF2-40B4-BE49-F238E27FC236}">
                <a16:creationId xmlns:a16="http://schemas.microsoft.com/office/drawing/2014/main" id="{137F0440-8B1E-424F-9E6F-2E94317B18F0}"/>
              </a:ext>
            </a:extLst>
          </p:cNvPr>
          <p:cNvSpPr>
            <a:spLocks noChangeShapeType="1"/>
          </p:cNvSpPr>
          <p:nvPr/>
        </p:nvSpPr>
        <p:spPr bwMode="auto">
          <a:xfrm flipV="1">
            <a:off x="6559550" y="3200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7668" name="Text Box 20">
            <a:extLst>
              <a:ext uri="{FF2B5EF4-FFF2-40B4-BE49-F238E27FC236}">
                <a16:creationId xmlns:a16="http://schemas.microsoft.com/office/drawing/2014/main" id="{F3393635-D6FA-4A47-8134-5C3EAF39DC50}"/>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27669" name="Text Box 21">
            <a:extLst>
              <a:ext uri="{FF2B5EF4-FFF2-40B4-BE49-F238E27FC236}">
                <a16:creationId xmlns:a16="http://schemas.microsoft.com/office/drawing/2014/main" id="{40B1F9F3-0D3C-422D-A7AD-7DB1A39892B4}"/>
              </a:ext>
            </a:extLst>
          </p:cNvPr>
          <p:cNvSpPr txBox="1">
            <a:spLocks noChangeArrowheads="1"/>
          </p:cNvSpPr>
          <p:nvPr/>
        </p:nvSpPr>
        <p:spPr bwMode="auto">
          <a:xfrm>
            <a:off x="4556125" y="4308476"/>
            <a:ext cx="371287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&amp; left CROSS!!!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1 - Swap pivot and arr[right]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63390047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5E3E03AB-4DF7-4380-A581-6C5DAFA460BF}"/>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28675" name="Text Box 3">
            <a:extLst>
              <a:ext uri="{FF2B5EF4-FFF2-40B4-BE49-F238E27FC236}">
                <a16:creationId xmlns:a16="http://schemas.microsoft.com/office/drawing/2014/main" id="{6E512003-957F-4842-9AB3-1BA13D23DF90}"/>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8676" name="Text Box 4">
            <a:extLst>
              <a:ext uri="{FF2B5EF4-FFF2-40B4-BE49-F238E27FC236}">
                <a16:creationId xmlns:a16="http://schemas.microsoft.com/office/drawing/2014/main" id="{B1DA6DB1-C6E0-4B0E-8789-54BA5CB7E35E}"/>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8677" name="Text Box 5">
            <a:extLst>
              <a:ext uri="{FF2B5EF4-FFF2-40B4-BE49-F238E27FC236}">
                <a16:creationId xmlns:a16="http://schemas.microsoft.com/office/drawing/2014/main" id="{3318C070-323F-44FB-B78C-6FD8EBAD6ACD}"/>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8678" name="Text Box 6">
            <a:extLst>
              <a:ext uri="{FF2B5EF4-FFF2-40B4-BE49-F238E27FC236}">
                <a16:creationId xmlns:a16="http://schemas.microsoft.com/office/drawing/2014/main" id="{56567811-37F4-4126-A5EF-BC72848B8BAE}"/>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28679" name="Text Box 7">
            <a:extLst>
              <a:ext uri="{FF2B5EF4-FFF2-40B4-BE49-F238E27FC236}">
                <a16:creationId xmlns:a16="http://schemas.microsoft.com/office/drawing/2014/main" id="{18FE7186-B0ED-404F-8EFD-E1E6FE453410}"/>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28680" name="Text Box 8">
            <a:extLst>
              <a:ext uri="{FF2B5EF4-FFF2-40B4-BE49-F238E27FC236}">
                <a16:creationId xmlns:a16="http://schemas.microsoft.com/office/drawing/2014/main" id="{FF5F008C-5AFF-4C88-A233-963A94AB4F1B}"/>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28681" name="Text Box 9">
            <a:extLst>
              <a:ext uri="{FF2B5EF4-FFF2-40B4-BE49-F238E27FC236}">
                <a16:creationId xmlns:a16="http://schemas.microsoft.com/office/drawing/2014/main" id="{8F915375-0416-4417-9050-FBD05E5D7F1C}"/>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28682" name="Text Box 10">
            <a:extLst>
              <a:ext uri="{FF2B5EF4-FFF2-40B4-BE49-F238E27FC236}">
                <a16:creationId xmlns:a16="http://schemas.microsoft.com/office/drawing/2014/main" id="{C1513A63-8EC1-467E-B5DB-4AF5CD8B7AA1}"/>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28683" name="Text Box 11">
            <a:extLst>
              <a:ext uri="{FF2B5EF4-FFF2-40B4-BE49-F238E27FC236}">
                <a16:creationId xmlns:a16="http://schemas.microsoft.com/office/drawing/2014/main" id="{AF01CD33-675A-43C1-BB00-4151331F05AA}"/>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28684" name="Text Box 12">
            <a:extLst>
              <a:ext uri="{FF2B5EF4-FFF2-40B4-BE49-F238E27FC236}">
                <a16:creationId xmlns:a16="http://schemas.microsoft.com/office/drawing/2014/main" id="{C9920882-F5CE-4688-8AAD-4D8954B244DF}"/>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8685" name="Text Box 13">
            <a:extLst>
              <a:ext uri="{FF2B5EF4-FFF2-40B4-BE49-F238E27FC236}">
                <a16:creationId xmlns:a16="http://schemas.microsoft.com/office/drawing/2014/main" id="{2D13B2E1-1527-4739-9464-7B8C89C3FDF1}"/>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8686" name="Text Box 14">
            <a:extLst>
              <a:ext uri="{FF2B5EF4-FFF2-40B4-BE49-F238E27FC236}">
                <a16:creationId xmlns:a16="http://schemas.microsoft.com/office/drawing/2014/main" id="{48C96346-246D-40F1-8827-C1AAFD125302}"/>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8687" name="Text Box 15">
            <a:extLst>
              <a:ext uri="{FF2B5EF4-FFF2-40B4-BE49-F238E27FC236}">
                <a16:creationId xmlns:a16="http://schemas.microsoft.com/office/drawing/2014/main" id="{F1A4E656-31F4-4637-BFE6-4596B8D159B7}"/>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28688" name="Text Box 16">
            <a:extLst>
              <a:ext uri="{FF2B5EF4-FFF2-40B4-BE49-F238E27FC236}">
                <a16:creationId xmlns:a16="http://schemas.microsoft.com/office/drawing/2014/main" id="{5362ADD4-44B6-4C0E-8ECF-E39CDE810763}"/>
              </a:ext>
            </a:extLst>
          </p:cNvPr>
          <p:cNvSpPr txBox="1">
            <a:spLocks noChangeArrowheads="1"/>
          </p:cNvSpPr>
          <p:nvPr/>
        </p:nvSpPr>
        <p:spPr bwMode="auto">
          <a:xfrm>
            <a:off x="6248400" y="28956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28689" name="Line 17">
            <a:extLst>
              <a:ext uri="{FF2B5EF4-FFF2-40B4-BE49-F238E27FC236}">
                <a16:creationId xmlns:a16="http://schemas.microsoft.com/office/drawing/2014/main" id="{71E91BE8-CD39-448E-BA4F-3A5BA251E16B}"/>
              </a:ext>
            </a:extLst>
          </p:cNvPr>
          <p:cNvSpPr>
            <a:spLocks noChangeShapeType="1"/>
          </p:cNvSpPr>
          <p:nvPr/>
        </p:nvSpPr>
        <p:spPr bwMode="auto">
          <a:xfrm flipV="1">
            <a:off x="65690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8690" name="Text Box 18">
            <a:extLst>
              <a:ext uri="{FF2B5EF4-FFF2-40B4-BE49-F238E27FC236}">
                <a16:creationId xmlns:a16="http://schemas.microsoft.com/office/drawing/2014/main" id="{C50607E4-9D20-4ABE-9494-7F63F487C5A3}"/>
              </a:ext>
            </a:extLst>
          </p:cNvPr>
          <p:cNvSpPr txBox="1">
            <a:spLocks noChangeArrowheads="1"/>
          </p:cNvSpPr>
          <p:nvPr/>
        </p:nvSpPr>
        <p:spPr bwMode="auto">
          <a:xfrm>
            <a:off x="6248401" y="3429000"/>
            <a:ext cx="715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28691" name="Line 19">
            <a:extLst>
              <a:ext uri="{FF2B5EF4-FFF2-40B4-BE49-F238E27FC236}">
                <a16:creationId xmlns:a16="http://schemas.microsoft.com/office/drawing/2014/main" id="{65CAF95B-57A2-4FE3-B0D2-CF4EB121285A}"/>
              </a:ext>
            </a:extLst>
          </p:cNvPr>
          <p:cNvSpPr>
            <a:spLocks noChangeShapeType="1"/>
          </p:cNvSpPr>
          <p:nvPr/>
        </p:nvSpPr>
        <p:spPr bwMode="auto">
          <a:xfrm flipV="1">
            <a:off x="6559550" y="3200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8692" name="Text Box 20">
            <a:extLst>
              <a:ext uri="{FF2B5EF4-FFF2-40B4-BE49-F238E27FC236}">
                <a16:creationId xmlns:a16="http://schemas.microsoft.com/office/drawing/2014/main" id="{A2A8101B-634C-42D7-9EFA-9DC42F2B7ECE}"/>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28693" name="Text Box 21">
            <a:extLst>
              <a:ext uri="{FF2B5EF4-FFF2-40B4-BE49-F238E27FC236}">
                <a16:creationId xmlns:a16="http://schemas.microsoft.com/office/drawing/2014/main" id="{14B87A27-E4D2-4E08-AAFE-1B48210F6663}"/>
              </a:ext>
            </a:extLst>
          </p:cNvPr>
          <p:cNvSpPr txBox="1">
            <a:spLocks noChangeArrowheads="1"/>
          </p:cNvSpPr>
          <p:nvPr/>
        </p:nvSpPr>
        <p:spPr bwMode="auto">
          <a:xfrm>
            <a:off x="4556126" y="4308476"/>
            <a:ext cx="520366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&amp; left CROSS!!!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1 - Swap pivot and arr[right]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2 - Return new location of pivot to caller</a:t>
            </a:r>
          </a:p>
        </p:txBody>
      </p:sp>
      <p:sp>
        <p:nvSpPr>
          <p:cNvPr id="28694" name="Rectangle 22">
            <a:extLst>
              <a:ext uri="{FF2B5EF4-FFF2-40B4-BE49-F238E27FC236}">
                <a16:creationId xmlns:a16="http://schemas.microsoft.com/office/drawing/2014/main" id="{4EF6BBDD-9F42-4A10-9524-DF05DB0A3966}"/>
              </a:ext>
            </a:extLst>
          </p:cNvPr>
          <p:cNvSpPr>
            <a:spLocks noChangeArrowheads="1"/>
          </p:cNvSpPr>
          <p:nvPr/>
        </p:nvSpPr>
        <p:spPr bwMode="auto">
          <a:xfrm>
            <a:off x="5505450" y="5805488"/>
            <a:ext cx="1885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return 3</a:t>
            </a:r>
          </a:p>
        </p:txBody>
      </p:sp>
    </p:spTree>
    <p:extLst>
      <p:ext uri="{BB962C8B-B14F-4D97-AF65-F5344CB8AC3E}">
        <p14:creationId xmlns:p14="http://schemas.microsoft.com/office/powerpoint/2010/main" val="221115673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87AB36F3-B88E-48E1-A207-0493FA861694}"/>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30723" name="Text Box 3">
            <a:extLst>
              <a:ext uri="{FF2B5EF4-FFF2-40B4-BE49-F238E27FC236}">
                <a16:creationId xmlns:a16="http://schemas.microsoft.com/office/drawing/2014/main" id="{53D301B6-F76A-4993-9ECE-BE7EEA283398}"/>
              </a:ext>
            </a:extLst>
          </p:cNvPr>
          <p:cNvSpPr txBox="1">
            <a:spLocks noChangeArrowheads="1"/>
          </p:cNvSpPr>
          <p:nvPr/>
        </p:nvSpPr>
        <p:spPr bwMode="auto">
          <a:xfrm>
            <a:off x="41910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30724" name="Text Box 4">
            <a:extLst>
              <a:ext uri="{FF2B5EF4-FFF2-40B4-BE49-F238E27FC236}">
                <a16:creationId xmlns:a16="http://schemas.microsoft.com/office/drawing/2014/main" id="{53970F7B-428A-447B-BC25-65303707CCCD}"/>
              </a:ext>
            </a:extLst>
          </p:cNvPr>
          <p:cNvSpPr txBox="1">
            <a:spLocks noChangeArrowheads="1"/>
          </p:cNvSpPr>
          <p:nvPr/>
        </p:nvSpPr>
        <p:spPr bwMode="auto">
          <a:xfrm>
            <a:off x="48768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30725" name="Text Box 5">
            <a:extLst>
              <a:ext uri="{FF2B5EF4-FFF2-40B4-BE49-F238E27FC236}">
                <a16:creationId xmlns:a16="http://schemas.microsoft.com/office/drawing/2014/main" id="{6B4901A4-D857-4D61-8A60-62DCD050D656}"/>
              </a:ext>
            </a:extLst>
          </p:cNvPr>
          <p:cNvSpPr txBox="1">
            <a:spLocks noChangeArrowheads="1"/>
          </p:cNvSpPr>
          <p:nvPr/>
        </p:nvSpPr>
        <p:spPr bwMode="auto">
          <a:xfrm>
            <a:off x="55626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30726" name="Text Box 6">
            <a:extLst>
              <a:ext uri="{FF2B5EF4-FFF2-40B4-BE49-F238E27FC236}">
                <a16:creationId xmlns:a16="http://schemas.microsoft.com/office/drawing/2014/main" id="{7DE8165B-80DF-4AE3-B034-532C05C2C8A2}"/>
              </a:ext>
            </a:extLst>
          </p:cNvPr>
          <p:cNvSpPr txBox="1">
            <a:spLocks noChangeArrowheads="1"/>
          </p:cNvSpPr>
          <p:nvPr/>
        </p:nvSpPr>
        <p:spPr bwMode="auto">
          <a:xfrm>
            <a:off x="62484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30727" name="Text Box 7">
            <a:extLst>
              <a:ext uri="{FF2B5EF4-FFF2-40B4-BE49-F238E27FC236}">
                <a16:creationId xmlns:a16="http://schemas.microsoft.com/office/drawing/2014/main" id="{BBBB2A54-53B3-4582-839A-D1C4EE73CBE2}"/>
              </a:ext>
            </a:extLst>
          </p:cNvPr>
          <p:cNvSpPr txBox="1">
            <a:spLocks noChangeArrowheads="1"/>
          </p:cNvSpPr>
          <p:nvPr/>
        </p:nvSpPr>
        <p:spPr bwMode="auto">
          <a:xfrm>
            <a:off x="69342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30728" name="Text Box 8">
            <a:extLst>
              <a:ext uri="{FF2B5EF4-FFF2-40B4-BE49-F238E27FC236}">
                <a16:creationId xmlns:a16="http://schemas.microsoft.com/office/drawing/2014/main" id="{14A88EA1-D29F-49F9-BE00-98189017F318}"/>
              </a:ext>
            </a:extLst>
          </p:cNvPr>
          <p:cNvSpPr txBox="1">
            <a:spLocks noChangeArrowheads="1"/>
          </p:cNvSpPr>
          <p:nvPr/>
        </p:nvSpPr>
        <p:spPr bwMode="auto">
          <a:xfrm>
            <a:off x="76200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30729" name="Text Box 9">
            <a:extLst>
              <a:ext uri="{FF2B5EF4-FFF2-40B4-BE49-F238E27FC236}">
                <a16:creationId xmlns:a16="http://schemas.microsoft.com/office/drawing/2014/main" id="{13414A40-B513-4664-AFAC-EEADA7BE28D8}"/>
              </a:ext>
            </a:extLst>
          </p:cNvPr>
          <p:cNvSpPr txBox="1">
            <a:spLocks noChangeArrowheads="1"/>
          </p:cNvSpPr>
          <p:nvPr/>
        </p:nvSpPr>
        <p:spPr bwMode="auto">
          <a:xfrm>
            <a:off x="434340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30730" name="Text Box 10">
            <a:extLst>
              <a:ext uri="{FF2B5EF4-FFF2-40B4-BE49-F238E27FC236}">
                <a16:creationId xmlns:a16="http://schemas.microsoft.com/office/drawing/2014/main" id="{910792FC-B542-46D1-A014-F9842075855A}"/>
              </a:ext>
            </a:extLst>
          </p:cNvPr>
          <p:cNvSpPr txBox="1">
            <a:spLocks noChangeArrowheads="1"/>
          </p:cNvSpPr>
          <p:nvPr/>
        </p:nvSpPr>
        <p:spPr bwMode="auto">
          <a:xfrm>
            <a:off x="502920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30731" name="Text Box 11">
            <a:extLst>
              <a:ext uri="{FF2B5EF4-FFF2-40B4-BE49-F238E27FC236}">
                <a16:creationId xmlns:a16="http://schemas.microsoft.com/office/drawing/2014/main" id="{0F8F97BC-42D0-463A-8133-A5C350D57459}"/>
              </a:ext>
            </a:extLst>
          </p:cNvPr>
          <p:cNvSpPr txBox="1">
            <a:spLocks noChangeArrowheads="1"/>
          </p:cNvSpPr>
          <p:nvPr/>
        </p:nvSpPr>
        <p:spPr bwMode="auto">
          <a:xfrm>
            <a:off x="574675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30732" name="Text Box 12">
            <a:extLst>
              <a:ext uri="{FF2B5EF4-FFF2-40B4-BE49-F238E27FC236}">
                <a16:creationId xmlns:a16="http://schemas.microsoft.com/office/drawing/2014/main" id="{90E213C1-3E03-499A-8149-DC80D8340905}"/>
              </a:ext>
            </a:extLst>
          </p:cNvPr>
          <p:cNvSpPr txBox="1">
            <a:spLocks noChangeArrowheads="1"/>
          </p:cNvSpPr>
          <p:nvPr/>
        </p:nvSpPr>
        <p:spPr bwMode="auto">
          <a:xfrm>
            <a:off x="643255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30733" name="Text Box 13">
            <a:extLst>
              <a:ext uri="{FF2B5EF4-FFF2-40B4-BE49-F238E27FC236}">
                <a16:creationId xmlns:a16="http://schemas.microsoft.com/office/drawing/2014/main" id="{9517DB60-99D9-4E71-99C4-FE2039EBFE3D}"/>
              </a:ext>
            </a:extLst>
          </p:cNvPr>
          <p:cNvSpPr txBox="1">
            <a:spLocks noChangeArrowheads="1"/>
          </p:cNvSpPr>
          <p:nvPr/>
        </p:nvSpPr>
        <p:spPr bwMode="auto">
          <a:xfrm>
            <a:off x="708660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30734" name="Text Box 14">
            <a:extLst>
              <a:ext uri="{FF2B5EF4-FFF2-40B4-BE49-F238E27FC236}">
                <a16:creationId xmlns:a16="http://schemas.microsoft.com/office/drawing/2014/main" id="{ACF71942-0884-4439-BA80-D02B006EA779}"/>
              </a:ext>
            </a:extLst>
          </p:cNvPr>
          <p:cNvSpPr txBox="1">
            <a:spLocks noChangeArrowheads="1"/>
          </p:cNvSpPr>
          <p:nvPr/>
        </p:nvSpPr>
        <p:spPr bwMode="auto">
          <a:xfrm>
            <a:off x="777240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30744" name="Text Box 24">
            <a:extLst>
              <a:ext uri="{FF2B5EF4-FFF2-40B4-BE49-F238E27FC236}">
                <a16:creationId xmlns:a16="http://schemas.microsoft.com/office/drawing/2014/main" id="{D6130A69-185F-47C1-BA6A-EC409AB7DD31}"/>
              </a:ext>
            </a:extLst>
          </p:cNvPr>
          <p:cNvSpPr txBox="1">
            <a:spLocks noChangeArrowheads="1"/>
          </p:cNvSpPr>
          <p:nvPr/>
        </p:nvSpPr>
        <p:spPr bwMode="auto">
          <a:xfrm>
            <a:off x="4556125" y="4308476"/>
            <a:ext cx="384752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Recursive calls to quickSort()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using partitioned array...</a:t>
            </a:r>
          </a:p>
        </p:txBody>
      </p:sp>
      <p:sp>
        <p:nvSpPr>
          <p:cNvPr id="30746" name="Text Box 26">
            <a:extLst>
              <a:ext uri="{FF2B5EF4-FFF2-40B4-BE49-F238E27FC236}">
                <a16:creationId xmlns:a16="http://schemas.microsoft.com/office/drawing/2014/main" id="{36E96D60-1AB8-469A-8B44-CA4FDCD0855A}"/>
              </a:ext>
            </a:extLst>
          </p:cNvPr>
          <p:cNvSpPr txBox="1">
            <a:spLocks noChangeArrowheads="1"/>
          </p:cNvSpPr>
          <p:nvPr/>
        </p:nvSpPr>
        <p:spPr bwMode="auto">
          <a:xfrm>
            <a:off x="6091587" y="1768475"/>
            <a:ext cx="1043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position</a:t>
            </a:r>
          </a:p>
        </p:txBody>
      </p:sp>
      <p:sp>
        <p:nvSpPr>
          <p:cNvPr id="30747" name="Line 27">
            <a:extLst>
              <a:ext uri="{FF2B5EF4-FFF2-40B4-BE49-F238E27FC236}">
                <a16:creationId xmlns:a16="http://schemas.microsoft.com/office/drawing/2014/main" id="{3626DC00-3BDC-4000-A8C7-10BB0CA86F32}"/>
              </a:ext>
            </a:extLst>
          </p:cNvPr>
          <p:cNvSpPr>
            <a:spLocks noChangeShapeType="1"/>
          </p:cNvSpPr>
          <p:nvPr/>
        </p:nvSpPr>
        <p:spPr bwMode="auto">
          <a:xfrm flipV="1">
            <a:off x="6559550" y="1524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2947854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4E57D408-BB45-47A8-B5F1-882EE0A22531}"/>
              </a:ext>
            </a:extLst>
          </p:cNvPr>
          <p:cNvSpPr txBox="1">
            <a:spLocks noChangeArrowheads="1"/>
          </p:cNvSpPr>
          <p:nvPr/>
        </p:nvSpPr>
        <p:spPr bwMode="auto">
          <a:xfrm>
            <a:off x="5105401" y="3810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32771" name="Text Box 3">
            <a:extLst>
              <a:ext uri="{FF2B5EF4-FFF2-40B4-BE49-F238E27FC236}">
                <a16:creationId xmlns:a16="http://schemas.microsoft.com/office/drawing/2014/main" id="{1D759956-423E-4029-B65E-F7E86267CE62}"/>
              </a:ext>
            </a:extLst>
          </p:cNvPr>
          <p:cNvSpPr txBox="1">
            <a:spLocks noChangeArrowheads="1"/>
          </p:cNvSpPr>
          <p:nvPr/>
        </p:nvSpPr>
        <p:spPr bwMode="auto">
          <a:xfrm>
            <a:off x="41910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32772" name="Text Box 4">
            <a:extLst>
              <a:ext uri="{FF2B5EF4-FFF2-40B4-BE49-F238E27FC236}">
                <a16:creationId xmlns:a16="http://schemas.microsoft.com/office/drawing/2014/main" id="{F89A5BEC-A666-41F5-810B-A4978D18C4A3}"/>
              </a:ext>
            </a:extLst>
          </p:cNvPr>
          <p:cNvSpPr txBox="1">
            <a:spLocks noChangeArrowheads="1"/>
          </p:cNvSpPr>
          <p:nvPr/>
        </p:nvSpPr>
        <p:spPr bwMode="auto">
          <a:xfrm>
            <a:off x="48768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32773" name="Text Box 5">
            <a:extLst>
              <a:ext uri="{FF2B5EF4-FFF2-40B4-BE49-F238E27FC236}">
                <a16:creationId xmlns:a16="http://schemas.microsoft.com/office/drawing/2014/main" id="{708B99D0-1434-41E1-9CEF-206853FB8EB7}"/>
              </a:ext>
            </a:extLst>
          </p:cNvPr>
          <p:cNvSpPr txBox="1">
            <a:spLocks noChangeArrowheads="1"/>
          </p:cNvSpPr>
          <p:nvPr/>
        </p:nvSpPr>
        <p:spPr bwMode="auto">
          <a:xfrm>
            <a:off x="55626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32774" name="Text Box 6">
            <a:extLst>
              <a:ext uri="{FF2B5EF4-FFF2-40B4-BE49-F238E27FC236}">
                <a16:creationId xmlns:a16="http://schemas.microsoft.com/office/drawing/2014/main" id="{1DB38B4B-7D19-46C7-8298-ECBD47D52547}"/>
              </a:ext>
            </a:extLst>
          </p:cNvPr>
          <p:cNvSpPr txBox="1">
            <a:spLocks noChangeArrowheads="1"/>
          </p:cNvSpPr>
          <p:nvPr/>
        </p:nvSpPr>
        <p:spPr bwMode="auto">
          <a:xfrm>
            <a:off x="62484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32775" name="Text Box 7">
            <a:extLst>
              <a:ext uri="{FF2B5EF4-FFF2-40B4-BE49-F238E27FC236}">
                <a16:creationId xmlns:a16="http://schemas.microsoft.com/office/drawing/2014/main" id="{C12C6801-116D-4EE2-B019-6C4CB78D501F}"/>
              </a:ext>
            </a:extLst>
          </p:cNvPr>
          <p:cNvSpPr txBox="1">
            <a:spLocks noChangeArrowheads="1"/>
          </p:cNvSpPr>
          <p:nvPr/>
        </p:nvSpPr>
        <p:spPr bwMode="auto">
          <a:xfrm>
            <a:off x="69342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32776" name="Text Box 8">
            <a:extLst>
              <a:ext uri="{FF2B5EF4-FFF2-40B4-BE49-F238E27FC236}">
                <a16:creationId xmlns:a16="http://schemas.microsoft.com/office/drawing/2014/main" id="{762A94B8-7B59-4FA6-A158-0AD8C187E06F}"/>
              </a:ext>
            </a:extLst>
          </p:cNvPr>
          <p:cNvSpPr txBox="1">
            <a:spLocks noChangeArrowheads="1"/>
          </p:cNvSpPr>
          <p:nvPr/>
        </p:nvSpPr>
        <p:spPr bwMode="auto">
          <a:xfrm>
            <a:off x="76200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32777" name="Text Box 9">
            <a:extLst>
              <a:ext uri="{FF2B5EF4-FFF2-40B4-BE49-F238E27FC236}">
                <a16:creationId xmlns:a16="http://schemas.microsoft.com/office/drawing/2014/main" id="{4290936E-48FF-4681-AC48-3844E93E9B85}"/>
              </a:ext>
            </a:extLst>
          </p:cNvPr>
          <p:cNvSpPr txBox="1">
            <a:spLocks noChangeArrowheads="1"/>
          </p:cNvSpPr>
          <p:nvPr/>
        </p:nvSpPr>
        <p:spPr bwMode="auto">
          <a:xfrm>
            <a:off x="434340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32778" name="Text Box 10">
            <a:extLst>
              <a:ext uri="{FF2B5EF4-FFF2-40B4-BE49-F238E27FC236}">
                <a16:creationId xmlns:a16="http://schemas.microsoft.com/office/drawing/2014/main" id="{33DE38B7-B18F-49F2-A6FB-DE7ECB62533C}"/>
              </a:ext>
            </a:extLst>
          </p:cNvPr>
          <p:cNvSpPr txBox="1">
            <a:spLocks noChangeArrowheads="1"/>
          </p:cNvSpPr>
          <p:nvPr/>
        </p:nvSpPr>
        <p:spPr bwMode="auto">
          <a:xfrm>
            <a:off x="502920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32779" name="Text Box 11">
            <a:extLst>
              <a:ext uri="{FF2B5EF4-FFF2-40B4-BE49-F238E27FC236}">
                <a16:creationId xmlns:a16="http://schemas.microsoft.com/office/drawing/2014/main" id="{3355335E-3AF6-4F58-A595-8554B18AF314}"/>
              </a:ext>
            </a:extLst>
          </p:cNvPr>
          <p:cNvSpPr txBox="1">
            <a:spLocks noChangeArrowheads="1"/>
          </p:cNvSpPr>
          <p:nvPr/>
        </p:nvSpPr>
        <p:spPr bwMode="auto">
          <a:xfrm>
            <a:off x="574675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32780" name="Text Box 12">
            <a:extLst>
              <a:ext uri="{FF2B5EF4-FFF2-40B4-BE49-F238E27FC236}">
                <a16:creationId xmlns:a16="http://schemas.microsoft.com/office/drawing/2014/main" id="{A231FDD5-5E88-4F55-B90F-2168D703CB6D}"/>
              </a:ext>
            </a:extLst>
          </p:cNvPr>
          <p:cNvSpPr txBox="1">
            <a:spLocks noChangeArrowheads="1"/>
          </p:cNvSpPr>
          <p:nvPr/>
        </p:nvSpPr>
        <p:spPr bwMode="auto">
          <a:xfrm>
            <a:off x="643255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32781" name="Text Box 13">
            <a:extLst>
              <a:ext uri="{FF2B5EF4-FFF2-40B4-BE49-F238E27FC236}">
                <a16:creationId xmlns:a16="http://schemas.microsoft.com/office/drawing/2014/main" id="{785D723E-5888-4076-B38B-13BDA99B1D90}"/>
              </a:ext>
            </a:extLst>
          </p:cNvPr>
          <p:cNvSpPr txBox="1">
            <a:spLocks noChangeArrowheads="1"/>
          </p:cNvSpPr>
          <p:nvPr/>
        </p:nvSpPr>
        <p:spPr bwMode="auto">
          <a:xfrm>
            <a:off x="708660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32782" name="Text Box 14">
            <a:extLst>
              <a:ext uri="{FF2B5EF4-FFF2-40B4-BE49-F238E27FC236}">
                <a16:creationId xmlns:a16="http://schemas.microsoft.com/office/drawing/2014/main" id="{FB3914AD-80A3-48E5-B500-4B66183F3876}"/>
              </a:ext>
            </a:extLst>
          </p:cNvPr>
          <p:cNvSpPr txBox="1">
            <a:spLocks noChangeArrowheads="1"/>
          </p:cNvSpPr>
          <p:nvPr/>
        </p:nvSpPr>
        <p:spPr bwMode="auto">
          <a:xfrm>
            <a:off x="777240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32785" name="Text Box 17">
            <a:extLst>
              <a:ext uri="{FF2B5EF4-FFF2-40B4-BE49-F238E27FC236}">
                <a16:creationId xmlns:a16="http://schemas.microsoft.com/office/drawing/2014/main" id="{FED4B663-1980-4970-9792-03F3D6DC4F11}"/>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32786" name="Text Box 18">
            <a:extLst>
              <a:ext uri="{FF2B5EF4-FFF2-40B4-BE49-F238E27FC236}">
                <a16:creationId xmlns:a16="http://schemas.microsoft.com/office/drawing/2014/main" id="{3ADDAD5D-9327-493A-819F-6C655233684E}"/>
              </a:ext>
            </a:extLst>
          </p:cNvPr>
          <p:cNvSpPr txBox="1">
            <a:spLocks noChangeArrowheads="1"/>
          </p:cNvSpPr>
          <p:nvPr/>
        </p:nvSpPr>
        <p:spPr bwMode="auto">
          <a:xfrm>
            <a:off x="1676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32787" name="Text Box 19">
            <a:extLst>
              <a:ext uri="{FF2B5EF4-FFF2-40B4-BE49-F238E27FC236}">
                <a16:creationId xmlns:a16="http://schemas.microsoft.com/office/drawing/2014/main" id="{CE07941B-21E6-4373-BE9D-7B79EF68B7AC}"/>
              </a:ext>
            </a:extLst>
          </p:cNvPr>
          <p:cNvSpPr txBox="1">
            <a:spLocks noChangeArrowheads="1"/>
          </p:cNvSpPr>
          <p:nvPr/>
        </p:nvSpPr>
        <p:spPr bwMode="auto">
          <a:xfrm>
            <a:off x="2362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32788" name="Text Box 20">
            <a:extLst>
              <a:ext uri="{FF2B5EF4-FFF2-40B4-BE49-F238E27FC236}">
                <a16:creationId xmlns:a16="http://schemas.microsoft.com/office/drawing/2014/main" id="{1DD1DB69-41E8-43FB-891C-A75E69E3E57F}"/>
              </a:ext>
            </a:extLst>
          </p:cNvPr>
          <p:cNvSpPr txBox="1">
            <a:spLocks noChangeArrowheads="1"/>
          </p:cNvSpPr>
          <p:nvPr/>
        </p:nvSpPr>
        <p:spPr bwMode="auto">
          <a:xfrm>
            <a:off x="30480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32789" name="Text Box 21">
            <a:extLst>
              <a:ext uri="{FF2B5EF4-FFF2-40B4-BE49-F238E27FC236}">
                <a16:creationId xmlns:a16="http://schemas.microsoft.com/office/drawing/2014/main" id="{5DB6D27D-D796-4733-9F01-1912EC27D200}"/>
              </a:ext>
            </a:extLst>
          </p:cNvPr>
          <p:cNvSpPr txBox="1">
            <a:spLocks noChangeArrowheads="1"/>
          </p:cNvSpPr>
          <p:nvPr/>
        </p:nvSpPr>
        <p:spPr bwMode="auto">
          <a:xfrm>
            <a:off x="37338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32790" name="Text Box 22">
            <a:extLst>
              <a:ext uri="{FF2B5EF4-FFF2-40B4-BE49-F238E27FC236}">
                <a16:creationId xmlns:a16="http://schemas.microsoft.com/office/drawing/2014/main" id="{C5BA4DC0-91FA-4539-A350-C12001CFA7E2}"/>
              </a:ext>
            </a:extLst>
          </p:cNvPr>
          <p:cNvSpPr txBox="1">
            <a:spLocks noChangeArrowheads="1"/>
          </p:cNvSpPr>
          <p:nvPr/>
        </p:nvSpPr>
        <p:spPr bwMode="auto">
          <a:xfrm>
            <a:off x="1828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32791" name="Text Box 23">
            <a:extLst>
              <a:ext uri="{FF2B5EF4-FFF2-40B4-BE49-F238E27FC236}">
                <a16:creationId xmlns:a16="http://schemas.microsoft.com/office/drawing/2014/main" id="{A386D4CB-4104-4C15-95C8-B67BEA15860A}"/>
              </a:ext>
            </a:extLst>
          </p:cNvPr>
          <p:cNvSpPr txBox="1">
            <a:spLocks noChangeArrowheads="1"/>
          </p:cNvSpPr>
          <p:nvPr/>
        </p:nvSpPr>
        <p:spPr bwMode="auto">
          <a:xfrm>
            <a:off x="2514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32792" name="Text Box 24">
            <a:extLst>
              <a:ext uri="{FF2B5EF4-FFF2-40B4-BE49-F238E27FC236}">
                <a16:creationId xmlns:a16="http://schemas.microsoft.com/office/drawing/2014/main" id="{1C0B6F67-E49F-469E-927F-6FF7FE230614}"/>
              </a:ext>
            </a:extLst>
          </p:cNvPr>
          <p:cNvSpPr txBox="1">
            <a:spLocks noChangeArrowheads="1"/>
          </p:cNvSpPr>
          <p:nvPr/>
        </p:nvSpPr>
        <p:spPr bwMode="auto">
          <a:xfrm>
            <a:off x="32321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32793" name="Text Box 25">
            <a:extLst>
              <a:ext uri="{FF2B5EF4-FFF2-40B4-BE49-F238E27FC236}">
                <a16:creationId xmlns:a16="http://schemas.microsoft.com/office/drawing/2014/main" id="{9F6D228C-36A7-46B0-9082-9078AEC20800}"/>
              </a:ext>
            </a:extLst>
          </p:cNvPr>
          <p:cNvSpPr txBox="1">
            <a:spLocks noChangeArrowheads="1"/>
          </p:cNvSpPr>
          <p:nvPr/>
        </p:nvSpPr>
        <p:spPr bwMode="auto">
          <a:xfrm>
            <a:off x="39179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32794" name="Text Box 26">
            <a:extLst>
              <a:ext uri="{FF2B5EF4-FFF2-40B4-BE49-F238E27FC236}">
                <a16:creationId xmlns:a16="http://schemas.microsoft.com/office/drawing/2014/main" id="{CB73394A-61D3-4ECC-96EC-D1FBD64CC286}"/>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32795" name="Text Box 27">
            <a:extLst>
              <a:ext uri="{FF2B5EF4-FFF2-40B4-BE49-F238E27FC236}">
                <a16:creationId xmlns:a16="http://schemas.microsoft.com/office/drawing/2014/main" id="{B2B12B4B-91A1-4682-B47B-E4683AE4F6EF}"/>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32796" name="Text Box 28">
            <a:extLst>
              <a:ext uri="{FF2B5EF4-FFF2-40B4-BE49-F238E27FC236}">
                <a16:creationId xmlns:a16="http://schemas.microsoft.com/office/drawing/2014/main" id="{9849336D-457F-4787-AB74-88FAEB4D3ED8}"/>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32797" name="Text Box 29">
            <a:extLst>
              <a:ext uri="{FF2B5EF4-FFF2-40B4-BE49-F238E27FC236}">
                <a16:creationId xmlns:a16="http://schemas.microsoft.com/office/drawing/2014/main" id="{5C2947FC-F36A-4D50-BD1B-0F7AF531CF37}"/>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32798" name="Text Box 30">
            <a:extLst>
              <a:ext uri="{FF2B5EF4-FFF2-40B4-BE49-F238E27FC236}">
                <a16:creationId xmlns:a16="http://schemas.microsoft.com/office/drawing/2014/main" id="{2E053C15-ECB5-480E-89C6-3613928B4752}"/>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32799" name="Line 31">
            <a:extLst>
              <a:ext uri="{FF2B5EF4-FFF2-40B4-BE49-F238E27FC236}">
                <a16:creationId xmlns:a16="http://schemas.microsoft.com/office/drawing/2014/main" id="{06BD0CDB-7397-4D94-809C-2053AFA115EE}"/>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2800" name="Line 32">
            <a:extLst>
              <a:ext uri="{FF2B5EF4-FFF2-40B4-BE49-F238E27FC236}">
                <a16:creationId xmlns:a16="http://schemas.microsoft.com/office/drawing/2014/main" id="{C7F727D3-5E87-4D32-9643-7F0469B5732C}"/>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8361645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a:extLst>
              <a:ext uri="{FF2B5EF4-FFF2-40B4-BE49-F238E27FC236}">
                <a16:creationId xmlns:a16="http://schemas.microsoft.com/office/drawing/2014/main" id="{660B9C6D-7728-41E7-9059-200E9B11F1DF}"/>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33807" name="Text Box 15">
            <a:extLst>
              <a:ext uri="{FF2B5EF4-FFF2-40B4-BE49-F238E27FC236}">
                <a16:creationId xmlns:a16="http://schemas.microsoft.com/office/drawing/2014/main" id="{32A89E96-5886-4EF8-8C45-BF49746CFC05}"/>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33808" name="Text Box 16">
            <a:extLst>
              <a:ext uri="{FF2B5EF4-FFF2-40B4-BE49-F238E27FC236}">
                <a16:creationId xmlns:a16="http://schemas.microsoft.com/office/drawing/2014/main" id="{9288578B-5C96-4610-A774-F0D74DB32D64}"/>
              </a:ext>
            </a:extLst>
          </p:cNvPr>
          <p:cNvSpPr txBox="1">
            <a:spLocks noChangeArrowheads="1"/>
          </p:cNvSpPr>
          <p:nvPr/>
        </p:nvSpPr>
        <p:spPr bwMode="auto">
          <a:xfrm>
            <a:off x="1676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33809" name="Text Box 17">
            <a:extLst>
              <a:ext uri="{FF2B5EF4-FFF2-40B4-BE49-F238E27FC236}">
                <a16:creationId xmlns:a16="http://schemas.microsoft.com/office/drawing/2014/main" id="{14D5235B-E00B-4795-8735-5C4DC2A28641}"/>
              </a:ext>
            </a:extLst>
          </p:cNvPr>
          <p:cNvSpPr txBox="1">
            <a:spLocks noChangeArrowheads="1"/>
          </p:cNvSpPr>
          <p:nvPr/>
        </p:nvSpPr>
        <p:spPr bwMode="auto">
          <a:xfrm>
            <a:off x="2362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33810" name="Text Box 18">
            <a:extLst>
              <a:ext uri="{FF2B5EF4-FFF2-40B4-BE49-F238E27FC236}">
                <a16:creationId xmlns:a16="http://schemas.microsoft.com/office/drawing/2014/main" id="{01436CF2-69E9-45CF-AFED-7469BB88532F}"/>
              </a:ext>
            </a:extLst>
          </p:cNvPr>
          <p:cNvSpPr txBox="1">
            <a:spLocks noChangeArrowheads="1"/>
          </p:cNvSpPr>
          <p:nvPr/>
        </p:nvSpPr>
        <p:spPr bwMode="auto">
          <a:xfrm>
            <a:off x="30480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33811" name="Text Box 19">
            <a:extLst>
              <a:ext uri="{FF2B5EF4-FFF2-40B4-BE49-F238E27FC236}">
                <a16:creationId xmlns:a16="http://schemas.microsoft.com/office/drawing/2014/main" id="{3DEFE161-C3E1-48AF-AE66-91FF87246A3B}"/>
              </a:ext>
            </a:extLst>
          </p:cNvPr>
          <p:cNvSpPr txBox="1">
            <a:spLocks noChangeArrowheads="1"/>
          </p:cNvSpPr>
          <p:nvPr/>
        </p:nvSpPr>
        <p:spPr bwMode="auto">
          <a:xfrm>
            <a:off x="37338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33812" name="Text Box 20">
            <a:extLst>
              <a:ext uri="{FF2B5EF4-FFF2-40B4-BE49-F238E27FC236}">
                <a16:creationId xmlns:a16="http://schemas.microsoft.com/office/drawing/2014/main" id="{DC9FDB59-A49F-4C29-893F-C76FCF56A80A}"/>
              </a:ext>
            </a:extLst>
          </p:cNvPr>
          <p:cNvSpPr txBox="1">
            <a:spLocks noChangeArrowheads="1"/>
          </p:cNvSpPr>
          <p:nvPr/>
        </p:nvSpPr>
        <p:spPr bwMode="auto">
          <a:xfrm>
            <a:off x="1828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33813" name="Text Box 21">
            <a:extLst>
              <a:ext uri="{FF2B5EF4-FFF2-40B4-BE49-F238E27FC236}">
                <a16:creationId xmlns:a16="http://schemas.microsoft.com/office/drawing/2014/main" id="{94B0FB7E-5D5B-4D8A-9830-FC16C8221E1D}"/>
              </a:ext>
            </a:extLst>
          </p:cNvPr>
          <p:cNvSpPr txBox="1">
            <a:spLocks noChangeArrowheads="1"/>
          </p:cNvSpPr>
          <p:nvPr/>
        </p:nvSpPr>
        <p:spPr bwMode="auto">
          <a:xfrm>
            <a:off x="2514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33814" name="Text Box 22">
            <a:extLst>
              <a:ext uri="{FF2B5EF4-FFF2-40B4-BE49-F238E27FC236}">
                <a16:creationId xmlns:a16="http://schemas.microsoft.com/office/drawing/2014/main" id="{4679B8C6-C1D5-40C9-8914-78B7E1D12DA4}"/>
              </a:ext>
            </a:extLst>
          </p:cNvPr>
          <p:cNvSpPr txBox="1">
            <a:spLocks noChangeArrowheads="1"/>
          </p:cNvSpPr>
          <p:nvPr/>
        </p:nvSpPr>
        <p:spPr bwMode="auto">
          <a:xfrm>
            <a:off x="32321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33815" name="Text Box 23">
            <a:extLst>
              <a:ext uri="{FF2B5EF4-FFF2-40B4-BE49-F238E27FC236}">
                <a16:creationId xmlns:a16="http://schemas.microsoft.com/office/drawing/2014/main" id="{39CBAE5C-7B1A-4B7D-B943-AA491C0A06B3}"/>
              </a:ext>
            </a:extLst>
          </p:cNvPr>
          <p:cNvSpPr txBox="1">
            <a:spLocks noChangeArrowheads="1"/>
          </p:cNvSpPr>
          <p:nvPr/>
        </p:nvSpPr>
        <p:spPr bwMode="auto">
          <a:xfrm>
            <a:off x="39179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33816" name="Text Box 24">
            <a:extLst>
              <a:ext uri="{FF2B5EF4-FFF2-40B4-BE49-F238E27FC236}">
                <a16:creationId xmlns:a16="http://schemas.microsoft.com/office/drawing/2014/main" id="{869E09DB-EE36-45F4-9A17-482DB17656B4}"/>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33817" name="Text Box 25">
            <a:extLst>
              <a:ext uri="{FF2B5EF4-FFF2-40B4-BE49-F238E27FC236}">
                <a16:creationId xmlns:a16="http://schemas.microsoft.com/office/drawing/2014/main" id="{4B0C73A0-189A-439F-9BC0-CDA77FAD65A6}"/>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33818" name="Text Box 26">
            <a:extLst>
              <a:ext uri="{FF2B5EF4-FFF2-40B4-BE49-F238E27FC236}">
                <a16:creationId xmlns:a16="http://schemas.microsoft.com/office/drawing/2014/main" id="{D8D21BAF-A457-4B53-8133-D540C0F56D10}"/>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33819" name="Text Box 27">
            <a:extLst>
              <a:ext uri="{FF2B5EF4-FFF2-40B4-BE49-F238E27FC236}">
                <a16:creationId xmlns:a16="http://schemas.microsoft.com/office/drawing/2014/main" id="{18DB09FE-DFF8-4476-ABD8-0282B89A454D}"/>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33820" name="Text Box 28">
            <a:extLst>
              <a:ext uri="{FF2B5EF4-FFF2-40B4-BE49-F238E27FC236}">
                <a16:creationId xmlns:a16="http://schemas.microsoft.com/office/drawing/2014/main" id="{33EC10C7-DEE6-4752-B47A-121856348DB7}"/>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33821" name="Line 29">
            <a:extLst>
              <a:ext uri="{FF2B5EF4-FFF2-40B4-BE49-F238E27FC236}">
                <a16:creationId xmlns:a16="http://schemas.microsoft.com/office/drawing/2014/main" id="{1683CF39-7868-4E20-BFDB-36FF7F4750FA}"/>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22" name="Line 30">
            <a:extLst>
              <a:ext uri="{FF2B5EF4-FFF2-40B4-BE49-F238E27FC236}">
                <a16:creationId xmlns:a16="http://schemas.microsoft.com/office/drawing/2014/main" id="{33F69EFB-2779-4E1A-B2C1-6B86431CED0D}"/>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23" name="Text Box 31">
            <a:extLst>
              <a:ext uri="{FF2B5EF4-FFF2-40B4-BE49-F238E27FC236}">
                <a16:creationId xmlns:a16="http://schemas.microsoft.com/office/drawing/2014/main" id="{57F90A8B-6B95-4206-8D45-EECDD9113C0F}"/>
              </a:ext>
            </a:extLst>
          </p:cNvPr>
          <p:cNvSpPr txBox="1">
            <a:spLocks noChangeArrowheads="1"/>
          </p:cNvSpPr>
          <p:nvPr/>
        </p:nvSpPr>
        <p:spPr bwMode="auto">
          <a:xfrm>
            <a:off x="1501776" y="1949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partition(arr,0,3)</a:t>
            </a:r>
          </a:p>
        </p:txBody>
      </p:sp>
    </p:spTree>
    <p:extLst>
      <p:ext uri="{BB962C8B-B14F-4D97-AF65-F5344CB8AC3E}">
        <p14:creationId xmlns:p14="http://schemas.microsoft.com/office/powerpoint/2010/main" val="182489262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5" name="Text Box 15">
            <a:extLst>
              <a:ext uri="{FF2B5EF4-FFF2-40B4-BE49-F238E27FC236}">
                <a16:creationId xmlns:a16="http://schemas.microsoft.com/office/drawing/2014/main" id="{B01487B5-17B8-4AD9-8B0A-8FDD3A5B216D}"/>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35856" name="Text Box 16">
            <a:extLst>
              <a:ext uri="{FF2B5EF4-FFF2-40B4-BE49-F238E27FC236}">
                <a16:creationId xmlns:a16="http://schemas.microsoft.com/office/drawing/2014/main" id="{B110A698-E14D-458D-8583-8FF639831D90}"/>
              </a:ext>
            </a:extLst>
          </p:cNvPr>
          <p:cNvSpPr txBox="1">
            <a:spLocks noChangeArrowheads="1"/>
          </p:cNvSpPr>
          <p:nvPr/>
        </p:nvSpPr>
        <p:spPr bwMode="auto">
          <a:xfrm>
            <a:off x="1676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35857" name="Text Box 17">
            <a:extLst>
              <a:ext uri="{FF2B5EF4-FFF2-40B4-BE49-F238E27FC236}">
                <a16:creationId xmlns:a16="http://schemas.microsoft.com/office/drawing/2014/main" id="{6B25634B-E8BD-46C0-82A2-07A592A8B540}"/>
              </a:ext>
            </a:extLst>
          </p:cNvPr>
          <p:cNvSpPr txBox="1">
            <a:spLocks noChangeArrowheads="1"/>
          </p:cNvSpPr>
          <p:nvPr/>
        </p:nvSpPr>
        <p:spPr bwMode="auto">
          <a:xfrm>
            <a:off x="2362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35858" name="Text Box 18">
            <a:extLst>
              <a:ext uri="{FF2B5EF4-FFF2-40B4-BE49-F238E27FC236}">
                <a16:creationId xmlns:a16="http://schemas.microsoft.com/office/drawing/2014/main" id="{83C0F625-42C9-4B3A-92AE-BF7DA60DB918}"/>
              </a:ext>
            </a:extLst>
          </p:cNvPr>
          <p:cNvSpPr txBox="1">
            <a:spLocks noChangeArrowheads="1"/>
          </p:cNvSpPr>
          <p:nvPr/>
        </p:nvSpPr>
        <p:spPr bwMode="auto">
          <a:xfrm>
            <a:off x="30480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35859" name="Text Box 19">
            <a:extLst>
              <a:ext uri="{FF2B5EF4-FFF2-40B4-BE49-F238E27FC236}">
                <a16:creationId xmlns:a16="http://schemas.microsoft.com/office/drawing/2014/main" id="{667238B7-1C73-435A-B889-DACACD7DDF79}"/>
              </a:ext>
            </a:extLst>
          </p:cNvPr>
          <p:cNvSpPr txBox="1">
            <a:spLocks noChangeArrowheads="1"/>
          </p:cNvSpPr>
          <p:nvPr/>
        </p:nvSpPr>
        <p:spPr bwMode="auto">
          <a:xfrm>
            <a:off x="37338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35860" name="Text Box 20">
            <a:extLst>
              <a:ext uri="{FF2B5EF4-FFF2-40B4-BE49-F238E27FC236}">
                <a16:creationId xmlns:a16="http://schemas.microsoft.com/office/drawing/2014/main" id="{465AE975-0028-425D-83A3-91B9E9C0DF18}"/>
              </a:ext>
            </a:extLst>
          </p:cNvPr>
          <p:cNvSpPr txBox="1">
            <a:spLocks noChangeArrowheads="1"/>
          </p:cNvSpPr>
          <p:nvPr/>
        </p:nvSpPr>
        <p:spPr bwMode="auto">
          <a:xfrm>
            <a:off x="1828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35861" name="Text Box 21">
            <a:extLst>
              <a:ext uri="{FF2B5EF4-FFF2-40B4-BE49-F238E27FC236}">
                <a16:creationId xmlns:a16="http://schemas.microsoft.com/office/drawing/2014/main" id="{85798025-5226-42A4-BBB0-99D47E5006A5}"/>
              </a:ext>
            </a:extLst>
          </p:cNvPr>
          <p:cNvSpPr txBox="1">
            <a:spLocks noChangeArrowheads="1"/>
          </p:cNvSpPr>
          <p:nvPr/>
        </p:nvSpPr>
        <p:spPr bwMode="auto">
          <a:xfrm>
            <a:off x="2514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35862" name="Text Box 22">
            <a:extLst>
              <a:ext uri="{FF2B5EF4-FFF2-40B4-BE49-F238E27FC236}">
                <a16:creationId xmlns:a16="http://schemas.microsoft.com/office/drawing/2014/main" id="{E2733DB4-41F9-4F70-B5AB-B89DF61A609D}"/>
              </a:ext>
            </a:extLst>
          </p:cNvPr>
          <p:cNvSpPr txBox="1">
            <a:spLocks noChangeArrowheads="1"/>
          </p:cNvSpPr>
          <p:nvPr/>
        </p:nvSpPr>
        <p:spPr bwMode="auto">
          <a:xfrm>
            <a:off x="32321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35863" name="Text Box 23">
            <a:extLst>
              <a:ext uri="{FF2B5EF4-FFF2-40B4-BE49-F238E27FC236}">
                <a16:creationId xmlns:a16="http://schemas.microsoft.com/office/drawing/2014/main" id="{71218E7A-2802-4D61-9A38-4D5472C127DE}"/>
              </a:ext>
            </a:extLst>
          </p:cNvPr>
          <p:cNvSpPr txBox="1">
            <a:spLocks noChangeArrowheads="1"/>
          </p:cNvSpPr>
          <p:nvPr/>
        </p:nvSpPr>
        <p:spPr bwMode="auto">
          <a:xfrm>
            <a:off x="39179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35864" name="Text Box 24">
            <a:extLst>
              <a:ext uri="{FF2B5EF4-FFF2-40B4-BE49-F238E27FC236}">
                <a16:creationId xmlns:a16="http://schemas.microsoft.com/office/drawing/2014/main" id="{BAB75217-98BB-448B-B14F-B49034F829C2}"/>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35865" name="Text Box 25">
            <a:extLst>
              <a:ext uri="{FF2B5EF4-FFF2-40B4-BE49-F238E27FC236}">
                <a16:creationId xmlns:a16="http://schemas.microsoft.com/office/drawing/2014/main" id="{ED07DDA9-22B1-4FD7-8EE4-26248B0C4430}"/>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35866" name="Text Box 26">
            <a:extLst>
              <a:ext uri="{FF2B5EF4-FFF2-40B4-BE49-F238E27FC236}">
                <a16:creationId xmlns:a16="http://schemas.microsoft.com/office/drawing/2014/main" id="{B0F336B9-1E8B-4232-86CF-82BDFAF86BFC}"/>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35867" name="Text Box 27">
            <a:extLst>
              <a:ext uri="{FF2B5EF4-FFF2-40B4-BE49-F238E27FC236}">
                <a16:creationId xmlns:a16="http://schemas.microsoft.com/office/drawing/2014/main" id="{6AC81B38-0E81-4B90-B0C3-9297B1D236FC}"/>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35868" name="Text Box 28">
            <a:extLst>
              <a:ext uri="{FF2B5EF4-FFF2-40B4-BE49-F238E27FC236}">
                <a16:creationId xmlns:a16="http://schemas.microsoft.com/office/drawing/2014/main" id="{5B9D6BCC-4F92-4F1B-B512-7F61476861B2}"/>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35869" name="Line 29">
            <a:extLst>
              <a:ext uri="{FF2B5EF4-FFF2-40B4-BE49-F238E27FC236}">
                <a16:creationId xmlns:a16="http://schemas.microsoft.com/office/drawing/2014/main" id="{9975485E-40E4-474B-9188-90F2F8EA959A}"/>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870" name="Line 30">
            <a:extLst>
              <a:ext uri="{FF2B5EF4-FFF2-40B4-BE49-F238E27FC236}">
                <a16:creationId xmlns:a16="http://schemas.microsoft.com/office/drawing/2014/main" id="{CCF6D4A6-21EE-4D34-9EF9-63EF9095E148}"/>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871" name="Text Box 31">
            <a:extLst>
              <a:ext uri="{FF2B5EF4-FFF2-40B4-BE49-F238E27FC236}">
                <a16:creationId xmlns:a16="http://schemas.microsoft.com/office/drawing/2014/main" id="{86D32161-834F-45CA-A4F0-FC8224F7DBF3}"/>
              </a:ext>
            </a:extLst>
          </p:cNvPr>
          <p:cNvSpPr txBox="1">
            <a:spLocks noChangeArrowheads="1"/>
          </p:cNvSpPr>
          <p:nvPr/>
        </p:nvSpPr>
        <p:spPr bwMode="auto">
          <a:xfrm>
            <a:off x="1501776" y="1949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partition(arr,0,3)</a:t>
            </a:r>
          </a:p>
        </p:txBody>
      </p:sp>
      <p:sp>
        <p:nvSpPr>
          <p:cNvPr id="35872" name="Text Box 32">
            <a:extLst>
              <a:ext uri="{FF2B5EF4-FFF2-40B4-BE49-F238E27FC236}">
                <a16:creationId xmlns:a16="http://schemas.microsoft.com/office/drawing/2014/main" id="{58D2E08F-8C0D-402D-B6B7-2B20BD211625}"/>
              </a:ext>
            </a:extLst>
          </p:cNvPr>
          <p:cNvSpPr txBox="1">
            <a:spLocks noChangeArrowheads="1"/>
          </p:cNvSpPr>
          <p:nvPr/>
        </p:nvSpPr>
        <p:spPr bwMode="auto">
          <a:xfrm>
            <a:off x="4556126" y="4308475"/>
            <a:ext cx="308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Partition Initialization...</a:t>
            </a:r>
          </a:p>
        </p:txBody>
      </p:sp>
      <p:sp>
        <p:nvSpPr>
          <p:cNvPr id="35873" name="Text Box 33">
            <a:extLst>
              <a:ext uri="{FF2B5EF4-FFF2-40B4-BE49-F238E27FC236}">
                <a16:creationId xmlns:a16="http://schemas.microsoft.com/office/drawing/2014/main" id="{63EB9EF5-8F1F-4187-BDE1-6A657B445F5B}"/>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Tree>
    <p:extLst>
      <p:ext uri="{BB962C8B-B14F-4D97-AF65-F5344CB8AC3E}">
        <p14:creationId xmlns:p14="http://schemas.microsoft.com/office/powerpoint/2010/main" val="276377929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3" name="Text Box 15">
            <a:extLst>
              <a:ext uri="{FF2B5EF4-FFF2-40B4-BE49-F238E27FC236}">
                <a16:creationId xmlns:a16="http://schemas.microsoft.com/office/drawing/2014/main" id="{565E547E-0954-47C3-B5F0-499171C4778D}"/>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37904" name="Text Box 16">
            <a:extLst>
              <a:ext uri="{FF2B5EF4-FFF2-40B4-BE49-F238E27FC236}">
                <a16:creationId xmlns:a16="http://schemas.microsoft.com/office/drawing/2014/main" id="{001ADBBF-2AF5-453E-8F79-726D642ED618}"/>
              </a:ext>
            </a:extLst>
          </p:cNvPr>
          <p:cNvSpPr txBox="1">
            <a:spLocks noChangeArrowheads="1"/>
          </p:cNvSpPr>
          <p:nvPr/>
        </p:nvSpPr>
        <p:spPr bwMode="auto">
          <a:xfrm>
            <a:off x="1676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3</a:t>
            </a:r>
          </a:p>
        </p:txBody>
      </p:sp>
      <p:sp>
        <p:nvSpPr>
          <p:cNvPr id="37905" name="Text Box 17">
            <a:extLst>
              <a:ext uri="{FF2B5EF4-FFF2-40B4-BE49-F238E27FC236}">
                <a16:creationId xmlns:a16="http://schemas.microsoft.com/office/drawing/2014/main" id="{E49DE50A-A0A9-45E1-915E-177A1C3863CF}"/>
              </a:ext>
            </a:extLst>
          </p:cNvPr>
          <p:cNvSpPr txBox="1">
            <a:spLocks noChangeArrowheads="1"/>
          </p:cNvSpPr>
          <p:nvPr/>
        </p:nvSpPr>
        <p:spPr bwMode="auto">
          <a:xfrm>
            <a:off x="2362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37906" name="Text Box 18">
            <a:extLst>
              <a:ext uri="{FF2B5EF4-FFF2-40B4-BE49-F238E27FC236}">
                <a16:creationId xmlns:a16="http://schemas.microsoft.com/office/drawing/2014/main" id="{5298FB4C-1287-46A5-9559-2C40162CE29D}"/>
              </a:ext>
            </a:extLst>
          </p:cNvPr>
          <p:cNvSpPr txBox="1">
            <a:spLocks noChangeArrowheads="1"/>
          </p:cNvSpPr>
          <p:nvPr/>
        </p:nvSpPr>
        <p:spPr bwMode="auto">
          <a:xfrm>
            <a:off x="30480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37907" name="Text Box 19">
            <a:extLst>
              <a:ext uri="{FF2B5EF4-FFF2-40B4-BE49-F238E27FC236}">
                <a16:creationId xmlns:a16="http://schemas.microsoft.com/office/drawing/2014/main" id="{D512316F-2A86-49FC-BFF1-91A56C97C97F}"/>
              </a:ext>
            </a:extLst>
          </p:cNvPr>
          <p:cNvSpPr txBox="1">
            <a:spLocks noChangeArrowheads="1"/>
          </p:cNvSpPr>
          <p:nvPr/>
        </p:nvSpPr>
        <p:spPr bwMode="auto">
          <a:xfrm>
            <a:off x="37338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37908" name="Text Box 20">
            <a:extLst>
              <a:ext uri="{FF2B5EF4-FFF2-40B4-BE49-F238E27FC236}">
                <a16:creationId xmlns:a16="http://schemas.microsoft.com/office/drawing/2014/main" id="{58F15F83-0416-4AA5-BDC9-8D6BA8210B77}"/>
              </a:ext>
            </a:extLst>
          </p:cNvPr>
          <p:cNvSpPr txBox="1">
            <a:spLocks noChangeArrowheads="1"/>
          </p:cNvSpPr>
          <p:nvPr/>
        </p:nvSpPr>
        <p:spPr bwMode="auto">
          <a:xfrm>
            <a:off x="1828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37909" name="Text Box 21">
            <a:extLst>
              <a:ext uri="{FF2B5EF4-FFF2-40B4-BE49-F238E27FC236}">
                <a16:creationId xmlns:a16="http://schemas.microsoft.com/office/drawing/2014/main" id="{C22CAB6A-9F3C-4C92-9981-B5E961D18583}"/>
              </a:ext>
            </a:extLst>
          </p:cNvPr>
          <p:cNvSpPr txBox="1">
            <a:spLocks noChangeArrowheads="1"/>
          </p:cNvSpPr>
          <p:nvPr/>
        </p:nvSpPr>
        <p:spPr bwMode="auto">
          <a:xfrm>
            <a:off x="2514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37910" name="Text Box 22">
            <a:extLst>
              <a:ext uri="{FF2B5EF4-FFF2-40B4-BE49-F238E27FC236}">
                <a16:creationId xmlns:a16="http://schemas.microsoft.com/office/drawing/2014/main" id="{A733EEAD-4EA0-467E-B74A-D58239126681}"/>
              </a:ext>
            </a:extLst>
          </p:cNvPr>
          <p:cNvSpPr txBox="1">
            <a:spLocks noChangeArrowheads="1"/>
          </p:cNvSpPr>
          <p:nvPr/>
        </p:nvSpPr>
        <p:spPr bwMode="auto">
          <a:xfrm>
            <a:off x="32321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37911" name="Text Box 23">
            <a:extLst>
              <a:ext uri="{FF2B5EF4-FFF2-40B4-BE49-F238E27FC236}">
                <a16:creationId xmlns:a16="http://schemas.microsoft.com/office/drawing/2014/main" id="{67F031BE-49E3-4A76-8A07-7F00A897366C}"/>
              </a:ext>
            </a:extLst>
          </p:cNvPr>
          <p:cNvSpPr txBox="1">
            <a:spLocks noChangeArrowheads="1"/>
          </p:cNvSpPr>
          <p:nvPr/>
        </p:nvSpPr>
        <p:spPr bwMode="auto">
          <a:xfrm>
            <a:off x="39179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37912" name="Text Box 24">
            <a:extLst>
              <a:ext uri="{FF2B5EF4-FFF2-40B4-BE49-F238E27FC236}">
                <a16:creationId xmlns:a16="http://schemas.microsoft.com/office/drawing/2014/main" id="{F0D6BC82-62BF-4641-BB1F-A4C2F1FFFE0A}"/>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37913" name="Text Box 25">
            <a:extLst>
              <a:ext uri="{FF2B5EF4-FFF2-40B4-BE49-F238E27FC236}">
                <a16:creationId xmlns:a16="http://schemas.microsoft.com/office/drawing/2014/main" id="{F3DD7285-48AD-4990-9C89-54D51202428D}"/>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37914" name="Text Box 26">
            <a:extLst>
              <a:ext uri="{FF2B5EF4-FFF2-40B4-BE49-F238E27FC236}">
                <a16:creationId xmlns:a16="http://schemas.microsoft.com/office/drawing/2014/main" id="{BCB80EAC-3A87-4763-8AA8-F6C43755B15A}"/>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37915" name="Text Box 27">
            <a:extLst>
              <a:ext uri="{FF2B5EF4-FFF2-40B4-BE49-F238E27FC236}">
                <a16:creationId xmlns:a16="http://schemas.microsoft.com/office/drawing/2014/main" id="{F28298C6-2E36-448F-977B-A2F2BA9C03C1}"/>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37916" name="Text Box 28">
            <a:extLst>
              <a:ext uri="{FF2B5EF4-FFF2-40B4-BE49-F238E27FC236}">
                <a16:creationId xmlns:a16="http://schemas.microsoft.com/office/drawing/2014/main" id="{C161015F-DDF7-421E-8D7C-F0A81563D560}"/>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37917" name="Line 29">
            <a:extLst>
              <a:ext uri="{FF2B5EF4-FFF2-40B4-BE49-F238E27FC236}">
                <a16:creationId xmlns:a16="http://schemas.microsoft.com/office/drawing/2014/main" id="{7A26B142-4328-4F51-A981-3097A1662EF3}"/>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7918" name="Line 30">
            <a:extLst>
              <a:ext uri="{FF2B5EF4-FFF2-40B4-BE49-F238E27FC236}">
                <a16:creationId xmlns:a16="http://schemas.microsoft.com/office/drawing/2014/main" id="{2FF7B24B-A887-4668-BFC3-A126D6C76F34}"/>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7919" name="Text Box 31">
            <a:extLst>
              <a:ext uri="{FF2B5EF4-FFF2-40B4-BE49-F238E27FC236}">
                <a16:creationId xmlns:a16="http://schemas.microsoft.com/office/drawing/2014/main" id="{8157F9E9-73BA-4F96-8D28-81E2E1C70438}"/>
              </a:ext>
            </a:extLst>
          </p:cNvPr>
          <p:cNvSpPr txBox="1">
            <a:spLocks noChangeArrowheads="1"/>
          </p:cNvSpPr>
          <p:nvPr/>
        </p:nvSpPr>
        <p:spPr bwMode="auto">
          <a:xfrm>
            <a:off x="1501776" y="1949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partition(arr,0,3)</a:t>
            </a:r>
          </a:p>
        </p:txBody>
      </p:sp>
      <p:sp>
        <p:nvSpPr>
          <p:cNvPr id="37920" name="Text Box 32">
            <a:extLst>
              <a:ext uri="{FF2B5EF4-FFF2-40B4-BE49-F238E27FC236}">
                <a16:creationId xmlns:a16="http://schemas.microsoft.com/office/drawing/2014/main" id="{1EE73363-FE46-4332-8B00-1A7B94555B73}"/>
              </a:ext>
            </a:extLst>
          </p:cNvPr>
          <p:cNvSpPr txBox="1">
            <a:spLocks noChangeArrowheads="1"/>
          </p:cNvSpPr>
          <p:nvPr/>
        </p:nvSpPr>
        <p:spPr bwMode="auto">
          <a:xfrm>
            <a:off x="4556126" y="4308475"/>
            <a:ext cx="308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Partition Initialization...</a:t>
            </a:r>
          </a:p>
        </p:txBody>
      </p:sp>
      <p:sp>
        <p:nvSpPr>
          <p:cNvPr id="37926" name="Text Box 38">
            <a:extLst>
              <a:ext uri="{FF2B5EF4-FFF2-40B4-BE49-F238E27FC236}">
                <a16:creationId xmlns:a16="http://schemas.microsoft.com/office/drawing/2014/main" id="{0417E62B-3A48-4734-B980-5684CB0E2F0F}"/>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Tree>
    <p:extLst>
      <p:ext uri="{BB962C8B-B14F-4D97-AF65-F5344CB8AC3E}">
        <p14:creationId xmlns:p14="http://schemas.microsoft.com/office/powerpoint/2010/main" val="1274488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a:extLst>
              <a:ext uri="{FF2B5EF4-FFF2-40B4-BE49-F238E27FC236}">
                <a16:creationId xmlns:a16="http://schemas.microsoft.com/office/drawing/2014/main" id="{F748D22A-A873-4C17-B587-33D40E0F1B9A}"/>
              </a:ext>
            </a:extLst>
          </p:cNvPr>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pPr indent="0">
              <a:defRPr/>
            </a:pPr>
            <a:endParaRPr lang="en-US" dirty="0"/>
          </a:p>
        </p:txBody>
      </p:sp>
      <p:sp>
        <p:nvSpPr>
          <p:cNvPr id="15363" name="Rectangle 3">
            <a:extLst>
              <a:ext uri="{FF2B5EF4-FFF2-40B4-BE49-F238E27FC236}">
                <a16:creationId xmlns:a16="http://schemas.microsoft.com/office/drawing/2014/main" id="{18BB583B-DF64-4A75-8F05-D8E9E2B0053B}"/>
              </a:ext>
            </a:extLst>
          </p:cNvPr>
          <p:cNvSpPr>
            <a:spLocks noChangeArrowheads="1"/>
          </p:cNvSpPr>
          <p:nvPr/>
        </p:nvSpPr>
        <p:spPr bwMode="auto">
          <a:xfrm>
            <a:off x="2203450" y="5334001"/>
            <a:ext cx="7854950" cy="461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1" i="0" u="none" strike="noStrike" kern="1200" cap="none" spc="0" normalizeH="0" baseline="0" noProof="0">
                <a:ln>
                  <a:noFill/>
                </a:ln>
                <a:solidFill>
                  <a:srgbClr val="FC0128"/>
                </a:solidFill>
                <a:effectLst/>
                <a:uLnTx/>
                <a:uFillTx/>
                <a:latin typeface="Courier New" panose="02070309020205020404" pitchFamily="49" charset="0"/>
                <a:ea typeface="+mn-ea"/>
                <a:cs typeface="+mn-cs"/>
              </a:rPr>
              <a:t>27</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7FFF00"/>
                </a:solidFill>
                <a:effectLst/>
                <a:uLnTx/>
                <a:uFillTx/>
                <a:latin typeface="Courier New" panose="02070309020205020404" pitchFamily="49" charset="0"/>
                <a:ea typeface="+mn-ea"/>
                <a:cs typeface="+mn-cs"/>
              </a:rPr>
              <a:t>14  9 22 8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56 31 41</a:t>
            </a:r>
            <a:r>
              <a:rPr kumimoji="0" lang="en-US" altLang="ti-ET" sz="2400" b="1" i="0" u="none" strike="noStrike" kern="1200" cap="none" spc="0" normalizeH="0" baseline="0" noProof="0">
                <a:ln>
                  <a:noFill/>
                </a:ln>
                <a:solidFill>
                  <a:srgbClr val="D4A45A"/>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919191"/>
                </a:solidFill>
                <a:effectLst/>
                <a:uLnTx/>
                <a:uFillTx/>
                <a:latin typeface="Courier New" panose="02070309020205020404" pitchFamily="49" charset="0"/>
                <a:ea typeface="+mn-ea"/>
                <a:cs typeface="+mn-cs"/>
              </a:rPr>
              <a:t>14 53 99 11 2 24</a:t>
            </a:r>
          </a:p>
        </p:txBody>
      </p:sp>
      <p:sp>
        <p:nvSpPr>
          <p:cNvPr id="15364" name="Rectangle 4">
            <a:extLst>
              <a:ext uri="{FF2B5EF4-FFF2-40B4-BE49-F238E27FC236}">
                <a16:creationId xmlns:a16="http://schemas.microsoft.com/office/drawing/2014/main" id="{2E9E8A7D-352A-4F82-9745-AE5C638C150C}"/>
              </a:ext>
            </a:extLst>
          </p:cNvPr>
          <p:cNvSpPr>
            <a:spLocks noChangeArrowheads="1"/>
          </p:cNvSpPr>
          <p:nvPr/>
        </p:nvSpPr>
        <p:spPr bwMode="auto">
          <a:xfrm>
            <a:off x="2057400" y="4495801"/>
            <a:ext cx="800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first   lastSmall                                        i                      unknown </a:t>
            </a:r>
          </a:p>
        </p:txBody>
      </p:sp>
      <p:sp>
        <p:nvSpPr>
          <p:cNvPr id="15365" name="Line 5">
            <a:extLst>
              <a:ext uri="{FF2B5EF4-FFF2-40B4-BE49-F238E27FC236}">
                <a16:creationId xmlns:a16="http://schemas.microsoft.com/office/drawing/2014/main" id="{BB03C782-92A8-4472-9547-3F2531F710E9}"/>
              </a:ext>
            </a:extLst>
          </p:cNvPr>
          <p:cNvSpPr>
            <a:spLocks noChangeShapeType="1"/>
          </p:cNvSpPr>
          <p:nvPr/>
        </p:nvSpPr>
        <p:spPr bwMode="auto">
          <a:xfrm>
            <a:off x="25146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5366" name="Line 6">
            <a:extLst>
              <a:ext uri="{FF2B5EF4-FFF2-40B4-BE49-F238E27FC236}">
                <a16:creationId xmlns:a16="http://schemas.microsoft.com/office/drawing/2014/main" id="{34E70DE6-8301-40C6-A0A1-1CCFD4B4351A}"/>
              </a:ext>
            </a:extLst>
          </p:cNvPr>
          <p:cNvSpPr>
            <a:spLocks noChangeShapeType="1"/>
          </p:cNvSpPr>
          <p:nvPr/>
        </p:nvSpPr>
        <p:spPr bwMode="auto">
          <a:xfrm>
            <a:off x="3276600" y="4800600"/>
            <a:ext cx="4572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5367" name="Line 7">
            <a:extLst>
              <a:ext uri="{FF2B5EF4-FFF2-40B4-BE49-F238E27FC236}">
                <a16:creationId xmlns:a16="http://schemas.microsoft.com/office/drawing/2014/main" id="{F2AC0DB4-A9DA-41C5-9FA6-BBE08490092C}"/>
              </a:ext>
            </a:extLst>
          </p:cNvPr>
          <p:cNvSpPr>
            <a:spLocks noChangeShapeType="1"/>
          </p:cNvSpPr>
          <p:nvPr/>
        </p:nvSpPr>
        <p:spPr bwMode="auto">
          <a:xfrm>
            <a:off x="7086600" y="4876800"/>
            <a:ext cx="7620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5368" name="Line 8">
            <a:extLst>
              <a:ext uri="{FF2B5EF4-FFF2-40B4-BE49-F238E27FC236}">
                <a16:creationId xmlns:a16="http://schemas.microsoft.com/office/drawing/2014/main" id="{B7400E99-619A-4668-B8D0-3F00F2B12295}"/>
              </a:ext>
            </a:extLst>
          </p:cNvPr>
          <p:cNvSpPr>
            <a:spLocks noChangeShapeType="1"/>
          </p:cNvSpPr>
          <p:nvPr/>
        </p:nvSpPr>
        <p:spPr bwMode="auto">
          <a:xfrm>
            <a:off x="86868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5369" name="Line 9">
            <a:extLst>
              <a:ext uri="{FF2B5EF4-FFF2-40B4-BE49-F238E27FC236}">
                <a16:creationId xmlns:a16="http://schemas.microsoft.com/office/drawing/2014/main" id="{2805D60E-663C-4BF6-BE41-591305994D98}"/>
              </a:ext>
            </a:extLst>
          </p:cNvPr>
          <p:cNvSpPr>
            <a:spLocks noChangeShapeType="1"/>
          </p:cNvSpPr>
          <p:nvPr/>
        </p:nvSpPr>
        <p:spPr bwMode="auto">
          <a:xfrm>
            <a:off x="68580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5370" name="Rectangle 10">
            <a:extLst>
              <a:ext uri="{FF2B5EF4-FFF2-40B4-BE49-F238E27FC236}">
                <a16:creationId xmlns:a16="http://schemas.microsoft.com/office/drawing/2014/main" id="{900AEAF5-DD94-493E-9DDF-DD640BC5B6E4}"/>
              </a:ext>
            </a:extLst>
          </p:cNvPr>
          <p:cNvSpPr>
            <a:spLocks noChangeArrowheads="1"/>
          </p:cNvSpPr>
          <p:nvPr/>
        </p:nvSpPr>
        <p:spPr bwMode="auto">
          <a:xfrm>
            <a:off x="1982788" y="6248401"/>
            <a:ext cx="7924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partition 1: all items &lt;= pivot        partition 2: all items &gt; pivot</a:t>
            </a:r>
          </a:p>
        </p:txBody>
      </p:sp>
      <p:sp>
        <p:nvSpPr>
          <p:cNvPr id="15371" name="Line 11">
            <a:extLst>
              <a:ext uri="{FF2B5EF4-FFF2-40B4-BE49-F238E27FC236}">
                <a16:creationId xmlns:a16="http://schemas.microsoft.com/office/drawing/2014/main" id="{BF91B553-B495-4333-A972-7AB20E08F655}"/>
              </a:ext>
            </a:extLst>
          </p:cNvPr>
          <p:cNvSpPr>
            <a:spLocks noChangeShapeType="1"/>
          </p:cNvSpPr>
          <p:nvPr/>
        </p:nvSpPr>
        <p:spPr bwMode="auto">
          <a:xfrm flipV="1">
            <a:off x="2590800" y="5867400"/>
            <a:ext cx="5334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5372" name="Line 12">
            <a:extLst>
              <a:ext uri="{FF2B5EF4-FFF2-40B4-BE49-F238E27FC236}">
                <a16:creationId xmlns:a16="http://schemas.microsoft.com/office/drawing/2014/main" id="{93179E56-54A7-4C69-8694-5DA63E7BC2F8}"/>
              </a:ext>
            </a:extLst>
          </p:cNvPr>
          <p:cNvSpPr>
            <a:spLocks noChangeShapeType="1"/>
          </p:cNvSpPr>
          <p:nvPr/>
        </p:nvSpPr>
        <p:spPr bwMode="auto">
          <a:xfrm flipH="1" flipV="1">
            <a:off x="6477000" y="5867400"/>
            <a:ext cx="15240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5373" name="Line 13">
            <a:extLst>
              <a:ext uri="{FF2B5EF4-FFF2-40B4-BE49-F238E27FC236}">
                <a16:creationId xmlns:a16="http://schemas.microsoft.com/office/drawing/2014/main" id="{A2302FB9-7A40-4E08-84B7-1724E8568DBB}"/>
              </a:ext>
            </a:extLst>
          </p:cNvPr>
          <p:cNvSpPr>
            <a:spLocks noChangeShapeType="1"/>
          </p:cNvSpPr>
          <p:nvPr/>
        </p:nvSpPr>
        <p:spPr bwMode="auto">
          <a:xfrm>
            <a:off x="49530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637967" name="Rectangle 15">
            <a:extLst>
              <a:ext uri="{FF2B5EF4-FFF2-40B4-BE49-F238E27FC236}">
                <a16:creationId xmlns:a16="http://schemas.microsoft.com/office/drawing/2014/main" id="{4525585E-0C50-4BD0-9038-99310482DE31}"/>
              </a:ext>
            </a:extLst>
          </p:cNvPr>
          <p:cNvSpPr>
            <a:spLocks noGrp="1" noChangeArrowheads="1"/>
          </p:cNvSpPr>
          <p:nvPr>
            <p:ph type="body" idx="1"/>
          </p:nvPr>
        </p:nvSpPr>
        <p:spPr>
          <a:xfrm>
            <a:off x="1828800" y="1752600"/>
            <a:ext cx="8305800" cy="2895600"/>
          </a:xfrm>
        </p:spPr>
        <p:txBody>
          <a:bodyPr/>
          <a:lstStyle/>
          <a:p>
            <a:pPr lvl="1">
              <a:lnSpc>
                <a:spcPct val="90000"/>
              </a:lnSpc>
              <a:buFont typeface="Wingdings" panose="05000000000000000000" pitchFamily="2" charset="2"/>
              <a:buNone/>
              <a:defRPr/>
            </a:pPr>
            <a:br>
              <a:rPr lang="en-US" dirty="0"/>
            </a:br>
            <a:endParaRPr lang="en-US" dirty="0"/>
          </a:p>
          <a:p>
            <a:pPr lvl="1">
              <a:lnSpc>
                <a:spcPct val="90000"/>
              </a:lnSpc>
              <a:defRPr/>
            </a:pPr>
            <a:endParaRPr lang="en-US" dirty="0"/>
          </a:p>
          <a:p>
            <a:pPr lvl="1" algn="ctr">
              <a:lnSpc>
                <a:spcPct val="90000"/>
              </a:lnSpc>
              <a:buFont typeface="Wingdings" panose="05000000000000000000" pitchFamily="2" charset="2"/>
              <a:buNone/>
              <a:defRPr/>
            </a:pPr>
            <a:r>
              <a:rPr lang="en-US" dirty="0" err="1"/>
              <a:t>i</a:t>
            </a:r>
            <a:r>
              <a:rPr lang="en-US" dirty="0"/>
              <a:t> == 8</a:t>
            </a:r>
          </a:p>
        </p:txBody>
      </p:sp>
    </p:spTree>
    <p:extLst>
      <p:ext uri="{BB962C8B-B14F-4D97-AF65-F5344CB8AC3E}">
        <p14:creationId xmlns:p14="http://schemas.microsoft.com/office/powerpoint/2010/main" val="1902492339"/>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9" name="Text Box 15">
            <a:extLst>
              <a:ext uri="{FF2B5EF4-FFF2-40B4-BE49-F238E27FC236}">
                <a16:creationId xmlns:a16="http://schemas.microsoft.com/office/drawing/2014/main" id="{74695104-6CA5-4083-9D08-B72614F63BA2}"/>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42000" name="Text Box 16">
            <a:extLst>
              <a:ext uri="{FF2B5EF4-FFF2-40B4-BE49-F238E27FC236}">
                <a16:creationId xmlns:a16="http://schemas.microsoft.com/office/drawing/2014/main" id="{76544083-00C4-4E56-9AA7-E5A56098114D}"/>
              </a:ext>
            </a:extLst>
          </p:cNvPr>
          <p:cNvSpPr txBox="1">
            <a:spLocks noChangeArrowheads="1"/>
          </p:cNvSpPr>
          <p:nvPr/>
        </p:nvSpPr>
        <p:spPr bwMode="auto">
          <a:xfrm>
            <a:off x="1676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3</a:t>
            </a:r>
          </a:p>
        </p:txBody>
      </p:sp>
      <p:sp>
        <p:nvSpPr>
          <p:cNvPr id="42001" name="Text Box 17">
            <a:extLst>
              <a:ext uri="{FF2B5EF4-FFF2-40B4-BE49-F238E27FC236}">
                <a16:creationId xmlns:a16="http://schemas.microsoft.com/office/drawing/2014/main" id="{AA7798AA-E3B3-412F-AEF8-5869D9DD2AF9}"/>
              </a:ext>
            </a:extLst>
          </p:cNvPr>
          <p:cNvSpPr txBox="1">
            <a:spLocks noChangeArrowheads="1"/>
          </p:cNvSpPr>
          <p:nvPr/>
        </p:nvSpPr>
        <p:spPr bwMode="auto">
          <a:xfrm>
            <a:off x="2362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42002" name="Text Box 18">
            <a:extLst>
              <a:ext uri="{FF2B5EF4-FFF2-40B4-BE49-F238E27FC236}">
                <a16:creationId xmlns:a16="http://schemas.microsoft.com/office/drawing/2014/main" id="{4581C30F-F19D-48C2-B05E-388C08FADBAF}"/>
              </a:ext>
            </a:extLst>
          </p:cNvPr>
          <p:cNvSpPr txBox="1">
            <a:spLocks noChangeArrowheads="1"/>
          </p:cNvSpPr>
          <p:nvPr/>
        </p:nvSpPr>
        <p:spPr bwMode="auto">
          <a:xfrm>
            <a:off x="30480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42003" name="Text Box 19">
            <a:extLst>
              <a:ext uri="{FF2B5EF4-FFF2-40B4-BE49-F238E27FC236}">
                <a16:creationId xmlns:a16="http://schemas.microsoft.com/office/drawing/2014/main" id="{9CC3355A-152E-4488-83FA-E3EEDF3B9AB7}"/>
              </a:ext>
            </a:extLst>
          </p:cNvPr>
          <p:cNvSpPr txBox="1">
            <a:spLocks noChangeArrowheads="1"/>
          </p:cNvSpPr>
          <p:nvPr/>
        </p:nvSpPr>
        <p:spPr bwMode="auto">
          <a:xfrm>
            <a:off x="37338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42004" name="Text Box 20">
            <a:extLst>
              <a:ext uri="{FF2B5EF4-FFF2-40B4-BE49-F238E27FC236}">
                <a16:creationId xmlns:a16="http://schemas.microsoft.com/office/drawing/2014/main" id="{402C19CE-6897-429B-9E59-F080767968F1}"/>
              </a:ext>
            </a:extLst>
          </p:cNvPr>
          <p:cNvSpPr txBox="1">
            <a:spLocks noChangeArrowheads="1"/>
          </p:cNvSpPr>
          <p:nvPr/>
        </p:nvSpPr>
        <p:spPr bwMode="auto">
          <a:xfrm>
            <a:off x="1828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42005" name="Text Box 21">
            <a:extLst>
              <a:ext uri="{FF2B5EF4-FFF2-40B4-BE49-F238E27FC236}">
                <a16:creationId xmlns:a16="http://schemas.microsoft.com/office/drawing/2014/main" id="{012DFDC3-1BC8-4F09-90B6-DC52EDFD3AC3}"/>
              </a:ext>
            </a:extLst>
          </p:cNvPr>
          <p:cNvSpPr txBox="1">
            <a:spLocks noChangeArrowheads="1"/>
          </p:cNvSpPr>
          <p:nvPr/>
        </p:nvSpPr>
        <p:spPr bwMode="auto">
          <a:xfrm>
            <a:off x="2514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42006" name="Text Box 22">
            <a:extLst>
              <a:ext uri="{FF2B5EF4-FFF2-40B4-BE49-F238E27FC236}">
                <a16:creationId xmlns:a16="http://schemas.microsoft.com/office/drawing/2014/main" id="{1C68B1D4-1BCE-4C63-8F21-C0F195F80CD3}"/>
              </a:ext>
            </a:extLst>
          </p:cNvPr>
          <p:cNvSpPr txBox="1">
            <a:spLocks noChangeArrowheads="1"/>
          </p:cNvSpPr>
          <p:nvPr/>
        </p:nvSpPr>
        <p:spPr bwMode="auto">
          <a:xfrm>
            <a:off x="32321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42007" name="Text Box 23">
            <a:extLst>
              <a:ext uri="{FF2B5EF4-FFF2-40B4-BE49-F238E27FC236}">
                <a16:creationId xmlns:a16="http://schemas.microsoft.com/office/drawing/2014/main" id="{512EFC43-1B37-43B1-94C9-B1EC1294FE49}"/>
              </a:ext>
            </a:extLst>
          </p:cNvPr>
          <p:cNvSpPr txBox="1">
            <a:spLocks noChangeArrowheads="1"/>
          </p:cNvSpPr>
          <p:nvPr/>
        </p:nvSpPr>
        <p:spPr bwMode="auto">
          <a:xfrm>
            <a:off x="39179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42008" name="Text Box 24">
            <a:extLst>
              <a:ext uri="{FF2B5EF4-FFF2-40B4-BE49-F238E27FC236}">
                <a16:creationId xmlns:a16="http://schemas.microsoft.com/office/drawing/2014/main" id="{79CA32CD-3840-4691-8353-D72869222DC1}"/>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42009" name="Text Box 25">
            <a:extLst>
              <a:ext uri="{FF2B5EF4-FFF2-40B4-BE49-F238E27FC236}">
                <a16:creationId xmlns:a16="http://schemas.microsoft.com/office/drawing/2014/main" id="{2C71836D-6DDA-44D4-9AE8-D5EF6A815164}"/>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42010" name="Text Box 26">
            <a:extLst>
              <a:ext uri="{FF2B5EF4-FFF2-40B4-BE49-F238E27FC236}">
                <a16:creationId xmlns:a16="http://schemas.microsoft.com/office/drawing/2014/main" id="{CBBC5940-730F-4584-9EE7-41CE14D17C91}"/>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42011" name="Text Box 27">
            <a:extLst>
              <a:ext uri="{FF2B5EF4-FFF2-40B4-BE49-F238E27FC236}">
                <a16:creationId xmlns:a16="http://schemas.microsoft.com/office/drawing/2014/main" id="{DC287D54-3637-4B40-8B77-FF742A8D3EC8}"/>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42012" name="Text Box 28">
            <a:extLst>
              <a:ext uri="{FF2B5EF4-FFF2-40B4-BE49-F238E27FC236}">
                <a16:creationId xmlns:a16="http://schemas.microsoft.com/office/drawing/2014/main" id="{6E90166C-7EE3-4F4B-A1EA-7A5ACF2D00D0}"/>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42013" name="Line 29">
            <a:extLst>
              <a:ext uri="{FF2B5EF4-FFF2-40B4-BE49-F238E27FC236}">
                <a16:creationId xmlns:a16="http://schemas.microsoft.com/office/drawing/2014/main" id="{E29DE517-8447-472D-AD1F-AA58400D418A}"/>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2014" name="Line 30">
            <a:extLst>
              <a:ext uri="{FF2B5EF4-FFF2-40B4-BE49-F238E27FC236}">
                <a16:creationId xmlns:a16="http://schemas.microsoft.com/office/drawing/2014/main" id="{6FA57605-D0D2-4EB2-BC7B-F8A2B239B1C0}"/>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2015" name="Text Box 31">
            <a:extLst>
              <a:ext uri="{FF2B5EF4-FFF2-40B4-BE49-F238E27FC236}">
                <a16:creationId xmlns:a16="http://schemas.microsoft.com/office/drawing/2014/main" id="{51665753-A119-4FA7-92F2-C6AE392E5F19}"/>
              </a:ext>
            </a:extLst>
          </p:cNvPr>
          <p:cNvSpPr txBox="1">
            <a:spLocks noChangeArrowheads="1"/>
          </p:cNvSpPr>
          <p:nvPr/>
        </p:nvSpPr>
        <p:spPr bwMode="auto">
          <a:xfrm>
            <a:off x="1501776" y="1949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partition(arr,0,3)</a:t>
            </a:r>
          </a:p>
        </p:txBody>
      </p:sp>
      <p:sp>
        <p:nvSpPr>
          <p:cNvPr id="42016" name="Text Box 32">
            <a:extLst>
              <a:ext uri="{FF2B5EF4-FFF2-40B4-BE49-F238E27FC236}">
                <a16:creationId xmlns:a16="http://schemas.microsoft.com/office/drawing/2014/main" id="{C724C0D6-522A-47A5-BCD8-0982742DEFDC}"/>
              </a:ext>
            </a:extLst>
          </p:cNvPr>
          <p:cNvSpPr txBox="1">
            <a:spLocks noChangeArrowheads="1"/>
          </p:cNvSpPr>
          <p:nvPr/>
        </p:nvSpPr>
        <p:spPr bwMode="auto">
          <a:xfrm>
            <a:off x="4556126" y="4308475"/>
            <a:ext cx="308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Partition Initialization...</a:t>
            </a:r>
          </a:p>
        </p:txBody>
      </p:sp>
      <p:sp>
        <p:nvSpPr>
          <p:cNvPr id="42017" name="Text Box 33">
            <a:extLst>
              <a:ext uri="{FF2B5EF4-FFF2-40B4-BE49-F238E27FC236}">
                <a16:creationId xmlns:a16="http://schemas.microsoft.com/office/drawing/2014/main" id="{AC29C383-E88D-40BE-B512-0749EA1F9C3C}"/>
              </a:ext>
            </a:extLst>
          </p:cNvPr>
          <p:cNvSpPr txBox="1">
            <a:spLocks noChangeArrowheads="1"/>
          </p:cNvSpPr>
          <p:nvPr/>
        </p:nvSpPr>
        <p:spPr bwMode="auto">
          <a:xfrm>
            <a:off x="1752600" y="3505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42018" name="Line 34">
            <a:extLst>
              <a:ext uri="{FF2B5EF4-FFF2-40B4-BE49-F238E27FC236}">
                <a16:creationId xmlns:a16="http://schemas.microsoft.com/office/drawing/2014/main" id="{84F22C4D-1DC6-4672-9F4B-27C9D4414B7A}"/>
              </a:ext>
            </a:extLst>
          </p:cNvPr>
          <p:cNvSpPr>
            <a:spLocks noChangeShapeType="1"/>
          </p:cNvSpPr>
          <p:nvPr/>
        </p:nvSpPr>
        <p:spPr bwMode="auto">
          <a:xfrm flipV="1">
            <a:off x="1997075" y="3217863"/>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2021" name="Text Box 37">
            <a:extLst>
              <a:ext uri="{FF2B5EF4-FFF2-40B4-BE49-F238E27FC236}">
                <a16:creationId xmlns:a16="http://schemas.microsoft.com/office/drawing/2014/main" id="{8D830102-A355-4AD0-AAA7-72489D184944}"/>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Tree>
    <p:extLst>
      <p:ext uri="{BB962C8B-B14F-4D97-AF65-F5344CB8AC3E}">
        <p14:creationId xmlns:p14="http://schemas.microsoft.com/office/powerpoint/2010/main" val="301900583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23" name="Text Box 15">
            <a:extLst>
              <a:ext uri="{FF2B5EF4-FFF2-40B4-BE49-F238E27FC236}">
                <a16:creationId xmlns:a16="http://schemas.microsoft.com/office/drawing/2014/main" id="{467E1F60-F97E-4047-8FFA-34216E180BCE}"/>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43024" name="Text Box 16">
            <a:extLst>
              <a:ext uri="{FF2B5EF4-FFF2-40B4-BE49-F238E27FC236}">
                <a16:creationId xmlns:a16="http://schemas.microsoft.com/office/drawing/2014/main" id="{8DBD2AA0-6D14-441B-8A09-525890965B11}"/>
              </a:ext>
            </a:extLst>
          </p:cNvPr>
          <p:cNvSpPr txBox="1">
            <a:spLocks noChangeArrowheads="1"/>
          </p:cNvSpPr>
          <p:nvPr/>
        </p:nvSpPr>
        <p:spPr bwMode="auto">
          <a:xfrm>
            <a:off x="1676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3</a:t>
            </a:r>
          </a:p>
        </p:txBody>
      </p:sp>
      <p:sp>
        <p:nvSpPr>
          <p:cNvPr id="43025" name="Text Box 17">
            <a:extLst>
              <a:ext uri="{FF2B5EF4-FFF2-40B4-BE49-F238E27FC236}">
                <a16:creationId xmlns:a16="http://schemas.microsoft.com/office/drawing/2014/main" id="{5E623878-49BA-4ECD-976C-B8015078E9C7}"/>
              </a:ext>
            </a:extLst>
          </p:cNvPr>
          <p:cNvSpPr txBox="1">
            <a:spLocks noChangeArrowheads="1"/>
          </p:cNvSpPr>
          <p:nvPr/>
        </p:nvSpPr>
        <p:spPr bwMode="auto">
          <a:xfrm>
            <a:off x="2362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43026" name="Text Box 18">
            <a:extLst>
              <a:ext uri="{FF2B5EF4-FFF2-40B4-BE49-F238E27FC236}">
                <a16:creationId xmlns:a16="http://schemas.microsoft.com/office/drawing/2014/main" id="{74612093-90DF-4954-9B88-E49395FF860A}"/>
              </a:ext>
            </a:extLst>
          </p:cNvPr>
          <p:cNvSpPr txBox="1">
            <a:spLocks noChangeArrowheads="1"/>
          </p:cNvSpPr>
          <p:nvPr/>
        </p:nvSpPr>
        <p:spPr bwMode="auto">
          <a:xfrm>
            <a:off x="30480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43027" name="Text Box 19">
            <a:extLst>
              <a:ext uri="{FF2B5EF4-FFF2-40B4-BE49-F238E27FC236}">
                <a16:creationId xmlns:a16="http://schemas.microsoft.com/office/drawing/2014/main" id="{4295E2CC-243F-4E3C-A845-1BC9EE394399}"/>
              </a:ext>
            </a:extLst>
          </p:cNvPr>
          <p:cNvSpPr txBox="1">
            <a:spLocks noChangeArrowheads="1"/>
          </p:cNvSpPr>
          <p:nvPr/>
        </p:nvSpPr>
        <p:spPr bwMode="auto">
          <a:xfrm>
            <a:off x="37338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43028" name="Text Box 20">
            <a:extLst>
              <a:ext uri="{FF2B5EF4-FFF2-40B4-BE49-F238E27FC236}">
                <a16:creationId xmlns:a16="http://schemas.microsoft.com/office/drawing/2014/main" id="{2D246DE8-5A19-4A40-AD0F-11DC74533938}"/>
              </a:ext>
            </a:extLst>
          </p:cNvPr>
          <p:cNvSpPr txBox="1">
            <a:spLocks noChangeArrowheads="1"/>
          </p:cNvSpPr>
          <p:nvPr/>
        </p:nvSpPr>
        <p:spPr bwMode="auto">
          <a:xfrm>
            <a:off x="1828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43029" name="Text Box 21">
            <a:extLst>
              <a:ext uri="{FF2B5EF4-FFF2-40B4-BE49-F238E27FC236}">
                <a16:creationId xmlns:a16="http://schemas.microsoft.com/office/drawing/2014/main" id="{CFCF74A6-44B3-4535-8CEB-22621E86CE22}"/>
              </a:ext>
            </a:extLst>
          </p:cNvPr>
          <p:cNvSpPr txBox="1">
            <a:spLocks noChangeArrowheads="1"/>
          </p:cNvSpPr>
          <p:nvPr/>
        </p:nvSpPr>
        <p:spPr bwMode="auto">
          <a:xfrm>
            <a:off x="2514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43030" name="Text Box 22">
            <a:extLst>
              <a:ext uri="{FF2B5EF4-FFF2-40B4-BE49-F238E27FC236}">
                <a16:creationId xmlns:a16="http://schemas.microsoft.com/office/drawing/2014/main" id="{49C0FA17-9CEA-465B-96D3-C5FC4BFDD764}"/>
              </a:ext>
            </a:extLst>
          </p:cNvPr>
          <p:cNvSpPr txBox="1">
            <a:spLocks noChangeArrowheads="1"/>
          </p:cNvSpPr>
          <p:nvPr/>
        </p:nvSpPr>
        <p:spPr bwMode="auto">
          <a:xfrm>
            <a:off x="32321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43031" name="Text Box 23">
            <a:extLst>
              <a:ext uri="{FF2B5EF4-FFF2-40B4-BE49-F238E27FC236}">
                <a16:creationId xmlns:a16="http://schemas.microsoft.com/office/drawing/2014/main" id="{07F0B0D4-DE3E-4E19-9A32-6F906DB40DB3}"/>
              </a:ext>
            </a:extLst>
          </p:cNvPr>
          <p:cNvSpPr txBox="1">
            <a:spLocks noChangeArrowheads="1"/>
          </p:cNvSpPr>
          <p:nvPr/>
        </p:nvSpPr>
        <p:spPr bwMode="auto">
          <a:xfrm>
            <a:off x="39179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43032" name="Text Box 24">
            <a:extLst>
              <a:ext uri="{FF2B5EF4-FFF2-40B4-BE49-F238E27FC236}">
                <a16:creationId xmlns:a16="http://schemas.microsoft.com/office/drawing/2014/main" id="{6C39A3B2-934E-45CE-979C-77606BDF6BF7}"/>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43033" name="Text Box 25">
            <a:extLst>
              <a:ext uri="{FF2B5EF4-FFF2-40B4-BE49-F238E27FC236}">
                <a16:creationId xmlns:a16="http://schemas.microsoft.com/office/drawing/2014/main" id="{69E6773F-9789-485F-94EF-8820B4D0F90E}"/>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43034" name="Text Box 26">
            <a:extLst>
              <a:ext uri="{FF2B5EF4-FFF2-40B4-BE49-F238E27FC236}">
                <a16:creationId xmlns:a16="http://schemas.microsoft.com/office/drawing/2014/main" id="{E08C8A57-ADFF-4384-AB04-A5FD8ED10386}"/>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43035" name="Text Box 27">
            <a:extLst>
              <a:ext uri="{FF2B5EF4-FFF2-40B4-BE49-F238E27FC236}">
                <a16:creationId xmlns:a16="http://schemas.microsoft.com/office/drawing/2014/main" id="{65701077-2730-4000-9A9C-493BAC9CDB9C}"/>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43036" name="Text Box 28">
            <a:extLst>
              <a:ext uri="{FF2B5EF4-FFF2-40B4-BE49-F238E27FC236}">
                <a16:creationId xmlns:a16="http://schemas.microsoft.com/office/drawing/2014/main" id="{8F6CD419-30B0-4E33-BDFF-B400EF54D3AA}"/>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43037" name="Line 29">
            <a:extLst>
              <a:ext uri="{FF2B5EF4-FFF2-40B4-BE49-F238E27FC236}">
                <a16:creationId xmlns:a16="http://schemas.microsoft.com/office/drawing/2014/main" id="{B2F3965D-ADB7-4203-8FC6-1DA930A984BF}"/>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3038" name="Line 30">
            <a:extLst>
              <a:ext uri="{FF2B5EF4-FFF2-40B4-BE49-F238E27FC236}">
                <a16:creationId xmlns:a16="http://schemas.microsoft.com/office/drawing/2014/main" id="{1F289449-7E25-418C-B2E1-CE99DFBAC7C5}"/>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3039" name="Text Box 31">
            <a:extLst>
              <a:ext uri="{FF2B5EF4-FFF2-40B4-BE49-F238E27FC236}">
                <a16:creationId xmlns:a16="http://schemas.microsoft.com/office/drawing/2014/main" id="{6F76C491-9AFB-443E-B1CB-76C4965D3096}"/>
              </a:ext>
            </a:extLst>
          </p:cNvPr>
          <p:cNvSpPr txBox="1">
            <a:spLocks noChangeArrowheads="1"/>
          </p:cNvSpPr>
          <p:nvPr/>
        </p:nvSpPr>
        <p:spPr bwMode="auto">
          <a:xfrm>
            <a:off x="1501776" y="1949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partition(arr,0,3)</a:t>
            </a:r>
          </a:p>
        </p:txBody>
      </p:sp>
      <p:sp>
        <p:nvSpPr>
          <p:cNvPr id="43040" name="Text Box 32">
            <a:extLst>
              <a:ext uri="{FF2B5EF4-FFF2-40B4-BE49-F238E27FC236}">
                <a16:creationId xmlns:a16="http://schemas.microsoft.com/office/drawing/2014/main" id="{8680B115-5F8F-4639-B179-0EF22B8D701C}"/>
              </a:ext>
            </a:extLst>
          </p:cNvPr>
          <p:cNvSpPr txBox="1">
            <a:spLocks noChangeArrowheads="1"/>
          </p:cNvSpPr>
          <p:nvPr/>
        </p:nvSpPr>
        <p:spPr bwMode="auto">
          <a:xfrm>
            <a:off x="4556126" y="4308475"/>
            <a:ext cx="308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Partition Initialization...</a:t>
            </a:r>
          </a:p>
        </p:txBody>
      </p:sp>
      <p:sp>
        <p:nvSpPr>
          <p:cNvPr id="43041" name="Text Box 33">
            <a:extLst>
              <a:ext uri="{FF2B5EF4-FFF2-40B4-BE49-F238E27FC236}">
                <a16:creationId xmlns:a16="http://schemas.microsoft.com/office/drawing/2014/main" id="{66B3879E-B33A-4C95-8EED-89A12D0B0B69}"/>
              </a:ext>
            </a:extLst>
          </p:cNvPr>
          <p:cNvSpPr txBox="1">
            <a:spLocks noChangeArrowheads="1"/>
          </p:cNvSpPr>
          <p:nvPr/>
        </p:nvSpPr>
        <p:spPr bwMode="auto">
          <a:xfrm>
            <a:off x="1752600" y="3505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43042" name="Line 34">
            <a:extLst>
              <a:ext uri="{FF2B5EF4-FFF2-40B4-BE49-F238E27FC236}">
                <a16:creationId xmlns:a16="http://schemas.microsoft.com/office/drawing/2014/main" id="{41220DB1-F52C-4547-89DE-99B6875EE09D}"/>
              </a:ext>
            </a:extLst>
          </p:cNvPr>
          <p:cNvSpPr>
            <a:spLocks noChangeShapeType="1"/>
          </p:cNvSpPr>
          <p:nvPr/>
        </p:nvSpPr>
        <p:spPr bwMode="auto">
          <a:xfrm flipV="1">
            <a:off x="1997075" y="3217863"/>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3043" name="Text Box 35">
            <a:extLst>
              <a:ext uri="{FF2B5EF4-FFF2-40B4-BE49-F238E27FC236}">
                <a16:creationId xmlns:a16="http://schemas.microsoft.com/office/drawing/2014/main" id="{9579670B-065F-4CA5-B9BC-BAE95220E791}"/>
              </a:ext>
            </a:extLst>
          </p:cNvPr>
          <p:cNvSpPr txBox="1">
            <a:spLocks noChangeArrowheads="1"/>
          </p:cNvSpPr>
          <p:nvPr/>
        </p:nvSpPr>
        <p:spPr bwMode="auto">
          <a:xfrm>
            <a:off x="3810001" y="3514725"/>
            <a:ext cx="715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43044" name="Line 36">
            <a:extLst>
              <a:ext uri="{FF2B5EF4-FFF2-40B4-BE49-F238E27FC236}">
                <a16:creationId xmlns:a16="http://schemas.microsoft.com/office/drawing/2014/main" id="{F4440B80-BC32-449A-9895-EC4C9EA3BE18}"/>
              </a:ext>
            </a:extLst>
          </p:cNvPr>
          <p:cNvSpPr>
            <a:spLocks noChangeShapeType="1"/>
          </p:cNvSpPr>
          <p:nvPr/>
        </p:nvSpPr>
        <p:spPr bwMode="auto">
          <a:xfrm flipV="1">
            <a:off x="4090988" y="32766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3045" name="Text Box 37">
            <a:extLst>
              <a:ext uri="{FF2B5EF4-FFF2-40B4-BE49-F238E27FC236}">
                <a16:creationId xmlns:a16="http://schemas.microsoft.com/office/drawing/2014/main" id="{4A040F80-0042-4ECE-BCCF-4402E360DE00}"/>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Tree>
    <p:extLst>
      <p:ext uri="{BB962C8B-B14F-4D97-AF65-F5344CB8AC3E}">
        <p14:creationId xmlns:p14="http://schemas.microsoft.com/office/powerpoint/2010/main" val="179288231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7" name="Text Box 37">
            <a:extLst>
              <a:ext uri="{FF2B5EF4-FFF2-40B4-BE49-F238E27FC236}">
                <a16:creationId xmlns:a16="http://schemas.microsoft.com/office/drawing/2014/main" id="{5225473D-B9BC-484A-914A-64612AD41530}"/>
              </a:ext>
            </a:extLst>
          </p:cNvPr>
          <p:cNvSpPr txBox="1">
            <a:spLocks noChangeArrowheads="1"/>
          </p:cNvSpPr>
          <p:nvPr/>
        </p:nvSpPr>
        <p:spPr bwMode="auto">
          <a:xfrm>
            <a:off x="4556125" y="4308476"/>
            <a:ext cx="353814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moves to the left until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value that should be to left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of pivot...</a:t>
            </a:r>
          </a:p>
        </p:txBody>
      </p:sp>
      <p:sp>
        <p:nvSpPr>
          <p:cNvPr id="40975" name="Text Box 15">
            <a:extLst>
              <a:ext uri="{FF2B5EF4-FFF2-40B4-BE49-F238E27FC236}">
                <a16:creationId xmlns:a16="http://schemas.microsoft.com/office/drawing/2014/main" id="{E7692B03-DD05-4057-8AEA-D36EEB2A4953}"/>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40976" name="Text Box 16">
            <a:extLst>
              <a:ext uri="{FF2B5EF4-FFF2-40B4-BE49-F238E27FC236}">
                <a16:creationId xmlns:a16="http://schemas.microsoft.com/office/drawing/2014/main" id="{9A270BCB-9943-4874-8DD3-862DF8260EF2}"/>
              </a:ext>
            </a:extLst>
          </p:cNvPr>
          <p:cNvSpPr txBox="1">
            <a:spLocks noChangeArrowheads="1"/>
          </p:cNvSpPr>
          <p:nvPr/>
        </p:nvSpPr>
        <p:spPr bwMode="auto">
          <a:xfrm>
            <a:off x="1676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3</a:t>
            </a:r>
          </a:p>
        </p:txBody>
      </p:sp>
      <p:sp>
        <p:nvSpPr>
          <p:cNvPr id="40977" name="Text Box 17">
            <a:extLst>
              <a:ext uri="{FF2B5EF4-FFF2-40B4-BE49-F238E27FC236}">
                <a16:creationId xmlns:a16="http://schemas.microsoft.com/office/drawing/2014/main" id="{B3E2F732-C1EB-4A86-97E1-7CB2B532F7E9}"/>
              </a:ext>
            </a:extLst>
          </p:cNvPr>
          <p:cNvSpPr txBox="1">
            <a:spLocks noChangeArrowheads="1"/>
          </p:cNvSpPr>
          <p:nvPr/>
        </p:nvSpPr>
        <p:spPr bwMode="auto">
          <a:xfrm>
            <a:off x="2362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40978" name="Text Box 18">
            <a:extLst>
              <a:ext uri="{FF2B5EF4-FFF2-40B4-BE49-F238E27FC236}">
                <a16:creationId xmlns:a16="http://schemas.microsoft.com/office/drawing/2014/main" id="{66637BB1-CA51-444C-8AF2-92DB951CCAEE}"/>
              </a:ext>
            </a:extLst>
          </p:cNvPr>
          <p:cNvSpPr txBox="1">
            <a:spLocks noChangeArrowheads="1"/>
          </p:cNvSpPr>
          <p:nvPr/>
        </p:nvSpPr>
        <p:spPr bwMode="auto">
          <a:xfrm>
            <a:off x="30480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40979" name="Text Box 19">
            <a:extLst>
              <a:ext uri="{FF2B5EF4-FFF2-40B4-BE49-F238E27FC236}">
                <a16:creationId xmlns:a16="http://schemas.microsoft.com/office/drawing/2014/main" id="{3C8A6F42-38BB-444E-95E1-0B9F6C05BC2D}"/>
              </a:ext>
            </a:extLst>
          </p:cNvPr>
          <p:cNvSpPr txBox="1">
            <a:spLocks noChangeArrowheads="1"/>
          </p:cNvSpPr>
          <p:nvPr/>
        </p:nvSpPr>
        <p:spPr bwMode="auto">
          <a:xfrm>
            <a:off x="37338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40980" name="Text Box 20">
            <a:extLst>
              <a:ext uri="{FF2B5EF4-FFF2-40B4-BE49-F238E27FC236}">
                <a16:creationId xmlns:a16="http://schemas.microsoft.com/office/drawing/2014/main" id="{70D8A2D2-2C62-4EB3-960B-78434372291B}"/>
              </a:ext>
            </a:extLst>
          </p:cNvPr>
          <p:cNvSpPr txBox="1">
            <a:spLocks noChangeArrowheads="1"/>
          </p:cNvSpPr>
          <p:nvPr/>
        </p:nvSpPr>
        <p:spPr bwMode="auto">
          <a:xfrm>
            <a:off x="1828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40981" name="Text Box 21">
            <a:extLst>
              <a:ext uri="{FF2B5EF4-FFF2-40B4-BE49-F238E27FC236}">
                <a16:creationId xmlns:a16="http://schemas.microsoft.com/office/drawing/2014/main" id="{F3512D66-76D1-4A84-8356-B8129AF39F37}"/>
              </a:ext>
            </a:extLst>
          </p:cNvPr>
          <p:cNvSpPr txBox="1">
            <a:spLocks noChangeArrowheads="1"/>
          </p:cNvSpPr>
          <p:nvPr/>
        </p:nvSpPr>
        <p:spPr bwMode="auto">
          <a:xfrm>
            <a:off x="2514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40982" name="Text Box 22">
            <a:extLst>
              <a:ext uri="{FF2B5EF4-FFF2-40B4-BE49-F238E27FC236}">
                <a16:creationId xmlns:a16="http://schemas.microsoft.com/office/drawing/2014/main" id="{79B7DEA5-08C7-4125-B984-5464CF67113B}"/>
              </a:ext>
            </a:extLst>
          </p:cNvPr>
          <p:cNvSpPr txBox="1">
            <a:spLocks noChangeArrowheads="1"/>
          </p:cNvSpPr>
          <p:nvPr/>
        </p:nvSpPr>
        <p:spPr bwMode="auto">
          <a:xfrm>
            <a:off x="32321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40983" name="Text Box 23">
            <a:extLst>
              <a:ext uri="{FF2B5EF4-FFF2-40B4-BE49-F238E27FC236}">
                <a16:creationId xmlns:a16="http://schemas.microsoft.com/office/drawing/2014/main" id="{D2AFC09A-1ACD-412A-A9D1-F19A9D509FAE}"/>
              </a:ext>
            </a:extLst>
          </p:cNvPr>
          <p:cNvSpPr txBox="1">
            <a:spLocks noChangeArrowheads="1"/>
          </p:cNvSpPr>
          <p:nvPr/>
        </p:nvSpPr>
        <p:spPr bwMode="auto">
          <a:xfrm>
            <a:off x="39179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40984" name="Text Box 24">
            <a:extLst>
              <a:ext uri="{FF2B5EF4-FFF2-40B4-BE49-F238E27FC236}">
                <a16:creationId xmlns:a16="http://schemas.microsoft.com/office/drawing/2014/main" id="{68809C11-ADFE-469F-8CF1-476794028BE0}"/>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40985" name="Text Box 25">
            <a:extLst>
              <a:ext uri="{FF2B5EF4-FFF2-40B4-BE49-F238E27FC236}">
                <a16:creationId xmlns:a16="http://schemas.microsoft.com/office/drawing/2014/main" id="{C328B8BA-C6DB-4A20-9006-4D8AA2773A92}"/>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40986" name="Text Box 26">
            <a:extLst>
              <a:ext uri="{FF2B5EF4-FFF2-40B4-BE49-F238E27FC236}">
                <a16:creationId xmlns:a16="http://schemas.microsoft.com/office/drawing/2014/main" id="{A2225FC7-2047-4A88-86AF-20F5EC5A9230}"/>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40987" name="Text Box 27">
            <a:extLst>
              <a:ext uri="{FF2B5EF4-FFF2-40B4-BE49-F238E27FC236}">
                <a16:creationId xmlns:a16="http://schemas.microsoft.com/office/drawing/2014/main" id="{4F3A93CF-5D25-42BD-946A-6F526ED0A278}"/>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40988" name="Text Box 28">
            <a:extLst>
              <a:ext uri="{FF2B5EF4-FFF2-40B4-BE49-F238E27FC236}">
                <a16:creationId xmlns:a16="http://schemas.microsoft.com/office/drawing/2014/main" id="{A6994F7C-8DE8-4869-B451-45465AFCDF4A}"/>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40989" name="Line 29">
            <a:extLst>
              <a:ext uri="{FF2B5EF4-FFF2-40B4-BE49-F238E27FC236}">
                <a16:creationId xmlns:a16="http://schemas.microsoft.com/office/drawing/2014/main" id="{84013BB5-D337-40B5-9ED6-1E000AA3CB80}"/>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0990" name="Line 30">
            <a:extLst>
              <a:ext uri="{FF2B5EF4-FFF2-40B4-BE49-F238E27FC236}">
                <a16:creationId xmlns:a16="http://schemas.microsoft.com/office/drawing/2014/main" id="{9558B23A-F565-400B-8A4F-BACD8C5C8214}"/>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0991" name="Text Box 31">
            <a:extLst>
              <a:ext uri="{FF2B5EF4-FFF2-40B4-BE49-F238E27FC236}">
                <a16:creationId xmlns:a16="http://schemas.microsoft.com/office/drawing/2014/main" id="{67C2DAF1-630A-4FE1-AE0C-C92696AC9A59}"/>
              </a:ext>
            </a:extLst>
          </p:cNvPr>
          <p:cNvSpPr txBox="1">
            <a:spLocks noChangeArrowheads="1"/>
          </p:cNvSpPr>
          <p:nvPr/>
        </p:nvSpPr>
        <p:spPr bwMode="auto">
          <a:xfrm>
            <a:off x="1501776" y="1949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partition(arr,0,3)</a:t>
            </a:r>
          </a:p>
        </p:txBody>
      </p:sp>
      <p:sp>
        <p:nvSpPr>
          <p:cNvPr id="40993" name="Text Box 33">
            <a:extLst>
              <a:ext uri="{FF2B5EF4-FFF2-40B4-BE49-F238E27FC236}">
                <a16:creationId xmlns:a16="http://schemas.microsoft.com/office/drawing/2014/main" id="{CFDB8AA2-8404-4C90-A1FC-213B7C6B4D20}"/>
              </a:ext>
            </a:extLst>
          </p:cNvPr>
          <p:cNvSpPr txBox="1">
            <a:spLocks noChangeArrowheads="1"/>
          </p:cNvSpPr>
          <p:nvPr/>
        </p:nvSpPr>
        <p:spPr bwMode="auto">
          <a:xfrm>
            <a:off x="1752600" y="3505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40994" name="Line 34">
            <a:extLst>
              <a:ext uri="{FF2B5EF4-FFF2-40B4-BE49-F238E27FC236}">
                <a16:creationId xmlns:a16="http://schemas.microsoft.com/office/drawing/2014/main" id="{B2BEE84A-DEB0-46E7-8C4A-0CC659C0275F}"/>
              </a:ext>
            </a:extLst>
          </p:cNvPr>
          <p:cNvSpPr>
            <a:spLocks noChangeShapeType="1"/>
          </p:cNvSpPr>
          <p:nvPr/>
        </p:nvSpPr>
        <p:spPr bwMode="auto">
          <a:xfrm flipV="1">
            <a:off x="1997075" y="3217863"/>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0995" name="Text Box 35">
            <a:extLst>
              <a:ext uri="{FF2B5EF4-FFF2-40B4-BE49-F238E27FC236}">
                <a16:creationId xmlns:a16="http://schemas.microsoft.com/office/drawing/2014/main" id="{F6C44AE3-D1EF-4C4D-8A1F-23B2C3B7E4AA}"/>
              </a:ext>
            </a:extLst>
          </p:cNvPr>
          <p:cNvSpPr txBox="1">
            <a:spLocks noChangeArrowheads="1"/>
          </p:cNvSpPr>
          <p:nvPr/>
        </p:nvSpPr>
        <p:spPr bwMode="auto">
          <a:xfrm>
            <a:off x="3810001" y="3514725"/>
            <a:ext cx="715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40996" name="Line 36">
            <a:extLst>
              <a:ext uri="{FF2B5EF4-FFF2-40B4-BE49-F238E27FC236}">
                <a16:creationId xmlns:a16="http://schemas.microsoft.com/office/drawing/2014/main" id="{07C2E831-C3FD-4A05-BF58-100022956AD8}"/>
              </a:ext>
            </a:extLst>
          </p:cNvPr>
          <p:cNvSpPr>
            <a:spLocks noChangeShapeType="1"/>
          </p:cNvSpPr>
          <p:nvPr/>
        </p:nvSpPr>
        <p:spPr bwMode="auto">
          <a:xfrm flipV="1">
            <a:off x="4090988" y="32766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0998" name="Text Box 38">
            <a:extLst>
              <a:ext uri="{FF2B5EF4-FFF2-40B4-BE49-F238E27FC236}">
                <a16:creationId xmlns:a16="http://schemas.microsoft.com/office/drawing/2014/main" id="{0981AF6F-53E2-4947-AA06-0BCF6E24F5E8}"/>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Tree>
    <p:extLst>
      <p:ext uri="{BB962C8B-B14F-4D97-AF65-F5344CB8AC3E}">
        <p14:creationId xmlns:p14="http://schemas.microsoft.com/office/powerpoint/2010/main" val="238079133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8" name="Text Box 16">
            <a:extLst>
              <a:ext uri="{FF2B5EF4-FFF2-40B4-BE49-F238E27FC236}">
                <a16:creationId xmlns:a16="http://schemas.microsoft.com/office/drawing/2014/main" id="{3FA9C13E-1959-4E94-9A74-ACA007504626}"/>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49169" name="Text Box 17">
            <a:extLst>
              <a:ext uri="{FF2B5EF4-FFF2-40B4-BE49-F238E27FC236}">
                <a16:creationId xmlns:a16="http://schemas.microsoft.com/office/drawing/2014/main" id="{34060F5D-5474-48C7-8D90-22647D86AB4C}"/>
              </a:ext>
            </a:extLst>
          </p:cNvPr>
          <p:cNvSpPr txBox="1">
            <a:spLocks noChangeArrowheads="1"/>
          </p:cNvSpPr>
          <p:nvPr/>
        </p:nvSpPr>
        <p:spPr bwMode="auto">
          <a:xfrm>
            <a:off x="1676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3</a:t>
            </a:r>
          </a:p>
        </p:txBody>
      </p:sp>
      <p:sp>
        <p:nvSpPr>
          <p:cNvPr id="49170" name="Text Box 18">
            <a:extLst>
              <a:ext uri="{FF2B5EF4-FFF2-40B4-BE49-F238E27FC236}">
                <a16:creationId xmlns:a16="http://schemas.microsoft.com/office/drawing/2014/main" id="{EF4DAEA0-5DBC-425F-ABEF-D541C2009795}"/>
              </a:ext>
            </a:extLst>
          </p:cNvPr>
          <p:cNvSpPr txBox="1">
            <a:spLocks noChangeArrowheads="1"/>
          </p:cNvSpPr>
          <p:nvPr/>
        </p:nvSpPr>
        <p:spPr bwMode="auto">
          <a:xfrm>
            <a:off x="2362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49171" name="Text Box 19">
            <a:extLst>
              <a:ext uri="{FF2B5EF4-FFF2-40B4-BE49-F238E27FC236}">
                <a16:creationId xmlns:a16="http://schemas.microsoft.com/office/drawing/2014/main" id="{4158A15F-6912-4A4A-B74D-B91813597E9C}"/>
              </a:ext>
            </a:extLst>
          </p:cNvPr>
          <p:cNvSpPr txBox="1">
            <a:spLocks noChangeArrowheads="1"/>
          </p:cNvSpPr>
          <p:nvPr/>
        </p:nvSpPr>
        <p:spPr bwMode="auto">
          <a:xfrm>
            <a:off x="30480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49172" name="Text Box 20">
            <a:extLst>
              <a:ext uri="{FF2B5EF4-FFF2-40B4-BE49-F238E27FC236}">
                <a16:creationId xmlns:a16="http://schemas.microsoft.com/office/drawing/2014/main" id="{CCB3DA15-A5CA-4291-B463-2AFC3061E21E}"/>
              </a:ext>
            </a:extLst>
          </p:cNvPr>
          <p:cNvSpPr txBox="1">
            <a:spLocks noChangeArrowheads="1"/>
          </p:cNvSpPr>
          <p:nvPr/>
        </p:nvSpPr>
        <p:spPr bwMode="auto">
          <a:xfrm>
            <a:off x="37338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49173" name="Text Box 21">
            <a:extLst>
              <a:ext uri="{FF2B5EF4-FFF2-40B4-BE49-F238E27FC236}">
                <a16:creationId xmlns:a16="http://schemas.microsoft.com/office/drawing/2014/main" id="{D01D3D2D-4CF6-4375-AFE1-AAAF83074925}"/>
              </a:ext>
            </a:extLst>
          </p:cNvPr>
          <p:cNvSpPr txBox="1">
            <a:spLocks noChangeArrowheads="1"/>
          </p:cNvSpPr>
          <p:nvPr/>
        </p:nvSpPr>
        <p:spPr bwMode="auto">
          <a:xfrm>
            <a:off x="1828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49174" name="Text Box 22">
            <a:extLst>
              <a:ext uri="{FF2B5EF4-FFF2-40B4-BE49-F238E27FC236}">
                <a16:creationId xmlns:a16="http://schemas.microsoft.com/office/drawing/2014/main" id="{31D07D35-5552-461B-874F-6129FC66AEFD}"/>
              </a:ext>
            </a:extLst>
          </p:cNvPr>
          <p:cNvSpPr txBox="1">
            <a:spLocks noChangeArrowheads="1"/>
          </p:cNvSpPr>
          <p:nvPr/>
        </p:nvSpPr>
        <p:spPr bwMode="auto">
          <a:xfrm>
            <a:off x="2514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49175" name="Text Box 23">
            <a:extLst>
              <a:ext uri="{FF2B5EF4-FFF2-40B4-BE49-F238E27FC236}">
                <a16:creationId xmlns:a16="http://schemas.microsoft.com/office/drawing/2014/main" id="{EA8DB409-F3C9-4A7D-A31C-6E745ED303F5}"/>
              </a:ext>
            </a:extLst>
          </p:cNvPr>
          <p:cNvSpPr txBox="1">
            <a:spLocks noChangeArrowheads="1"/>
          </p:cNvSpPr>
          <p:nvPr/>
        </p:nvSpPr>
        <p:spPr bwMode="auto">
          <a:xfrm>
            <a:off x="32321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49176" name="Text Box 24">
            <a:extLst>
              <a:ext uri="{FF2B5EF4-FFF2-40B4-BE49-F238E27FC236}">
                <a16:creationId xmlns:a16="http://schemas.microsoft.com/office/drawing/2014/main" id="{F377E3BA-9BDE-41C2-96D3-CAF849041B17}"/>
              </a:ext>
            </a:extLst>
          </p:cNvPr>
          <p:cNvSpPr txBox="1">
            <a:spLocks noChangeArrowheads="1"/>
          </p:cNvSpPr>
          <p:nvPr/>
        </p:nvSpPr>
        <p:spPr bwMode="auto">
          <a:xfrm>
            <a:off x="39179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49177" name="Text Box 25">
            <a:extLst>
              <a:ext uri="{FF2B5EF4-FFF2-40B4-BE49-F238E27FC236}">
                <a16:creationId xmlns:a16="http://schemas.microsoft.com/office/drawing/2014/main" id="{828EF911-A593-44C8-9C60-C2DABD86E11F}"/>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49178" name="Text Box 26">
            <a:extLst>
              <a:ext uri="{FF2B5EF4-FFF2-40B4-BE49-F238E27FC236}">
                <a16:creationId xmlns:a16="http://schemas.microsoft.com/office/drawing/2014/main" id="{4D2CBF9A-EAD3-4671-9451-829514B6410D}"/>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49179" name="Text Box 27">
            <a:extLst>
              <a:ext uri="{FF2B5EF4-FFF2-40B4-BE49-F238E27FC236}">
                <a16:creationId xmlns:a16="http://schemas.microsoft.com/office/drawing/2014/main" id="{31F8CFA4-5406-4FF6-8238-941BF3464C9E}"/>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49180" name="Text Box 28">
            <a:extLst>
              <a:ext uri="{FF2B5EF4-FFF2-40B4-BE49-F238E27FC236}">
                <a16:creationId xmlns:a16="http://schemas.microsoft.com/office/drawing/2014/main" id="{DBF930D9-FF7B-4C13-BC0C-832046D82283}"/>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49181" name="Text Box 29">
            <a:extLst>
              <a:ext uri="{FF2B5EF4-FFF2-40B4-BE49-F238E27FC236}">
                <a16:creationId xmlns:a16="http://schemas.microsoft.com/office/drawing/2014/main" id="{F632D642-8501-4C4D-9942-D1BB34C38EE3}"/>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49182" name="Line 30">
            <a:extLst>
              <a:ext uri="{FF2B5EF4-FFF2-40B4-BE49-F238E27FC236}">
                <a16:creationId xmlns:a16="http://schemas.microsoft.com/office/drawing/2014/main" id="{D5C31A4F-970F-4C77-9D44-17826B261729}"/>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9183" name="Line 31">
            <a:extLst>
              <a:ext uri="{FF2B5EF4-FFF2-40B4-BE49-F238E27FC236}">
                <a16:creationId xmlns:a16="http://schemas.microsoft.com/office/drawing/2014/main" id="{E0BDDFD8-52FD-4C2D-A998-C489BC651D4F}"/>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9184" name="Text Box 32">
            <a:extLst>
              <a:ext uri="{FF2B5EF4-FFF2-40B4-BE49-F238E27FC236}">
                <a16:creationId xmlns:a16="http://schemas.microsoft.com/office/drawing/2014/main" id="{88AC96DD-C891-4A8F-AA33-654FCA3733D7}"/>
              </a:ext>
            </a:extLst>
          </p:cNvPr>
          <p:cNvSpPr txBox="1">
            <a:spLocks noChangeArrowheads="1"/>
          </p:cNvSpPr>
          <p:nvPr/>
        </p:nvSpPr>
        <p:spPr bwMode="auto">
          <a:xfrm>
            <a:off x="1501776" y="1949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partition(arr,0,3)</a:t>
            </a:r>
          </a:p>
        </p:txBody>
      </p:sp>
      <p:sp>
        <p:nvSpPr>
          <p:cNvPr id="49185" name="Text Box 33">
            <a:extLst>
              <a:ext uri="{FF2B5EF4-FFF2-40B4-BE49-F238E27FC236}">
                <a16:creationId xmlns:a16="http://schemas.microsoft.com/office/drawing/2014/main" id="{3C954B09-2F2B-47E1-9BA4-3B42B6EFBB8A}"/>
              </a:ext>
            </a:extLst>
          </p:cNvPr>
          <p:cNvSpPr txBox="1">
            <a:spLocks noChangeArrowheads="1"/>
          </p:cNvSpPr>
          <p:nvPr/>
        </p:nvSpPr>
        <p:spPr bwMode="auto">
          <a:xfrm>
            <a:off x="1752600" y="3505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49186" name="Line 34">
            <a:extLst>
              <a:ext uri="{FF2B5EF4-FFF2-40B4-BE49-F238E27FC236}">
                <a16:creationId xmlns:a16="http://schemas.microsoft.com/office/drawing/2014/main" id="{33B70862-2DFF-4D76-9E0B-768B058867FD}"/>
              </a:ext>
            </a:extLst>
          </p:cNvPr>
          <p:cNvSpPr>
            <a:spLocks noChangeShapeType="1"/>
          </p:cNvSpPr>
          <p:nvPr/>
        </p:nvSpPr>
        <p:spPr bwMode="auto">
          <a:xfrm flipV="1">
            <a:off x="1997075" y="3217863"/>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9187" name="Text Box 35">
            <a:extLst>
              <a:ext uri="{FF2B5EF4-FFF2-40B4-BE49-F238E27FC236}">
                <a16:creationId xmlns:a16="http://schemas.microsoft.com/office/drawing/2014/main" id="{808D9DEE-D613-47C7-AD1B-1D51360177E7}"/>
              </a:ext>
            </a:extLst>
          </p:cNvPr>
          <p:cNvSpPr txBox="1">
            <a:spLocks noChangeArrowheads="1"/>
          </p:cNvSpPr>
          <p:nvPr/>
        </p:nvSpPr>
        <p:spPr bwMode="auto">
          <a:xfrm>
            <a:off x="3048001" y="3514725"/>
            <a:ext cx="715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49188" name="Line 36">
            <a:extLst>
              <a:ext uri="{FF2B5EF4-FFF2-40B4-BE49-F238E27FC236}">
                <a16:creationId xmlns:a16="http://schemas.microsoft.com/office/drawing/2014/main" id="{71E99114-1A98-4C7D-B6B9-8BB43672B684}"/>
              </a:ext>
            </a:extLst>
          </p:cNvPr>
          <p:cNvSpPr>
            <a:spLocks noChangeShapeType="1"/>
          </p:cNvSpPr>
          <p:nvPr/>
        </p:nvSpPr>
        <p:spPr bwMode="auto">
          <a:xfrm flipV="1">
            <a:off x="3328988" y="32766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9189" name="Text Box 37">
            <a:extLst>
              <a:ext uri="{FF2B5EF4-FFF2-40B4-BE49-F238E27FC236}">
                <a16:creationId xmlns:a16="http://schemas.microsoft.com/office/drawing/2014/main" id="{D127F068-CF6C-4B62-9166-EFEBCBDAFC19}"/>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Tree>
    <p:extLst>
      <p:ext uri="{BB962C8B-B14F-4D97-AF65-F5344CB8AC3E}">
        <p14:creationId xmlns:p14="http://schemas.microsoft.com/office/powerpoint/2010/main" val="398290485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5" name="Text Box 15">
            <a:extLst>
              <a:ext uri="{FF2B5EF4-FFF2-40B4-BE49-F238E27FC236}">
                <a16:creationId xmlns:a16="http://schemas.microsoft.com/office/drawing/2014/main" id="{C272D3CB-7836-462B-A74F-68532853B94B}"/>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51216" name="Text Box 16">
            <a:extLst>
              <a:ext uri="{FF2B5EF4-FFF2-40B4-BE49-F238E27FC236}">
                <a16:creationId xmlns:a16="http://schemas.microsoft.com/office/drawing/2014/main" id="{A8B2023B-5F23-4FC7-951E-A1D19ADE4045}"/>
              </a:ext>
            </a:extLst>
          </p:cNvPr>
          <p:cNvSpPr txBox="1">
            <a:spLocks noChangeArrowheads="1"/>
          </p:cNvSpPr>
          <p:nvPr/>
        </p:nvSpPr>
        <p:spPr bwMode="auto">
          <a:xfrm>
            <a:off x="1676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3</a:t>
            </a:r>
          </a:p>
        </p:txBody>
      </p:sp>
      <p:sp>
        <p:nvSpPr>
          <p:cNvPr id="51217" name="Text Box 17">
            <a:extLst>
              <a:ext uri="{FF2B5EF4-FFF2-40B4-BE49-F238E27FC236}">
                <a16:creationId xmlns:a16="http://schemas.microsoft.com/office/drawing/2014/main" id="{EB876B08-A6FC-41DF-BF97-A685FADEF344}"/>
              </a:ext>
            </a:extLst>
          </p:cNvPr>
          <p:cNvSpPr txBox="1">
            <a:spLocks noChangeArrowheads="1"/>
          </p:cNvSpPr>
          <p:nvPr/>
        </p:nvSpPr>
        <p:spPr bwMode="auto">
          <a:xfrm>
            <a:off x="2362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51218" name="Text Box 18">
            <a:extLst>
              <a:ext uri="{FF2B5EF4-FFF2-40B4-BE49-F238E27FC236}">
                <a16:creationId xmlns:a16="http://schemas.microsoft.com/office/drawing/2014/main" id="{0D34418D-699D-42A1-ADE1-A2ED93EEC7D7}"/>
              </a:ext>
            </a:extLst>
          </p:cNvPr>
          <p:cNvSpPr txBox="1">
            <a:spLocks noChangeArrowheads="1"/>
          </p:cNvSpPr>
          <p:nvPr/>
        </p:nvSpPr>
        <p:spPr bwMode="auto">
          <a:xfrm>
            <a:off x="30480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51219" name="Text Box 19">
            <a:extLst>
              <a:ext uri="{FF2B5EF4-FFF2-40B4-BE49-F238E27FC236}">
                <a16:creationId xmlns:a16="http://schemas.microsoft.com/office/drawing/2014/main" id="{95E7A402-A958-4D5A-9F9F-C5127C8DCC1B}"/>
              </a:ext>
            </a:extLst>
          </p:cNvPr>
          <p:cNvSpPr txBox="1">
            <a:spLocks noChangeArrowheads="1"/>
          </p:cNvSpPr>
          <p:nvPr/>
        </p:nvSpPr>
        <p:spPr bwMode="auto">
          <a:xfrm>
            <a:off x="37338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51220" name="Text Box 20">
            <a:extLst>
              <a:ext uri="{FF2B5EF4-FFF2-40B4-BE49-F238E27FC236}">
                <a16:creationId xmlns:a16="http://schemas.microsoft.com/office/drawing/2014/main" id="{B0815C89-65DA-4F14-9743-C58E4A3E5522}"/>
              </a:ext>
            </a:extLst>
          </p:cNvPr>
          <p:cNvSpPr txBox="1">
            <a:spLocks noChangeArrowheads="1"/>
          </p:cNvSpPr>
          <p:nvPr/>
        </p:nvSpPr>
        <p:spPr bwMode="auto">
          <a:xfrm>
            <a:off x="1828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51221" name="Text Box 21">
            <a:extLst>
              <a:ext uri="{FF2B5EF4-FFF2-40B4-BE49-F238E27FC236}">
                <a16:creationId xmlns:a16="http://schemas.microsoft.com/office/drawing/2014/main" id="{4DA7FC21-EB8A-4421-A0AF-EFEE7D247DBB}"/>
              </a:ext>
            </a:extLst>
          </p:cNvPr>
          <p:cNvSpPr txBox="1">
            <a:spLocks noChangeArrowheads="1"/>
          </p:cNvSpPr>
          <p:nvPr/>
        </p:nvSpPr>
        <p:spPr bwMode="auto">
          <a:xfrm>
            <a:off x="2514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51222" name="Text Box 22">
            <a:extLst>
              <a:ext uri="{FF2B5EF4-FFF2-40B4-BE49-F238E27FC236}">
                <a16:creationId xmlns:a16="http://schemas.microsoft.com/office/drawing/2014/main" id="{F9BEDB87-1F9F-46BB-96A9-BE3705BC8D10}"/>
              </a:ext>
            </a:extLst>
          </p:cNvPr>
          <p:cNvSpPr txBox="1">
            <a:spLocks noChangeArrowheads="1"/>
          </p:cNvSpPr>
          <p:nvPr/>
        </p:nvSpPr>
        <p:spPr bwMode="auto">
          <a:xfrm>
            <a:off x="32321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51223" name="Text Box 23">
            <a:extLst>
              <a:ext uri="{FF2B5EF4-FFF2-40B4-BE49-F238E27FC236}">
                <a16:creationId xmlns:a16="http://schemas.microsoft.com/office/drawing/2014/main" id="{4AB26930-D0B2-4082-8BC2-16E0349D2F1A}"/>
              </a:ext>
            </a:extLst>
          </p:cNvPr>
          <p:cNvSpPr txBox="1">
            <a:spLocks noChangeArrowheads="1"/>
          </p:cNvSpPr>
          <p:nvPr/>
        </p:nvSpPr>
        <p:spPr bwMode="auto">
          <a:xfrm>
            <a:off x="39179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51224" name="Text Box 24">
            <a:extLst>
              <a:ext uri="{FF2B5EF4-FFF2-40B4-BE49-F238E27FC236}">
                <a16:creationId xmlns:a16="http://schemas.microsoft.com/office/drawing/2014/main" id="{C23052D2-1E68-499E-A5B2-7F4CDB99128B}"/>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51225" name="Text Box 25">
            <a:extLst>
              <a:ext uri="{FF2B5EF4-FFF2-40B4-BE49-F238E27FC236}">
                <a16:creationId xmlns:a16="http://schemas.microsoft.com/office/drawing/2014/main" id="{D0ADF51F-3EAA-417D-8247-53E2CDC550D9}"/>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51226" name="Text Box 26">
            <a:extLst>
              <a:ext uri="{FF2B5EF4-FFF2-40B4-BE49-F238E27FC236}">
                <a16:creationId xmlns:a16="http://schemas.microsoft.com/office/drawing/2014/main" id="{A39DC47B-7721-411C-B0A2-C6B6D6843B1F}"/>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51227" name="Text Box 27">
            <a:extLst>
              <a:ext uri="{FF2B5EF4-FFF2-40B4-BE49-F238E27FC236}">
                <a16:creationId xmlns:a16="http://schemas.microsoft.com/office/drawing/2014/main" id="{56B7930C-07A7-4928-BEF4-752EB15D8FCA}"/>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51228" name="Text Box 28">
            <a:extLst>
              <a:ext uri="{FF2B5EF4-FFF2-40B4-BE49-F238E27FC236}">
                <a16:creationId xmlns:a16="http://schemas.microsoft.com/office/drawing/2014/main" id="{63F6159E-2726-45CF-AFBC-00A2B49B9622}"/>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51229" name="Line 29">
            <a:extLst>
              <a:ext uri="{FF2B5EF4-FFF2-40B4-BE49-F238E27FC236}">
                <a16:creationId xmlns:a16="http://schemas.microsoft.com/office/drawing/2014/main" id="{96A3858B-C275-4ACB-B39D-F0D5DD1149DD}"/>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1231" name="Text Box 31">
            <a:extLst>
              <a:ext uri="{FF2B5EF4-FFF2-40B4-BE49-F238E27FC236}">
                <a16:creationId xmlns:a16="http://schemas.microsoft.com/office/drawing/2014/main" id="{2B614FD1-A8D4-40B2-9EFC-778A663FB037}"/>
              </a:ext>
            </a:extLst>
          </p:cNvPr>
          <p:cNvSpPr txBox="1">
            <a:spLocks noChangeArrowheads="1"/>
          </p:cNvSpPr>
          <p:nvPr/>
        </p:nvSpPr>
        <p:spPr bwMode="auto">
          <a:xfrm>
            <a:off x="1501776" y="1949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partition(arr,0,3)</a:t>
            </a:r>
          </a:p>
        </p:txBody>
      </p:sp>
      <p:sp>
        <p:nvSpPr>
          <p:cNvPr id="51232" name="Text Box 32">
            <a:extLst>
              <a:ext uri="{FF2B5EF4-FFF2-40B4-BE49-F238E27FC236}">
                <a16:creationId xmlns:a16="http://schemas.microsoft.com/office/drawing/2014/main" id="{0D8BDE8B-CF6C-441C-B47C-DC4A18963BFB}"/>
              </a:ext>
            </a:extLst>
          </p:cNvPr>
          <p:cNvSpPr txBox="1">
            <a:spLocks noChangeArrowheads="1"/>
          </p:cNvSpPr>
          <p:nvPr/>
        </p:nvSpPr>
        <p:spPr bwMode="auto">
          <a:xfrm>
            <a:off x="1752600" y="3505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51233" name="Line 33">
            <a:extLst>
              <a:ext uri="{FF2B5EF4-FFF2-40B4-BE49-F238E27FC236}">
                <a16:creationId xmlns:a16="http://schemas.microsoft.com/office/drawing/2014/main" id="{CFB92403-67EB-4AED-80F2-567D04B97F0D}"/>
              </a:ext>
            </a:extLst>
          </p:cNvPr>
          <p:cNvSpPr>
            <a:spLocks noChangeShapeType="1"/>
          </p:cNvSpPr>
          <p:nvPr/>
        </p:nvSpPr>
        <p:spPr bwMode="auto">
          <a:xfrm flipV="1">
            <a:off x="1997075" y="3217863"/>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1234" name="Text Box 34">
            <a:extLst>
              <a:ext uri="{FF2B5EF4-FFF2-40B4-BE49-F238E27FC236}">
                <a16:creationId xmlns:a16="http://schemas.microsoft.com/office/drawing/2014/main" id="{99FF37CD-81B7-48F9-9EBA-F01287B83EAE}"/>
              </a:ext>
            </a:extLst>
          </p:cNvPr>
          <p:cNvSpPr txBox="1">
            <a:spLocks noChangeArrowheads="1"/>
          </p:cNvSpPr>
          <p:nvPr/>
        </p:nvSpPr>
        <p:spPr bwMode="auto">
          <a:xfrm>
            <a:off x="2362201" y="3514725"/>
            <a:ext cx="715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51235" name="Line 35">
            <a:extLst>
              <a:ext uri="{FF2B5EF4-FFF2-40B4-BE49-F238E27FC236}">
                <a16:creationId xmlns:a16="http://schemas.microsoft.com/office/drawing/2014/main" id="{8018446D-DE14-4637-B9A9-BD9FE8925399}"/>
              </a:ext>
            </a:extLst>
          </p:cNvPr>
          <p:cNvSpPr>
            <a:spLocks noChangeShapeType="1"/>
          </p:cNvSpPr>
          <p:nvPr/>
        </p:nvSpPr>
        <p:spPr bwMode="auto">
          <a:xfrm flipV="1">
            <a:off x="2643188" y="32766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1236" name="Text Box 36">
            <a:extLst>
              <a:ext uri="{FF2B5EF4-FFF2-40B4-BE49-F238E27FC236}">
                <a16:creationId xmlns:a16="http://schemas.microsoft.com/office/drawing/2014/main" id="{CE80C958-0196-4BAA-ACF4-16F96641509B}"/>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51237" name="Line 37">
            <a:extLst>
              <a:ext uri="{FF2B5EF4-FFF2-40B4-BE49-F238E27FC236}">
                <a16:creationId xmlns:a16="http://schemas.microsoft.com/office/drawing/2014/main" id="{C451BD79-CDC4-46BE-BDD9-4635770E136F}"/>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14062770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9" name="Text Box 15">
            <a:extLst>
              <a:ext uri="{FF2B5EF4-FFF2-40B4-BE49-F238E27FC236}">
                <a16:creationId xmlns:a16="http://schemas.microsoft.com/office/drawing/2014/main" id="{54C0F692-0BF6-4143-9DB5-DEA30D19FB88}"/>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52240" name="Text Box 16">
            <a:extLst>
              <a:ext uri="{FF2B5EF4-FFF2-40B4-BE49-F238E27FC236}">
                <a16:creationId xmlns:a16="http://schemas.microsoft.com/office/drawing/2014/main" id="{5882919D-F39A-4C1E-8586-D9F620B206CA}"/>
              </a:ext>
            </a:extLst>
          </p:cNvPr>
          <p:cNvSpPr txBox="1">
            <a:spLocks noChangeArrowheads="1"/>
          </p:cNvSpPr>
          <p:nvPr/>
        </p:nvSpPr>
        <p:spPr bwMode="auto">
          <a:xfrm>
            <a:off x="1676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3</a:t>
            </a:r>
          </a:p>
        </p:txBody>
      </p:sp>
      <p:sp>
        <p:nvSpPr>
          <p:cNvPr id="52241" name="Text Box 17">
            <a:extLst>
              <a:ext uri="{FF2B5EF4-FFF2-40B4-BE49-F238E27FC236}">
                <a16:creationId xmlns:a16="http://schemas.microsoft.com/office/drawing/2014/main" id="{9881AAA4-D668-4D09-B1A9-343266630CE9}"/>
              </a:ext>
            </a:extLst>
          </p:cNvPr>
          <p:cNvSpPr txBox="1">
            <a:spLocks noChangeArrowheads="1"/>
          </p:cNvSpPr>
          <p:nvPr/>
        </p:nvSpPr>
        <p:spPr bwMode="auto">
          <a:xfrm>
            <a:off x="2362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52242" name="Text Box 18">
            <a:extLst>
              <a:ext uri="{FF2B5EF4-FFF2-40B4-BE49-F238E27FC236}">
                <a16:creationId xmlns:a16="http://schemas.microsoft.com/office/drawing/2014/main" id="{91CA3612-F539-4875-9221-E1AC3299FB4A}"/>
              </a:ext>
            </a:extLst>
          </p:cNvPr>
          <p:cNvSpPr txBox="1">
            <a:spLocks noChangeArrowheads="1"/>
          </p:cNvSpPr>
          <p:nvPr/>
        </p:nvSpPr>
        <p:spPr bwMode="auto">
          <a:xfrm>
            <a:off x="30480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52243" name="Text Box 19">
            <a:extLst>
              <a:ext uri="{FF2B5EF4-FFF2-40B4-BE49-F238E27FC236}">
                <a16:creationId xmlns:a16="http://schemas.microsoft.com/office/drawing/2014/main" id="{61B68B27-E250-4864-A79D-DE3CA8A394FF}"/>
              </a:ext>
            </a:extLst>
          </p:cNvPr>
          <p:cNvSpPr txBox="1">
            <a:spLocks noChangeArrowheads="1"/>
          </p:cNvSpPr>
          <p:nvPr/>
        </p:nvSpPr>
        <p:spPr bwMode="auto">
          <a:xfrm>
            <a:off x="37338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52244" name="Text Box 20">
            <a:extLst>
              <a:ext uri="{FF2B5EF4-FFF2-40B4-BE49-F238E27FC236}">
                <a16:creationId xmlns:a16="http://schemas.microsoft.com/office/drawing/2014/main" id="{2C58A6DA-4148-4B80-AC93-C466F12E50E4}"/>
              </a:ext>
            </a:extLst>
          </p:cNvPr>
          <p:cNvSpPr txBox="1">
            <a:spLocks noChangeArrowheads="1"/>
          </p:cNvSpPr>
          <p:nvPr/>
        </p:nvSpPr>
        <p:spPr bwMode="auto">
          <a:xfrm>
            <a:off x="1828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52245" name="Text Box 21">
            <a:extLst>
              <a:ext uri="{FF2B5EF4-FFF2-40B4-BE49-F238E27FC236}">
                <a16:creationId xmlns:a16="http://schemas.microsoft.com/office/drawing/2014/main" id="{98486301-1D01-4352-B470-013D2B81EC4E}"/>
              </a:ext>
            </a:extLst>
          </p:cNvPr>
          <p:cNvSpPr txBox="1">
            <a:spLocks noChangeArrowheads="1"/>
          </p:cNvSpPr>
          <p:nvPr/>
        </p:nvSpPr>
        <p:spPr bwMode="auto">
          <a:xfrm>
            <a:off x="2514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52246" name="Text Box 22">
            <a:extLst>
              <a:ext uri="{FF2B5EF4-FFF2-40B4-BE49-F238E27FC236}">
                <a16:creationId xmlns:a16="http://schemas.microsoft.com/office/drawing/2014/main" id="{79B56A43-80E7-4501-AB7E-98CE2E19DAF6}"/>
              </a:ext>
            </a:extLst>
          </p:cNvPr>
          <p:cNvSpPr txBox="1">
            <a:spLocks noChangeArrowheads="1"/>
          </p:cNvSpPr>
          <p:nvPr/>
        </p:nvSpPr>
        <p:spPr bwMode="auto">
          <a:xfrm>
            <a:off x="32321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52247" name="Text Box 23">
            <a:extLst>
              <a:ext uri="{FF2B5EF4-FFF2-40B4-BE49-F238E27FC236}">
                <a16:creationId xmlns:a16="http://schemas.microsoft.com/office/drawing/2014/main" id="{00A96ECB-2DBE-4063-A634-5B7FFFB1C791}"/>
              </a:ext>
            </a:extLst>
          </p:cNvPr>
          <p:cNvSpPr txBox="1">
            <a:spLocks noChangeArrowheads="1"/>
          </p:cNvSpPr>
          <p:nvPr/>
        </p:nvSpPr>
        <p:spPr bwMode="auto">
          <a:xfrm>
            <a:off x="39179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52248" name="Text Box 24">
            <a:extLst>
              <a:ext uri="{FF2B5EF4-FFF2-40B4-BE49-F238E27FC236}">
                <a16:creationId xmlns:a16="http://schemas.microsoft.com/office/drawing/2014/main" id="{94BBD050-D107-460B-96D1-2B47C6593CA9}"/>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52249" name="Text Box 25">
            <a:extLst>
              <a:ext uri="{FF2B5EF4-FFF2-40B4-BE49-F238E27FC236}">
                <a16:creationId xmlns:a16="http://schemas.microsoft.com/office/drawing/2014/main" id="{3D017D9D-89B6-4919-AC3C-AEA3C5C51EE8}"/>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52250" name="Text Box 26">
            <a:extLst>
              <a:ext uri="{FF2B5EF4-FFF2-40B4-BE49-F238E27FC236}">
                <a16:creationId xmlns:a16="http://schemas.microsoft.com/office/drawing/2014/main" id="{0BCEC33F-355F-4D62-86C9-0385AB865E59}"/>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52251" name="Text Box 27">
            <a:extLst>
              <a:ext uri="{FF2B5EF4-FFF2-40B4-BE49-F238E27FC236}">
                <a16:creationId xmlns:a16="http://schemas.microsoft.com/office/drawing/2014/main" id="{65AA7D20-B6DA-4327-82B0-98E1B8109EF1}"/>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52252" name="Text Box 28">
            <a:extLst>
              <a:ext uri="{FF2B5EF4-FFF2-40B4-BE49-F238E27FC236}">
                <a16:creationId xmlns:a16="http://schemas.microsoft.com/office/drawing/2014/main" id="{B2526D13-7617-43A1-BFFE-466F05371905}"/>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52253" name="Line 29">
            <a:extLst>
              <a:ext uri="{FF2B5EF4-FFF2-40B4-BE49-F238E27FC236}">
                <a16:creationId xmlns:a16="http://schemas.microsoft.com/office/drawing/2014/main" id="{35365C07-219F-47F8-9AE4-8C860A9DBEB3}"/>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2254" name="Line 30">
            <a:extLst>
              <a:ext uri="{FF2B5EF4-FFF2-40B4-BE49-F238E27FC236}">
                <a16:creationId xmlns:a16="http://schemas.microsoft.com/office/drawing/2014/main" id="{16CD6AB1-C44A-40B7-B8E6-ED2E5AD5C994}"/>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2255" name="Text Box 31">
            <a:extLst>
              <a:ext uri="{FF2B5EF4-FFF2-40B4-BE49-F238E27FC236}">
                <a16:creationId xmlns:a16="http://schemas.microsoft.com/office/drawing/2014/main" id="{4D2DCCBC-51F2-4632-97A8-E122CC7C3893}"/>
              </a:ext>
            </a:extLst>
          </p:cNvPr>
          <p:cNvSpPr txBox="1">
            <a:spLocks noChangeArrowheads="1"/>
          </p:cNvSpPr>
          <p:nvPr/>
        </p:nvSpPr>
        <p:spPr bwMode="auto">
          <a:xfrm>
            <a:off x="1501776" y="1949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partition(arr,0,3)</a:t>
            </a:r>
          </a:p>
        </p:txBody>
      </p:sp>
      <p:sp>
        <p:nvSpPr>
          <p:cNvPr id="52256" name="Text Box 32">
            <a:extLst>
              <a:ext uri="{FF2B5EF4-FFF2-40B4-BE49-F238E27FC236}">
                <a16:creationId xmlns:a16="http://schemas.microsoft.com/office/drawing/2014/main" id="{E0DDB794-CB9F-4622-8AE3-C67390F5FE94}"/>
              </a:ext>
            </a:extLst>
          </p:cNvPr>
          <p:cNvSpPr txBox="1">
            <a:spLocks noChangeArrowheads="1"/>
          </p:cNvSpPr>
          <p:nvPr/>
        </p:nvSpPr>
        <p:spPr bwMode="auto">
          <a:xfrm>
            <a:off x="1752600" y="3505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52257" name="Line 33">
            <a:extLst>
              <a:ext uri="{FF2B5EF4-FFF2-40B4-BE49-F238E27FC236}">
                <a16:creationId xmlns:a16="http://schemas.microsoft.com/office/drawing/2014/main" id="{F6F73439-500A-49A3-B24F-895F8A8C24CA}"/>
              </a:ext>
            </a:extLst>
          </p:cNvPr>
          <p:cNvSpPr>
            <a:spLocks noChangeShapeType="1"/>
          </p:cNvSpPr>
          <p:nvPr/>
        </p:nvSpPr>
        <p:spPr bwMode="auto">
          <a:xfrm flipV="1">
            <a:off x="1997075" y="3217863"/>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2258" name="Text Box 34">
            <a:extLst>
              <a:ext uri="{FF2B5EF4-FFF2-40B4-BE49-F238E27FC236}">
                <a16:creationId xmlns:a16="http://schemas.microsoft.com/office/drawing/2014/main" id="{9486A007-29F5-4A93-93E5-8A6842BCB8ED}"/>
              </a:ext>
            </a:extLst>
          </p:cNvPr>
          <p:cNvSpPr txBox="1">
            <a:spLocks noChangeArrowheads="1"/>
          </p:cNvSpPr>
          <p:nvPr/>
        </p:nvSpPr>
        <p:spPr bwMode="auto">
          <a:xfrm>
            <a:off x="1722438" y="4038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52259" name="Line 35">
            <a:extLst>
              <a:ext uri="{FF2B5EF4-FFF2-40B4-BE49-F238E27FC236}">
                <a16:creationId xmlns:a16="http://schemas.microsoft.com/office/drawing/2014/main" id="{BAD5DF2D-F7EA-4068-AAEF-6F37EACC7FF3}"/>
              </a:ext>
            </a:extLst>
          </p:cNvPr>
          <p:cNvSpPr>
            <a:spLocks noChangeShapeType="1"/>
          </p:cNvSpPr>
          <p:nvPr/>
        </p:nvSpPr>
        <p:spPr bwMode="auto">
          <a:xfrm flipV="1">
            <a:off x="2003425" y="3800475"/>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2260" name="Text Box 36">
            <a:extLst>
              <a:ext uri="{FF2B5EF4-FFF2-40B4-BE49-F238E27FC236}">
                <a16:creationId xmlns:a16="http://schemas.microsoft.com/office/drawing/2014/main" id="{17FA53AB-67F2-4DFD-BAFA-3BDED345544A}"/>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Tree>
    <p:extLst>
      <p:ext uri="{BB962C8B-B14F-4D97-AF65-F5344CB8AC3E}">
        <p14:creationId xmlns:p14="http://schemas.microsoft.com/office/powerpoint/2010/main" val="85637177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7" name="Text Box 15">
            <a:extLst>
              <a:ext uri="{FF2B5EF4-FFF2-40B4-BE49-F238E27FC236}">
                <a16:creationId xmlns:a16="http://schemas.microsoft.com/office/drawing/2014/main" id="{7BEA9629-475A-454B-82C4-F3C10B7112C4}"/>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54288" name="Text Box 16">
            <a:extLst>
              <a:ext uri="{FF2B5EF4-FFF2-40B4-BE49-F238E27FC236}">
                <a16:creationId xmlns:a16="http://schemas.microsoft.com/office/drawing/2014/main" id="{A308EF51-168B-40D9-BF34-63E165668A22}"/>
              </a:ext>
            </a:extLst>
          </p:cNvPr>
          <p:cNvSpPr txBox="1">
            <a:spLocks noChangeArrowheads="1"/>
          </p:cNvSpPr>
          <p:nvPr/>
        </p:nvSpPr>
        <p:spPr bwMode="auto">
          <a:xfrm>
            <a:off x="1676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3</a:t>
            </a:r>
          </a:p>
        </p:txBody>
      </p:sp>
      <p:sp>
        <p:nvSpPr>
          <p:cNvPr id="54289" name="Text Box 17">
            <a:extLst>
              <a:ext uri="{FF2B5EF4-FFF2-40B4-BE49-F238E27FC236}">
                <a16:creationId xmlns:a16="http://schemas.microsoft.com/office/drawing/2014/main" id="{2C272BC8-C890-4111-950F-80F847F06EAF}"/>
              </a:ext>
            </a:extLst>
          </p:cNvPr>
          <p:cNvSpPr txBox="1">
            <a:spLocks noChangeArrowheads="1"/>
          </p:cNvSpPr>
          <p:nvPr/>
        </p:nvSpPr>
        <p:spPr bwMode="auto">
          <a:xfrm>
            <a:off x="2362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54290" name="Text Box 18">
            <a:extLst>
              <a:ext uri="{FF2B5EF4-FFF2-40B4-BE49-F238E27FC236}">
                <a16:creationId xmlns:a16="http://schemas.microsoft.com/office/drawing/2014/main" id="{0CB4ABD6-24F7-4D2F-A30A-1641EB6288C2}"/>
              </a:ext>
            </a:extLst>
          </p:cNvPr>
          <p:cNvSpPr txBox="1">
            <a:spLocks noChangeArrowheads="1"/>
          </p:cNvSpPr>
          <p:nvPr/>
        </p:nvSpPr>
        <p:spPr bwMode="auto">
          <a:xfrm>
            <a:off x="30480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54291" name="Text Box 19">
            <a:extLst>
              <a:ext uri="{FF2B5EF4-FFF2-40B4-BE49-F238E27FC236}">
                <a16:creationId xmlns:a16="http://schemas.microsoft.com/office/drawing/2014/main" id="{A11B7DA4-CFD7-4579-BB30-1ACED547AE5B}"/>
              </a:ext>
            </a:extLst>
          </p:cNvPr>
          <p:cNvSpPr txBox="1">
            <a:spLocks noChangeArrowheads="1"/>
          </p:cNvSpPr>
          <p:nvPr/>
        </p:nvSpPr>
        <p:spPr bwMode="auto">
          <a:xfrm>
            <a:off x="37338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54292" name="Text Box 20">
            <a:extLst>
              <a:ext uri="{FF2B5EF4-FFF2-40B4-BE49-F238E27FC236}">
                <a16:creationId xmlns:a16="http://schemas.microsoft.com/office/drawing/2014/main" id="{79B9D07F-1BA0-4E7D-96C1-16BF79ADE134}"/>
              </a:ext>
            </a:extLst>
          </p:cNvPr>
          <p:cNvSpPr txBox="1">
            <a:spLocks noChangeArrowheads="1"/>
          </p:cNvSpPr>
          <p:nvPr/>
        </p:nvSpPr>
        <p:spPr bwMode="auto">
          <a:xfrm>
            <a:off x="1828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54293" name="Text Box 21">
            <a:extLst>
              <a:ext uri="{FF2B5EF4-FFF2-40B4-BE49-F238E27FC236}">
                <a16:creationId xmlns:a16="http://schemas.microsoft.com/office/drawing/2014/main" id="{977A7CB6-0272-4B10-87A7-812970680E5E}"/>
              </a:ext>
            </a:extLst>
          </p:cNvPr>
          <p:cNvSpPr txBox="1">
            <a:spLocks noChangeArrowheads="1"/>
          </p:cNvSpPr>
          <p:nvPr/>
        </p:nvSpPr>
        <p:spPr bwMode="auto">
          <a:xfrm>
            <a:off x="2514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54294" name="Text Box 22">
            <a:extLst>
              <a:ext uri="{FF2B5EF4-FFF2-40B4-BE49-F238E27FC236}">
                <a16:creationId xmlns:a16="http://schemas.microsoft.com/office/drawing/2014/main" id="{C7A87971-7586-45A2-A231-D13263356470}"/>
              </a:ext>
            </a:extLst>
          </p:cNvPr>
          <p:cNvSpPr txBox="1">
            <a:spLocks noChangeArrowheads="1"/>
          </p:cNvSpPr>
          <p:nvPr/>
        </p:nvSpPr>
        <p:spPr bwMode="auto">
          <a:xfrm>
            <a:off x="32321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54295" name="Text Box 23">
            <a:extLst>
              <a:ext uri="{FF2B5EF4-FFF2-40B4-BE49-F238E27FC236}">
                <a16:creationId xmlns:a16="http://schemas.microsoft.com/office/drawing/2014/main" id="{90FAEE28-97FE-4293-BAE8-8A7593DC905B}"/>
              </a:ext>
            </a:extLst>
          </p:cNvPr>
          <p:cNvSpPr txBox="1">
            <a:spLocks noChangeArrowheads="1"/>
          </p:cNvSpPr>
          <p:nvPr/>
        </p:nvSpPr>
        <p:spPr bwMode="auto">
          <a:xfrm>
            <a:off x="39179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54296" name="Text Box 24">
            <a:extLst>
              <a:ext uri="{FF2B5EF4-FFF2-40B4-BE49-F238E27FC236}">
                <a16:creationId xmlns:a16="http://schemas.microsoft.com/office/drawing/2014/main" id="{3285335B-0DD5-4C83-9700-CD6B505DD279}"/>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54297" name="Text Box 25">
            <a:extLst>
              <a:ext uri="{FF2B5EF4-FFF2-40B4-BE49-F238E27FC236}">
                <a16:creationId xmlns:a16="http://schemas.microsoft.com/office/drawing/2014/main" id="{E2FAB1A3-598E-4AFD-8EE2-EB7499A72AB6}"/>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54298" name="Text Box 26">
            <a:extLst>
              <a:ext uri="{FF2B5EF4-FFF2-40B4-BE49-F238E27FC236}">
                <a16:creationId xmlns:a16="http://schemas.microsoft.com/office/drawing/2014/main" id="{EA424F56-CEA1-4A78-A464-9A2B00B550B4}"/>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54299" name="Text Box 27">
            <a:extLst>
              <a:ext uri="{FF2B5EF4-FFF2-40B4-BE49-F238E27FC236}">
                <a16:creationId xmlns:a16="http://schemas.microsoft.com/office/drawing/2014/main" id="{E4991239-2247-436F-83D3-4C7B74AEE7A9}"/>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54300" name="Text Box 28">
            <a:extLst>
              <a:ext uri="{FF2B5EF4-FFF2-40B4-BE49-F238E27FC236}">
                <a16:creationId xmlns:a16="http://schemas.microsoft.com/office/drawing/2014/main" id="{2A82F566-CF3F-4983-9ADC-105705F98F91}"/>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54301" name="Line 29">
            <a:extLst>
              <a:ext uri="{FF2B5EF4-FFF2-40B4-BE49-F238E27FC236}">
                <a16:creationId xmlns:a16="http://schemas.microsoft.com/office/drawing/2014/main" id="{5A6FA006-9786-4ADD-9EC7-4142D521DFDC}"/>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4302" name="Line 30">
            <a:extLst>
              <a:ext uri="{FF2B5EF4-FFF2-40B4-BE49-F238E27FC236}">
                <a16:creationId xmlns:a16="http://schemas.microsoft.com/office/drawing/2014/main" id="{4BCA2B6A-2BCE-423D-9857-01471AC88D0A}"/>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4303" name="Text Box 31">
            <a:extLst>
              <a:ext uri="{FF2B5EF4-FFF2-40B4-BE49-F238E27FC236}">
                <a16:creationId xmlns:a16="http://schemas.microsoft.com/office/drawing/2014/main" id="{E443BE3B-E851-4184-BEC4-6F8D77C69176}"/>
              </a:ext>
            </a:extLst>
          </p:cNvPr>
          <p:cNvSpPr txBox="1">
            <a:spLocks noChangeArrowheads="1"/>
          </p:cNvSpPr>
          <p:nvPr/>
        </p:nvSpPr>
        <p:spPr bwMode="auto">
          <a:xfrm>
            <a:off x="1501776" y="1949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partition(arr,0,3)</a:t>
            </a:r>
          </a:p>
        </p:txBody>
      </p:sp>
      <p:sp>
        <p:nvSpPr>
          <p:cNvPr id="54304" name="Text Box 32">
            <a:extLst>
              <a:ext uri="{FF2B5EF4-FFF2-40B4-BE49-F238E27FC236}">
                <a16:creationId xmlns:a16="http://schemas.microsoft.com/office/drawing/2014/main" id="{B2361B0D-3230-43A7-B508-E8C6D90D9115}"/>
              </a:ext>
            </a:extLst>
          </p:cNvPr>
          <p:cNvSpPr txBox="1">
            <a:spLocks noChangeArrowheads="1"/>
          </p:cNvSpPr>
          <p:nvPr/>
        </p:nvSpPr>
        <p:spPr bwMode="auto">
          <a:xfrm>
            <a:off x="1752600" y="3505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54305" name="Line 33">
            <a:extLst>
              <a:ext uri="{FF2B5EF4-FFF2-40B4-BE49-F238E27FC236}">
                <a16:creationId xmlns:a16="http://schemas.microsoft.com/office/drawing/2014/main" id="{4A0AA8E2-7878-4300-8CEF-B3773875718D}"/>
              </a:ext>
            </a:extLst>
          </p:cNvPr>
          <p:cNvSpPr>
            <a:spLocks noChangeShapeType="1"/>
          </p:cNvSpPr>
          <p:nvPr/>
        </p:nvSpPr>
        <p:spPr bwMode="auto">
          <a:xfrm flipV="1">
            <a:off x="1997075" y="3217863"/>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4306" name="Text Box 34">
            <a:extLst>
              <a:ext uri="{FF2B5EF4-FFF2-40B4-BE49-F238E27FC236}">
                <a16:creationId xmlns:a16="http://schemas.microsoft.com/office/drawing/2014/main" id="{40FE40E7-56CB-4D4B-9FA3-3974FFA682EA}"/>
              </a:ext>
            </a:extLst>
          </p:cNvPr>
          <p:cNvSpPr txBox="1">
            <a:spLocks noChangeArrowheads="1"/>
          </p:cNvSpPr>
          <p:nvPr/>
        </p:nvSpPr>
        <p:spPr bwMode="auto">
          <a:xfrm>
            <a:off x="1722438" y="4038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54307" name="Line 35">
            <a:extLst>
              <a:ext uri="{FF2B5EF4-FFF2-40B4-BE49-F238E27FC236}">
                <a16:creationId xmlns:a16="http://schemas.microsoft.com/office/drawing/2014/main" id="{35D0E2A5-8F93-49B6-BB8A-81F3E20C87F0}"/>
              </a:ext>
            </a:extLst>
          </p:cNvPr>
          <p:cNvSpPr>
            <a:spLocks noChangeShapeType="1"/>
          </p:cNvSpPr>
          <p:nvPr/>
        </p:nvSpPr>
        <p:spPr bwMode="auto">
          <a:xfrm flipV="1">
            <a:off x="2003425" y="3800475"/>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4308" name="Text Box 36">
            <a:extLst>
              <a:ext uri="{FF2B5EF4-FFF2-40B4-BE49-F238E27FC236}">
                <a16:creationId xmlns:a16="http://schemas.microsoft.com/office/drawing/2014/main" id="{B8F9617C-FB77-43F9-8F54-B987A6EE55EA}"/>
              </a:ext>
            </a:extLst>
          </p:cNvPr>
          <p:cNvSpPr txBox="1">
            <a:spLocks noChangeArrowheads="1"/>
          </p:cNvSpPr>
          <p:nvPr/>
        </p:nvSpPr>
        <p:spPr bwMode="auto">
          <a:xfrm>
            <a:off x="4556125" y="4308476"/>
            <a:ext cx="292740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&amp; left CROSS!!!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4309" name="Text Box 37">
            <a:extLst>
              <a:ext uri="{FF2B5EF4-FFF2-40B4-BE49-F238E27FC236}">
                <a16:creationId xmlns:a16="http://schemas.microsoft.com/office/drawing/2014/main" id="{0CF9D1C0-87F0-4EF2-BD0F-7DD44FCF93B3}"/>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Tree>
    <p:extLst>
      <p:ext uri="{BB962C8B-B14F-4D97-AF65-F5344CB8AC3E}">
        <p14:creationId xmlns:p14="http://schemas.microsoft.com/office/powerpoint/2010/main" val="343345993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9" name="Text Box 15">
            <a:extLst>
              <a:ext uri="{FF2B5EF4-FFF2-40B4-BE49-F238E27FC236}">
                <a16:creationId xmlns:a16="http://schemas.microsoft.com/office/drawing/2014/main" id="{4E0F0A1C-94BC-45A8-A096-52C6CE2EF6AA}"/>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57360" name="Text Box 16">
            <a:extLst>
              <a:ext uri="{FF2B5EF4-FFF2-40B4-BE49-F238E27FC236}">
                <a16:creationId xmlns:a16="http://schemas.microsoft.com/office/drawing/2014/main" id="{6367A605-90F4-4ABE-913F-40762C1DC415}"/>
              </a:ext>
            </a:extLst>
          </p:cNvPr>
          <p:cNvSpPr txBox="1">
            <a:spLocks noChangeArrowheads="1"/>
          </p:cNvSpPr>
          <p:nvPr/>
        </p:nvSpPr>
        <p:spPr bwMode="auto">
          <a:xfrm>
            <a:off x="1676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3</a:t>
            </a:r>
          </a:p>
        </p:txBody>
      </p:sp>
      <p:sp>
        <p:nvSpPr>
          <p:cNvPr id="57361" name="Text Box 17">
            <a:extLst>
              <a:ext uri="{FF2B5EF4-FFF2-40B4-BE49-F238E27FC236}">
                <a16:creationId xmlns:a16="http://schemas.microsoft.com/office/drawing/2014/main" id="{46827D42-4C32-4A18-B8A5-CC44533AF8F4}"/>
              </a:ext>
            </a:extLst>
          </p:cNvPr>
          <p:cNvSpPr txBox="1">
            <a:spLocks noChangeArrowheads="1"/>
          </p:cNvSpPr>
          <p:nvPr/>
        </p:nvSpPr>
        <p:spPr bwMode="auto">
          <a:xfrm>
            <a:off x="2362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57362" name="Text Box 18">
            <a:extLst>
              <a:ext uri="{FF2B5EF4-FFF2-40B4-BE49-F238E27FC236}">
                <a16:creationId xmlns:a16="http://schemas.microsoft.com/office/drawing/2014/main" id="{8C16A767-9DA6-411A-B26F-2EA2C00C7339}"/>
              </a:ext>
            </a:extLst>
          </p:cNvPr>
          <p:cNvSpPr txBox="1">
            <a:spLocks noChangeArrowheads="1"/>
          </p:cNvSpPr>
          <p:nvPr/>
        </p:nvSpPr>
        <p:spPr bwMode="auto">
          <a:xfrm>
            <a:off x="30480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57363" name="Text Box 19">
            <a:extLst>
              <a:ext uri="{FF2B5EF4-FFF2-40B4-BE49-F238E27FC236}">
                <a16:creationId xmlns:a16="http://schemas.microsoft.com/office/drawing/2014/main" id="{919EBCE6-F034-445D-9924-1AE563284E6E}"/>
              </a:ext>
            </a:extLst>
          </p:cNvPr>
          <p:cNvSpPr txBox="1">
            <a:spLocks noChangeArrowheads="1"/>
          </p:cNvSpPr>
          <p:nvPr/>
        </p:nvSpPr>
        <p:spPr bwMode="auto">
          <a:xfrm>
            <a:off x="37338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57364" name="Text Box 20">
            <a:extLst>
              <a:ext uri="{FF2B5EF4-FFF2-40B4-BE49-F238E27FC236}">
                <a16:creationId xmlns:a16="http://schemas.microsoft.com/office/drawing/2014/main" id="{C93D4ABB-F6E7-4142-9ECF-4D7D5AE5E207}"/>
              </a:ext>
            </a:extLst>
          </p:cNvPr>
          <p:cNvSpPr txBox="1">
            <a:spLocks noChangeArrowheads="1"/>
          </p:cNvSpPr>
          <p:nvPr/>
        </p:nvSpPr>
        <p:spPr bwMode="auto">
          <a:xfrm>
            <a:off x="1828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57365" name="Text Box 21">
            <a:extLst>
              <a:ext uri="{FF2B5EF4-FFF2-40B4-BE49-F238E27FC236}">
                <a16:creationId xmlns:a16="http://schemas.microsoft.com/office/drawing/2014/main" id="{2FEF90D7-AF27-42E8-BD81-7B9858794641}"/>
              </a:ext>
            </a:extLst>
          </p:cNvPr>
          <p:cNvSpPr txBox="1">
            <a:spLocks noChangeArrowheads="1"/>
          </p:cNvSpPr>
          <p:nvPr/>
        </p:nvSpPr>
        <p:spPr bwMode="auto">
          <a:xfrm>
            <a:off x="2514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57366" name="Text Box 22">
            <a:extLst>
              <a:ext uri="{FF2B5EF4-FFF2-40B4-BE49-F238E27FC236}">
                <a16:creationId xmlns:a16="http://schemas.microsoft.com/office/drawing/2014/main" id="{9EFF4161-71A5-49B8-A09C-8C56D2328577}"/>
              </a:ext>
            </a:extLst>
          </p:cNvPr>
          <p:cNvSpPr txBox="1">
            <a:spLocks noChangeArrowheads="1"/>
          </p:cNvSpPr>
          <p:nvPr/>
        </p:nvSpPr>
        <p:spPr bwMode="auto">
          <a:xfrm>
            <a:off x="32321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57367" name="Text Box 23">
            <a:extLst>
              <a:ext uri="{FF2B5EF4-FFF2-40B4-BE49-F238E27FC236}">
                <a16:creationId xmlns:a16="http://schemas.microsoft.com/office/drawing/2014/main" id="{B59EE66F-9267-4CC3-BEA1-1DA30E2F675E}"/>
              </a:ext>
            </a:extLst>
          </p:cNvPr>
          <p:cNvSpPr txBox="1">
            <a:spLocks noChangeArrowheads="1"/>
          </p:cNvSpPr>
          <p:nvPr/>
        </p:nvSpPr>
        <p:spPr bwMode="auto">
          <a:xfrm>
            <a:off x="39179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57368" name="Text Box 24">
            <a:extLst>
              <a:ext uri="{FF2B5EF4-FFF2-40B4-BE49-F238E27FC236}">
                <a16:creationId xmlns:a16="http://schemas.microsoft.com/office/drawing/2014/main" id="{827FD501-08F6-4412-945D-48E00E4F46BF}"/>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57369" name="Text Box 25">
            <a:extLst>
              <a:ext uri="{FF2B5EF4-FFF2-40B4-BE49-F238E27FC236}">
                <a16:creationId xmlns:a16="http://schemas.microsoft.com/office/drawing/2014/main" id="{E2B09F38-3C54-47AE-8BBB-75ED8C3C6491}"/>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57370" name="Text Box 26">
            <a:extLst>
              <a:ext uri="{FF2B5EF4-FFF2-40B4-BE49-F238E27FC236}">
                <a16:creationId xmlns:a16="http://schemas.microsoft.com/office/drawing/2014/main" id="{8B2E3EDA-8303-48AD-8391-2F6DBB79F2BD}"/>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57371" name="Text Box 27">
            <a:extLst>
              <a:ext uri="{FF2B5EF4-FFF2-40B4-BE49-F238E27FC236}">
                <a16:creationId xmlns:a16="http://schemas.microsoft.com/office/drawing/2014/main" id="{38C98EAB-DA0C-4A08-A62A-1A6683CCE585}"/>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57372" name="Text Box 28">
            <a:extLst>
              <a:ext uri="{FF2B5EF4-FFF2-40B4-BE49-F238E27FC236}">
                <a16:creationId xmlns:a16="http://schemas.microsoft.com/office/drawing/2014/main" id="{63DEAC4F-21D5-4314-AA6D-8BA5E8B90A48}"/>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57373" name="Line 29">
            <a:extLst>
              <a:ext uri="{FF2B5EF4-FFF2-40B4-BE49-F238E27FC236}">
                <a16:creationId xmlns:a16="http://schemas.microsoft.com/office/drawing/2014/main" id="{41EF3425-61FF-4926-AF7F-71E3FA5649C8}"/>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7374" name="Line 30">
            <a:extLst>
              <a:ext uri="{FF2B5EF4-FFF2-40B4-BE49-F238E27FC236}">
                <a16:creationId xmlns:a16="http://schemas.microsoft.com/office/drawing/2014/main" id="{C2B1F352-872C-4489-9FBC-F0C710143E98}"/>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7375" name="Text Box 31">
            <a:extLst>
              <a:ext uri="{FF2B5EF4-FFF2-40B4-BE49-F238E27FC236}">
                <a16:creationId xmlns:a16="http://schemas.microsoft.com/office/drawing/2014/main" id="{CB0CF4EF-9D08-4756-8A67-F8B80BFCD6BE}"/>
              </a:ext>
            </a:extLst>
          </p:cNvPr>
          <p:cNvSpPr txBox="1">
            <a:spLocks noChangeArrowheads="1"/>
          </p:cNvSpPr>
          <p:nvPr/>
        </p:nvSpPr>
        <p:spPr bwMode="auto">
          <a:xfrm>
            <a:off x="1501776" y="1949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partition(arr,0,3)</a:t>
            </a:r>
          </a:p>
        </p:txBody>
      </p:sp>
      <p:sp>
        <p:nvSpPr>
          <p:cNvPr id="57376" name="Text Box 32">
            <a:extLst>
              <a:ext uri="{FF2B5EF4-FFF2-40B4-BE49-F238E27FC236}">
                <a16:creationId xmlns:a16="http://schemas.microsoft.com/office/drawing/2014/main" id="{DBECDFCE-B524-4901-96E0-465E1B294AE1}"/>
              </a:ext>
            </a:extLst>
          </p:cNvPr>
          <p:cNvSpPr txBox="1">
            <a:spLocks noChangeArrowheads="1"/>
          </p:cNvSpPr>
          <p:nvPr/>
        </p:nvSpPr>
        <p:spPr bwMode="auto">
          <a:xfrm>
            <a:off x="1752600" y="3505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57377" name="Line 33">
            <a:extLst>
              <a:ext uri="{FF2B5EF4-FFF2-40B4-BE49-F238E27FC236}">
                <a16:creationId xmlns:a16="http://schemas.microsoft.com/office/drawing/2014/main" id="{9879275A-ED80-4126-9DD9-0EFE39B84851}"/>
              </a:ext>
            </a:extLst>
          </p:cNvPr>
          <p:cNvSpPr>
            <a:spLocks noChangeShapeType="1"/>
          </p:cNvSpPr>
          <p:nvPr/>
        </p:nvSpPr>
        <p:spPr bwMode="auto">
          <a:xfrm flipV="1">
            <a:off x="1997075" y="3217863"/>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7378" name="Text Box 34">
            <a:extLst>
              <a:ext uri="{FF2B5EF4-FFF2-40B4-BE49-F238E27FC236}">
                <a16:creationId xmlns:a16="http://schemas.microsoft.com/office/drawing/2014/main" id="{41FBE9F4-02FF-4269-8710-1B1DCF7828E8}"/>
              </a:ext>
            </a:extLst>
          </p:cNvPr>
          <p:cNvSpPr txBox="1">
            <a:spLocks noChangeArrowheads="1"/>
          </p:cNvSpPr>
          <p:nvPr/>
        </p:nvSpPr>
        <p:spPr bwMode="auto">
          <a:xfrm>
            <a:off x="1722438" y="4038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57379" name="Line 35">
            <a:extLst>
              <a:ext uri="{FF2B5EF4-FFF2-40B4-BE49-F238E27FC236}">
                <a16:creationId xmlns:a16="http://schemas.microsoft.com/office/drawing/2014/main" id="{39F01787-A2FE-4D47-B700-F0C5D9FA9B36}"/>
              </a:ext>
            </a:extLst>
          </p:cNvPr>
          <p:cNvSpPr>
            <a:spLocks noChangeShapeType="1"/>
          </p:cNvSpPr>
          <p:nvPr/>
        </p:nvSpPr>
        <p:spPr bwMode="auto">
          <a:xfrm flipV="1">
            <a:off x="2003425" y="3800475"/>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7380" name="Text Box 36">
            <a:extLst>
              <a:ext uri="{FF2B5EF4-FFF2-40B4-BE49-F238E27FC236}">
                <a16:creationId xmlns:a16="http://schemas.microsoft.com/office/drawing/2014/main" id="{3132A5C6-C043-4DFF-8A14-E6A547611183}"/>
              </a:ext>
            </a:extLst>
          </p:cNvPr>
          <p:cNvSpPr txBox="1">
            <a:spLocks noChangeArrowheads="1"/>
          </p:cNvSpPr>
          <p:nvPr/>
        </p:nvSpPr>
        <p:spPr bwMode="auto">
          <a:xfrm>
            <a:off x="4556125" y="4308475"/>
            <a:ext cx="371287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&amp; left CROSS!!!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1 - Swap pivot and arr[right]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7381" name="Text Box 37">
            <a:extLst>
              <a:ext uri="{FF2B5EF4-FFF2-40B4-BE49-F238E27FC236}">
                <a16:creationId xmlns:a16="http://schemas.microsoft.com/office/drawing/2014/main" id="{58591675-7CAD-4331-9C03-CD9F6CEE3698}"/>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Tree>
    <p:extLst>
      <p:ext uri="{BB962C8B-B14F-4D97-AF65-F5344CB8AC3E}">
        <p14:creationId xmlns:p14="http://schemas.microsoft.com/office/powerpoint/2010/main" val="196639062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83" name="Text Box 15">
            <a:extLst>
              <a:ext uri="{FF2B5EF4-FFF2-40B4-BE49-F238E27FC236}">
                <a16:creationId xmlns:a16="http://schemas.microsoft.com/office/drawing/2014/main" id="{35394D60-DCFB-4487-B03D-4064FEB96DB9}"/>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58384" name="Text Box 16">
            <a:extLst>
              <a:ext uri="{FF2B5EF4-FFF2-40B4-BE49-F238E27FC236}">
                <a16:creationId xmlns:a16="http://schemas.microsoft.com/office/drawing/2014/main" id="{B50CA644-9968-43F4-8DB4-6FAE9D8EF8FF}"/>
              </a:ext>
            </a:extLst>
          </p:cNvPr>
          <p:cNvSpPr txBox="1">
            <a:spLocks noChangeArrowheads="1"/>
          </p:cNvSpPr>
          <p:nvPr/>
        </p:nvSpPr>
        <p:spPr bwMode="auto">
          <a:xfrm>
            <a:off x="1676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3</a:t>
            </a:r>
          </a:p>
        </p:txBody>
      </p:sp>
      <p:sp>
        <p:nvSpPr>
          <p:cNvPr id="58385" name="Text Box 17">
            <a:extLst>
              <a:ext uri="{FF2B5EF4-FFF2-40B4-BE49-F238E27FC236}">
                <a16:creationId xmlns:a16="http://schemas.microsoft.com/office/drawing/2014/main" id="{1BB01E7A-B523-4586-BF70-9A692D6AFB8E}"/>
              </a:ext>
            </a:extLst>
          </p:cNvPr>
          <p:cNvSpPr txBox="1">
            <a:spLocks noChangeArrowheads="1"/>
          </p:cNvSpPr>
          <p:nvPr/>
        </p:nvSpPr>
        <p:spPr bwMode="auto">
          <a:xfrm>
            <a:off x="2362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58386" name="Text Box 18">
            <a:extLst>
              <a:ext uri="{FF2B5EF4-FFF2-40B4-BE49-F238E27FC236}">
                <a16:creationId xmlns:a16="http://schemas.microsoft.com/office/drawing/2014/main" id="{9ADBA41B-EF8F-430A-B224-D6EC355283B6}"/>
              </a:ext>
            </a:extLst>
          </p:cNvPr>
          <p:cNvSpPr txBox="1">
            <a:spLocks noChangeArrowheads="1"/>
          </p:cNvSpPr>
          <p:nvPr/>
        </p:nvSpPr>
        <p:spPr bwMode="auto">
          <a:xfrm>
            <a:off x="30480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58387" name="Text Box 19">
            <a:extLst>
              <a:ext uri="{FF2B5EF4-FFF2-40B4-BE49-F238E27FC236}">
                <a16:creationId xmlns:a16="http://schemas.microsoft.com/office/drawing/2014/main" id="{38B34158-E594-47BE-990E-CBE38E85F572}"/>
              </a:ext>
            </a:extLst>
          </p:cNvPr>
          <p:cNvSpPr txBox="1">
            <a:spLocks noChangeArrowheads="1"/>
          </p:cNvSpPr>
          <p:nvPr/>
        </p:nvSpPr>
        <p:spPr bwMode="auto">
          <a:xfrm>
            <a:off x="37338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58388" name="Text Box 20">
            <a:extLst>
              <a:ext uri="{FF2B5EF4-FFF2-40B4-BE49-F238E27FC236}">
                <a16:creationId xmlns:a16="http://schemas.microsoft.com/office/drawing/2014/main" id="{68ADEF3C-6EB5-41A6-9191-FE96269CB5AE}"/>
              </a:ext>
            </a:extLst>
          </p:cNvPr>
          <p:cNvSpPr txBox="1">
            <a:spLocks noChangeArrowheads="1"/>
          </p:cNvSpPr>
          <p:nvPr/>
        </p:nvSpPr>
        <p:spPr bwMode="auto">
          <a:xfrm>
            <a:off x="1828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58389" name="Text Box 21">
            <a:extLst>
              <a:ext uri="{FF2B5EF4-FFF2-40B4-BE49-F238E27FC236}">
                <a16:creationId xmlns:a16="http://schemas.microsoft.com/office/drawing/2014/main" id="{7DC530E1-0888-4961-8762-7A80A95203F6}"/>
              </a:ext>
            </a:extLst>
          </p:cNvPr>
          <p:cNvSpPr txBox="1">
            <a:spLocks noChangeArrowheads="1"/>
          </p:cNvSpPr>
          <p:nvPr/>
        </p:nvSpPr>
        <p:spPr bwMode="auto">
          <a:xfrm>
            <a:off x="2514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58390" name="Text Box 22">
            <a:extLst>
              <a:ext uri="{FF2B5EF4-FFF2-40B4-BE49-F238E27FC236}">
                <a16:creationId xmlns:a16="http://schemas.microsoft.com/office/drawing/2014/main" id="{339CAACB-E891-4CE2-ADAD-E2787AF4D254}"/>
              </a:ext>
            </a:extLst>
          </p:cNvPr>
          <p:cNvSpPr txBox="1">
            <a:spLocks noChangeArrowheads="1"/>
          </p:cNvSpPr>
          <p:nvPr/>
        </p:nvSpPr>
        <p:spPr bwMode="auto">
          <a:xfrm>
            <a:off x="32321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58391" name="Text Box 23">
            <a:extLst>
              <a:ext uri="{FF2B5EF4-FFF2-40B4-BE49-F238E27FC236}">
                <a16:creationId xmlns:a16="http://schemas.microsoft.com/office/drawing/2014/main" id="{A9538380-EA54-462A-B00A-07C4C8CF505B}"/>
              </a:ext>
            </a:extLst>
          </p:cNvPr>
          <p:cNvSpPr txBox="1">
            <a:spLocks noChangeArrowheads="1"/>
          </p:cNvSpPr>
          <p:nvPr/>
        </p:nvSpPr>
        <p:spPr bwMode="auto">
          <a:xfrm>
            <a:off x="39179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58392" name="Text Box 24">
            <a:extLst>
              <a:ext uri="{FF2B5EF4-FFF2-40B4-BE49-F238E27FC236}">
                <a16:creationId xmlns:a16="http://schemas.microsoft.com/office/drawing/2014/main" id="{1DDBF98C-1D0A-405A-8883-788B6B052AC9}"/>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58393" name="Text Box 25">
            <a:extLst>
              <a:ext uri="{FF2B5EF4-FFF2-40B4-BE49-F238E27FC236}">
                <a16:creationId xmlns:a16="http://schemas.microsoft.com/office/drawing/2014/main" id="{E3AAF831-0EE1-40A3-9157-EA0FB360FC18}"/>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58394" name="Text Box 26">
            <a:extLst>
              <a:ext uri="{FF2B5EF4-FFF2-40B4-BE49-F238E27FC236}">
                <a16:creationId xmlns:a16="http://schemas.microsoft.com/office/drawing/2014/main" id="{3C7529F7-35D4-4B4E-A5CA-B9A835130B3E}"/>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58395" name="Text Box 27">
            <a:extLst>
              <a:ext uri="{FF2B5EF4-FFF2-40B4-BE49-F238E27FC236}">
                <a16:creationId xmlns:a16="http://schemas.microsoft.com/office/drawing/2014/main" id="{C32F6688-901E-4EB0-8AEC-5075B9B8F5D6}"/>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58396" name="Text Box 28">
            <a:extLst>
              <a:ext uri="{FF2B5EF4-FFF2-40B4-BE49-F238E27FC236}">
                <a16:creationId xmlns:a16="http://schemas.microsoft.com/office/drawing/2014/main" id="{2B3A06EE-8B20-4FEA-88BB-DFCBF9FB8990}"/>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58397" name="Line 29">
            <a:extLst>
              <a:ext uri="{FF2B5EF4-FFF2-40B4-BE49-F238E27FC236}">
                <a16:creationId xmlns:a16="http://schemas.microsoft.com/office/drawing/2014/main" id="{351BA3E2-CFCA-48D4-85D7-2A01F4D35752}"/>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8398" name="Line 30">
            <a:extLst>
              <a:ext uri="{FF2B5EF4-FFF2-40B4-BE49-F238E27FC236}">
                <a16:creationId xmlns:a16="http://schemas.microsoft.com/office/drawing/2014/main" id="{9EF1E428-0ECF-477C-BB6F-8BF8C0CABB30}"/>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8399" name="Text Box 31">
            <a:extLst>
              <a:ext uri="{FF2B5EF4-FFF2-40B4-BE49-F238E27FC236}">
                <a16:creationId xmlns:a16="http://schemas.microsoft.com/office/drawing/2014/main" id="{D85910F1-4ED3-486A-963C-4786DB4CE961}"/>
              </a:ext>
            </a:extLst>
          </p:cNvPr>
          <p:cNvSpPr txBox="1">
            <a:spLocks noChangeArrowheads="1"/>
          </p:cNvSpPr>
          <p:nvPr/>
        </p:nvSpPr>
        <p:spPr bwMode="auto">
          <a:xfrm>
            <a:off x="1501776" y="1949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partition(arr,0,3)</a:t>
            </a:r>
          </a:p>
        </p:txBody>
      </p:sp>
      <p:sp>
        <p:nvSpPr>
          <p:cNvPr id="58400" name="Text Box 32">
            <a:extLst>
              <a:ext uri="{FF2B5EF4-FFF2-40B4-BE49-F238E27FC236}">
                <a16:creationId xmlns:a16="http://schemas.microsoft.com/office/drawing/2014/main" id="{FAB72059-B67B-4D36-A21E-E6CA19A22C04}"/>
              </a:ext>
            </a:extLst>
          </p:cNvPr>
          <p:cNvSpPr txBox="1">
            <a:spLocks noChangeArrowheads="1"/>
          </p:cNvSpPr>
          <p:nvPr/>
        </p:nvSpPr>
        <p:spPr bwMode="auto">
          <a:xfrm>
            <a:off x="1752600" y="3505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58401" name="Line 33">
            <a:extLst>
              <a:ext uri="{FF2B5EF4-FFF2-40B4-BE49-F238E27FC236}">
                <a16:creationId xmlns:a16="http://schemas.microsoft.com/office/drawing/2014/main" id="{A4B8F27E-3886-4D14-826D-4F356A9A2AAF}"/>
              </a:ext>
            </a:extLst>
          </p:cNvPr>
          <p:cNvSpPr>
            <a:spLocks noChangeShapeType="1"/>
          </p:cNvSpPr>
          <p:nvPr/>
        </p:nvSpPr>
        <p:spPr bwMode="auto">
          <a:xfrm flipV="1">
            <a:off x="1997075" y="3217863"/>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8402" name="Text Box 34">
            <a:extLst>
              <a:ext uri="{FF2B5EF4-FFF2-40B4-BE49-F238E27FC236}">
                <a16:creationId xmlns:a16="http://schemas.microsoft.com/office/drawing/2014/main" id="{CBD654F1-6228-4415-A6FE-43E2085B5BCF}"/>
              </a:ext>
            </a:extLst>
          </p:cNvPr>
          <p:cNvSpPr txBox="1">
            <a:spLocks noChangeArrowheads="1"/>
          </p:cNvSpPr>
          <p:nvPr/>
        </p:nvSpPr>
        <p:spPr bwMode="auto">
          <a:xfrm>
            <a:off x="1722438" y="4038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58403" name="Line 35">
            <a:extLst>
              <a:ext uri="{FF2B5EF4-FFF2-40B4-BE49-F238E27FC236}">
                <a16:creationId xmlns:a16="http://schemas.microsoft.com/office/drawing/2014/main" id="{567B5664-CAF6-426E-B5B9-B480CDC61588}"/>
              </a:ext>
            </a:extLst>
          </p:cNvPr>
          <p:cNvSpPr>
            <a:spLocks noChangeShapeType="1"/>
          </p:cNvSpPr>
          <p:nvPr/>
        </p:nvSpPr>
        <p:spPr bwMode="auto">
          <a:xfrm flipV="1">
            <a:off x="2003425" y="3800475"/>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8404" name="Text Box 36">
            <a:extLst>
              <a:ext uri="{FF2B5EF4-FFF2-40B4-BE49-F238E27FC236}">
                <a16:creationId xmlns:a16="http://schemas.microsoft.com/office/drawing/2014/main" id="{76BB4009-1DEA-49B9-97C0-ED762EBC942D}"/>
              </a:ext>
            </a:extLst>
          </p:cNvPr>
          <p:cNvSpPr txBox="1">
            <a:spLocks noChangeArrowheads="1"/>
          </p:cNvSpPr>
          <p:nvPr/>
        </p:nvSpPr>
        <p:spPr bwMode="auto">
          <a:xfrm>
            <a:off x="4556125" y="4308475"/>
            <a:ext cx="371287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&amp; left CROSS!!!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1 - Swap pivot and arr[right]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8405" name="Text Box 37">
            <a:extLst>
              <a:ext uri="{FF2B5EF4-FFF2-40B4-BE49-F238E27FC236}">
                <a16:creationId xmlns:a16="http://schemas.microsoft.com/office/drawing/2014/main" id="{BF5E4672-3AEA-40A3-AAA8-F626CD18471E}"/>
              </a:ext>
            </a:extLst>
          </p:cNvPr>
          <p:cNvSpPr txBox="1">
            <a:spLocks noChangeArrowheads="1"/>
          </p:cNvSpPr>
          <p:nvPr/>
        </p:nvSpPr>
        <p:spPr bwMode="auto">
          <a:xfrm>
            <a:off x="4556126" y="4308476"/>
            <a:ext cx="520366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&amp; left CROSS!!!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1 - Swap pivot and arr[right]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2 - Return new location of pivot to caller</a:t>
            </a:r>
          </a:p>
        </p:txBody>
      </p:sp>
      <p:sp>
        <p:nvSpPr>
          <p:cNvPr id="58406" name="Rectangle 38">
            <a:extLst>
              <a:ext uri="{FF2B5EF4-FFF2-40B4-BE49-F238E27FC236}">
                <a16:creationId xmlns:a16="http://schemas.microsoft.com/office/drawing/2014/main" id="{126FB434-D049-4EA4-AA11-70A6DECFF349}"/>
              </a:ext>
            </a:extLst>
          </p:cNvPr>
          <p:cNvSpPr>
            <a:spLocks noChangeArrowheads="1"/>
          </p:cNvSpPr>
          <p:nvPr/>
        </p:nvSpPr>
        <p:spPr bwMode="auto">
          <a:xfrm>
            <a:off x="5505450" y="5805488"/>
            <a:ext cx="1885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return 0</a:t>
            </a:r>
          </a:p>
        </p:txBody>
      </p:sp>
      <p:sp>
        <p:nvSpPr>
          <p:cNvPr id="58407" name="Text Box 39">
            <a:extLst>
              <a:ext uri="{FF2B5EF4-FFF2-40B4-BE49-F238E27FC236}">
                <a16:creationId xmlns:a16="http://schemas.microsoft.com/office/drawing/2014/main" id="{525F87CC-11CA-4A78-AFD7-E48C2396944D}"/>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Tree>
    <p:extLst>
      <p:ext uri="{BB962C8B-B14F-4D97-AF65-F5344CB8AC3E}">
        <p14:creationId xmlns:p14="http://schemas.microsoft.com/office/powerpoint/2010/main" val="71549763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a:extLst>
              <a:ext uri="{FF2B5EF4-FFF2-40B4-BE49-F238E27FC236}">
                <a16:creationId xmlns:a16="http://schemas.microsoft.com/office/drawing/2014/main" id="{C021184E-415E-41E6-9A59-E97E69DB6A5A}"/>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59395" name="Text Box 3">
            <a:extLst>
              <a:ext uri="{FF2B5EF4-FFF2-40B4-BE49-F238E27FC236}">
                <a16:creationId xmlns:a16="http://schemas.microsoft.com/office/drawing/2014/main" id="{B0EBB9DA-276E-4D5B-8F1F-4904A5A9CC1B}"/>
              </a:ext>
            </a:extLst>
          </p:cNvPr>
          <p:cNvSpPr txBox="1">
            <a:spLocks noChangeArrowheads="1"/>
          </p:cNvSpPr>
          <p:nvPr/>
        </p:nvSpPr>
        <p:spPr bwMode="auto">
          <a:xfrm>
            <a:off x="1676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3</a:t>
            </a:r>
          </a:p>
        </p:txBody>
      </p:sp>
      <p:sp>
        <p:nvSpPr>
          <p:cNvPr id="59396" name="Text Box 4">
            <a:extLst>
              <a:ext uri="{FF2B5EF4-FFF2-40B4-BE49-F238E27FC236}">
                <a16:creationId xmlns:a16="http://schemas.microsoft.com/office/drawing/2014/main" id="{9C86A272-EF6A-46EF-957F-FD27402E0F43}"/>
              </a:ext>
            </a:extLst>
          </p:cNvPr>
          <p:cNvSpPr txBox="1">
            <a:spLocks noChangeArrowheads="1"/>
          </p:cNvSpPr>
          <p:nvPr/>
        </p:nvSpPr>
        <p:spPr bwMode="auto">
          <a:xfrm>
            <a:off x="2362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59397" name="Text Box 5">
            <a:extLst>
              <a:ext uri="{FF2B5EF4-FFF2-40B4-BE49-F238E27FC236}">
                <a16:creationId xmlns:a16="http://schemas.microsoft.com/office/drawing/2014/main" id="{4DBE8D54-2005-4E75-ADDF-1F05D65AF2E7}"/>
              </a:ext>
            </a:extLst>
          </p:cNvPr>
          <p:cNvSpPr txBox="1">
            <a:spLocks noChangeArrowheads="1"/>
          </p:cNvSpPr>
          <p:nvPr/>
        </p:nvSpPr>
        <p:spPr bwMode="auto">
          <a:xfrm>
            <a:off x="30480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59398" name="Text Box 6">
            <a:extLst>
              <a:ext uri="{FF2B5EF4-FFF2-40B4-BE49-F238E27FC236}">
                <a16:creationId xmlns:a16="http://schemas.microsoft.com/office/drawing/2014/main" id="{076F354C-03E2-41AB-80BC-F147C5CFC2F9}"/>
              </a:ext>
            </a:extLst>
          </p:cNvPr>
          <p:cNvSpPr txBox="1">
            <a:spLocks noChangeArrowheads="1"/>
          </p:cNvSpPr>
          <p:nvPr/>
        </p:nvSpPr>
        <p:spPr bwMode="auto">
          <a:xfrm>
            <a:off x="37338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59399" name="Text Box 7">
            <a:extLst>
              <a:ext uri="{FF2B5EF4-FFF2-40B4-BE49-F238E27FC236}">
                <a16:creationId xmlns:a16="http://schemas.microsoft.com/office/drawing/2014/main" id="{2702EAE8-C351-49F7-877A-A982AFD9D37F}"/>
              </a:ext>
            </a:extLst>
          </p:cNvPr>
          <p:cNvSpPr txBox="1">
            <a:spLocks noChangeArrowheads="1"/>
          </p:cNvSpPr>
          <p:nvPr/>
        </p:nvSpPr>
        <p:spPr bwMode="auto">
          <a:xfrm>
            <a:off x="1828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59400" name="Text Box 8">
            <a:extLst>
              <a:ext uri="{FF2B5EF4-FFF2-40B4-BE49-F238E27FC236}">
                <a16:creationId xmlns:a16="http://schemas.microsoft.com/office/drawing/2014/main" id="{FA421D23-A76B-49F1-870E-0B001758BAFF}"/>
              </a:ext>
            </a:extLst>
          </p:cNvPr>
          <p:cNvSpPr txBox="1">
            <a:spLocks noChangeArrowheads="1"/>
          </p:cNvSpPr>
          <p:nvPr/>
        </p:nvSpPr>
        <p:spPr bwMode="auto">
          <a:xfrm>
            <a:off x="2514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59401" name="Text Box 9">
            <a:extLst>
              <a:ext uri="{FF2B5EF4-FFF2-40B4-BE49-F238E27FC236}">
                <a16:creationId xmlns:a16="http://schemas.microsoft.com/office/drawing/2014/main" id="{C28C3537-44C1-4F05-ACE4-BD5CBC237D76}"/>
              </a:ext>
            </a:extLst>
          </p:cNvPr>
          <p:cNvSpPr txBox="1">
            <a:spLocks noChangeArrowheads="1"/>
          </p:cNvSpPr>
          <p:nvPr/>
        </p:nvSpPr>
        <p:spPr bwMode="auto">
          <a:xfrm>
            <a:off x="32321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59402" name="Text Box 10">
            <a:extLst>
              <a:ext uri="{FF2B5EF4-FFF2-40B4-BE49-F238E27FC236}">
                <a16:creationId xmlns:a16="http://schemas.microsoft.com/office/drawing/2014/main" id="{0EF94774-C8FC-4A47-905A-A1FB1B6590DE}"/>
              </a:ext>
            </a:extLst>
          </p:cNvPr>
          <p:cNvSpPr txBox="1">
            <a:spLocks noChangeArrowheads="1"/>
          </p:cNvSpPr>
          <p:nvPr/>
        </p:nvSpPr>
        <p:spPr bwMode="auto">
          <a:xfrm>
            <a:off x="39179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59403" name="Text Box 11">
            <a:extLst>
              <a:ext uri="{FF2B5EF4-FFF2-40B4-BE49-F238E27FC236}">
                <a16:creationId xmlns:a16="http://schemas.microsoft.com/office/drawing/2014/main" id="{7AA7CA41-4969-4A2C-B64C-EDAFAE7D4F5D}"/>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59404" name="Text Box 12">
            <a:extLst>
              <a:ext uri="{FF2B5EF4-FFF2-40B4-BE49-F238E27FC236}">
                <a16:creationId xmlns:a16="http://schemas.microsoft.com/office/drawing/2014/main" id="{D33C19E0-2A38-43A5-A5E1-61D7AC055747}"/>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59405" name="Text Box 13">
            <a:extLst>
              <a:ext uri="{FF2B5EF4-FFF2-40B4-BE49-F238E27FC236}">
                <a16:creationId xmlns:a16="http://schemas.microsoft.com/office/drawing/2014/main" id="{5BF1414A-7517-47E9-B3FC-AB1DD841BD91}"/>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59406" name="Text Box 14">
            <a:extLst>
              <a:ext uri="{FF2B5EF4-FFF2-40B4-BE49-F238E27FC236}">
                <a16:creationId xmlns:a16="http://schemas.microsoft.com/office/drawing/2014/main" id="{12ED19A9-1A27-4578-A0EF-1D05AC58CADB}"/>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59407" name="Text Box 15">
            <a:extLst>
              <a:ext uri="{FF2B5EF4-FFF2-40B4-BE49-F238E27FC236}">
                <a16:creationId xmlns:a16="http://schemas.microsoft.com/office/drawing/2014/main" id="{C7387E6D-A08E-4886-A9DF-6A4D71BC086D}"/>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59408" name="Line 16">
            <a:extLst>
              <a:ext uri="{FF2B5EF4-FFF2-40B4-BE49-F238E27FC236}">
                <a16:creationId xmlns:a16="http://schemas.microsoft.com/office/drawing/2014/main" id="{1B48D1AA-C4A0-4C30-B87C-F99C1CD1503A}"/>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9409" name="Line 17">
            <a:extLst>
              <a:ext uri="{FF2B5EF4-FFF2-40B4-BE49-F238E27FC236}">
                <a16:creationId xmlns:a16="http://schemas.microsoft.com/office/drawing/2014/main" id="{77DAED2E-2417-46D9-A713-52A65072B254}"/>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9416" name="Text Box 24">
            <a:extLst>
              <a:ext uri="{FF2B5EF4-FFF2-40B4-BE49-F238E27FC236}">
                <a16:creationId xmlns:a16="http://schemas.microsoft.com/office/drawing/2014/main" id="{BA8E4478-3BE6-48B2-8800-1A8164BFC5F1}"/>
              </a:ext>
            </a:extLst>
          </p:cNvPr>
          <p:cNvSpPr txBox="1">
            <a:spLocks noChangeArrowheads="1"/>
          </p:cNvSpPr>
          <p:nvPr/>
        </p:nvSpPr>
        <p:spPr bwMode="auto">
          <a:xfrm>
            <a:off x="4556125" y="43084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9418" name="Text Box 26">
            <a:extLst>
              <a:ext uri="{FF2B5EF4-FFF2-40B4-BE49-F238E27FC236}">
                <a16:creationId xmlns:a16="http://schemas.microsoft.com/office/drawing/2014/main" id="{B9A715FF-A014-4B9D-A7CA-6B260989E1A6}"/>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59419" name="Text Box 27">
            <a:extLst>
              <a:ext uri="{FF2B5EF4-FFF2-40B4-BE49-F238E27FC236}">
                <a16:creationId xmlns:a16="http://schemas.microsoft.com/office/drawing/2014/main" id="{00494BD6-A829-405D-9907-D8C64DB670A7}"/>
              </a:ext>
            </a:extLst>
          </p:cNvPr>
          <p:cNvSpPr txBox="1">
            <a:spLocks noChangeArrowheads="1"/>
          </p:cNvSpPr>
          <p:nvPr/>
        </p:nvSpPr>
        <p:spPr bwMode="auto">
          <a:xfrm>
            <a:off x="4556125" y="4308476"/>
            <a:ext cx="384752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Recursive calls to quickSort()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using partitioned array...</a:t>
            </a:r>
          </a:p>
        </p:txBody>
      </p:sp>
    </p:spTree>
    <p:extLst>
      <p:ext uri="{BB962C8B-B14F-4D97-AF65-F5344CB8AC3E}">
        <p14:creationId xmlns:p14="http://schemas.microsoft.com/office/powerpoint/2010/main" val="4161123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a:extLst>
              <a:ext uri="{FF2B5EF4-FFF2-40B4-BE49-F238E27FC236}">
                <a16:creationId xmlns:a16="http://schemas.microsoft.com/office/drawing/2014/main" id="{01C06BA0-F150-4755-A1D8-27F64CA6086C}"/>
              </a:ext>
            </a:extLst>
          </p:cNvPr>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pPr indent="0">
              <a:defRPr/>
            </a:pPr>
            <a:endParaRPr lang="en-US" dirty="0"/>
          </a:p>
        </p:txBody>
      </p:sp>
      <p:sp>
        <p:nvSpPr>
          <p:cNvPr id="16387" name="Rectangle 3">
            <a:extLst>
              <a:ext uri="{FF2B5EF4-FFF2-40B4-BE49-F238E27FC236}">
                <a16:creationId xmlns:a16="http://schemas.microsoft.com/office/drawing/2014/main" id="{DC9888CD-654F-46DF-B03D-48F105743CAC}"/>
              </a:ext>
            </a:extLst>
          </p:cNvPr>
          <p:cNvSpPr>
            <a:spLocks noChangeArrowheads="1"/>
          </p:cNvSpPr>
          <p:nvPr/>
        </p:nvSpPr>
        <p:spPr bwMode="auto">
          <a:xfrm>
            <a:off x="2203450" y="5334001"/>
            <a:ext cx="7854950" cy="461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1" i="0" u="none" strike="noStrike" kern="1200" cap="none" spc="0" normalizeH="0" baseline="0" noProof="0">
                <a:ln>
                  <a:noFill/>
                </a:ln>
                <a:solidFill>
                  <a:srgbClr val="FC0128"/>
                </a:solidFill>
                <a:effectLst/>
                <a:uLnTx/>
                <a:uFillTx/>
                <a:latin typeface="Courier New" panose="02070309020205020404" pitchFamily="49" charset="0"/>
                <a:ea typeface="+mn-ea"/>
                <a:cs typeface="+mn-cs"/>
              </a:rPr>
              <a:t>27</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7FFF00"/>
                </a:solidFill>
                <a:effectLst/>
                <a:uLnTx/>
                <a:uFillTx/>
                <a:latin typeface="Courier New" panose="02070309020205020404" pitchFamily="49" charset="0"/>
                <a:ea typeface="+mn-ea"/>
                <a:cs typeface="+mn-cs"/>
              </a:rPr>
              <a:t>14  9 22 8 14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56 31 41</a:t>
            </a:r>
            <a:r>
              <a:rPr kumimoji="0" lang="en-US" altLang="ti-ET" sz="2400" b="1" i="0" u="none" strike="noStrike" kern="1200" cap="none" spc="0" normalizeH="0" baseline="0" noProof="0">
                <a:ln>
                  <a:noFill/>
                </a:ln>
                <a:solidFill>
                  <a:srgbClr val="D4A45A"/>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919191"/>
                </a:solidFill>
                <a:effectLst/>
                <a:uLnTx/>
                <a:uFillTx/>
                <a:latin typeface="Courier New" panose="02070309020205020404" pitchFamily="49" charset="0"/>
                <a:ea typeface="+mn-ea"/>
                <a:cs typeface="+mn-cs"/>
              </a:rPr>
              <a:t>53 99 11 2 24</a:t>
            </a:r>
          </a:p>
        </p:txBody>
      </p:sp>
      <p:sp>
        <p:nvSpPr>
          <p:cNvPr id="16388" name="Rectangle 4">
            <a:extLst>
              <a:ext uri="{FF2B5EF4-FFF2-40B4-BE49-F238E27FC236}">
                <a16:creationId xmlns:a16="http://schemas.microsoft.com/office/drawing/2014/main" id="{7B148C36-B085-4BC1-82E1-28A2EB908FE1}"/>
              </a:ext>
            </a:extLst>
          </p:cNvPr>
          <p:cNvSpPr>
            <a:spLocks noChangeArrowheads="1"/>
          </p:cNvSpPr>
          <p:nvPr/>
        </p:nvSpPr>
        <p:spPr bwMode="auto">
          <a:xfrm>
            <a:off x="2058988" y="4495801"/>
            <a:ext cx="800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first   lastSmall                                        i                      unknown</a:t>
            </a:r>
          </a:p>
        </p:txBody>
      </p:sp>
      <p:sp>
        <p:nvSpPr>
          <p:cNvPr id="16389" name="Line 5">
            <a:extLst>
              <a:ext uri="{FF2B5EF4-FFF2-40B4-BE49-F238E27FC236}">
                <a16:creationId xmlns:a16="http://schemas.microsoft.com/office/drawing/2014/main" id="{F7FDE3DE-B8A7-4241-864A-E47F63563B75}"/>
              </a:ext>
            </a:extLst>
          </p:cNvPr>
          <p:cNvSpPr>
            <a:spLocks noChangeShapeType="1"/>
          </p:cNvSpPr>
          <p:nvPr/>
        </p:nvSpPr>
        <p:spPr bwMode="auto">
          <a:xfrm>
            <a:off x="25146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6390" name="Line 6">
            <a:extLst>
              <a:ext uri="{FF2B5EF4-FFF2-40B4-BE49-F238E27FC236}">
                <a16:creationId xmlns:a16="http://schemas.microsoft.com/office/drawing/2014/main" id="{361655B1-3DFC-4BA1-9D84-A3AC7EDC2C24}"/>
              </a:ext>
            </a:extLst>
          </p:cNvPr>
          <p:cNvSpPr>
            <a:spLocks noChangeShapeType="1"/>
          </p:cNvSpPr>
          <p:nvPr/>
        </p:nvSpPr>
        <p:spPr bwMode="auto">
          <a:xfrm>
            <a:off x="3276600" y="4800600"/>
            <a:ext cx="4572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6391" name="Line 7">
            <a:extLst>
              <a:ext uri="{FF2B5EF4-FFF2-40B4-BE49-F238E27FC236}">
                <a16:creationId xmlns:a16="http://schemas.microsoft.com/office/drawing/2014/main" id="{1FFE9BE1-AD88-4B71-B61B-B0379AA7B96E}"/>
              </a:ext>
            </a:extLst>
          </p:cNvPr>
          <p:cNvSpPr>
            <a:spLocks noChangeShapeType="1"/>
          </p:cNvSpPr>
          <p:nvPr/>
        </p:nvSpPr>
        <p:spPr bwMode="auto">
          <a:xfrm>
            <a:off x="7162800" y="4876800"/>
            <a:ext cx="15240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6392" name="Line 8">
            <a:extLst>
              <a:ext uri="{FF2B5EF4-FFF2-40B4-BE49-F238E27FC236}">
                <a16:creationId xmlns:a16="http://schemas.microsoft.com/office/drawing/2014/main" id="{D3963092-1AF6-495D-B988-81D5DF352A70}"/>
              </a:ext>
            </a:extLst>
          </p:cNvPr>
          <p:cNvSpPr>
            <a:spLocks noChangeShapeType="1"/>
          </p:cNvSpPr>
          <p:nvPr/>
        </p:nvSpPr>
        <p:spPr bwMode="auto">
          <a:xfrm>
            <a:off x="95250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6393" name="Line 9">
            <a:extLst>
              <a:ext uri="{FF2B5EF4-FFF2-40B4-BE49-F238E27FC236}">
                <a16:creationId xmlns:a16="http://schemas.microsoft.com/office/drawing/2014/main" id="{212CD38A-CE97-4780-8251-CD1D1A5FFD00}"/>
              </a:ext>
            </a:extLst>
          </p:cNvPr>
          <p:cNvSpPr>
            <a:spLocks noChangeShapeType="1"/>
          </p:cNvSpPr>
          <p:nvPr/>
        </p:nvSpPr>
        <p:spPr bwMode="auto">
          <a:xfrm>
            <a:off x="70866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6394" name="Rectangle 10">
            <a:extLst>
              <a:ext uri="{FF2B5EF4-FFF2-40B4-BE49-F238E27FC236}">
                <a16:creationId xmlns:a16="http://schemas.microsoft.com/office/drawing/2014/main" id="{4B5F9A3F-3F75-4421-ADDB-48E5230A905B}"/>
              </a:ext>
            </a:extLst>
          </p:cNvPr>
          <p:cNvSpPr>
            <a:spLocks noChangeArrowheads="1"/>
          </p:cNvSpPr>
          <p:nvPr/>
        </p:nvSpPr>
        <p:spPr bwMode="auto">
          <a:xfrm>
            <a:off x="1982788" y="6248401"/>
            <a:ext cx="7924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partition 1: all items &lt;= pivot        partition 2: all items &gt; pivot</a:t>
            </a:r>
          </a:p>
        </p:txBody>
      </p:sp>
      <p:sp>
        <p:nvSpPr>
          <p:cNvPr id="16395" name="Line 11">
            <a:extLst>
              <a:ext uri="{FF2B5EF4-FFF2-40B4-BE49-F238E27FC236}">
                <a16:creationId xmlns:a16="http://schemas.microsoft.com/office/drawing/2014/main" id="{8A92F3F7-E580-4C72-B0BE-8BC6C6CC3036}"/>
              </a:ext>
            </a:extLst>
          </p:cNvPr>
          <p:cNvSpPr>
            <a:spLocks noChangeShapeType="1"/>
          </p:cNvSpPr>
          <p:nvPr/>
        </p:nvSpPr>
        <p:spPr bwMode="auto">
          <a:xfrm flipV="1">
            <a:off x="2590800" y="5867400"/>
            <a:ext cx="5334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6396" name="Line 12">
            <a:extLst>
              <a:ext uri="{FF2B5EF4-FFF2-40B4-BE49-F238E27FC236}">
                <a16:creationId xmlns:a16="http://schemas.microsoft.com/office/drawing/2014/main" id="{8BD01BC8-0C03-4567-A1DB-1804F9C38C4D}"/>
              </a:ext>
            </a:extLst>
          </p:cNvPr>
          <p:cNvSpPr>
            <a:spLocks noChangeShapeType="1"/>
          </p:cNvSpPr>
          <p:nvPr/>
        </p:nvSpPr>
        <p:spPr bwMode="auto">
          <a:xfrm flipV="1">
            <a:off x="6629400" y="5867400"/>
            <a:ext cx="22860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6397" name="Line 13">
            <a:extLst>
              <a:ext uri="{FF2B5EF4-FFF2-40B4-BE49-F238E27FC236}">
                <a16:creationId xmlns:a16="http://schemas.microsoft.com/office/drawing/2014/main" id="{BB3A602E-7152-44EA-8F9A-4BACB6E455E0}"/>
              </a:ext>
            </a:extLst>
          </p:cNvPr>
          <p:cNvSpPr>
            <a:spLocks noChangeShapeType="1"/>
          </p:cNvSpPr>
          <p:nvPr/>
        </p:nvSpPr>
        <p:spPr bwMode="auto">
          <a:xfrm>
            <a:off x="54864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637967" name="Rectangle 15">
            <a:extLst>
              <a:ext uri="{FF2B5EF4-FFF2-40B4-BE49-F238E27FC236}">
                <a16:creationId xmlns:a16="http://schemas.microsoft.com/office/drawing/2014/main" id="{CF9F8D60-05E3-4503-929F-4D39B3FD2837}"/>
              </a:ext>
            </a:extLst>
          </p:cNvPr>
          <p:cNvSpPr>
            <a:spLocks noGrp="1" noChangeArrowheads="1"/>
          </p:cNvSpPr>
          <p:nvPr>
            <p:ph type="body" idx="1"/>
          </p:nvPr>
        </p:nvSpPr>
        <p:spPr>
          <a:xfrm>
            <a:off x="2362200" y="1905000"/>
            <a:ext cx="8305800" cy="2895600"/>
          </a:xfrm>
        </p:spPr>
        <p:txBody>
          <a:bodyPr/>
          <a:lstStyle/>
          <a:p>
            <a:pPr lvl="1">
              <a:lnSpc>
                <a:spcPct val="90000"/>
              </a:lnSpc>
              <a:buFont typeface="Wingdings" panose="05000000000000000000" pitchFamily="2" charset="2"/>
              <a:buNone/>
              <a:defRPr/>
            </a:pPr>
            <a:br>
              <a:rPr lang="en-US" dirty="0"/>
            </a:br>
            <a:endParaRPr lang="en-US" dirty="0"/>
          </a:p>
          <a:p>
            <a:pPr lvl="1">
              <a:lnSpc>
                <a:spcPct val="90000"/>
              </a:lnSpc>
              <a:defRPr/>
            </a:pPr>
            <a:endParaRPr lang="en-US" dirty="0"/>
          </a:p>
          <a:p>
            <a:pPr lvl="1" algn="ctr">
              <a:lnSpc>
                <a:spcPct val="90000"/>
              </a:lnSpc>
              <a:buFont typeface="Wingdings" panose="05000000000000000000" pitchFamily="2" charset="2"/>
              <a:buNone/>
              <a:defRPr/>
            </a:pPr>
            <a:r>
              <a:rPr lang="en-US" dirty="0" err="1"/>
              <a:t>i</a:t>
            </a:r>
            <a:r>
              <a:rPr lang="en-US" dirty="0"/>
              <a:t> == 9   </a:t>
            </a:r>
          </a:p>
        </p:txBody>
      </p:sp>
    </p:spTree>
    <p:extLst>
      <p:ext uri="{BB962C8B-B14F-4D97-AF65-F5344CB8AC3E}">
        <p14:creationId xmlns:p14="http://schemas.microsoft.com/office/powerpoint/2010/main" val="2274991773"/>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a:extLst>
              <a:ext uri="{FF2B5EF4-FFF2-40B4-BE49-F238E27FC236}">
                <a16:creationId xmlns:a16="http://schemas.microsoft.com/office/drawing/2014/main" id="{C61E3B80-F158-45FE-A534-91581EA7AEC0}"/>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61451" name="Text Box 11">
            <a:extLst>
              <a:ext uri="{FF2B5EF4-FFF2-40B4-BE49-F238E27FC236}">
                <a16:creationId xmlns:a16="http://schemas.microsoft.com/office/drawing/2014/main" id="{AB3BA02A-C00D-46CF-A82C-0663336DB72B}"/>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61452" name="Text Box 12">
            <a:extLst>
              <a:ext uri="{FF2B5EF4-FFF2-40B4-BE49-F238E27FC236}">
                <a16:creationId xmlns:a16="http://schemas.microsoft.com/office/drawing/2014/main" id="{AB4B800D-BF74-48CD-AF57-BB74480F4CF0}"/>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61453" name="Text Box 13">
            <a:extLst>
              <a:ext uri="{FF2B5EF4-FFF2-40B4-BE49-F238E27FC236}">
                <a16:creationId xmlns:a16="http://schemas.microsoft.com/office/drawing/2014/main" id="{6AE76850-4E2E-42AD-A83B-F3A3AB8E868F}"/>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61454" name="Text Box 14">
            <a:extLst>
              <a:ext uri="{FF2B5EF4-FFF2-40B4-BE49-F238E27FC236}">
                <a16:creationId xmlns:a16="http://schemas.microsoft.com/office/drawing/2014/main" id="{5D1CDBFB-B74A-4555-907E-8D1E96F24380}"/>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1455" name="Text Box 15">
            <a:extLst>
              <a:ext uri="{FF2B5EF4-FFF2-40B4-BE49-F238E27FC236}">
                <a16:creationId xmlns:a16="http://schemas.microsoft.com/office/drawing/2014/main" id="{CFD0E845-56F3-4B6D-B346-4C2F1600518C}"/>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61456" name="Line 16">
            <a:extLst>
              <a:ext uri="{FF2B5EF4-FFF2-40B4-BE49-F238E27FC236}">
                <a16:creationId xmlns:a16="http://schemas.microsoft.com/office/drawing/2014/main" id="{42E4EAD7-3147-43FA-A4D6-4BEC93B18EC1}"/>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1457" name="Line 17">
            <a:extLst>
              <a:ext uri="{FF2B5EF4-FFF2-40B4-BE49-F238E27FC236}">
                <a16:creationId xmlns:a16="http://schemas.microsoft.com/office/drawing/2014/main" id="{F0628F93-8674-46E1-9DA7-684F8F17E4DA}"/>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1458" name="Text Box 18">
            <a:extLst>
              <a:ext uri="{FF2B5EF4-FFF2-40B4-BE49-F238E27FC236}">
                <a16:creationId xmlns:a16="http://schemas.microsoft.com/office/drawing/2014/main" id="{850207B1-D536-48FC-BAE4-149E4E9A786E}"/>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61459" name="Text Box 19">
            <a:extLst>
              <a:ext uri="{FF2B5EF4-FFF2-40B4-BE49-F238E27FC236}">
                <a16:creationId xmlns:a16="http://schemas.microsoft.com/office/drawing/2014/main" id="{29D99F93-935C-47D7-9AAB-84572610EC61}"/>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61460" name="Text Box 20">
            <a:extLst>
              <a:ext uri="{FF2B5EF4-FFF2-40B4-BE49-F238E27FC236}">
                <a16:creationId xmlns:a16="http://schemas.microsoft.com/office/drawing/2014/main" id="{46EEF63C-5C42-4421-BF4D-52D1DA91B7D1}"/>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1461" name="Text Box 21">
            <a:extLst>
              <a:ext uri="{FF2B5EF4-FFF2-40B4-BE49-F238E27FC236}">
                <a16:creationId xmlns:a16="http://schemas.microsoft.com/office/drawing/2014/main" id="{EC1E1190-5D31-48CB-85A2-47131616FECE}"/>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61462" name="Text Box 22">
            <a:extLst>
              <a:ext uri="{FF2B5EF4-FFF2-40B4-BE49-F238E27FC236}">
                <a16:creationId xmlns:a16="http://schemas.microsoft.com/office/drawing/2014/main" id="{F6F5A4FC-DEC9-4A47-AC69-0198E9FEA87E}"/>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61463" name="Text Box 23">
            <a:extLst>
              <a:ext uri="{FF2B5EF4-FFF2-40B4-BE49-F238E27FC236}">
                <a16:creationId xmlns:a16="http://schemas.microsoft.com/office/drawing/2014/main" id="{5B0BC4A0-A989-41E1-81F1-BBE8857FB656}"/>
              </a:ext>
            </a:extLst>
          </p:cNvPr>
          <p:cNvSpPr txBox="1">
            <a:spLocks noChangeArrowheads="1"/>
          </p:cNvSpPr>
          <p:nvPr/>
        </p:nvSpPr>
        <p:spPr bwMode="auto">
          <a:xfrm>
            <a:off x="51816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61464" name="Text Box 24">
            <a:extLst>
              <a:ext uri="{FF2B5EF4-FFF2-40B4-BE49-F238E27FC236}">
                <a16:creationId xmlns:a16="http://schemas.microsoft.com/office/drawing/2014/main" id="{C5C743F9-564B-42C1-877A-2807C59A6185}"/>
              </a:ext>
            </a:extLst>
          </p:cNvPr>
          <p:cNvSpPr txBox="1">
            <a:spLocks noChangeArrowheads="1"/>
          </p:cNvSpPr>
          <p:nvPr/>
        </p:nvSpPr>
        <p:spPr bwMode="auto">
          <a:xfrm>
            <a:off x="5867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1465" name="Text Box 25">
            <a:extLst>
              <a:ext uri="{FF2B5EF4-FFF2-40B4-BE49-F238E27FC236}">
                <a16:creationId xmlns:a16="http://schemas.microsoft.com/office/drawing/2014/main" id="{F4D4B3CF-49DF-447E-A613-945311818066}"/>
              </a:ext>
            </a:extLst>
          </p:cNvPr>
          <p:cNvSpPr txBox="1">
            <a:spLocks noChangeArrowheads="1"/>
          </p:cNvSpPr>
          <p:nvPr/>
        </p:nvSpPr>
        <p:spPr bwMode="auto">
          <a:xfrm>
            <a:off x="6553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61466" name="Text Box 26">
            <a:extLst>
              <a:ext uri="{FF2B5EF4-FFF2-40B4-BE49-F238E27FC236}">
                <a16:creationId xmlns:a16="http://schemas.microsoft.com/office/drawing/2014/main" id="{29419767-A642-4590-9FDE-92F169B55250}"/>
              </a:ext>
            </a:extLst>
          </p:cNvPr>
          <p:cNvSpPr txBox="1">
            <a:spLocks noChangeArrowheads="1"/>
          </p:cNvSpPr>
          <p:nvPr/>
        </p:nvSpPr>
        <p:spPr bwMode="auto">
          <a:xfrm>
            <a:off x="53340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61467" name="Text Box 27">
            <a:extLst>
              <a:ext uri="{FF2B5EF4-FFF2-40B4-BE49-F238E27FC236}">
                <a16:creationId xmlns:a16="http://schemas.microsoft.com/office/drawing/2014/main" id="{A14476B4-6EEF-42E7-8C88-27E253F1A52E}"/>
              </a:ext>
            </a:extLst>
          </p:cNvPr>
          <p:cNvSpPr txBox="1">
            <a:spLocks noChangeArrowheads="1"/>
          </p:cNvSpPr>
          <p:nvPr/>
        </p:nvSpPr>
        <p:spPr bwMode="auto">
          <a:xfrm>
            <a:off x="60515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61468" name="Text Box 28">
            <a:extLst>
              <a:ext uri="{FF2B5EF4-FFF2-40B4-BE49-F238E27FC236}">
                <a16:creationId xmlns:a16="http://schemas.microsoft.com/office/drawing/2014/main" id="{F7D3E6F9-EEF2-43E5-AF4E-A60B783239A7}"/>
              </a:ext>
            </a:extLst>
          </p:cNvPr>
          <p:cNvSpPr txBox="1">
            <a:spLocks noChangeArrowheads="1"/>
          </p:cNvSpPr>
          <p:nvPr/>
        </p:nvSpPr>
        <p:spPr bwMode="auto">
          <a:xfrm>
            <a:off x="67373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1469" name="Line 29">
            <a:extLst>
              <a:ext uri="{FF2B5EF4-FFF2-40B4-BE49-F238E27FC236}">
                <a16:creationId xmlns:a16="http://schemas.microsoft.com/office/drawing/2014/main" id="{4C839F12-2025-4B67-8EAD-D7C188D005A7}"/>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1470" name="Line 30">
            <a:extLst>
              <a:ext uri="{FF2B5EF4-FFF2-40B4-BE49-F238E27FC236}">
                <a16:creationId xmlns:a16="http://schemas.microsoft.com/office/drawing/2014/main" id="{3FF8FB01-C26F-4B65-944C-DF1D9CC1A759}"/>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07928022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a:extLst>
              <a:ext uri="{FF2B5EF4-FFF2-40B4-BE49-F238E27FC236}">
                <a16:creationId xmlns:a16="http://schemas.microsoft.com/office/drawing/2014/main" id="{9E57679F-9175-4B84-8D5A-53F105D1DD08}"/>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62467" name="Text Box 3">
            <a:extLst>
              <a:ext uri="{FF2B5EF4-FFF2-40B4-BE49-F238E27FC236}">
                <a16:creationId xmlns:a16="http://schemas.microsoft.com/office/drawing/2014/main" id="{40C38D2F-3C9B-40F6-9D6D-651AD7613228}"/>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62468" name="Text Box 4">
            <a:extLst>
              <a:ext uri="{FF2B5EF4-FFF2-40B4-BE49-F238E27FC236}">
                <a16:creationId xmlns:a16="http://schemas.microsoft.com/office/drawing/2014/main" id="{8F747AF5-726B-4EFA-BCF1-CFD6970C4CF6}"/>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62469" name="Text Box 5">
            <a:extLst>
              <a:ext uri="{FF2B5EF4-FFF2-40B4-BE49-F238E27FC236}">
                <a16:creationId xmlns:a16="http://schemas.microsoft.com/office/drawing/2014/main" id="{6CA9E063-DC8A-4FCA-84A8-1658910C01AC}"/>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62470" name="Text Box 6">
            <a:extLst>
              <a:ext uri="{FF2B5EF4-FFF2-40B4-BE49-F238E27FC236}">
                <a16:creationId xmlns:a16="http://schemas.microsoft.com/office/drawing/2014/main" id="{8F36B03D-4468-4AEC-8C30-57115AF67691}"/>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2471" name="Text Box 7">
            <a:extLst>
              <a:ext uri="{FF2B5EF4-FFF2-40B4-BE49-F238E27FC236}">
                <a16:creationId xmlns:a16="http://schemas.microsoft.com/office/drawing/2014/main" id="{0E2D33A4-C546-42F5-AF2F-F5EBE8FCB1A2}"/>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62472" name="Line 8">
            <a:extLst>
              <a:ext uri="{FF2B5EF4-FFF2-40B4-BE49-F238E27FC236}">
                <a16:creationId xmlns:a16="http://schemas.microsoft.com/office/drawing/2014/main" id="{1BC845CA-101D-447D-9425-A4338C042E8B}"/>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2473" name="Line 9">
            <a:extLst>
              <a:ext uri="{FF2B5EF4-FFF2-40B4-BE49-F238E27FC236}">
                <a16:creationId xmlns:a16="http://schemas.microsoft.com/office/drawing/2014/main" id="{56865EAC-45A6-470A-BCE4-3E2EC11E59E8}"/>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2474" name="Text Box 10">
            <a:extLst>
              <a:ext uri="{FF2B5EF4-FFF2-40B4-BE49-F238E27FC236}">
                <a16:creationId xmlns:a16="http://schemas.microsoft.com/office/drawing/2014/main" id="{2A811B96-ED05-43E0-8DA8-158A6A44AD70}"/>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62475" name="Text Box 11">
            <a:extLst>
              <a:ext uri="{FF2B5EF4-FFF2-40B4-BE49-F238E27FC236}">
                <a16:creationId xmlns:a16="http://schemas.microsoft.com/office/drawing/2014/main" id="{FF64496C-9BCF-4FDF-B97D-0578C4157154}"/>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62476" name="Text Box 12">
            <a:extLst>
              <a:ext uri="{FF2B5EF4-FFF2-40B4-BE49-F238E27FC236}">
                <a16:creationId xmlns:a16="http://schemas.microsoft.com/office/drawing/2014/main" id="{FFB5572C-048D-4AD2-94B3-A8241D4A3AF2}"/>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2477" name="Text Box 13">
            <a:extLst>
              <a:ext uri="{FF2B5EF4-FFF2-40B4-BE49-F238E27FC236}">
                <a16:creationId xmlns:a16="http://schemas.microsoft.com/office/drawing/2014/main" id="{006779B4-02EF-4CB7-A7F0-D135EEE4A5E9}"/>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62478" name="Text Box 14">
            <a:extLst>
              <a:ext uri="{FF2B5EF4-FFF2-40B4-BE49-F238E27FC236}">
                <a16:creationId xmlns:a16="http://schemas.microsoft.com/office/drawing/2014/main" id="{584A30A7-D948-4B44-A6AB-A3B19F9809F7}"/>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62479" name="Text Box 15">
            <a:extLst>
              <a:ext uri="{FF2B5EF4-FFF2-40B4-BE49-F238E27FC236}">
                <a16:creationId xmlns:a16="http://schemas.microsoft.com/office/drawing/2014/main" id="{453AC53D-BC2F-4958-A57C-1E1000E0EAF9}"/>
              </a:ext>
            </a:extLst>
          </p:cNvPr>
          <p:cNvSpPr txBox="1">
            <a:spLocks noChangeArrowheads="1"/>
          </p:cNvSpPr>
          <p:nvPr/>
        </p:nvSpPr>
        <p:spPr bwMode="auto">
          <a:xfrm>
            <a:off x="51816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62480" name="Text Box 16">
            <a:extLst>
              <a:ext uri="{FF2B5EF4-FFF2-40B4-BE49-F238E27FC236}">
                <a16:creationId xmlns:a16="http://schemas.microsoft.com/office/drawing/2014/main" id="{E8B89C49-7746-465F-A143-FF894AAB49BA}"/>
              </a:ext>
            </a:extLst>
          </p:cNvPr>
          <p:cNvSpPr txBox="1">
            <a:spLocks noChangeArrowheads="1"/>
          </p:cNvSpPr>
          <p:nvPr/>
        </p:nvSpPr>
        <p:spPr bwMode="auto">
          <a:xfrm>
            <a:off x="5867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2481" name="Text Box 17">
            <a:extLst>
              <a:ext uri="{FF2B5EF4-FFF2-40B4-BE49-F238E27FC236}">
                <a16:creationId xmlns:a16="http://schemas.microsoft.com/office/drawing/2014/main" id="{D3557893-9486-4D5B-9485-6911BC81DDB1}"/>
              </a:ext>
            </a:extLst>
          </p:cNvPr>
          <p:cNvSpPr txBox="1">
            <a:spLocks noChangeArrowheads="1"/>
          </p:cNvSpPr>
          <p:nvPr/>
        </p:nvSpPr>
        <p:spPr bwMode="auto">
          <a:xfrm>
            <a:off x="6553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62482" name="Text Box 18">
            <a:extLst>
              <a:ext uri="{FF2B5EF4-FFF2-40B4-BE49-F238E27FC236}">
                <a16:creationId xmlns:a16="http://schemas.microsoft.com/office/drawing/2014/main" id="{F8171C4E-A893-477E-B962-B9C698CD2A54}"/>
              </a:ext>
            </a:extLst>
          </p:cNvPr>
          <p:cNvSpPr txBox="1">
            <a:spLocks noChangeArrowheads="1"/>
          </p:cNvSpPr>
          <p:nvPr/>
        </p:nvSpPr>
        <p:spPr bwMode="auto">
          <a:xfrm>
            <a:off x="53340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62483" name="Text Box 19">
            <a:extLst>
              <a:ext uri="{FF2B5EF4-FFF2-40B4-BE49-F238E27FC236}">
                <a16:creationId xmlns:a16="http://schemas.microsoft.com/office/drawing/2014/main" id="{4E1E28F5-B97F-40A3-A598-CE51AF40C181}"/>
              </a:ext>
            </a:extLst>
          </p:cNvPr>
          <p:cNvSpPr txBox="1">
            <a:spLocks noChangeArrowheads="1"/>
          </p:cNvSpPr>
          <p:nvPr/>
        </p:nvSpPr>
        <p:spPr bwMode="auto">
          <a:xfrm>
            <a:off x="60515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62484" name="Text Box 20">
            <a:extLst>
              <a:ext uri="{FF2B5EF4-FFF2-40B4-BE49-F238E27FC236}">
                <a16:creationId xmlns:a16="http://schemas.microsoft.com/office/drawing/2014/main" id="{4F856708-2BA2-4262-95A6-E3350E859BA4}"/>
              </a:ext>
            </a:extLst>
          </p:cNvPr>
          <p:cNvSpPr txBox="1">
            <a:spLocks noChangeArrowheads="1"/>
          </p:cNvSpPr>
          <p:nvPr/>
        </p:nvSpPr>
        <p:spPr bwMode="auto">
          <a:xfrm>
            <a:off x="67373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2485" name="Line 21">
            <a:extLst>
              <a:ext uri="{FF2B5EF4-FFF2-40B4-BE49-F238E27FC236}">
                <a16:creationId xmlns:a16="http://schemas.microsoft.com/office/drawing/2014/main" id="{BB4EB275-3831-4134-935B-315C4774B57C}"/>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2486" name="Line 22">
            <a:extLst>
              <a:ext uri="{FF2B5EF4-FFF2-40B4-BE49-F238E27FC236}">
                <a16:creationId xmlns:a16="http://schemas.microsoft.com/office/drawing/2014/main" id="{ED23A4AE-4B29-4372-A092-C311174647D2}"/>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2487" name="Text Box 23">
            <a:extLst>
              <a:ext uri="{FF2B5EF4-FFF2-40B4-BE49-F238E27FC236}">
                <a16:creationId xmlns:a16="http://schemas.microsoft.com/office/drawing/2014/main" id="{678C4835-B04B-4533-BC51-1B39C58AA52D}"/>
              </a:ext>
            </a:extLst>
          </p:cNvPr>
          <p:cNvSpPr txBox="1">
            <a:spLocks noChangeArrowheads="1"/>
          </p:cNvSpPr>
          <p:nvPr/>
        </p:nvSpPr>
        <p:spPr bwMode="auto">
          <a:xfrm>
            <a:off x="4556125" y="4308476"/>
            <a:ext cx="28055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Base case triggered...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halting recursion.</a:t>
            </a:r>
          </a:p>
        </p:txBody>
      </p:sp>
    </p:spTree>
    <p:extLst>
      <p:ext uri="{BB962C8B-B14F-4D97-AF65-F5344CB8AC3E}">
        <p14:creationId xmlns:p14="http://schemas.microsoft.com/office/powerpoint/2010/main" val="423975055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id="{087B43C5-4D54-4489-8F14-A3B3CB1EF465}"/>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63491" name="Text Box 3">
            <a:extLst>
              <a:ext uri="{FF2B5EF4-FFF2-40B4-BE49-F238E27FC236}">
                <a16:creationId xmlns:a16="http://schemas.microsoft.com/office/drawing/2014/main" id="{ED1A1C38-8A09-4FB0-8138-983B7371C305}"/>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63492" name="Text Box 4">
            <a:extLst>
              <a:ext uri="{FF2B5EF4-FFF2-40B4-BE49-F238E27FC236}">
                <a16:creationId xmlns:a16="http://schemas.microsoft.com/office/drawing/2014/main" id="{51DCEEF0-2978-4B5E-BBB4-FF4202FB54E5}"/>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63493" name="Text Box 5">
            <a:extLst>
              <a:ext uri="{FF2B5EF4-FFF2-40B4-BE49-F238E27FC236}">
                <a16:creationId xmlns:a16="http://schemas.microsoft.com/office/drawing/2014/main" id="{3B6217DF-8ADC-4C20-B595-5610B7F8CDFD}"/>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63494" name="Text Box 6">
            <a:extLst>
              <a:ext uri="{FF2B5EF4-FFF2-40B4-BE49-F238E27FC236}">
                <a16:creationId xmlns:a16="http://schemas.microsoft.com/office/drawing/2014/main" id="{6850B82D-DB66-4704-84C9-047386BBD7E9}"/>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3495" name="Text Box 7">
            <a:extLst>
              <a:ext uri="{FF2B5EF4-FFF2-40B4-BE49-F238E27FC236}">
                <a16:creationId xmlns:a16="http://schemas.microsoft.com/office/drawing/2014/main" id="{79F81999-5B0C-4AD4-BC50-40BCC09BC77F}"/>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63496" name="Line 8">
            <a:extLst>
              <a:ext uri="{FF2B5EF4-FFF2-40B4-BE49-F238E27FC236}">
                <a16:creationId xmlns:a16="http://schemas.microsoft.com/office/drawing/2014/main" id="{DCA3120B-79E3-4BC0-AFC0-1421B1223CBA}"/>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3497" name="Line 9">
            <a:extLst>
              <a:ext uri="{FF2B5EF4-FFF2-40B4-BE49-F238E27FC236}">
                <a16:creationId xmlns:a16="http://schemas.microsoft.com/office/drawing/2014/main" id="{10ADEA14-0825-427B-9EB8-162FA7DE8F59}"/>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3498" name="Text Box 10">
            <a:extLst>
              <a:ext uri="{FF2B5EF4-FFF2-40B4-BE49-F238E27FC236}">
                <a16:creationId xmlns:a16="http://schemas.microsoft.com/office/drawing/2014/main" id="{61B8DC8D-F64A-4E5E-9EA0-9D827510BBCE}"/>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63499" name="Text Box 11">
            <a:extLst>
              <a:ext uri="{FF2B5EF4-FFF2-40B4-BE49-F238E27FC236}">
                <a16:creationId xmlns:a16="http://schemas.microsoft.com/office/drawing/2014/main" id="{0E33D794-6D03-4229-A773-AA1B4743F7C0}"/>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63500" name="Text Box 12">
            <a:extLst>
              <a:ext uri="{FF2B5EF4-FFF2-40B4-BE49-F238E27FC236}">
                <a16:creationId xmlns:a16="http://schemas.microsoft.com/office/drawing/2014/main" id="{A6CEC27B-E735-4B03-9EFF-F934FE1A7CEE}"/>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3501" name="Text Box 13">
            <a:extLst>
              <a:ext uri="{FF2B5EF4-FFF2-40B4-BE49-F238E27FC236}">
                <a16:creationId xmlns:a16="http://schemas.microsoft.com/office/drawing/2014/main" id="{56B0A47C-1673-4055-A234-9982ECA635CC}"/>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63502" name="Text Box 14">
            <a:extLst>
              <a:ext uri="{FF2B5EF4-FFF2-40B4-BE49-F238E27FC236}">
                <a16:creationId xmlns:a16="http://schemas.microsoft.com/office/drawing/2014/main" id="{D419158D-3F93-4800-93A7-5C0667A6D149}"/>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63503" name="Text Box 15">
            <a:extLst>
              <a:ext uri="{FF2B5EF4-FFF2-40B4-BE49-F238E27FC236}">
                <a16:creationId xmlns:a16="http://schemas.microsoft.com/office/drawing/2014/main" id="{DF8C315F-0C3F-49B3-BDC5-CC9C3838FDCC}"/>
              </a:ext>
            </a:extLst>
          </p:cNvPr>
          <p:cNvSpPr txBox="1">
            <a:spLocks noChangeArrowheads="1"/>
          </p:cNvSpPr>
          <p:nvPr/>
        </p:nvSpPr>
        <p:spPr bwMode="auto">
          <a:xfrm>
            <a:off x="51816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63504" name="Text Box 16">
            <a:extLst>
              <a:ext uri="{FF2B5EF4-FFF2-40B4-BE49-F238E27FC236}">
                <a16:creationId xmlns:a16="http://schemas.microsoft.com/office/drawing/2014/main" id="{B696C377-77A5-486D-817D-A22B1F525239}"/>
              </a:ext>
            </a:extLst>
          </p:cNvPr>
          <p:cNvSpPr txBox="1">
            <a:spLocks noChangeArrowheads="1"/>
          </p:cNvSpPr>
          <p:nvPr/>
        </p:nvSpPr>
        <p:spPr bwMode="auto">
          <a:xfrm>
            <a:off x="5867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3505" name="Text Box 17">
            <a:extLst>
              <a:ext uri="{FF2B5EF4-FFF2-40B4-BE49-F238E27FC236}">
                <a16:creationId xmlns:a16="http://schemas.microsoft.com/office/drawing/2014/main" id="{92266B45-98BB-4E33-B325-8E7BC47C6A3E}"/>
              </a:ext>
            </a:extLst>
          </p:cNvPr>
          <p:cNvSpPr txBox="1">
            <a:spLocks noChangeArrowheads="1"/>
          </p:cNvSpPr>
          <p:nvPr/>
        </p:nvSpPr>
        <p:spPr bwMode="auto">
          <a:xfrm>
            <a:off x="6553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63506" name="Text Box 18">
            <a:extLst>
              <a:ext uri="{FF2B5EF4-FFF2-40B4-BE49-F238E27FC236}">
                <a16:creationId xmlns:a16="http://schemas.microsoft.com/office/drawing/2014/main" id="{1390F404-F471-4204-9A44-6A60A66C9AB7}"/>
              </a:ext>
            </a:extLst>
          </p:cNvPr>
          <p:cNvSpPr txBox="1">
            <a:spLocks noChangeArrowheads="1"/>
          </p:cNvSpPr>
          <p:nvPr/>
        </p:nvSpPr>
        <p:spPr bwMode="auto">
          <a:xfrm>
            <a:off x="53340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63507" name="Text Box 19">
            <a:extLst>
              <a:ext uri="{FF2B5EF4-FFF2-40B4-BE49-F238E27FC236}">
                <a16:creationId xmlns:a16="http://schemas.microsoft.com/office/drawing/2014/main" id="{3F25744E-0295-48D0-AF14-8490ABBF7CA4}"/>
              </a:ext>
            </a:extLst>
          </p:cNvPr>
          <p:cNvSpPr txBox="1">
            <a:spLocks noChangeArrowheads="1"/>
          </p:cNvSpPr>
          <p:nvPr/>
        </p:nvSpPr>
        <p:spPr bwMode="auto">
          <a:xfrm>
            <a:off x="60515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63508" name="Text Box 20">
            <a:extLst>
              <a:ext uri="{FF2B5EF4-FFF2-40B4-BE49-F238E27FC236}">
                <a16:creationId xmlns:a16="http://schemas.microsoft.com/office/drawing/2014/main" id="{7BC69E7A-E714-4D94-871A-34CE1CE84B23}"/>
              </a:ext>
            </a:extLst>
          </p:cNvPr>
          <p:cNvSpPr txBox="1">
            <a:spLocks noChangeArrowheads="1"/>
          </p:cNvSpPr>
          <p:nvPr/>
        </p:nvSpPr>
        <p:spPr bwMode="auto">
          <a:xfrm>
            <a:off x="67373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3509" name="Line 21">
            <a:extLst>
              <a:ext uri="{FF2B5EF4-FFF2-40B4-BE49-F238E27FC236}">
                <a16:creationId xmlns:a16="http://schemas.microsoft.com/office/drawing/2014/main" id="{DF674150-9036-4BE7-AF89-5AC228FFFBBE}"/>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3510" name="Line 22">
            <a:extLst>
              <a:ext uri="{FF2B5EF4-FFF2-40B4-BE49-F238E27FC236}">
                <a16:creationId xmlns:a16="http://schemas.microsoft.com/office/drawing/2014/main" id="{C00DE0ED-8999-436E-B28F-F0E01C5D5131}"/>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3511" name="Text Box 23">
            <a:extLst>
              <a:ext uri="{FF2B5EF4-FFF2-40B4-BE49-F238E27FC236}">
                <a16:creationId xmlns:a16="http://schemas.microsoft.com/office/drawing/2014/main" id="{614CABFE-D968-4A90-BABA-6BD4F1B1C404}"/>
              </a:ext>
            </a:extLst>
          </p:cNvPr>
          <p:cNvSpPr txBox="1">
            <a:spLocks noChangeArrowheads="1"/>
          </p:cNvSpPr>
          <p:nvPr/>
        </p:nvSpPr>
        <p:spPr bwMode="auto">
          <a:xfrm>
            <a:off x="1676401" y="4267200"/>
            <a:ext cx="1687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Base Case: Return</a:t>
            </a:r>
          </a:p>
        </p:txBody>
      </p:sp>
      <p:sp>
        <p:nvSpPr>
          <p:cNvPr id="63512" name="Line 24">
            <a:extLst>
              <a:ext uri="{FF2B5EF4-FFF2-40B4-BE49-F238E27FC236}">
                <a16:creationId xmlns:a16="http://schemas.microsoft.com/office/drawing/2014/main" id="{E3B01E87-3B25-4F93-9375-68792893FEFB}"/>
              </a:ext>
            </a:extLst>
          </p:cNvPr>
          <p:cNvSpPr>
            <a:spLocks noChangeShapeType="1"/>
          </p:cNvSpPr>
          <p:nvPr/>
        </p:nvSpPr>
        <p:spPr bwMode="auto">
          <a:xfrm>
            <a:off x="2514600" y="3810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3927829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a:extLst>
              <a:ext uri="{FF2B5EF4-FFF2-40B4-BE49-F238E27FC236}">
                <a16:creationId xmlns:a16="http://schemas.microsoft.com/office/drawing/2014/main" id="{9E0BBD15-49C0-4DBA-BC7A-6AB048867E86}"/>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64515" name="Text Box 3">
            <a:extLst>
              <a:ext uri="{FF2B5EF4-FFF2-40B4-BE49-F238E27FC236}">
                <a16:creationId xmlns:a16="http://schemas.microsoft.com/office/drawing/2014/main" id="{A3AA6A51-533D-4979-B178-BE3C2C07FF68}"/>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64516" name="Text Box 4">
            <a:extLst>
              <a:ext uri="{FF2B5EF4-FFF2-40B4-BE49-F238E27FC236}">
                <a16:creationId xmlns:a16="http://schemas.microsoft.com/office/drawing/2014/main" id="{1E8F7226-A745-4F57-88DD-77EAAB5B63E5}"/>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64517" name="Text Box 5">
            <a:extLst>
              <a:ext uri="{FF2B5EF4-FFF2-40B4-BE49-F238E27FC236}">
                <a16:creationId xmlns:a16="http://schemas.microsoft.com/office/drawing/2014/main" id="{363F8557-0D04-4BE8-A6F9-737493C16BF3}"/>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64518" name="Text Box 6">
            <a:extLst>
              <a:ext uri="{FF2B5EF4-FFF2-40B4-BE49-F238E27FC236}">
                <a16:creationId xmlns:a16="http://schemas.microsoft.com/office/drawing/2014/main" id="{037BAE23-4E15-49BA-ABF2-D625112E2421}"/>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4519" name="Text Box 7">
            <a:extLst>
              <a:ext uri="{FF2B5EF4-FFF2-40B4-BE49-F238E27FC236}">
                <a16:creationId xmlns:a16="http://schemas.microsoft.com/office/drawing/2014/main" id="{6B8580C7-F2EF-465D-BA56-2FFC596A7988}"/>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64520" name="Line 8">
            <a:extLst>
              <a:ext uri="{FF2B5EF4-FFF2-40B4-BE49-F238E27FC236}">
                <a16:creationId xmlns:a16="http://schemas.microsoft.com/office/drawing/2014/main" id="{11045CC1-9C79-45A7-ADC0-425F77028D8E}"/>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4521" name="Line 9">
            <a:extLst>
              <a:ext uri="{FF2B5EF4-FFF2-40B4-BE49-F238E27FC236}">
                <a16:creationId xmlns:a16="http://schemas.microsoft.com/office/drawing/2014/main" id="{E3D82BF3-0453-4601-9A0F-92C26DC86F21}"/>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4522" name="Text Box 10">
            <a:extLst>
              <a:ext uri="{FF2B5EF4-FFF2-40B4-BE49-F238E27FC236}">
                <a16:creationId xmlns:a16="http://schemas.microsoft.com/office/drawing/2014/main" id="{B0155517-6403-463B-8098-37A27173C38E}"/>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64523" name="Text Box 11">
            <a:extLst>
              <a:ext uri="{FF2B5EF4-FFF2-40B4-BE49-F238E27FC236}">
                <a16:creationId xmlns:a16="http://schemas.microsoft.com/office/drawing/2014/main" id="{959ABA87-2A0D-4C41-B2D1-5F04C2C95E48}"/>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64524" name="Text Box 12">
            <a:extLst>
              <a:ext uri="{FF2B5EF4-FFF2-40B4-BE49-F238E27FC236}">
                <a16:creationId xmlns:a16="http://schemas.microsoft.com/office/drawing/2014/main" id="{F80EE4BF-8590-43FF-8BA0-02245D4C596C}"/>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4525" name="Text Box 13">
            <a:extLst>
              <a:ext uri="{FF2B5EF4-FFF2-40B4-BE49-F238E27FC236}">
                <a16:creationId xmlns:a16="http://schemas.microsoft.com/office/drawing/2014/main" id="{10CCA50F-2B7F-4073-AEAF-100E532678AE}"/>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64526" name="Text Box 14">
            <a:extLst>
              <a:ext uri="{FF2B5EF4-FFF2-40B4-BE49-F238E27FC236}">
                <a16:creationId xmlns:a16="http://schemas.microsoft.com/office/drawing/2014/main" id="{52ABCCB3-C7F4-4F5E-BAA4-643C8449B907}"/>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64527" name="Text Box 15">
            <a:extLst>
              <a:ext uri="{FF2B5EF4-FFF2-40B4-BE49-F238E27FC236}">
                <a16:creationId xmlns:a16="http://schemas.microsoft.com/office/drawing/2014/main" id="{4244DCFF-03C1-4069-A888-22878FC30183}"/>
              </a:ext>
            </a:extLst>
          </p:cNvPr>
          <p:cNvSpPr txBox="1">
            <a:spLocks noChangeArrowheads="1"/>
          </p:cNvSpPr>
          <p:nvPr/>
        </p:nvSpPr>
        <p:spPr bwMode="auto">
          <a:xfrm>
            <a:off x="51816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64528" name="Text Box 16">
            <a:extLst>
              <a:ext uri="{FF2B5EF4-FFF2-40B4-BE49-F238E27FC236}">
                <a16:creationId xmlns:a16="http://schemas.microsoft.com/office/drawing/2014/main" id="{EB5DCABA-B164-4D02-873A-514582C671CB}"/>
              </a:ext>
            </a:extLst>
          </p:cNvPr>
          <p:cNvSpPr txBox="1">
            <a:spLocks noChangeArrowheads="1"/>
          </p:cNvSpPr>
          <p:nvPr/>
        </p:nvSpPr>
        <p:spPr bwMode="auto">
          <a:xfrm>
            <a:off x="5867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4529" name="Text Box 17">
            <a:extLst>
              <a:ext uri="{FF2B5EF4-FFF2-40B4-BE49-F238E27FC236}">
                <a16:creationId xmlns:a16="http://schemas.microsoft.com/office/drawing/2014/main" id="{CCE23B7E-B45F-4387-87C9-A08721E1D271}"/>
              </a:ext>
            </a:extLst>
          </p:cNvPr>
          <p:cNvSpPr txBox="1">
            <a:spLocks noChangeArrowheads="1"/>
          </p:cNvSpPr>
          <p:nvPr/>
        </p:nvSpPr>
        <p:spPr bwMode="auto">
          <a:xfrm>
            <a:off x="6553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64530" name="Text Box 18">
            <a:extLst>
              <a:ext uri="{FF2B5EF4-FFF2-40B4-BE49-F238E27FC236}">
                <a16:creationId xmlns:a16="http://schemas.microsoft.com/office/drawing/2014/main" id="{65623845-904E-4012-BB27-37551A8D30F1}"/>
              </a:ext>
            </a:extLst>
          </p:cNvPr>
          <p:cNvSpPr txBox="1">
            <a:spLocks noChangeArrowheads="1"/>
          </p:cNvSpPr>
          <p:nvPr/>
        </p:nvSpPr>
        <p:spPr bwMode="auto">
          <a:xfrm>
            <a:off x="53340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64531" name="Text Box 19">
            <a:extLst>
              <a:ext uri="{FF2B5EF4-FFF2-40B4-BE49-F238E27FC236}">
                <a16:creationId xmlns:a16="http://schemas.microsoft.com/office/drawing/2014/main" id="{64818F67-76D1-4F73-B8FE-94818DFC5484}"/>
              </a:ext>
            </a:extLst>
          </p:cNvPr>
          <p:cNvSpPr txBox="1">
            <a:spLocks noChangeArrowheads="1"/>
          </p:cNvSpPr>
          <p:nvPr/>
        </p:nvSpPr>
        <p:spPr bwMode="auto">
          <a:xfrm>
            <a:off x="60515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64532" name="Text Box 20">
            <a:extLst>
              <a:ext uri="{FF2B5EF4-FFF2-40B4-BE49-F238E27FC236}">
                <a16:creationId xmlns:a16="http://schemas.microsoft.com/office/drawing/2014/main" id="{E64A4D9E-446A-4DF1-8433-0AE67A61BF36}"/>
              </a:ext>
            </a:extLst>
          </p:cNvPr>
          <p:cNvSpPr txBox="1">
            <a:spLocks noChangeArrowheads="1"/>
          </p:cNvSpPr>
          <p:nvPr/>
        </p:nvSpPr>
        <p:spPr bwMode="auto">
          <a:xfrm>
            <a:off x="67373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4533" name="Line 21">
            <a:extLst>
              <a:ext uri="{FF2B5EF4-FFF2-40B4-BE49-F238E27FC236}">
                <a16:creationId xmlns:a16="http://schemas.microsoft.com/office/drawing/2014/main" id="{9C19EE75-71FB-4D66-96EA-E03F7B94BB46}"/>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4534" name="Line 22">
            <a:extLst>
              <a:ext uri="{FF2B5EF4-FFF2-40B4-BE49-F238E27FC236}">
                <a16:creationId xmlns:a16="http://schemas.microsoft.com/office/drawing/2014/main" id="{0D78ED43-0099-4B6D-9313-F398941456F1}"/>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4537" name="Text Box 25">
            <a:extLst>
              <a:ext uri="{FF2B5EF4-FFF2-40B4-BE49-F238E27FC236}">
                <a16:creationId xmlns:a16="http://schemas.microsoft.com/office/drawing/2014/main" id="{53F836AA-8A0B-4D0A-A288-6887EAC1332C}"/>
              </a:ext>
            </a:extLst>
          </p:cNvPr>
          <p:cNvSpPr txBox="1">
            <a:spLocks noChangeArrowheads="1"/>
          </p:cNvSpPr>
          <p:nvPr/>
        </p:nvSpPr>
        <p:spPr bwMode="auto">
          <a:xfrm>
            <a:off x="5006976" y="2711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partition(arr,1,3)</a:t>
            </a:r>
          </a:p>
        </p:txBody>
      </p:sp>
      <p:sp>
        <p:nvSpPr>
          <p:cNvPr id="64538" name="Text Box 26">
            <a:extLst>
              <a:ext uri="{FF2B5EF4-FFF2-40B4-BE49-F238E27FC236}">
                <a16:creationId xmlns:a16="http://schemas.microsoft.com/office/drawing/2014/main" id="{2AC80F0A-D0CA-49EC-8DF1-D9DAFE6F45B0}"/>
              </a:ext>
            </a:extLst>
          </p:cNvPr>
          <p:cNvSpPr txBox="1">
            <a:spLocks noChangeArrowheads="1"/>
          </p:cNvSpPr>
          <p:nvPr/>
        </p:nvSpPr>
        <p:spPr bwMode="auto">
          <a:xfrm>
            <a:off x="4556126" y="4308475"/>
            <a:ext cx="308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Partition Initialization...</a:t>
            </a:r>
          </a:p>
        </p:txBody>
      </p:sp>
    </p:spTree>
    <p:extLst>
      <p:ext uri="{BB962C8B-B14F-4D97-AF65-F5344CB8AC3E}">
        <p14:creationId xmlns:p14="http://schemas.microsoft.com/office/powerpoint/2010/main" val="161079380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a:extLst>
              <a:ext uri="{FF2B5EF4-FFF2-40B4-BE49-F238E27FC236}">
                <a16:creationId xmlns:a16="http://schemas.microsoft.com/office/drawing/2014/main" id="{88939A39-55AD-49DE-99E3-514262E6D0FB}"/>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65539" name="Text Box 3">
            <a:extLst>
              <a:ext uri="{FF2B5EF4-FFF2-40B4-BE49-F238E27FC236}">
                <a16:creationId xmlns:a16="http://schemas.microsoft.com/office/drawing/2014/main" id="{EA0A9950-9AA0-4A11-ADB5-7545AB33029A}"/>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65540" name="Text Box 4">
            <a:extLst>
              <a:ext uri="{FF2B5EF4-FFF2-40B4-BE49-F238E27FC236}">
                <a16:creationId xmlns:a16="http://schemas.microsoft.com/office/drawing/2014/main" id="{28131775-1E0D-49D6-AFBE-134077E32CEF}"/>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65541" name="Text Box 5">
            <a:extLst>
              <a:ext uri="{FF2B5EF4-FFF2-40B4-BE49-F238E27FC236}">
                <a16:creationId xmlns:a16="http://schemas.microsoft.com/office/drawing/2014/main" id="{69F7C92A-EBFB-416F-8ECC-4DA2B79B3243}"/>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65542" name="Text Box 6">
            <a:extLst>
              <a:ext uri="{FF2B5EF4-FFF2-40B4-BE49-F238E27FC236}">
                <a16:creationId xmlns:a16="http://schemas.microsoft.com/office/drawing/2014/main" id="{D5EA972C-E0D0-4BF9-A02C-443409BB49F9}"/>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5543" name="Text Box 7">
            <a:extLst>
              <a:ext uri="{FF2B5EF4-FFF2-40B4-BE49-F238E27FC236}">
                <a16:creationId xmlns:a16="http://schemas.microsoft.com/office/drawing/2014/main" id="{7C16A080-5F35-4977-B5F7-C99D57D1A29C}"/>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65544" name="Line 8">
            <a:extLst>
              <a:ext uri="{FF2B5EF4-FFF2-40B4-BE49-F238E27FC236}">
                <a16:creationId xmlns:a16="http://schemas.microsoft.com/office/drawing/2014/main" id="{0A3C1EC0-983F-4199-B668-BBFEE2C6DFDB}"/>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5545" name="Line 9">
            <a:extLst>
              <a:ext uri="{FF2B5EF4-FFF2-40B4-BE49-F238E27FC236}">
                <a16:creationId xmlns:a16="http://schemas.microsoft.com/office/drawing/2014/main" id="{745ED2EC-5EF1-4433-92EC-5C64C3770237}"/>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5546" name="Text Box 10">
            <a:extLst>
              <a:ext uri="{FF2B5EF4-FFF2-40B4-BE49-F238E27FC236}">
                <a16:creationId xmlns:a16="http://schemas.microsoft.com/office/drawing/2014/main" id="{F87BE187-9CC9-46E6-875D-D97F67BC3A4A}"/>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65547" name="Text Box 11">
            <a:extLst>
              <a:ext uri="{FF2B5EF4-FFF2-40B4-BE49-F238E27FC236}">
                <a16:creationId xmlns:a16="http://schemas.microsoft.com/office/drawing/2014/main" id="{C353CA82-9420-473A-A9B5-B11004F17BD4}"/>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65548" name="Text Box 12">
            <a:extLst>
              <a:ext uri="{FF2B5EF4-FFF2-40B4-BE49-F238E27FC236}">
                <a16:creationId xmlns:a16="http://schemas.microsoft.com/office/drawing/2014/main" id="{4010291B-92F4-435D-A51B-D91185FED546}"/>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5549" name="Text Box 13">
            <a:extLst>
              <a:ext uri="{FF2B5EF4-FFF2-40B4-BE49-F238E27FC236}">
                <a16:creationId xmlns:a16="http://schemas.microsoft.com/office/drawing/2014/main" id="{45BF1B1A-332E-4B26-9ABC-9343471DC6C2}"/>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65550" name="Text Box 14">
            <a:extLst>
              <a:ext uri="{FF2B5EF4-FFF2-40B4-BE49-F238E27FC236}">
                <a16:creationId xmlns:a16="http://schemas.microsoft.com/office/drawing/2014/main" id="{C85D975C-1735-4815-8318-28CE75BCAC46}"/>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65551" name="Text Box 15">
            <a:extLst>
              <a:ext uri="{FF2B5EF4-FFF2-40B4-BE49-F238E27FC236}">
                <a16:creationId xmlns:a16="http://schemas.microsoft.com/office/drawing/2014/main" id="{B7F50EC4-9E99-4628-BADA-C5BFDC299CD6}"/>
              </a:ext>
            </a:extLst>
          </p:cNvPr>
          <p:cNvSpPr txBox="1">
            <a:spLocks noChangeArrowheads="1"/>
          </p:cNvSpPr>
          <p:nvPr/>
        </p:nvSpPr>
        <p:spPr bwMode="auto">
          <a:xfrm>
            <a:off x="51816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5</a:t>
            </a:r>
          </a:p>
        </p:txBody>
      </p:sp>
      <p:sp>
        <p:nvSpPr>
          <p:cNvPr id="65552" name="Text Box 16">
            <a:extLst>
              <a:ext uri="{FF2B5EF4-FFF2-40B4-BE49-F238E27FC236}">
                <a16:creationId xmlns:a16="http://schemas.microsoft.com/office/drawing/2014/main" id="{5D0C2662-525D-458A-9D15-240B574B02B5}"/>
              </a:ext>
            </a:extLst>
          </p:cNvPr>
          <p:cNvSpPr txBox="1">
            <a:spLocks noChangeArrowheads="1"/>
          </p:cNvSpPr>
          <p:nvPr/>
        </p:nvSpPr>
        <p:spPr bwMode="auto">
          <a:xfrm>
            <a:off x="5867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5553" name="Text Box 17">
            <a:extLst>
              <a:ext uri="{FF2B5EF4-FFF2-40B4-BE49-F238E27FC236}">
                <a16:creationId xmlns:a16="http://schemas.microsoft.com/office/drawing/2014/main" id="{F250A9D0-C32D-4DB8-B4C8-BB4B31963A28}"/>
              </a:ext>
            </a:extLst>
          </p:cNvPr>
          <p:cNvSpPr txBox="1">
            <a:spLocks noChangeArrowheads="1"/>
          </p:cNvSpPr>
          <p:nvPr/>
        </p:nvSpPr>
        <p:spPr bwMode="auto">
          <a:xfrm>
            <a:off x="6553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65554" name="Text Box 18">
            <a:extLst>
              <a:ext uri="{FF2B5EF4-FFF2-40B4-BE49-F238E27FC236}">
                <a16:creationId xmlns:a16="http://schemas.microsoft.com/office/drawing/2014/main" id="{E9110E4F-8D76-49FF-8F3C-C3A0CAFE19BF}"/>
              </a:ext>
            </a:extLst>
          </p:cNvPr>
          <p:cNvSpPr txBox="1">
            <a:spLocks noChangeArrowheads="1"/>
          </p:cNvSpPr>
          <p:nvPr/>
        </p:nvSpPr>
        <p:spPr bwMode="auto">
          <a:xfrm>
            <a:off x="53340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65555" name="Text Box 19">
            <a:extLst>
              <a:ext uri="{FF2B5EF4-FFF2-40B4-BE49-F238E27FC236}">
                <a16:creationId xmlns:a16="http://schemas.microsoft.com/office/drawing/2014/main" id="{5AA6B56E-222E-42B9-AE8D-320A15068B2A}"/>
              </a:ext>
            </a:extLst>
          </p:cNvPr>
          <p:cNvSpPr txBox="1">
            <a:spLocks noChangeArrowheads="1"/>
          </p:cNvSpPr>
          <p:nvPr/>
        </p:nvSpPr>
        <p:spPr bwMode="auto">
          <a:xfrm>
            <a:off x="60515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65556" name="Text Box 20">
            <a:extLst>
              <a:ext uri="{FF2B5EF4-FFF2-40B4-BE49-F238E27FC236}">
                <a16:creationId xmlns:a16="http://schemas.microsoft.com/office/drawing/2014/main" id="{F2D7CCA6-2C47-427E-BE2E-303713ADD2B7}"/>
              </a:ext>
            </a:extLst>
          </p:cNvPr>
          <p:cNvSpPr txBox="1">
            <a:spLocks noChangeArrowheads="1"/>
          </p:cNvSpPr>
          <p:nvPr/>
        </p:nvSpPr>
        <p:spPr bwMode="auto">
          <a:xfrm>
            <a:off x="67373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5557" name="Line 21">
            <a:extLst>
              <a:ext uri="{FF2B5EF4-FFF2-40B4-BE49-F238E27FC236}">
                <a16:creationId xmlns:a16="http://schemas.microsoft.com/office/drawing/2014/main" id="{77618FA7-80E4-4F06-BB93-83F122BED74E}"/>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5558" name="Line 22">
            <a:extLst>
              <a:ext uri="{FF2B5EF4-FFF2-40B4-BE49-F238E27FC236}">
                <a16:creationId xmlns:a16="http://schemas.microsoft.com/office/drawing/2014/main" id="{8DECB69D-B13D-43A7-8FF9-E1DBC64FE093}"/>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5561" name="Text Box 25">
            <a:extLst>
              <a:ext uri="{FF2B5EF4-FFF2-40B4-BE49-F238E27FC236}">
                <a16:creationId xmlns:a16="http://schemas.microsoft.com/office/drawing/2014/main" id="{3C3A3A72-51DF-4334-B74F-B31C33EF858F}"/>
              </a:ext>
            </a:extLst>
          </p:cNvPr>
          <p:cNvSpPr txBox="1">
            <a:spLocks noChangeArrowheads="1"/>
          </p:cNvSpPr>
          <p:nvPr/>
        </p:nvSpPr>
        <p:spPr bwMode="auto">
          <a:xfrm>
            <a:off x="5006976" y="2711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partition(arr,1,3)</a:t>
            </a:r>
          </a:p>
        </p:txBody>
      </p:sp>
      <p:sp>
        <p:nvSpPr>
          <p:cNvPr id="65562" name="Text Box 26">
            <a:extLst>
              <a:ext uri="{FF2B5EF4-FFF2-40B4-BE49-F238E27FC236}">
                <a16:creationId xmlns:a16="http://schemas.microsoft.com/office/drawing/2014/main" id="{D391EAA3-E061-4007-8C17-D6E2C660B4F4}"/>
              </a:ext>
            </a:extLst>
          </p:cNvPr>
          <p:cNvSpPr txBox="1">
            <a:spLocks noChangeArrowheads="1"/>
          </p:cNvSpPr>
          <p:nvPr/>
        </p:nvSpPr>
        <p:spPr bwMode="auto">
          <a:xfrm>
            <a:off x="4556126" y="4308475"/>
            <a:ext cx="308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Partition Initialization...</a:t>
            </a:r>
          </a:p>
        </p:txBody>
      </p:sp>
    </p:spTree>
    <p:extLst>
      <p:ext uri="{BB962C8B-B14F-4D97-AF65-F5344CB8AC3E}">
        <p14:creationId xmlns:p14="http://schemas.microsoft.com/office/powerpoint/2010/main" val="10981809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a:extLst>
              <a:ext uri="{FF2B5EF4-FFF2-40B4-BE49-F238E27FC236}">
                <a16:creationId xmlns:a16="http://schemas.microsoft.com/office/drawing/2014/main" id="{002C5BAA-911B-4192-B3F0-9C995D0A0D1B}"/>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67587" name="Text Box 3">
            <a:extLst>
              <a:ext uri="{FF2B5EF4-FFF2-40B4-BE49-F238E27FC236}">
                <a16:creationId xmlns:a16="http://schemas.microsoft.com/office/drawing/2014/main" id="{22C1A9D3-4E7D-43B5-935F-157A2CDAC96B}"/>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67588" name="Text Box 4">
            <a:extLst>
              <a:ext uri="{FF2B5EF4-FFF2-40B4-BE49-F238E27FC236}">
                <a16:creationId xmlns:a16="http://schemas.microsoft.com/office/drawing/2014/main" id="{7DD95B8B-9D4C-4510-8FD7-4560B57AE6E8}"/>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67589" name="Text Box 5">
            <a:extLst>
              <a:ext uri="{FF2B5EF4-FFF2-40B4-BE49-F238E27FC236}">
                <a16:creationId xmlns:a16="http://schemas.microsoft.com/office/drawing/2014/main" id="{88E9B5E1-2F0D-449B-AD1E-B7085039076D}"/>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67590" name="Text Box 6">
            <a:extLst>
              <a:ext uri="{FF2B5EF4-FFF2-40B4-BE49-F238E27FC236}">
                <a16:creationId xmlns:a16="http://schemas.microsoft.com/office/drawing/2014/main" id="{BABCDB36-42CF-412D-9A3F-3EFD839474C8}"/>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7591" name="Text Box 7">
            <a:extLst>
              <a:ext uri="{FF2B5EF4-FFF2-40B4-BE49-F238E27FC236}">
                <a16:creationId xmlns:a16="http://schemas.microsoft.com/office/drawing/2014/main" id="{DF496465-274A-4FAD-A6D5-08606A07DFE2}"/>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67592" name="Line 8">
            <a:extLst>
              <a:ext uri="{FF2B5EF4-FFF2-40B4-BE49-F238E27FC236}">
                <a16:creationId xmlns:a16="http://schemas.microsoft.com/office/drawing/2014/main" id="{64860BF5-44EA-4770-BCCB-828302ED35B2}"/>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7593" name="Line 9">
            <a:extLst>
              <a:ext uri="{FF2B5EF4-FFF2-40B4-BE49-F238E27FC236}">
                <a16:creationId xmlns:a16="http://schemas.microsoft.com/office/drawing/2014/main" id="{1C7BDBF6-3B9D-4880-97B6-7BC80357389B}"/>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7594" name="Text Box 10">
            <a:extLst>
              <a:ext uri="{FF2B5EF4-FFF2-40B4-BE49-F238E27FC236}">
                <a16:creationId xmlns:a16="http://schemas.microsoft.com/office/drawing/2014/main" id="{DEE41944-E5B3-462E-98C9-40C244127CC2}"/>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67595" name="Text Box 11">
            <a:extLst>
              <a:ext uri="{FF2B5EF4-FFF2-40B4-BE49-F238E27FC236}">
                <a16:creationId xmlns:a16="http://schemas.microsoft.com/office/drawing/2014/main" id="{E120387C-CE75-477C-9E35-F86E3D5F800C}"/>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67596" name="Text Box 12">
            <a:extLst>
              <a:ext uri="{FF2B5EF4-FFF2-40B4-BE49-F238E27FC236}">
                <a16:creationId xmlns:a16="http://schemas.microsoft.com/office/drawing/2014/main" id="{2849F048-AC9E-43D4-BA46-36CB6D23BC6C}"/>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7597" name="Text Box 13">
            <a:extLst>
              <a:ext uri="{FF2B5EF4-FFF2-40B4-BE49-F238E27FC236}">
                <a16:creationId xmlns:a16="http://schemas.microsoft.com/office/drawing/2014/main" id="{9CF0A74B-129A-439C-BD10-B75545D0FBD7}"/>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67598" name="Text Box 14">
            <a:extLst>
              <a:ext uri="{FF2B5EF4-FFF2-40B4-BE49-F238E27FC236}">
                <a16:creationId xmlns:a16="http://schemas.microsoft.com/office/drawing/2014/main" id="{650920D3-1DBD-415A-81B4-48F3865109BC}"/>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67599" name="Text Box 15">
            <a:extLst>
              <a:ext uri="{FF2B5EF4-FFF2-40B4-BE49-F238E27FC236}">
                <a16:creationId xmlns:a16="http://schemas.microsoft.com/office/drawing/2014/main" id="{F5A396A3-60BD-4D82-9245-8BF62CAEE77D}"/>
              </a:ext>
            </a:extLst>
          </p:cNvPr>
          <p:cNvSpPr txBox="1">
            <a:spLocks noChangeArrowheads="1"/>
          </p:cNvSpPr>
          <p:nvPr/>
        </p:nvSpPr>
        <p:spPr bwMode="auto">
          <a:xfrm>
            <a:off x="51816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5</a:t>
            </a:r>
          </a:p>
        </p:txBody>
      </p:sp>
      <p:sp>
        <p:nvSpPr>
          <p:cNvPr id="67600" name="Text Box 16">
            <a:extLst>
              <a:ext uri="{FF2B5EF4-FFF2-40B4-BE49-F238E27FC236}">
                <a16:creationId xmlns:a16="http://schemas.microsoft.com/office/drawing/2014/main" id="{FBB51D1F-4DC1-4509-8FDC-54398A322B96}"/>
              </a:ext>
            </a:extLst>
          </p:cNvPr>
          <p:cNvSpPr txBox="1">
            <a:spLocks noChangeArrowheads="1"/>
          </p:cNvSpPr>
          <p:nvPr/>
        </p:nvSpPr>
        <p:spPr bwMode="auto">
          <a:xfrm>
            <a:off x="5867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7601" name="Text Box 17">
            <a:extLst>
              <a:ext uri="{FF2B5EF4-FFF2-40B4-BE49-F238E27FC236}">
                <a16:creationId xmlns:a16="http://schemas.microsoft.com/office/drawing/2014/main" id="{60C57CA7-273A-4A0B-AF0F-1614E35347BA}"/>
              </a:ext>
            </a:extLst>
          </p:cNvPr>
          <p:cNvSpPr txBox="1">
            <a:spLocks noChangeArrowheads="1"/>
          </p:cNvSpPr>
          <p:nvPr/>
        </p:nvSpPr>
        <p:spPr bwMode="auto">
          <a:xfrm>
            <a:off x="6553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67602" name="Text Box 18">
            <a:extLst>
              <a:ext uri="{FF2B5EF4-FFF2-40B4-BE49-F238E27FC236}">
                <a16:creationId xmlns:a16="http://schemas.microsoft.com/office/drawing/2014/main" id="{CE2FF2AF-A18E-406D-9E90-77AE167A1E1D}"/>
              </a:ext>
            </a:extLst>
          </p:cNvPr>
          <p:cNvSpPr txBox="1">
            <a:spLocks noChangeArrowheads="1"/>
          </p:cNvSpPr>
          <p:nvPr/>
        </p:nvSpPr>
        <p:spPr bwMode="auto">
          <a:xfrm>
            <a:off x="53340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67603" name="Text Box 19">
            <a:extLst>
              <a:ext uri="{FF2B5EF4-FFF2-40B4-BE49-F238E27FC236}">
                <a16:creationId xmlns:a16="http://schemas.microsoft.com/office/drawing/2014/main" id="{6856E912-E228-4B5E-B9E1-639E7E3C360F}"/>
              </a:ext>
            </a:extLst>
          </p:cNvPr>
          <p:cNvSpPr txBox="1">
            <a:spLocks noChangeArrowheads="1"/>
          </p:cNvSpPr>
          <p:nvPr/>
        </p:nvSpPr>
        <p:spPr bwMode="auto">
          <a:xfrm>
            <a:off x="60515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67604" name="Text Box 20">
            <a:extLst>
              <a:ext uri="{FF2B5EF4-FFF2-40B4-BE49-F238E27FC236}">
                <a16:creationId xmlns:a16="http://schemas.microsoft.com/office/drawing/2014/main" id="{1F465C84-328F-472C-904E-54C60BF02A4E}"/>
              </a:ext>
            </a:extLst>
          </p:cNvPr>
          <p:cNvSpPr txBox="1">
            <a:spLocks noChangeArrowheads="1"/>
          </p:cNvSpPr>
          <p:nvPr/>
        </p:nvSpPr>
        <p:spPr bwMode="auto">
          <a:xfrm>
            <a:off x="67373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7605" name="Line 21">
            <a:extLst>
              <a:ext uri="{FF2B5EF4-FFF2-40B4-BE49-F238E27FC236}">
                <a16:creationId xmlns:a16="http://schemas.microsoft.com/office/drawing/2014/main" id="{FA1D39F1-FB8F-4B82-ABD7-21845C9BB638}"/>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7606" name="Line 22">
            <a:extLst>
              <a:ext uri="{FF2B5EF4-FFF2-40B4-BE49-F238E27FC236}">
                <a16:creationId xmlns:a16="http://schemas.microsoft.com/office/drawing/2014/main" id="{8BDCD7B2-6633-40CC-A293-31B4D1EE391E}"/>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7609" name="Text Box 25">
            <a:extLst>
              <a:ext uri="{FF2B5EF4-FFF2-40B4-BE49-F238E27FC236}">
                <a16:creationId xmlns:a16="http://schemas.microsoft.com/office/drawing/2014/main" id="{EFB4A34A-29F9-418E-B0E2-61741802CA0A}"/>
              </a:ext>
            </a:extLst>
          </p:cNvPr>
          <p:cNvSpPr txBox="1">
            <a:spLocks noChangeArrowheads="1"/>
          </p:cNvSpPr>
          <p:nvPr/>
        </p:nvSpPr>
        <p:spPr bwMode="auto">
          <a:xfrm>
            <a:off x="5006976" y="2711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partition(arr,1,3)</a:t>
            </a:r>
          </a:p>
        </p:txBody>
      </p:sp>
      <p:sp>
        <p:nvSpPr>
          <p:cNvPr id="67610" name="Text Box 26">
            <a:extLst>
              <a:ext uri="{FF2B5EF4-FFF2-40B4-BE49-F238E27FC236}">
                <a16:creationId xmlns:a16="http://schemas.microsoft.com/office/drawing/2014/main" id="{27A1DE21-B051-4737-9554-4C00F08BA6B6}"/>
              </a:ext>
            </a:extLst>
          </p:cNvPr>
          <p:cNvSpPr txBox="1">
            <a:spLocks noChangeArrowheads="1"/>
          </p:cNvSpPr>
          <p:nvPr/>
        </p:nvSpPr>
        <p:spPr bwMode="auto">
          <a:xfrm>
            <a:off x="4556126" y="4308475"/>
            <a:ext cx="308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Partition Initialization...</a:t>
            </a:r>
          </a:p>
        </p:txBody>
      </p:sp>
      <p:sp>
        <p:nvSpPr>
          <p:cNvPr id="67611" name="Text Box 27">
            <a:extLst>
              <a:ext uri="{FF2B5EF4-FFF2-40B4-BE49-F238E27FC236}">
                <a16:creationId xmlns:a16="http://schemas.microsoft.com/office/drawing/2014/main" id="{71C62698-6E46-4371-9229-C40FE599278B}"/>
              </a:ext>
            </a:extLst>
          </p:cNvPr>
          <p:cNvSpPr txBox="1">
            <a:spLocks noChangeArrowheads="1"/>
          </p:cNvSpPr>
          <p:nvPr/>
        </p:nvSpPr>
        <p:spPr bwMode="auto">
          <a:xfrm>
            <a:off x="5227638" y="40290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67612" name="Line 28">
            <a:extLst>
              <a:ext uri="{FF2B5EF4-FFF2-40B4-BE49-F238E27FC236}">
                <a16:creationId xmlns:a16="http://schemas.microsoft.com/office/drawing/2014/main" id="{34E707C6-82EA-415D-A79F-CC2FC4063EA0}"/>
              </a:ext>
            </a:extLst>
          </p:cNvPr>
          <p:cNvSpPr>
            <a:spLocks noChangeShapeType="1"/>
          </p:cNvSpPr>
          <p:nvPr/>
        </p:nvSpPr>
        <p:spPr bwMode="auto">
          <a:xfrm flipV="1">
            <a:off x="5472113" y="37417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6990355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a:extLst>
              <a:ext uri="{FF2B5EF4-FFF2-40B4-BE49-F238E27FC236}">
                <a16:creationId xmlns:a16="http://schemas.microsoft.com/office/drawing/2014/main" id="{F904F1A8-20EB-4BB2-9362-2DF522955E5B}"/>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68611" name="Text Box 3">
            <a:extLst>
              <a:ext uri="{FF2B5EF4-FFF2-40B4-BE49-F238E27FC236}">
                <a16:creationId xmlns:a16="http://schemas.microsoft.com/office/drawing/2014/main" id="{F01CCFE8-B8D0-4AF3-9819-5D3ABBAE2A6A}"/>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68612" name="Text Box 4">
            <a:extLst>
              <a:ext uri="{FF2B5EF4-FFF2-40B4-BE49-F238E27FC236}">
                <a16:creationId xmlns:a16="http://schemas.microsoft.com/office/drawing/2014/main" id="{EE057E11-9FC3-4E64-9E6C-6F8CA0F39083}"/>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68613" name="Text Box 5">
            <a:extLst>
              <a:ext uri="{FF2B5EF4-FFF2-40B4-BE49-F238E27FC236}">
                <a16:creationId xmlns:a16="http://schemas.microsoft.com/office/drawing/2014/main" id="{13374795-0FDC-4163-8802-A70CE9CD4B98}"/>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68614" name="Text Box 6">
            <a:extLst>
              <a:ext uri="{FF2B5EF4-FFF2-40B4-BE49-F238E27FC236}">
                <a16:creationId xmlns:a16="http://schemas.microsoft.com/office/drawing/2014/main" id="{5DA83C4B-E428-4188-8394-48EA0755F1CC}"/>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8615" name="Text Box 7">
            <a:extLst>
              <a:ext uri="{FF2B5EF4-FFF2-40B4-BE49-F238E27FC236}">
                <a16:creationId xmlns:a16="http://schemas.microsoft.com/office/drawing/2014/main" id="{9E4B2E43-142C-46DE-8CD1-FD8B3851AC9E}"/>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68616" name="Line 8">
            <a:extLst>
              <a:ext uri="{FF2B5EF4-FFF2-40B4-BE49-F238E27FC236}">
                <a16:creationId xmlns:a16="http://schemas.microsoft.com/office/drawing/2014/main" id="{3EF2E5BC-5D3D-44CB-8D08-708D41855152}"/>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8617" name="Line 9">
            <a:extLst>
              <a:ext uri="{FF2B5EF4-FFF2-40B4-BE49-F238E27FC236}">
                <a16:creationId xmlns:a16="http://schemas.microsoft.com/office/drawing/2014/main" id="{5F88312D-2D52-4E92-BB0E-73C5BB836885}"/>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8618" name="Text Box 10">
            <a:extLst>
              <a:ext uri="{FF2B5EF4-FFF2-40B4-BE49-F238E27FC236}">
                <a16:creationId xmlns:a16="http://schemas.microsoft.com/office/drawing/2014/main" id="{5774FDFD-D4DD-4DA8-A313-9AFA85173F34}"/>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68619" name="Text Box 11">
            <a:extLst>
              <a:ext uri="{FF2B5EF4-FFF2-40B4-BE49-F238E27FC236}">
                <a16:creationId xmlns:a16="http://schemas.microsoft.com/office/drawing/2014/main" id="{F2CDD011-EAA8-4F30-A269-1BBD997B806F}"/>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68620" name="Text Box 12">
            <a:extLst>
              <a:ext uri="{FF2B5EF4-FFF2-40B4-BE49-F238E27FC236}">
                <a16:creationId xmlns:a16="http://schemas.microsoft.com/office/drawing/2014/main" id="{D90DA015-C35B-47D5-B922-89E2068C1CD9}"/>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8621" name="Text Box 13">
            <a:extLst>
              <a:ext uri="{FF2B5EF4-FFF2-40B4-BE49-F238E27FC236}">
                <a16:creationId xmlns:a16="http://schemas.microsoft.com/office/drawing/2014/main" id="{08767D4C-A8F4-415A-A904-250E7AF2CD7D}"/>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68622" name="Text Box 14">
            <a:extLst>
              <a:ext uri="{FF2B5EF4-FFF2-40B4-BE49-F238E27FC236}">
                <a16:creationId xmlns:a16="http://schemas.microsoft.com/office/drawing/2014/main" id="{1C3FE084-4819-4766-AA8A-A9E14A26F168}"/>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68623" name="Text Box 15">
            <a:extLst>
              <a:ext uri="{FF2B5EF4-FFF2-40B4-BE49-F238E27FC236}">
                <a16:creationId xmlns:a16="http://schemas.microsoft.com/office/drawing/2014/main" id="{19BC5C37-64C8-4E7A-99B4-A36C9D8CD294}"/>
              </a:ext>
            </a:extLst>
          </p:cNvPr>
          <p:cNvSpPr txBox="1">
            <a:spLocks noChangeArrowheads="1"/>
          </p:cNvSpPr>
          <p:nvPr/>
        </p:nvSpPr>
        <p:spPr bwMode="auto">
          <a:xfrm>
            <a:off x="51816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5</a:t>
            </a:r>
          </a:p>
        </p:txBody>
      </p:sp>
      <p:sp>
        <p:nvSpPr>
          <p:cNvPr id="68624" name="Text Box 16">
            <a:extLst>
              <a:ext uri="{FF2B5EF4-FFF2-40B4-BE49-F238E27FC236}">
                <a16:creationId xmlns:a16="http://schemas.microsoft.com/office/drawing/2014/main" id="{A922B432-C490-4870-A74D-1062BF97259B}"/>
              </a:ext>
            </a:extLst>
          </p:cNvPr>
          <p:cNvSpPr txBox="1">
            <a:spLocks noChangeArrowheads="1"/>
          </p:cNvSpPr>
          <p:nvPr/>
        </p:nvSpPr>
        <p:spPr bwMode="auto">
          <a:xfrm>
            <a:off x="5867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8625" name="Text Box 17">
            <a:extLst>
              <a:ext uri="{FF2B5EF4-FFF2-40B4-BE49-F238E27FC236}">
                <a16:creationId xmlns:a16="http://schemas.microsoft.com/office/drawing/2014/main" id="{DAB6B3FD-98CE-4E79-86ED-50AFB94410EB}"/>
              </a:ext>
            </a:extLst>
          </p:cNvPr>
          <p:cNvSpPr txBox="1">
            <a:spLocks noChangeArrowheads="1"/>
          </p:cNvSpPr>
          <p:nvPr/>
        </p:nvSpPr>
        <p:spPr bwMode="auto">
          <a:xfrm>
            <a:off x="6553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68626" name="Text Box 18">
            <a:extLst>
              <a:ext uri="{FF2B5EF4-FFF2-40B4-BE49-F238E27FC236}">
                <a16:creationId xmlns:a16="http://schemas.microsoft.com/office/drawing/2014/main" id="{F58FA006-92D8-403A-877A-105BF7E61F1F}"/>
              </a:ext>
            </a:extLst>
          </p:cNvPr>
          <p:cNvSpPr txBox="1">
            <a:spLocks noChangeArrowheads="1"/>
          </p:cNvSpPr>
          <p:nvPr/>
        </p:nvSpPr>
        <p:spPr bwMode="auto">
          <a:xfrm>
            <a:off x="53340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68627" name="Text Box 19">
            <a:extLst>
              <a:ext uri="{FF2B5EF4-FFF2-40B4-BE49-F238E27FC236}">
                <a16:creationId xmlns:a16="http://schemas.microsoft.com/office/drawing/2014/main" id="{26AC8096-D6B6-4FC1-89DC-D799DF5E8957}"/>
              </a:ext>
            </a:extLst>
          </p:cNvPr>
          <p:cNvSpPr txBox="1">
            <a:spLocks noChangeArrowheads="1"/>
          </p:cNvSpPr>
          <p:nvPr/>
        </p:nvSpPr>
        <p:spPr bwMode="auto">
          <a:xfrm>
            <a:off x="60515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68628" name="Text Box 20">
            <a:extLst>
              <a:ext uri="{FF2B5EF4-FFF2-40B4-BE49-F238E27FC236}">
                <a16:creationId xmlns:a16="http://schemas.microsoft.com/office/drawing/2014/main" id="{C38BBA3B-6381-4175-924E-1CF7CF1CBF75}"/>
              </a:ext>
            </a:extLst>
          </p:cNvPr>
          <p:cNvSpPr txBox="1">
            <a:spLocks noChangeArrowheads="1"/>
          </p:cNvSpPr>
          <p:nvPr/>
        </p:nvSpPr>
        <p:spPr bwMode="auto">
          <a:xfrm>
            <a:off x="67373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8629" name="Line 21">
            <a:extLst>
              <a:ext uri="{FF2B5EF4-FFF2-40B4-BE49-F238E27FC236}">
                <a16:creationId xmlns:a16="http://schemas.microsoft.com/office/drawing/2014/main" id="{B5B202C4-90EA-4A20-A2D9-631DB553EEDB}"/>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8630" name="Line 22">
            <a:extLst>
              <a:ext uri="{FF2B5EF4-FFF2-40B4-BE49-F238E27FC236}">
                <a16:creationId xmlns:a16="http://schemas.microsoft.com/office/drawing/2014/main" id="{10ACB874-46F3-447A-91A5-4B3ADC3751D1}"/>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8633" name="Text Box 25">
            <a:extLst>
              <a:ext uri="{FF2B5EF4-FFF2-40B4-BE49-F238E27FC236}">
                <a16:creationId xmlns:a16="http://schemas.microsoft.com/office/drawing/2014/main" id="{8A5C01E3-82B5-48E5-A543-75300A53EC08}"/>
              </a:ext>
            </a:extLst>
          </p:cNvPr>
          <p:cNvSpPr txBox="1">
            <a:spLocks noChangeArrowheads="1"/>
          </p:cNvSpPr>
          <p:nvPr/>
        </p:nvSpPr>
        <p:spPr bwMode="auto">
          <a:xfrm>
            <a:off x="5006976" y="2711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partition(arr,1,3)</a:t>
            </a:r>
          </a:p>
        </p:txBody>
      </p:sp>
      <p:sp>
        <p:nvSpPr>
          <p:cNvPr id="68635" name="Text Box 27">
            <a:extLst>
              <a:ext uri="{FF2B5EF4-FFF2-40B4-BE49-F238E27FC236}">
                <a16:creationId xmlns:a16="http://schemas.microsoft.com/office/drawing/2014/main" id="{1F82DBE5-C898-48CD-B334-4236E389993C}"/>
              </a:ext>
            </a:extLst>
          </p:cNvPr>
          <p:cNvSpPr txBox="1">
            <a:spLocks noChangeArrowheads="1"/>
          </p:cNvSpPr>
          <p:nvPr/>
        </p:nvSpPr>
        <p:spPr bwMode="auto">
          <a:xfrm>
            <a:off x="5227638" y="40290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68636" name="Line 28">
            <a:extLst>
              <a:ext uri="{FF2B5EF4-FFF2-40B4-BE49-F238E27FC236}">
                <a16:creationId xmlns:a16="http://schemas.microsoft.com/office/drawing/2014/main" id="{F34CBCCB-C532-44FD-90D8-48B46FBB6984}"/>
              </a:ext>
            </a:extLst>
          </p:cNvPr>
          <p:cNvSpPr>
            <a:spLocks noChangeShapeType="1"/>
          </p:cNvSpPr>
          <p:nvPr/>
        </p:nvSpPr>
        <p:spPr bwMode="auto">
          <a:xfrm flipV="1">
            <a:off x="5472113" y="37417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8637" name="Text Box 29">
            <a:extLst>
              <a:ext uri="{FF2B5EF4-FFF2-40B4-BE49-F238E27FC236}">
                <a16:creationId xmlns:a16="http://schemas.microsoft.com/office/drawing/2014/main" id="{C7E54078-0A12-4119-8E03-AE5530E29F5B}"/>
              </a:ext>
            </a:extLst>
          </p:cNvPr>
          <p:cNvSpPr txBox="1">
            <a:spLocks noChangeArrowheads="1"/>
          </p:cNvSpPr>
          <p:nvPr/>
        </p:nvSpPr>
        <p:spPr bwMode="auto">
          <a:xfrm>
            <a:off x="6599238" y="4038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68638" name="Line 30">
            <a:extLst>
              <a:ext uri="{FF2B5EF4-FFF2-40B4-BE49-F238E27FC236}">
                <a16:creationId xmlns:a16="http://schemas.microsoft.com/office/drawing/2014/main" id="{20E32840-F4FC-4E19-85E4-7279E1745F2A}"/>
              </a:ext>
            </a:extLst>
          </p:cNvPr>
          <p:cNvSpPr>
            <a:spLocks noChangeShapeType="1"/>
          </p:cNvSpPr>
          <p:nvPr/>
        </p:nvSpPr>
        <p:spPr bwMode="auto">
          <a:xfrm flipV="1">
            <a:off x="6880225" y="37338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8639" name="Text Box 31">
            <a:extLst>
              <a:ext uri="{FF2B5EF4-FFF2-40B4-BE49-F238E27FC236}">
                <a16:creationId xmlns:a16="http://schemas.microsoft.com/office/drawing/2014/main" id="{90F368F7-9009-48AC-931E-2DBC5805FC74}"/>
              </a:ext>
            </a:extLst>
          </p:cNvPr>
          <p:cNvSpPr txBox="1">
            <a:spLocks noChangeArrowheads="1"/>
          </p:cNvSpPr>
          <p:nvPr/>
        </p:nvSpPr>
        <p:spPr bwMode="auto">
          <a:xfrm>
            <a:off x="4572000" y="4800601"/>
            <a:ext cx="353814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moves to the left until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value that should be to left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of pivot...</a:t>
            </a:r>
          </a:p>
        </p:txBody>
      </p:sp>
    </p:spTree>
    <p:extLst>
      <p:ext uri="{BB962C8B-B14F-4D97-AF65-F5344CB8AC3E}">
        <p14:creationId xmlns:p14="http://schemas.microsoft.com/office/powerpoint/2010/main" val="57152003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a:extLst>
              <a:ext uri="{FF2B5EF4-FFF2-40B4-BE49-F238E27FC236}">
                <a16:creationId xmlns:a16="http://schemas.microsoft.com/office/drawing/2014/main" id="{6C77BA42-5365-4E4B-9BA5-9C407E53EC8D}"/>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71683" name="Text Box 3">
            <a:extLst>
              <a:ext uri="{FF2B5EF4-FFF2-40B4-BE49-F238E27FC236}">
                <a16:creationId xmlns:a16="http://schemas.microsoft.com/office/drawing/2014/main" id="{24A54A59-FFC7-4331-B421-FEDB014D8061}"/>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71684" name="Text Box 4">
            <a:extLst>
              <a:ext uri="{FF2B5EF4-FFF2-40B4-BE49-F238E27FC236}">
                <a16:creationId xmlns:a16="http://schemas.microsoft.com/office/drawing/2014/main" id="{4F9F2256-6ECF-43F0-885B-0C0C54036D4B}"/>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71685" name="Text Box 5">
            <a:extLst>
              <a:ext uri="{FF2B5EF4-FFF2-40B4-BE49-F238E27FC236}">
                <a16:creationId xmlns:a16="http://schemas.microsoft.com/office/drawing/2014/main" id="{00AB1681-3522-47AE-A973-1A6CF4AA6559}"/>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71686" name="Text Box 6">
            <a:extLst>
              <a:ext uri="{FF2B5EF4-FFF2-40B4-BE49-F238E27FC236}">
                <a16:creationId xmlns:a16="http://schemas.microsoft.com/office/drawing/2014/main" id="{9FDBC81E-6BAD-4157-977A-4E3796735991}"/>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1687" name="Text Box 7">
            <a:extLst>
              <a:ext uri="{FF2B5EF4-FFF2-40B4-BE49-F238E27FC236}">
                <a16:creationId xmlns:a16="http://schemas.microsoft.com/office/drawing/2014/main" id="{58BCC15A-873A-462E-A4AC-85DEE13034B1}"/>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71688" name="Line 8">
            <a:extLst>
              <a:ext uri="{FF2B5EF4-FFF2-40B4-BE49-F238E27FC236}">
                <a16:creationId xmlns:a16="http://schemas.microsoft.com/office/drawing/2014/main" id="{130BBDBF-BC1F-471F-9FA4-15F8F6F3D2A5}"/>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1689" name="Line 9">
            <a:extLst>
              <a:ext uri="{FF2B5EF4-FFF2-40B4-BE49-F238E27FC236}">
                <a16:creationId xmlns:a16="http://schemas.microsoft.com/office/drawing/2014/main" id="{7B4DFE5A-97DF-4381-AA31-1BC8D34AC555}"/>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1690" name="Text Box 10">
            <a:extLst>
              <a:ext uri="{FF2B5EF4-FFF2-40B4-BE49-F238E27FC236}">
                <a16:creationId xmlns:a16="http://schemas.microsoft.com/office/drawing/2014/main" id="{4D5538BD-E847-4211-A172-6E68C48B8897}"/>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71691" name="Text Box 11">
            <a:extLst>
              <a:ext uri="{FF2B5EF4-FFF2-40B4-BE49-F238E27FC236}">
                <a16:creationId xmlns:a16="http://schemas.microsoft.com/office/drawing/2014/main" id="{C427BB87-B249-49F7-AEC1-80EA34F12F85}"/>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71692" name="Text Box 12">
            <a:extLst>
              <a:ext uri="{FF2B5EF4-FFF2-40B4-BE49-F238E27FC236}">
                <a16:creationId xmlns:a16="http://schemas.microsoft.com/office/drawing/2014/main" id="{0F74032C-66CA-4543-A0EE-8CED1497EE4D}"/>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1693" name="Text Box 13">
            <a:extLst>
              <a:ext uri="{FF2B5EF4-FFF2-40B4-BE49-F238E27FC236}">
                <a16:creationId xmlns:a16="http://schemas.microsoft.com/office/drawing/2014/main" id="{F897F997-5AE7-49A9-924D-5692301D991A}"/>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71694" name="Text Box 14">
            <a:extLst>
              <a:ext uri="{FF2B5EF4-FFF2-40B4-BE49-F238E27FC236}">
                <a16:creationId xmlns:a16="http://schemas.microsoft.com/office/drawing/2014/main" id="{D2055C78-7A3E-411A-887A-37D141DD1DD9}"/>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71695" name="Text Box 15">
            <a:extLst>
              <a:ext uri="{FF2B5EF4-FFF2-40B4-BE49-F238E27FC236}">
                <a16:creationId xmlns:a16="http://schemas.microsoft.com/office/drawing/2014/main" id="{17025457-6615-4148-8F8F-979621E6E4D0}"/>
              </a:ext>
            </a:extLst>
          </p:cNvPr>
          <p:cNvSpPr txBox="1">
            <a:spLocks noChangeArrowheads="1"/>
          </p:cNvSpPr>
          <p:nvPr/>
        </p:nvSpPr>
        <p:spPr bwMode="auto">
          <a:xfrm>
            <a:off x="51816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5</a:t>
            </a:r>
          </a:p>
        </p:txBody>
      </p:sp>
      <p:sp>
        <p:nvSpPr>
          <p:cNvPr id="71696" name="Text Box 16">
            <a:extLst>
              <a:ext uri="{FF2B5EF4-FFF2-40B4-BE49-F238E27FC236}">
                <a16:creationId xmlns:a16="http://schemas.microsoft.com/office/drawing/2014/main" id="{F97D7441-7EC1-4153-96EA-6DFF54C3641F}"/>
              </a:ext>
            </a:extLst>
          </p:cNvPr>
          <p:cNvSpPr txBox="1">
            <a:spLocks noChangeArrowheads="1"/>
          </p:cNvSpPr>
          <p:nvPr/>
        </p:nvSpPr>
        <p:spPr bwMode="auto">
          <a:xfrm>
            <a:off x="5867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1697" name="Text Box 17">
            <a:extLst>
              <a:ext uri="{FF2B5EF4-FFF2-40B4-BE49-F238E27FC236}">
                <a16:creationId xmlns:a16="http://schemas.microsoft.com/office/drawing/2014/main" id="{FE46A4BD-9117-4401-A3AB-62C0093D5645}"/>
              </a:ext>
            </a:extLst>
          </p:cNvPr>
          <p:cNvSpPr txBox="1">
            <a:spLocks noChangeArrowheads="1"/>
          </p:cNvSpPr>
          <p:nvPr/>
        </p:nvSpPr>
        <p:spPr bwMode="auto">
          <a:xfrm>
            <a:off x="6553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71698" name="Text Box 18">
            <a:extLst>
              <a:ext uri="{FF2B5EF4-FFF2-40B4-BE49-F238E27FC236}">
                <a16:creationId xmlns:a16="http://schemas.microsoft.com/office/drawing/2014/main" id="{167D1508-6D8F-40D3-8465-74452B7B0415}"/>
              </a:ext>
            </a:extLst>
          </p:cNvPr>
          <p:cNvSpPr txBox="1">
            <a:spLocks noChangeArrowheads="1"/>
          </p:cNvSpPr>
          <p:nvPr/>
        </p:nvSpPr>
        <p:spPr bwMode="auto">
          <a:xfrm>
            <a:off x="53340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71699" name="Text Box 19">
            <a:extLst>
              <a:ext uri="{FF2B5EF4-FFF2-40B4-BE49-F238E27FC236}">
                <a16:creationId xmlns:a16="http://schemas.microsoft.com/office/drawing/2014/main" id="{137E2C8E-4B34-41A1-9C5A-7CB90CD8EA9F}"/>
              </a:ext>
            </a:extLst>
          </p:cNvPr>
          <p:cNvSpPr txBox="1">
            <a:spLocks noChangeArrowheads="1"/>
          </p:cNvSpPr>
          <p:nvPr/>
        </p:nvSpPr>
        <p:spPr bwMode="auto">
          <a:xfrm>
            <a:off x="60515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71700" name="Text Box 20">
            <a:extLst>
              <a:ext uri="{FF2B5EF4-FFF2-40B4-BE49-F238E27FC236}">
                <a16:creationId xmlns:a16="http://schemas.microsoft.com/office/drawing/2014/main" id="{04DBF9F8-629C-42B0-BFE4-D87101C8AA80}"/>
              </a:ext>
            </a:extLst>
          </p:cNvPr>
          <p:cNvSpPr txBox="1">
            <a:spLocks noChangeArrowheads="1"/>
          </p:cNvSpPr>
          <p:nvPr/>
        </p:nvSpPr>
        <p:spPr bwMode="auto">
          <a:xfrm>
            <a:off x="67373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1701" name="Line 21">
            <a:extLst>
              <a:ext uri="{FF2B5EF4-FFF2-40B4-BE49-F238E27FC236}">
                <a16:creationId xmlns:a16="http://schemas.microsoft.com/office/drawing/2014/main" id="{F80B5891-8550-415B-A495-45E645A9FD63}"/>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1702" name="Line 22">
            <a:extLst>
              <a:ext uri="{FF2B5EF4-FFF2-40B4-BE49-F238E27FC236}">
                <a16:creationId xmlns:a16="http://schemas.microsoft.com/office/drawing/2014/main" id="{7F6BC455-3D1A-4BA2-88A0-8D8A7F6696FA}"/>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1705" name="Text Box 25">
            <a:extLst>
              <a:ext uri="{FF2B5EF4-FFF2-40B4-BE49-F238E27FC236}">
                <a16:creationId xmlns:a16="http://schemas.microsoft.com/office/drawing/2014/main" id="{ED83B4BD-B1E1-4578-B65E-2E7E1968F282}"/>
              </a:ext>
            </a:extLst>
          </p:cNvPr>
          <p:cNvSpPr txBox="1">
            <a:spLocks noChangeArrowheads="1"/>
          </p:cNvSpPr>
          <p:nvPr/>
        </p:nvSpPr>
        <p:spPr bwMode="auto">
          <a:xfrm>
            <a:off x="5006976" y="2711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partition(arr,1,3)</a:t>
            </a:r>
          </a:p>
        </p:txBody>
      </p:sp>
      <p:sp>
        <p:nvSpPr>
          <p:cNvPr id="71706" name="Text Box 26">
            <a:extLst>
              <a:ext uri="{FF2B5EF4-FFF2-40B4-BE49-F238E27FC236}">
                <a16:creationId xmlns:a16="http://schemas.microsoft.com/office/drawing/2014/main" id="{B5A4E3B3-C10A-4B44-BD59-E183B4AB67BE}"/>
              </a:ext>
            </a:extLst>
          </p:cNvPr>
          <p:cNvSpPr txBox="1">
            <a:spLocks noChangeArrowheads="1"/>
          </p:cNvSpPr>
          <p:nvPr/>
        </p:nvSpPr>
        <p:spPr bwMode="auto">
          <a:xfrm>
            <a:off x="5227638" y="40290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71707" name="Line 27">
            <a:extLst>
              <a:ext uri="{FF2B5EF4-FFF2-40B4-BE49-F238E27FC236}">
                <a16:creationId xmlns:a16="http://schemas.microsoft.com/office/drawing/2014/main" id="{E6317EA9-9672-4433-A62B-45181011423B}"/>
              </a:ext>
            </a:extLst>
          </p:cNvPr>
          <p:cNvSpPr>
            <a:spLocks noChangeShapeType="1"/>
          </p:cNvSpPr>
          <p:nvPr/>
        </p:nvSpPr>
        <p:spPr bwMode="auto">
          <a:xfrm flipV="1">
            <a:off x="5472113" y="37417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1708" name="Text Box 28">
            <a:extLst>
              <a:ext uri="{FF2B5EF4-FFF2-40B4-BE49-F238E27FC236}">
                <a16:creationId xmlns:a16="http://schemas.microsoft.com/office/drawing/2014/main" id="{928A74E4-A4A7-47CA-B6CE-42DACCB40244}"/>
              </a:ext>
            </a:extLst>
          </p:cNvPr>
          <p:cNvSpPr txBox="1">
            <a:spLocks noChangeArrowheads="1"/>
          </p:cNvSpPr>
          <p:nvPr/>
        </p:nvSpPr>
        <p:spPr bwMode="auto">
          <a:xfrm>
            <a:off x="5913438" y="4038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71709" name="Line 29">
            <a:extLst>
              <a:ext uri="{FF2B5EF4-FFF2-40B4-BE49-F238E27FC236}">
                <a16:creationId xmlns:a16="http://schemas.microsoft.com/office/drawing/2014/main" id="{3A9DD3E4-FD31-4988-9B8F-9B4D8586C9BE}"/>
              </a:ext>
            </a:extLst>
          </p:cNvPr>
          <p:cNvSpPr>
            <a:spLocks noChangeShapeType="1"/>
          </p:cNvSpPr>
          <p:nvPr/>
        </p:nvSpPr>
        <p:spPr bwMode="auto">
          <a:xfrm flipV="1">
            <a:off x="6194425" y="37338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63129661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a:extLst>
              <a:ext uri="{FF2B5EF4-FFF2-40B4-BE49-F238E27FC236}">
                <a16:creationId xmlns:a16="http://schemas.microsoft.com/office/drawing/2014/main" id="{571C1388-AF40-4DEC-AB57-B4955A2591E9}"/>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72707" name="Text Box 3">
            <a:extLst>
              <a:ext uri="{FF2B5EF4-FFF2-40B4-BE49-F238E27FC236}">
                <a16:creationId xmlns:a16="http://schemas.microsoft.com/office/drawing/2014/main" id="{2C310D72-89AA-4E45-8D7D-C4C5D0DA3F7A}"/>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72708" name="Text Box 4">
            <a:extLst>
              <a:ext uri="{FF2B5EF4-FFF2-40B4-BE49-F238E27FC236}">
                <a16:creationId xmlns:a16="http://schemas.microsoft.com/office/drawing/2014/main" id="{779A06D8-5AAE-4189-A1C6-F7E7BFB124B4}"/>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72709" name="Text Box 5">
            <a:extLst>
              <a:ext uri="{FF2B5EF4-FFF2-40B4-BE49-F238E27FC236}">
                <a16:creationId xmlns:a16="http://schemas.microsoft.com/office/drawing/2014/main" id="{E74D9CBF-EAFA-4DCC-8B2D-51147A8E54BB}"/>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72710" name="Text Box 6">
            <a:extLst>
              <a:ext uri="{FF2B5EF4-FFF2-40B4-BE49-F238E27FC236}">
                <a16:creationId xmlns:a16="http://schemas.microsoft.com/office/drawing/2014/main" id="{35AC9E9D-270E-4A6E-97D7-E2F8B28ED28F}"/>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2711" name="Text Box 7">
            <a:extLst>
              <a:ext uri="{FF2B5EF4-FFF2-40B4-BE49-F238E27FC236}">
                <a16:creationId xmlns:a16="http://schemas.microsoft.com/office/drawing/2014/main" id="{31F362B2-BADE-4DC3-8890-60CDD464061C}"/>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72712" name="Line 8">
            <a:extLst>
              <a:ext uri="{FF2B5EF4-FFF2-40B4-BE49-F238E27FC236}">
                <a16:creationId xmlns:a16="http://schemas.microsoft.com/office/drawing/2014/main" id="{36728587-BC84-4C6B-B455-DC729992AF0D}"/>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2713" name="Line 9">
            <a:extLst>
              <a:ext uri="{FF2B5EF4-FFF2-40B4-BE49-F238E27FC236}">
                <a16:creationId xmlns:a16="http://schemas.microsoft.com/office/drawing/2014/main" id="{BBEAEB7F-7819-4108-AEB7-FCEDDFA57763}"/>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2714" name="Text Box 10">
            <a:extLst>
              <a:ext uri="{FF2B5EF4-FFF2-40B4-BE49-F238E27FC236}">
                <a16:creationId xmlns:a16="http://schemas.microsoft.com/office/drawing/2014/main" id="{53D2EE0C-7162-405E-A0A9-35A1102328FB}"/>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72715" name="Text Box 11">
            <a:extLst>
              <a:ext uri="{FF2B5EF4-FFF2-40B4-BE49-F238E27FC236}">
                <a16:creationId xmlns:a16="http://schemas.microsoft.com/office/drawing/2014/main" id="{D1F5EB08-640D-4402-9DA8-CFC10B09216E}"/>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72716" name="Text Box 12">
            <a:extLst>
              <a:ext uri="{FF2B5EF4-FFF2-40B4-BE49-F238E27FC236}">
                <a16:creationId xmlns:a16="http://schemas.microsoft.com/office/drawing/2014/main" id="{BC253429-A65B-4AF8-AD66-084DCA6AC054}"/>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2717" name="Text Box 13">
            <a:extLst>
              <a:ext uri="{FF2B5EF4-FFF2-40B4-BE49-F238E27FC236}">
                <a16:creationId xmlns:a16="http://schemas.microsoft.com/office/drawing/2014/main" id="{5A80A814-42A2-4349-8ECE-42AC4A2CB1DC}"/>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72718" name="Text Box 14">
            <a:extLst>
              <a:ext uri="{FF2B5EF4-FFF2-40B4-BE49-F238E27FC236}">
                <a16:creationId xmlns:a16="http://schemas.microsoft.com/office/drawing/2014/main" id="{15C16BEF-7538-4224-94BF-22A61D69916F}"/>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72719" name="Text Box 15">
            <a:extLst>
              <a:ext uri="{FF2B5EF4-FFF2-40B4-BE49-F238E27FC236}">
                <a16:creationId xmlns:a16="http://schemas.microsoft.com/office/drawing/2014/main" id="{9AA2B787-464B-47E0-B010-32F694909360}"/>
              </a:ext>
            </a:extLst>
          </p:cNvPr>
          <p:cNvSpPr txBox="1">
            <a:spLocks noChangeArrowheads="1"/>
          </p:cNvSpPr>
          <p:nvPr/>
        </p:nvSpPr>
        <p:spPr bwMode="auto">
          <a:xfrm>
            <a:off x="51816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5</a:t>
            </a:r>
          </a:p>
        </p:txBody>
      </p:sp>
      <p:sp>
        <p:nvSpPr>
          <p:cNvPr id="72720" name="Text Box 16">
            <a:extLst>
              <a:ext uri="{FF2B5EF4-FFF2-40B4-BE49-F238E27FC236}">
                <a16:creationId xmlns:a16="http://schemas.microsoft.com/office/drawing/2014/main" id="{744D33C6-D2A8-44A5-916A-45F738C61800}"/>
              </a:ext>
            </a:extLst>
          </p:cNvPr>
          <p:cNvSpPr txBox="1">
            <a:spLocks noChangeArrowheads="1"/>
          </p:cNvSpPr>
          <p:nvPr/>
        </p:nvSpPr>
        <p:spPr bwMode="auto">
          <a:xfrm>
            <a:off x="5867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2721" name="Text Box 17">
            <a:extLst>
              <a:ext uri="{FF2B5EF4-FFF2-40B4-BE49-F238E27FC236}">
                <a16:creationId xmlns:a16="http://schemas.microsoft.com/office/drawing/2014/main" id="{16BB7B2E-8CA3-47BF-8163-546BDC3B6F19}"/>
              </a:ext>
            </a:extLst>
          </p:cNvPr>
          <p:cNvSpPr txBox="1">
            <a:spLocks noChangeArrowheads="1"/>
          </p:cNvSpPr>
          <p:nvPr/>
        </p:nvSpPr>
        <p:spPr bwMode="auto">
          <a:xfrm>
            <a:off x="6553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72722" name="Text Box 18">
            <a:extLst>
              <a:ext uri="{FF2B5EF4-FFF2-40B4-BE49-F238E27FC236}">
                <a16:creationId xmlns:a16="http://schemas.microsoft.com/office/drawing/2014/main" id="{0F3675AA-048C-47D4-A78C-01245057695F}"/>
              </a:ext>
            </a:extLst>
          </p:cNvPr>
          <p:cNvSpPr txBox="1">
            <a:spLocks noChangeArrowheads="1"/>
          </p:cNvSpPr>
          <p:nvPr/>
        </p:nvSpPr>
        <p:spPr bwMode="auto">
          <a:xfrm>
            <a:off x="53340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72723" name="Text Box 19">
            <a:extLst>
              <a:ext uri="{FF2B5EF4-FFF2-40B4-BE49-F238E27FC236}">
                <a16:creationId xmlns:a16="http://schemas.microsoft.com/office/drawing/2014/main" id="{56D68CCB-7FE2-4634-99B0-84AD045333EF}"/>
              </a:ext>
            </a:extLst>
          </p:cNvPr>
          <p:cNvSpPr txBox="1">
            <a:spLocks noChangeArrowheads="1"/>
          </p:cNvSpPr>
          <p:nvPr/>
        </p:nvSpPr>
        <p:spPr bwMode="auto">
          <a:xfrm>
            <a:off x="60515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72724" name="Text Box 20">
            <a:extLst>
              <a:ext uri="{FF2B5EF4-FFF2-40B4-BE49-F238E27FC236}">
                <a16:creationId xmlns:a16="http://schemas.microsoft.com/office/drawing/2014/main" id="{C8D768BF-8F21-4EF7-9DE2-A33256F0D0AE}"/>
              </a:ext>
            </a:extLst>
          </p:cNvPr>
          <p:cNvSpPr txBox="1">
            <a:spLocks noChangeArrowheads="1"/>
          </p:cNvSpPr>
          <p:nvPr/>
        </p:nvSpPr>
        <p:spPr bwMode="auto">
          <a:xfrm>
            <a:off x="67373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2725" name="Line 21">
            <a:extLst>
              <a:ext uri="{FF2B5EF4-FFF2-40B4-BE49-F238E27FC236}">
                <a16:creationId xmlns:a16="http://schemas.microsoft.com/office/drawing/2014/main" id="{FA1EBF71-57A4-434B-BA3A-2A336023B4CF}"/>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2726" name="Line 22">
            <a:extLst>
              <a:ext uri="{FF2B5EF4-FFF2-40B4-BE49-F238E27FC236}">
                <a16:creationId xmlns:a16="http://schemas.microsoft.com/office/drawing/2014/main" id="{AE71AF0E-D18A-470A-A9CE-E764E8B2BF0C}"/>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2727" name="Text Box 23">
            <a:extLst>
              <a:ext uri="{FF2B5EF4-FFF2-40B4-BE49-F238E27FC236}">
                <a16:creationId xmlns:a16="http://schemas.microsoft.com/office/drawing/2014/main" id="{57443381-010B-4848-B8C5-2713D2FBD5D0}"/>
              </a:ext>
            </a:extLst>
          </p:cNvPr>
          <p:cNvSpPr txBox="1">
            <a:spLocks noChangeArrowheads="1"/>
          </p:cNvSpPr>
          <p:nvPr/>
        </p:nvSpPr>
        <p:spPr bwMode="auto">
          <a:xfrm>
            <a:off x="5006976" y="2711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partition(arr,1,3)</a:t>
            </a:r>
          </a:p>
        </p:txBody>
      </p:sp>
      <p:sp>
        <p:nvSpPr>
          <p:cNvPr id="72728" name="Text Box 24">
            <a:extLst>
              <a:ext uri="{FF2B5EF4-FFF2-40B4-BE49-F238E27FC236}">
                <a16:creationId xmlns:a16="http://schemas.microsoft.com/office/drawing/2014/main" id="{C4E721E3-603C-47D3-AD14-CE1DC01F6EE7}"/>
              </a:ext>
            </a:extLst>
          </p:cNvPr>
          <p:cNvSpPr txBox="1">
            <a:spLocks noChangeArrowheads="1"/>
          </p:cNvSpPr>
          <p:nvPr/>
        </p:nvSpPr>
        <p:spPr bwMode="auto">
          <a:xfrm>
            <a:off x="5227638" y="40290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72729" name="Line 25">
            <a:extLst>
              <a:ext uri="{FF2B5EF4-FFF2-40B4-BE49-F238E27FC236}">
                <a16:creationId xmlns:a16="http://schemas.microsoft.com/office/drawing/2014/main" id="{F550F4A8-5144-4DA8-9EA1-8C685BEFB2EB}"/>
              </a:ext>
            </a:extLst>
          </p:cNvPr>
          <p:cNvSpPr>
            <a:spLocks noChangeShapeType="1"/>
          </p:cNvSpPr>
          <p:nvPr/>
        </p:nvSpPr>
        <p:spPr bwMode="auto">
          <a:xfrm flipV="1">
            <a:off x="5472113" y="37417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2730" name="Text Box 26">
            <a:extLst>
              <a:ext uri="{FF2B5EF4-FFF2-40B4-BE49-F238E27FC236}">
                <a16:creationId xmlns:a16="http://schemas.microsoft.com/office/drawing/2014/main" id="{73A27458-B73F-4FBA-A006-6F7982A3E21E}"/>
              </a:ext>
            </a:extLst>
          </p:cNvPr>
          <p:cNvSpPr txBox="1">
            <a:spLocks noChangeArrowheads="1"/>
          </p:cNvSpPr>
          <p:nvPr/>
        </p:nvSpPr>
        <p:spPr bwMode="auto">
          <a:xfrm>
            <a:off x="5913438" y="4038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72731" name="Line 27">
            <a:extLst>
              <a:ext uri="{FF2B5EF4-FFF2-40B4-BE49-F238E27FC236}">
                <a16:creationId xmlns:a16="http://schemas.microsoft.com/office/drawing/2014/main" id="{093D9E3C-AE5A-41AA-9D1C-9A183D9CE993}"/>
              </a:ext>
            </a:extLst>
          </p:cNvPr>
          <p:cNvSpPr>
            <a:spLocks noChangeShapeType="1"/>
          </p:cNvSpPr>
          <p:nvPr/>
        </p:nvSpPr>
        <p:spPr bwMode="auto">
          <a:xfrm flipV="1">
            <a:off x="6194425" y="37338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2732" name="Text Box 28">
            <a:extLst>
              <a:ext uri="{FF2B5EF4-FFF2-40B4-BE49-F238E27FC236}">
                <a16:creationId xmlns:a16="http://schemas.microsoft.com/office/drawing/2014/main" id="{22C44703-D30F-4755-9D67-D7B5E337B6BF}"/>
              </a:ext>
            </a:extLst>
          </p:cNvPr>
          <p:cNvSpPr txBox="1">
            <a:spLocks noChangeArrowheads="1"/>
          </p:cNvSpPr>
          <p:nvPr/>
        </p:nvSpPr>
        <p:spPr bwMode="auto">
          <a:xfrm>
            <a:off x="4572000" y="4800601"/>
            <a:ext cx="362471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left moves to the right until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value that should be to right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of pivot...</a:t>
            </a:r>
          </a:p>
        </p:txBody>
      </p:sp>
    </p:spTree>
    <p:extLst>
      <p:ext uri="{BB962C8B-B14F-4D97-AF65-F5344CB8AC3E}">
        <p14:creationId xmlns:p14="http://schemas.microsoft.com/office/powerpoint/2010/main" val="64480026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a:extLst>
              <a:ext uri="{FF2B5EF4-FFF2-40B4-BE49-F238E27FC236}">
                <a16:creationId xmlns:a16="http://schemas.microsoft.com/office/drawing/2014/main" id="{0ECA74F1-4427-4620-8E75-BA21FBE0D859}"/>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73731" name="Text Box 3">
            <a:extLst>
              <a:ext uri="{FF2B5EF4-FFF2-40B4-BE49-F238E27FC236}">
                <a16:creationId xmlns:a16="http://schemas.microsoft.com/office/drawing/2014/main" id="{BD33C9FF-248E-4EC8-AB42-3AB0695651E0}"/>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73732" name="Text Box 4">
            <a:extLst>
              <a:ext uri="{FF2B5EF4-FFF2-40B4-BE49-F238E27FC236}">
                <a16:creationId xmlns:a16="http://schemas.microsoft.com/office/drawing/2014/main" id="{68BB1D42-35F9-40AE-AA2C-F9DAE4BBBD10}"/>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73733" name="Text Box 5">
            <a:extLst>
              <a:ext uri="{FF2B5EF4-FFF2-40B4-BE49-F238E27FC236}">
                <a16:creationId xmlns:a16="http://schemas.microsoft.com/office/drawing/2014/main" id="{EFA4AE0F-8EFA-43FD-908E-8AAB2F1186D9}"/>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73734" name="Text Box 6">
            <a:extLst>
              <a:ext uri="{FF2B5EF4-FFF2-40B4-BE49-F238E27FC236}">
                <a16:creationId xmlns:a16="http://schemas.microsoft.com/office/drawing/2014/main" id="{1C48E28B-7482-4965-8998-E7A3DFC7CB08}"/>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3735" name="Text Box 7">
            <a:extLst>
              <a:ext uri="{FF2B5EF4-FFF2-40B4-BE49-F238E27FC236}">
                <a16:creationId xmlns:a16="http://schemas.microsoft.com/office/drawing/2014/main" id="{01C50891-1363-4097-9F68-86CC8DE4B2B2}"/>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73736" name="Line 8">
            <a:extLst>
              <a:ext uri="{FF2B5EF4-FFF2-40B4-BE49-F238E27FC236}">
                <a16:creationId xmlns:a16="http://schemas.microsoft.com/office/drawing/2014/main" id="{1AF2228F-429A-4A43-B51C-94007BD729FA}"/>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3737" name="Line 9">
            <a:extLst>
              <a:ext uri="{FF2B5EF4-FFF2-40B4-BE49-F238E27FC236}">
                <a16:creationId xmlns:a16="http://schemas.microsoft.com/office/drawing/2014/main" id="{1FDB7A67-3688-41C3-8AB6-FCDFE2351DF4}"/>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3738" name="Text Box 10">
            <a:extLst>
              <a:ext uri="{FF2B5EF4-FFF2-40B4-BE49-F238E27FC236}">
                <a16:creationId xmlns:a16="http://schemas.microsoft.com/office/drawing/2014/main" id="{5FBF18F4-5514-44C1-AEBF-44DEBF19E62F}"/>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73739" name="Text Box 11">
            <a:extLst>
              <a:ext uri="{FF2B5EF4-FFF2-40B4-BE49-F238E27FC236}">
                <a16:creationId xmlns:a16="http://schemas.microsoft.com/office/drawing/2014/main" id="{46D4A332-7A64-4D95-A1DB-39F85ADFC6AE}"/>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73740" name="Text Box 12">
            <a:extLst>
              <a:ext uri="{FF2B5EF4-FFF2-40B4-BE49-F238E27FC236}">
                <a16:creationId xmlns:a16="http://schemas.microsoft.com/office/drawing/2014/main" id="{556EA183-1A4D-4BBE-A047-8EC947BD08CA}"/>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3741" name="Text Box 13">
            <a:extLst>
              <a:ext uri="{FF2B5EF4-FFF2-40B4-BE49-F238E27FC236}">
                <a16:creationId xmlns:a16="http://schemas.microsoft.com/office/drawing/2014/main" id="{EFDEF0B9-3DCC-4F8A-AD76-4CAC7F23B14E}"/>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73742" name="Text Box 14">
            <a:extLst>
              <a:ext uri="{FF2B5EF4-FFF2-40B4-BE49-F238E27FC236}">
                <a16:creationId xmlns:a16="http://schemas.microsoft.com/office/drawing/2014/main" id="{4594DF09-9123-47B1-9251-5368CDB3FE63}"/>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73743" name="Text Box 15">
            <a:extLst>
              <a:ext uri="{FF2B5EF4-FFF2-40B4-BE49-F238E27FC236}">
                <a16:creationId xmlns:a16="http://schemas.microsoft.com/office/drawing/2014/main" id="{9AFCED74-3190-4D1F-9FCD-8A49CAE7A34C}"/>
              </a:ext>
            </a:extLst>
          </p:cNvPr>
          <p:cNvSpPr txBox="1">
            <a:spLocks noChangeArrowheads="1"/>
          </p:cNvSpPr>
          <p:nvPr/>
        </p:nvSpPr>
        <p:spPr bwMode="auto">
          <a:xfrm>
            <a:off x="51816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5</a:t>
            </a:r>
          </a:p>
        </p:txBody>
      </p:sp>
      <p:sp>
        <p:nvSpPr>
          <p:cNvPr id="73744" name="Text Box 16">
            <a:extLst>
              <a:ext uri="{FF2B5EF4-FFF2-40B4-BE49-F238E27FC236}">
                <a16:creationId xmlns:a16="http://schemas.microsoft.com/office/drawing/2014/main" id="{2CB8435C-8EDB-4271-9CEC-E935F7553DCB}"/>
              </a:ext>
            </a:extLst>
          </p:cNvPr>
          <p:cNvSpPr txBox="1">
            <a:spLocks noChangeArrowheads="1"/>
          </p:cNvSpPr>
          <p:nvPr/>
        </p:nvSpPr>
        <p:spPr bwMode="auto">
          <a:xfrm>
            <a:off x="5867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3745" name="Text Box 17">
            <a:extLst>
              <a:ext uri="{FF2B5EF4-FFF2-40B4-BE49-F238E27FC236}">
                <a16:creationId xmlns:a16="http://schemas.microsoft.com/office/drawing/2014/main" id="{81602EC9-9BB1-4DB6-A011-78D6A9F9F59C}"/>
              </a:ext>
            </a:extLst>
          </p:cNvPr>
          <p:cNvSpPr txBox="1">
            <a:spLocks noChangeArrowheads="1"/>
          </p:cNvSpPr>
          <p:nvPr/>
        </p:nvSpPr>
        <p:spPr bwMode="auto">
          <a:xfrm>
            <a:off x="6553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73746" name="Text Box 18">
            <a:extLst>
              <a:ext uri="{FF2B5EF4-FFF2-40B4-BE49-F238E27FC236}">
                <a16:creationId xmlns:a16="http://schemas.microsoft.com/office/drawing/2014/main" id="{5060D7DA-313A-42B9-AD1A-4BACFB051897}"/>
              </a:ext>
            </a:extLst>
          </p:cNvPr>
          <p:cNvSpPr txBox="1">
            <a:spLocks noChangeArrowheads="1"/>
          </p:cNvSpPr>
          <p:nvPr/>
        </p:nvSpPr>
        <p:spPr bwMode="auto">
          <a:xfrm>
            <a:off x="53340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73747" name="Text Box 19">
            <a:extLst>
              <a:ext uri="{FF2B5EF4-FFF2-40B4-BE49-F238E27FC236}">
                <a16:creationId xmlns:a16="http://schemas.microsoft.com/office/drawing/2014/main" id="{8C829C3E-5F7C-4DCC-B3EA-D7F4E49F9C70}"/>
              </a:ext>
            </a:extLst>
          </p:cNvPr>
          <p:cNvSpPr txBox="1">
            <a:spLocks noChangeArrowheads="1"/>
          </p:cNvSpPr>
          <p:nvPr/>
        </p:nvSpPr>
        <p:spPr bwMode="auto">
          <a:xfrm>
            <a:off x="60515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73748" name="Text Box 20">
            <a:extLst>
              <a:ext uri="{FF2B5EF4-FFF2-40B4-BE49-F238E27FC236}">
                <a16:creationId xmlns:a16="http://schemas.microsoft.com/office/drawing/2014/main" id="{184054DD-F3D0-42A3-A6AC-FD0B4264D6FF}"/>
              </a:ext>
            </a:extLst>
          </p:cNvPr>
          <p:cNvSpPr txBox="1">
            <a:spLocks noChangeArrowheads="1"/>
          </p:cNvSpPr>
          <p:nvPr/>
        </p:nvSpPr>
        <p:spPr bwMode="auto">
          <a:xfrm>
            <a:off x="67373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3749" name="Line 21">
            <a:extLst>
              <a:ext uri="{FF2B5EF4-FFF2-40B4-BE49-F238E27FC236}">
                <a16:creationId xmlns:a16="http://schemas.microsoft.com/office/drawing/2014/main" id="{623926F8-481E-4BE0-BA53-0283CABD0594}"/>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3750" name="Line 22">
            <a:extLst>
              <a:ext uri="{FF2B5EF4-FFF2-40B4-BE49-F238E27FC236}">
                <a16:creationId xmlns:a16="http://schemas.microsoft.com/office/drawing/2014/main" id="{34E938D5-E962-4B5E-8A96-BCBE04FE314F}"/>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3751" name="Text Box 23">
            <a:extLst>
              <a:ext uri="{FF2B5EF4-FFF2-40B4-BE49-F238E27FC236}">
                <a16:creationId xmlns:a16="http://schemas.microsoft.com/office/drawing/2014/main" id="{C2486020-406F-4E8B-A7A9-AE00A6300F69}"/>
              </a:ext>
            </a:extLst>
          </p:cNvPr>
          <p:cNvSpPr txBox="1">
            <a:spLocks noChangeArrowheads="1"/>
          </p:cNvSpPr>
          <p:nvPr/>
        </p:nvSpPr>
        <p:spPr bwMode="auto">
          <a:xfrm>
            <a:off x="5006976" y="2711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partition(arr,1,3)</a:t>
            </a:r>
          </a:p>
        </p:txBody>
      </p:sp>
      <p:sp>
        <p:nvSpPr>
          <p:cNvPr id="73752" name="Text Box 24">
            <a:extLst>
              <a:ext uri="{FF2B5EF4-FFF2-40B4-BE49-F238E27FC236}">
                <a16:creationId xmlns:a16="http://schemas.microsoft.com/office/drawing/2014/main" id="{84CB7B34-15F6-40C8-BA46-079719A13EF4}"/>
              </a:ext>
            </a:extLst>
          </p:cNvPr>
          <p:cNvSpPr txBox="1">
            <a:spLocks noChangeArrowheads="1"/>
          </p:cNvSpPr>
          <p:nvPr/>
        </p:nvSpPr>
        <p:spPr bwMode="auto">
          <a:xfrm>
            <a:off x="5943600" y="4554538"/>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73753" name="Line 25">
            <a:extLst>
              <a:ext uri="{FF2B5EF4-FFF2-40B4-BE49-F238E27FC236}">
                <a16:creationId xmlns:a16="http://schemas.microsoft.com/office/drawing/2014/main" id="{40C2ECFF-5436-4BB3-B54B-F2DE8D09CE79}"/>
              </a:ext>
            </a:extLst>
          </p:cNvPr>
          <p:cNvSpPr>
            <a:spLocks noChangeShapeType="1"/>
          </p:cNvSpPr>
          <p:nvPr/>
        </p:nvSpPr>
        <p:spPr bwMode="auto">
          <a:xfrm flipV="1">
            <a:off x="6188075" y="42672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3754" name="Text Box 26">
            <a:extLst>
              <a:ext uri="{FF2B5EF4-FFF2-40B4-BE49-F238E27FC236}">
                <a16:creationId xmlns:a16="http://schemas.microsoft.com/office/drawing/2014/main" id="{5F6B7262-09E7-4286-8760-0198A902E04C}"/>
              </a:ext>
            </a:extLst>
          </p:cNvPr>
          <p:cNvSpPr txBox="1">
            <a:spLocks noChangeArrowheads="1"/>
          </p:cNvSpPr>
          <p:nvPr/>
        </p:nvSpPr>
        <p:spPr bwMode="auto">
          <a:xfrm>
            <a:off x="5913438" y="4038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73755" name="Line 27">
            <a:extLst>
              <a:ext uri="{FF2B5EF4-FFF2-40B4-BE49-F238E27FC236}">
                <a16:creationId xmlns:a16="http://schemas.microsoft.com/office/drawing/2014/main" id="{D7418EA2-1DA9-4DA5-88F3-25236F773D61}"/>
              </a:ext>
            </a:extLst>
          </p:cNvPr>
          <p:cNvSpPr>
            <a:spLocks noChangeShapeType="1"/>
          </p:cNvSpPr>
          <p:nvPr/>
        </p:nvSpPr>
        <p:spPr bwMode="auto">
          <a:xfrm flipV="1">
            <a:off x="6194425" y="37338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49391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a:extLst>
              <a:ext uri="{FF2B5EF4-FFF2-40B4-BE49-F238E27FC236}">
                <a16:creationId xmlns:a16="http://schemas.microsoft.com/office/drawing/2014/main" id="{74AB1292-A776-4A7F-81C5-FF64C142799F}"/>
              </a:ext>
            </a:extLst>
          </p:cNvPr>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pPr indent="0">
              <a:defRPr/>
            </a:pPr>
            <a:endParaRPr lang="en-US" dirty="0"/>
          </a:p>
        </p:txBody>
      </p:sp>
      <p:sp>
        <p:nvSpPr>
          <p:cNvPr id="17411" name="Rectangle 3">
            <a:extLst>
              <a:ext uri="{FF2B5EF4-FFF2-40B4-BE49-F238E27FC236}">
                <a16:creationId xmlns:a16="http://schemas.microsoft.com/office/drawing/2014/main" id="{61AFC98D-941C-4301-879A-9841DEA5C8E0}"/>
              </a:ext>
            </a:extLst>
          </p:cNvPr>
          <p:cNvSpPr>
            <a:spLocks noChangeArrowheads="1"/>
          </p:cNvSpPr>
          <p:nvPr/>
        </p:nvSpPr>
        <p:spPr bwMode="auto">
          <a:xfrm>
            <a:off x="2203450" y="5334001"/>
            <a:ext cx="7854950" cy="461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1" i="0" u="none" strike="noStrike" kern="1200" cap="none" spc="0" normalizeH="0" baseline="0" noProof="0">
                <a:ln>
                  <a:noFill/>
                </a:ln>
                <a:solidFill>
                  <a:srgbClr val="FC0128"/>
                </a:solidFill>
                <a:effectLst/>
                <a:uLnTx/>
                <a:uFillTx/>
                <a:latin typeface="Courier New" panose="02070309020205020404" pitchFamily="49" charset="0"/>
                <a:ea typeface="+mn-ea"/>
                <a:cs typeface="+mn-cs"/>
              </a:rPr>
              <a:t>27</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7FFF00"/>
                </a:solidFill>
                <a:effectLst/>
                <a:uLnTx/>
                <a:uFillTx/>
                <a:latin typeface="Courier New" panose="02070309020205020404" pitchFamily="49" charset="0"/>
                <a:ea typeface="+mn-ea"/>
                <a:cs typeface="+mn-cs"/>
              </a:rPr>
              <a:t>14  9 22 8 14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56 31 41</a:t>
            </a:r>
            <a:r>
              <a:rPr kumimoji="0" lang="en-US" altLang="ti-ET" sz="2400" b="1" i="0" u="none" strike="noStrike" kern="1200" cap="none" spc="0" normalizeH="0" baseline="0" noProof="0">
                <a:ln>
                  <a:noFill/>
                </a:ln>
                <a:solidFill>
                  <a:srgbClr val="D4A45A"/>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53</a:t>
            </a:r>
            <a:r>
              <a:rPr kumimoji="0" lang="en-US" altLang="ti-ET" sz="2400" b="1" i="0" u="none" strike="noStrike" kern="1200" cap="none" spc="0" normalizeH="0" baseline="0" noProof="0">
                <a:ln>
                  <a:noFill/>
                </a:ln>
                <a:solidFill>
                  <a:srgbClr val="919191"/>
                </a:solidFill>
                <a:effectLst/>
                <a:uLnTx/>
                <a:uFillTx/>
                <a:latin typeface="Courier New" panose="02070309020205020404" pitchFamily="49" charset="0"/>
                <a:ea typeface="+mn-ea"/>
                <a:cs typeface="+mn-cs"/>
              </a:rPr>
              <a:t> 99 11 2 24</a:t>
            </a:r>
          </a:p>
        </p:txBody>
      </p:sp>
      <p:sp>
        <p:nvSpPr>
          <p:cNvPr id="17412" name="Rectangle 4">
            <a:extLst>
              <a:ext uri="{FF2B5EF4-FFF2-40B4-BE49-F238E27FC236}">
                <a16:creationId xmlns:a16="http://schemas.microsoft.com/office/drawing/2014/main" id="{E3AA6158-760C-4399-96C8-60D7003B5275}"/>
              </a:ext>
            </a:extLst>
          </p:cNvPr>
          <p:cNvSpPr>
            <a:spLocks noChangeArrowheads="1"/>
          </p:cNvSpPr>
          <p:nvPr/>
        </p:nvSpPr>
        <p:spPr bwMode="auto">
          <a:xfrm>
            <a:off x="2058988" y="4495801"/>
            <a:ext cx="800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first   lastSmall                                        i                      unknown</a:t>
            </a:r>
          </a:p>
        </p:txBody>
      </p:sp>
      <p:sp>
        <p:nvSpPr>
          <p:cNvPr id="17413" name="Line 5">
            <a:extLst>
              <a:ext uri="{FF2B5EF4-FFF2-40B4-BE49-F238E27FC236}">
                <a16:creationId xmlns:a16="http://schemas.microsoft.com/office/drawing/2014/main" id="{EECFC8A0-C50B-48FA-ABB6-A92C1A5D9137}"/>
              </a:ext>
            </a:extLst>
          </p:cNvPr>
          <p:cNvSpPr>
            <a:spLocks noChangeShapeType="1"/>
          </p:cNvSpPr>
          <p:nvPr/>
        </p:nvSpPr>
        <p:spPr bwMode="auto">
          <a:xfrm>
            <a:off x="25146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7414" name="Line 6">
            <a:extLst>
              <a:ext uri="{FF2B5EF4-FFF2-40B4-BE49-F238E27FC236}">
                <a16:creationId xmlns:a16="http://schemas.microsoft.com/office/drawing/2014/main" id="{E3B667AE-96FB-4AA8-93F2-519608C657B2}"/>
              </a:ext>
            </a:extLst>
          </p:cNvPr>
          <p:cNvSpPr>
            <a:spLocks noChangeShapeType="1"/>
          </p:cNvSpPr>
          <p:nvPr/>
        </p:nvSpPr>
        <p:spPr bwMode="auto">
          <a:xfrm>
            <a:off x="3276600" y="4800600"/>
            <a:ext cx="4572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7415" name="Line 7">
            <a:extLst>
              <a:ext uri="{FF2B5EF4-FFF2-40B4-BE49-F238E27FC236}">
                <a16:creationId xmlns:a16="http://schemas.microsoft.com/office/drawing/2014/main" id="{FF31E4D7-53AD-4275-AD6D-E6B460A83B05}"/>
              </a:ext>
            </a:extLst>
          </p:cNvPr>
          <p:cNvSpPr>
            <a:spLocks noChangeShapeType="1"/>
          </p:cNvSpPr>
          <p:nvPr/>
        </p:nvSpPr>
        <p:spPr bwMode="auto">
          <a:xfrm>
            <a:off x="7162800" y="4876800"/>
            <a:ext cx="609600" cy="3048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7416" name="Line 8">
            <a:extLst>
              <a:ext uri="{FF2B5EF4-FFF2-40B4-BE49-F238E27FC236}">
                <a16:creationId xmlns:a16="http://schemas.microsoft.com/office/drawing/2014/main" id="{700CAEE6-81AA-4630-BAA6-540C48DFC3BD}"/>
              </a:ext>
            </a:extLst>
          </p:cNvPr>
          <p:cNvSpPr>
            <a:spLocks noChangeShapeType="1"/>
          </p:cNvSpPr>
          <p:nvPr/>
        </p:nvSpPr>
        <p:spPr bwMode="auto">
          <a:xfrm>
            <a:off x="95250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7417" name="Line 9">
            <a:extLst>
              <a:ext uri="{FF2B5EF4-FFF2-40B4-BE49-F238E27FC236}">
                <a16:creationId xmlns:a16="http://schemas.microsoft.com/office/drawing/2014/main" id="{9684C496-AB1B-4D05-85D5-BEE9D7DFA0A4}"/>
              </a:ext>
            </a:extLst>
          </p:cNvPr>
          <p:cNvSpPr>
            <a:spLocks noChangeShapeType="1"/>
          </p:cNvSpPr>
          <p:nvPr/>
        </p:nvSpPr>
        <p:spPr bwMode="auto">
          <a:xfrm>
            <a:off x="76200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7418" name="Rectangle 10">
            <a:extLst>
              <a:ext uri="{FF2B5EF4-FFF2-40B4-BE49-F238E27FC236}">
                <a16:creationId xmlns:a16="http://schemas.microsoft.com/office/drawing/2014/main" id="{8A746679-AA07-4168-9A92-B5D3FBA4C8BC}"/>
              </a:ext>
            </a:extLst>
          </p:cNvPr>
          <p:cNvSpPr>
            <a:spLocks noChangeArrowheads="1"/>
          </p:cNvSpPr>
          <p:nvPr/>
        </p:nvSpPr>
        <p:spPr bwMode="auto">
          <a:xfrm>
            <a:off x="1982788" y="6248401"/>
            <a:ext cx="7924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partition 1: all items &lt;= pivot        partition 2: all items &gt; pivot</a:t>
            </a:r>
          </a:p>
        </p:txBody>
      </p:sp>
      <p:sp>
        <p:nvSpPr>
          <p:cNvPr id="17419" name="Line 11">
            <a:extLst>
              <a:ext uri="{FF2B5EF4-FFF2-40B4-BE49-F238E27FC236}">
                <a16:creationId xmlns:a16="http://schemas.microsoft.com/office/drawing/2014/main" id="{0ABB77BB-9A7C-4296-A18D-B46F42F97D6E}"/>
              </a:ext>
            </a:extLst>
          </p:cNvPr>
          <p:cNvSpPr>
            <a:spLocks noChangeShapeType="1"/>
          </p:cNvSpPr>
          <p:nvPr/>
        </p:nvSpPr>
        <p:spPr bwMode="auto">
          <a:xfrm flipV="1">
            <a:off x="2590800" y="5867400"/>
            <a:ext cx="5334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7420" name="Line 12">
            <a:extLst>
              <a:ext uri="{FF2B5EF4-FFF2-40B4-BE49-F238E27FC236}">
                <a16:creationId xmlns:a16="http://schemas.microsoft.com/office/drawing/2014/main" id="{3DC6FF35-358C-41EF-96E9-750145163F6F}"/>
              </a:ext>
            </a:extLst>
          </p:cNvPr>
          <p:cNvSpPr>
            <a:spLocks noChangeShapeType="1"/>
          </p:cNvSpPr>
          <p:nvPr/>
        </p:nvSpPr>
        <p:spPr bwMode="auto">
          <a:xfrm flipV="1">
            <a:off x="6629400" y="5867400"/>
            <a:ext cx="22860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7421" name="Line 13">
            <a:extLst>
              <a:ext uri="{FF2B5EF4-FFF2-40B4-BE49-F238E27FC236}">
                <a16:creationId xmlns:a16="http://schemas.microsoft.com/office/drawing/2014/main" id="{74FC46CA-3400-428D-897C-FC356941FED0}"/>
              </a:ext>
            </a:extLst>
          </p:cNvPr>
          <p:cNvSpPr>
            <a:spLocks noChangeShapeType="1"/>
          </p:cNvSpPr>
          <p:nvPr/>
        </p:nvSpPr>
        <p:spPr bwMode="auto">
          <a:xfrm>
            <a:off x="54864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637967" name="Rectangle 15">
            <a:extLst>
              <a:ext uri="{FF2B5EF4-FFF2-40B4-BE49-F238E27FC236}">
                <a16:creationId xmlns:a16="http://schemas.microsoft.com/office/drawing/2014/main" id="{B9034EFC-6786-46B1-A68F-A6F525F05B37}"/>
              </a:ext>
            </a:extLst>
          </p:cNvPr>
          <p:cNvSpPr>
            <a:spLocks noGrp="1" noChangeArrowheads="1"/>
          </p:cNvSpPr>
          <p:nvPr>
            <p:ph type="body" idx="1"/>
          </p:nvPr>
        </p:nvSpPr>
        <p:spPr>
          <a:xfrm>
            <a:off x="2362200" y="1905000"/>
            <a:ext cx="8305800" cy="2895600"/>
          </a:xfrm>
        </p:spPr>
        <p:txBody>
          <a:bodyPr/>
          <a:lstStyle/>
          <a:p>
            <a:pPr lvl="1">
              <a:lnSpc>
                <a:spcPct val="90000"/>
              </a:lnSpc>
              <a:buFont typeface="Wingdings" panose="05000000000000000000" pitchFamily="2" charset="2"/>
              <a:buNone/>
              <a:defRPr/>
            </a:pPr>
            <a:br>
              <a:rPr lang="en-US" dirty="0"/>
            </a:br>
            <a:endParaRPr lang="en-US" dirty="0"/>
          </a:p>
          <a:p>
            <a:pPr lvl="1">
              <a:lnSpc>
                <a:spcPct val="90000"/>
              </a:lnSpc>
              <a:defRPr/>
            </a:pPr>
            <a:endParaRPr lang="en-US" dirty="0"/>
          </a:p>
          <a:p>
            <a:pPr lvl="1" algn="ctr">
              <a:lnSpc>
                <a:spcPct val="90000"/>
              </a:lnSpc>
              <a:buFont typeface="Wingdings" panose="05000000000000000000" pitchFamily="2" charset="2"/>
              <a:buNone/>
              <a:defRPr/>
            </a:pPr>
            <a:r>
              <a:rPr lang="en-US" dirty="0" err="1"/>
              <a:t>i</a:t>
            </a:r>
            <a:r>
              <a:rPr lang="en-US" dirty="0"/>
              <a:t> == 10   </a:t>
            </a:r>
          </a:p>
        </p:txBody>
      </p:sp>
    </p:spTree>
    <p:extLst>
      <p:ext uri="{BB962C8B-B14F-4D97-AF65-F5344CB8AC3E}">
        <p14:creationId xmlns:p14="http://schemas.microsoft.com/office/powerpoint/2010/main" val="2937335312"/>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a:extLst>
              <a:ext uri="{FF2B5EF4-FFF2-40B4-BE49-F238E27FC236}">
                <a16:creationId xmlns:a16="http://schemas.microsoft.com/office/drawing/2014/main" id="{875A8F3C-D07E-4889-9024-C53C8F1A8440}"/>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74755" name="Text Box 3">
            <a:extLst>
              <a:ext uri="{FF2B5EF4-FFF2-40B4-BE49-F238E27FC236}">
                <a16:creationId xmlns:a16="http://schemas.microsoft.com/office/drawing/2014/main" id="{4A4DB59C-5A4A-4ACE-920A-914F7F6BED9A}"/>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74756" name="Text Box 4">
            <a:extLst>
              <a:ext uri="{FF2B5EF4-FFF2-40B4-BE49-F238E27FC236}">
                <a16:creationId xmlns:a16="http://schemas.microsoft.com/office/drawing/2014/main" id="{2EABFF68-46B1-4AC7-ACF3-2834D37B970B}"/>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74757" name="Text Box 5">
            <a:extLst>
              <a:ext uri="{FF2B5EF4-FFF2-40B4-BE49-F238E27FC236}">
                <a16:creationId xmlns:a16="http://schemas.microsoft.com/office/drawing/2014/main" id="{48C12D5C-E67E-4536-96BD-68DB60FC26C7}"/>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74758" name="Text Box 6">
            <a:extLst>
              <a:ext uri="{FF2B5EF4-FFF2-40B4-BE49-F238E27FC236}">
                <a16:creationId xmlns:a16="http://schemas.microsoft.com/office/drawing/2014/main" id="{BDCB1421-A892-46FD-B32D-E778CF5C9F11}"/>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4759" name="Text Box 7">
            <a:extLst>
              <a:ext uri="{FF2B5EF4-FFF2-40B4-BE49-F238E27FC236}">
                <a16:creationId xmlns:a16="http://schemas.microsoft.com/office/drawing/2014/main" id="{05864DC1-D68B-44F9-99E3-93F434875878}"/>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74760" name="Line 8">
            <a:extLst>
              <a:ext uri="{FF2B5EF4-FFF2-40B4-BE49-F238E27FC236}">
                <a16:creationId xmlns:a16="http://schemas.microsoft.com/office/drawing/2014/main" id="{18ADF520-D911-4B8B-80CF-67F2AAF66F6B}"/>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4761" name="Line 9">
            <a:extLst>
              <a:ext uri="{FF2B5EF4-FFF2-40B4-BE49-F238E27FC236}">
                <a16:creationId xmlns:a16="http://schemas.microsoft.com/office/drawing/2014/main" id="{2E0186DB-B4C9-472E-8AC1-BEFC6C445104}"/>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4762" name="Text Box 10">
            <a:extLst>
              <a:ext uri="{FF2B5EF4-FFF2-40B4-BE49-F238E27FC236}">
                <a16:creationId xmlns:a16="http://schemas.microsoft.com/office/drawing/2014/main" id="{6A7FD49C-4890-433A-B909-03D0A59AFC50}"/>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74763" name="Text Box 11">
            <a:extLst>
              <a:ext uri="{FF2B5EF4-FFF2-40B4-BE49-F238E27FC236}">
                <a16:creationId xmlns:a16="http://schemas.microsoft.com/office/drawing/2014/main" id="{0F32C683-B9BF-4BEF-957A-A09E4A2C941E}"/>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74764" name="Text Box 12">
            <a:extLst>
              <a:ext uri="{FF2B5EF4-FFF2-40B4-BE49-F238E27FC236}">
                <a16:creationId xmlns:a16="http://schemas.microsoft.com/office/drawing/2014/main" id="{E8D973F9-2CCB-473A-8CB0-10952C51EA1D}"/>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4765" name="Text Box 13">
            <a:extLst>
              <a:ext uri="{FF2B5EF4-FFF2-40B4-BE49-F238E27FC236}">
                <a16:creationId xmlns:a16="http://schemas.microsoft.com/office/drawing/2014/main" id="{86F4E90D-8934-47B5-84DC-5EAB6D30B1DE}"/>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74766" name="Text Box 14">
            <a:extLst>
              <a:ext uri="{FF2B5EF4-FFF2-40B4-BE49-F238E27FC236}">
                <a16:creationId xmlns:a16="http://schemas.microsoft.com/office/drawing/2014/main" id="{916440AC-376A-4E07-876D-9E94F81FF580}"/>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74767" name="Text Box 15">
            <a:extLst>
              <a:ext uri="{FF2B5EF4-FFF2-40B4-BE49-F238E27FC236}">
                <a16:creationId xmlns:a16="http://schemas.microsoft.com/office/drawing/2014/main" id="{F01B1003-E46D-41C9-B147-9855603D84AE}"/>
              </a:ext>
            </a:extLst>
          </p:cNvPr>
          <p:cNvSpPr txBox="1">
            <a:spLocks noChangeArrowheads="1"/>
          </p:cNvSpPr>
          <p:nvPr/>
        </p:nvSpPr>
        <p:spPr bwMode="auto">
          <a:xfrm>
            <a:off x="51816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5</a:t>
            </a:r>
          </a:p>
        </p:txBody>
      </p:sp>
      <p:sp>
        <p:nvSpPr>
          <p:cNvPr id="74768" name="Text Box 16">
            <a:extLst>
              <a:ext uri="{FF2B5EF4-FFF2-40B4-BE49-F238E27FC236}">
                <a16:creationId xmlns:a16="http://schemas.microsoft.com/office/drawing/2014/main" id="{8F0CB6D0-8431-4C96-91DA-41F9285F8E14}"/>
              </a:ext>
            </a:extLst>
          </p:cNvPr>
          <p:cNvSpPr txBox="1">
            <a:spLocks noChangeArrowheads="1"/>
          </p:cNvSpPr>
          <p:nvPr/>
        </p:nvSpPr>
        <p:spPr bwMode="auto">
          <a:xfrm>
            <a:off x="5867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4769" name="Text Box 17">
            <a:extLst>
              <a:ext uri="{FF2B5EF4-FFF2-40B4-BE49-F238E27FC236}">
                <a16:creationId xmlns:a16="http://schemas.microsoft.com/office/drawing/2014/main" id="{F80E6BCB-5334-445D-8A6A-ACB97A4F469C}"/>
              </a:ext>
            </a:extLst>
          </p:cNvPr>
          <p:cNvSpPr txBox="1">
            <a:spLocks noChangeArrowheads="1"/>
          </p:cNvSpPr>
          <p:nvPr/>
        </p:nvSpPr>
        <p:spPr bwMode="auto">
          <a:xfrm>
            <a:off x="6553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74770" name="Text Box 18">
            <a:extLst>
              <a:ext uri="{FF2B5EF4-FFF2-40B4-BE49-F238E27FC236}">
                <a16:creationId xmlns:a16="http://schemas.microsoft.com/office/drawing/2014/main" id="{48AED3F1-355E-48AE-AE5C-8AC87E4A9BF9}"/>
              </a:ext>
            </a:extLst>
          </p:cNvPr>
          <p:cNvSpPr txBox="1">
            <a:spLocks noChangeArrowheads="1"/>
          </p:cNvSpPr>
          <p:nvPr/>
        </p:nvSpPr>
        <p:spPr bwMode="auto">
          <a:xfrm>
            <a:off x="53340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74771" name="Text Box 19">
            <a:extLst>
              <a:ext uri="{FF2B5EF4-FFF2-40B4-BE49-F238E27FC236}">
                <a16:creationId xmlns:a16="http://schemas.microsoft.com/office/drawing/2014/main" id="{3DDF0450-3DFA-49E5-8FD1-A5EA64C5623C}"/>
              </a:ext>
            </a:extLst>
          </p:cNvPr>
          <p:cNvSpPr txBox="1">
            <a:spLocks noChangeArrowheads="1"/>
          </p:cNvSpPr>
          <p:nvPr/>
        </p:nvSpPr>
        <p:spPr bwMode="auto">
          <a:xfrm>
            <a:off x="60515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74772" name="Text Box 20">
            <a:extLst>
              <a:ext uri="{FF2B5EF4-FFF2-40B4-BE49-F238E27FC236}">
                <a16:creationId xmlns:a16="http://schemas.microsoft.com/office/drawing/2014/main" id="{A9D640F5-F41D-4BE2-B950-6D909C388B13}"/>
              </a:ext>
            </a:extLst>
          </p:cNvPr>
          <p:cNvSpPr txBox="1">
            <a:spLocks noChangeArrowheads="1"/>
          </p:cNvSpPr>
          <p:nvPr/>
        </p:nvSpPr>
        <p:spPr bwMode="auto">
          <a:xfrm>
            <a:off x="67373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4773" name="Line 21">
            <a:extLst>
              <a:ext uri="{FF2B5EF4-FFF2-40B4-BE49-F238E27FC236}">
                <a16:creationId xmlns:a16="http://schemas.microsoft.com/office/drawing/2014/main" id="{3360BAE1-59AF-45C1-9758-FFADE0336F67}"/>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4774" name="Line 22">
            <a:extLst>
              <a:ext uri="{FF2B5EF4-FFF2-40B4-BE49-F238E27FC236}">
                <a16:creationId xmlns:a16="http://schemas.microsoft.com/office/drawing/2014/main" id="{B629086E-F63F-4E04-B60B-20B98E055167}"/>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4775" name="Text Box 23">
            <a:extLst>
              <a:ext uri="{FF2B5EF4-FFF2-40B4-BE49-F238E27FC236}">
                <a16:creationId xmlns:a16="http://schemas.microsoft.com/office/drawing/2014/main" id="{BE1DF5B7-FC18-4D48-A63A-ADAFE755F8CB}"/>
              </a:ext>
            </a:extLst>
          </p:cNvPr>
          <p:cNvSpPr txBox="1">
            <a:spLocks noChangeArrowheads="1"/>
          </p:cNvSpPr>
          <p:nvPr/>
        </p:nvSpPr>
        <p:spPr bwMode="auto">
          <a:xfrm>
            <a:off x="5006976" y="2711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partition(arr,1,3)</a:t>
            </a:r>
          </a:p>
        </p:txBody>
      </p:sp>
      <p:sp>
        <p:nvSpPr>
          <p:cNvPr id="74776" name="Text Box 24">
            <a:extLst>
              <a:ext uri="{FF2B5EF4-FFF2-40B4-BE49-F238E27FC236}">
                <a16:creationId xmlns:a16="http://schemas.microsoft.com/office/drawing/2014/main" id="{08A22D3E-6612-4574-826B-B02BB8A09B57}"/>
              </a:ext>
            </a:extLst>
          </p:cNvPr>
          <p:cNvSpPr txBox="1">
            <a:spLocks noChangeArrowheads="1"/>
          </p:cNvSpPr>
          <p:nvPr/>
        </p:nvSpPr>
        <p:spPr bwMode="auto">
          <a:xfrm>
            <a:off x="5943600" y="4554538"/>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74777" name="Line 25">
            <a:extLst>
              <a:ext uri="{FF2B5EF4-FFF2-40B4-BE49-F238E27FC236}">
                <a16:creationId xmlns:a16="http://schemas.microsoft.com/office/drawing/2014/main" id="{EAF7B32F-C7C3-4C71-B1F5-227FF2074E68}"/>
              </a:ext>
            </a:extLst>
          </p:cNvPr>
          <p:cNvSpPr>
            <a:spLocks noChangeShapeType="1"/>
          </p:cNvSpPr>
          <p:nvPr/>
        </p:nvSpPr>
        <p:spPr bwMode="auto">
          <a:xfrm flipV="1">
            <a:off x="6188075" y="42672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4778" name="Text Box 26">
            <a:extLst>
              <a:ext uri="{FF2B5EF4-FFF2-40B4-BE49-F238E27FC236}">
                <a16:creationId xmlns:a16="http://schemas.microsoft.com/office/drawing/2014/main" id="{A4D55A5C-D280-418C-8053-3750000EDA29}"/>
              </a:ext>
            </a:extLst>
          </p:cNvPr>
          <p:cNvSpPr txBox="1">
            <a:spLocks noChangeArrowheads="1"/>
          </p:cNvSpPr>
          <p:nvPr/>
        </p:nvSpPr>
        <p:spPr bwMode="auto">
          <a:xfrm>
            <a:off x="5913438" y="4038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74779" name="Line 27">
            <a:extLst>
              <a:ext uri="{FF2B5EF4-FFF2-40B4-BE49-F238E27FC236}">
                <a16:creationId xmlns:a16="http://schemas.microsoft.com/office/drawing/2014/main" id="{9E67A8CF-0B19-44A6-A351-8BCF85209DBB}"/>
              </a:ext>
            </a:extLst>
          </p:cNvPr>
          <p:cNvSpPr>
            <a:spLocks noChangeShapeType="1"/>
          </p:cNvSpPr>
          <p:nvPr/>
        </p:nvSpPr>
        <p:spPr bwMode="auto">
          <a:xfrm flipV="1">
            <a:off x="6194425" y="37338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4781" name="Text Box 29">
            <a:extLst>
              <a:ext uri="{FF2B5EF4-FFF2-40B4-BE49-F238E27FC236}">
                <a16:creationId xmlns:a16="http://schemas.microsoft.com/office/drawing/2014/main" id="{63C4DFDD-CE05-4E26-A8A0-00763A9A2EE6}"/>
              </a:ext>
            </a:extLst>
          </p:cNvPr>
          <p:cNvSpPr txBox="1">
            <a:spLocks noChangeArrowheads="1"/>
          </p:cNvSpPr>
          <p:nvPr/>
        </p:nvSpPr>
        <p:spPr bwMode="auto">
          <a:xfrm>
            <a:off x="4572001" y="4800600"/>
            <a:ext cx="2697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&amp; left CROSS!</a:t>
            </a:r>
          </a:p>
        </p:txBody>
      </p:sp>
    </p:spTree>
    <p:extLst>
      <p:ext uri="{BB962C8B-B14F-4D97-AF65-F5344CB8AC3E}">
        <p14:creationId xmlns:p14="http://schemas.microsoft.com/office/powerpoint/2010/main" val="105650371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a:extLst>
              <a:ext uri="{FF2B5EF4-FFF2-40B4-BE49-F238E27FC236}">
                <a16:creationId xmlns:a16="http://schemas.microsoft.com/office/drawing/2014/main" id="{5B1B6BAF-816E-4633-B867-ED588E5311EC}"/>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75779" name="Text Box 3">
            <a:extLst>
              <a:ext uri="{FF2B5EF4-FFF2-40B4-BE49-F238E27FC236}">
                <a16:creationId xmlns:a16="http://schemas.microsoft.com/office/drawing/2014/main" id="{532494A8-777F-4320-90BB-9E28EA1D944C}"/>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75780" name="Text Box 4">
            <a:extLst>
              <a:ext uri="{FF2B5EF4-FFF2-40B4-BE49-F238E27FC236}">
                <a16:creationId xmlns:a16="http://schemas.microsoft.com/office/drawing/2014/main" id="{0939843A-32CB-4273-BDCA-73B67D4FA29C}"/>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75781" name="Text Box 5">
            <a:extLst>
              <a:ext uri="{FF2B5EF4-FFF2-40B4-BE49-F238E27FC236}">
                <a16:creationId xmlns:a16="http://schemas.microsoft.com/office/drawing/2014/main" id="{CDF51FC6-D880-4C89-B2D2-66F3D9E8185A}"/>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75782" name="Text Box 6">
            <a:extLst>
              <a:ext uri="{FF2B5EF4-FFF2-40B4-BE49-F238E27FC236}">
                <a16:creationId xmlns:a16="http://schemas.microsoft.com/office/drawing/2014/main" id="{8FC43BBF-0C2E-4F72-B8D8-A111CB729E21}"/>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5783" name="Text Box 7">
            <a:extLst>
              <a:ext uri="{FF2B5EF4-FFF2-40B4-BE49-F238E27FC236}">
                <a16:creationId xmlns:a16="http://schemas.microsoft.com/office/drawing/2014/main" id="{12A8A5A5-FBB0-439D-A177-400BEF3430C0}"/>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75784" name="Line 8">
            <a:extLst>
              <a:ext uri="{FF2B5EF4-FFF2-40B4-BE49-F238E27FC236}">
                <a16:creationId xmlns:a16="http://schemas.microsoft.com/office/drawing/2014/main" id="{A7FA0BC0-9258-41AB-80BD-BC28ADBEE266}"/>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5785" name="Line 9">
            <a:extLst>
              <a:ext uri="{FF2B5EF4-FFF2-40B4-BE49-F238E27FC236}">
                <a16:creationId xmlns:a16="http://schemas.microsoft.com/office/drawing/2014/main" id="{E71DD8A6-4756-4E6E-B185-7FAFC226AAC5}"/>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5786" name="Text Box 10">
            <a:extLst>
              <a:ext uri="{FF2B5EF4-FFF2-40B4-BE49-F238E27FC236}">
                <a16:creationId xmlns:a16="http://schemas.microsoft.com/office/drawing/2014/main" id="{52701D9F-5582-46B1-9D49-ED021093D8D3}"/>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75787" name="Text Box 11">
            <a:extLst>
              <a:ext uri="{FF2B5EF4-FFF2-40B4-BE49-F238E27FC236}">
                <a16:creationId xmlns:a16="http://schemas.microsoft.com/office/drawing/2014/main" id="{A5989DCB-8C38-41A1-AFD1-3AFB946ED26F}"/>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75788" name="Text Box 12">
            <a:extLst>
              <a:ext uri="{FF2B5EF4-FFF2-40B4-BE49-F238E27FC236}">
                <a16:creationId xmlns:a16="http://schemas.microsoft.com/office/drawing/2014/main" id="{82A63A36-CA23-4EF4-B498-42BA354050B7}"/>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5789" name="Text Box 13">
            <a:extLst>
              <a:ext uri="{FF2B5EF4-FFF2-40B4-BE49-F238E27FC236}">
                <a16:creationId xmlns:a16="http://schemas.microsoft.com/office/drawing/2014/main" id="{209F98AC-D726-4275-971B-FF8DA93D4143}"/>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75790" name="Text Box 14">
            <a:extLst>
              <a:ext uri="{FF2B5EF4-FFF2-40B4-BE49-F238E27FC236}">
                <a16:creationId xmlns:a16="http://schemas.microsoft.com/office/drawing/2014/main" id="{6C2F370A-4530-4E59-8087-65030A81DB03}"/>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75791" name="Text Box 15">
            <a:extLst>
              <a:ext uri="{FF2B5EF4-FFF2-40B4-BE49-F238E27FC236}">
                <a16:creationId xmlns:a16="http://schemas.microsoft.com/office/drawing/2014/main" id="{DE76CEB1-A258-4FD6-9DF0-D891A1B85DA7}"/>
              </a:ext>
            </a:extLst>
          </p:cNvPr>
          <p:cNvSpPr txBox="1">
            <a:spLocks noChangeArrowheads="1"/>
          </p:cNvSpPr>
          <p:nvPr/>
        </p:nvSpPr>
        <p:spPr bwMode="auto">
          <a:xfrm>
            <a:off x="51816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5</a:t>
            </a:r>
          </a:p>
        </p:txBody>
      </p:sp>
      <p:sp>
        <p:nvSpPr>
          <p:cNvPr id="75792" name="Text Box 16">
            <a:extLst>
              <a:ext uri="{FF2B5EF4-FFF2-40B4-BE49-F238E27FC236}">
                <a16:creationId xmlns:a16="http://schemas.microsoft.com/office/drawing/2014/main" id="{FAB88082-E767-47A1-9CE6-DEFD77D50A13}"/>
              </a:ext>
            </a:extLst>
          </p:cNvPr>
          <p:cNvSpPr txBox="1">
            <a:spLocks noChangeArrowheads="1"/>
          </p:cNvSpPr>
          <p:nvPr/>
        </p:nvSpPr>
        <p:spPr bwMode="auto">
          <a:xfrm>
            <a:off x="5867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5793" name="Text Box 17">
            <a:extLst>
              <a:ext uri="{FF2B5EF4-FFF2-40B4-BE49-F238E27FC236}">
                <a16:creationId xmlns:a16="http://schemas.microsoft.com/office/drawing/2014/main" id="{85EA76CF-9484-4047-9FC7-9E7AAFAEDEDD}"/>
              </a:ext>
            </a:extLst>
          </p:cNvPr>
          <p:cNvSpPr txBox="1">
            <a:spLocks noChangeArrowheads="1"/>
          </p:cNvSpPr>
          <p:nvPr/>
        </p:nvSpPr>
        <p:spPr bwMode="auto">
          <a:xfrm>
            <a:off x="6553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75794" name="Text Box 18">
            <a:extLst>
              <a:ext uri="{FF2B5EF4-FFF2-40B4-BE49-F238E27FC236}">
                <a16:creationId xmlns:a16="http://schemas.microsoft.com/office/drawing/2014/main" id="{0F2587E9-283D-4B2C-BBE8-2E64AFA658DE}"/>
              </a:ext>
            </a:extLst>
          </p:cNvPr>
          <p:cNvSpPr txBox="1">
            <a:spLocks noChangeArrowheads="1"/>
          </p:cNvSpPr>
          <p:nvPr/>
        </p:nvSpPr>
        <p:spPr bwMode="auto">
          <a:xfrm>
            <a:off x="53340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75795" name="Text Box 19">
            <a:extLst>
              <a:ext uri="{FF2B5EF4-FFF2-40B4-BE49-F238E27FC236}">
                <a16:creationId xmlns:a16="http://schemas.microsoft.com/office/drawing/2014/main" id="{C44BD1AA-034C-41DC-A5E7-D1BE1E07DD35}"/>
              </a:ext>
            </a:extLst>
          </p:cNvPr>
          <p:cNvSpPr txBox="1">
            <a:spLocks noChangeArrowheads="1"/>
          </p:cNvSpPr>
          <p:nvPr/>
        </p:nvSpPr>
        <p:spPr bwMode="auto">
          <a:xfrm>
            <a:off x="60515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75796" name="Text Box 20">
            <a:extLst>
              <a:ext uri="{FF2B5EF4-FFF2-40B4-BE49-F238E27FC236}">
                <a16:creationId xmlns:a16="http://schemas.microsoft.com/office/drawing/2014/main" id="{64CE4B46-6A95-42B1-8B93-13F6AF6A8E4A}"/>
              </a:ext>
            </a:extLst>
          </p:cNvPr>
          <p:cNvSpPr txBox="1">
            <a:spLocks noChangeArrowheads="1"/>
          </p:cNvSpPr>
          <p:nvPr/>
        </p:nvSpPr>
        <p:spPr bwMode="auto">
          <a:xfrm>
            <a:off x="67373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5797" name="Line 21">
            <a:extLst>
              <a:ext uri="{FF2B5EF4-FFF2-40B4-BE49-F238E27FC236}">
                <a16:creationId xmlns:a16="http://schemas.microsoft.com/office/drawing/2014/main" id="{D1EAF201-43B3-4F16-B073-D8ED892339DA}"/>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5798" name="Line 22">
            <a:extLst>
              <a:ext uri="{FF2B5EF4-FFF2-40B4-BE49-F238E27FC236}">
                <a16:creationId xmlns:a16="http://schemas.microsoft.com/office/drawing/2014/main" id="{5EF1AB88-A42D-4C73-8EF7-1D098129073C}"/>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5799" name="Text Box 23">
            <a:extLst>
              <a:ext uri="{FF2B5EF4-FFF2-40B4-BE49-F238E27FC236}">
                <a16:creationId xmlns:a16="http://schemas.microsoft.com/office/drawing/2014/main" id="{D2E5B8AA-C4B8-4359-95FB-0089B4B55FA7}"/>
              </a:ext>
            </a:extLst>
          </p:cNvPr>
          <p:cNvSpPr txBox="1">
            <a:spLocks noChangeArrowheads="1"/>
          </p:cNvSpPr>
          <p:nvPr/>
        </p:nvSpPr>
        <p:spPr bwMode="auto">
          <a:xfrm>
            <a:off x="5006976" y="2711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partition(arr,1,3)</a:t>
            </a:r>
          </a:p>
        </p:txBody>
      </p:sp>
      <p:sp>
        <p:nvSpPr>
          <p:cNvPr id="75800" name="Text Box 24">
            <a:extLst>
              <a:ext uri="{FF2B5EF4-FFF2-40B4-BE49-F238E27FC236}">
                <a16:creationId xmlns:a16="http://schemas.microsoft.com/office/drawing/2014/main" id="{BE2A6AFA-0582-4BE0-918D-82D55D460F95}"/>
              </a:ext>
            </a:extLst>
          </p:cNvPr>
          <p:cNvSpPr txBox="1">
            <a:spLocks noChangeArrowheads="1"/>
          </p:cNvSpPr>
          <p:nvPr/>
        </p:nvSpPr>
        <p:spPr bwMode="auto">
          <a:xfrm>
            <a:off x="5943600" y="4554538"/>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75801" name="Line 25">
            <a:extLst>
              <a:ext uri="{FF2B5EF4-FFF2-40B4-BE49-F238E27FC236}">
                <a16:creationId xmlns:a16="http://schemas.microsoft.com/office/drawing/2014/main" id="{6499E46F-59F3-48DB-85EF-DA188B3C70D2}"/>
              </a:ext>
            </a:extLst>
          </p:cNvPr>
          <p:cNvSpPr>
            <a:spLocks noChangeShapeType="1"/>
          </p:cNvSpPr>
          <p:nvPr/>
        </p:nvSpPr>
        <p:spPr bwMode="auto">
          <a:xfrm flipV="1">
            <a:off x="6188075" y="42672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5802" name="Text Box 26">
            <a:extLst>
              <a:ext uri="{FF2B5EF4-FFF2-40B4-BE49-F238E27FC236}">
                <a16:creationId xmlns:a16="http://schemas.microsoft.com/office/drawing/2014/main" id="{B275FBB6-E04C-4440-A371-EC65E5D0E044}"/>
              </a:ext>
            </a:extLst>
          </p:cNvPr>
          <p:cNvSpPr txBox="1">
            <a:spLocks noChangeArrowheads="1"/>
          </p:cNvSpPr>
          <p:nvPr/>
        </p:nvSpPr>
        <p:spPr bwMode="auto">
          <a:xfrm>
            <a:off x="5913438" y="4038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75803" name="Line 27">
            <a:extLst>
              <a:ext uri="{FF2B5EF4-FFF2-40B4-BE49-F238E27FC236}">
                <a16:creationId xmlns:a16="http://schemas.microsoft.com/office/drawing/2014/main" id="{14A9F2D8-8FDA-4081-B08C-0514ECEEA269}"/>
              </a:ext>
            </a:extLst>
          </p:cNvPr>
          <p:cNvSpPr>
            <a:spLocks noChangeShapeType="1"/>
          </p:cNvSpPr>
          <p:nvPr/>
        </p:nvSpPr>
        <p:spPr bwMode="auto">
          <a:xfrm flipV="1">
            <a:off x="6194425" y="37338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5804" name="Text Box 28">
            <a:extLst>
              <a:ext uri="{FF2B5EF4-FFF2-40B4-BE49-F238E27FC236}">
                <a16:creationId xmlns:a16="http://schemas.microsoft.com/office/drawing/2014/main" id="{539602B5-527A-469D-AD7B-3CFB95BF6E4F}"/>
              </a:ext>
            </a:extLst>
          </p:cNvPr>
          <p:cNvSpPr txBox="1">
            <a:spLocks noChangeArrowheads="1"/>
          </p:cNvSpPr>
          <p:nvPr/>
        </p:nvSpPr>
        <p:spPr bwMode="auto">
          <a:xfrm>
            <a:off x="4572000" y="4800601"/>
            <a:ext cx="358463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&amp; left CROSS!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 swap pivot and arr[right]</a:t>
            </a:r>
          </a:p>
        </p:txBody>
      </p:sp>
    </p:spTree>
    <p:extLst>
      <p:ext uri="{BB962C8B-B14F-4D97-AF65-F5344CB8AC3E}">
        <p14:creationId xmlns:p14="http://schemas.microsoft.com/office/powerpoint/2010/main" val="335250317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a:extLst>
              <a:ext uri="{FF2B5EF4-FFF2-40B4-BE49-F238E27FC236}">
                <a16:creationId xmlns:a16="http://schemas.microsoft.com/office/drawing/2014/main" id="{975B0E9A-4538-4828-8E9E-48288B44017A}"/>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76803" name="Text Box 3">
            <a:extLst>
              <a:ext uri="{FF2B5EF4-FFF2-40B4-BE49-F238E27FC236}">
                <a16:creationId xmlns:a16="http://schemas.microsoft.com/office/drawing/2014/main" id="{F46D48FF-E078-4747-A947-51C14E9CC5C7}"/>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76804" name="Text Box 4">
            <a:extLst>
              <a:ext uri="{FF2B5EF4-FFF2-40B4-BE49-F238E27FC236}">
                <a16:creationId xmlns:a16="http://schemas.microsoft.com/office/drawing/2014/main" id="{9E5705E0-239C-4202-BD6E-BBBA90D6416F}"/>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76805" name="Text Box 5">
            <a:extLst>
              <a:ext uri="{FF2B5EF4-FFF2-40B4-BE49-F238E27FC236}">
                <a16:creationId xmlns:a16="http://schemas.microsoft.com/office/drawing/2014/main" id="{39A1DBE1-54E8-45F8-9C63-DE4188F99AEE}"/>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76806" name="Text Box 6">
            <a:extLst>
              <a:ext uri="{FF2B5EF4-FFF2-40B4-BE49-F238E27FC236}">
                <a16:creationId xmlns:a16="http://schemas.microsoft.com/office/drawing/2014/main" id="{C6A0FC0B-A138-4A84-A3EF-719981FDCDB4}"/>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6807" name="Text Box 7">
            <a:extLst>
              <a:ext uri="{FF2B5EF4-FFF2-40B4-BE49-F238E27FC236}">
                <a16:creationId xmlns:a16="http://schemas.microsoft.com/office/drawing/2014/main" id="{D9B2683B-1132-428F-983D-42AD6420B527}"/>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76808" name="Line 8">
            <a:extLst>
              <a:ext uri="{FF2B5EF4-FFF2-40B4-BE49-F238E27FC236}">
                <a16:creationId xmlns:a16="http://schemas.microsoft.com/office/drawing/2014/main" id="{7F7ACE97-62B2-4364-9EA8-45E73AE1546C}"/>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6809" name="Line 9">
            <a:extLst>
              <a:ext uri="{FF2B5EF4-FFF2-40B4-BE49-F238E27FC236}">
                <a16:creationId xmlns:a16="http://schemas.microsoft.com/office/drawing/2014/main" id="{E98E1580-95E9-4347-9923-4E4632F7B3A8}"/>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6810" name="Text Box 10">
            <a:extLst>
              <a:ext uri="{FF2B5EF4-FFF2-40B4-BE49-F238E27FC236}">
                <a16:creationId xmlns:a16="http://schemas.microsoft.com/office/drawing/2014/main" id="{794BF4AA-23C8-4C9E-B7A4-D7D48BC582AF}"/>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76811" name="Text Box 11">
            <a:extLst>
              <a:ext uri="{FF2B5EF4-FFF2-40B4-BE49-F238E27FC236}">
                <a16:creationId xmlns:a16="http://schemas.microsoft.com/office/drawing/2014/main" id="{8DD24F68-2BB8-431B-A789-0AC65A208817}"/>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76812" name="Text Box 12">
            <a:extLst>
              <a:ext uri="{FF2B5EF4-FFF2-40B4-BE49-F238E27FC236}">
                <a16:creationId xmlns:a16="http://schemas.microsoft.com/office/drawing/2014/main" id="{1966CE46-1CCF-4E3F-AF97-82B8AAC43D05}"/>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6813" name="Text Box 13">
            <a:extLst>
              <a:ext uri="{FF2B5EF4-FFF2-40B4-BE49-F238E27FC236}">
                <a16:creationId xmlns:a16="http://schemas.microsoft.com/office/drawing/2014/main" id="{F533CF7D-AF77-42F0-8B36-4E0FDF26518B}"/>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76814" name="Text Box 14">
            <a:extLst>
              <a:ext uri="{FF2B5EF4-FFF2-40B4-BE49-F238E27FC236}">
                <a16:creationId xmlns:a16="http://schemas.microsoft.com/office/drawing/2014/main" id="{9DAB7A74-0FAF-433A-937F-3CFEF8CD2B9F}"/>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76815" name="Text Box 15">
            <a:extLst>
              <a:ext uri="{FF2B5EF4-FFF2-40B4-BE49-F238E27FC236}">
                <a16:creationId xmlns:a16="http://schemas.microsoft.com/office/drawing/2014/main" id="{B74004C2-AB45-40E1-8FC6-716CE1D9BA5D}"/>
              </a:ext>
            </a:extLst>
          </p:cNvPr>
          <p:cNvSpPr txBox="1">
            <a:spLocks noChangeArrowheads="1"/>
          </p:cNvSpPr>
          <p:nvPr/>
        </p:nvSpPr>
        <p:spPr bwMode="auto">
          <a:xfrm>
            <a:off x="51816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6816" name="Text Box 16">
            <a:extLst>
              <a:ext uri="{FF2B5EF4-FFF2-40B4-BE49-F238E27FC236}">
                <a16:creationId xmlns:a16="http://schemas.microsoft.com/office/drawing/2014/main" id="{B08F4263-0B14-4C86-85CF-AD7D3AAA9DE7}"/>
              </a:ext>
            </a:extLst>
          </p:cNvPr>
          <p:cNvSpPr txBox="1">
            <a:spLocks noChangeArrowheads="1"/>
          </p:cNvSpPr>
          <p:nvPr/>
        </p:nvSpPr>
        <p:spPr bwMode="auto">
          <a:xfrm>
            <a:off x="5867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5</a:t>
            </a:r>
          </a:p>
        </p:txBody>
      </p:sp>
      <p:sp>
        <p:nvSpPr>
          <p:cNvPr id="76817" name="Text Box 17">
            <a:extLst>
              <a:ext uri="{FF2B5EF4-FFF2-40B4-BE49-F238E27FC236}">
                <a16:creationId xmlns:a16="http://schemas.microsoft.com/office/drawing/2014/main" id="{DD2FD156-3484-449A-9F3E-C6669FFABBF8}"/>
              </a:ext>
            </a:extLst>
          </p:cNvPr>
          <p:cNvSpPr txBox="1">
            <a:spLocks noChangeArrowheads="1"/>
          </p:cNvSpPr>
          <p:nvPr/>
        </p:nvSpPr>
        <p:spPr bwMode="auto">
          <a:xfrm>
            <a:off x="6553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76818" name="Text Box 18">
            <a:extLst>
              <a:ext uri="{FF2B5EF4-FFF2-40B4-BE49-F238E27FC236}">
                <a16:creationId xmlns:a16="http://schemas.microsoft.com/office/drawing/2014/main" id="{08E7F169-00EB-47AF-B68A-9F8271FDEB93}"/>
              </a:ext>
            </a:extLst>
          </p:cNvPr>
          <p:cNvSpPr txBox="1">
            <a:spLocks noChangeArrowheads="1"/>
          </p:cNvSpPr>
          <p:nvPr/>
        </p:nvSpPr>
        <p:spPr bwMode="auto">
          <a:xfrm>
            <a:off x="53340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76819" name="Text Box 19">
            <a:extLst>
              <a:ext uri="{FF2B5EF4-FFF2-40B4-BE49-F238E27FC236}">
                <a16:creationId xmlns:a16="http://schemas.microsoft.com/office/drawing/2014/main" id="{2E78582E-1958-449A-9253-1CC12A0C5ED9}"/>
              </a:ext>
            </a:extLst>
          </p:cNvPr>
          <p:cNvSpPr txBox="1">
            <a:spLocks noChangeArrowheads="1"/>
          </p:cNvSpPr>
          <p:nvPr/>
        </p:nvSpPr>
        <p:spPr bwMode="auto">
          <a:xfrm>
            <a:off x="60515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76820" name="Text Box 20">
            <a:extLst>
              <a:ext uri="{FF2B5EF4-FFF2-40B4-BE49-F238E27FC236}">
                <a16:creationId xmlns:a16="http://schemas.microsoft.com/office/drawing/2014/main" id="{F5DB4978-F537-4906-9D2A-FFC0E64DF1FF}"/>
              </a:ext>
            </a:extLst>
          </p:cNvPr>
          <p:cNvSpPr txBox="1">
            <a:spLocks noChangeArrowheads="1"/>
          </p:cNvSpPr>
          <p:nvPr/>
        </p:nvSpPr>
        <p:spPr bwMode="auto">
          <a:xfrm>
            <a:off x="67373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6821" name="Line 21">
            <a:extLst>
              <a:ext uri="{FF2B5EF4-FFF2-40B4-BE49-F238E27FC236}">
                <a16:creationId xmlns:a16="http://schemas.microsoft.com/office/drawing/2014/main" id="{8D07E284-631A-4F6E-A4F0-FAD3A4E97CC3}"/>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6822" name="Line 22">
            <a:extLst>
              <a:ext uri="{FF2B5EF4-FFF2-40B4-BE49-F238E27FC236}">
                <a16:creationId xmlns:a16="http://schemas.microsoft.com/office/drawing/2014/main" id="{801B27A0-8A41-4A1C-821A-0B99D8D09E0B}"/>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6823" name="Text Box 23">
            <a:extLst>
              <a:ext uri="{FF2B5EF4-FFF2-40B4-BE49-F238E27FC236}">
                <a16:creationId xmlns:a16="http://schemas.microsoft.com/office/drawing/2014/main" id="{BC2DE9FA-FDF6-48D0-9435-4120F7301720}"/>
              </a:ext>
            </a:extLst>
          </p:cNvPr>
          <p:cNvSpPr txBox="1">
            <a:spLocks noChangeArrowheads="1"/>
          </p:cNvSpPr>
          <p:nvPr/>
        </p:nvSpPr>
        <p:spPr bwMode="auto">
          <a:xfrm>
            <a:off x="5006976" y="2711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partition(arr,1,3)</a:t>
            </a:r>
          </a:p>
        </p:txBody>
      </p:sp>
      <p:sp>
        <p:nvSpPr>
          <p:cNvPr id="76824" name="Text Box 24">
            <a:extLst>
              <a:ext uri="{FF2B5EF4-FFF2-40B4-BE49-F238E27FC236}">
                <a16:creationId xmlns:a16="http://schemas.microsoft.com/office/drawing/2014/main" id="{CFFF8CD4-6532-4F93-845B-F6F91ADB7B7F}"/>
              </a:ext>
            </a:extLst>
          </p:cNvPr>
          <p:cNvSpPr txBox="1">
            <a:spLocks noChangeArrowheads="1"/>
          </p:cNvSpPr>
          <p:nvPr/>
        </p:nvSpPr>
        <p:spPr bwMode="auto">
          <a:xfrm>
            <a:off x="5943600" y="4554538"/>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76825" name="Line 25">
            <a:extLst>
              <a:ext uri="{FF2B5EF4-FFF2-40B4-BE49-F238E27FC236}">
                <a16:creationId xmlns:a16="http://schemas.microsoft.com/office/drawing/2014/main" id="{4BC487DE-975B-4E66-B643-2E05BF74A22C}"/>
              </a:ext>
            </a:extLst>
          </p:cNvPr>
          <p:cNvSpPr>
            <a:spLocks noChangeShapeType="1"/>
          </p:cNvSpPr>
          <p:nvPr/>
        </p:nvSpPr>
        <p:spPr bwMode="auto">
          <a:xfrm flipV="1">
            <a:off x="6188075" y="42672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6826" name="Text Box 26">
            <a:extLst>
              <a:ext uri="{FF2B5EF4-FFF2-40B4-BE49-F238E27FC236}">
                <a16:creationId xmlns:a16="http://schemas.microsoft.com/office/drawing/2014/main" id="{61E754F6-F9B3-4588-817A-26B66851BF86}"/>
              </a:ext>
            </a:extLst>
          </p:cNvPr>
          <p:cNvSpPr txBox="1">
            <a:spLocks noChangeArrowheads="1"/>
          </p:cNvSpPr>
          <p:nvPr/>
        </p:nvSpPr>
        <p:spPr bwMode="auto">
          <a:xfrm>
            <a:off x="5913438" y="4038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76827" name="Line 27">
            <a:extLst>
              <a:ext uri="{FF2B5EF4-FFF2-40B4-BE49-F238E27FC236}">
                <a16:creationId xmlns:a16="http://schemas.microsoft.com/office/drawing/2014/main" id="{1AA1C5B5-58CF-491E-87F3-2E7F74C70B5B}"/>
              </a:ext>
            </a:extLst>
          </p:cNvPr>
          <p:cNvSpPr>
            <a:spLocks noChangeShapeType="1"/>
          </p:cNvSpPr>
          <p:nvPr/>
        </p:nvSpPr>
        <p:spPr bwMode="auto">
          <a:xfrm flipV="1">
            <a:off x="6194425" y="37338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6828" name="Text Box 28">
            <a:extLst>
              <a:ext uri="{FF2B5EF4-FFF2-40B4-BE49-F238E27FC236}">
                <a16:creationId xmlns:a16="http://schemas.microsoft.com/office/drawing/2014/main" id="{E1E0D212-1183-41EF-8167-D9CC09AAF60A}"/>
              </a:ext>
            </a:extLst>
          </p:cNvPr>
          <p:cNvSpPr txBox="1">
            <a:spLocks noChangeArrowheads="1"/>
          </p:cNvSpPr>
          <p:nvPr/>
        </p:nvSpPr>
        <p:spPr bwMode="auto">
          <a:xfrm>
            <a:off x="4572000" y="4800601"/>
            <a:ext cx="358463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&amp; left CROSS!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 swap pivot and arr[right]</a:t>
            </a:r>
          </a:p>
        </p:txBody>
      </p:sp>
    </p:spTree>
    <p:extLst>
      <p:ext uri="{BB962C8B-B14F-4D97-AF65-F5344CB8AC3E}">
        <p14:creationId xmlns:p14="http://schemas.microsoft.com/office/powerpoint/2010/main" val="290483529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a:extLst>
              <a:ext uri="{FF2B5EF4-FFF2-40B4-BE49-F238E27FC236}">
                <a16:creationId xmlns:a16="http://schemas.microsoft.com/office/drawing/2014/main" id="{8E3AB8B8-8F01-4043-A2EF-9FA4144ABFA2}"/>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77827" name="Text Box 3">
            <a:extLst>
              <a:ext uri="{FF2B5EF4-FFF2-40B4-BE49-F238E27FC236}">
                <a16:creationId xmlns:a16="http://schemas.microsoft.com/office/drawing/2014/main" id="{A189A2C9-ECD8-4B89-B053-F4878C469436}"/>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77828" name="Text Box 4">
            <a:extLst>
              <a:ext uri="{FF2B5EF4-FFF2-40B4-BE49-F238E27FC236}">
                <a16:creationId xmlns:a16="http://schemas.microsoft.com/office/drawing/2014/main" id="{16FF6C35-C5F0-4129-BCFF-9A8C20A80501}"/>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77829" name="Text Box 5">
            <a:extLst>
              <a:ext uri="{FF2B5EF4-FFF2-40B4-BE49-F238E27FC236}">
                <a16:creationId xmlns:a16="http://schemas.microsoft.com/office/drawing/2014/main" id="{0B9A84C0-6AF7-436F-9E48-D03A69441CBE}"/>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77830" name="Text Box 6">
            <a:extLst>
              <a:ext uri="{FF2B5EF4-FFF2-40B4-BE49-F238E27FC236}">
                <a16:creationId xmlns:a16="http://schemas.microsoft.com/office/drawing/2014/main" id="{4718EFF6-4C4D-4F2F-A197-FCA822BDA450}"/>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7831" name="Text Box 7">
            <a:extLst>
              <a:ext uri="{FF2B5EF4-FFF2-40B4-BE49-F238E27FC236}">
                <a16:creationId xmlns:a16="http://schemas.microsoft.com/office/drawing/2014/main" id="{212CBCF8-A1F3-45CB-8EAA-0FDE815B0652}"/>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77832" name="Line 8">
            <a:extLst>
              <a:ext uri="{FF2B5EF4-FFF2-40B4-BE49-F238E27FC236}">
                <a16:creationId xmlns:a16="http://schemas.microsoft.com/office/drawing/2014/main" id="{66E550DA-CBA7-445D-A37C-68A9E7932E50}"/>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7833" name="Line 9">
            <a:extLst>
              <a:ext uri="{FF2B5EF4-FFF2-40B4-BE49-F238E27FC236}">
                <a16:creationId xmlns:a16="http://schemas.microsoft.com/office/drawing/2014/main" id="{FDF30A4B-E06A-477E-9C9B-E7C711D14D28}"/>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7834" name="Text Box 10">
            <a:extLst>
              <a:ext uri="{FF2B5EF4-FFF2-40B4-BE49-F238E27FC236}">
                <a16:creationId xmlns:a16="http://schemas.microsoft.com/office/drawing/2014/main" id="{916C777B-5E42-4508-B689-0F2259ACC95A}"/>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77835" name="Text Box 11">
            <a:extLst>
              <a:ext uri="{FF2B5EF4-FFF2-40B4-BE49-F238E27FC236}">
                <a16:creationId xmlns:a16="http://schemas.microsoft.com/office/drawing/2014/main" id="{772BD32A-EC55-477E-AACF-61390EC11D45}"/>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77836" name="Text Box 12">
            <a:extLst>
              <a:ext uri="{FF2B5EF4-FFF2-40B4-BE49-F238E27FC236}">
                <a16:creationId xmlns:a16="http://schemas.microsoft.com/office/drawing/2014/main" id="{F16D83CE-DE32-4601-A529-ED787A8552CA}"/>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7837" name="Text Box 13">
            <a:extLst>
              <a:ext uri="{FF2B5EF4-FFF2-40B4-BE49-F238E27FC236}">
                <a16:creationId xmlns:a16="http://schemas.microsoft.com/office/drawing/2014/main" id="{69A57749-1288-4120-A7B4-9991A2942F32}"/>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77838" name="Text Box 14">
            <a:extLst>
              <a:ext uri="{FF2B5EF4-FFF2-40B4-BE49-F238E27FC236}">
                <a16:creationId xmlns:a16="http://schemas.microsoft.com/office/drawing/2014/main" id="{AA2AB604-0259-48D8-BFBF-9C638A92A65D}"/>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77839" name="Text Box 15">
            <a:extLst>
              <a:ext uri="{FF2B5EF4-FFF2-40B4-BE49-F238E27FC236}">
                <a16:creationId xmlns:a16="http://schemas.microsoft.com/office/drawing/2014/main" id="{0E036851-018F-4DF7-8095-B19049986103}"/>
              </a:ext>
            </a:extLst>
          </p:cNvPr>
          <p:cNvSpPr txBox="1">
            <a:spLocks noChangeArrowheads="1"/>
          </p:cNvSpPr>
          <p:nvPr/>
        </p:nvSpPr>
        <p:spPr bwMode="auto">
          <a:xfrm>
            <a:off x="51816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7840" name="Text Box 16">
            <a:extLst>
              <a:ext uri="{FF2B5EF4-FFF2-40B4-BE49-F238E27FC236}">
                <a16:creationId xmlns:a16="http://schemas.microsoft.com/office/drawing/2014/main" id="{D28D8B50-C4DD-47CC-9C2C-93098605437A}"/>
              </a:ext>
            </a:extLst>
          </p:cNvPr>
          <p:cNvSpPr txBox="1">
            <a:spLocks noChangeArrowheads="1"/>
          </p:cNvSpPr>
          <p:nvPr/>
        </p:nvSpPr>
        <p:spPr bwMode="auto">
          <a:xfrm>
            <a:off x="5867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5</a:t>
            </a:r>
          </a:p>
        </p:txBody>
      </p:sp>
      <p:sp>
        <p:nvSpPr>
          <p:cNvPr id="77841" name="Text Box 17">
            <a:extLst>
              <a:ext uri="{FF2B5EF4-FFF2-40B4-BE49-F238E27FC236}">
                <a16:creationId xmlns:a16="http://schemas.microsoft.com/office/drawing/2014/main" id="{894BA17F-57C2-4F95-88E8-E0F0E28E4638}"/>
              </a:ext>
            </a:extLst>
          </p:cNvPr>
          <p:cNvSpPr txBox="1">
            <a:spLocks noChangeArrowheads="1"/>
          </p:cNvSpPr>
          <p:nvPr/>
        </p:nvSpPr>
        <p:spPr bwMode="auto">
          <a:xfrm>
            <a:off x="6553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77842" name="Text Box 18">
            <a:extLst>
              <a:ext uri="{FF2B5EF4-FFF2-40B4-BE49-F238E27FC236}">
                <a16:creationId xmlns:a16="http://schemas.microsoft.com/office/drawing/2014/main" id="{84493914-F62E-4360-A200-5347FACEF712}"/>
              </a:ext>
            </a:extLst>
          </p:cNvPr>
          <p:cNvSpPr txBox="1">
            <a:spLocks noChangeArrowheads="1"/>
          </p:cNvSpPr>
          <p:nvPr/>
        </p:nvSpPr>
        <p:spPr bwMode="auto">
          <a:xfrm>
            <a:off x="53340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77843" name="Text Box 19">
            <a:extLst>
              <a:ext uri="{FF2B5EF4-FFF2-40B4-BE49-F238E27FC236}">
                <a16:creationId xmlns:a16="http://schemas.microsoft.com/office/drawing/2014/main" id="{5AA80AEE-112C-47D0-BBB2-6D2F121E1D07}"/>
              </a:ext>
            </a:extLst>
          </p:cNvPr>
          <p:cNvSpPr txBox="1">
            <a:spLocks noChangeArrowheads="1"/>
          </p:cNvSpPr>
          <p:nvPr/>
        </p:nvSpPr>
        <p:spPr bwMode="auto">
          <a:xfrm>
            <a:off x="60515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77844" name="Text Box 20">
            <a:extLst>
              <a:ext uri="{FF2B5EF4-FFF2-40B4-BE49-F238E27FC236}">
                <a16:creationId xmlns:a16="http://schemas.microsoft.com/office/drawing/2014/main" id="{453B450E-BA02-44AF-8FD3-A82F1912DD84}"/>
              </a:ext>
            </a:extLst>
          </p:cNvPr>
          <p:cNvSpPr txBox="1">
            <a:spLocks noChangeArrowheads="1"/>
          </p:cNvSpPr>
          <p:nvPr/>
        </p:nvSpPr>
        <p:spPr bwMode="auto">
          <a:xfrm>
            <a:off x="67373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7845" name="Line 21">
            <a:extLst>
              <a:ext uri="{FF2B5EF4-FFF2-40B4-BE49-F238E27FC236}">
                <a16:creationId xmlns:a16="http://schemas.microsoft.com/office/drawing/2014/main" id="{16966196-EBAC-4695-93FA-0709ACAE1592}"/>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7846" name="Line 22">
            <a:extLst>
              <a:ext uri="{FF2B5EF4-FFF2-40B4-BE49-F238E27FC236}">
                <a16:creationId xmlns:a16="http://schemas.microsoft.com/office/drawing/2014/main" id="{9628E5A4-7951-4C9F-AA45-24C32D4095F1}"/>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7847" name="Text Box 23">
            <a:extLst>
              <a:ext uri="{FF2B5EF4-FFF2-40B4-BE49-F238E27FC236}">
                <a16:creationId xmlns:a16="http://schemas.microsoft.com/office/drawing/2014/main" id="{A7076C44-E607-45B7-A3D1-012C0FF55110}"/>
              </a:ext>
            </a:extLst>
          </p:cNvPr>
          <p:cNvSpPr txBox="1">
            <a:spLocks noChangeArrowheads="1"/>
          </p:cNvSpPr>
          <p:nvPr/>
        </p:nvSpPr>
        <p:spPr bwMode="auto">
          <a:xfrm>
            <a:off x="5006976" y="2711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partition(arr,1,3)</a:t>
            </a:r>
          </a:p>
        </p:txBody>
      </p:sp>
      <p:sp>
        <p:nvSpPr>
          <p:cNvPr id="77848" name="Text Box 24">
            <a:extLst>
              <a:ext uri="{FF2B5EF4-FFF2-40B4-BE49-F238E27FC236}">
                <a16:creationId xmlns:a16="http://schemas.microsoft.com/office/drawing/2014/main" id="{17288126-AEFA-4B42-83EC-56D7153E4148}"/>
              </a:ext>
            </a:extLst>
          </p:cNvPr>
          <p:cNvSpPr txBox="1">
            <a:spLocks noChangeArrowheads="1"/>
          </p:cNvSpPr>
          <p:nvPr/>
        </p:nvSpPr>
        <p:spPr bwMode="auto">
          <a:xfrm>
            <a:off x="5943600" y="4554538"/>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77849" name="Line 25">
            <a:extLst>
              <a:ext uri="{FF2B5EF4-FFF2-40B4-BE49-F238E27FC236}">
                <a16:creationId xmlns:a16="http://schemas.microsoft.com/office/drawing/2014/main" id="{5B52BB8D-F0E6-4B3F-8087-773A195840E3}"/>
              </a:ext>
            </a:extLst>
          </p:cNvPr>
          <p:cNvSpPr>
            <a:spLocks noChangeShapeType="1"/>
          </p:cNvSpPr>
          <p:nvPr/>
        </p:nvSpPr>
        <p:spPr bwMode="auto">
          <a:xfrm flipV="1">
            <a:off x="6188075" y="42672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7850" name="Text Box 26">
            <a:extLst>
              <a:ext uri="{FF2B5EF4-FFF2-40B4-BE49-F238E27FC236}">
                <a16:creationId xmlns:a16="http://schemas.microsoft.com/office/drawing/2014/main" id="{8EB9C435-C650-4684-AA0C-4EF8E7FB5A46}"/>
              </a:ext>
            </a:extLst>
          </p:cNvPr>
          <p:cNvSpPr txBox="1">
            <a:spLocks noChangeArrowheads="1"/>
          </p:cNvSpPr>
          <p:nvPr/>
        </p:nvSpPr>
        <p:spPr bwMode="auto">
          <a:xfrm>
            <a:off x="5913438" y="4038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77851" name="Line 27">
            <a:extLst>
              <a:ext uri="{FF2B5EF4-FFF2-40B4-BE49-F238E27FC236}">
                <a16:creationId xmlns:a16="http://schemas.microsoft.com/office/drawing/2014/main" id="{A9DB8A6F-0AA5-433E-A7F8-81D2AB60A730}"/>
              </a:ext>
            </a:extLst>
          </p:cNvPr>
          <p:cNvSpPr>
            <a:spLocks noChangeShapeType="1"/>
          </p:cNvSpPr>
          <p:nvPr/>
        </p:nvSpPr>
        <p:spPr bwMode="auto">
          <a:xfrm flipV="1">
            <a:off x="6194425" y="37338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7852" name="Text Box 28">
            <a:extLst>
              <a:ext uri="{FF2B5EF4-FFF2-40B4-BE49-F238E27FC236}">
                <a16:creationId xmlns:a16="http://schemas.microsoft.com/office/drawing/2014/main" id="{CBA32EBC-F70B-402D-BBED-3D6DB3E8D289}"/>
              </a:ext>
            </a:extLst>
          </p:cNvPr>
          <p:cNvSpPr txBox="1">
            <a:spLocks noChangeArrowheads="1"/>
          </p:cNvSpPr>
          <p:nvPr/>
        </p:nvSpPr>
        <p:spPr bwMode="auto">
          <a:xfrm>
            <a:off x="4572001" y="4800601"/>
            <a:ext cx="407996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&amp; left CROSS!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 swap pivot and arr[right]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 – return new position of pivot</a:t>
            </a:r>
          </a:p>
        </p:txBody>
      </p:sp>
      <p:sp>
        <p:nvSpPr>
          <p:cNvPr id="77853" name="Rectangle 29">
            <a:extLst>
              <a:ext uri="{FF2B5EF4-FFF2-40B4-BE49-F238E27FC236}">
                <a16:creationId xmlns:a16="http://schemas.microsoft.com/office/drawing/2014/main" id="{15173CA9-85AD-48E4-962B-72F84C6DBDA5}"/>
              </a:ext>
            </a:extLst>
          </p:cNvPr>
          <p:cNvSpPr>
            <a:spLocks noChangeArrowheads="1"/>
          </p:cNvSpPr>
          <p:nvPr/>
        </p:nvSpPr>
        <p:spPr bwMode="auto">
          <a:xfrm>
            <a:off x="5505450" y="6034088"/>
            <a:ext cx="1885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return 2</a:t>
            </a:r>
          </a:p>
        </p:txBody>
      </p:sp>
    </p:spTree>
    <p:extLst>
      <p:ext uri="{BB962C8B-B14F-4D97-AF65-F5344CB8AC3E}">
        <p14:creationId xmlns:p14="http://schemas.microsoft.com/office/powerpoint/2010/main" val="4435980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a:extLst>
              <a:ext uri="{FF2B5EF4-FFF2-40B4-BE49-F238E27FC236}">
                <a16:creationId xmlns:a16="http://schemas.microsoft.com/office/drawing/2014/main" id="{FEBC646D-E739-4599-9759-5D358D7C125F}"/>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78851" name="Text Box 3">
            <a:extLst>
              <a:ext uri="{FF2B5EF4-FFF2-40B4-BE49-F238E27FC236}">
                <a16:creationId xmlns:a16="http://schemas.microsoft.com/office/drawing/2014/main" id="{025BC0F0-A238-4228-BEF1-747FC670BAEC}"/>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78852" name="Text Box 4">
            <a:extLst>
              <a:ext uri="{FF2B5EF4-FFF2-40B4-BE49-F238E27FC236}">
                <a16:creationId xmlns:a16="http://schemas.microsoft.com/office/drawing/2014/main" id="{B8F45A24-3991-4051-981B-95B2F736AF6F}"/>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78853" name="Text Box 5">
            <a:extLst>
              <a:ext uri="{FF2B5EF4-FFF2-40B4-BE49-F238E27FC236}">
                <a16:creationId xmlns:a16="http://schemas.microsoft.com/office/drawing/2014/main" id="{1D2A629F-42B7-49B8-8C46-DC7B621ED155}"/>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78854" name="Text Box 6">
            <a:extLst>
              <a:ext uri="{FF2B5EF4-FFF2-40B4-BE49-F238E27FC236}">
                <a16:creationId xmlns:a16="http://schemas.microsoft.com/office/drawing/2014/main" id="{493B36A6-04B7-45FC-A4B5-EBDC9EC09D5E}"/>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8855" name="Text Box 7">
            <a:extLst>
              <a:ext uri="{FF2B5EF4-FFF2-40B4-BE49-F238E27FC236}">
                <a16:creationId xmlns:a16="http://schemas.microsoft.com/office/drawing/2014/main" id="{1E2407B6-25DC-49FB-89D3-20276FD0E3AF}"/>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78856" name="Line 8">
            <a:extLst>
              <a:ext uri="{FF2B5EF4-FFF2-40B4-BE49-F238E27FC236}">
                <a16:creationId xmlns:a16="http://schemas.microsoft.com/office/drawing/2014/main" id="{7DEB90E0-60D1-40DE-A3E2-AB11F7C46F70}"/>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8857" name="Line 9">
            <a:extLst>
              <a:ext uri="{FF2B5EF4-FFF2-40B4-BE49-F238E27FC236}">
                <a16:creationId xmlns:a16="http://schemas.microsoft.com/office/drawing/2014/main" id="{89E86818-E76A-4C2A-8B42-5124C01C6B15}"/>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8858" name="Text Box 10">
            <a:extLst>
              <a:ext uri="{FF2B5EF4-FFF2-40B4-BE49-F238E27FC236}">
                <a16:creationId xmlns:a16="http://schemas.microsoft.com/office/drawing/2014/main" id="{BFC04DF9-08D9-4BF4-8F82-76A0E3BC9B89}"/>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78859" name="Text Box 11">
            <a:extLst>
              <a:ext uri="{FF2B5EF4-FFF2-40B4-BE49-F238E27FC236}">
                <a16:creationId xmlns:a16="http://schemas.microsoft.com/office/drawing/2014/main" id="{534CF7B2-9C29-4C9F-85DB-743B9D60AF72}"/>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78860" name="Text Box 12">
            <a:extLst>
              <a:ext uri="{FF2B5EF4-FFF2-40B4-BE49-F238E27FC236}">
                <a16:creationId xmlns:a16="http://schemas.microsoft.com/office/drawing/2014/main" id="{940A01F3-0578-4D8A-8BD1-EF4AC5910EFF}"/>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8861" name="Text Box 13">
            <a:extLst>
              <a:ext uri="{FF2B5EF4-FFF2-40B4-BE49-F238E27FC236}">
                <a16:creationId xmlns:a16="http://schemas.microsoft.com/office/drawing/2014/main" id="{6B4C274F-237A-4E0F-ACDB-FBF655E50868}"/>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78862" name="Text Box 14">
            <a:extLst>
              <a:ext uri="{FF2B5EF4-FFF2-40B4-BE49-F238E27FC236}">
                <a16:creationId xmlns:a16="http://schemas.microsoft.com/office/drawing/2014/main" id="{47285C1A-F3C2-4993-AE41-88A9433729BF}"/>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78869" name="Line 21">
            <a:extLst>
              <a:ext uri="{FF2B5EF4-FFF2-40B4-BE49-F238E27FC236}">
                <a16:creationId xmlns:a16="http://schemas.microsoft.com/office/drawing/2014/main" id="{616309F0-89D7-499C-8DC9-82A2943F855A}"/>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8870" name="Line 22">
            <a:extLst>
              <a:ext uri="{FF2B5EF4-FFF2-40B4-BE49-F238E27FC236}">
                <a16:creationId xmlns:a16="http://schemas.microsoft.com/office/drawing/2014/main" id="{CC937588-F340-4443-93D2-0845AFF0F7F2}"/>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8886" name="Text Box 38">
            <a:extLst>
              <a:ext uri="{FF2B5EF4-FFF2-40B4-BE49-F238E27FC236}">
                <a16:creationId xmlns:a16="http://schemas.microsoft.com/office/drawing/2014/main" id="{DC405B97-5733-4F19-9FC4-AE6FFC6259C1}"/>
              </a:ext>
            </a:extLst>
          </p:cNvPr>
          <p:cNvSpPr txBox="1">
            <a:spLocks noChangeArrowheads="1"/>
          </p:cNvSpPr>
          <p:nvPr/>
        </p:nvSpPr>
        <p:spPr bwMode="auto">
          <a:xfrm>
            <a:off x="31242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quickSort(arr,1,2)</a:t>
            </a:r>
          </a:p>
        </p:txBody>
      </p:sp>
      <p:sp>
        <p:nvSpPr>
          <p:cNvPr id="78887" name="Text Box 39">
            <a:extLst>
              <a:ext uri="{FF2B5EF4-FFF2-40B4-BE49-F238E27FC236}">
                <a16:creationId xmlns:a16="http://schemas.microsoft.com/office/drawing/2014/main" id="{45886210-C24A-4396-A134-37855828A954}"/>
              </a:ext>
            </a:extLst>
          </p:cNvPr>
          <p:cNvSpPr txBox="1">
            <a:spLocks noChangeArrowheads="1"/>
          </p:cNvSpPr>
          <p:nvPr/>
        </p:nvSpPr>
        <p:spPr bwMode="auto">
          <a:xfrm>
            <a:off x="55626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quickSort(arr,3,3)</a:t>
            </a:r>
          </a:p>
        </p:txBody>
      </p:sp>
      <p:sp>
        <p:nvSpPr>
          <p:cNvPr id="78888" name="Text Box 40">
            <a:extLst>
              <a:ext uri="{FF2B5EF4-FFF2-40B4-BE49-F238E27FC236}">
                <a16:creationId xmlns:a16="http://schemas.microsoft.com/office/drawing/2014/main" id="{EC0B40D6-702D-4B6D-876B-E64CEAAC717E}"/>
              </a:ext>
            </a:extLst>
          </p:cNvPr>
          <p:cNvSpPr txBox="1">
            <a:spLocks noChangeArrowheads="1"/>
          </p:cNvSpPr>
          <p:nvPr/>
        </p:nvSpPr>
        <p:spPr bwMode="auto">
          <a:xfrm>
            <a:off x="35052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4</a:t>
            </a:r>
          </a:p>
        </p:txBody>
      </p:sp>
      <p:sp>
        <p:nvSpPr>
          <p:cNvPr id="78889" name="Text Box 41">
            <a:extLst>
              <a:ext uri="{FF2B5EF4-FFF2-40B4-BE49-F238E27FC236}">
                <a16:creationId xmlns:a16="http://schemas.microsoft.com/office/drawing/2014/main" id="{E47A876B-5D49-44A9-AFB8-EC99A9F2A0F1}"/>
              </a:ext>
            </a:extLst>
          </p:cNvPr>
          <p:cNvSpPr txBox="1">
            <a:spLocks noChangeArrowheads="1"/>
          </p:cNvSpPr>
          <p:nvPr/>
        </p:nvSpPr>
        <p:spPr bwMode="auto">
          <a:xfrm>
            <a:off x="41910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78890" name="Text Box 42">
            <a:extLst>
              <a:ext uri="{FF2B5EF4-FFF2-40B4-BE49-F238E27FC236}">
                <a16:creationId xmlns:a16="http://schemas.microsoft.com/office/drawing/2014/main" id="{0734EE43-AACE-4E1E-91DC-9AFC6E3E392F}"/>
              </a:ext>
            </a:extLst>
          </p:cNvPr>
          <p:cNvSpPr txBox="1">
            <a:spLocks noChangeArrowheads="1"/>
          </p:cNvSpPr>
          <p:nvPr/>
        </p:nvSpPr>
        <p:spPr bwMode="auto">
          <a:xfrm>
            <a:off x="62484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78891" name="Text Box 43">
            <a:extLst>
              <a:ext uri="{FF2B5EF4-FFF2-40B4-BE49-F238E27FC236}">
                <a16:creationId xmlns:a16="http://schemas.microsoft.com/office/drawing/2014/main" id="{7370B744-1E50-408F-94AB-DEEB5B02464D}"/>
              </a:ext>
            </a:extLst>
          </p:cNvPr>
          <p:cNvSpPr txBox="1">
            <a:spLocks noChangeArrowheads="1"/>
          </p:cNvSpPr>
          <p:nvPr/>
        </p:nvSpPr>
        <p:spPr bwMode="auto">
          <a:xfrm>
            <a:off x="3657600" y="4029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78892" name="Text Box 44">
            <a:extLst>
              <a:ext uri="{FF2B5EF4-FFF2-40B4-BE49-F238E27FC236}">
                <a16:creationId xmlns:a16="http://schemas.microsoft.com/office/drawing/2014/main" id="{2EB10E95-34B9-4A74-9124-B2A51E7703E1}"/>
              </a:ext>
            </a:extLst>
          </p:cNvPr>
          <p:cNvSpPr txBox="1">
            <a:spLocks noChangeArrowheads="1"/>
          </p:cNvSpPr>
          <p:nvPr/>
        </p:nvSpPr>
        <p:spPr bwMode="auto">
          <a:xfrm>
            <a:off x="4375150" y="4029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78893" name="Text Box 45">
            <a:extLst>
              <a:ext uri="{FF2B5EF4-FFF2-40B4-BE49-F238E27FC236}">
                <a16:creationId xmlns:a16="http://schemas.microsoft.com/office/drawing/2014/main" id="{6A2C1AD7-3D90-46E2-8990-2F6E219A662A}"/>
              </a:ext>
            </a:extLst>
          </p:cNvPr>
          <p:cNvSpPr txBox="1">
            <a:spLocks noChangeArrowheads="1"/>
          </p:cNvSpPr>
          <p:nvPr/>
        </p:nvSpPr>
        <p:spPr bwMode="auto">
          <a:xfrm>
            <a:off x="643255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8897" name="Line 49">
            <a:extLst>
              <a:ext uri="{FF2B5EF4-FFF2-40B4-BE49-F238E27FC236}">
                <a16:creationId xmlns:a16="http://schemas.microsoft.com/office/drawing/2014/main" id="{24451094-AFA4-4034-98F2-15C719329280}"/>
              </a:ext>
            </a:extLst>
          </p:cNvPr>
          <p:cNvSpPr>
            <a:spLocks noChangeShapeType="1"/>
          </p:cNvSpPr>
          <p:nvPr/>
        </p:nvSpPr>
        <p:spPr bwMode="auto">
          <a:xfrm flipH="1">
            <a:off x="4191000" y="2819400"/>
            <a:ext cx="1600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8898" name="Line 50">
            <a:extLst>
              <a:ext uri="{FF2B5EF4-FFF2-40B4-BE49-F238E27FC236}">
                <a16:creationId xmlns:a16="http://schemas.microsoft.com/office/drawing/2014/main" id="{3BB0C29E-69EB-49CE-AAF5-40C2AC407F6B}"/>
              </a:ext>
            </a:extLst>
          </p:cNvPr>
          <p:cNvSpPr>
            <a:spLocks noChangeShapeType="1"/>
          </p:cNvSpPr>
          <p:nvPr/>
        </p:nvSpPr>
        <p:spPr bwMode="auto">
          <a:xfrm>
            <a:off x="5791200" y="2819400"/>
            <a:ext cx="914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290633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a:extLst>
              <a:ext uri="{FF2B5EF4-FFF2-40B4-BE49-F238E27FC236}">
                <a16:creationId xmlns:a16="http://schemas.microsoft.com/office/drawing/2014/main" id="{7C769B7B-209C-411F-A443-741B04ED55D7}"/>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91139" name="Text Box 3">
            <a:extLst>
              <a:ext uri="{FF2B5EF4-FFF2-40B4-BE49-F238E27FC236}">
                <a16:creationId xmlns:a16="http://schemas.microsoft.com/office/drawing/2014/main" id="{28C06203-8CD0-47E7-9665-67C575BD479E}"/>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91140" name="Text Box 4">
            <a:extLst>
              <a:ext uri="{FF2B5EF4-FFF2-40B4-BE49-F238E27FC236}">
                <a16:creationId xmlns:a16="http://schemas.microsoft.com/office/drawing/2014/main" id="{CE482D9E-801F-4A4B-B965-1FF9A428DEAA}"/>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91141" name="Text Box 5">
            <a:extLst>
              <a:ext uri="{FF2B5EF4-FFF2-40B4-BE49-F238E27FC236}">
                <a16:creationId xmlns:a16="http://schemas.microsoft.com/office/drawing/2014/main" id="{A97AD1D8-6865-4470-B5AE-37CF50408DA3}"/>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91142" name="Text Box 6">
            <a:extLst>
              <a:ext uri="{FF2B5EF4-FFF2-40B4-BE49-F238E27FC236}">
                <a16:creationId xmlns:a16="http://schemas.microsoft.com/office/drawing/2014/main" id="{B3223B03-73E1-492E-847F-49F45219ED1A}"/>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91143" name="Text Box 7">
            <a:extLst>
              <a:ext uri="{FF2B5EF4-FFF2-40B4-BE49-F238E27FC236}">
                <a16:creationId xmlns:a16="http://schemas.microsoft.com/office/drawing/2014/main" id="{206FB58A-EBF9-41C9-A093-4AAB2EB8698F}"/>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91144" name="Line 8">
            <a:extLst>
              <a:ext uri="{FF2B5EF4-FFF2-40B4-BE49-F238E27FC236}">
                <a16:creationId xmlns:a16="http://schemas.microsoft.com/office/drawing/2014/main" id="{6EE0B66E-7267-4ACB-AC57-9E40B8B519F8}"/>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1145" name="Line 9">
            <a:extLst>
              <a:ext uri="{FF2B5EF4-FFF2-40B4-BE49-F238E27FC236}">
                <a16:creationId xmlns:a16="http://schemas.microsoft.com/office/drawing/2014/main" id="{D951DFBA-C09D-4C2C-8F1F-878E0ADEFA4F}"/>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1146" name="Text Box 10">
            <a:extLst>
              <a:ext uri="{FF2B5EF4-FFF2-40B4-BE49-F238E27FC236}">
                <a16:creationId xmlns:a16="http://schemas.microsoft.com/office/drawing/2014/main" id="{A5B81FD1-F8C9-4B34-80E9-D438102D0E6A}"/>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91147" name="Text Box 11">
            <a:extLst>
              <a:ext uri="{FF2B5EF4-FFF2-40B4-BE49-F238E27FC236}">
                <a16:creationId xmlns:a16="http://schemas.microsoft.com/office/drawing/2014/main" id="{0E7AFEFD-72E9-4A41-9ACA-678246D7B915}"/>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91148" name="Text Box 12">
            <a:extLst>
              <a:ext uri="{FF2B5EF4-FFF2-40B4-BE49-F238E27FC236}">
                <a16:creationId xmlns:a16="http://schemas.microsoft.com/office/drawing/2014/main" id="{F23B369E-B09A-4C0D-B7DD-8ED8F48381AD}"/>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91149" name="Text Box 13">
            <a:extLst>
              <a:ext uri="{FF2B5EF4-FFF2-40B4-BE49-F238E27FC236}">
                <a16:creationId xmlns:a16="http://schemas.microsoft.com/office/drawing/2014/main" id="{8CAC7901-C796-43D8-9D9E-EB7F20ABE45F}"/>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91150" name="Text Box 14">
            <a:extLst>
              <a:ext uri="{FF2B5EF4-FFF2-40B4-BE49-F238E27FC236}">
                <a16:creationId xmlns:a16="http://schemas.microsoft.com/office/drawing/2014/main" id="{48FB81D4-A385-4E1E-BC5C-71B8936422CC}"/>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91151" name="Line 15">
            <a:extLst>
              <a:ext uri="{FF2B5EF4-FFF2-40B4-BE49-F238E27FC236}">
                <a16:creationId xmlns:a16="http://schemas.microsoft.com/office/drawing/2014/main" id="{751DFD57-10C5-459B-A15C-59B91ED615D5}"/>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1152" name="Line 16">
            <a:extLst>
              <a:ext uri="{FF2B5EF4-FFF2-40B4-BE49-F238E27FC236}">
                <a16:creationId xmlns:a16="http://schemas.microsoft.com/office/drawing/2014/main" id="{64CC0B84-A4BF-41A6-8A33-6A3CE6650BF0}"/>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1153" name="Text Box 17">
            <a:extLst>
              <a:ext uri="{FF2B5EF4-FFF2-40B4-BE49-F238E27FC236}">
                <a16:creationId xmlns:a16="http://schemas.microsoft.com/office/drawing/2014/main" id="{22567DEC-99E5-433B-8C91-243E30F84DD4}"/>
              </a:ext>
            </a:extLst>
          </p:cNvPr>
          <p:cNvSpPr txBox="1">
            <a:spLocks noChangeArrowheads="1"/>
          </p:cNvSpPr>
          <p:nvPr/>
        </p:nvSpPr>
        <p:spPr bwMode="auto">
          <a:xfrm>
            <a:off x="31242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quickSort(arr,1,2)</a:t>
            </a:r>
          </a:p>
        </p:txBody>
      </p:sp>
      <p:sp>
        <p:nvSpPr>
          <p:cNvPr id="91154" name="Text Box 18">
            <a:extLst>
              <a:ext uri="{FF2B5EF4-FFF2-40B4-BE49-F238E27FC236}">
                <a16:creationId xmlns:a16="http://schemas.microsoft.com/office/drawing/2014/main" id="{4AC6986D-03F0-46AE-B8B9-A2ABC98288BD}"/>
              </a:ext>
            </a:extLst>
          </p:cNvPr>
          <p:cNvSpPr txBox="1">
            <a:spLocks noChangeArrowheads="1"/>
          </p:cNvSpPr>
          <p:nvPr/>
        </p:nvSpPr>
        <p:spPr bwMode="auto">
          <a:xfrm>
            <a:off x="55626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quickSort(arr,3,3)</a:t>
            </a:r>
          </a:p>
        </p:txBody>
      </p:sp>
      <p:sp>
        <p:nvSpPr>
          <p:cNvPr id="91155" name="Text Box 19">
            <a:extLst>
              <a:ext uri="{FF2B5EF4-FFF2-40B4-BE49-F238E27FC236}">
                <a16:creationId xmlns:a16="http://schemas.microsoft.com/office/drawing/2014/main" id="{511F15EC-04C7-49BF-8E8C-5F89AF2C9753}"/>
              </a:ext>
            </a:extLst>
          </p:cNvPr>
          <p:cNvSpPr txBox="1">
            <a:spLocks noChangeArrowheads="1"/>
          </p:cNvSpPr>
          <p:nvPr/>
        </p:nvSpPr>
        <p:spPr bwMode="auto">
          <a:xfrm>
            <a:off x="35052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4</a:t>
            </a:r>
          </a:p>
        </p:txBody>
      </p:sp>
      <p:sp>
        <p:nvSpPr>
          <p:cNvPr id="91156" name="Text Box 20">
            <a:extLst>
              <a:ext uri="{FF2B5EF4-FFF2-40B4-BE49-F238E27FC236}">
                <a16:creationId xmlns:a16="http://schemas.microsoft.com/office/drawing/2014/main" id="{6F9BADF4-2367-4DB4-B446-E1ED1A761F3A}"/>
              </a:ext>
            </a:extLst>
          </p:cNvPr>
          <p:cNvSpPr txBox="1">
            <a:spLocks noChangeArrowheads="1"/>
          </p:cNvSpPr>
          <p:nvPr/>
        </p:nvSpPr>
        <p:spPr bwMode="auto">
          <a:xfrm>
            <a:off x="41910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91157" name="Text Box 21">
            <a:extLst>
              <a:ext uri="{FF2B5EF4-FFF2-40B4-BE49-F238E27FC236}">
                <a16:creationId xmlns:a16="http://schemas.microsoft.com/office/drawing/2014/main" id="{ED447C71-1C5B-4B1F-86BC-0209B84AD4E4}"/>
              </a:ext>
            </a:extLst>
          </p:cNvPr>
          <p:cNvSpPr txBox="1">
            <a:spLocks noChangeArrowheads="1"/>
          </p:cNvSpPr>
          <p:nvPr/>
        </p:nvSpPr>
        <p:spPr bwMode="auto">
          <a:xfrm>
            <a:off x="62484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91158" name="Text Box 22">
            <a:extLst>
              <a:ext uri="{FF2B5EF4-FFF2-40B4-BE49-F238E27FC236}">
                <a16:creationId xmlns:a16="http://schemas.microsoft.com/office/drawing/2014/main" id="{BB29C723-A910-402A-9B27-AA23EDA16C97}"/>
              </a:ext>
            </a:extLst>
          </p:cNvPr>
          <p:cNvSpPr txBox="1">
            <a:spLocks noChangeArrowheads="1"/>
          </p:cNvSpPr>
          <p:nvPr/>
        </p:nvSpPr>
        <p:spPr bwMode="auto">
          <a:xfrm>
            <a:off x="3657600" y="4029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91159" name="Text Box 23">
            <a:extLst>
              <a:ext uri="{FF2B5EF4-FFF2-40B4-BE49-F238E27FC236}">
                <a16:creationId xmlns:a16="http://schemas.microsoft.com/office/drawing/2014/main" id="{2E04D00F-2528-476D-9A63-B7F0084EDA94}"/>
              </a:ext>
            </a:extLst>
          </p:cNvPr>
          <p:cNvSpPr txBox="1">
            <a:spLocks noChangeArrowheads="1"/>
          </p:cNvSpPr>
          <p:nvPr/>
        </p:nvSpPr>
        <p:spPr bwMode="auto">
          <a:xfrm>
            <a:off x="4375150" y="4029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91160" name="Text Box 24">
            <a:extLst>
              <a:ext uri="{FF2B5EF4-FFF2-40B4-BE49-F238E27FC236}">
                <a16:creationId xmlns:a16="http://schemas.microsoft.com/office/drawing/2014/main" id="{623069E7-0B28-457B-9620-8B4D45006BB6}"/>
              </a:ext>
            </a:extLst>
          </p:cNvPr>
          <p:cNvSpPr txBox="1">
            <a:spLocks noChangeArrowheads="1"/>
          </p:cNvSpPr>
          <p:nvPr/>
        </p:nvSpPr>
        <p:spPr bwMode="auto">
          <a:xfrm>
            <a:off x="643255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91161" name="Text Box 25">
            <a:extLst>
              <a:ext uri="{FF2B5EF4-FFF2-40B4-BE49-F238E27FC236}">
                <a16:creationId xmlns:a16="http://schemas.microsoft.com/office/drawing/2014/main" id="{E183329C-A14F-483C-9885-304AB25EAECF}"/>
              </a:ext>
            </a:extLst>
          </p:cNvPr>
          <p:cNvSpPr txBox="1">
            <a:spLocks noChangeArrowheads="1"/>
          </p:cNvSpPr>
          <p:nvPr/>
        </p:nvSpPr>
        <p:spPr bwMode="auto">
          <a:xfrm>
            <a:off x="3124201" y="37020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partition(arr,1,2)</a:t>
            </a:r>
          </a:p>
        </p:txBody>
      </p:sp>
      <p:sp>
        <p:nvSpPr>
          <p:cNvPr id="91162" name="Line 26">
            <a:extLst>
              <a:ext uri="{FF2B5EF4-FFF2-40B4-BE49-F238E27FC236}">
                <a16:creationId xmlns:a16="http://schemas.microsoft.com/office/drawing/2014/main" id="{004073FA-5A09-4B16-9BAC-C74A8DFBDA0B}"/>
              </a:ext>
            </a:extLst>
          </p:cNvPr>
          <p:cNvSpPr>
            <a:spLocks noChangeShapeType="1"/>
          </p:cNvSpPr>
          <p:nvPr/>
        </p:nvSpPr>
        <p:spPr bwMode="auto">
          <a:xfrm flipH="1">
            <a:off x="4191000" y="2819400"/>
            <a:ext cx="1600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1163" name="Line 27">
            <a:extLst>
              <a:ext uri="{FF2B5EF4-FFF2-40B4-BE49-F238E27FC236}">
                <a16:creationId xmlns:a16="http://schemas.microsoft.com/office/drawing/2014/main" id="{5B4C8A8A-D473-4706-9098-79ED1CA4495F}"/>
              </a:ext>
            </a:extLst>
          </p:cNvPr>
          <p:cNvSpPr>
            <a:spLocks noChangeShapeType="1"/>
          </p:cNvSpPr>
          <p:nvPr/>
        </p:nvSpPr>
        <p:spPr bwMode="auto">
          <a:xfrm>
            <a:off x="5791200" y="2819400"/>
            <a:ext cx="914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06239103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a:extLst>
              <a:ext uri="{FF2B5EF4-FFF2-40B4-BE49-F238E27FC236}">
                <a16:creationId xmlns:a16="http://schemas.microsoft.com/office/drawing/2014/main" id="{427187B9-F44E-4315-AC94-5A91DADFB39C}"/>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80899" name="Text Box 3">
            <a:extLst>
              <a:ext uri="{FF2B5EF4-FFF2-40B4-BE49-F238E27FC236}">
                <a16:creationId xmlns:a16="http://schemas.microsoft.com/office/drawing/2014/main" id="{FE87C006-C7AA-4083-A676-B0B4B5B00D91}"/>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80900" name="Text Box 4">
            <a:extLst>
              <a:ext uri="{FF2B5EF4-FFF2-40B4-BE49-F238E27FC236}">
                <a16:creationId xmlns:a16="http://schemas.microsoft.com/office/drawing/2014/main" id="{ECCEE9B3-9D38-49CD-8213-DF4DAA908C8B}"/>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80901" name="Text Box 5">
            <a:extLst>
              <a:ext uri="{FF2B5EF4-FFF2-40B4-BE49-F238E27FC236}">
                <a16:creationId xmlns:a16="http://schemas.microsoft.com/office/drawing/2014/main" id="{22788D7B-D6F3-4F72-8347-B523709F8083}"/>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80902" name="Text Box 6">
            <a:extLst>
              <a:ext uri="{FF2B5EF4-FFF2-40B4-BE49-F238E27FC236}">
                <a16:creationId xmlns:a16="http://schemas.microsoft.com/office/drawing/2014/main" id="{3EDE717A-0934-44EE-AE03-9779B5CE30F0}"/>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80903" name="Text Box 7">
            <a:extLst>
              <a:ext uri="{FF2B5EF4-FFF2-40B4-BE49-F238E27FC236}">
                <a16:creationId xmlns:a16="http://schemas.microsoft.com/office/drawing/2014/main" id="{EBC6D9AD-D3CB-409F-BD94-324D954CC65B}"/>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0904" name="Line 8">
            <a:extLst>
              <a:ext uri="{FF2B5EF4-FFF2-40B4-BE49-F238E27FC236}">
                <a16:creationId xmlns:a16="http://schemas.microsoft.com/office/drawing/2014/main" id="{6D0B4606-9D84-437C-BEFE-7C4A27BF3BBF}"/>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0905" name="Line 9">
            <a:extLst>
              <a:ext uri="{FF2B5EF4-FFF2-40B4-BE49-F238E27FC236}">
                <a16:creationId xmlns:a16="http://schemas.microsoft.com/office/drawing/2014/main" id="{BD684763-1D15-4FC0-8F0E-086791302FD9}"/>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0906" name="Text Box 10">
            <a:extLst>
              <a:ext uri="{FF2B5EF4-FFF2-40B4-BE49-F238E27FC236}">
                <a16:creationId xmlns:a16="http://schemas.microsoft.com/office/drawing/2014/main" id="{749F748C-EB46-4DB0-B9D7-5929DE699626}"/>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80907" name="Text Box 11">
            <a:extLst>
              <a:ext uri="{FF2B5EF4-FFF2-40B4-BE49-F238E27FC236}">
                <a16:creationId xmlns:a16="http://schemas.microsoft.com/office/drawing/2014/main" id="{00FD837D-AD3F-4B81-AE91-9F4EAF266550}"/>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80908" name="Text Box 12">
            <a:extLst>
              <a:ext uri="{FF2B5EF4-FFF2-40B4-BE49-F238E27FC236}">
                <a16:creationId xmlns:a16="http://schemas.microsoft.com/office/drawing/2014/main" id="{01C9BA23-BE0E-4F18-9A79-DB49F6EAB3BA}"/>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0909" name="Text Box 13">
            <a:extLst>
              <a:ext uri="{FF2B5EF4-FFF2-40B4-BE49-F238E27FC236}">
                <a16:creationId xmlns:a16="http://schemas.microsoft.com/office/drawing/2014/main" id="{37D2F0E4-348D-4FBE-91CE-D7C95839C8D1}"/>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80910" name="Text Box 14">
            <a:extLst>
              <a:ext uri="{FF2B5EF4-FFF2-40B4-BE49-F238E27FC236}">
                <a16:creationId xmlns:a16="http://schemas.microsoft.com/office/drawing/2014/main" id="{6D73AD42-63D5-4603-948B-58BF43C374F0}"/>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80911" name="Line 15">
            <a:extLst>
              <a:ext uri="{FF2B5EF4-FFF2-40B4-BE49-F238E27FC236}">
                <a16:creationId xmlns:a16="http://schemas.microsoft.com/office/drawing/2014/main" id="{0D187EA8-157D-44C7-99B3-F7F05D26E47F}"/>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0912" name="Line 16">
            <a:extLst>
              <a:ext uri="{FF2B5EF4-FFF2-40B4-BE49-F238E27FC236}">
                <a16:creationId xmlns:a16="http://schemas.microsoft.com/office/drawing/2014/main" id="{B4F444BF-0E97-4A1E-9BA8-1583BEF2BD24}"/>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0913" name="Text Box 17">
            <a:extLst>
              <a:ext uri="{FF2B5EF4-FFF2-40B4-BE49-F238E27FC236}">
                <a16:creationId xmlns:a16="http://schemas.microsoft.com/office/drawing/2014/main" id="{410245F1-6D4B-4FA4-8096-69EB9FADE178}"/>
              </a:ext>
            </a:extLst>
          </p:cNvPr>
          <p:cNvSpPr txBox="1">
            <a:spLocks noChangeArrowheads="1"/>
          </p:cNvSpPr>
          <p:nvPr/>
        </p:nvSpPr>
        <p:spPr bwMode="auto">
          <a:xfrm>
            <a:off x="31242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quickSort(arr,1,2)</a:t>
            </a:r>
          </a:p>
        </p:txBody>
      </p:sp>
      <p:sp>
        <p:nvSpPr>
          <p:cNvPr id="80914" name="Text Box 18">
            <a:extLst>
              <a:ext uri="{FF2B5EF4-FFF2-40B4-BE49-F238E27FC236}">
                <a16:creationId xmlns:a16="http://schemas.microsoft.com/office/drawing/2014/main" id="{90860B9E-8663-4608-BB04-175C2F6FDBF5}"/>
              </a:ext>
            </a:extLst>
          </p:cNvPr>
          <p:cNvSpPr txBox="1">
            <a:spLocks noChangeArrowheads="1"/>
          </p:cNvSpPr>
          <p:nvPr/>
        </p:nvSpPr>
        <p:spPr bwMode="auto">
          <a:xfrm>
            <a:off x="55626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quickSort(arr,3,3)</a:t>
            </a:r>
          </a:p>
        </p:txBody>
      </p:sp>
      <p:sp>
        <p:nvSpPr>
          <p:cNvPr id="80915" name="Text Box 19">
            <a:extLst>
              <a:ext uri="{FF2B5EF4-FFF2-40B4-BE49-F238E27FC236}">
                <a16:creationId xmlns:a16="http://schemas.microsoft.com/office/drawing/2014/main" id="{C8BB4B64-0628-4EE5-88D3-46ED5C1210CD}"/>
              </a:ext>
            </a:extLst>
          </p:cNvPr>
          <p:cNvSpPr txBox="1">
            <a:spLocks noChangeArrowheads="1"/>
          </p:cNvSpPr>
          <p:nvPr/>
        </p:nvSpPr>
        <p:spPr bwMode="auto">
          <a:xfrm>
            <a:off x="35052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4</a:t>
            </a:r>
          </a:p>
        </p:txBody>
      </p:sp>
      <p:sp>
        <p:nvSpPr>
          <p:cNvPr id="80916" name="Text Box 20">
            <a:extLst>
              <a:ext uri="{FF2B5EF4-FFF2-40B4-BE49-F238E27FC236}">
                <a16:creationId xmlns:a16="http://schemas.microsoft.com/office/drawing/2014/main" id="{1E8904BD-0917-45EA-9BF6-01F63A5B38A2}"/>
              </a:ext>
            </a:extLst>
          </p:cNvPr>
          <p:cNvSpPr txBox="1">
            <a:spLocks noChangeArrowheads="1"/>
          </p:cNvSpPr>
          <p:nvPr/>
        </p:nvSpPr>
        <p:spPr bwMode="auto">
          <a:xfrm>
            <a:off x="41910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0917" name="Text Box 21">
            <a:extLst>
              <a:ext uri="{FF2B5EF4-FFF2-40B4-BE49-F238E27FC236}">
                <a16:creationId xmlns:a16="http://schemas.microsoft.com/office/drawing/2014/main" id="{78BC5DF7-D930-490B-A0BE-E4BA1D6F88DE}"/>
              </a:ext>
            </a:extLst>
          </p:cNvPr>
          <p:cNvSpPr txBox="1">
            <a:spLocks noChangeArrowheads="1"/>
          </p:cNvSpPr>
          <p:nvPr/>
        </p:nvSpPr>
        <p:spPr bwMode="auto">
          <a:xfrm>
            <a:off x="62484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80918" name="Text Box 22">
            <a:extLst>
              <a:ext uri="{FF2B5EF4-FFF2-40B4-BE49-F238E27FC236}">
                <a16:creationId xmlns:a16="http://schemas.microsoft.com/office/drawing/2014/main" id="{D67F41E9-8C6A-4AAC-871A-F3D559BE642A}"/>
              </a:ext>
            </a:extLst>
          </p:cNvPr>
          <p:cNvSpPr txBox="1">
            <a:spLocks noChangeArrowheads="1"/>
          </p:cNvSpPr>
          <p:nvPr/>
        </p:nvSpPr>
        <p:spPr bwMode="auto">
          <a:xfrm>
            <a:off x="3657600" y="4029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80919" name="Text Box 23">
            <a:extLst>
              <a:ext uri="{FF2B5EF4-FFF2-40B4-BE49-F238E27FC236}">
                <a16:creationId xmlns:a16="http://schemas.microsoft.com/office/drawing/2014/main" id="{DEECEC1A-8F8C-49B3-9C34-F3AFE70D4A35}"/>
              </a:ext>
            </a:extLst>
          </p:cNvPr>
          <p:cNvSpPr txBox="1">
            <a:spLocks noChangeArrowheads="1"/>
          </p:cNvSpPr>
          <p:nvPr/>
        </p:nvSpPr>
        <p:spPr bwMode="auto">
          <a:xfrm>
            <a:off x="4375150" y="4029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80920" name="Text Box 24">
            <a:extLst>
              <a:ext uri="{FF2B5EF4-FFF2-40B4-BE49-F238E27FC236}">
                <a16:creationId xmlns:a16="http://schemas.microsoft.com/office/drawing/2014/main" id="{CEE93F81-D0CD-4DBE-A21A-EDFE28FB3EC9}"/>
              </a:ext>
            </a:extLst>
          </p:cNvPr>
          <p:cNvSpPr txBox="1">
            <a:spLocks noChangeArrowheads="1"/>
          </p:cNvSpPr>
          <p:nvPr/>
        </p:nvSpPr>
        <p:spPr bwMode="auto">
          <a:xfrm>
            <a:off x="643255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0922" name="Line 26">
            <a:extLst>
              <a:ext uri="{FF2B5EF4-FFF2-40B4-BE49-F238E27FC236}">
                <a16:creationId xmlns:a16="http://schemas.microsoft.com/office/drawing/2014/main" id="{88B71BB8-59EA-4E65-8FA2-CDB9E456A777}"/>
              </a:ext>
            </a:extLst>
          </p:cNvPr>
          <p:cNvSpPr>
            <a:spLocks noChangeShapeType="1"/>
          </p:cNvSpPr>
          <p:nvPr/>
        </p:nvSpPr>
        <p:spPr bwMode="auto">
          <a:xfrm flipH="1">
            <a:off x="4191000" y="2819400"/>
            <a:ext cx="1600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0923" name="Line 27">
            <a:extLst>
              <a:ext uri="{FF2B5EF4-FFF2-40B4-BE49-F238E27FC236}">
                <a16:creationId xmlns:a16="http://schemas.microsoft.com/office/drawing/2014/main" id="{FA19BD3D-A23C-46B2-A1A9-A2AF15B22BD3}"/>
              </a:ext>
            </a:extLst>
          </p:cNvPr>
          <p:cNvSpPr>
            <a:spLocks noChangeShapeType="1"/>
          </p:cNvSpPr>
          <p:nvPr/>
        </p:nvSpPr>
        <p:spPr bwMode="auto">
          <a:xfrm>
            <a:off x="5791200" y="2819400"/>
            <a:ext cx="914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27890416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a:extLst>
              <a:ext uri="{FF2B5EF4-FFF2-40B4-BE49-F238E27FC236}">
                <a16:creationId xmlns:a16="http://schemas.microsoft.com/office/drawing/2014/main" id="{2F8F22A0-6192-496D-BF2A-53F6B19BCAFF}"/>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82947" name="Text Box 3">
            <a:extLst>
              <a:ext uri="{FF2B5EF4-FFF2-40B4-BE49-F238E27FC236}">
                <a16:creationId xmlns:a16="http://schemas.microsoft.com/office/drawing/2014/main" id="{9BA547E3-526C-465F-A14D-975E3E5375CE}"/>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82948" name="Text Box 4">
            <a:extLst>
              <a:ext uri="{FF2B5EF4-FFF2-40B4-BE49-F238E27FC236}">
                <a16:creationId xmlns:a16="http://schemas.microsoft.com/office/drawing/2014/main" id="{D476B74F-016A-440C-B61E-9F61AACD7003}"/>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82949" name="Text Box 5">
            <a:extLst>
              <a:ext uri="{FF2B5EF4-FFF2-40B4-BE49-F238E27FC236}">
                <a16:creationId xmlns:a16="http://schemas.microsoft.com/office/drawing/2014/main" id="{42CE9B41-EEDB-43B5-8674-930DE84BEFAE}"/>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82950" name="Text Box 6">
            <a:extLst>
              <a:ext uri="{FF2B5EF4-FFF2-40B4-BE49-F238E27FC236}">
                <a16:creationId xmlns:a16="http://schemas.microsoft.com/office/drawing/2014/main" id="{C388BE6F-46F8-450A-95FB-B27D08FDC69A}"/>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82951" name="Text Box 7">
            <a:extLst>
              <a:ext uri="{FF2B5EF4-FFF2-40B4-BE49-F238E27FC236}">
                <a16:creationId xmlns:a16="http://schemas.microsoft.com/office/drawing/2014/main" id="{1FC70920-D4FE-4304-B996-66E13469037E}"/>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2952" name="Line 8">
            <a:extLst>
              <a:ext uri="{FF2B5EF4-FFF2-40B4-BE49-F238E27FC236}">
                <a16:creationId xmlns:a16="http://schemas.microsoft.com/office/drawing/2014/main" id="{5A06A47A-CDDA-459B-9247-2CA3574BC5FA}"/>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2953" name="Line 9">
            <a:extLst>
              <a:ext uri="{FF2B5EF4-FFF2-40B4-BE49-F238E27FC236}">
                <a16:creationId xmlns:a16="http://schemas.microsoft.com/office/drawing/2014/main" id="{F1BFA675-5680-4005-A088-EDE4603C5C5E}"/>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2954" name="Text Box 10">
            <a:extLst>
              <a:ext uri="{FF2B5EF4-FFF2-40B4-BE49-F238E27FC236}">
                <a16:creationId xmlns:a16="http://schemas.microsoft.com/office/drawing/2014/main" id="{58C405AC-0F50-483E-A819-10AD07BA6020}"/>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82955" name="Text Box 11">
            <a:extLst>
              <a:ext uri="{FF2B5EF4-FFF2-40B4-BE49-F238E27FC236}">
                <a16:creationId xmlns:a16="http://schemas.microsoft.com/office/drawing/2014/main" id="{C997F5C3-7706-4924-A2CE-8FFBE2720F05}"/>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82956" name="Text Box 12">
            <a:extLst>
              <a:ext uri="{FF2B5EF4-FFF2-40B4-BE49-F238E27FC236}">
                <a16:creationId xmlns:a16="http://schemas.microsoft.com/office/drawing/2014/main" id="{8B4399E2-A97A-4DB1-AC94-8BE86D759A8D}"/>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2957" name="Text Box 13">
            <a:extLst>
              <a:ext uri="{FF2B5EF4-FFF2-40B4-BE49-F238E27FC236}">
                <a16:creationId xmlns:a16="http://schemas.microsoft.com/office/drawing/2014/main" id="{5953B311-BC99-49B0-BD0C-850A1BFC8E75}"/>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82958" name="Text Box 14">
            <a:extLst>
              <a:ext uri="{FF2B5EF4-FFF2-40B4-BE49-F238E27FC236}">
                <a16:creationId xmlns:a16="http://schemas.microsoft.com/office/drawing/2014/main" id="{8D9887EA-3A03-40CB-93F4-77EF297C8594}"/>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82959" name="Line 15">
            <a:extLst>
              <a:ext uri="{FF2B5EF4-FFF2-40B4-BE49-F238E27FC236}">
                <a16:creationId xmlns:a16="http://schemas.microsoft.com/office/drawing/2014/main" id="{3A21C839-0F11-480C-A911-38BA42DE648A}"/>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2960" name="Line 16">
            <a:extLst>
              <a:ext uri="{FF2B5EF4-FFF2-40B4-BE49-F238E27FC236}">
                <a16:creationId xmlns:a16="http://schemas.microsoft.com/office/drawing/2014/main" id="{E9350092-7950-41FF-A2D4-8EC6015E040A}"/>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2961" name="Text Box 17">
            <a:extLst>
              <a:ext uri="{FF2B5EF4-FFF2-40B4-BE49-F238E27FC236}">
                <a16:creationId xmlns:a16="http://schemas.microsoft.com/office/drawing/2014/main" id="{0C6D671E-6F13-41D8-A304-ABC777FCBE3A}"/>
              </a:ext>
            </a:extLst>
          </p:cNvPr>
          <p:cNvSpPr txBox="1">
            <a:spLocks noChangeArrowheads="1"/>
          </p:cNvSpPr>
          <p:nvPr/>
        </p:nvSpPr>
        <p:spPr bwMode="auto">
          <a:xfrm>
            <a:off x="31242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quickSort(arr,1,2)</a:t>
            </a:r>
          </a:p>
        </p:txBody>
      </p:sp>
      <p:sp>
        <p:nvSpPr>
          <p:cNvPr id="82962" name="Text Box 18">
            <a:extLst>
              <a:ext uri="{FF2B5EF4-FFF2-40B4-BE49-F238E27FC236}">
                <a16:creationId xmlns:a16="http://schemas.microsoft.com/office/drawing/2014/main" id="{42322EEE-D1AB-427F-BA23-89D6D259B8D2}"/>
              </a:ext>
            </a:extLst>
          </p:cNvPr>
          <p:cNvSpPr txBox="1">
            <a:spLocks noChangeArrowheads="1"/>
          </p:cNvSpPr>
          <p:nvPr/>
        </p:nvSpPr>
        <p:spPr bwMode="auto">
          <a:xfrm>
            <a:off x="55626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quickSort(arr,3,3)</a:t>
            </a:r>
          </a:p>
        </p:txBody>
      </p:sp>
      <p:sp>
        <p:nvSpPr>
          <p:cNvPr id="82965" name="Text Box 21">
            <a:extLst>
              <a:ext uri="{FF2B5EF4-FFF2-40B4-BE49-F238E27FC236}">
                <a16:creationId xmlns:a16="http://schemas.microsoft.com/office/drawing/2014/main" id="{522668F7-A0E1-4793-A6D7-3C0F20418171}"/>
              </a:ext>
            </a:extLst>
          </p:cNvPr>
          <p:cNvSpPr txBox="1">
            <a:spLocks noChangeArrowheads="1"/>
          </p:cNvSpPr>
          <p:nvPr/>
        </p:nvSpPr>
        <p:spPr bwMode="auto">
          <a:xfrm>
            <a:off x="62484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82968" name="Text Box 24">
            <a:extLst>
              <a:ext uri="{FF2B5EF4-FFF2-40B4-BE49-F238E27FC236}">
                <a16:creationId xmlns:a16="http://schemas.microsoft.com/office/drawing/2014/main" id="{B5BCC321-5BCA-46E5-8212-F0A53E62C570}"/>
              </a:ext>
            </a:extLst>
          </p:cNvPr>
          <p:cNvSpPr txBox="1">
            <a:spLocks noChangeArrowheads="1"/>
          </p:cNvSpPr>
          <p:nvPr/>
        </p:nvSpPr>
        <p:spPr bwMode="auto">
          <a:xfrm>
            <a:off x="643255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2969" name="Line 25">
            <a:extLst>
              <a:ext uri="{FF2B5EF4-FFF2-40B4-BE49-F238E27FC236}">
                <a16:creationId xmlns:a16="http://schemas.microsoft.com/office/drawing/2014/main" id="{5239DD30-E0CD-4D06-ABA7-2F57A66782E8}"/>
              </a:ext>
            </a:extLst>
          </p:cNvPr>
          <p:cNvSpPr>
            <a:spLocks noChangeShapeType="1"/>
          </p:cNvSpPr>
          <p:nvPr/>
        </p:nvSpPr>
        <p:spPr bwMode="auto">
          <a:xfrm flipH="1">
            <a:off x="4191000" y="2819400"/>
            <a:ext cx="1600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2970" name="Line 26">
            <a:extLst>
              <a:ext uri="{FF2B5EF4-FFF2-40B4-BE49-F238E27FC236}">
                <a16:creationId xmlns:a16="http://schemas.microsoft.com/office/drawing/2014/main" id="{2CDF98E8-7397-4D3C-A96F-78430F0B3ED4}"/>
              </a:ext>
            </a:extLst>
          </p:cNvPr>
          <p:cNvSpPr>
            <a:spLocks noChangeShapeType="1"/>
          </p:cNvSpPr>
          <p:nvPr/>
        </p:nvSpPr>
        <p:spPr bwMode="auto">
          <a:xfrm>
            <a:off x="5791200" y="2819400"/>
            <a:ext cx="914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2971" name="Text Box 27">
            <a:extLst>
              <a:ext uri="{FF2B5EF4-FFF2-40B4-BE49-F238E27FC236}">
                <a16:creationId xmlns:a16="http://schemas.microsoft.com/office/drawing/2014/main" id="{5CAC14EA-003D-4AF6-A025-52D831BF8581}"/>
              </a:ext>
            </a:extLst>
          </p:cNvPr>
          <p:cNvSpPr txBox="1">
            <a:spLocks noChangeArrowheads="1"/>
          </p:cNvSpPr>
          <p:nvPr/>
        </p:nvSpPr>
        <p:spPr bwMode="auto">
          <a:xfrm>
            <a:off x="1676401" y="5105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quickSort(arr,1,1)</a:t>
            </a:r>
          </a:p>
        </p:txBody>
      </p:sp>
      <p:sp>
        <p:nvSpPr>
          <p:cNvPr id="82972" name="Text Box 28">
            <a:extLst>
              <a:ext uri="{FF2B5EF4-FFF2-40B4-BE49-F238E27FC236}">
                <a16:creationId xmlns:a16="http://schemas.microsoft.com/office/drawing/2014/main" id="{D413F2F1-77C2-4F67-AEAC-1495671509F7}"/>
              </a:ext>
            </a:extLst>
          </p:cNvPr>
          <p:cNvSpPr txBox="1">
            <a:spLocks noChangeArrowheads="1"/>
          </p:cNvSpPr>
          <p:nvPr/>
        </p:nvSpPr>
        <p:spPr bwMode="auto">
          <a:xfrm>
            <a:off x="4038601" y="5105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quickSort(arr,2,2)</a:t>
            </a:r>
          </a:p>
        </p:txBody>
      </p:sp>
      <p:sp>
        <p:nvSpPr>
          <p:cNvPr id="82973" name="Line 29">
            <a:extLst>
              <a:ext uri="{FF2B5EF4-FFF2-40B4-BE49-F238E27FC236}">
                <a16:creationId xmlns:a16="http://schemas.microsoft.com/office/drawing/2014/main" id="{ED82CB5B-6B34-4264-8B52-91C087462A42}"/>
              </a:ext>
            </a:extLst>
          </p:cNvPr>
          <p:cNvSpPr>
            <a:spLocks noChangeShapeType="1"/>
          </p:cNvSpPr>
          <p:nvPr/>
        </p:nvSpPr>
        <p:spPr bwMode="auto">
          <a:xfrm flipH="1">
            <a:off x="2286000" y="3886200"/>
            <a:ext cx="16764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2974" name="Line 30">
            <a:extLst>
              <a:ext uri="{FF2B5EF4-FFF2-40B4-BE49-F238E27FC236}">
                <a16:creationId xmlns:a16="http://schemas.microsoft.com/office/drawing/2014/main" id="{C93CA270-E92F-43E6-996D-3F7DEAF6E457}"/>
              </a:ext>
            </a:extLst>
          </p:cNvPr>
          <p:cNvSpPr>
            <a:spLocks noChangeShapeType="1"/>
          </p:cNvSpPr>
          <p:nvPr/>
        </p:nvSpPr>
        <p:spPr bwMode="auto">
          <a:xfrm>
            <a:off x="3962400" y="3886200"/>
            <a:ext cx="9144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2975" name="Text Box 31">
            <a:extLst>
              <a:ext uri="{FF2B5EF4-FFF2-40B4-BE49-F238E27FC236}">
                <a16:creationId xmlns:a16="http://schemas.microsoft.com/office/drawing/2014/main" id="{F3355CBF-C2C7-4D50-8C0A-67E0928E19A6}"/>
              </a:ext>
            </a:extLst>
          </p:cNvPr>
          <p:cNvSpPr txBox="1">
            <a:spLocks noChangeArrowheads="1"/>
          </p:cNvSpPr>
          <p:nvPr/>
        </p:nvSpPr>
        <p:spPr bwMode="auto">
          <a:xfrm>
            <a:off x="2286000" y="5857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82976" name="Text Box 32">
            <a:extLst>
              <a:ext uri="{FF2B5EF4-FFF2-40B4-BE49-F238E27FC236}">
                <a16:creationId xmlns:a16="http://schemas.microsoft.com/office/drawing/2014/main" id="{30BBCC9F-86AC-42D2-B7C8-295E95BAA5B8}"/>
              </a:ext>
            </a:extLst>
          </p:cNvPr>
          <p:cNvSpPr txBox="1">
            <a:spLocks noChangeArrowheads="1"/>
          </p:cNvSpPr>
          <p:nvPr/>
        </p:nvSpPr>
        <p:spPr bwMode="auto">
          <a:xfrm>
            <a:off x="4876800" y="5857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2977" name="Text Box 33">
            <a:extLst>
              <a:ext uri="{FF2B5EF4-FFF2-40B4-BE49-F238E27FC236}">
                <a16:creationId xmlns:a16="http://schemas.microsoft.com/office/drawing/2014/main" id="{1982E006-1AFC-481C-B224-EB07237594BF}"/>
              </a:ext>
            </a:extLst>
          </p:cNvPr>
          <p:cNvSpPr txBox="1">
            <a:spLocks noChangeArrowheads="1"/>
          </p:cNvSpPr>
          <p:nvPr/>
        </p:nvSpPr>
        <p:spPr bwMode="auto">
          <a:xfrm>
            <a:off x="2438400" y="5553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82978" name="Text Box 34">
            <a:extLst>
              <a:ext uri="{FF2B5EF4-FFF2-40B4-BE49-F238E27FC236}">
                <a16:creationId xmlns:a16="http://schemas.microsoft.com/office/drawing/2014/main" id="{152F96E2-1DA3-44AB-92B3-6317CD90C668}"/>
              </a:ext>
            </a:extLst>
          </p:cNvPr>
          <p:cNvSpPr txBox="1">
            <a:spLocks noChangeArrowheads="1"/>
          </p:cNvSpPr>
          <p:nvPr/>
        </p:nvSpPr>
        <p:spPr bwMode="auto">
          <a:xfrm>
            <a:off x="5060950" y="5553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Tree>
    <p:extLst>
      <p:ext uri="{BB962C8B-B14F-4D97-AF65-F5344CB8AC3E}">
        <p14:creationId xmlns:p14="http://schemas.microsoft.com/office/powerpoint/2010/main" val="298430004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a:extLst>
              <a:ext uri="{FF2B5EF4-FFF2-40B4-BE49-F238E27FC236}">
                <a16:creationId xmlns:a16="http://schemas.microsoft.com/office/drawing/2014/main" id="{EF68A9BC-2125-4F09-B3E2-F3818360C47C}"/>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83971" name="Text Box 3">
            <a:extLst>
              <a:ext uri="{FF2B5EF4-FFF2-40B4-BE49-F238E27FC236}">
                <a16:creationId xmlns:a16="http://schemas.microsoft.com/office/drawing/2014/main" id="{7E8B6A90-B5B3-4E66-A4BE-80A80208FE88}"/>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83972" name="Text Box 4">
            <a:extLst>
              <a:ext uri="{FF2B5EF4-FFF2-40B4-BE49-F238E27FC236}">
                <a16:creationId xmlns:a16="http://schemas.microsoft.com/office/drawing/2014/main" id="{EF5A0196-C679-4431-BB26-0532606427CB}"/>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12</a:t>
            </a:r>
          </a:p>
        </p:txBody>
      </p:sp>
      <p:sp>
        <p:nvSpPr>
          <p:cNvPr id="83973" name="Text Box 5">
            <a:extLst>
              <a:ext uri="{FF2B5EF4-FFF2-40B4-BE49-F238E27FC236}">
                <a16:creationId xmlns:a16="http://schemas.microsoft.com/office/drawing/2014/main" id="{9B76881E-B2D9-4EA8-B9CD-CF3EE51CDED1}"/>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83974" name="Text Box 6">
            <a:extLst>
              <a:ext uri="{FF2B5EF4-FFF2-40B4-BE49-F238E27FC236}">
                <a16:creationId xmlns:a16="http://schemas.microsoft.com/office/drawing/2014/main" id="{C6759AC6-DE83-4E73-960F-644AC580EA36}"/>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83975" name="Text Box 7">
            <a:extLst>
              <a:ext uri="{FF2B5EF4-FFF2-40B4-BE49-F238E27FC236}">
                <a16:creationId xmlns:a16="http://schemas.microsoft.com/office/drawing/2014/main" id="{351F10DA-6CBA-4185-9392-0D1674D21A56}"/>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3976" name="Line 8">
            <a:extLst>
              <a:ext uri="{FF2B5EF4-FFF2-40B4-BE49-F238E27FC236}">
                <a16:creationId xmlns:a16="http://schemas.microsoft.com/office/drawing/2014/main" id="{CBE073C3-590E-458A-9F88-08BF299F8CD3}"/>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77" name="Line 9">
            <a:extLst>
              <a:ext uri="{FF2B5EF4-FFF2-40B4-BE49-F238E27FC236}">
                <a16:creationId xmlns:a16="http://schemas.microsoft.com/office/drawing/2014/main" id="{B4BEC28B-452F-4DE6-B3F8-AFE6D06A81D9}"/>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78" name="Text Box 10">
            <a:extLst>
              <a:ext uri="{FF2B5EF4-FFF2-40B4-BE49-F238E27FC236}">
                <a16:creationId xmlns:a16="http://schemas.microsoft.com/office/drawing/2014/main" id="{910F7097-94F5-491E-ABBF-5CDA560CAA58}"/>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83979" name="Text Box 11">
            <a:extLst>
              <a:ext uri="{FF2B5EF4-FFF2-40B4-BE49-F238E27FC236}">
                <a16:creationId xmlns:a16="http://schemas.microsoft.com/office/drawing/2014/main" id="{9CB18CF3-95EC-44E4-AD54-1C9CC95F58E5}"/>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83980" name="Text Box 12">
            <a:extLst>
              <a:ext uri="{FF2B5EF4-FFF2-40B4-BE49-F238E27FC236}">
                <a16:creationId xmlns:a16="http://schemas.microsoft.com/office/drawing/2014/main" id="{ABB423D4-CCDE-4CB2-BAB5-E09E4094B33F}"/>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3981" name="Text Box 13">
            <a:extLst>
              <a:ext uri="{FF2B5EF4-FFF2-40B4-BE49-F238E27FC236}">
                <a16:creationId xmlns:a16="http://schemas.microsoft.com/office/drawing/2014/main" id="{B400341F-8339-423D-9EC1-BE02E8125CCF}"/>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83982" name="Text Box 14">
            <a:extLst>
              <a:ext uri="{FF2B5EF4-FFF2-40B4-BE49-F238E27FC236}">
                <a16:creationId xmlns:a16="http://schemas.microsoft.com/office/drawing/2014/main" id="{990C0A4D-C6B0-40FB-8FE0-54CBF60A2C66}"/>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83983" name="Line 15">
            <a:extLst>
              <a:ext uri="{FF2B5EF4-FFF2-40B4-BE49-F238E27FC236}">
                <a16:creationId xmlns:a16="http://schemas.microsoft.com/office/drawing/2014/main" id="{AAFDDDA2-9B2B-4E84-B2B9-B1EA5C5895D9}"/>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84" name="Line 16">
            <a:extLst>
              <a:ext uri="{FF2B5EF4-FFF2-40B4-BE49-F238E27FC236}">
                <a16:creationId xmlns:a16="http://schemas.microsoft.com/office/drawing/2014/main" id="{89C708B9-8B7F-4288-A692-112749D84252}"/>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85" name="Text Box 17">
            <a:extLst>
              <a:ext uri="{FF2B5EF4-FFF2-40B4-BE49-F238E27FC236}">
                <a16:creationId xmlns:a16="http://schemas.microsoft.com/office/drawing/2014/main" id="{B49F9E7D-A2AB-4D4E-A9F7-32BCA9E17C66}"/>
              </a:ext>
            </a:extLst>
          </p:cNvPr>
          <p:cNvSpPr txBox="1">
            <a:spLocks noChangeArrowheads="1"/>
          </p:cNvSpPr>
          <p:nvPr/>
        </p:nvSpPr>
        <p:spPr bwMode="auto">
          <a:xfrm>
            <a:off x="31242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quickSort(arr,1,2)</a:t>
            </a:r>
          </a:p>
        </p:txBody>
      </p:sp>
      <p:sp>
        <p:nvSpPr>
          <p:cNvPr id="83986" name="Text Box 18">
            <a:extLst>
              <a:ext uri="{FF2B5EF4-FFF2-40B4-BE49-F238E27FC236}">
                <a16:creationId xmlns:a16="http://schemas.microsoft.com/office/drawing/2014/main" id="{9FF181CD-AD60-494B-9427-79D64C3A12F8}"/>
              </a:ext>
            </a:extLst>
          </p:cNvPr>
          <p:cNvSpPr txBox="1">
            <a:spLocks noChangeArrowheads="1"/>
          </p:cNvSpPr>
          <p:nvPr/>
        </p:nvSpPr>
        <p:spPr bwMode="auto">
          <a:xfrm>
            <a:off x="55626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quickSort(arr,3,3)</a:t>
            </a:r>
          </a:p>
        </p:txBody>
      </p:sp>
      <p:sp>
        <p:nvSpPr>
          <p:cNvPr id="83987" name="Text Box 19">
            <a:extLst>
              <a:ext uri="{FF2B5EF4-FFF2-40B4-BE49-F238E27FC236}">
                <a16:creationId xmlns:a16="http://schemas.microsoft.com/office/drawing/2014/main" id="{7631BD28-67A6-486A-85E0-4A1644842F30}"/>
              </a:ext>
            </a:extLst>
          </p:cNvPr>
          <p:cNvSpPr txBox="1">
            <a:spLocks noChangeArrowheads="1"/>
          </p:cNvSpPr>
          <p:nvPr/>
        </p:nvSpPr>
        <p:spPr bwMode="auto">
          <a:xfrm>
            <a:off x="62484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83988" name="Text Box 20">
            <a:extLst>
              <a:ext uri="{FF2B5EF4-FFF2-40B4-BE49-F238E27FC236}">
                <a16:creationId xmlns:a16="http://schemas.microsoft.com/office/drawing/2014/main" id="{AB614B2F-33B8-411A-98FF-44E817175BF2}"/>
              </a:ext>
            </a:extLst>
          </p:cNvPr>
          <p:cNvSpPr txBox="1">
            <a:spLocks noChangeArrowheads="1"/>
          </p:cNvSpPr>
          <p:nvPr/>
        </p:nvSpPr>
        <p:spPr bwMode="auto">
          <a:xfrm>
            <a:off x="643255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3989" name="Line 21">
            <a:extLst>
              <a:ext uri="{FF2B5EF4-FFF2-40B4-BE49-F238E27FC236}">
                <a16:creationId xmlns:a16="http://schemas.microsoft.com/office/drawing/2014/main" id="{412DFEB3-FD65-44A3-9EB2-60CCA498FBF0}"/>
              </a:ext>
            </a:extLst>
          </p:cNvPr>
          <p:cNvSpPr>
            <a:spLocks noChangeShapeType="1"/>
          </p:cNvSpPr>
          <p:nvPr/>
        </p:nvSpPr>
        <p:spPr bwMode="auto">
          <a:xfrm flipH="1">
            <a:off x="4191000" y="2819400"/>
            <a:ext cx="1600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90" name="Line 22">
            <a:extLst>
              <a:ext uri="{FF2B5EF4-FFF2-40B4-BE49-F238E27FC236}">
                <a16:creationId xmlns:a16="http://schemas.microsoft.com/office/drawing/2014/main" id="{8E472176-5290-41AA-A0FC-EF9BC36AF1C0}"/>
              </a:ext>
            </a:extLst>
          </p:cNvPr>
          <p:cNvSpPr>
            <a:spLocks noChangeShapeType="1"/>
          </p:cNvSpPr>
          <p:nvPr/>
        </p:nvSpPr>
        <p:spPr bwMode="auto">
          <a:xfrm>
            <a:off x="5791200" y="2819400"/>
            <a:ext cx="914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91" name="Text Box 23">
            <a:extLst>
              <a:ext uri="{FF2B5EF4-FFF2-40B4-BE49-F238E27FC236}">
                <a16:creationId xmlns:a16="http://schemas.microsoft.com/office/drawing/2014/main" id="{A108D24B-D88B-476C-8C3C-43D38731802E}"/>
              </a:ext>
            </a:extLst>
          </p:cNvPr>
          <p:cNvSpPr txBox="1">
            <a:spLocks noChangeArrowheads="1"/>
          </p:cNvSpPr>
          <p:nvPr/>
        </p:nvSpPr>
        <p:spPr bwMode="auto">
          <a:xfrm>
            <a:off x="1676401" y="5105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quickSort(arr,1,1)</a:t>
            </a:r>
          </a:p>
        </p:txBody>
      </p:sp>
      <p:sp>
        <p:nvSpPr>
          <p:cNvPr id="83992" name="Text Box 24">
            <a:extLst>
              <a:ext uri="{FF2B5EF4-FFF2-40B4-BE49-F238E27FC236}">
                <a16:creationId xmlns:a16="http://schemas.microsoft.com/office/drawing/2014/main" id="{FF603B4F-37E2-4C8A-AA40-8B76F6C1B200}"/>
              </a:ext>
            </a:extLst>
          </p:cNvPr>
          <p:cNvSpPr txBox="1">
            <a:spLocks noChangeArrowheads="1"/>
          </p:cNvSpPr>
          <p:nvPr/>
        </p:nvSpPr>
        <p:spPr bwMode="auto">
          <a:xfrm>
            <a:off x="4038601" y="5105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quickSort(arr,2,2)</a:t>
            </a:r>
          </a:p>
        </p:txBody>
      </p:sp>
      <p:sp>
        <p:nvSpPr>
          <p:cNvPr id="83993" name="Line 25">
            <a:extLst>
              <a:ext uri="{FF2B5EF4-FFF2-40B4-BE49-F238E27FC236}">
                <a16:creationId xmlns:a16="http://schemas.microsoft.com/office/drawing/2014/main" id="{41A26CD2-74CC-4261-9823-5E1106683D4C}"/>
              </a:ext>
            </a:extLst>
          </p:cNvPr>
          <p:cNvSpPr>
            <a:spLocks noChangeShapeType="1"/>
          </p:cNvSpPr>
          <p:nvPr/>
        </p:nvSpPr>
        <p:spPr bwMode="auto">
          <a:xfrm flipH="1">
            <a:off x="2286000" y="3886200"/>
            <a:ext cx="16764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94" name="Line 26">
            <a:extLst>
              <a:ext uri="{FF2B5EF4-FFF2-40B4-BE49-F238E27FC236}">
                <a16:creationId xmlns:a16="http://schemas.microsoft.com/office/drawing/2014/main" id="{97D5ECD3-684E-4BED-9C1B-16AB572EEA6E}"/>
              </a:ext>
            </a:extLst>
          </p:cNvPr>
          <p:cNvSpPr>
            <a:spLocks noChangeShapeType="1"/>
          </p:cNvSpPr>
          <p:nvPr/>
        </p:nvSpPr>
        <p:spPr bwMode="auto">
          <a:xfrm>
            <a:off x="3962400" y="3886200"/>
            <a:ext cx="9144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95" name="Text Box 27">
            <a:extLst>
              <a:ext uri="{FF2B5EF4-FFF2-40B4-BE49-F238E27FC236}">
                <a16:creationId xmlns:a16="http://schemas.microsoft.com/office/drawing/2014/main" id="{23810624-14CD-4E77-8DE3-5683BD8AFCCD}"/>
              </a:ext>
            </a:extLst>
          </p:cNvPr>
          <p:cNvSpPr txBox="1">
            <a:spLocks noChangeArrowheads="1"/>
          </p:cNvSpPr>
          <p:nvPr/>
        </p:nvSpPr>
        <p:spPr bwMode="auto">
          <a:xfrm>
            <a:off x="2286000" y="5857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83996" name="Text Box 28">
            <a:extLst>
              <a:ext uri="{FF2B5EF4-FFF2-40B4-BE49-F238E27FC236}">
                <a16:creationId xmlns:a16="http://schemas.microsoft.com/office/drawing/2014/main" id="{11CE3CBB-6278-4D90-BC4B-AF524A1C76C9}"/>
              </a:ext>
            </a:extLst>
          </p:cNvPr>
          <p:cNvSpPr txBox="1">
            <a:spLocks noChangeArrowheads="1"/>
          </p:cNvSpPr>
          <p:nvPr/>
        </p:nvSpPr>
        <p:spPr bwMode="auto">
          <a:xfrm>
            <a:off x="4876800" y="5857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3997" name="Text Box 29">
            <a:extLst>
              <a:ext uri="{FF2B5EF4-FFF2-40B4-BE49-F238E27FC236}">
                <a16:creationId xmlns:a16="http://schemas.microsoft.com/office/drawing/2014/main" id="{6E2222FA-EE7F-455F-9C41-8EC5F50DAB98}"/>
              </a:ext>
            </a:extLst>
          </p:cNvPr>
          <p:cNvSpPr txBox="1">
            <a:spLocks noChangeArrowheads="1"/>
          </p:cNvSpPr>
          <p:nvPr/>
        </p:nvSpPr>
        <p:spPr bwMode="auto">
          <a:xfrm>
            <a:off x="2438400" y="5553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83998" name="Text Box 30">
            <a:extLst>
              <a:ext uri="{FF2B5EF4-FFF2-40B4-BE49-F238E27FC236}">
                <a16:creationId xmlns:a16="http://schemas.microsoft.com/office/drawing/2014/main" id="{5AB30CB8-B217-4CC4-BD4D-CD14362F9DDC}"/>
              </a:ext>
            </a:extLst>
          </p:cNvPr>
          <p:cNvSpPr txBox="1">
            <a:spLocks noChangeArrowheads="1"/>
          </p:cNvSpPr>
          <p:nvPr/>
        </p:nvSpPr>
        <p:spPr bwMode="auto">
          <a:xfrm>
            <a:off x="5060950" y="5553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83999" name="Text Box 31">
            <a:extLst>
              <a:ext uri="{FF2B5EF4-FFF2-40B4-BE49-F238E27FC236}">
                <a16:creationId xmlns:a16="http://schemas.microsoft.com/office/drawing/2014/main" id="{E9ED248A-FBBB-46D6-9E4E-31AB759F2542}"/>
              </a:ext>
            </a:extLst>
          </p:cNvPr>
          <p:cNvSpPr txBox="1">
            <a:spLocks noChangeArrowheads="1"/>
          </p:cNvSpPr>
          <p:nvPr/>
        </p:nvSpPr>
        <p:spPr bwMode="auto">
          <a:xfrm>
            <a:off x="8001001" y="18732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partition(arr,4,5)</a:t>
            </a:r>
          </a:p>
        </p:txBody>
      </p:sp>
    </p:spTree>
    <p:extLst>
      <p:ext uri="{BB962C8B-B14F-4D97-AF65-F5344CB8AC3E}">
        <p14:creationId xmlns:p14="http://schemas.microsoft.com/office/powerpoint/2010/main" val="238322420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a:extLst>
              <a:ext uri="{FF2B5EF4-FFF2-40B4-BE49-F238E27FC236}">
                <a16:creationId xmlns:a16="http://schemas.microsoft.com/office/drawing/2014/main" id="{9672713C-983C-4ECF-AE42-3B69DBD2A511}"/>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84995" name="Text Box 3">
            <a:extLst>
              <a:ext uri="{FF2B5EF4-FFF2-40B4-BE49-F238E27FC236}">
                <a16:creationId xmlns:a16="http://schemas.microsoft.com/office/drawing/2014/main" id="{1FE3885C-4B42-41A9-BAC5-F0B65948606D}"/>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84996" name="Text Box 4">
            <a:extLst>
              <a:ext uri="{FF2B5EF4-FFF2-40B4-BE49-F238E27FC236}">
                <a16:creationId xmlns:a16="http://schemas.microsoft.com/office/drawing/2014/main" id="{11AB839E-0C1B-49ED-80BE-F41C96E0DEF4}"/>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84997" name="Text Box 5">
            <a:extLst>
              <a:ext uri="{FF2B5EF4-FFF2-40B4-BE49-F238E27FC236}">
                <a16:creationId xmlns:a16="http://schemas.microsoft.com/office/drawing/2014/main" id="{BC96956E-56F7-46AD-A299-802774FAD52C}"/>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12</a:t>
            </a:r>
          </a:p>
        </p:txBody>
      </p:sp>
      <p:sp>
        <p:nvSpPr>
          <p:cNvPr id="84998" name="Text Box 6">
            <a:extLst>
              <a:ext uri="{FF2B5EF4-FFF2-40B4-BE49-F238E27FC236}">
                <a16:creationId xmlns:a16="http://schemas.microsoft.com/office/drawing/2014/main" id="{6FFF4415-ADFE-425E-A03D-68F94BE9D16C}"/>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84999" name="Text Box 7">
            <a:extLst>
              <a:ext uri="{FF2B5EF4-FFF2-40B4-BE49-F238E27FC236}">
                <a16:creationId xmlns:a16="http://schemas.microsoft.com/office/drawing/2014/main" id="{A298ACDE-6708-4213-BABA-219301003B1B}"/>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5000" name="Line 8">
            <a:extLst>
              <a:ext uri="{FF2B5EF4-FFF2-40B4-BE49-F238E27FC236}">
                <a16:creationId xmlns:a16="http://schemas.microsoft.com/office/drawing/2014/main" id="{E5E87D83-9ED8-4A32-9F71-FFF576127264}"/>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5001" name="Line 9">
            <a:extLst>
              <a:ext uri="{FF2B5EF4-FFF2-40B4-BE49-F238E27FC236}">
                <a16:creationId xmlns:a16="http://schemas.microsoft.com/office/drawing/2014/main" id="{D0CC6BB6-1B55-485A-A452-AC0626DC04D0}"/>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5002" name="Text Box 10">
            <a:extLst>
              <a:ext uri="{FF2B5EF4-FFF2-40B4-BE49-F238E27FC236}">
                <a16:creationId xmlns:a16="http://schemas.microsoft.com/office/drawing/2014/main" id="{8D078AB5-E224-4432-A157-167FD3876A4D}"/>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85003" name="Text Box 11">
            <a:extLst>
              <a:ext uri="{FF2B5EF4-FFF2-40B4-BE49-F238E27FC236}">
                <a16:creationId xmlns:a16="http://schemas.microsoft.com/office/drawing/2014/main" id="{A18AD09F-D485-4855-AD75-2A1B21FDF77C}"/>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85004" name="Text Box 12">
            <a:extLst>
              <a:ext uri="{FF2B5EF4-FFF2-40B4-BE49-F238E27FC236}">
                <a16:creationId xmlns:a16="http://schemas.microsoft.com/office/drawing/2014/main" id="{4BFA2D84-6651-460E-9E8D-A9FD280FED1A}"/>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5005" name="Text Box 13">
            <a:extLst>
              <a:ext uri="{FF2B5EF4-FFF2-40B4-BE49-F238E27FC236}">
                <a16:creationId xmlns:a16="http://schemas.microsoft.com/office/drawing/2014/main" id="{2C1C3850-4235-420C-93EA-F0E693D6F719}"/>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85006" name="Text Box 14">
            <a:extLst>
              <a:ext uri="{FF2B5EF4-FFF2-40B4-BE49-F238E27FC236}">
                <a16:creationId xmlns:a16="http://schemas.microsoft.com/office/drawing/2014/main" id="{28B48D46-14DC-4BDC-A272-8ACA704553D6}"/>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85007" name="Line 15">
            <a:extLst>
              <a:ext uri="{FF2B5EF4-FFF2-40B4-BE49-F238E27FC236}">
                <a16:creationId xmlns:a16="http://schemas.microsoft.com/office/drawing/2014/main" id="{C3A1600E-9231-4070-8AE1-3ED46B2EE7D8}"/>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5008" name="Line 16">
            <a:extLst>
              <a:ext uri="{FF2B5EF4-FFF2-40B4-BE49-F238E27FC236}">
                <a16:creationId xmlns:a16="http://schemas.microsoft.com/office/drawing/2014/main" id="{985AA313-E793-42DF-8B2C-346569E54CCF}"/>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5009" name="Text Box 17">
            <a:extLst>
              <a:ext uri="{FF2B5EF4-FFF2-40B4-BE49-F238E27FC236}">
                <a16:creationId xmlns:a16="http://schemas.microsoft.com/office/drawing/2014/main" id="{F244E021-9710-42F2-AE50-6E8A04997689}"/>
              </a:ext>
            </a:extLst>
          </p:cNvPr>
          <p:cNvSpPr txBox="1">
            <a:spLocks noChangeArrowheads="1"/>
          </p:cNvSpPr>
          <p:nvPr/>
        </p:nvSpPr>
        <p:spPr bwMode="auto">
          <a:xfrm>
            <a:off x="31242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quickSort(arr,1,2)</a:t>
            </a:r>
          </a:p>
        </p:txBody>
      </p:sp>
      <p:sp>
        <p:nvSpPr>
          <p:cNvPr id="85010" name="Text Box 18">
            <a:extLst>
              <a:ext uri="{FF2B5EF4-FFF2-40B4-BE49-F238E27FC236}">
                <a16:creationId xmlns:a16="http://schemas.microsoft.com/office/drawing/2014/main" id="{2C5091EF-E8B0-40ED-8BBD-EC156755F806}"/>
              </a:ext>
            </a:extLst>
          </p:cNvPr>
          <p:cNvSpPr txBox="1">
            <a:spLocks noChangeArrowheads="1"/>
          </p:cNvSpPr>
          <p:nvPr/>
        </p:nvSpPr>
        <p:spPr bwMode="auto">
          <a:xfrm>
            <a:off x="55626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quickSort(arr,3,3)</a:t>
            </a:r>
          </a:p>
        </p:txBody>
      </p:sp>
      <p:sp>
        <p:nvSpPr>
          <p:cNvPr id="85011" name="Text Box 19">
            <a:extLst>
              <a:ext uri="{FF2B5EF4-FFF2-40B4-BE49-F238E27FC236}">
                <a16:creationId xmlns:a16="http://schemas.microsoft.com/office/drawing/2014/main" id="{23505A43-E3D4-4DD9-AAF5-8C12C86DAC00}"/>
              </a:ext>
            </a:extLst>
          </p:cNvPr>
          <p:cNvSpPr txBox="1">
            <a:spLocks noChangeArrowheads="1"/>
          </p:cNvSpPr>
          <p:nvPr/>
        </p:nvSpPr>
        <p:spPr bwMode="auto">
          <a:xfrm>
            <a:off x="62484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85012" name="Text Box 20">
            <a:extLst>
              <a:ext uri="{FF2B5EF4-FFF2-40B4-BE49-F238E27FC236}">
                <a16:creationId xmlns:a16="http://schemas.microsoft.com/office/drawing/2014/main" id="{F3085A71-958F-49B0-B4EC-3BCDBB5396B4}"/>
              </a:ext>
            </a:extLst>
          </p:cNvPr>
          <p:cNvSpPr txBox="1">
            <a:spLocks noChangeArrowheads="1"/>
          </p:cNvSpPr>
          <p:nvPr/>
        </p:nvSpPr>
        <p:spPr bwMode="auto">
          <a:xfrm>
            <a:off x="643255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5013" name="Line 21">
            <a:extLst>
              <a:ext uri="{FF2B5EF4-FFF2-40B4-BE49-F238E27FC236}">
                <a16:creationId xmlns:a16="http://schemas.microsoft.com/office/drawing/2014/main" id="{890B4D4C-1ECE-4F9E-A49F-2E379716A3B8}"/>
              </a:ext>
            </a:extLst>
          </p:cNvPr>
          <p:cNvSpPr>
            <a:spLocks noChangeShapeType="1"/>
          </p:cNvSpPr>
          <p:nvPr/>
        </p:nvSpPr>
        <p:spPr bwMode="auto">
          <a:xfrm flipH="1">
            <a:off x="4191000" y="2819400"/>
            <a:ext cx="1600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5014" name="Line 22">
            <a:extLst>
              <a:ext uri="{FF2B5EF4-FFF2-40B4-BE49-F238E27FC236}">
                <a16:creationId xmlns:a16="http://schemas.microsoft.com/office/drawing/2014/main" id="{2C71DA2A-E036-4392-AD84-7D86DECAC6A7}"/>
              </a:ext>
            </a:extLst>
          </p:cNvPr>
          <p:cNvSpPr>
            <a:spLocks noChangeShapeType="1"/>
          </p:cNvSpPr>
          <p:nvPr/>
        </p:nvSpPr>
        <p:spPr bwMode="auto">
          <a:xfrm>
            <a:off x="5791200" y="2819400"/>
            <a:ext cx="914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5015" name="Text Box 23">
            <a:extLst>
              <a:ext uri="{FF2B5EF4-FFF2-40B4-BE49-F238E27FC236}">
                <a16:creationId xmlns:a16="http://schemas.microsoft.com/office/drawing/2014/main" id="{A25AE2F6-CB89-4F5C-BC15-0B6114CEF115}"/>
              </a:ext>
            </a:extLst>
          </p:cNvPr>
          <p:cNvSpPr txBox="1">
            <a:spLocks noChangeArrowheads="1"/>
          </p:cNvSpPr>
          <p:nvPr/>
        </p:nvSpPr>
        <p:spPr bwMode="auto">
          <a:xfrm>
            <a:off x="1676401" y="5105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quickSort(arr,1,1)</a:t>
            </a:r>
          </a:p>
        </p:txBody>
      </p:sp>
      <p:sp>
        <p:nvSpPr>
          <p:cNvPr id="85016" name="Text Box 24">
            <a:extLst>
              <a:ext uri="{FF2B5EF4-FFF2-40B4-BE49-F238E27FC236}">
                <a16:creationId xmlns:a16="http://schemas.microsoft.com/office/drawing/2014/main" id="{45D8A737-A683-4C94-B24E-E4093970B023}"/>
              </a:ext>
            </a:extLst>
          </p:cNvPr>
          <p:cNvSpPr txBox="1">
            <a:spLocks noChangeArrowheads="1"/>
          </p:cNvSpPr>
          <p:nvPr/>
        </p:nvSpPr>
        <p:spPr bwMode="auto">
          <a:xfrm>
            <a:off x="4038601" y="5105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quickSort(arr,2,2)</a:t>
            </a:r>
          </a:p>
        </p:txBody>
      </p:sp>
      <p:sp>
        <p:nvSpPr>
          <p:cNvPr id="85017" name="Line 25">
            <a:extLst>
              <a:ext uri="{FF2B5EF4-FFF2-40B4-BE49-F238E27FC236}">
                <a16:creationId xmlns:a16="http://schemas.microsoft.com/office/drawing/2014/main" id="{4F1829AD-5B6D-453F-ABDD-57ADC03FDCF3}"/>
              </a:ext>
            </a:extLst>
          </p:cNvPr>
          <p:cNvSpPr>
            <a:spLocks noChangeShapeType="1"/>
          </p:cNvSpPr>
          <p:nvPr/>
        </p:nvSpPr>
        <p:spPr bwMode="auto">
          <a:xfrm flipH="1">
            <a:off x="2286000" y="3886200"/>
            <a:ext cx="16764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5018" name="Line 26">
            <a:extLst>
              <a:ext uri="{FF2B5EF4-FFF2-40B4-BE49-F238E27FC236}">
                <a16:creationId xmlns:a16="http://schemas.microsoft.com/office/drawing/2014/main" id="{031EEBC3-61F0-4BD9-A6DF-687F8BCDD55B}"/>
              </a:ext>
            </a:extLst>
          </p:cNvPr>
          <p:cNvSpPr>
            <a:spLocks noChangeShapeType="1"/>
          </p:cNvSpPr>
          <p:nvPr/>
        </p:nvSpPr>
        <p:spPr bwMode="auto">
          <a:xfrm>
            <a:off x="3962400" y="3886200"/>
            <a:ext cx="9144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5019" name="Text Box 27">
            <a:extLst>
              <a:ext uri="{FF2B5EF4-FFF2-40B4-BE49-F238E27FC236}">
                <a16:creationId xmlns:a16="http://schemas.microsoft.com/office/drawing/2014/main" id="{844F5B5F-90BA-4276-8E64-B91FA2E01A80}"/>
              </a:ext>
            </a:extLst>
          </p:cNvPr>
          <p:cNvSpPr txBox="1">
            <a:spLocks noChangeArrowheads="1"/>
          </p:cNvSpPr>
          <p:nvPr/>
        </p:nvSpPr>
        <p:spPr bwMode="auto">
          <a:xfrm>
            <a:off x="2286000" y="5857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85020" name="Text Box 28">
            <a:extLst>
              <a:ext uri="{FF2B5EF4-FFF2-40B4-BE49-F238E27FC236}">
                <a16:creationId xmlns:a16="http://schemas.microsoft.com/office/drawing/2014/main" id="{A0459602-8DF2-4549-920B-039511696E89}"/>
              </a:ext>
            </a:extLst>
          </p:cNvPr>
          <p:cNvSpPr txBox="1">
            <a:spLocks noChangeArrowheads="1"/>
          </p:cNvSpPr>
          <p:nvPr/>
        </p:nvSpPr>
        <p:spPr bwMode="auto">
          <a:xfrm>
            <a:off x="4876800" y="5857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5021" name="Text Box 29">
            <a:extLst>
              <a:ext uri="{FF2B5EF4-FFF2-40B4-BE49-F238E27FC236}">
                <a16:creationId xmlns:a16="http://schemas.microsoft.com/office/drawing/2014/main" id="{FA92D29C-BE38-4BD5-970B-DAE0595C5E69}"/>
              </a:ext>
            </a:extLst>
          </p:cNvPr>
          <p:cNvSpPr txBox="1">
            <a:spLocks noChangeArrowheads="1"/>
          </p:cNvSpPr>
          <p:nvPr/>
        </p:nvSpPr>
        <p:spPr bwMode="auto">
          <a:xfrm>
            <a:off x="2438400" y="5553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85022" name="Text Box 30">
            <a:extLst>
              <a:ext uri="{FF2B5EF4-FFF2-40B4-BE49-F238E27FC236}">
                <a16:creationId xmlns:a16="http://schemas.microsoft.com/office/drawing/2014/main" id="{A555C8FB-DDE2-47EE-A7B5-5CBCB9410FC1}"/>
              </a:ext>
            </a:extLst>
          </p:cNvPr>
          <p:cNvSpPr txBox="1">
            <a:spLocks noChangeArrowheads="1"/>
          </p:cNvSpPr>
          <p:nvPr/>
        </p:nvSpPr>
        <p:spPr bwMode="auto">
          <a:xfrm>
            <a:off x="5060950" y="5553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85023" name="Text Box 31">
            <a:extLst>
              <a:ext uri="{FF2B5EF4-FFF2-40B4-BE49-F238E27FC236}">
                <a16:creationId xmlns:a16="http://schemas.microsoft.com/office/drawing/2014/main" id="{5EF7E516-8936-49BF-B6EC-CF36B4A567E6}"/>
              </a:ext>
            </a:extLst>
          </p:cNvPr>
          <p:cNvSpPr txBox="1">
            <a:spLocks noChangeArrowheads="1"/>
          </p:cNvSpPr>
          <p:nvPr/>
        </p:nvSpPr>
        <p:spPr bwMode="auto">
          <a:xfrm>
            <a:off x="8001001" y="18732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partition(arr,4,5)</a:t>
            </a:r>
          </a:p>
        </p:txBody>
      </p:sp>
    </p:spTree>
    <p:extLst>
      <p:ext uri="{BB962C8B-B14F-4D97-AF65-F5344CB8AC3E}">
        <p14:creationId xmlns:p14="http://schemas.microsoft.com/office/powerpoint/2010/main" val="554159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a:extLst>
              <a:ext uri="{FF2B5EF4-FFF2-40B4-BE49-F238E27FC236}">
                <a16:creationId xmlns:a16="http://schemas.microsoft.com/office/drawing/2014/main" id="{EDD5AA69-1B82-45FE-99F4-B2DE914B0091}"/>
              </a:ext>
            </a:extLst>
          </p:cNvPr>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pPr indent="0">
              <a:defRPr/>
            </a:pPr>
            <a:endParaRPr lang="en-US" dirty="0"/>
          </a:p>
        </p:txBody>
      </p:sp>
      <p:sp>
        <p:nvSpPr>
          <p:cNvPr id="18435" name="Rectangle 3">
            <a:extLst>
              <a:ext uri="{FF2B5EF4-FFF2-40B4-BE49-F238E27FC236}">
                <a16:creationId xmlns:a16="http://schemas.microsoft.com/office/drawing/2014/main" id="{4B79F649-1E1D-42D6-8EC9-0D35EC22D18A}"/>
              </a:ext>
            </a:extLst>
          </p:cNvPr>
          <p:cNvSpPr>
            <a:spLocks noChangeArrowheads="1"/>
          </p:cNvSpPr>
          <p:nvPr/>
        </p:nvSpPr>
        <p:spPr bwMode="auto">
          <a:xfrm>
            <a:off x="2203450" y="5334001"/>
            <a:ext cx="7854950" cy="461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1" i="0" u="none" strike="noStrike" kern="1200" cap="none" spc="0" normalizeH="0" baseline="0" noProof="0">
                <a:ln>
                  <a:noFill/>
                </a:ln>
                <a:solidFill>
                  <a:srgbClr val="FC0128"/>
                </a:solidFill>
                <a:effectLst/>
                <a:uLnTx/>
                <a:uFillTx/>
                <a:latin typeface="Courier New" panose="02070309020205020404" pitchFamily="49" charset="0"/>
                <a:ea typeface="+mn-ea"/>
                <a:cs typeface="+mn-cs"/>
              </a:rPr>
              <a:t>27</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7FFF00"/>
                </a:solidFill>
                <a:effectLst/>
                <a:uLnTx/>
                <a:uFillTx/>
                <a:latin typeface="Courier New" panose="02070309020205020404" pitchFamily="49" charset="0"/>
                <a:ea typeface="+mn-ea"/>
                <a:cs typeface="+mn-cs"/>
              </a:rPr>
              <a:t>14  9 22 8 14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56 31 41</a:t>
            </a:r>
            <a:r>
              <a:rPr kumimoji="0" lang="en-US" altLang="ti-ET" sz="2400" b="1" i="0" u="none" strike="noStrike" kern="1200" cap="none" spc="0" normalizeH="0" baseline="0" noProof="0">
                <a:ln>
                  <a:noFill/>
                </a:ln>
                <a:solidFill>
                  <a:srgbClr val="D4A45A"/>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53 99</a:t>
            </a:r>
            <a:r>
              <a:rPr kumimoji="0" lang="en-US" altLang="ti-ET" sz="2400" b="1" i="0" u="none" strike="noStrike" kern="1200" cap="none" spc="0" normalizeH="0" baseline="0" noProof="0">
                <a:ln>
                  <a:noFill/>
                </a:ln>
                <a:solidFill>
                  <a:srgbClr val="919191"/>
                </a:solidFill>
                <a:effectLst/>
                <a:uLnTx/>
                <a:uFillTx/>
                <a:latin typeface="Courier New" panose="02070309020205020404" pitchFamily="49" charset="0"/>
                <a:ea typeface="+mn-ea"/>
                <a:cs typeface="+mn-cs"/>
              </a:rPr>
              <a:t> 11 2 24</a:t>
            </a:r>
          </a:p>
        </p:txBody>
      </p:sp>
      <p:sp>
        <p:nvSpPr>
          <p:cNvPr id="18436" name="Rectangle 4">
            <a:extLst>
              <a:ext uri="{FF2B5EF4-FFF2-40B4-BE49-F238E27FC236}">
                <a16:creationId xmlns:a16="http://schemas.microsoft.com/office/drawing/2014/main" id="{28E99BC3-C3E5-4B8E-8C7D-326265514267}"/>
              </a:ext>
            </a:extLst>
          </p:cNvPr>
          <p:cNvSpPr>
            <a:spLocks noChangeArrowheads="1"/>
          </p:cNvSpPr>
          <p:nvPr/>
        </p:nvSpPr>
        <p:spPr bwMode="auto">
          <a:xfrm>
            <a:off x="2058988" y="4495801"/>
            <a:ext cx="800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first   lastSmall                                        i                      unknown</a:t>
            </a:r>
          </a:p>
        </p:txBody>
      </p:sp>
      <p:sp>
        <p:nvSpPr>
          <p:cNvPr id="18437" name="Line 5">
            <a:extLst>
              <a:ext uri="{FF2B5EF4-FFF2-40B4-BE49-F238E27FC236}">
                <a16:creationId xmlns:a16="http://schemas.microsoft.com/office/drawing/2014/main" id="{D7E6C1F4-8C5A-4C7A-975B-64351338776F}"/>
              </a:ext>
            </a:extLst>
          </p:cNvPr>
          <p:cNvSpPr>
            <a:spLocks noChangeShapeType="1"/>
          </p:cNvSpPr>
          <p:nvPr/>
        </p:nvSpPr>
        <p:spPr bwMode="auto">
          <a:xfrm>
            <a:off x="25146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8438" name="Line 6">
            <a:extLst>
              <a:ext uri="{FF2B5EF4-FFF2-40B4-BE49-F238E27FC236}">
                <a16:creationId xmlns:a16="http://schemas.microsoft.com/office/drawing/2014/main" id="{8BAAEF1C-0C77-422B-8DC6-5EF012C38494}"/>
              </a:ext>
            </a:extLst>
          </p:cNvPr>
          <p:cNvSpPr>
            <a:spLocks noChangeShapeType="1"/>
          </p:cNvSpPr>
          <p:nvPr/>
        </p:nvSpPr>
        <p:spPr bwMode="auto">
          <a:xfrm>
            <a:off x="3276600" y="4800600"/>
            <a:ext cx="4572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8439" name="Line 7">
            <a:extLst>
              <a:ext uri="{FF2B5EF4-FFF2-40B4-BE49-F238E27FC236}">
                <a16:creationId xmlns:a16="http://schemas.microsoft.com/office/drawing/2014/main" id="{D6A81B9F-62D6-468B-BDAC-16053539F231}"/>
              </a:ext>
            </a:extLst>
          </p:cNvPr>
          <p:cNvSpPr>
            <a:spLocks noChangeShapeType="1"/>
          </p:cNvSpPr>
          <p:nvPr/>
        </p:nvSpPr>
        <p:spPr bwMode="auto">
          <a:xfrm>
            <a:off x="7162800" y="4876800"/>
            <a:ext cx="1219200" cy="3048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8440" name="Line 8">
            <a:extLst>
              <a:ext uri="{FF2B5EF4-FFF2-40B4-BE49-F238E27FC236}">
                <a16:creationId xmlns:a16="http://schemas.microsoft.com/office/drawing/2014/main" id="{068A0612-6738-4A9A-82AC-6CA17AC2206A}"/>
              </a:ext>
            </a:extLst>
          </p:cNvPr>
          <p:cNvSpPr>
            <a:spLocks noChangeShapeType="1"/>
          </p:cNvSpPr>
          <p:nvPr/>
        </p:nvSpPr>
        <p:spPr bwMode="auto">
          <a:xfrm>
            <a:off x="95250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8441" name="Line 9">
            <a:extLst>
              <a:ext uri="{FF2B5EF4-FFF2-40B4-BE49-F238E27FC236}">
                <a16:creationId xmlns:a16="http://schemas.microsoft.com/office/drawing/2014/main" id="{B3C4CF7A-AF45-4E02-953F-92C2431E22C7}"/>
              </a:ext>
            </a:extLst>
          </p:cNvPr>
          <p:cNvSpPr>
            <a:spLocks noChangeShapeType="1"/>
          </p:cNvSpPr>
          <p:nvPr/>
        </p:nvSpPr>
        <p:spPr bwMode="auto">
          <a:xfrm>
            <a:off x="81534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8442" name="Rectangle 10">
            <a:extLst>
              <a:ext uri="{FF2B5EF4-FFF2-40B4-BE49-F238E27FC236}">
                <a16:creationId xmlns:a16="http://schemas.microsoft.com/office/drawing/2014/main" id="{2AD098D0-54A7-4545-BA1F-20D85A6EC42E}"/>
              </a:ext>
            </a:extLst>
          </p:cNvPr>
          <p:cNvSpPr>
            <a:spLocks noChangeArrowheads="1"/>
          </p:cNvSpPr>
          <p:nvPr/>
        </p:nvSpPr>
        <p:spPr bwMode="auto">
          <a:xfrm>
            <a:off x="1982788" y="6248401"/>
            <a:ext cx="7924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partition 1: all items &lt;= pivot        partition 2: all items &gt; pivot</a:t>
            </a:r>
          </a:p>
        </p:txBody>
      </p:sp>
      <p:sp>
        <p:nvSpPr>
          <p:cNvPr id="18443" name="Line 11">
            <a:extLst>
              <a:ext uri="{FF2B5EF4-FFF2-40B4-BE49-F238E27FC236}">
                <a16:creationId xmlns:a16="http://schemas.microsoft.com/office/drawing/2014/main" id="{DA28D7B4-790C-41F4-A93A-4678B8923C21}"/>
              </a:ext>
            </a:extLst>
          </p:cNvPr>
          <p:cNvSpPr>
            <a:spLocks noChangeShapeType="1"/>
          </p:cNvSpPr>
          <p:nvPr/>
        </p:nvSpPr>
        <p:spPr bwMode="auto">
          <a:xfrm flipV="1">
            <a:off x="2590800" y="5867400"/>
            <a:ext cx="5334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8444" name="Line 12">
            <a:extLst>
              <a:ext uri="{FF2B5EF4-FFF2-40B4-BE49-F238E27FC236}">
                <a16:creationId xmlns:a16="http://schemas.microsoft.com/office/drawing/2014/main" id="{E89FCB4B-9B01-49F3-97FE-AA9B871ADCBF}"/>
              </a:ext>
            </a:extLst>
          </p:cNvPr>
          <p:cNvSpPr>
            <a:spLocks noChangeShapeType="1"/>
          </p:cNvSpPr>
          <p:nvPr/>
        </p:nvSpPr>
        <p:spPr bwMode="auto">
          <a:xfrm flipV="1">
            <a:off x="6629400" y="5867400"/>
            <a:ext cx="22860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8445" name="Line 13">
            <a:extLst>
              <a:ext uri="{FF2B5EF4-FFF2-40B4-BE49-F238E27FC236}">
                <a16:creationId xmlns:a16="http://schemas.microsoft.com/office/drawing/2014/main" id="{56FBB313-8C0A-4E93-896E-F26AAF4C8909}"/>
              </a:ext>
            </a:extLst>
          </p:cNvPr>
          <p:cNvSpPr>
            <a:spLocks noChangeShapeType="1"/>
          </p:cNvSpPr>
          <p:nvPr/>
        </p:nvSpPr>
        <p:spPr bwMode="auto">
          <a:xfrm>
            <a:off x="54864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637967" name="Rectangle 15">
            <a:extLst>
              <a:ext uri="{FF2B5EF4-FFF2-40B4-BE49-F238E27FC236}">
                <a16:creationId xmlns:a16="http://schemas.microsoft.com/office/drawing/2014/main" id="{FA3D21E6-3531-4403-BBC4-8DC8E558D5EC}"/>
              </a:ext>
            </a:extLst>
          </p:cNvPr>
          <p:cNvSpPr>
            <a:spLocks noGrp="1" noChangeArrowheads="1"/>
          </p:cNvSpPr>
          <p:nvPr>
            <p:ph type="body" idx="1"/>
          </p:nvPr>
        </p:nvSpPr>
        <p:spPr>
          <a:xfrm>
            <a:off x="2362200" y="1905000"/>
            <a:ext cx="8305800" cy="2895600"/>
          </a:xfrm>
        </p:spPr>
        <p:txBody>
          <a:bodyPr/>
          <a:lstStyle/>
          <a:p>
            <a:pPr lvl="1">
              <a:lnSpc>
                <a:spcPct val="90000"/>
              </a:lnSpc>
              <a:buFont typeface="Wingdings" panose="05000000000000000000" pitchFamily="2" charset="2"/>
              <a:buNone/>
              <a:defRPr/>
            </a:pPr>
            <a:br>
              <a:rPr lang="en-US" dirty="0"/>
            </a:br>
            <a:endParaRPr lang="en-US" dirty="0"/>
          </a:p>
          <a:p>
            <a:pPr lvl="1">
              <a:lnSpc>
                <a:spcPct val="90000"/>
              </a:lnSpc>
              <a:defRPr/>
            </a:pPr>
            <a:endParaRPr lang="en-US" dirty="0"/>
          </a:p>
          <a:p>
            <a:pPr lvl="1" algn="ctr">
              <a:lnSpc>
                <a:spcPct val="90000"/>
              </a:lnSpc>
              <a:buFont typeface="Wingdings" panose="05000000000000000000" pitchFamily="2" charset="2"/>
              <a:buNone/>
              <a:defRPr/>
            </a:pPr>
            <a:r>
              <a:rPr lang="en-US" dirty="0" err="1"/>
              <a:t>i</a:t>
            </a:r>
            <a:r>
              <a:rPr lang="en-US" dirty="0"/>
              <a:t> == 11   </a:t>
            </a:r>
          </a:p>
        </p:txBody>
      </p:sp>
    </p:spTree>
    <p:extLst>
      <p:ext uri="{BB962C8B-B14F-4D97-AF65-F5344CB8AC3E}">
        <p14:creationId xmlns:p14="http://schemas.microsoft.com/office/powerpoint/2010/main" val="1641803969"/>
      </p:ext>
    </p:extLst>
  </p:cSld>
  <p:clrMapOvr>
    <a:masterClrMapping/>
  </p:clrMapOv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a:extLst>
              <a:ext uri="{FF2B5EF4-FFF2-40B4-BE49-F238E27FC236}">
                <a16:creationId xmlns:a16="http://schemas.microsoft.com/office/drawing/2014/main" id="{982189E0-7A3F-4CE6-AEE2-A61F14944866}"/>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86019" name="Text Box 3">
            <a:extLst>
              <a:ext uri="{FF2B5EF4-FFF2-40B4-BE49-F238E27FC236}">
                <a16:creationId xmlns:a16="http://schemas.microsoft.com/office/drawing/2014/main" id="{D4DE0488-CBDF-4F31-84C5-986BB2C361B8}"/>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86024" name="Line 8">
            <a:extLst>
              <a:ext uri="{FF2B5EF4-FFF2-40B4-BE49-F238E27FC236}">
                <a16:creationId xmlns:a16="http://schemas.microsoft.com/office/drawing/2014/main" id="{7FAFFCED-9CE0-486C-B0C7-048D7C46C0E9}"/>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025" name="Line 9">
            <a:extLst>
              <a:ext uri="{FF2B5EF4-FFF2-40B4-BE49-F238E27FC236}">
                <a16:creationId xmlns:a16="http://schemas.microsoft.com/office/drawing/2014/main" id="{45FA4158-B7D2-4793-975C-9657E43081EE}"/>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026" name="Text Box 10">
            <a:extLst>
              <a:ext uri="{FF2B5EF4-FFF2-40B4-BE49-F238E27FC236}">
                <a16:creationId xmlns:a16="http://schemas.microsoft.com/office/drawing/2014/main" id="{413ED17D-F40E-449E-BF08-524AE53E83CC}"/>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86027" name="Text Box 11">
            <a:extLst>
              <a:ext uri="{FF2B5EF4-FFF2-40B4-BE49-F238E27FC236}">
                <a16:creationId xmlns:a16="http://schemas.microsoft.com/office/drawing/2014/main" id="{98FB4850-79CE-4543-B1B7-AF6F71B81D95}"/>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86028" name="Text Box 12">
            <a:extLst>
              <a:ext uri="{FF2B5EF4-FFF2-40B4-BE49-F238E27FC236}">
                <a16:creationId xmlns:a16="http://schemas.microsoft.com/office/drawing/2014/main" id="{27D4B5DC-836F-4A44-9A4A-D6BB1605DAE0}"/>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6029" name="Text Box 13">
            <a:extLst>
              <a:ext uri="{FF2B5EF4-FFF2-40B4-BE49-F238E27FC236}">
                <a16:creationId xmlns:a16="http://schemas.microsoft.com/office/drawing/2014/main" id="{C4219268-3E57-472A-9606-5AA7D3685848}"/>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86030" name="Text Box 14">
            <a:extLst>
              <a:ext uri="{FF2B5EF4-FFF2-40B4-BE49-F238E27FC236}">
                <a16:creationId xmlns:a16="http://schemas.microsoft.com/office/drawing/2014/main" id="{46326BAB-7A1A-46DE-A8F9-C49546D51724}"/>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86031" name="Line 15">
            <a:extLst>
              <a:ext uri="{FF2B5EF4-FFF2-40B4-BE49-F238E27FC236}">
                <a16:creationId xmlns:a16="http://schemas.microsoft.com/office/drawing/2014/main" id="{52CEAE34-4C94-4D76-974C-977FDDF9249E}"/>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032" name="Line 16">
            <a:extLst>
              <a:ext uri="{FF2B5EF4-FFF2-40B4-BE49-F238E27FC236}">
                <a16:creationId xmlns:a16="http://schemas.microsoft.com/office/drawing/2014/main" id="{5FA65036-D774-4FA5-9732-5F4B0556E1F5}"/>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033" name="Text Box 17">
            <a:extLst>
              <a:ext uri="{FF2B5EF4-FFF2-40B4-BE49-F238E27FC236}">
                <a16:creationId xmlns:a16="http://schemas.microsoft.com/office/drawing/2014/main" id="{ECED4592-B557-4653-A209-2EC956C16E3B}"/>
              </a:ext>
            </a:extLst>
          </p:cNvPr>
          <p:cNvSpPr txBox="1">
            <a:spLocks noChangeArrowheads="1"/>
          </p:cNvSpPr>
          <p:nvPr/>
        </p:nvSpPr>
        <p:spPr bwMode="auto">
          <a:xfrm>
            <a:off x="31242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quickSort(arr,1,2)</a:t>
            </a:r>
          </a:p>
        </p:txBody>
      </p:sp>
      <p:sp>
        <p:nvSpPr>
          <p:cNvPr id="86034" name="Text Box 18">
            <a:extLst>
              <a:ext uri="{FF2B5EF4-FFF2-40B4-BE49-F238E27FC236}">
                <a16:creationId xmlns:a16="http://schemas.microsoft.com/office/drawing/2014/main" id="{585FED72-2BB1-4BE8-AD38-D5245D1E8818}"/>
              </a:ext>
            </a:extLst>
          </p:cNvPr>
          <p:cNvSpPr txBox="1">
            <a:spLocks noChangeArrowheads="1"/>
          </p:cNvSpPr>
          <p:nvPr/>
        </p:nvSpPr>
        <p:spPr bwMode="auto">
          <a:xfrm>
            <a:off x="55626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quickSort(arr,3,3)</a:t>
            </a:r>
          </a:p>
        </p:txBody>
      </p:sp>
      <p:sp>
        <p:nvSpPr>
          <p:cNvPr id="86035" name="Text Box 19">
            <a:extLst>
              <a:ext uri="{FF2B5EF4-FFF2-40B4-BE49-F238E27FC236}">
                <a16:creationId xmlns:a16="http://schemas.microsoft.com/office/drawing/2014/main" id="{D3D59B5A-CD58-4681-9182-D0AD70116709}"/>
              </a:ext>
            </a:extLst>
          </p:cNvPr>
          <p:cNvSpPr txBox="1">
            <a:spLocks noChangeArrowheads="1"/>
          </p:cNvSpPr>
          <p:nvPr/>
        </p:nvSpPr>
        <p:spPr bwMode="auto">
          <a:xfrm>
            <a:off x="62484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86036" name="Text Box 20">
            <a:extLst>
              <a:ext uri="{FF2B5EF4-FFF2-40B4-BE49-F238E27FC236}">
                <a16:creationId xmlns:a16="http://schemas.microsoft.com/office/drawing/2014/main" id="{B92022BC-053F-4636-889D-8CF248D09F72}"/>
              </a:ext>
            </a:extLst>
          </p:cNvPr>
          <p:cNvSpPr txBox="1">
            <a:spLocks noChangeArrowheads="1"/>
          </p:cNvSpPr>
          <p:nvPr/>
        </p:nvSpPr>
        <p:spPr bwMode="auto">
          <a:xfrm>
            <a:off x="643255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6037" name="Line 21">
            <a:extLst>
              <a:ext uri="{FF2B5EF4-FFF2-40B4-BE49-F238E27FC236}">
                <a16:creationId xmlns:a16="http://schemas.microsoft.com/office/drawing/2014/main" id="{C4D2BEF0-4986-4B38-AE16-CC1AD5D94D79}"/>
              </a:ext>
            </a:extLst>
          </p:cNvPr>
          <p:cNvSpPr>
            <a:spLocks noChangeShapeType="1"/>
          </p:cNvSpPr>
          <p:nvPr/>
        </p:nvSpPr>
        <p:spPr bwMode="auto">
          <a:xfrm flipH="1">
            <a:off x="4191000" y="2819400"/>
            <a:ext cx="1600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038" name="Line 22">
            <a:extLst>
              <a:ext uri="{FF2B5EF4-FFF2-40B4-BE49-F238E27FC236}">
                <a16:creationId xmlns:a16="http://schemas.microsoft.com/office/drawing/2014/main" id="{E5BBCD2D-B406-4DAF-B781-0B04BC7FCE23}"/>
              </a:ext>
            </a:extLst>
          </p:cNvPr>
          <p:cNvSpPr>
            <a:spLocks noChangeShapeType="1"/>
          </p:cNvSpPr>
          <p:nvPr/>
        </p:nvSpPr>
        <p:spPr bwMode="auto">
          <a:xfrm>
            <a:off x="5791200" y="2819400"/>
            <a:ext cx="914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039" name="Text Box 23">
            <a:extLst>
              <a:ext uri="{FF2B5EF4-FFF2-40B4-BE49-F238E27FC236}">
                <a16:creationId xmlns:a16="http://schemas.microsoft.com/office/drawing/2014/main" id="{938CEC49-59CA-4B78-B8BA-7E1491A595BF}"/>
              </a:ext>
            </a:extLst>
          </p:cNvPr>
          <p:cNvSpPr txBox="1">
            <a:spLocks noChangeArrowheads="1"/>
          </p:cNvSpPr>
          <p:nvPr/>
        </p:nvSpPr>
        <p:spPr bwMode="auto">
          <a:xfrm>
            <a:off x="1676401" y="5105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quickSort(arr,1,1)</a:t>
            </a:r>
          </a:p>
        </p:txBody>
      </p:sp>
      <p:sp>
        <p:nvSpPr>
          <p:cNvPr id="86040" name="Text Box 24">
            <a:extLst>
              <a:ext uri="{FF2B5EF4-FFF2-40B4-BE49-F238E27FC236}">
                <a16:creationId xmlns:a16="http://schemas.microsoft.com/office/drawing/2014/main" id="{3A694F6F-84FE-45F7-AE71-8A03AB2FB709}"/>
              </a:ext>
            </a:extLst>
          </p:cNvPr>
          <p:cNvSpPr txBox="1">
            <a:spLocks noChangeArrowheads="1"/>
          </p:cNvSpPr>
          <p:nvPr/>
        </p:nvSpPr>
        <p:spPr bwMode="auto">
          <a:xfrm>
            <a:off x="4038601" y="5105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quickSort(arr,2,2)</a:t>
            </a:r>
          </a:p>
        </p:txBody>
      </p:sp>
      <p:sp>
        <p:nvSpPr>
          <p:cNvPr id="86041" name="Line 25">
            <a:extLst>
              <a:ext uri="{FF2B5EF4-FFF2-40B4-BE49-F238E27FC236}">
                <a16:creationId xmlns:a16="http://schemas.microsoft.com/office/drawing/2014/main" id="{8D750597-1C2A-4BEB-95BC-2BDEEFA90C45}"/>
              </a:ext>
            </a:extLst>
          </p:cNvPr>
          <p:cNvSpPr>
            <a:spLocks noChangeShapeType="1"/>
          </p:cNvSpPr>
          <p:nvPr/>
        </p:nvSpPr>
        <p:spPr bwMode="auto">
          <a:xfrm flipH="1">
            <a:off x="2286000" y="3886200"/>
            <a:ext cx="16764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042" name="Line 26">
            <a:extLst>
              <a:ext uri="{FF2B5EF4-FFF2-40B4-BE49-F238E27FC236}">
                <a16:creationId xmlns:a16="http://schemas.microsoft.com/office/drawing/2014/main" id="{0460B0E7-F465-48C9-BF04-BDC7DB5EF3D3}"/>
              </a:ext>
            </a:extLst>
          </p:cNvPr>
          <p:cNvSpPr>
            <a:spLocks noChangeShapeType="1"/>
          </p:cNvSpPr>
          <p:nvPr/>
        </p:nvSpPr>
        <p:spPr bwMode="auto">
          <a:xfrm>
            <a:off x="3962400" y="3886200"/>
            <a:ext cx="9144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043" name="Text Box 27">
            <a:extLst>
              <a:ext uri="{FF2B5EF4-FFF2-40B4-BE49-F238E27FC236}">
                <a16:creationId xmlns:a16="http://schemas.microsoft.com/office/drawing/2014/main" id="{AC47F289-E39B-4F8A-A900-E4BFF4316834}"/>
              </a:ext>
            </a:extLst>
          </p:cNvPr>
          <p:cNvSpPr txBox="1">
            <a:spLocks noChangeArrowheads="1"/>
          </p:cNvSpPr>
          <p:nvPr/>
        </p:nvSpPr>
        <p:spPr bwMode="auto">
          <a:xfrm>
            <a:off x="2286000" y="5857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86044" name="Text Box 28">
            <a:extLst>
              <a:ext uri="{FF2B5EF4-FFF2-40B4-BE49-F238E27FC236}">
                <a16:creationId xmlns:a16="http://schemas.microsoft.com/office/drawing/2014/main" id="{44D5A3B0-2731-4FF4-96D9-4BF7203CEF32}"/>
              </a:ext>
            </a:extLst>
          </p:cNvPr>
          <p:cNvSpPr txBox="1">
            <a:spLocks noChangeArrowheads="1"/>
          </p:cNvSpPr>
          <p:nvPr/>
        </p:nvSpPr>
        <p:spPr bwMode="auto">
          <a:xfrm>
            <a:off x="4876800" y="5857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6045" name="Text Box 29">
            <a:extLst>
              <a:ext uri="{FF2B5EF4-FFF2-40B4-BE49-F238E27FC236}">
                <a16:creationId xmlns:a16="http://schemas.microsoft.com/office/drawing/2014/main" id="{B48A3CF0-0D3B-4454-B548-8DB3C2AB7639}"/>
              </a:ext>
            </a:extLst>
          </p:cNvPr>
          <p:cNvSpPr txBox="1">
            <a:spLocks noChangeArrowheads="1"/>
          </p:cNvSpPr>
          <p:nvPr/>
        </p:nvSpPr>
        <p:spPr bwMode="auto">
          <a:xfrm>
            <a:off x="2438400" y="5553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86046" name="Text Box 30">
            <a:extLst>
              <a:ext uri="{FF2B5EF4-FFF2-40B4-BE49-F238E27FC236}">
                <a16:creationId xmlns:a16="http://schemas.microsoft.com/office/drawing/2014/main" id="{4F34EAEC-446D-481E-80E0-95C237EB4CFF}"/>
              </a:ext>
            </a:extLst>
          </p:cNvPr>
          <p:cNvSpPr txBox="1">
            <a:spLocks noChangeArrowheads="1"/>
          </p:cNvSpPr>
          <p:nvPr/>
        </p:nvSpPr>
        <p:spPr bwMode="auto">
          <a:xfrm>
            <a:off x="5060950" y="5553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86054" name="Text Box 38">
            <a:extLst>
              <a:ext uri="{FF2B5EF4-FFF2-40B4-BE49-F238E27FC236}">
                <a16:creationId xmlns:a16="http://schemas.microsoft.com/office/drawing/2014/main" id="{C1FF14ED-682E-418E-A3A4-128D0F13B048}"/>
              </a:ext>
            </a:extLst>
          </p:cNvPr>
          <p:cNvSpPr txBox="1">
            <a:spLocks noChangeArrowheads="1"/>
          </p:cNvSpPr>
          <p:nvPr/>
        </p:nvSpPr>
        <p:spPr bwMode="auto">
          <a:xfrm>
            <a:off x="7620001" y="25146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86056" name="Text Box 40">
            <a:extLst>
              <a:ext uri="{FF2B5EF4-FFF2-40B4-BE49-F238E27FC236}">
                <a16:creationId xmlns:a16="http://schemas.microsoft.com/office/drawing/2014/main" id="{5F76C0B9-EECB-4F0E-90B7-C456101C6B78}"/>
              </a:ext>
            </a:extLst>
          </p:cNvPr>
          <p:cNvSpPr txBox="1">
            <a:spLocks noChangeArrowheads="1"/>
          </p:cNvSpPr>
          <p:nvPr/>
        </p:nvSpPr>
        <p:spPr bwMode="auto">
          <a:xfrm>
            <a:off x="8153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86057" name="Text Box 41">
            <a:extLst>
              <a:ext uri="{FF2B5EF4-FFF2-40B4-BE49-F238E27FC236}">
                <a16:creationId xmlns:a16="http://schemas.microsoft.com/office/drawing/2014/main" id="{60685333-551D-4B3D-A5BE-4E1747B7BD2F}"/>
              </a:ext>
            </a:extLst>
          </p:cNvPr>
          <p:cNvSpPr txBox="1">
            <a:spLocks noChangeArrowheads="1"/>
          </p:cNvSpPr>
          <p:nvPr/>
        </p:nvSpPr>
        <p:spPr bwMode="auto">
          <a:xfrm>
            <a:off x="8839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12</a:t>
            </a:r>
          </a:p>
        </p:txBody>
      </p:sp>
      <p:sp>
        <p:nvSpPr>
          <p:cNvPr id="86058" name="Text Box 42">
            <a:extLst>
              <a:ext uri="{FF2B5EF4-FFF2-40B4-BE49-F238E27FC236}">
                <a16:creationId xmlns:a16="http://schemas.microsoft.com/office/drawing/2014/main" id="{5FD46786-04A8-4CE1-9B9B-2FE574F8B8D0}"/>
              </a:ext>
            </a:extLst>
          </p:cNvPr>
          <p:cNvSpPr txBox="1">
            <a:spLocks noChangeArrowheads="1"/>
          </p:cNvSpPr>
          <p:nvPr/>
        </p:nvSpPr>
        <p:spPr bwMode="auto">
          <a:xfrm>
            <a:off x="83058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86059" name="Text Box 43">
            <a:extLst>
              <a:ext uri="{FF2B5EF4-FFF2-40B4-BE49-F238E27FC236}">
                <a16:creationId xmlns:a16="http://schemas.microsoft.com/office/drawing/2014/main" id="{5BA2CF25-A203-4B45-B873-B126701B01F2}"/>
              </a:ext>
            </a:extLst>
          </p:cNvPr>
          <p:cNvSpPr txBox="1">
            <a:spLocks noChangeArrowheads="1"/>
          </p:cNvSpPr>
          <p:nvPr/>
        </p:nvSpPr>
        <p:spPr bwMode="auto">
          <a:xfrm>
            <a:off x="89916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6061" name="Line 45">
            <a:extLst>
              <a:ext uri="{FF2B5EF4-FFF2-40B4-BE49-F238E27FC236}">
                <a16:creationId xmlns:a16="http://schemas.microsoft.com/office/drawing/2014/main" id="{9A080D0E-274C-4BE8-87E4-57E8B6AFFF98}"/>
              </a:ext>
            </a:extLst>
          </p:cNvPr>
          <p:cNvSpPr>
            <a:spLocks noChangeShapeType="1"/>
          </p:cNvSpPr>
          <p:nvPr/>
        </p:nvSpPr>
        <p:spPr bwMode="auto">
          <a:xfrm flipH="1">
            <a:off x="8382000" y="2057400"/>
            <a:ext cx="304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062" name="Line 46">
            <a:extLst>
              <a:ext uri="{FF2B5EF4-FFF2-40B4-BE49-F238E27FC236}">
                <a16:creationId xmlns:a16="http://schemas.microsoft.com/office/drawing/2014/main" id="{2DB3BB0E-FF9E-49BC-BBA0-C3206C0B30AB}"/>
              </a:ext>
            </a:extLst>
          </p:cNvPr>
          <p:cNvSpPr>
            <a:spLocks noChangeShapeType="1"/>
          </p:cNvSpPr>
          <p:nvPr/>
        </p:nvSpPr>
        <p:spPr bwMode="auto">
          <a:xfrm>
            <a:off x="8686800" y="2057400"/>
            <a:ext cx="304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063" name="Text Box 47">
            <a:extLst>
              <a:ext uri="{FF2B5EF4-FFF2-40B4-BE49-F238E27FC236}">
                <a16:creationId xmlns:a16="http://schemas.microsoft.com/office/drawing/2014/main" id="{18A91F0D-50AB-4EB0-93EC-85EB1FB13D54}"/>
              </a:ext>
            </a:extLst>
          </p:cNvPr>
          <p:cNvSpPr txBox="1">
            <a:spLocks noChangeArrowheads="1"/>
          </p:cNvSpPr>
          <p:nvPr/>
        </p:nvSpPr>
        <p:spPr bwMode="auto">
          <a:xfrm>
            <a:off x="8686800" y="2133600"/>
            <a:ext cx="1841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quickSort(arr,6,5)</a:t>
            </a:r>
          </a:p>
        </p:txBody>
      </p:sp>
    </p:spTree>
    <p:extLst>
      <p:ext uri="{BB962C8B-B14F-4D97-AF65-F5344CB8AC3E}">
        <p14:creationId xmlns:p14="http://schemas.microsoft.com/office/powerpoint/2010/main" val="403615281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a:extLst>
              <a:ext uri="{FF2B5EF4-FFF2-40B4-BE49-F238E27FC236}">
                <a16:creationId xmlns:a16="http://schemas.microsoft.com/office/drawing/2014/main" id="{EE4F46E9-A7C7-4B9D-8EC3-3687A79CF14C}"/>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87043" name="Text Box 3">
            <a:extLst>
              <a:ext uri="{FF2B5EF4-FFF2-40B4-BE49-F238E27FC236}">
                <a16:creationId xmlns:a16="http://schemas.microsoft.com/office/drawing/2014/main" id="{922E60AE-4A3C-4E6A-A017-D13C227A518A}"/>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87044" name="Line 4">
            <a:extLst>
              <a:ext uri="{FF2B5EF4-FFF2-40B4-BE49-F238E27FC236}">
                <a16:creationId xmlns:a16="http://schemas.microsoft.com/office/drawing/2014/main" id="{6B36C1C1-0916-402B-A304-5FABA33447DA}"/>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7045" name="Line 5">
            <a:extLst>
              <a:ext uri="{FF2B5EF4-FFF2-40B4-BE49-F238E27FC236}">
                <a16:creationId xmlns:a16="http://schemas.microsoft.com/office/drawing/2014/main" id="{A2EAE521-2CC2-4591-919A-32BB8F0734EB}"/>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7046" name="Text Box 6">
            <a:extLst>
              <a:ext uri="{FF2B5EF4-FFF2-40B4-BE49-F238E27FC236}">
                <a16:creationId xmlns:a16="http://schemas.microsoft.com/office/drawing/2014/main" id="{877ACBFC-BF16-471C-9672-504A0455CD29}"/>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87047" name="Text Box 7">
            <a:extLst>
              <a:ext uri="{FF2B5EF4-FFF2-40B4-BE49-F238E27FC236}">
                <a16:creationId xmlns:a16="http://schemas.microsoft.com/office/drawing/2014/main" id="{4A9E7934-7A5E-4A34-8979-7B7624F58684}"/>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87048" name="Text Box 8">
            <a:extLst>
              <a:ext uri="{FF2B5EF4-FFF2-40B4-BE49-F238E27FC236}">
                <a16:creationId xmlns:a16="http://schemas.microsoft.com/office/drawing/2014/main" id="{5B382C40-B105-44F1-9B73-22506C8DC58F}"/>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7049" name="Text Box 9">
            <a:extLst>
              <a:ext uri="{FF2B5EF4-FFF2-40B4-BE49-F238E27FC236}">
                <a16:creationId xmlns:a16="http://schemas.microsoft.com/office/drawing/2014/main" id="{881084A2-8AC9-438E-B279-1E82B534FC52}"/>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87050" name="Text Box 10">
            <a:extLst>
              <a:ext uri="{FF2B5EF4-FFF2-40B4-BE49-F238E27FC236}">
                <a16:creationId xmlns:a16="http://schemas.microsoft.com/office/drawing/2014/main" id="{2AECAD0C-58E4-4C0E-B52E-3ADF5BDB49AD}"/>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87051" name="Line 11">
            <a:extLst>
              <a:ext uri="{FF2B5EF4-FFF2-40B4-BE49-F238E27FC236}">
                <a16:creationId xmlns:a16="http://schemas.microsoft.com/office/drawing/2014/main" id="{99A2E95A-BA28-40B2-86A2-7361234CD880}"/>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7052" name="Line 12">
            <a:extLst>
              <a:ext uri="{FF2B5EF4-FFF2-40B4-BE49-F238E27FC236}">
                <a16:creationId xmlns:a16="http://schemas.microsoft.com/office/drawing/2014/main" id="{F4DD0F68-61F2-4A37-AF04-22D2AF006572}"/>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7053" name="Text Box 13">
            <a:extLst>
              <a:ext uri="{FF2B5EF4-FFF2-40B4-BE49-F238E27FC236}">
                <a16:creationId xmlns:a16="http://schemas.microsoft.com/office/drawing/2014/main" id="{ED21C0E7-CFAA-4CE2-903A-2E7A80A0320C}"/>
              </a:ext>
            </a:extLst>
          </p:cNvPr>
          <p:cNvSpPr txBox="1">
            <a:spLocks noChangeArrowheads="1"/>
          </p:cNvSpPr>
          <p:nvPr/>
        </p:nvSpPr>
        <p:spPr bwMode="auto">
          <a:xfrm>
            <a:off x="31242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quickSort(arr,1,2)</a:t>
            </a:r>
          </a:p>
        </p:txBody>
      </p:sp>
      <p:sp>
        <p:nvSpPr>
          <p:cNvPr id="87054" name="Text Box 14">
            <a:extLst>
              <a:ext uri="{FF2B5EF4-FFF2-40B4-BE49-F238E27FC236}">
                <a16:creationId xmlns:a16="http://schemas.microsoft.com/office/drawing/2014/main" id="{AE02FE24-52EA-4755-9D3C-22E5421E4FE3}"/>
              </a:ext>
            </a:extLst>
          </p:cNvPr>
          <p:cNvSpPr txBox="1">
            <a:spLocks noChangeArrowheads="1"/>
          </p:cNvSpPr>
          <p:nvPr/>
        </p:nvSpPr>
        <p:spPr bwMode="auto">
          <a:xfrm>
            <a:off x="55626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quickSort(arr,3,3)</a:t>
            </a:r>
          </a:p>
        </p:txBody>
      </p:sp>
      <p:sp>
        <p:nvSpPr>
          <p:cNvPr id="87055" name="Text Box 15">
            <a:extLst>
              <a:ext uri="{FF2B5EF4-FFF2-40B4-BE49-F238E27FC236}">
                <a16:creationId xmlns:a16="http://schemas.microsoft.com/office/drawing/2014/main" id="{43CEE3F6-20C8-4461-8B61-A89044145BB6}"/>
              </a:ext>
            </a:extLst>
          </p:cNvPr>
          <p:cNvSpPr txBox="1">
            <a:spLocks noChangeArrowheads="1"/>
          </p:cNvSpPr>
          <p:nvPr/>
        </p:nvSpPr>
        <p:spPr bwMode="auto">
          <a:xfrm>
            <a:off x="62484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87056" name="Text Box 16">
            <a:extLst>
              <a:ext uri="{FF2B5EF4-FFF2-40B4-BE49-F238E27FC236}">
                <a16:creationId xmlns:a16="http://schemas.microsoft.com/office/drawing/2014/main" id="{98200398-D444-4B4A-834F-944205D7A4DC}"/>
              </a:ext>
            </a:extLst>
          </p:cNvPr>
          <p:cNvSpPr txBox="1">
            <a:spLocks noChangeArrowheads="1"/>
          </p:cNvSpPr>
          <p:nvPr/>
        </p:nvSpPr>
        <p:spPr bwMode="auto">
          <a:xfrm>
            <a:off x="643255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7057" name="Line 17">
            <a:extLst>
              <a:ext uri="{FF2B5EF4-FFF2-40B4-BE49-F238E27FC236}">
                <a16:creationId xmlns:a16="http://schemas.microsoft.com/office/drawing/2014/main" id="{E772CEB4-8844-4683-AA16-F9C99CCE1FBE}"/>
              </a:ext>
            </a:extLst>
          </p:cNvPr>
          <p:cNvSpPr>
            <a:spLocks noChangeShapeType="1"/>
          </p:cNvSpPr>
          <p:nvPr/>
        </p:nvSpPr>
        <p:spPr bwMode="auto">
          <a:xfrm flipH="1">
            <a:off x="4191000" y="2819400"/>
            <a:ext cx="1600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7058" name="Line 18">
            <a:extLst>
              <a:ext uri="{FF2B5EF4-FFF2-40B4-BE49-F238E27FC236}">
                <a16:creationId xmlns:a16="http://schemas.microsoft.com/office/drawing/2014/main" id="{B21CFE37-FE6C-4A34-945A-E1BA53093E71}"/>
              </a:ext>
            </a:extLst>
          </p:cNvPr>
          <p:cNvSpPr>
            <a:spLocks noChangeShapeType="1"/>
          </p:cNvSpPr>
          <p:nvPr/>
        </p:nvSpPr>
        <p:spPr bwMode="auto">
          <a:xfrm>
            <a:off x="5791200" y="2819400"/>
            <a:ext cx="914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7059" name="Text Box 19">
            <a:extLst>
              <a:ext uri="{FF2B5EF4-FFF2-40B4-BE49-F238E27FC236}">
                <a16:creationId xmlns:a16="http://schemas.microsoft.com/office/drawing/2014/main" id="{48F060C3-6A2C-4378-BE4E-A3CAB4127037}"/>
              </a:ext>
            </a:extLst>
          </p:cNvPr>
          <p:cNvSpPr txBox="1">
            <a:spLocks noChangeArrowheads="1"/>
          </p:cNvSpPr>
          <p:nvPr/>
        </p:nvSpPr>
        <p:spPr bwMode="auto">
          <a:xfrm>
            <a:off x="1676401" y="5105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quickSort(arr,1,1)</a:t>
            </a:r>
          </a:p>
        </p:txBody>
      </p:sp>
      <p:sp>
        <p:nvSpPr>
          <p:cNvPr id="87060" name="Text Box 20">
            <a:extLst>
              <a:ext uri="{FF2B5EF4-FFF2-40B4-BE49-F238E27FC236}">
                <a16:creationId xmlns:a16="http://schemas.microsoft.com/office/drawing/2014/main" id="{137A18A2-174F-4171-9261-5E4DE3FB4B19}"/>
              </a:ext>
            </a:extLst>
          </p:cNvPr>
          <p:cNvSpPr txBox="1">
            <a:spLocks noChangeArrowheads="1"/>
          </p:cNvSpPr>
          <p:nvPr/>
        </p:nvSpPr>
        <p:spPr bwMode="auto">
          <a:xfrm>
            <a:off x="4038601" y="5105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quickSort(arr,2,2)</a:t>
            </a:r>
          </a:p>
        </p:txBody>
      </p:sp>
      <p:sp>
        <p:nvSpPr>
          <p:cNvPr id="87061" name="Line 21">
            <a:extLst>
              <a:ext uri="{FF2B5EF4-FFF2-40B4-BE49-F238E27FC236}">
                <a16:creationId xmlns:a16="http://schemas.microsoft.com/office/drawing/2014/main" id="{05EB1474-4737-47DF-A0C0-FB6FC6BDFBCC}"/>
              </a:ext>
            </a:extLst>
          </p:cNvPr>
          <p:cNvSpPr>
            <a:spLocks noChangeShapeType="1"/>
          </p:cNvSpPr>
          <p:nvPr/>
        </p:nvSpPr>
        <p:spPr bwMode="auto">
          <a:xfrm flipH="1">
            <a:off x="2286000" y="3886200"/>
            <a:ext cx="16764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7062" name="Line 22">
            <a:extLst>
              <a:ext uri="{FF2B5EF4-FFF2-40B4-BE49-F238E27FC236}">
                <a16:creationId xmlns:a16="http://schemas.microsoft.com/office/drawing/2014/main" id="{FCA711CD-7B13-4B9A-ADC8-29724DCE2E5E}"/>
              </a:ext>
            </a:extLst>
          </p:cNvPr>
          <p:cNvSpPr>
            <a:spLocks noChangeShapeType="1"/>
          </p:cNvSpPr>
          <p:nvPr/>
        </p:nvSpPr>
        <p:spPr bwMode="auto">
          <a:xfrm>
            <a:off x="3962400" y="3886200"/>
            <a:ext cx="9144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7063" name="Text Box 23">
            <a:extLst>
              <a:ext uri="{FF2B5EF4-FFF2-40B4-BE49-F238E27FC236}">
                <a16:creationId xmlns:a16="http://schemas.microsoft.com/office/drawing/2014/main" id="{50F09B55-404D-4430-9D1E-0545CEDAEE2F}"/>
              </a:ext>
            </a:extLst>
          </p:cNvPr>
          <p:cNvSpPr txBox="1">
            <a:spLocks noChangeArrowheads="1"/>
          </p:cNvSpPr>
          <p:nvPr/>
        </p:nvSpPr>
        <p:spPr bwMode="auto">
          <a:xfrm>
            <a:off x="2286000" y="5857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87064" name="Text Box 24">
            <a:extLst>
              <a:ext uri="{FF2B5EF4-FFF2-40B4-BE49-F238E27FC236}">
                <a16:creationId xmlns:a16="http://schemas.microsoft.com/office/drawing/2014/main" id="{AA5DC4DB-AFF3-42A3-8377-54744D84EDD6}"/>
              </a:ext>
            </a:extLst>
          </p:cNvPr>
          <p:cNvSpPr txBox="1">
            <a:spLocks noChangeArrowheads="1"/>
          </p:cNvSpPr>
          <p:nvPr/>
        </p:nvSpPr>
        <p:spPr bwMode="auto">
          <a:xfrm>
            <a:off x="4876800" y="5857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7065" name="Text Box 25">
            <a:extLst>
              <a:ext uri="{FF2B5EF4-FFF2-40B4-BE49-F238E27FC236}">
                <a16:creationId xmlns:a16="http://schemas.microsoft.com/office/drawing/2014/main" id="{50ADD32A-FDC8-4E43-B0D1-116AC1CEC75C}"/>
              </a:ext>
            </a:extLst>
          </p:cNvPr>
          <p:cNvSpPr txBox="1">
            <a:spLocks noChangeArrowheads="1"/>
          </p:cNvSpPr>
          <p:nvPr/>
        </p:nvSpPr>
        <p:spPr bwMode="auto">
          <a:xfrm>
            <a:off x="2438400" y="5553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87066" name="Text Box 26">
            <a:extLst>
              <a:ext uri="{FF2B5EF4-FFF2-40B4-BE49-F238E27FC236}">
                <a16:creationId xmlns:a16="http://schemas.microsoft.com/office/drawing/2014/main" id="{95578D7A-0118-4806-9E3F-49F65204CC30}"/>
              </a:ext>
            </a:extLst>
          </p:cNvPr>
          <p:cNvSpPr txBox="1">
            <a:spLocks noChangeArrowheads="1"/>
          </p:cNvSpPr>
          <p:nvPr/>
        </p:nvSpPr>
        <p:spPr bwMode="auto">
          <a:xfrm>
            <a:off x="5060950" y="5553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87067" name="Text Box 27">
            <a:extLst>
              <a:ext uri="{FF2B5EF4-FFF2-40B4-BE49-F238E27FC236}">
                <a16:creationId xmlns:a16="http://schemas.microsoft.com/office/drawing/2014/main" id="{8FC2BDD2-B5C0-4318-B628-10384D09DDEF}"/>
              </a:ext>
            </a:extLst>
          </p:cNvPr>
          <p:cNvSpPr txBox="1">
            <a:spLocks noChangeArrowheads="1"/>
          </p:cNvSpPr>
          <p:nvPr/>
        </p:nvSpPr>
        <p:spPr bwMode="auto">
          <a:xfrm>
            <a:off x="7620001" y="25146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87068" name="Text Box 28">
            <a:extLst>
              <a:ext uri="{FF2B5EF4-FFF2-40B4-BE49-F238E27FC236}">
                <a16:creationId xmlns:a16="http://schemas.microsoft.com/office/drawing/2014/main" id="{E4B12BA5-24BB-4442-A209-08DF18AE075B}"/>
              </a:ext>
            </a:extLst>
          </p:cNvPr>
          <p:cNvSpPr txBox="1">
            <a:spLocks noChangeArrowheads="1"/>
          </p:cNvSpPr>
          <p:nvPr/>
        </p:nvSpPr>
        <p:spPr bwMode="auto">
          <a:xfrm>
            <a:off x="8153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9</a:t>
            </a:r>
          </a:p>
        </p:txBody>
      </p:sp>
      <p:sp>
        <p:nvSpPr>
          <p:cNvPr id="87069" name="Text Box 29">
            <a:extLst>
              <a:ext uri="{FF2B5EF4-FFF2-40B4-BE49-F238E27FC236}">
                <a16:creationId xmlns:a16="http://schemas.microsoft.com/office/drawing/2014/main" id="{49EB0367-2D63-4988-87CC-A73FF3B165B9}"/>
              </a:ext>
            </a:extLst>
          </p:cNvPr>
          <p:cNvSpPr txBox="1">
            <a:spLocks noChangeArrowheads="1"/>
          </p:cNvSpPr>
          <p:nvPr/>
        </p:nvSpPr>
        <p:spPr bwMode="auto">
          <a:xfrm>
            <a:off x="8839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87070" name="Text Box 30">
            <a:extLst>
              <a:ext uri="{FF2B5EF4-FFF2-40B4-BE49-F238E27FC236}">
                <a16:creationId xmlns:a16="http://schemas.microsoft.com/office/drawing/2014/main" id="{B91D328D-3632-48CF-83ED-61A444E7FD55}"/>
              </a:ext>
            </a:extLst>
          </p:cNvPr>
          <p:cNvSpPr txBox="1">
            <a:spLocks noChangeArrowheads="1"/>
          </p:cNvSpPr>
          <p:nvPr/>
        </p:nvSpPr>
        <p:spPr bwMode="auto">
          <a:xfrm>
            <a:off x="83058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87071" name="Text Box 31">
            <a:extLst>
              <a:ext uri="{FF2B5EF4-FFF2-40B4-BE49-F238E27FC236}">
                <a16:creationId xmlns:a16="http://schemas.microsoft.com/office/drawing/2014/main" id="{F0AC928A-7DB1-4FAD-99F8-84020364BA9C}"/>
              </a:ext>
            </a:extLst>
          </p:cNvPr>
          <p:cNvSpPr txBox="1">
            <a:spLocks noChangeArrowheads="1"/>
          </p:cNvSpPr>
          <p:nvPr/>
        </p:nvSpPr>
        <p:spPr bwMode="auto">
          <a:xfrm>
            <a:off x="89916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7072" name="Rectangle 32">
            <a:extLst>
              <a:ext uri="{FF2B5EF4-FFF2-40B4-BE49-F238E27FC236}">
                <a16:creationId xmlns:a16="http://schemas.microsoft.com/office/drawing/2014/main" id="{D6429588-4D75-457F-A9D8-52A11926D457}"/>
              </a:ext>
            </a:extLst>
          </p:cNvPr>
          <p:cNvSpPr>
            <a:spLocks noChangeArrowheads="1"/>
          </p:cNvSpPr>
          <p:nvPr/>
        </p:nvSpPr>
        <p:spPr bwMode="auto">
          <a:xfrm>
            <a:off x="7620001" y="2743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partition(arr,4,5)</a:t>
            </a:r>
          </a:p>
        </p:txBody>
      </p:sp>
      <p:sp>
        <p:nvSpPr>
          <p:cNvPr id="87073" name="Line 33">
            <a:extLst>
              <a:ext uri="{FF2B5EF4-FFF2-40B4-BE49-F238E27FC236}">
                <a16:creationId xmlns:a16="http://schemas.microsoft.com/office/drawing/2014/main" id="{6E9C31B4-3D29-4580-9E1D-405F15BC4F78}"/>
              </a:ext>
            </a:extLst>
          </p:cNvPr>
          <p:cNvSpPr>
            <a:spLocks noChangeShapeType="1"/>
          </p:cNvSpPr>
          <p:nvPr/>
        </p:nvSpPr>
        <p:spPr bwMode="auto">
          <a:xfrm flipH="1">
            <a:off x="8382000" y="2057400"/>
            <a:ext cx="304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7074" name="Line 34">
            <a:extLst>
              <a:ext uri="{FF2B5EF4-FFF2-40B4-BE49-F238E27FC236}">
                <a16:creationId xmlns:a16="http://schemas.microsoft.com/office/drawing/2014/main" id="{A9FFC71D-4EB4-4F00-8A6E-4329647BB8E4}"/>
              </a:ext>
            </a:extLst>
          </p:cNvPr>
          <p:cNvSpPr>
            <a:spLocks noChangeShapeType="1"/>
          </p:cNvSpPr>
          <p:nvPr/>
        </p:nvSpPr>
        <p:spPr bwMode="auto">
          <a:xfrm>
            <a:off x="8686800" y="2057400"/>
            <a:ext cx="304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7075" name="Text Box 35">
            <a:extLst>
              <a:ext uri="{FF2B5EF4-FFF2-40B4-BE49-F238E27FC236}">
                <a16:creationId xmlns:a16="http://schemas.microsoft.com/office/drawing/2014/main" id="{8AB7C550-EC39-4573-ADEF-E8A5A29FA207}"/>
              </a:ext>
            </a:extLst>
          </p:cNvPr>
          <p:cNvSpPr txBox="1">
            <a:spLocks noChangeArrowheads="1"/>
          </p:cNvSpPr>
          <p:nvPr/>
        </p:nvSpPr>
        <p:spPr bwMode="auto">
          <a:xfrm>
            <a:off x="8686800" y="2133600"/>
            <a:ext cx="1841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quickSort(arr,6,5)</a:t>
            </a:r>
          </a:p>
        </p:txBody>
      </p:sp>
    </p:spTree>
    <p:extLst>
      <p:ext uri="{BB962C8B-B14F-4D97-AF65-F5344CB8AC3E}">
        <p14:creationId xmlns:p14="http://schemas.microsoft.com/office/powerpoint/2010/main" val="370372444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a:extLst>
              <a:ext uri="{FF2B5EF4-FFF2-40B4-BE49-F238E27FC236}">
                <a16:creationId xmlns:a16="http://schemas.microsoft.com/office/drawing/2014/main" id="{2230E4D3-ECC6-4CEB-8DF2-32B787E98059}"/>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89091" name="Text Box 3">
            <a:extLst>
              <a:ext uri="{FF2B5EF4-FFF2-40B4-BE49-F238E27FC236}">
                <a16:creationId xmlns:a16="http://schemas.microsoft.com/office/drawing/2014/main" id="{4128D710-4DA4-482B-B5B3-982498290EA6}"/>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89092" name="Line 4">
            <a:extLst>
              <a:ext uri="{FF2B5EF4-FFF2-40B4-BE49-F238E27FC236}">
                <a16:creationId xmlns:a16="http://schemas.microsoft.com/office/drawing/2014/main" id="{396CA4A8-3F55-40E5-976D-ADCFF573D21F}"/>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9093" name="Line 5">
            <a:extLst>
              <a:ext uri="{FF2B5EF4-FFF2-40B4-BE49-F238E27FC236}">
                <a16:creationId xmlns:a16="http://schemas.microsoft.com/office/drawing/2014/main" id="{0970A4B2-5A84-476B-AB41-45C8CC449BC4}"/>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9094" name="Text Box 6">
            <a:extLst>
              <a:ext uri="{FF2B5EF4-FFF2-40B4-BE49-F238E27FC236}">
                <a16:creationId xmlns:a16="http://schemas.microsoft.com/office/drawing/2014/main" id="{4BCDE45A-8D10-4D73-9309-48A0DB7D4C68}"/>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89095" name="Text Box 7">
            <a:extLst>
              <a:ext uri="{FF2B5EF4-FFF2-40B4-BE49-F238E27FC236}">
                <a16:creationId xmlns:a16="http://schemas.microsoft.com/office/drawing/2014/main" id="{E73584C9-90D3-4191-896D-034EBDB72208}"/>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89096" name="Text Box 8">
            <a:extLst>
              <a:ext uri="{FF2B5EF4-FFF2-40B4-BE49-F238E27FC236}">
                <a16:creationId xmlns:a16="http://schemas.microsoft.com/office/drawing/2014/main" id="{62C8E837-EAB4-45A6-BF72-B82950DCDF2F}"/>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9097" name="Text Box 9">
            <a:extLst>
              <a:ext uri="{FF2B5EF4-FFF2-40B4-BE49-F238E27FC236}">
                <a16:creationId xmlns:a16="http://schemas.microsoft.com/office/drawing/2014/main" id="{1C23D515-BD81-48FF-B254-6A0A2831BD87}"/>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89098" name="Text Box 10">
            <a:extLst>
              <a:ext uri="{FF2B5EF4-FFF2-40B4-BE49-F238E27FC236}">
                <a16:creationId xmlns:a16="http://schemas.microsoft.com/office/drawing/2014/main" id="{068C1513-E034-453A-B084-806CD745B901}"/>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89099" name="Line 11">
            <a:extLst>
              <a:ext uri="{FF2B5EF4-FFF2-40B4-BE49-F238E27FC236}">
                <a16:creationId xmlns:a16="http://schemas.microsoft.com/office/drawing/2014/main" id="{40747FE9-78DE-4705-B6EC-572E9D9D15E3}"/>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9100" name="Line 12">
            <a:extLst>
              <a:ext uri="{FF2B5EF4-FFF2-40B4-BE49-F238E27FC236}">
                <a16:creationId xmlns:a16="http://schemas.microsoft.com/office/drawing/2014/main" id="{AC50B928-6A70-4AB6-9B27-0C763C1EBB54}"/>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9101" name="Text Box 13">
            <a:extLst>
              <a:ext uri="{FF2B5EF4-FFF2-40B4-BE49-F238E27FC236}">
                <a16:creationId xmlns:a16="http://schemas.microsoft.com/office/drawing/2014/main" id="{27A659C3-C2D8-4A11-9AB3-91082FBA94E8}"/>
              </a:ext>
            </a:extLst>
          </p:cNvPr>
          <p:cNvSpPr txBox="1">
            <a:spLocks noChangeArrowheads="1"/>
          </p:cNvSpPr>
          <p:nvPr/>
        </p:nvSpPr>
        <p:spPr bwMode="auto">
          <a:xfrm>
            <a:off x="31242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quickSort(arr,1,2)</a:t>
            </a:r>
          </a:p>
        </p:txBody>
      </p:sp>
      <p:sp>
        <p:nvSpPr>
          <p:cNvPr id="89102" name="Text Box 14">
            <a:extLst>
              <a:ext uri="{FF2B5EF4-FFF2-40B4-BE49-F238E27FC236}">
                <a16:creationId xmlns:a16="http://schemas.microsoft.com/office/drawing/2014/main" id="{45826AC9-208D-47B5-8481-64CF3287CA75}"/>
              </a:ext>
            </a:extLst>
          </p:cNvPr>
          <p:cNvSpPr txBox="1">
            <a:spLocks noChangeArrowheads="1"/>
          </p:cNvSpPr>
          <p:nvPr/>
        </p:nvSpPr>
        <p:spPr bwMode="auto">
          <a:xfrm>
            <a:off x="55626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quickSort(arr,3,3)</a:t>
            </a:r>
          </a:p>
        </p:txBody>
      </p:sp>
      <p:sp>
        <p:nvSpPr>
          <p:cNvPr id="89103" name="Text Box 15">
            <a:extLst>
              <a:ext uri="{FF2B5EF4-FFF2-40B4-BE49-F238E27FC236}">
                <a16:creationId xmlns:a16="http://schemas.microsoft.com/office/drawing/2014/main" id="{E8496FBA-6870-47AE-9721-B87208D32A36}"/>
              </a:ext>
            </a:extLst>
          </p:cNvPr>
          <p:cNvSpPr txBox="1">
            <a:spLocks noChangeArrowheads="1"/>
          </p:cNvSpPr>
          <p:nvPr/>
        </p:nvSpPr>
        <p:spPr bwMode="auto">
          <a:xfrm>
            <a:off x="62484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89104" name="Text Box 16">
            <a:extLst>
              <a:ext uri="{FF2B5EF4-FFF2-40B4-BE49-F238E27FC236}">
                <a16:creationId xmlns:a16="http://schemas.microsoft.com/office/drawing/2014/main" id="{F299E41D-4329-4C66-9838-8C34E53789B5}"/>
              </a:ext>
            </a:extLst>
          </p:cNvPr>
          <p:cNvSpPr txBox="1">
            <a:spLocks noChangeArrowheads="1"/>
          </p:cNvSpPr>
          <p:nvPr/>
        </p:nvSpPr>
        <p:spPr bwMode="auto">
          <a:xfrm>
            <a:off x="643255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9105" name="Line 17">
            <a:extLst>
              <a:ext uri="{FF2B5EF4-FFF2-40B4-BE49-F238E27FC236}">
                <a16:creationId xmlns:a16="http://schemas.microsoft.com/office/drawing/2014/main" id="{3493F831-9F3C-4360-97AB-91D6B5336B43}"/>
              </a:ext>
            </a:extLst>
          </p:cNvPr>
          <p:cNvSpPr>
            <a:spLocks noChangeShapeType="1"/>
          </p:cNvSpPr>
          <p:nvPr/>
        </p:nvSpPr>
        <p:spPr bwMode="auto">
          <a:xfrm flipH="1">
            <a:off x="4191000" y="2819400"/>
            <a:ext cx="1600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9106" name="Line 18">
            <a:extLst>
              <a:ext uri="{FF2B5EF4-FFF2-40B4-BE49-F238E27FC236}">
                <a16:creationId xmlns:a16="http://schemas.microsoft.com/office/drawing/2014/main" id="{C068BB3B-9D31-48DF-BC96-25B13B5F4CD8}"/>
              </a:ext>
            </a:extLst>
          </p:cNvPr>
          <p:cNvSpPr>
            <a:spLocks noChangeShapeType="1"/>
          </p:cNvSpPr>
          <p:nvPr/>
        </p:nvSpPr>
        <p:spPr bwMode="auto">
          <a:xfrm>
            <a:off x="5791200" y="2819400"/>
            <a:ext cx="914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9107" name="Text Box 19">
            <a:extLst>
              <a:ext uri="{FF2B5EF4-FFF2-40B4-BE49-F238E27FC236}">
                <a16:creationId xmlns:a16="http://schemas.microsoft.com/office/drawing/2014/main" id="{181AD766-DF38-489B-A4A5-5D813758F3D0}"/>
              </a:ext>
            </a:extLst>
          </p:cNvPr>
          <p:cNvSpPr txBox="1">
            <a:spLocks noChangeArrowheads="1"/>
          </p:cNvSpPr>
          <p:nvPr/>
        </p:nvSpPr>
        <p:spPr bwMode="auto">
          <a:xfrm>
            <a:off x="1676401" y="5105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quickSort(arr,1,1)</a:t>
            </a:r>
          </a:p>
        </p:txBody>
      </p:sp>
      <p:sp>
        <p:nvSpPr>
          <p:cNvPr id="89108" name="Text Box 20">
            <a:extLst>
              <a:ext uri="{FF2B5EF4-FFF2-40B4-BE49-F238E27FC236}">
                <a16:creationId xmlns:a16="http://schemas.microsoft.com/office/drawing/2014/main" id="{6A649E98-BFD8-4647-A40C-C4C8228F137F}"/>
              </a:ext>
            </a:extLst>
          </p:cNvPr>
          <p:cNvSpPr txBox="1">
            <a:spLocks noChangeArrowheads="1"/>
          </p:cNvSpPr>
          <p:nvPr/>
        </p:nvSpPr>
        <p:spPr bwMode="auto">
          <a:xfrm>
            <a:off x="4038601" y="5105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quickSort(arr,2,2)</a:t>
            </a:r>
          </a:p>
        </p:txBody>
      </p:sp>
      <p:sp>
        <p:nvSpPr>
          <p:cNvPr id="89109" name="Line 21">
            <a:extLst>
              <a:ext uri="{FF2B5EF4-FFF2-40B4-BE49-F238E27FC236}">
                <a16:creationId xmlns:a16="http://schemas.microsoft.com/office/drawing/2014/main" id="{EFEC3E71-5198-44B0-A8D9-C511992468E8}"/>
              </a:ext>
            </a:extLst>
          </p:cNvPr>
          <p:cNvSpPr>
            <a:spLocks noChangeShapeType="1"/>
          </p:cNvSpPr>
          <p:nvPr/>
        </p:nvSpPr>
        <p:spPr bwMode="auto">
          <a:xfrm flipH="1">
            <a:off x="2286000" y="3886200"/>
            <a:ext cx="16764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9110" name="Line 22">
            <a:extLst>
              <a:ext uri="{FF2B5EF4-FFF2-40B4-BE49-F238E27FC236}">
                <a16:creationId xmlns:a16="http://schemas.microsoft.com/office/drawing/2014/main" id="{EA33691A-9C76-4B7A-9BF3-6E02C69C0260}"/>
              </a:ext>
            </a:extLst>
          </p:cNvPr>
          <p:cNvSpPr>
            <a:spLocks noChangeShapeType="1"/>
          </p:cNvSpPr>
          <p:nvPr/>
        </p:nvSpPr>
        <p:spPr bwMode="auto">
          <a:xfrm>
            <a:off x="3962400" y="3886200"/>
            <a:ext cx="9144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9111" name="Text Box 23">
            <a:extLst>
              <a:ext uri="{FF2B5EF4-FFF2-40B4-BE49-F238E27FC236}">
                <a16:creationId xmlns:a16="http://schemas.microsoft.com/office/drawing/2014/main" id="{08746BB9-F98C-4DBA-AB53-A589CB2BFF4F}"/>
              </a:ext>
            </a:extLst>
          </p:cNvPr>
          <p:cNvSpPr txBox="1">
            <a:spLocks noChangeArrowheads="1"/>
          </p:cNvSpPr>
          <p:nvPr/>
        </p:nvSpPr>
        <p:spPr bwMode="auto">
          <a:xfrm>
            <a:off x="2286000" y="5857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89112" name="Text Box 24">
            <a:extLst>
              <a:ext uri="{FF2B5EF4-FFF2-40B4-BE49-F238E27FC236}">
                <a16:creationId xmlns:a16="http://schemas.microsoft.com/office/drawing/2014/main" id="{5D316808-D4F0-48D1-857F-6AA498F59CAB}"/>
              </a:ext>
            </a:extLst>
          </p:cNvPr>
          <p:cNvSpPr txBox="1">
            <a:spLocks noChangeArrowheads="1"/>
          </p:cNvSpPr>
          <p:nvPr/>
        </p:nvSpPr>
        <p:spPr bwMode="auto">
          <a:xfrm>
            <a:off x="4876800" y="5857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9113" name="Text Box 25">
            <a:extLst>
              <a:ext uri="{FF2B5EF4-FFF2-40B4-BE49-F238E27FC236}">
                <a16:creationId xmlns:a16="http://schemas.microsoft.com/office/drawing/2014/main" id="{1D1049B1-AB10-47F0-9F0F-DE7F06481B83}"/>
              </a:ext>
            </a:extLst>
          </p:cNvPr>
          <p:cNvSpPr txBox="1">
            <a:spLocks noChangeArrowheads="1"/>
          </p:cNvSpPr>
          <p:nvPr/>
        </p:nvSpPr>
        <p:spPr bwMode="auto">
          <a:xfrm>
            <a:off x="2438400" y="5553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89114" name="Text Box 26">
            <a:extLst>
              <a:ext uri="{FF2B5EF4-FFF2-40B4-BE49-F238E27FC236}">
                <a16:creationId xmlns:a16="http://schemas.microsoft.com/office/drawing/2014/main" id="{B37E3604-95D2-4C0B-90FF-2E22D179ABF8}"/>
              </a:ext>
            </a:extLst>
          </p:cNvPr>
          <p:cNvSpPr txBox="1">
            <a:spLocks noChangeArrowheads="1"/>
          </p:cNvSpPr>
          <p:nvPr/>
        </p:nvSpPr>
        <p:spPr bwMode="auto">
          <a:xfrm>
            <a:off x="5060950" y="5553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89115" name="Text Box 27">
            <a:extLst>
              <a:ext uri="{FF2B5EF4-FFF2-40B4-BE49-F238E27FC236}">
                <a16:creationId xmlns:a16="http://schemas.microsoft.com/office/drawing/2014/main" id="{87B5D7EA-98F2-45FC-867D-C8F7E56462D6}"/>
              </a:ext>
            </a:extLst>
          </p:cNvPr>
          <p:cNvSpPr txBox="1">
            <a:spLocks noChangeArrowheads="1"/>
          </p:cNvSpPr>
          <p:nvPr/>
        </p:nvSpPr>
        <p:spPr bwMode="auto">
          <a:xfrm>
            <a:off x="7620001" y="25146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89116" name="Text Box 28">
            <a:extLst>
              <a:ext uri="{FF2B5EF4-FFF2-40B4-BE49-F238E27FC236}">
                <a16:creationId xmlns:a16="http://schemas.microsoft.com/office/drawing/2014/main" id="{EB24BA07-C54C-4A2E-A54A-784F95BBD2C5}"/>
              </a:ext>
            </a:extLst>
          </p:cNvPr>
          <p:cNvSpPr txBox="1">
            <a:spLocks noChangeArrowheads="1"/>
          </p:cNvSpPr>
          <p:nvPr/>
        </p:nvSpPr>
        <p:spPr bwMode="auto">
          <a:xfrm>
            <a:off x="8153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9</a:t>
            </a:r>
          </a:p>
        </p:txBody>
      </p:sp>
      <p:sp>
        <p:nvSpPr>
          <p:cNvPr id="89117" name="Text Box 29">
            <a:extLst>
              <a:ext uri="{FF2B5EF4-FFF2-40B4-BE49-F238E27FC236}">
                <a16:creationId xmlns:a16="http://schemas.microsoft.com/office/drawing/2014/main" id="{2770D382-3517-4F36-A540-B248146F051E}"/>
              </a:ext>
            </a:extLst>
          </p:cNvPr>
          <p:cNvSpPr txBox="1">
            <a:spLocks noChangeArrowheads="1"/>
          </p:cNvSpPr>
          <p:nvPr/>
        </p:nvSpPr>
        <p:spPr bwMode="auto">
          <a:xfrm>
            <a:off x="8839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89118" name="Text Box 30">
            <a:extLst>
              <a:ext uri="{FF2B5EF4-FFF2-40B4-BE49-F238E27FC236}">
                <a16:creationId xmlns:a16="http://schemas.microsoft.com/office/drawing/2014/main" id="{0FE6E3C0-7EF2-4C1F-A1F5-8B974054D19B}"/>
              </a:ext>
            </a:extLst>
          </p:cNvPr>
          <p:cNvSpPr txBox="1">
            <a:spLocks noChangeArrowheads="1"/>
          </p:cNvSpPr>
          <p:nvPr/>
        </p:nvSpPr>
        <p:spPr bwMode="auto">
          <a:xfrm>
            <a:off x="83058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89119" name="Text Box 31">
            <a:extLst>
              <a:ext uri="{FF2B5EF4-FFF2-40B4-BE49-F238E27FC236}">
                <a16:creationId xmlns:a16="http://schemas.microsoft.com/office/drawing/2014/main" id="{15BADA11-6279-4BA2-85E1-9A3047E0E8FB}"/>
              </a:ext>
            </a:extLst>
          </p:cNvPr>
          <p:cNvSpPr txBox="1">
            <a:spLocks noChangeArrowheads="1"/>
          </p:cNvSpPr>
          <p:nvPr/>
        </p:nvSpPr>
        <p:spPr bwMode="auto">
          <a:xfrm>
            <a:off x="89916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9121" name="Line 33">
            <a:extLst>
              <a:ext uri="{FF2B5EF4-FFF2-40B4-BE49-F238E27FC236}">
                <a16:creationId xmlns:a16="http://schemas.microsoft.com/office/drawing/2014/main" id="{1ED1FC34-553C-40FF-AB00-17F1E54C8C22}"/>
              </a:ext>
            </a:extLst>
          </p:cNvPr>
          <p:cNvSpPr>
            <a:spLocks noChangeShapeType="1"/>
          </p:cNvSpPr>
          <p:nvPr/>
        </p:nvSpPr>
        <p:spPr bwMode="auto">
          <a:xfrm flipH="1">
            <a:off x="8382000" y="2057400"/>
            <a:ext cx="304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9122" name="Line 34">
            <a:extLst>
              <a:ext uri="{FF2B5EF4-FFF2-40B4-BE49-F238E27FC236}">
                <a16:creationId xmlns:a16="http://schemas.microsoft.com/office/drawing/2014/main" id="{879C2FBE-E218-4779-8CFB-0BB105624298}"/>
              </a:ext>
            </a:extLst>
          </p:cNvPr>
          <p:cNvSpPr>
            <a:spLocks noChangeShapeType="1"/>
          </p:cNvSpPr>
          <p:nvPr/>
        </p:nvSpPr>
        <p:spPr bwMode="auto">
          <a:xfrm>
            <a:off x="8686800" y="2057400"/>
            <a:ext cx="304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9123" name="Text Box 35">
            <a:extLst>
              <a:ext uri="{FF2B5EF4-FFF2-40B4-BE49-F238E27FC236}">
                <a16:creationId xmlns:a16="http://schemas.microsoft.com/office/drawing/2014/main" id="{2BDA94B0-9301-4B97-B73D-3C28FCDD0318}"/>
              </a:ext>
            </a:extLst>
          </p:cNvPr>
          <p:cNvSpPr txBox="1">
            <a:spLocks noChangeArrowheads="1"/>
          </p:cNvSpPr>
          <p:nvPr/>
        </p:nvSpPr>
        <p:spPr bwMode="auto">
          <a:xfrm>
            <a:off x="8686800" y="2133600"/>
            <a:ext cx="1841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quickSort(arr,6,5)</a:t>
            </a:r>
          </a:p>
        </p:txBody>
      </p:sp>
    </p:spTree>
    <p:extLst>
      <p:ext uri="{BB962C8B-B14F-4D97-AF65-F5344CB8AC3E}">
        <p14:creationId xmlns:p14="http://schemas.microsoft.com/office/powerpoint/2010/main" val="131323424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a:extLst>
              <a:ext uri="{FF2B5EF4-FFF2-40B4-BE49-F238E27FC236}">
                <a16:creationId xmlns:a16="http://schemas.microsoft.com/office/drawing/2014/main" id="{6B6EDA2A-4531-43DC-AADD-F19D30BF8B48}"/>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90115" name="Text Box 3">
            <a:extLst>
              <a:ext uri="{FF2B5EF4-FFF2-40B4-BE49-F238E27FC236}">
                <a16:creationId xmlns:a16="http://schemas.microsoft.com/office/drawing/2014/main" id="{70968CE1-34EE-4D15-BCE4-E4C5B561A194}"/>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90116" name="Line 4">
            <a:extLst>
              <a:ext uri="{FF2B5EF4-FFF2-40B4-BE49-F238E27FC236}">
                <a16:creationId xmlns:a16="http://schemas.microsoft.com/office/drawing/2014/main" id="{F19F2CCA-96E9-40E7-8D51-0C74FC87CE89}"/>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0117" name="Line 5">
            <a:extLst>
              <a:ext uri="{FF2B5EF4-FFF2-40B4-BE49-F238E27FC236}">
                <a16:creationId xmlns:a16="http://schemas.microsoft.com/office/drawing/2014/main" id="{05A04BD1-7464-4D95-B9CF-68B394972C63}"/>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0118" name="Text Box 6">
            <a:extLst>
              <a:ext uri="{FF2B5EF4-FFF2-40B4-BE49-F238E27FC236}">
                <a16:creationId xmlns:a16="http://schemas.microsoft.com/office/drawing/2014/main" id="{E9898E44-0259-462E-B1DD-5E6FBA8B2391}"/>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90119" name="Text Box 7">
            <a:extLst>
              <a:ext uri="{FF2B5EF4-FFF2-40B4-BE49-F238E27FC236}">
                <a16:creationId xmlns:a16="http://schemas.microsoft.com/office/drawing/2014/main" id="{B0F001C9-95D0-42A9-A251-C1489812D6BF}"/>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90120" name="Text Box 8">
            <a:extLst>
              <a:ext uri="{FF2B5EF4-FFF2-40B4-BE49-F238E27FC236}">
                <a16:creationId xmlns:a16="http://schemas.microsoft.com/office/drawing/2014/main" id="{A631FB0A-7644-4D57-98A3-44C6DD8D94C9}"/>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90121" name="Text Box 9">
            <a:extLst>
              <a:ext uri="{FF2B5EF4-FFF2-40B4-BE49-F238E27FC236}">
                <a16:creationId xmlns:a16="http://schemas.microsoft.com/office/drawing/2014/main" id="{5C9BFF2B-8217-47E3-A262-8347F64DC4FA}"/>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90122" name="Text Box 10">
            <a:extLst>
              <a:ext uri="{FF2B5EF4-FFF2-40B4-BE49-F238E27FC236}">
                <a16:creationId xmlns:a16="http://schemas.microsoft.com/office/drawing/2014/main" id="{76F56F19-6CD3-4F5F-82A2-2980D37A34C4}"/>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90123" name="Line 11">
            <a:extLst>
              <a:ext uri="{FF2B5EF4-FFF2-40B4-BE49-F238E27FC236}">
                <a16:creationId xmlns:a16="http://schemas.microsoft.com/office/drawing/2014/main" id="{3E8AC303-DFA7-4951-B23B-FCEF15A9CBA4}"/>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0124" name="Line 12">
            <a:extLst>
              <a:ext uri="{FF2B5EF4-FFF2-40B4-BE49-F238E27FC236}">
                <a16:creationId xmlns:a16="http://schemas.microsoft.com/office/drawing/2014/main" id="{5EDCF410-F009-403C-996E-327F7D4820AF}"/>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0125" name="Text Box 13">
            <a:extLst>
              <a:ext uri="{FF2B5EF4-FFF2-40B4-BE49-F238E27FC236}">
                <a16:creationId xmlns:a16="http://schemas.microsoft.com/office/drawing/2014/main" id="{B1E2ABEC-4930-4DD4-8C97-83C0CAFD2F90}"/>
              </a:ext>
            </a:extLst>
          </p:cNvPr>
          <p:cNvSpPr txBox="1">
            <a:spLocks noChangeArrowheads="1"/>
          </p:cNvSpPr>
          <p:nvPr/>
        </p:nvSpPr>
        <p:spPr bwMode="auto">
          <a:xfrm>
            <a:off x="31242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quickSort(arr,1,2)</a:t>
            </a:r>
          </a:p>
        </p:txBody>
      </p:sp>
      <p:sp>
        <p:nvSpPr>
          <p:cNvPr id="90126" name="Text Box 14">
            <a:extLst>
              <a:ext uri="{FF2B5EF4-FFF2-40B4-BE49-F238E27FC236}">
                <a16:creationId xmlns:a16="http://schemas.microsoft.com/office/drawing/2014/main" id="{E78F961A-C9F6-466F-B724-26B443D1DF8B}"/>
              </a:ext>
            </a:extLst>
          </p:cNvPr>
          <p:cNvSpPr txBox="1">
            <a:spLocks noChangeArrowheads="1"/>
          </p:cNvSpPr>
          <p:nvPr/>
        </p:nvSpPr>
        <p:spPr bwMode="auto">
          <a:xfrm>
            <a:off x="55626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quickSort(arr,3,3)</a:t>
            </a:r>
          </a:p>
        </p:txBody>
      </p:sp>
      <p:sp>
        <p:nvSpPr>
          <p:cNvPr id="90127" name="Text Box 15">
            <a:extLst>
              <a:ext uri="{FF2B5EF4-FFF2-40B4-BE49-F238E27FC236}">
                <a16:creationId xmlns:a16="http://schemas.microsoft.com/office/drawing/2014/main" id="{8CB38A12-B02C-421B-9D2C-146BDBAD4CDD}"/>
              </a:ext>
            </a:extLst>
          </p:cNvPr>
          <p:cNvSpPr txBox="1">
            <a:spLocks noChangeArrowheads="1"/>
          </p:cNvSpPr>
          <p:nvPr/>
        </p:nvSpPr>
        <p:spPr bwMode="auto">
          <a:xfrm>
            <a:off x="62484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90128" name="Text Box 16">
            <a:extLst>
              <a:ext uri="{FF2B5EF4-FFF2-40B4-BE49-F238E27FC236}">
                <a16:creationId xmlns:a16="http://schemas.microsoft.com/office/drawing/2014/main" id="{5791EBFA-BEF2-4C26-94EE-F78874F3D622}"/>
              </a:ext>
            </a:extLst>
          </p:cNvPr>
          <p:cNvSpPr txBox="1">
            <a:spLocks noChangeArrowheads="1"/>
          </p:cNvSpPr>
          <p:nvPr/>
        </p:nvSpPr>
        <p:spPr bwMode="auto">
          <a:xfrm>
            <a:off x="643255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90129" name="Line 17">
            <a:extLst>
              <a:ext uri="{FF2B5EF4-FFF2-40B4-BE49-F238E27FC236}">
                <a16:creationId xmlns:a16="http://schemas.microsoft.com/office/drawing/2014/main" id="{2C6ABF20-0F1D-4E56-96E6-FAA23E9ED447}"/>
              </a:ext>
            </a:extLst>
          </p:cNvPr>
          <p:cNvSpPr>
            <a:spLocks noChangeShapeType="1"/>
          </p:cNvSpPr>
          <p:nvPr/>
        </p:nvSpPr>
        <p:spPr bwMode="auto">
          <a:xfrm flipH="1">
            <a:off x="4191000" y="2819400"/>
            <a:ext cx="1600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0130" name="Line 18">
            <a:extLst>
              <a:ext uri="{FF2B5EF4-FFF2-40B4-BE49-F238E27FC236}">
                <a16:creationId xmlns:a16="http://schemas.microsoft.com/office/drawing/2014/main" id="{5E41AE5D-D9EC-44F1-9C2B-60CD60686BE9}"/>
              </a:ext>
            </a:extLst>
          </p:cNvPr>
          <p:cNvSpPr>
            <a:spLocks noChangeShapeType="1"/>
          </p:cNvSpPr>
          <p:nvPr/>
        </p:nvSpPr>
        <p:spPr bwMode="auto">
          <a:xfrm>
            <a:off x="5791200" y="2819400"/>
            <a:ext cx="914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0131" name="Text Box 19">
            <a:extLst>
              <a:ext uri="{FF2B5EF4-FFF2-40B4-BE49-F238E27FC236}">
                <a16:creationId xmlns:a16="http://schemas.microsoft.com/office/drawing/2014/main" id="{32DCD446-3364-4054-B4D3-DA1B615D3193}"/>
              </a:ext>
            </a:extLst>
          </p:cNvPr>
          <p:cNvSpPr txBox="1">
            <a:spLocks noChangeArrowheads="1"/>
          </p:cNvSpPr>
          <p:nvPr/>
        </p:nvSpPr>
        <p:spPr bwMode="auto">
          <a:xfrm>
            <a:off x="1676401" y="5105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quickSort(arr,1,1)</a:t>
            </a:r>
          </a:p>
        </p:txBody>
      </p:sp>
      <p:sp>
        <p:nvSpPr>
          <p:cNvPr id="90132" name="Text Box 20">
            <a:extLst>
              <a:ext uri="{FF2B5EF4-FFF2-40B4-BE49-F238E27FC236}">
                <a16:creationId xmlns:a16="http://schemas.microsoft.com/office/drawing/2014/main" id="{998ED309-B108-4BA9-B21E-9795B60407ED}"/>
              </a:ext>
            </a:extLst>
          </p:cNvPr>
          <p:cNvSpPr txBox="1">
            <a:spLocks noChangeArrowheads="1"/>
          </p:cNvSpPr>
          <p:nvPr/>
        </p:nvSpPr>
        <p:spPr bwMode="auto">
          <a:xfrm>
            <a:off x="4038601" y="5105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quickSort(arr,2,2)</a:t>
            </a:r>
          </a:p>
        </p:txBody>
      </p:sp>
      <p:sp>
        <p:nvSpPr>
          <p:cNvPr id="90133" name="Line 21">
            <a:extLst>
              <a:ext uri="{FF2B5EF4-FFF2-40B4-BE49-F238E27FC236}">
                <a16:creationId xmlns:a16="http://schemas.microsoft.com/office/drawing/2014/main" id="{9C66B112-08A0-48F4-983C-22F4CD4F55C5}"/>
              </a:ext>
            </a:extLst>
          </p:cNvPr>
          <p:cNvSpPr>
            <a:spLocks noChangeShapeType="1"/>
          </p:cNvSpPr>
          <p:nvPr/>
        </p:nvSpPr>
        <p:spPr bwMode="auto">
          <a:xfrm flipH="1">
            <a:off x="2286000" y="3886200"/>
            <a:ext cx="16764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0134" name="Line 22">
            <a:extLst>
              <a:ext uri="{FF2B5EF4-FFF2-40B4-BE49-F238E27FC236}">
                <a16:creationId xmlns:a16="http://schemas.microsoft.com/office/drawing/2014/main" id="{9E6505A5-C8C2-4612-A47F-8DE26FEE8D7A}"/>
              </a:ext>
            </a:extLst>
          </p:cNvPr>
          <p:cNvSpPr>
            <a:spLocks noChangeShapeType="1"/>
          </p:cNvSpPr>
          <p:nvPr/>
        </p:nvSpPr>
        <p:spPr bwMode="auto">
          <a:xfrm>
            <a:off x="3962400" y="3886200"/>
            <a:ext cx="9144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0135" name="Text Box 23">
            <a:extLst>
              <a:ext uri="{FF2B5EF4-FFF2-40B4-BE49-F238E27FC236}">
                <a16:creationId xmlns:a16="http://schemas.microsoft.com/office/drawing/2014/main" id="{03E21DE3-423D-458A-8496-1529932B3B6E}"/>
              </a:ext>
            </a:extLst>
          </p:cNvPr>
          <p:cNvSpPr txBox="1">
            <a:spLocks noChangeArrowheads="1"/>
          </p:cNvSpPr>
          <p:nvPr/>
        </p:nvSpPr>
        <p:spPr bwMode="auto">
          <a:xfrm>
            <a:off x="2286000" y="5857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90136" name="Text Box 24">
            <a:extLst>
              <a:ext uri="{FF2B5EF4-FFF2-40B4-BE49-F238E27FC236}">
                <a16:creationId xmlns:a16="http://schemas.microsoft.com/office/drawing/2014/main" id="{1DE614E3-749B-47C4-8BBC-F3C70A197021}"/>
              </a:ext>
            </a:extLst>
          </p:cNvPr>
          <p:cNvSpPr txBox="1">
            <a:spLocks noChangeArrowheads="1"/>
          </p:cNvSpPr>
          <p:nvPr/>
        </p:nvSpPr>
        <p:spPr bwMode="auto">
          <a:xfrm>
            <a:off x="4876800" y="5857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90137" name="Text Box 25">
            <a:extLst>
              <a:ext uri="{FF2B5EF4-FFF2-40B4-BE49-F238E27FC236}">
                <a16:creationId xmlns:a16="http://schemas.microsoft.com/office/drawing/2014/main" id="{3E2F728D-0890-4C5A-8B4A-1D63296CD8E0}"/>
              </a:ext>
            </a:extLst>
          </p:cNvPr>
          <p:cNvSpPr txBox="1">
            <a:spLocks noChangeArrowheads="1"/>
          </p:cNvSpPr>
          <p:nvPr/>
        </p:nvSpPr>
        <p:spPr bwMode="auto">
          <a:xfrm>
            <a:off x="2438400" y="5553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90138" name="Text Box 26">
            <a:extLst>
              <a:ext uri="{FF2B5EF4-FFF2-40B4-BE49-F238E27FC236}">
                <a16:creationId xmlns:a16="http://schemas.microsoft.com/office/drawing/2014/main" id="{4B0B7E0B-2159-4120-B9DA-76B8D5AF6A32}"/>
              </a:ext>
            </a:extLst>
          </p:cNvPr>
          <p:cNvSpPr txBox="1">
            <a:spLocks noChangeArrowheads="1"/>
          </p:cNvSpPr>
          <p:nvPr/>
        </p:nvSpPr>
        <p:spPr bwMode="auto">
          <a:xfrm>
            <a:off x="5060950" y="5553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90139" name="Text Box 27">
            <a:extLst>
              <a:ext uri="{FF2B5EF4-FFF2-40B4-BE49-F238E27FC236}">
                <a16:creationId xmlns:a16="http://schemas.microsoft.com/office/drawing/2014/main" id="{49339238-B48B-4D6C-B0EF-5C9BD7763526}"/>
              </a:ext>
            </a:extLst>
          </p:cNvPr>
          <p:cNvSpPr txBox="1">
            <a:spLocks noChangeArrowheads="1"/>
          </p:cNvSpPr>
          <p:nvPr/>
        </p:nvSpPr>
        <p:spPr bwMode="auto">
          <a:xfrm>
            <a:off x="7620001" y="25146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90140" name="Text Box 28">
            <a:extLst>
              <a:ext uri="{FF2B5EF4-FFF2-40B4-BE49-F238E27FC236}">
                <a16:creationId xmlns:a16="http://schemas.microsoft.com/office/drawing/2014/main" id="{49B1435F-3DE4-4308-A5A9-25C326715BE3}"/>
              </a:ext>
            </a:extLst>
          </p:cNvPr>
          <p:cNvSpPr txBox="1">
            <a:spLocks noChangeArrowheads="1"/>
          </p:cNvSpPr>
          <p:nvPr/>
        </p:nvSpPr>
        <p:spPr bwMode="auto">
          <a:xfrm>
            <a:off x="8077200" y="46482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90141" name="Text Box 29">
            <a:extLst>
              <a:ext uri="{FF2B5EF4-FFF2-40B4-BE49-F238E27FC236}">
                <a16:creationId xmlns:a16="http://schemas.microsoft.com/office/drawing/2014/main" id="{4632682A-83A7-4D20-8FCF-8525983FA634}"/>
              </a:ext>
            </a:extLst>
          </p:cNvPr>
          <p:cNvSpPr txBox="1">
            <a:spLocks noChangeArrowheads="1"/>
          </p:cNvSpPr>
          <p:nvPr/>
        </p:nvSpPr>
        <p:spPr bwMode="auto">
          <a:xfrm>
            <a:off x="9067800" y="5943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90142" name="Text Box 30">
            <a:extLst>
              <a:ext uri="{FF2B5EF4-FFF2-40B4-BE49-F238E27FC236}">
                <a16:creationId xmlns:a16="http://schemas.microsoft.com/office/drawing/2014/main" id="{4621E182-58C8-4627-9DDE-F2A9980E470C}"/>
              </a:ext>
            </a:extLst>
          </p:cNvPr>
          <p:cNvSpPr txBox="1">
            <a:spLocks noChangeArrowheads="1"/>
          </p:cNvSpPr>
          <p:nvPr/>
        </p:nvSpPr>
        <p:spPr bwMode="auto">
          <a:xfrm>
            <a:off x="8229600" y="4343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90143" name="Text Box 31">
            <a:extLst>
              <a:ext uri="{FF2B5EF4-FFF2-40B4-BE49-F238E27FC236}">
                <a16:creationId xmlns:a16="http://schemas.microsoft.com/office/drawing/2014/main" id="{1EEECCF8-53A5-45F2-BA35-01ED6662D15C}"/>
              </a:ext>
            </a:extLst>
          </p:cNvPr>
          <p:cNvSpPr txBox="1">
            <a:spLocks noChangeArrowheads="1"/>
          </p:cNvSpPr>
          <p:nvPr/>
        </p:nvSpPr>
        <p:spPr bwMode="auto">
          <a:xfrm>
            <a:off x="9220200" y="5638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90144" name="Text Box 32">
            <a:extLst>
              <a:ext uri="{FF2B5EF4-FFF2-40B4-BE49-F238E27FC236}">
                <a16:creationId xmlns:a16="http://schemas.microsoft.com/office/drawing/2014/main" id="{3431ADE0-1252-4FC4-801C-ECD78A64C1B7}"/>
              </a:ext>
            </a:extLst>
          </p:cNvPr>
          <p:cNvSpPr txBox="1">
            <a:spLocks noChangeArrowheads="1"/>
          </p:cNvSpPr>
          <p:nvPr/>
        </p:nvSpPr>
        <p:spPr bwMode="auto">
          <a:xfrm>
            <a:off x="7239001" y="40386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quickSort(arr,4,4)</a:t>
            </a:r>
          </a:p>
        </p:txBody>
      </p:sp>
      <p:sp>
        <p:nvSpPr>
          <p:cNvPr id="90145" name="Text Box 33">
            <a:extLst>
              <a:ext uri="{FF2B5EF4-FFF2-40B4-BE49-F238E27FC236}">
                <a16:creationId xmlns:a16="http://schemas.microsoft.com/office/drawing/2014/main" id="{3E3E4A1E-3FD7-4B6B-9F35-2F97B6AE1590}"/>
              </a:ext>
            </a:extLst>
          </p:cNvPr>
          <p:cNvSpPr txBox="1">
            <a:spLocks noChangeArrowheads="1"/>
          </p:cNvSpPr>
          <p:nvPr/>
        </p:nvSpPr>
        <p:spPr bwMode="auto">
          <a:xfrm>
            <a:off x="8283576" y="53022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quickSort(arr,5,5)</a:t>
            </a:r>
          </a:p>
        </p:txBody>
      </p:sp>
      <p:sp>
        <p:nvSpPr>
          <p:cNvPr id="90146" name="Line 34">
            <a:extLst>
              <a:ext uri="{FF2B5EF4-FFF2-40B4-BE49-F238E27FC236}">
                <a16:creationId xmlns:a16="http://schemas.microsoft.com/office/drawing/2014/main" id="{A83189D9-77DC-493B-8C35-34D345ED4A37}"/>
              </a:ext>
            </a:extLst>
          </p:cNvPr>
          <p:cNvSpPr>
            <a:spLocks noChangeShapeType="1"/>
          </p:cNvSpPr>
          <p:nvPr/>
        </p:nvSpPr>
        <p:spPr bwMode="auto">
          <a:xfrm flipH="1">
            <a:off x="8153400" y="2819400"/>
            <a:ext cx="11430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0147" name="Line 35">
            <a:extLst>
              <a:ext uri="{FF2B5EF4-FFF2-40B4-BE49-F238E27FC236}">
                <a16:creationId xmlns:a16="http://schemas.microsoft.com/office/drawing/2014/main" id="{817E7554-55DD-451C-B54B-2BA810EAE31C}"/>
              </a:ext>
            </a:extLst>
          </p:cNvPr>
          <p:cNvSpPr>
            <a:spLocks noChangeShapeType="1"/>
          </p:cNvSpPr>
          <p:nvPr/>
        </p:nvSpPr>
        <p:spPr bwMode="auto">
          <a:xfrm>
            <a:off x="9296400" y="2819400"/>
            <a:ext cx="457200" cy="2514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0148" name="Line 36">
            <a:extLst>
              <a:ext uri="{FF2B5EF4-FFF2-40B4-BE49-F238E27FC236}">
                <a16:creationId xmlns:a16="http://schemas.microsoft.com/office/drawing/2014/main" id="{EDC5E357-2FDC-4D79-BA3B-7335C72283C1}"/>
              </a:ext>
            </a:extLst>
          </p:cNvPr>
          <p:cNvSpPr>
            <a:spLocks noChangeShapeType="1"/>
          </p:cNvSpPr>
          <p:nvPr/>
        </p:nvSpPr>
        <p:spPr bwMode="auto">
          <a:xfrm flipH="1">
            <a:off x="8382000" y="2057400"/>
            <a:ext cx="304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0149" name="Line 37">
            <a:extLst>
              <a:ext uri="{FF2B5EF4-FFF2-40B4-BE49-F238E27FC236}">
                <a16:creationId xmlns:a16="http://schemas.microsoft.com/office/drawing/2014/main" id="{B399A62B-499E-4BC1-AB88-5EF3B30B2513}"/>
              </a:ext>
            </a:extLst>
          </p:cNvPr>
          <p:cNvSpPr>
            <a:spLocks noChangeShapeType="1"/>
          </p:cNvSpPr>
          <p:nvPr/>
        </p:nvSpPr>
        <p:spPr bwMode="auto">
          <a:xfrm>
            <a:off x="8686800" y="2057400"/>
            <a:ext cx="304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0150" name="Text Box 38">
            <a:extLst>
              <a:ext uri="{FF2B5EF4-FFF2-40B4-BE49-F238E27FC236}">
                <a16:creationId xmlns:a16="http://schemas.microsoft.com/office/drawing/2014/main" id="{9CB8BD5A-7EAB-4B19-9144-21C110C39A77}"/>
              </a:ext>
            </a:extLst>
          </p:cNvPr>
          <p:cNvSpPr txBox="1">
            <a:spLocks noChangeArrowheads="1"/>
          </p:cNvSpPr>
          <p:nvPr/>
        </p:nvSpPr>
        <p:spPr bwMode="auto">
          <a:xfrm>
            <a:off x="8686800" y="2133600"/>
            <a:ext cx="1841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quickSort(arr,6,5)</a:t>
            </a:r>
          </a:p>
        </p:txBody>
      </p:sp>
    </p:spTree>
    <p:extLst>
      <p:ext uri="{BB962C8B-B14F-4D97-AF65-F5344CB8AC3E}">
        <p14:creationId xmlns:p14="http://schemas.microsoft.com/office/powerpoint/2010/main" val="132825878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050">
            <a:extLst>
              <a:ext uri="{FF2B5EF4-FFF2-40B4-BE49-F238E27FC236}">
                <a16:creationId xmlns:a16="http://schemas.microsoft.com/office/drawing/2014/main" id="{33969D38-DD2A-470C-97DF-6E09ED8ADDB5}"/>
              </a:ext>
            </a:extLst>
          </p:cNvPr>
          <p:cNvSpPr>
            <a:spLocks noGrp="1" noChangeArrowheads="1"/>
          </p:cNvSpPr>
          <p:nvPr>
            <p:ph type="ctrTitle"/>
          </p:nvPr>
        </p:nvSpPr>
        <p:spPr>
          <a:xfrm>
            <a:off x="1442300" y="937966"/>
            <a:ext cx="9153427" cy="4293910"/>
          </a:xfrm>
          <a:ln/>
        </p:spPr>
        <p:txBody>
          <a:bodyPr/>
          <a:lstStyle/>
          <a:p>
            <a:r>
              <a:rPr lang="en-US" altLang="ti-ET" dirty="0"/>
              <a:t>Quicksort - Randomized</a:t>
            </a:r>
          </a:p>
        </p:txBody>
      </p:sp>
    </p:spTree>
    <p:extLst>
      <p:ext uri="{BB962C8B-B14F-4D97-AF65-F5344CB8AC3E}">
        <p14:creationId xmlns:p14="http://schemas.microsoft.com/office/powerpoint/2010/main" val="166133937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F160F857-D700-4D26-9F8A-88BB95488005}"/>
              </a:ext>
            </a:extLst>
          </p:cNvPr>
          <p:cNvSpPr>
            <a:spLocks noGrp="1"/>
          </p:cNvSpPr>
          <p:nvPr>
            <p:ph type="sldNum" sz="quarter" idx="12"/>
          </p:nvPr>
        </p:nvSpPr>
        <p:spPr/>
        <p:txBody>
          <a:bodyPr/>
          <a:lstStyle/>
          <a:p>
            <a:fld id="{FDE49BE4-8D98-4C04-A7B4-56F0CD9CEF32}" type="slidenum">
              <a:rPr lang="en-US" altLang="en-US"/>
              <a:pPr/>
              <a:t>185</a:t>
            </a:fld>
            <a:endParaRPr lang="en-US" altLang="en-US"/>
          </a:p>
        </p:txBody>
      </p:sp>
      <p:sp>
        <p:nvSpPr>
          <p:cNvPr id="302082" name="Rectangle 2">
            <a:extLst>
              <a:ext uri="{FF2B5EF4-FFF2-40B4-BE49-F238E27FC236}">
                <a16:creationId xmlns:a16="http://schemas.microsoft.com/office/drawing/2014/main" id="{F741A655-BB54-42B4-8634-FEC6479F9102}"/>
              </a:ext>
            </a:extLst>
          </p:cNvPr>
          <p:cNvSpPr>
            <a:spLocks noGrp="1" noChangeArrowheads="1"/>
          </p:cNvSpPr>
          <p:nvPr>
            <p:ph type="title"/>
          </p:nvPr>
        </p:nvSpPr>
        <p:spPr/>
        <p:txBody>
          <a:bodyPr/>
          <a:lstStyle/>
          <a:p>
            <a:r>
              <a:rPr lang="en-US" altLang="en-US"/>
              <a:t>Randomized Algorithms</a:t>
            </a:r>
          </a:p>
        </p:txBody>
      </p:sp>
      <p:sp>
        <p:nvSpPr>
          <p:cNvPr id="302083" name="Rectangle 3">
            <a:extLst>
              <a:ext uri="{FF2B5EF4-FFF2-40B4-BE49-F238E27FC236}">
                <a16:creationId xmlns:a16="http://schemas.microsoft.com/office/drawing/2014/main" id="{807CE044-47B6-433F-B814-C1813C2A6EB0}"/>
              </a:ext>
            </a:extLst>
          </p:cNvPr>
          <p:cNvSpPr>
            <a:spLocks noGrp="1" noChangeArrowheads="1"/>
          </p:cNvSpPr>
          <p:nvPr>
            <p:ph type="body" idx="1"/>
          </p:nvPr>
        </p:nvSpPr>
        <p:spPr/>
        <p:txBody>
          <a:bodyPr/>
          <a:lstStyle/>
          <a:p>
            <a:pPr>
              <a:lnSpc>
                <a:spcPct val="120000"/>
              </a:lnSpc>
            </a:pPr>
            <a:r>
              <a:rPr lang="en-US" altLang="en-US"/>
              <a:t>No input can elicit worst case behavior</a:t>
            </a:r>
          </a:p>
          <a:p>
            <a:pPr lvl="1">
              <a:lnSpc>
                <a:spcPct val="120000"/>
              </a:lnSpc>
            </a:pPr>
            <a:r>
              <a:rPr lang="en-US" altLang="en-US"/>
              <a:t>Worst case occurs only if we get “unlucky” numbers from the random number generator</a:t>
            </a:r>
          </a:p>
          <a:p>
            <a:pPr>
              <a:lnSpc>
                <a:spcPct val="120000"/>
              </a:lnSpc>
            </a:pPr>
            <a:r>
              <a:rPr lang="en-US" altLang="en-US"/>
              <a:t>Worst case becomes less likely</a:t>
            </a:r>
          </a:p>
          <a:p>
            <a:pPr lvl="1">
              <a:lnSpc>
                <a:spcPct val="120000"/>
              </a:lnSpc>
            </a:pPr>
            <a:r>
              <a:rPr lang="en-US" altLang="en-US"/>
              <a:t>Randomization can</a:t>
            </a:r>
            <a:r>
              <a:rPr lang="en-US" altLang="en-US" u="sng"/>
              <a:t> NOT</a:t>
            </a:r>
            <a:r>
              <a:rPr lang="en-US" altLang="en-US"/>
              <a:t> eliminate the worst-case but it can make it less likely!</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a:extLst>
              <a:ext uri="{FF2B5EF4-FFF2-40B4-BE49-F238E27FC236}">
                <a16:creationId xmlns:a16="http://schemas.microsoft.com/office/drawing/2014/main" id="{FCB1D5FE-5356-48F0-B49C-F159C5F38301}"/>
              </a:ext>
            </a:extLst>
          </p:cNvPr>
          <p:cNvSpPr>
            <a:spLocks noGrp="1" noChangeArrowheads="1"/>
          </p:cNvSpPr>
          <p:nvPr>
            <p:ph type="title"/>
          </p:nvPr>
        </p:nvSpPr>
        <p:spPr/>
        <p:txBody>
          <a:bodyPr/>
          <a:lstStyle/>
          <a:p>
            <a:r>
              <a:rPr lang="en-US" altLang="ti-ET"/>
              <a:t>Randomized Quicksort</a:t>
            </a:r>
          </a:p>
        </p:txBody>
      </p:sp>
      <p:sp>
        <p:nvSpPr>
          <p:cNvPr id="451591" name="Rectangle 7">
            <a:extLst>
              <a:ext uri="{FF2B5EF4-FFF2-40B4-BE49-F238E27FC236}">
                <a16:creationId xmlns:a16="http://schemas.microsoft.com/office/drawing/2014/main" id="{6D250FEA-83B6-43A4-9E45-8EECCFB17AAB}"/>
              </a:ext>
            </a:extLst>
          </p:cNvPr>
          <p:cNvSpPr>
            <a:spLocks noChangeArrowheads="1"/>
          </p:cNvSpPr>
          <p:nvPr/>
        </p:nvSpPr>
        <p:spPr bwMode="auto">
          <a:xfrm>
            <a:off x="659190" y="1469272"/>
            <a:ext cx="10883453" cy="511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085850" indent="-228600">
              <a:spcBef>
                <a:spcPct val="20000"/>
              </a:spcBef>
              <a:buChar char="•"/>
              <a:defRPr sz="2400">
                <a:solidFill>
                  <a:schemeClr val="tx1"/>
                </a:solidFill>
                <a:latin typeface="Times New Roman" panose="02020603050405020304" pitchFamily="18" charset="0"/>
              </a:defRPr>
            </a:lvl3pPr>
            <a:lvl4pPr marL="1428750" indent="-228600">
              <a:spcBef>
                <a:spcPct val="20000"/>
              </a:spcBef>
              <a:buChar char="–"/>
              <a:defRPr sz="2000">
                <a:solidFill>
                  <a:schemeClr val="tx1"/>
                </a:solidFill>
                <a:latin typeface="Times New Roman" panose="02020603050405020304" pitchFamily="18" charset="0"/>
              </a:defRPr>
            </a:lvl4pPr>
            <a:lvl5pPr marL="1771650" indent="-228600">
              <a:spcBef>
                <a:spcPct val="20000"/>
              </a:spcBef>
              <a:buChar char="•"/>
              <a:defRPr sz="2000">
                <a:solidFill>
                  <a:schemeClr val="tx1"/>
                </a:solidFill>
                <a:latin typeface="Times New Roman" panose="02020603050405020304" pitchFamily="18" charset="0"/>
              </a:defRPr>
            </a:lvl5pPr>
            <a:lvl6pPr marL="222885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68605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14325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60045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w"/>
              <a:tabLst/>
              <a:defRPr/>
            </a:pPr>
            <a:r>
              <a:rPr kumimoji="0" lang="en-US" altLang="ti-ET" sz="2800" b="0" i="0" u="none" strike="noStrike" kern="1200" cap="none" spc="0" normalizeH="0" baseline="0" noProof="0" dirty="0">
                <a:ln>
                  <a:noFill/>
                </a:ln>
                <a:solidFill>
                  <a:srgbClr val="010000"/>
                </a:solidFill>
                <a:effectLst/>
                <a:uLnTx/>
                <a:uFillTx/>
                <a:latin typeface="Times New Roman" panose="02020603050405020304" pitchFamily="18" charset="0"/>
                <a:ea typeface="+mn-ea"/>
                <a:cs typeface="+mn-cs"/>
              </a:rPr>
              <a:t>Want to make running time independent of input ordering.</a:t>
            </a:r>
          </a:p>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w"/>
              <a:tabLst/>
              <a:defRPr/>
            </a:pPr>
            <a:r>
              <a:rPr kumimoji="0" lang="en-US" altLang="ti-ET" sz="2800" b="0" i="0" u="none" strike="noStrike" kern="1200" cap="none" spc="0" normalizeH="0" baseline="0" noProof="0" dirty="0">
                <a:ln>
                  <a:noFill/>
                </a:ln>
                <a:solidFill>
                  <a:srgbClr val="CC3300"/>
                </a:solidFill>
                <a:effectLst/>
                <a:uLnTx/>
                <a:uFillTx/>
                <a:latin typeface="Times New Roman" panose="02020603050405020304" pitchFamily="18" charset="0"/>
                <a:ea typeface="+mn-ea"/>
                <a:cs typeface="+mn-cs"/>
              </a:rPr>
              <a:t>How can we do that?</a:t>
            </a:r>
          </a:p>
          <a:p>
            <a:pPr marL="742950" marR="0" lvl="1" indent="-285750" algn="l" defTabSz="914400" rtl="0" eaLnBrk="1" fontAlgn="auto" latinLnBrk="0" hangingPunct="1">
              <a:lnSpc>
                <a:spcPct val="100000"/>
              </a:lnSpc>
              <a:spcBef>
                <a:spcPct val="20000"/>
              </a:spcBef>
              <a:spcAft>
                <a:spcPts val="0"/>
              </a:spcAft>
              <a:buClrTx/>
              <a:buSzTx/>
              <a:buFontTx/>
              <a:buChar char="»"/>
              <a:tabLst/>
              <a:defRPr/>
            </a:pPr>
            <a:r>
              <a:rPr kumimoji="0" lang="en-US" altLang="ti-ET"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Make the algorithm randomized.</a:t>
            </a:r>
          </a:p>
          <a:p>
            <a:pPr marL="742950" marR="0" lvl="1" indent="-285750" algn="l" defTabSz="914400" rtl="0" eaLnBrk="1" fontAlgn="auto" latinLnBrk="0" hangingPunct="1">
              <a:lnSpc>
                <a:spcPct val="100000"/>
              </a:lnSpc>
              <a:spcBef>
                <a:spcPct val="20000"/>
              </a:spcBef>
              <a:spcAft>
                <a:spcPts val="0"/>
              </a:spcAft>
              <a:buClrTx/>
              <a:buSzTx/>
              <a:buFontTx/>
              <a:buChar char="»"/>
              <a:tabLst/>
              <a:defRPr/>
            </a:pPr>
            <a:r>
              <a:rPr kumimoji="0" lang="en-US" altLang="ti-ET"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Make every possible input equally likely.</a:t>
            </a:r>
          </a:p>
          <a:p>
            <a:pPr marL="1085850" marR="0" lvl="2" indent="-228600" algn="l" defTabSz="914400" rtl="0" eaLnBrk="1" fontAlgn="auto" latinLnBrk="0" hangingPunct="1">
              <a:lnSpc>
                <a:spcPct val="100000"/>
              </a:lnSpc>
              <a:spcBef>
                <a:spcPct val="20000"/>
              </a:spcBef>
              <a:spcAft>
                <a:spcPts val="0"/>
              </a:spcAft>
              <a:buClrTx/>
              <a:buSzTx/>
              <a:buFontTx/>
              <a:buChar char="•"/>
              <a:tabLst/>
              <a:defRPr/>
            </a:pPr>
            <a:r>
              <a:rPr kumimoji="0" lang="en-US" altLang="ti-ET"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Can randomly shuffle to permute the entire array.</a:t>
            </a:r>
          </a:p>
          <a:p>
            <a:pPr marL="1085850" marR="0" lvl="2" indent="-228600" algn="l" defTabSz="914400" rtl="0" eaLnBrk="1" fontAlgn="auto" latinLnBrk="0" hangingPunct="1">
              <a:lnSpc>
                <a:spcPct val="100000"/>
              </a:lnSpc>
              <a:spcBef>
                <a:spcPct val="20000"/>
              </a:spcBef>
              <a:spcAft>
                <a:spcPts val="0"/>
              </a:spcAft>
              <a:buClrTx/>
              <a:buSzTx/>
              <a:buFontTx/>
              <a:buChar char="•"/>
              <a:tabLst/>
              <a:defRPr/>
            </a:pPr>
            <a:r>
              <a:rPr kumimoji="0" lang="en-US" altLang="ti-ET"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For quicksort, it is sufficient if we can ensure that every element is equally likely to be the </a:t>
            </a:r>
            <a:r>
              <a:rPr kumimoji="0" lang="en-US" altLang="ti-ET" sz="2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pivot</a:t>
            </a:r>
            <a:r>
              <a:rPr kumimoji="0" lang="en-US" altLang="ti-ET"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t>
            </a:r>
          </a:p>
          <a:p>
            <a:pPr marL="1085850" marR="0" lvl="2" indent="-228600" algn="l" defTabSz="914400" rtl="0" eaLnBrk="1" fontAlgn="auto" latinLnBrk="0" hangingPunct="1">
              <a:lnSpc>
                <a:spcPct val="100000"/>
              </a:lnSpc>
              <a:spcBef>
                <a:spcPct val="20000"/>
              </a:spcBef>
              <a:spcAft>
                <a:spcPts val="0"/>
              </a:spcAft>
              <a:buClrTx/>
              <a:buSzTx/>
              <a:buFontTx/>
              <a:buChar char="•"/>
              <a:tabLst/>
              <a:defRPr/>
            </a:pPr>
            <a:r>
              <a:rPr kumimoji="0" lang="en-US" altLang="ti-ET"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So, we choose an element in </a:t>
            </a:r>
            <a:r>
              <a:rPr kumimoji="0" lang="en-US" altLang="ti-ET" sz="2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a:t>
            </a:r>
            <a:r>
              <a:rPr kumimoji="0" lang="en-US" altLang="ti-ET"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t>
            </a:r>
            <a:r>
              <a:rPr kumimoji="0" lang="en-US" altLang="ti-ET" sz="2000" b="0" i="1"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mn-cs"/>
              </a:rPr>
              <a:t>p</a:t>
            </a:r>
            <a:r>
              <a:rPr kumimoji="0" lang="en-US" altLang="ti-ET" sz="2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mn-cs"/>
              </a:rPr>
              <a:t>..</a:t>
            </a:r>
            <a:r>
              <a:rPr kumimoji="0" lang="en-US" altLang="ti-ET" sz="2000" b="0" i="1"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mn-cs"/>
              </a:rPr>
              <a:t>r</a:t>
            </a:r>
            <a:r>
              <a:rPr kumimoji="0" lang="en-US" altLang="ti-ET"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and exchange it with </a:t>
            </a:r>
            <a:r>
              <a:rPr kumimoji="0" lang="en-US" altLang="ti-ET" sz="2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a:t>
            </a:r>
            <a:r>
              <a:rPr kumimoji="0" lang="en-US" altLang="ti-ET"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t>
            </a:r>
            <a:r>
              <a:rPr kumimoji="0" lang="en-US" altLang="ti-ET" sz="2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r</a:t>
            </a:r>
            <a:r>
              <a:rPr kumimoji="0" lang="en-US" altLang="ti-ET"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t>
            </a:r>
          </a:p>
          <a:p>
            <a:pPr marL="1085850" marR="0" lvl="2" indent="-228600" algn="l" defTabSz="914400" rtl="0" eaLnBrk="1" fontAlgn="auto" latinLnBrk="0" hangingPunct="1">
              <a:lnSpc>
                <a:spcPct val="100000"/>
              </a:lnSpc>
              <a:spcBef>
                <a:spcPct val="20000"/>
              </a:spcBef>
              <a:spcAft>
                <a:spcPts val="0"/>
              </a:spcAft>
              <a:buClrTx/>
              <a:buSzTx/>
              <a:buFontTx/>
              <a:buChar char="•"/>
              <a:tabLst/>
              <a:defRPr/>
            </a:pPr>
            <a:r>
              <a:rPr kumimoji="0" lang="en-US" altLang="ti-ET"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Because the </a:t>
            </a:r>
            <a:r>
              <a:rPr kumimoji="0" lang="en-US" altLang="ti-ET" sz="2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pivot</a:t>
            </a:r>
            <a:r>
              <a:rPr kumimoji="0" lang="en-US" altLang="ti-ET"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is randomly chosen, we expect the partitioning to be well balanced on average.</a:t>
            </a:r>
          </a:p>
        </p:txBody>
      </p:sp>
    </p:spTree>
    <p:extLst>
      <p:ext uri="{BB962C8B-B14F-4D97-AF65-F5344CB8AC3E}">
        <p14:creationId xmlns:p14="http://schemas.microsoft.com/office/powerpoint/2010/main" val="176100989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a:extLst>
              <a:ext uri="{FF2B5EF4-FFF2-40B4-BE49-F238E27FC236}">
                <a16:creationId xmlns:a16="http://schemas.microsoft.com/office/drawing/2014/main" id="{3996F67C-6EB8-4723-AF1E-EE445231F9E9}"/>
              </a:ext>
            </a:extLst>
          </p:cNvPr>
          <p:cNvSpPr>
            <a:spLocks noGrp="1" noChangeArrowheads="1"/>
          </p:cNvSpPr>
          <p:nvPr>
            <p:ph type="title"/>
          </p:nvPr>
        </p:nvSpPr>
        <p:spPr/>
        <p:txBody>
          <a:bodyPr/>
          <a:lstStyle/>
          <a:p>
            <a:r>
              <a:rPr lang="en-US" altLang="ti-ET"/>
              <a:t>Variations (Continued)</a:t>
            </a:r>
          </a:p>
        </p:txBody>
      </p:sp>
      <p:sp>
        <p:nvSpPr>
          <p:cNvPr id="512003" name="Rectangle 3">
            <a:extLst>
              <a:ext uri="{FF2B5EF4-FFF2-40B4-BE49-F238E27FC236}">
                <a16:creationId xmlns:a16="http://schemas.microsoft.com/office/drawing/2014/main" id="{687AA569-ABB3-4397-995E-94B0E4AF77AC}"/>
              </a:ext>
            </a:extLst>
          </p:cNvPr>
          <p:cNvSpPr>
            <a:spLocks noGrp="1" noChangeArrowheads="1"/>
          </p:cNvSpPr>
          <p:nvPr>
            <p:ph idx="1"/>
          </p:nvPr>
        </p:nvSpPr>
        <p:spPr>
          <a:xfrm>
            <a:off x="703867" y="1395658"/>
            <a:ext cx="10838775" cy="4876800"/>
          </a:xfrm>
        </p:spPr>
        <p:txBody>
          <a:bodyPr/>
          <a:lstStyle/>
          <a:p>
            <a:r>
              <a:rPr lang="en-US" altLang="ti-ET" dirty="0">
                <a:solidFill>
                  <a:srgbClr val="CC0000"/>
                </a:solidFill>
              </a:rPr>
              <a:t>Input distribution may not be uniformly random.</a:t>
            </a:r>
            <a:endParaRPr lang="en-US" altLang="ti-ET" dirty="0"/>
          </a:p>
          <a:p>
            <a:endParaRPr lang="en-US" altLang="ti-ET" sz="1200" dirty="0"/>
          </a:p>
          <a:p>
            <a:r>
              <a:rPr lang="en-US" altLang="ti-ET" b="1" u="sng" dirty="0">
                <a:solidFill>
                  <a:srgbClr val="CC0000"/>
                </a:solidFill>
              </a:rPr>
              <a:t>Fix 1:</a:t>
            </a:r>
            <a:r>
              <a:rPr lang="en-US" altLang="ti-ET" dirty="0"/>
              <a:t> </a:t>
            </a:r>
            <a:r>
              <a:rPr lang="en-US" altLang="ti-ET" b="1" dirty="0">
                <a:effectLst>
                  <a:outerShdw blurRad="38100" dist="38100" dir="2700000" algn="tl">
                    <a:srgbClr val="000000">
                      <a:alpha val="43137"/>
                    </a:srgbClr>
                  </a:outerShdw>
                </a:effectLst>
              </a:rPr>
              <a:t>Use “randomly” selected pivot.</a:t>
            </a:r>
          </a:p>
          <a:p>
            <a:pPr lvl="1"/>
            <a:r>
              <a:rPr lang="en-US" altLang="ti-ET" dirty="0"/>
              <a:t>We’ll analyze this in detail.</a:t>
            </a:r>
          </a:p>
          <a:p>
            <a:pPr lvl="1"/>
            <a:endParaRPr lang="en-US" altLang="ti-ET" sz="1000" dirty="0"/>
          </a:p>
          <a:p>
            <a:r>
              <a:rPr lang="en-US" altLang="ti-ET" b="1" u="sng" dirty="0">
                <a:solidFill>
                  <a:srgbClr val="CC0000"/>
                </a:solidFill>
              </a:rPr>
              <a:t>Fix 2:</a:t>
            </a:r>
            <a:r>
              <a:rPr lang="en-US" altLang="ti-ET" dirty="0"/>
              <a:t> </a:t>
            </a:r>
            <a:r>
              <a:rPr lang="en-US" altLang="ti-ET" b="1" dirty="0">
                <a:effectLst>
                  <a:outerShdw blurRad="38100" dist="38100" dir="2700000" algn="tl">
                    <a:srgbClr val="000000">
                      <a:alpha val="43137"/>
                    </a:srgbClr>
                  </a:outerShdw>
                </a:effectLst>
              </a:rPr>
              <a:t>Median-of-three Quicksort</a:t>
            </a:r>
            <a:r>
              <a:rPr lang="en-US" altLang="ti-ET" dirty="0">
                <a:solidFill>
                  <a:schemeClr val="tx2"/>
                </a:solidFill>
              </a:rPr>
              <a:t>.</a:t>
            </a:r>
            <a:endParaRPr lang="en-US" altLang="ti-ET" dirty="0"/>
          </a:p>
          <a:p>
            <a:pPr lvl="1"/>
            <a:r>
              <a:rPr lang="en-US" altLang="ti-ET" dirty="0"/>
              <a:t>Use median of three fixed elements (say, the first, middle, and last) as the pivot.</a:t>
            </a:r>
          </a:p>
          <a:p>
            <a:pPr lvl="1"/>
            <a:r>
              <a:rPr lang="en-US" altLang="ti-ET" dirty="0"/>
              <a:t>To get O(</a:t>
            </a:r>
            <a:r>
              <a:rPr lang="en-US" altLang="ti-ET" i="1" dirty="0"/>
              <a:t>n</a:t>
            </a:r>
            <a:r>
              <a:rPr lang="en-US" altLang="ti-ET" baseline="30000" dirty="0"/>
              <a:t>2</a:t>
            </a:r>
            <a:r>
              <a:rPr lang="en-US" altLang="ti-ET" dirty="0"/>
              <a:t>) behavior, we must continually be unlucky to see that two out of the three elements examined are among the largest or smallest of their sets.</a:t>
            </a:r>
          </a:p>
        </p:txBody>
      </p:sp>
    </p:spTree>
    <p:extLst>
      <p:ext uri="{BB962C8B-B14F-4D97-AF65-F5344CB8AC3E}">
        <p14:creationId xmlns:p14="http://schemas.microsoft.com/office/powerpoint/2010/main" val="129982004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a:extLst>
              <a:ext uri="{FF2B5EF4-FFF2-40B4-BE49-F238E27FC236}">
                <a16:creationId xmlns:a16="http://schemas.microsoft.com/office/drawing/2014/main" id="{D86E862A-536B-43FB-BF95-D75DDAF0783B}"/>
              </a:ext>
            </a:extLst>
          </p:cNvPr>
          <p:cNvSpPr>
            <a:spLocks noGrp="1" noChangeArrowheads="1"/>
          </p:cNvSpPr>
          <p:nvPr>
            <p:ph type="title"/>
          </p:nvPr>
        </p:nvSpPr>
        <p:spPr/>
        <p:txBody>
          <a:bodyPr/>
          <a:lstStyle/>
          <a:p>
            <a:r>
              <a:rPr lang="en-US" altLang="ti-ET"/>
              <a:t>Randomized Version</a:t>
            </a:r>
          </a:p>
        </p:txBody>
      </p:sp>
      <p:sp>
        <p:nvSpPr>
          <p:cNvPr id="478211" name="Text Box 3">
            <a:extLst>
              <a:ext uri="{FF2B5EF4-FFF2-40B4-BE49-F238E27FC236}">
                <a16:creationId xmlns:a16="http://schemas.microsoft.com/office/drawing/2014/main" id="{F354E4B9-A225-4DD4-8348-F0D39DB05BEF}"/>
              </a:ext>
            </a:extLst>
          </p:cNvPr>
          <p:cNvSpPr txBox="1">
            <a:spLocks noChangeArrowheads="1"/>
          </p:cNvSpPr>
          <p:nvPr/>
        </p:nvSpPr>
        <p:spPr bwMode="auto">
          <a:xfrm>
            <a:off x="6685353" y="1266375"/>
            <a:ext cx="5078478" cy="2941511"/>
          </a:xfrm>
          <a:prstGeom prst="rect">
            <a:avLst/>
          </a:prstGeom>
          <a:solidFill>
            <a:schemeClr val="bg1"/>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lvl1pPr>
              <a:tabLst>
                <a:tab pos="461963" algn="l"/>
                <a:tab pos="909638" algn="l"/>
                <a:tab pos="1371600" algn="l"/>
              </a:tabLst>
              <a:defRPr kumimoji="1" sz="2400">
                <a:solidFill>
                  <a:schemeClr val="tx1"/>
                </a:solidFill>
                <a:latin typeface="Times New Roman" panose="02020603050405020304" pitchFamily="18" charset="0"/>
              </a:defRPr>
            </a:lvl1pPr>
            <a:lvl2pPr>
              <a:tabLst>
                <a:tab pos="461963" algn="l"/>
                <a:tab pos="909638" algn="l"/>
                <a:tab pos="1371600" algn="l"/>
              </a:tabLst>
              <a:defRPr kumimoji="1" sz="2400">
                <a:solidFill>
                  <a:schemeClr val="tx1"/>
                </a:solidFill>
                <a:latin typeface="Times New Roman" panose="02020603050405020304" pitchFamily="18" charset="0"/>
              </a:defRPr>
            </a:lvl2pPr>
            <a:lvl3pPr>
              <a:tabLst>
                <a:tab pos="461963" algn="l"/>
                <a:tab pos="909638" algn="l"/>
                <a:tab pos="1371600" algn="l"/>
              </a:tabLst>
              <a:defRPr kumimoji="1" sz="2400">
                <a:solidFill>
                  <a:schemeClr val="tx1"/>
                </a:solidFill>
                <a:latin typeface="Times New Roman" panose="02020603050405020304" pitchFamily="18" charset="0"/>
              </a:defRPr>
            </a:lvl3pPr>
            <a:lvl4pPr>
              <a:tabLst>
                <a:tab pos="461963" algn="l"/>
                <a:tab pos="909638" algn="l"/>
                <a:tab pos="1371600" algn="l"/>
              </a:tabLst>
              <a:defRPr kumimoji="1" sz="2400">
                <a:solidFill>
                  <a:schemeClr val="tx1"/>
                </a:solidFill>
                <a:latin typeface="Times New Roman" panose="02020603050405020304" pitchFamily="18" charset="0"/>
              </a:defRPr>
            </a:lvl4pPr>
            <a:lvl5pPr>
              <a:tabLst>
                <a:tab pos="461963" algn="l"/>
                <a:tab pos="909638" algn="l"/>
                <a:tab pos="1371600" algn="l"/>
              </a:tabLst>
              <a:defRPr kumimoji="1" sz="2400">
                <a:solidFill>
                  <a:schemeClr val="tx1"/>
                </a:solidFill>
                <a:latin typeface="Times New Roman" panose="02020603050405020304" pitchFamily="18" charset="0"/>
              </a:defRPr>
            </a:lvl5pPr>
            <a:lvl6pPr eaLnBrk="0" fontAlgn="base" hangingPunct="0">
              <a:spcBef>
                <a:spcPct val="0"/>
              </a:spcBef>
              <a:spcAft>
                <a:spcPct val="0"/>
              </a:spcAft>
              <a:tabLst>
                <a:tab pos="461963" algn="l"/>
                <a:tab pos="909638" algn="l"/>
                <a:tab pos="1371600" algn="l"/>
              </a:tabLst>
              <a:defRPr kumimoji="1" sz="2400">
                <a:solidFill>
                  <a:schemeClr val="tx1"/>
                </a:solidFill>
                <a:latin typeface="Times New Roman" panose="02020603050405020304" pitchFamily="18" charset="0"/>
              </a:defRPr>
            </a:lvl6pPr>
            <a:lvl7pPr eaLnBrk="0" fontAlgn="base" hangingPunct="0">
              <a:spcBef>
                <a:spcPct val="0"/>
              </a:spcBef>
              <a:spcAft>
                <a:spcPct val="0"/>
              </a:spcAft>
              <a:tabLst>
                <a:tab pos="461963" algn="l"/>
                <a:tab pos="909638" algn="l"/>
                <a:tab pos="1371600" algn="l"/>
              </a:tabLst>
              <a:defRPr kumimoji="1" sz="2400">
                <a:solidFill>
                  <a:schemeClr val="tx1"/>
                </a:solidFill>
                <a:latin typeface="Times New Roman" panose="02020603050405020304" pitchFamily="18" charset="0"/>
              </a:defRPr>
            </a:lvl7pPr>
            <a:lvl8pPr eaLnBrk="0" fontAlgn="base" hangingPunct="0">
              <a:spcBef>
                <a:spcPct val="0"/>
              </a:spcBef>
              <a:spcAft>
                <a:spcPct val="0"/>
              </a:spcAft>
              <a:tabLst>
                <a:tab pos="461963" algn="l"/>
                <a:tab pos="909638" algn="l"/>
                <a:tab pos="1371600" algn="l"/>
              </a:tabLst>
              <a:defRPr kumimoji="1" sz="2400">
                <a:solidFill>
                  <a:schemeClr val="tx1"/>
                </a:solidFill>
                <a:latin typeface="Times New Roman" panose="02020603050405020304" pitchFamily="18" charset="0"/>
              </a:defRPr>
            </a:lvl8pPr>
            <a:lvl9pPr eaLnBrk="0" fontAlgn="base" hangingPunct="0">
              <a:spcBef>
                <a:spcPct val="0"/>
              </a:spcBef>
              <a:spcAft>
                <a:spcPct val="0"/>
              </a:spcAft>
              <a:tabLst>
                <a:tab pos="461963" algn="l"/>
                <a:tab pos="909638" algn="l"/>
                <a:tab pos="1371600" algn="l"/>
              </a:tabLst>
              <a:defRPr kumimoji="1" sz="2400">
                <a:solidFill>
                  <a:schemeClr val="tx1"/>
                </a:solidFill>
                <a:latin typeface="Times New Roman" panose="02020603050405020304" pitchFamily="18" charset="0"/>
              </a:defRPr>
            </a:lvl9pPr>
          </a:lstStyle>
          <a:p>
            <a:pPr marL="0" marR="0" lvl="0" indent="0" algn="l" defTabSz="914400" rtl="0" eaLnBrk="1" fontAlgn="auto" latinLnBrk="0" hangingPunct="1">
              <a:lnSpc>
                <a:spcPct val="200000"/>
              </a:lnSpc>
              <a:spcBef>
                <a:spcPts val="0"/>
              </a:spcBef>
              <a:spcAft>
                <a:spcPts val="0"/>
              </a:spcAft>
              <a:buClrTx/>
              <a:buSzTx/>
              <a:buFontTx/>
              <a:buNone/>
              <a:tabLst>
                <a:tab pos="461963" algn="l"/>
                <a:tab pos="909638" algn="l"/>
                <a:tab pos="1371600" algn="l"/>
              </a:tabLst>
              <a:defRPr/>
            </a:pPr>
            <a:r>
              <a:rPr kumimoji="0" lang="en-US" altLang="ti-ET" b="0" i="0" u="none" strike="noStrike" kern="1200" cap="none" spc="0" normalizeH="0" baseline="0" noProof="0" dirty="0">
                <a:ln>
                  <a:noFill/>
                </a:ln>
                <a:solidFill>
                  <a:srgbClr val="000000"/>
                </a:solidFill>
                <a:effectLst/>
                <a:uLnTx/>
                <a:uFillTx/>
                <a:latin typeface="Consolas" panose="020B0609020204030204" pitchFamily="49" charset="0"/>
              </a:rPr>
              <a:t>Randomized-Partition(A, p, r)</a:t>
            </a:r>
          </a:p>
          <a:p>
            <a:pPr marL="0" marR="0" lvl="0" indent="0" algn="l" defTabSz="914400" rtl="0" eaLnBrk="1" fontAlgn="auto" latinLnBrk="0" hangingPunct="1">
              <a:lnSpc>
                <a:spcPct val="200000"/>
              </a:lnSpc>
              <a:spcBef>
                <a:spcPts val="0"/>
              </a:spcBef>
              <a:spcAft>
                <a:spcPts val="0"/>
              </a:spcAft>
              <a:buClrTx/>
              <a:buSzTx/>
              <a:buFontTx/>
              <a:buNone/>
              <a:tabLst>
                <a:tab pos="461963" algn="l"/>
                <a:tab pos="909638" algn="l"/>
                <a:tab pos="1371600" algn="l"/>
              </a:tabLst>
              <a:defRPr/>
            </a:pPr>
            <a:r>
              <a:rPr kumimoji="0" lang="en-US" altLang="ti-ET" b="0" i="0" u="none" strike="noStrike" kern="1200" cap="none" spc="0" normalizeH="0" baseline="0" noProof="0" dirty="0">
                <a:ln>
                  <a:noFill/>
                </a:ln>
                <a:solidFill>
                  <a:srgbClr val="000000"/>
                </a:solidFill>
                <a:effectLst/>
                <a:uLnTx/>
                <a:uFillTx/>
                <a:latin typeface="Consolas" panose="020B0609020204030204" pitchFamily="49" charset="0"/>
              </a:rPr>
              <a:t>	</a:t>
            </a:r>
            <a:r>
              <a:rPr kumimoji="0" lang="en-US" altLang="ti-ET" b="0" i="0" u="none" strike="noStrike" kern="1200" cap="none" spc="0" normalizeH="0" baseline="0" noProof="0" dirty="0" err="1">
                <a:ln>
                  <a:noFill/>
                </a:ln>
                <a:solidFill>
                  <a:srgbClr val="000000"/>
                </a:solidFill>
                <a:effectLst/>
                <a:uLnTx/>
                <a:uFillTx/>
                <a:latin typeface="Consolas" panose="020B0609020204030204" pitchFamily="49" charset="0"/>
              </a:rPr>
              <a:t>i</a:t>
            </a:r>
            <a:r>
              <a:rPr kumimoji="0" lang="en-US" altLang="ti-ET" b="0" i="0" u="none" strike="noStrike" kern="1200" cap="none" spc="0" normalizeH="0" baseline="0" noProof="0" dirty="0">
                <a:ln>
                  <a:noFill/>
                </a:ln>
                <a:solidFill>
                  <a:srgbClr val="000000"/>
                </a:solidFill>
                <a:effectLst/>
                <a:uLnTx/>
                <a:uFillTx/>
                <a:latin typeface="Consolas" panose="020B0609020204030204" pitchFamily="49" charset="0"/>
              </a:rPr>
              <a:t> := Random(p, r);</a:t>
            </a:r>
          </a:p>
          <a:p>
            <a:pPr marL="0" marR="0" lvl="0" indent="0" algn="l" defTabSz="914400" rtl="0" eaLnBrk="1" fontAlgn="auto" latinLnBrk="0" hangingPunct="1">
              <a:lnSpc>
                <a:spcPct val="200000"/>
              </a:lnSpc>
              <a:spcBef>
                <a:spcPts val="0"/>
              </a:spcBef>
              <a:spcAft>
                <a:spcPts val="0"/>
              </a:spcAft>
              <a:buClrTx/>
              <a:buSzTx/>
              <a:buFontTx/>
              <a:buNone/>
              <a:tabLst>
                <a:tab pos="461963" algn="l"/>
                <a:tab pos="909638" algn="l"/>
                <a:tab pos="1371600" algn="l"/>
              </a:tabLst>
              <a:defRPr/>
            </a:pPr>
            <a:r>
              <a:rPr kumimoji="0" lang="en-US" altLang="ti-ET" b="0" i="0" u="none" strike="noStrike" kern="1200" cap="none" spc="0" normalizeH="0" baseline="0" noProof="0" dirty="0">
                <a:ln>
                  <a:noFill/>
                </a:ln>
                <a:solidFill>
                  <a:srgbClr val="000000"/>
                </a:solidFill>
                <a:effectLst/>
                <a:uLnTx/>
                <a:uFillTx/>
                <a:latin typeface="Consolas" panose="020B0609020204030204" pitchFamily="49" charset="0"/>
              </a:rPr>
              <a:t>	A[r] </a:t>
            </a:r>
            <a:r>
              <a:rPr kumimoji="0" lang="en-US" altLang="ti-ET" b="0" i="0" u="none" strike="noStrike" kern="1200" cap="none" spc="0" normalizeH="0" baseline="0" noProof="0" dirty="0">
                <a:ln>
                  <a:noFill/>
                </a:ln>
                <a:solidFill>
                  <a:srgbClr val="000000"/>
                </a:solidFill>
                <a:effectLst/>
                <a:uLnTx/>
                <a:uFillTx/>
                <a:latin typeface="Consolas" panose="020B0609020204030204" pitchFamily="49" charset="0"/>
                <a:sym typeface="Symbol" panose="05050102010706020507" pitchFamily="18" charset="2"/>
              </a:rPr>
              <a:t></a:t>
            </a:r>
            <a:r>
              <a:rPr kumimoji="0" lang="en-US" altLang="ti-ET" b="0" i="0" u="none" strike="noStrike" kern="1200" cap="none" spc="0" normalizeH="0" baseline="0" noProof="0" dirty="0">
                <a:ln>
                  <a:noFill/>
                </a:ln>
                <a:solidFill>
                  <a:srgbClr val="000000"/>
                </a:solidFill>
                <a:effectLst/>
                <a:uLnTx/>
                <a:uFillTx/>
                <a:latin typeface="Consolas" panose="020B0609020204030204" pitchFamily="49" charset="0"/>
              </a:rPr>
              <a:t>  A[</a:t>
            </a:r>
            <a:r>
              <a:rPr kumimoji="0" lang="en-US" altLang="ti-ET" b="0" i="0" u="none" strike="noStrike" kern="1200" cap="none" spc="0" normalizeH="0" baseline="0" noProof="0" dirty="0" err="1">
                <a:ln>
                  <a:noFill/>
                </a:ln>
                <a:solidFill>
                  <a:srgbClr val="000000"/>
                </a:solidFill>
                <a:effectLst/>
                <a:uLnTx/>
                <a:uFillTx/>
                <a:latin typeface="Consolas" panose="020B0609020204030204" pitchFamily="49" charset="0"/>
              </a:rPr>
              <a:t>i</a:t>
            </a:r>
            <a:r>
              <a:rPr kumimoji="0" lang="en-US" altLang="ti-ET" b="0" i="0" u="none" strike="noStrike" kern="1200" cap="none" spc="0" normalizeH="0" baseline="0" noProof="0" dirty="0">
                <a:ln>
                  <a:noFill/>
                </a:ln>
                <a:solidFill>
                  <a:srgbClr val="000000"/>
                </a:solidFill>
                <a:effectLst/>
                <a:uLnTx/>
                <a:uFillTx/>
                <a:latin typeface="Consolas" panose="020B0609020204030204" pitchFamily="49" charset="0"/>
              </a:rPr>
              <a:t>];</a:t>
            </a:r>
          </a:p>
          <a:p>
            <a:pPr marL="0" marR="0" lvl="0" indent="0" algn="l" defTabSz="914400" rtl="0" eaLnBrk="1" fontAlgn="auto" latinLnBrk="0" hangingPunct="1">
              <a:lnSpc>
                <a:spcPct val="200000"/>
              </a:lnSpc>
              <a:spcBef>
                <a:spcPts val="0"/>
              </a:spcBef>
              <a:spcAft>
                <a:spcPts val="0"/>
              </a:spcAft>
              <a:buClrTx/>
              <a:buSzTx/>
              <a:buFontTx/>
              <a:buNone/>
              <a:tabLst>
                <a:tab pos="461963" algn="l"/>
                <a:tab pos="909638" algn="l"/>
                <a:tab pos="1371600" algn="l"/>
              </a:tabLst>
              <a:defRPr/>
            </a:pPr>
            <a:r>
              <a:rPr kumimoji="0" lang="en-US" altLang="ti-ET" b="0" i="0" u="none" strike="noStrike" kern="1200" cap="none" spc="0" normalizeH="0" baseline="0" noProof="0" dirty="0">
                <a:ln>
                  <a:noFill/>
                </a:ln>
                <a:solidFill>
                  <a:srgbClr val="000000"/>
                </a:solidFill>
                <a:effectLst/>
                <a:uLnTx/>
                <a:uFillTx/>
                <a:latin typeface="Consolas" panose="020B0609020204030204" pitchFamily="49" charset="0"/>
              </a:rPr>
              <a:t>	Partition(A, p, r)</a:t>
            </a:r>
          </a:p>
        </p:txBody>
      </p:sp>
      <p:sp>
        <p:nvSpPr>
          <p:cNvPr id="478212" name="Text Box 4">
            <a:extLst>
              <a:ext uri="{FF2B5EF4-FFF2-40B4-BE49-F238E27FC236}">
                <a16:creationId xmlns:a16="http://schemas.microsoft.com/office/drawing/2014/main" id="{EEF23EDC-FBB8-43BD-987C-177BA00062A9}"/>
              </a:ext>
            </a:extLst>
          </p:cNvPr>
          <p:cNvSpPr txBox="1">
            <a:spLocks noChangeArrowheads="1"/>
          </p:cNvSpPr>
          <p:nvPr/>
        </p:nvSpPr>
        <p:spPr bwMode="auto">
          <a:xfrm>
            <a:off x="428169" y="3429000"/>
            <a:ext cx="6171599" cy="2812886"/>
          </a:xfrm>
          <a:prstGeom prst="rect">
            <a:avLst/>
          </a:prstGeom>
          <a:solidFill>
            <a:schemeClr val="bg1"/>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lvl1pPr>
              <a:tabLst>
                <a:tab pos="461963" algn="l"/>
                <a:tab pos="909638" algn="l"/>
                <a:tab pos="1371600" algn="l"/>
              </a:tabLst>
              <a:defRPr kumimoji="1" sz="2400">
                <a:solidFill>
                  <a:schemeClr val="tx1"/>
                </a:solidFill>
                <a:latin typeface="Times New Roman" panose="02020603050405020304" pitchFamily="18" charset="0"/>
              </a:defRPr>
            </a:lvl1pPr>
            <a:lvl2pPr>
              <a:tabLst>
                <a:tab pos="461963" algn="l"/>
                <a:tab pos="909638" algn="l"/>
                <a:tab pos="1371600" algn="l"/>
              </a:tabLst>
              <a:defRPr kumimoji="1" sz="2400">
                <a:solidFill>
                  <a:schemeClr val="tx1"/>
                </a:solidFill>
                <a:latin typeface="Times New Roman" panose="02020603050405020304" pitchFamily="18" charset="0"/>
              </a:defRPr>
            </a:lvl2pPr>
            <a:lvl3pPr>
              <a:tabLst>
                <a:tab pos="461963" algn="l"/>
                <a:tab pos="909638" algn="l"/>
                <a:tab pos="1371600" algn="l"/>
              </a:tabLst>
              <a:defRPr kumimoji="1" sz="2400">
                <a:solidFill>
                  <a:schemeClr val="tx1"/>
                </a:solidFill>
                <a:latin typeface="Times New Roman" panose="02020603050405020304" pitchFamily="18" charset="0"/>
              </a:defRPr>
            </a:lvl3pPr>
            <a:lvl4pPr>
              <a:tabLst>
                <a:tab pos="461963" algn="l"/>
                <a:tab pos="909638" algn="l"/>
                <a:tab pos="1371600" algn="l"/>
              </a:tabLst>
              <a:defRPr kumimoji="1" sz="2400">
                <a:solidFill>
                  <a:schemeClr val="tx1"/>
                </a:solidFill>
                <a:latin typeface="Times New Roman" panose="02020603050405020304" pitchFamily="18" charset="0"/>
              </a:defRPr>
            </a:lvl4pPr>
            <a:lvl5pPr>
              <a:tabLst>
                <a:tab pos="461963" algn="l"/>
                <a:tab pos="909638" algn="l"/>
                <a:tab pos="1371600" algn="l"/>
              </a:tabLst>
              <a:defRPr kumimoji="1" sz="2400">
                <a:solidFill>
                  <a:schemeClr val="tx1"/>
                </a:solidFill>
                <a:latin typeface="Times New Roman" panose="02020603050405020304" pitchFamily="18" charset="0"/>
              </a:defRPr>
            </a:lvl5pPr>
            <a:lvl6pPr eaLnBrk="0" fontAlgn="base" hangingPunct="0">
              <a:spcBef>
                <a:spcPct val="0"/>
              </a:spcBef>
              <a:spcAft>
                <a:spcPct val="0"/>
              </a:spcAft>
              <a:tabLst>
                <a:tab pos="461963" algn="l"/>
                <a:tab pos="909638" algn="l"/>
                <a:tab pos="1371600" algn="l"/>
              </a:tabLst>
              <a:defRPr kumimoji="1" sz="2400">
                <a:solidFill>
                  <a:schemeClr val="tx1"/>
                </a:solidFill>
                <a:latin typeface="Times New Roman" panose="02020603050405020304" pitchFamily="18" charset="0"/>
              </a:defRPr>
            </a:lvl6pPr>
            <a:lvl7pPr eaLnBrk="0" fontAlgn="base" hangingPunct="0">
              <a:spcBef>
                <a:spcPct val="0"/>
              </a:spcBef>
              <a:spcAft>
                <a:spcPct val="0"/>
              </a:spcAft>
              <a:tabLst>
                <a:tab pos="461963" algn="l"/>
                <a:tab pos="909638" algn="l"/>
                <a:tab pos="1371600" algn="l"/>
              </a:tabLst>
              <a:defRPr kumimoji="1" sz="2400">
                <a:solidFill>
                  <a:schemeClr val="tx1"/>
                </a:solidFill>
                <a:latin typeface="Times New Roman" panose="02020603050405020304" pitchFamily="18" charset="0"/>
              </a:defRPr>
            </a:lvl7pPr>
            <a:lvl8pPr eaLnBrk="0" fontAlgn="base" hangingPunct="0">
              <a:spcBef>
                <a:spcPct val="0"/>
              </a:spcBef>
              <a:spcAft>
                <a:spcPct val="0"/>
              </a:spcAft>
              <a:tabLst>
                <a:tab pos="461963" algn="l"/>
                <a:tab pos="909638" algn="l"/>
                <a:tab pos="1371600" algn="l"/>
              </a:tabLst>
              <a:defRPr kumimoji="1" sz="2400">
                <a:solidFill>
                  <a:schemeClr val="tx1"/>
                </a:solidFill>
                <a:latin typeface="Times New Roman" panose="02020603050405020304" pitchFamily="18" charset="0"/>
              </a:defRPr>
            </a:lvl8pPr>
            <a:lvl9pPr eaLnBrk="0" fontAlgn="base" hangingPunct="0">
              <a:spcBef>
                <a:spcPct val="0"/>
              </a:spcBef>
              <a:spcAft>
                <a:spcPct val="0"/>
              </a:spcAft>
              <a:tabLst>
                <a:tab pos="461963" algn="l"/>
                <a:tab pos="909638" algn="l"/>
                <a:tab pos="1371600" algn="l"/>
              </a:tabLst>
              <a:defRPr kumimoji="1" sz="2400">
                <a:solidFill>
                  <a:schemeClr val="tx1"/>
                </a:solidFill>
                <a:latin typeface="Times New Roman" panose="02020603050405020304" pitchFamily="18" charset="0"/>
              </a:defRPr>
            </a:lvl9pPr>
          </a:lstStyle>
          <a:p>
            <a:pPr marL="0" marR="0" lvl="0" indent="0" algn="l" defTabSz="914400" rtl="0" eaLnBrk="1" fontAlgn="auto" latinLnBrk="0" hangingPunct="1">
              <a:lnSpc>
                <a:spcPct val="150000"/>
              </a:lnSpc>
              <a:spcBef>
                <a:spcPts val="0"/>
              </a:spcBef>
              <a:spcAft>
                <a:spcPts val="0"/>
              </a:spcAft>
              <a:buClrTx/>
              <a:buSzTx/>
              <a:buFontTx/>
              <a:buNone/>
              <a:tabLst>
                <a:tab pos="461963" algn="l"/>
                <a:tab pos="909638" algn="l"/>
                <a:tab pos="1371600" algn="l"/>
              </a:tabLst>
              <a:defRPr/>
            </a:pPr>
            <a:r>
              <a:rPr kumimoji="0" lang="en-US" altLang="ti-ET" sz="2000" b="1" i="0" u="none" strike="noStrike" kern="1200" cap="none" normalizeH="0" baseline="0" noProof="0">
                <a:ln>
                  <a:noFill/>
                </a:ln>
                <a:solidFill>
                  <a:srgbClr val="000000"/>
                </a:solidFill>
                <a:effectLst/>
                <a:uLnTx/>
                <a:uFillTx/>
                <a:latin typeface="Consolas" panose="020B0609020204030204" pitchFamily="49" charset="0"/>
              </a:rPr>
              <a:t>Randomized-Quicksort(A, p, r)</a:t>
            </a:r>
          </a:p>
          <a:p>
            <a:pPr marL="0" marR="0" lvl="0" indent="0" algn="l" defTabSz="914400" rtl="0" eaLnBrk="1" fontAlgn="auto" latinLnBrk="0" hangingPunct="1">
              <a:lnSpc>
                <a:spcPct val="150000"/>
              </a:lnSpc>
              <a:spcBef>
                <a:spcPts val="0"/>
              </a:spcBef>
              <a:spcAft>
                <a:spcPts val="0"/>
              </a:spcAft>
              <a:buClrTx/>
              <a:buSzTx/>
              <a:buFontTx/>
              <a:buNone/>
              <a:tabLst>
                <a:tab pos="461963" algn="l"/>
                <a:tab pos="909638" algn="l"/>
                <a:tab pos="1371600" algn="l"/>
              </a:tabLst>
              <a:defRPr/>
            </a:pPr>
            <a:r>
              <a:rPr kumimoji="0" lang="en-US" altLang="ti-ET" sz="2000" b="1" i="0" u="none" strike="noStrike" kern="1200" cap="none" normalizeH="0" baseline="0" noProof="0">
                <a:ln>
                  <a:noFill/>
                </a:ln>
                <a:solidFill>
                  <a:srgbClr val="000000"/>
                </a:solidFill>
                <a:effectLst/>
                <a:uLnTx/>
                <a:uFillTx/>
                <a:latin typeface="Consolas" panose="020B0609020204030204" pitchFamily="49" charset="0"/>
              </a:rPr>
              <a:t>	if p &lt; r then</a:t>
            </a:r>
          </a:p>
          <a:p>
            <a:pPr marL="0" marR="0" lvl="0" indent="0" algn="l" defTabSz="914400" rtl="0" eaLnBrk="1" fontAlgn="auto" latinLnBrk="0" hangingPunct="1">
              <a:lnSpc>
                <a:spcPct val="150000"/>
              </a:lnSpc>
              <a:spcBef>
                <a:spcPts val="0"/>
              </a:spcBef>
              <a:spcAft>
                <a:spcPts val="0"/>
              </a:spcAft>
              <a:buClrTx/>
              <a:buSzTx/>
              <a:buFontTx/>
              <a:buNone/>
              <a:tabLst>
                <a:tab pos="461963" algn="l"/>
                <a:tab pos="909638" algn="l"/>
                <a:tab pos="1371600" algn="l"/>
              </a:tabLst>
              <a:defRPr/>
            </a:pPr>
            <a:r>
              <a:rPr kumimoji="0" lang="en-US" altLang="ti-ET" sz="2000" b="1" i="0" u="none" strike="noStrike" kern="1200" cap="none" normalizeH="0" baseline="0" noProof="0">
                <a:ln>
                  <a:noFill/>
                </a:ln>
                <a:solidFill>
                  <a:srgbClr val="000000"/>
                </a:solidFill>
                <a:effectLst/>
                <a:uLnTx/>
                <a:uFillTx/>
                <a:latin typeface="Consolas" panose="020B0609020204030204" pitchFamily="49" charset="0"/>
              </a:rPr>
              <a:t>		q := Randomized-Partition(A, p, r);</a:t>
            </a:r>
          </a:p>
          <a:p>
            <a:pPr marL="0" marR="0" lvl="0" indent="0" algn="l" defTabSz="914400" rtl="0" eaLnBrk="1" fontAlgn="auto" latinLnBrk="0" hangingPunct="1">
              <a:lnSpc>
                <a:spcPct val="150000"/>
              </a:lnSpc>
              <a:spcBef>
                <a:spcPts val="0"/>
              </a:spcBef>
              <a:spcAft>
                <a:spcPts val="0"/>
              </a:spcAft>
              <a:buClrTx/>
              <a:buSzTx/>
              <a:buFontTx/>
              <a:buNone/>
              <a:tabLst>
                <a:tab pos="461963" algn="l"/>
                <a:tab pos="909638" algn="l"/>
                <a:tab pos="1371600" algn="l"/>
              </a:tabLst>
              <a:defRPr/>
            </a:pPr>
            <a:r>
              <a:rPr kumimoji="0" lang="en-US" altLang="ti-ET" sz="2000" b="1" i="0" u="none" strike="noStrike" kern="1200" cap="none" normalizeH="0" baseline="0" noProof="0">
                <a:ln>
                  <a:noFill/>
                </a:ln>
                <a:solidFill>
                  <a:srgbClr val="000000"/>
                </a:solidFill>
                <a:effectLst/>
                <a:uLnTx/>
                <a:uFillTx/>
                <a:latin typeface="Consolas" panose="020B0609020204030204" pitchFamily="49" charset="0"/>
              </a:rPr>
              <a:t>		Randomized-Quicksort(A, p, q – 1);</a:t>
            </a:r>
          </a:p>
          <a:p>
            <a:pPr marL="0" marR="0" lvl="0" indent="0" algn="l" defTabSz="914400" rtl="0" eaLnBrk="1" fontAlgn="auto" latinLnBrk="0" hangingPunct="1">
              <a:lnSpc>
                <a:spcPct val="150000"/>
              </a:lnSpc>
              <a:spcBef>
                <a:spcPts val="0"/>
              </a:spcBef>
              <a:spcAft>
                <a:spcPts val="0"/>
              </a:spcAft>
              <a:buClrTx/>
              <a:buSzTx/>
              <a:buFontTx/>
              <a:buNone/>
              <a:tabLst>
                <a:tab pos="461963" algn="l"/>
                <a:tab pos="909638" algn="l"/>
                <a:tab pos="1371600" algn="l"/>
              </a:tabLst>
              <a:defRPr/>
            </a:pPr>
            <a:r>
              <a:rPr kumimoji="0" lang="en-US" altLang="ti-ET" sz="2000" b="1" i="0" u="none" strike="noStrike" kern="1200" cap="none" normalizeH="0" baseline="0" noProof="0">
                <a:ln>
                  <a:noFill/>
                </a:ln>
                <a:solidFill>
                  <a:srgbClr val="000000"/>
                </a:solidFill>
                <a:effectLst/>
                <a:uLnTx/>
                <a:uFillTx/>
                <a:latin typeface="Consolas" panose="020B0609020204030204" pitchFamily="49" charset="0"/>
              </a:rPr>
              <a:t>		Randomized-Quicksort(A, q + 1, r)</a:t>
            </a:r>
          </a:p>
          <a:p>
            <a:pPr marL="0" marR="0" lvl="0" indent="0" algn="l" defTabSz="914400" rtl="0" eaLnBrk="1" fontAlgn="auto" latinLnBrk="0" hangingPunct="1">
              <a:lnSpc>
                <a:spcPct val="150000"/>
              </a:lnSpc>
              <a:spcBef>
                <a:spcPts val="0"/>
              </a:spcBef>
              <a:spcAft>
                <a:spcPts val="0"/>
              </a:spcAft>
              <a:buClrTx/>
              <a:buSzTx/>
              <a:buFontTx/>
              <a:buNone/>
              <a:tabLst>
                <a:tab pos="461963" algn="l"/>
                <a:tab pos="909638" algn="l"/>
                <a:tab pos="1371600" algn="l"/>
              </a:tabLst>
              <a:defRPr/>
            </a:pPr>
            <a:r>
              <a:rPr kumimoji="0" lang="en-US" altLang="ti-ET" sz="2000" b="1" i="0" u="none" strike="noStrike" kern="1200" cap="none" normalizeH="0" baseline="0" noProof="0">
                <a:ln>
                  <a:noFill/>
                </a:ln>
                <a:solidFill>
                  <a:srgbClr val="000000"/>
                </a:solidFill>
                <a:effectLst/>
                <a:uLnTx/>
                <a:uFillTx/>
                <a:latin typeface="Consolas" panose="020B0609020204030204" pitchFamily="49" charset="0"/>
              </a:rPr>
              <a:t>	fi</a:t>
            </a:r>
          </a:p>
        </p:txBody>
      </p:sp>
      <p:sp>
        <p:nvSpPr>
          <p:cNvPr id="478213" name="Rectangle 5">
            <a:extLst>
              <a:ext uri="{FF2B5EF4-FFF2-40B4-BE49-F238E27FC236}">
                <a16:creationId xmlns:a16="http://schemas.microsoft.com/office/drawing/2014/main" id="{7C1A3865-1C30-4741-9689-B9E95C091616}"/>
              </a:ext>
            </a:extLst>
          </p:cNvPr>
          <p:cNvSpPr>
            <a:spLocks noChangeArrowheads="1"/>
          </p:cNvSpPr>
          <p:nvPr/>
        </p:nvSpPr>
        <p:spPr bwMode="auto">
          <a:xfrm>
            <a:off x="503583" y="1613527"/>
            <a:ext cx="4681159" cy="1440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085850" indent="-228600">
              <a:spcBef>
                <a:spcPct val="20000"/>
              </a:spcBef>
              <a:buChar char="•"/>
              <a:defRPr sz="2400">
                <a:solidFill>
                  <a:schemeClr val="tx1"/>
                </a:solidFill>
                <a:latin typeface="Times New Roman" panose="02020603050405020304" pitchFamily="18" charset="0"/>
              </a:defRPr>
            </a:lvl3pPr>
            <a:lvl4pPr marL="1428750" indent="-228600">
              <a:spcBef>
                <a:spcPct val="20000"/>
              </a:spcBef>
              <a:buChar char="–"/>
              <a:defRPr sz="2000">
                <a:solidFill>
                  <a:schemeClr val="tx1"/>
                </a:solidFill>
                <a:latin typeface="Times New Roman" panose="02020603050405020304" pitchFamily="18" charset="0"/>
              </a:defRPr>
            </a:lvl4pPr>
            <a:lvl5pPr marL="1771650" indent="-228600">
              <a:spcBef>
                <a:spcPct val="20000"/>
              </a:spcBef>
              <a:buChar char="•"/>
              <a:defRPr sz="2000">
                <a:solidFill>
                  <a:schemeClr val="tx1"/>
                </a:solidFill>
                <a:latin typeface="Times New Roman" panose="02020603050405020304" pitchFamily="18" charset="0"/>
              </a:defRPr>
            </a:lvl5pPr>
            <a:lvl6pPr marL="222885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68605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14325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60045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altLang="ti-ET" sz="2400" b="0" i="0" u="none" strike="noStrike" kern="1200" cap="none" spc="0" normalizeH="0" baseline="0" noProof="0" dirty="0">
                <a:ln>
                  <a:noFill/>
                </a:ln>
                <a:solidFill>
                  <a:srgbClr val="010000"/>
                </a:solidFill>
                <a:effectLst/>
                <a:uLnTx/>
                <a:uFillTx/>
                <a:latin typeface="Times New Roman" panose="02020603050405020304" pitchFamily="18" charset="0"/>
                <a:ea typeface="+mn-ea"/>
                <a:cs typeface="+mn-cs"/>
              </a:rPr>
              <a:t>Want to make running time independent of input ordering.</a:t>
            </a:r>
          </a:p>
          <a:p>
            <a:pPr marL="1085850" marR="0" lvl="2" indent="-228600" algn="l" defTabSz="914400" rtl="0" eaLnBrk="1" fontAlgn="auto" latinLnBrk="0" hangingPunct="1">
              <a:lnSpc>
                <a:spcPct val="100000"/>
              </a:lnSpc>
              <a:spcBef>
                <a:spcPct val="20000"/>
              </a:spcBef>
              <a:spcAft>
                <a:spcPts val="0"/>
              </a:spcAft>
              <a:buClrTx/>
              <a:buSzTx/>
              <a:buFontTx/>
              <a:buChar char="•"/>
              <a:tabLst/>
              <a:defRPr/>
            </a:pPr>
            <a:endParaRPr kumimoji="0" lang="en-US" altLang="ti-ET"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69343327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a:extLst>
              <a:ext uri="{FF2B5EF4-FFF2-40B4-BE49-F238E27FC236}">
                <a16:creationId xmlns:a16="http://schemas.microsoft.com/office/drawing/2014/main" id="{B73FF798-939B-4B32-B66F-2EF1323B5E48}"/>
              </a:ext>
            </a:extLst>
          </p:cNvPr>
          <p:cNvSpPr>
            <a:spLocks noGrp="1" noChangeArrowheads="1"/>
          </p:cNvSpPr>
          <p:nvPr>
            <p:ph type="title"/>
          </p:nvPr>
        </p:nvSpPr>
        <p:spPr>
          <a:xfrm>
            <a:off x="546755" y="200025"/>
            <a:ext cx="11010507" cy="914400"/>
          </a:xfrm>
        </p:spPr>
        <p:txBody>
          <a:bodyPr/>
          <a:lstStyle/>
          <a:p>
            <a:r>
              <a:rPr lang="en-US" altLang="ti-ET" sz="4000" b="1" dirty="0"/>
              <a:t>Avg. Case Analysis of Randomized Quicksort</a:t>
            </a:r>
            <a:endParaRPr lang="en-US" altLang="ti-ET" b="1" dirty="0"/>
          </a:p>
        </p:txBody>
      </p:sp>
      <p:sp>
        <p:nvSpPr>
          <p:cNvPr id="452611" name="Text Box 3">
            <a:extLst>
              <a:ext uri="{FF2B5EF4-FFF2-40B4-BE49-F238E27FC236}">
                <a16:creationId xmlns:a16="http://schemas.microsoft.com/office/drawing/2014/main" id="{B2D9B301-0273-435F-8020-5F73D0750E70}"/>
              </a:ext>
            </a:extLst>
          </p:cNvPr>
          <p:cNvSpPr txBox="1">
            <a:spLocks noChangeArrowheads="1"/>
          </p:cNvSpPr>
          <p:nvPr/>
        </p:nvSpPr>
        <p:spPr bwMode="auto">
          <a:xfrm>
            <a:off x="590747" y="1363460"/>
            <a:ext cx="11010506"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Let RV </a:t>
            </a:r>
            <a:r>
              <a:rPr kumimoji="0" lang="en-US" altLang="ti-ET" sz="1800" b="0" i="0" u="none" strike="noStrike" kern="1200" cap="none" spc="0" normalizeH="0" baseline="0" noProof="0" dirty="0">
                <a:ln>
                  <a:noFill/>
                </a:ln>
                <a:solidFill>
                  <a:srgbClr val="0000FF"/>
                </a:solidFill>
                <a:effectLst/>
                <a:uLnTx/>
                <a:uFillTx/>
                <a:latin typeface="Times New Roman"/>
                <a:ea typeface="+mn-ea"/>
                <a:cs typeface="+mn-cs"/>
              </a:rPr>
              <a:t>X</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 number of comparisons over all calls to Partition.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Suffices to compute </a:t>
            </a:r>
            <a:r>
              <a:rPr kumimoji="0" lang="en-US" altLang="ti-ET" sz="1800" b="0" i="0" u="none" strike="noStrike" kern="1200" cap="none" spc="0" normalizeH="0" baseline="0" noProof="0" dirty="0">
                <a:ln>
                  <a:noFill/>
                </a:ln>
                <a:solidFill>
                  <a:srgbClr val="0000FF"/>
                </a:solidFill>
                <a:effectLst/>
                <a:uLnTx/>
                <a:uFillTx/>
                <a:latin typeface="Times New Roman"/>
                <a:ea typeface="+mn-ea"/>
                <a:cs typeface="+mn-cs"/>
              </a:rPr>
              <a:t>E[X]</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a:t>
            </a:r>
            <a:r>
              <a:rPr kumimoji="0" lang="en-US" altLang="ti-ET" sz="1800" b="1" i="0" u="none" strike="noStrike" kern="1200" cap="none" spc="0" normalizeH="0" baseline="0" noProof="0" dirty="0">
                <a:ln>
                  <a:noFill/>
                </a:ln>
                <a:solidFill>
                  <a:srgbClr val="CC0000"/>
                </a:solidFill>
                <a:effectLst/>
                <a:uLnTx/>
                <a:uFillTx/>
                <a:latin typeface="Times New Roman"/>
                <a:ea typeface="+mn-ea"/>
                <a:cs typeface="+mn-cs"/>
              </a:rPr>
              <a:t>Why?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ti-ET" sz="1800" b="1" i="0" u="none" strike="noStrike" kern="1200" cap="none" spc="0" normalizeH="0" baseline="0" noProof="0" dirty="0">
              <a:ln>
                <a:noFill/>
              </a:ln>
              <a:solidFill>
                <a:srgbClr val="CC0000"/>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1" i="0" u="sng" strike="noStrike" kern="1200" cap="none" spc="0" normalizeH="0" baseline="0" noProof="0" dirty="0">
                <a:ln>
                  <a:noFill/>
                </a:ln>
                <a:solidFill>
                  <a:srgbClr val="CC0000"/>
                </a:solidFill>
                <a:effectLst/>
                <a:uLnTx/>
                <a:uFillTx/>
                <a:latin typeface="Times New Roman"/>
                <a:ea typeface="+mn-ea"/>
                <a:cs typeface="+mn-cs"/>
              </a:rPr>
              <a:t>Notation:</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Let z</a:t>
            </a:r>
            <a:r>
              <a:rPr kumimoji="0" lang="en-US" altLang="ti-ET" sz="1800" b="0" i="0" u="none" strike="noStrike" kern="1200" cap="none" spc="0" normalizeH="0" baseline="-25000" noProof="0" dirty="0">
                <a:ln>
                  <a:noFill/>
                </a:ln>
                <a:solidFill>
                  <a:srgbClr val="000000"/>
                </a:solidFill>
                <a:effectLst/>
                <a:uLnTx/>
                <a:uFillTx/>
                <a:latin typeface="Times New Roman"/>
                <a:ea typeface="+mn-ea"/>
                <a:cs typeface="+mn-cs"/>
              </a:rPr>
              <a:t>1</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z</a:t>
            </a:r>
            <a:r>
              <a:rPr kumimoji="0" lang="en-US" altLang="ti-ET" sz="1800" b="0" i="0" u="none" strike="noStrike" kern="1200" cap="none" spc="0" normalizeH="0" baseline="-25000" noProof="0" dirty="0">
                <a:ln>
                  <a:noFill/>
                </a:ln>
                <a:solidFill>
                  <a:srgbClr val="000000"/>
                </a:solidFill>
                <a:effectLst/>
                <a:uLnTx/>
                <a:uFillTx/>
                <a:latin typeface="Times New Roman"/>
                <a:ea typeface="+mn-ea"/>
                <a:cs typeface="+mn-cs"/>
              </a:rPr>
              <a:t>2</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 </a:t>
            </a:r>
            <a:r>
              <a:rPr kumimoji="0" lang="en-US" altLang="ti-ET" sz="1800" b="0" i="0" u="none" strike="noStrike" kern="1200" cap="none" spc="0" normalizeH="0" baseline="0" noProof="0" dirty="0" err="1">
                <a:ln>
                  <a:noFill/>
                </a:ln>
                <a:solidFill>
                  <a:srgbClr val="000000"/>
                </a:solidFill>
                <a:effectLst/>
                <a:uLnTx/>
                <a:uFillTx/>
                <a:latin typeface="Times New Roman"/>
                <a:ea typeface="+mn-ea"/>
                <a:cs typeface="+mn-cs"/>
              </a:rPr>
              <a:t>z</a:t>
            </a:r>
            <a:r>
              <a:rPr kumimoji="0" lang="en-US" altLang="ti-ET" sz="1800" b="0" i="0" u="none" strike="noStrike" kern="1200" cap="none" spc="0" normalizeH="0" baseline="-25000" noProof="0" dirty="0" err="1">
                <a:ln>
                  <a:noFill/>
                </a:ln>
                <a:solidFill>
                  <a:srgbClr val="000000"/>
                </a:solidFill>
                <a:effectLst/>
                <a:uLnTx/>
                <a:uFillTx/>
                <a:latin typeface="Times New Roman"/>
                <a:ea typeface="+mn-ea"/>
                <a:cs typeface="+mn-cs"/>
              </a:rPr>
              <a:t>n</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denote the list items (in sorted order).</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Let Z</a:t>
            </a:r>
            <a:r>
              <a:rPr kumimoji="0" lang="en-US" altLang="ti-ET" sz="1800" b="0" i="0" u="none" strike="noStrike" kern="1200" cap="none" spc="0" normalizeH="0" baseline="-25000" noProof="0" dirty="0">
                <a:ln>
                  <a:noFill/>
                </a:ln>
                <a:solidFill>
                  <a:srgbClr val="000000"/>
                </a:solidFill>
                <a:effectLst/>
                <a:uLnTx/>
                <a:uFillTx/>
                <a:latin typeface="Times New Roman"/>
                <a:ea typeface="+mn-ea"/>
                <a:cs typeface="+mn-cs"/>
              </a:rPr>
              <a:t>ij</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 {z</a:t>
            </a:r>
            <a:r>
              <a:rPr kumimoji="0" lang="en-US" altLang="ti-ET" sz="1800" b="0" i="0" u="none" strike="noStrike" kern="1200" cap="none" spc="0" normalizeH="0" baseline="-25000" noProof="0" dirty="0">
                <a:ln>
                  <a:noFill/>
                </a:ln>
                <a:solidFill>
                  <a:srgbClr val="000000"/>
                </a:solidFill>
                <a:effectLst/>
                <a:uLnTx/>
                <a:uFillTx/>
                <a:latin typeface="Times New Roman"/>
                <a:ea typeface="+mn-ea"/>
                <a:cs typeface="+mn-cs"/>
              </a:rPr>
              <a:t>i</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z</a:t>
            </a:r>
            <a:r>
              <a:rPr kumimoji="0" lang="en-US" altLang="ti-ET" sz="1800" b="0" i="0" u="none" strike="noStrike" kern="1200" cap="none" spc="0" normalizeH="0" baseline="-25000" noProof="0" dirty="0">
                <a:ln>
                  <a:noFill/>
                </a:ln>
                <a:solidFill>
                  <a:srgbClr val="000000"/>
                </a:solidFill>
                <a:effectLst/>
                <a:uLnTx/>
                <a:uFillTx/>
                <a:latin typeface="Times New Roman"/>
                <a:ea typeface="+mn-ea"/>
                <a:cs typeface="+mn-cs"/>
              </a:rPr>
              <a:t>i+1</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 </a:t>
            </a:r>
            <a:r>
              <a:rPr kumimoji="0" lang="en-US" altLang="ti-ET" sz="1800" b="0" i="0" u="none" strike="noStrike" kern="1200" cap="none" spc="0" normalizeH="0" baseline="0" noProof="0" dirty="0" err="1">
                <a:ln>
                  <a:noFill/>
                </a:ln>
                <a:solidFill>
                  <a:srgbClr val="000000"/>
                </a:solidFill>
                <a:effectLst/>
                <a:uLnTx/>
                <a:uFillTx/>
                <a:latin typeface="Times New Roman"/>
                <a:ea typeface="+mn-ea"/>
                <a:cs typeface="+mn-cs"/>
              </a:rPr>
              <a:t>z</a:t>
            </a:r>
            <a:r>
              <a:rPr kumimoji="0" lang="en-US" altLang="ti-ET" sz="1800" b="0" i="0" u="none" strike="noStrike" kern="1200" cap="none" spc="0" normalizeH="0" baseline="-25000" noProof="0" dirty="0" err="1">
                <a:ln>
                  <a:noFill/>
                </a:ln>
                <a:solidFill>
                  <a:srgbClr val="000000"/>
                </a:solidFill>
                <a:effectLst/>
                <a:uLnTx/>
                <a:uFillTx/>
                <a:latin typeface="Times New Roman"/>
                <a:ea typeface="+mn-ea"/>
                <a:cs typeface="+mn-cs"/>
              </a:rPr>
              <a:t>j</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a:t>
            </a:r>
            <a:endParaRPr kumimoji="0" lang="en-US" altLang="ti-ET" sz="1800" b="0" i="0" u="none" strike="noStrike" kern="1200" cap="none" spc="0" normalizeH="0" baseline="0" noProof="0" dirty="0">
              <a:ln>
                <a:noFill/>
              </a:ln>
              <a:solidFill>
                <a:srgbClr val="CC0000"/>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ti-ET" sz="1800" b="0" i="0" u="none" strike="noStrike" kern="1200" cap="none" spc="0" normalizeH="0" baseline="0" noProof="0" dirty="0">
              <a:ln>
                <a:noFill/>
              </a:ln>
              <a:solidFill>
                <a:srgbClr val="CC0000"/>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Let RV </a:t>
            </a:r>
            <a:r>
              <a:rPr kumimoji="0" lang="en-US" altLang="ti-ET" sz="1800" b="0" i="0" u="none" strike="noStrike" kern="1200" cap="none" spc="0" normalizeH="0" baseline="0" noProof="0" dirty="0" err="1">
                <a:ln>
                  <a:noFill/>
                </a:ln>
                <a:solidFill>
                  <a:srgbClr val="0000FF"/>
                </a:solidFill>
                <a:effectLst/>
                <a:uLnTx/>
                <a:uFillTx/>
                <a:latin typeface="Times New Roman"/>
                <a:ea typeface="+mn-ea"/>
                <a:cs typeface="+mn-cs"/>
              </a:rPr>
              <a:t>X</a:t>
            </a:r>
            <a:r>
              <a:rPr kumimoji="0" lang="en-US" altLang="ti-ET" sz="1800" b="0" i="0" u="none" strike="noStrike" kern="1200" cap="none" spc="0" normalizeH="0" baseline="-25000" noProof="0" dirty="0" err="1">
                <a:ln>
                  <a:noFill/>
                </a:ln>
                <a:solidFill>
                  <a:srgbClr val="0000FF"/>
                </a:solidFill>
                <a:effectLst/>
                <a:uLnTx/>
                <a:uFillTx/>
                <a:latin typeface="Times New Roman"/>
                <a:ea typeface="+mn-ea"/>
                <a:cs typeface="+mn-cs"/>
              </a:rPr>
              <a:t>ij</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a:t>
            </a:r>
            <a:r>
              <a:rPr kumimoji="0" lang="en-US" altLang="ti-ET" sz="1800" b="0" i="0" u="none" strike="noStrike" kern="1200" cap="none" spc="0" normalizeH="0" baseline="0" noProof="0" dirty="0">
                <a:ln>
                  <a:noFill/>
                </a:ln>
                <a:solidFill>
                  <a:srgbClr val="0000FF"/>
                </a:solidFill>
                <a:effectLst/>
                <a:uLnTx/>
                <a:uFillTx/>
                <a:latin typeface="Times New Roman"/>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ti-ET" sz="1800" b="0" i="0" u="none" strike="noStrike" kern="1200" cap="none" spc="0" normalizeH="0" baseline="0" noProof="0" dirty="0">
              <a:ln>
                <a:noFill/>
              </a:ln>
              <a:solidFill>
                <a:srgbClr val="0000FF"/>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ti-ET" sz="1800" b="0" i="0" u="none" strike="noStrike" kern="1200" cap="none" spc="0" normalizeH="0" baseline="0" noProof="0" dirty="0">
              <a:ln>
                <a:noFill/>
              </a:ln>
              <a:solidFill>
                <a:srgbClr val="0000FF"/>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Thus,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ti-ET" sz="900" b="0" i="0" u="none" strike="noStrike" kern="1200" cap="none" spc="0" normalizeH="0" baseline="0" noProof="0" dirty="0">
              <a:ln>
                <a:noFill/>
              </a:ln>
              <a:solidFill>
                <a:srgbClr val="000000"/>
              </a:solidFill>
              <a:effectLst/>
              <a:uLnTx/>
              <a:uFillTx/>
              <a:latin typeface="Times New Roman"/>
              <a:ea typeface="+mn-ea"/>
              <a:cs typeface="+mn-cs"/>
            </a:endParaRPr>
          </a:p>
        </p:txBody>
      </p:sp>
      <p:sp>
        <p:nvSpPr>
          <p:cNvPr id="452612" name="Text Box 4">
            <a:extLst>
              <a:ext uri="{FF2B5EF4-FFF2-40B4-BE49-F238E27FC236}">
                <a16:creationId xmlns:a16="http://schemas.microsoft.com/office/drawing/2014/main" id="{0A1E567E-EEAF-4D5A-9996-657D6E9EE9BF}"/>
              </a:ext>
            </a:extLst>
          </p:cNvPr>
          <p:cNvSpPr txBox="1">
            <a:spLocks noChangeArrowheads="1"/>
          </p:cNvSpPr>
          <p:nvPr/>
        </p:nvSpPr>
        <p:spPr bwMode="auto">
          <a:xfrm>
            <a:off x="3656013" y="4149726"/>
            <a:ext cx="2380780"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a:ln>
                  <a:noFill/>
                </a:ln>
                <a:solidFill>
                  <a:srgbClr val="0000FF"/>
                </a:solidFill>
                <a:effectLst/>
                <a:uLnTx/>
                <a:uFillTx/>
                <a:latin typeface="Times New Roman"/>
                <a:ea typeface="+mn-ea"/>
                <a:cs typeface="+mn-cs"/>
              </a:rPr>
              <a:t>1  if z</a:t>
            </a:r>
            <a:r>
              <a:rPr kumimoji="0" lang="en-US" altLang="ti-ET" sz="1800" b="0" i="0" u="none" strike="noStrike" kern="1200" cap="none" spc="0" normalizeH="0" baseline="-25000" noProof="0">
                <a:ln>
                  <a:noFill/>
                </a:ln>
                <a:solidFill>
                  <a:srgbClr val="0000FF"/>
                </a:solidFill>
                <a:effectLst/>
                <a:uLnTx/>
                <a:uFillTx/>
                <a:latin typeface="Times New Roman"/>
                <a:ea typeface="+mn-ea"/>
                <a:cs typeface="+mn-cs"/>
              </a:rPr>
              <a:t>i</a:t>
            </a:r>
            <a:r>
              <a:rPr kumimoji="0" lang="en-US" altLang="ti-ET" sz="1800" b="0" i="0" u="none" strike="noStrike" kern="1200" cap="none" spc="0" normalizeH="0" baseline="0" noProof="0">
                <a:ln>
                  <a:noFill/>
                </a:ln>
                <a:solidFill>
                  <a:srgbClr val="0000FF"/>
                </a:solidFill>
                <a:effectLst/>
                <a:uLnTx/>
                <a:uFillTx/>
                <a:latin typeface="Times New Roman"/>
                <a:ea typeface="+mn-ea"/>
                <a:cs typeface="+mn-cs"/>
              </a:rPr>
              <a:t> is compared to z</a:t>
            </a:r>
            <a:r>
              <a:rPr kumimoji="0" lang="en-US" altLang="ti-ET" sz="1800" b="0" i="0" u="none" strike="noStrike" kern="1200" cap="none" spc="0" normalizeH="0" baseline="-25000" noProof="0">
                <a:ln>
                  <a:noFill/>
                </a:ln>
                <a:solidFill>
                  <a:srgbClr val="0000FF"/>
                </a:solidFill>
                <a:effectLst/>
                <a:uLnTx/>
                <a:uFillTx/>
                <a:latin typeface="Times New Roman"/>
                <a:ea typeface="+mn-ea"/>
                <a:cs typeface="+mn-cs"/>
              </a:rPr>
              <a:t>j</a:t>
            </a:r>
            <a:endParaRPr kumimoji="0" lang="en-US" altLang="ti-ET" sz="1800" b="0" i="0" u="none" strike="noStrike" kern="1200" cap="none" spc="0" normalizeH="0" baseline="0" noProof="0">
              <a:ln>
                <a:noFill/>
              </a:ln>
              <a:solidFill>
                <a:srgbClr val="0000FF"/>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a:ln>
                  <a:noFill/>
                </a:ln>
                <a:solidFill>
                  <a:srgbClr val="0000FF"/>
                </a:solidFill>
                <a:effectLst/>
                <a:uLnTx/>
                <a:uFillTx/>
                <a:latin typeface="Times New Roman"/>
                <a:ea typeface="+mn-ea"/>
                <a:cs typeface="+mn-cs"/>
              </a:rPr>
              <a:t>0  otherwise</a:t>
            </a:r>
          </a:p>
        </p:txBody>
      </p:sp>
      <p:sp>
        <p:nvSpPr>
          <p:cNvPr id="452613" name="AutoShape 5">
            <a:extLst>
              <a:ext uri="{FF2B5EF4-FFF2-40B4-BE49-F238E27FC236}">
                <a16:creationId xmlns:a16="http://schemas.microsoft.com/office/drawing/2014/main" id="{ECD3C0B9-6552-4C63-B8EA-1B078CFA311A}"/>
              </a:ext>
            </a:extLst>
          </p:cNvPr>
          <p:cNvSpPr>
            <a:spLocks/>
          </p:cNvSpPr>
          <p:nvPr/>
        </p:nvSpPr>
        <p:spPr bwMode="auto">
          <a:xfrm>
            <a:off x="3543300" y="4243388"/>
            <a:ext cx="158750" cy="620712"/>
          </a:xfrm>
          <a:prstGeom prst="leftBrace">
            <a:avLst>
              <a:gd name="adj1" fmla="val 32583"/>
              <a:gd name="adj2" fmla="val 50000"/>
            </a:avLst>
          </a:prstGeom>
          <a:noFill/>
          <a:ln w="952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452614" name="Text Box 6">
            <a:extLst>
              <a:ext uri="{FF2B5EF4-FFF2-40B4-BE49-F238E27FC236}">
                <a16:creationId xmlns:a16="http://schemas.microsoft.com/office/drawing/2014/main" id="{DD1A0FE3-14DB-42E5-A1BA-08553C9B7133}"/>
              </a:ext>
            </a:extLst>
          </p:cNvPr>
          <p:cNvSpPr txBox="1">
            <a:spLocks noChangeArrowheads="1"/>
          </p:cNvSpPr>
          <p:nvPr/>
        </p:nvSpPr>
        <p:spPr bwMode="auto">
          <a:xfrm>
            <a:off x="6904039" y="4148138"/>
            <a:ext cx="2841483"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dirty="0" err="1">
                <a:ln>
                  <a:noFill/>
                </a:ln>
                <a:solidFill>
                  <a:srgbClr val="000000"/>
                </a:solidFill>
                <a:effectLst/>
                <a:uLnTx/>
                <a:uFillTx/>
                <a:latin typeface="Times New Roman"/>
                <a:ea typeface="+mn-ea"/>
                <a:cs typeface="+mn-cs"/>
              </a:rPr>
              <a:t>X</a:t>
            </a:r>
            <a:r>
              <a:rPr kumimoji="0" lang="en-US" altLang="ti-ET" sz="1800" b="0" i="0" u="none" strike="noStrike" kern="1200" cap="none" spc="0" normalizeH="0" baseline="-25000" noProof="0" dirty="0" err="1">
                <a:ln>
                  <a:noFill/>
                </a:ln>
                <a:solidFill>
                  <a:srgbClr val="000000"/>
                </a:solidFill>
                <a:effectLst/>
                <a:uLnTx/>
                <a:uFillTx/>
                <a:latin typeface="Times New Roman"/>
                <a:ea typeface="+mn-ea"/>
                <a:cs typeface="+mn-cs"/>
              </a:rPr>
              <a:t>ij</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is an </a:t>
            </a:r>
            <a:endParaRPr kumimoji="0" lang="en-US" altLang="ti-ET" sz="1800" b="0" i="0" u="none" strike="noStrike" kern="1200" cap="none" spc="0" normalizeH="0" baseline="-25000" noProof="0" dirty="0">
              <a:ln>
                <a:noFill/>
              </a:ln>
              <a:solidFill>
                <a:srgbClr val="000000"/>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1" i="0" u="none" strike="noStrike" kern="1200" cap="none" spc="0" normalizeH="0" baseline="0" noProof="0" dirty="0">
                <a:ln>
                  <a:noFill/>
                </a:ln>
                <a:solidFill>
                  <a:srgbClr val="CC0000"/>
                </a:solidFill>
                <a:effectLst/>
                <a:uLnTx/>
                <a:uFillTx/>
                <a:latin typeface="Times New Roman"/>
                <a:ea typeface="+mn-ea"/>
                <a:cs typeface="+mn-cs"/>
              </a:rPr>
              <a:t>indicator random variable</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dirty="0" err="1">
                <a:ln>
                  <a:noFill/>
                </a:ln>
                <a:solidFill>
                  <a:srgbClr val="000000"/>
                </a:solidFill>
                <a:effectLst/>
                <a:uLnTx/>
                <a:uFillTx/>
                <a:latin typeface="Times New Roman"/>
                <a:ea typeface="+mn-ea"/>
                <a:cs typeface="+mn-cs"/>
              </a:rPr>
              <a:t>X</a:t>
            </a:r>
            <a:r>
              <a:rPr kumimoji="0" lang="en-US" altLang="ti-ET" sz="1800" b="0" i="0" u="none" strike="noStrike" kern="1200" cap="none" spc="0" normalizeH="0" baseline="-25000" noProof="0" dirty="0" err="1">
                <a:ln>
                  <a:noFill/>
                </a:ln>
                <a:solidFill>
                  <a:srgbClr val="000000"/>
                </a:solidFill>
                <a:effectLst/>
                <a:uLnTx/>
                <a:uFillTx/>
                <a:latin typeface="Times New Roman"/>
                <a:ea typeface="+mn-ea"/>
                <a:cs typeface="+mn-cs"/>
              </a:rPr>
              <a:t>ij</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=I{z</a:t>
            </a:r>
            <a:r>
              <a:rPr kumimoji="0" lang="en-US" altLang="ti-ET" sz="1800" b="0" i="0" u="none" strike="noStrike" kern="1200" cap="none" spc="0" normalizeH="0" baseline="-25000" noProof="0" dirty="0">
                <a:ln>
                  <a:noFill/>
                </a:ln>
                <a:solidFill>
                  <a:srgbClr val="000000"/>
                </a:solidFill>
                <a:effectLst/>
                <a:uLnTx/>
                <a:uFillTx/>
                <a:latin typeface="Times New Roman"/>
                <a:ea typeface="+mn-ea"/>
                <a:cs typeface="+mn-cs"/>
              </a:rPr>
              <a:t>i</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is </a:t>
            </a:r>
            <a:r>
              <a:rPr kumimoji="0" lang="en-US" altLang="ti-ET" sz="1800" b="0" i="0" u="none" strike="noStrike" kern="1200" cap="none" spc="0" normalizeH="0" baseline="0" noProof="0" dirty="0" err="1">
                <a:ln>
                  <a:noFill/>
                </a:ln>
                <a:solidFill>
                  <a:srgbClr val="000000"/>
                </a:solidFill>
                <a:effectLst/>
                <a:uLnTx/>
                <a:uFillTx/>
                <a:latin typeface="Times New Roman"/>
                <a:ea typeface="+mn-ea"/>
                <a:cs typeface="+mn-cs"/>
              </a:rPr>
              <a:t>compzred</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to </a:t>
            </a:r>
            <a:r>
              <a:rPr kumimoji="0" lang="en-US" altLang="ti-ET" sz="1800" b="0" i="0" u="none" strike="noStrike" kern="1200" cap="none" spc="0" normalizeH="0" baseline="0" noProof="0" dirty="0" err="1">
                <a:ln>
                  <a:noFill/>
                </a:ln>
                <a:solidFill>
                  <a:srgbClr val="000000"/>
                </a:solidFill>
                <a:effectLst/>
                <a:uLnTx/>
                <a:uFillTx/>
                <a:latin typeface="Times New Roman"/>
                <a:ea typeface="+mn-ea"/>
                <a:cs typeface="+mn-cs"/>
              </a:rPr>
              <a:t>z</a:t>
            </a:r>
            <a:r>
              <a:rPr kumimoji="0" lang="en-US" altLang="ti-ET" sz="1800" b="0" i="0" u="none" strike="noStrike" kern="1200" cap="none" spc="0" normalizeH="0" baseline="-25000" noProof="0" dirty="0" err="1">
                <a:ln>
                  <a:noFill/>
                </a:ln>
                <a:solidFill>
                  <a:srgbClr val="000000"/>
                </a:solidFill>
                <a:effectLst/>
                <a:uLnTx/>
                <a:uFillTx/>
                <a:latin typeface="Times New Roman"/>
                <a:ea typeface="+mn-ea"/>
                <a:cs typeface="+mn-cs"/>
              </a:rPr>
              <a:t>j</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a:t>
            </a:r>
          </a:p>
        </p:txBody>
      </p:sp>
      <p:graphicFrame>
        <p:nvGraphicFramePr>
          <p:cNvPr id="452615" name="Object 7">
            <a:extLst>
              <a:ext uri="{FF2B5EF4-FFF2-40B4-BE49-F238E27FC236}">
                <a16:creationId xmlns:a16="http://schemas.microsoft.com/office/drawing/2014/main" id="{A1BB5DE8-DA9E-40AF-8D9D-2E6E236D5C28}"/>
              </a:ext>
            </a:extLst>
          </p:cNvPr>
          <p:cNvGraphicFramePr>
            <a:graphicFrameLocks noChangeAspect="1"/>
          </p:cNvGraphicFramePr>
          <p:nvPr/>
        </p:nvGraphicFramePr>
        <p:xfrm>
          <a:off x="2641601" y="5167314"/>
          <a:ext cx="2136775" cy="1049337"/>
        </p:xfrm>
        <a:graphic>
          <a:graphicData uri="http://schemas.openxmlformats.org/presentationml/2006/ole">
            <mc:AlternateContent xmlns:mc="http://schemas.openxmlformats.org/markup-compatibility/2006">
              <mc:Choice xmlns:v="urn:schemas-microsoft-com:vml" Requires="v">
                <p:oleObj spid="_x0000_s13331" name="Equation" r:id="rId3" imgW="901440" imgH="444240" progId="Equation.3">
                  <p:embed/>
                </p:oleObj>
              </mc:Choice>
              <mc:Fallback>
                <p:oleObj name="Equation" r:id="rId3" imgW="901440" imgH="444240" progId="Equation.3">
                  <p:embed/>
                  <p:pic>
                    <p:nvPicPr>
                      <p:cNvPr id="452615" name="Object 7">
                        <a:extLst>
                          <a:ext uri="{FF2B5EF4-FFF2-40B4-BE49-F238E27FC236}">
                            <a16:creationId xmlns:a16="http://schemas.microsoft.com/office/drawing/2014/main" id="{A1BB5DE8-DA9E-40AF-8D9D-2E6E236D5C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1601" y="5167314"/>
                        <a:ext cx="2136775" cy="1049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19306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a:extLst>
              <a:ext uri="{FF2B5EF4-FFF2-40B4-BE49-F238E27FC236}">
                <a16:creationId xmlns:a16="http://schemas.microsoft.com/office/drawing/2014/main" id="{A19A2144-6D80-4557-BA32-2595B8216EA9}"/>
              </a:ext>
            </a:extLst>
          </p:cNvPr>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pPr indent="0">
              <a:defRPr/>
            </a:pPr>
            <a:endParaRPr lang="en-US" dirty="0"/>
          </a:p>
        </p:txBody>
      </p:sp>
      <p:sp>
        <p:nvSpPr>
          <p:cNvPr id="19459" name="Rectangle 3">
            <a:extLst>
              <a:ext uri="{FF2B5EF4-FFF2-40B4-BE49-F238E27FC236}">
                <a16:creationId xmlns:a16="http://schemas.microsoft.com/office/drawing/2014/main" id="{FFF233FE-5F79-4588-A9A8-E74F5509F134}"/>
              </a:ext>
            </a:extLst>
          </p:cNvPr>
          <p:cNvSpPr>
            <a:spLocks noChangeArrowheads="1"/>
          </p:cNvSpPr>
          <p:nvPr/>
        </p:nvSpPr>
        <p:spPr bwMode="auto">
          <a:xfrm>
            <a:off x="2203450" y="5334001"/>
            <a:ext cx="7854950" cy="461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1" i="0" u="none" strike="noStrike" kern="1200" cap="none" spc="0" normalizeH="0" baseline="0" noProof="0">
                <a:ln>
                  <a:noFill/>
                </a:ln>
                <a:solidFill>
                  <a:srgbClr val="FC0128"/>
                </a:solidFill>
                <a:effectLst/>
                <a:uLnTx/>
                <a:uFillTx/>
                <a:latin typeface="Courier New" panose="02070309020205020404" pitchFamily="49" charset="0"/>
                <a:ea typeface="+mn-ea"/>
                <a:cs typeface="+mn-cs"/>
              </a:rPr>
              <a:t>27</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7FFF00"/>
                </a:solidFill>
                <a:effectLst/>
                <a:uLnTx/>
                <a:uFillTx/>
                <a:latin typeface="Courier New" panose="02070309020205020404" pitchFamily="49" charset="0"/>
                <a:ea typeface="+mn-ea"/>
                <a:cs typeface="+mn-cs"/>
              </a:rPr>
              <a:t>14  9 22 8 14 11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56 31 41</a:t>
            </a:r>
            <a:r>
              <a:rPr kumimoji="0" lang="en-US" altLang="ti-ET" sz="2400" b="1" i="0" u="none" strike="noStrike" kern="1200" cap="none" spc="0" normalizeH="0" baseline="0" noProof="0">
                <a:ln>
                  <a:noFill/>
                </a:ln>
                <a:solidFill>
                  <a:srgbClr val="D4A45A"/>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53 99</a:t>
            </a:r>
            <a:r>
              <a:rPr kumimoji="0" lang="en-US" altLang="ti-ET" sz="2400" b="1" i="0" u="none" strike="noStrike" kern="1200" cap="none" spc="0" normalizeH="0" baseline="0" noProof="0">
                <a:ln>
                  <a:noFill/>
                </a:ln>
                <a:solidFill>
                  <a:srgbClr val="919191"/>
                </a:solidFill>
                <a:effectLst/>
                <a:uLnTx/>
                <a:uFillTx/>
                <a:latin typeface="Courier New" panose="02070309020205020404" pitchFamily="49" charset="0"/>
                <a:ea typeface="+mn-ea"/>
                <a:cs typeface="+mn-cs"/>
              </a:rPr>
              <a:t> 2 24</a:t>
            </a:r>
          </a:p>
        </p:txBody>
      </p:sp>
      <p:sp>
        <p:nvSpPr>
          <p:cNvPr id="19460" name="Rectangle 4">
            <a:extLst>
              <a:ext uri="{FF2B5EF4-FFF2-40B4-BE49-F238E27FC236}">
                <a16:creationId xmlns:a16="http://schemas.microsoft.com/office/drawing/2014/main" id="{722242CB-6AFE-487D-9D7A-67DBA3B1D2F7}"/>
              </a:ext>
            </a:extLst>
          </p:cNvPr>
          <p:cNvSpPr>
            <a:spLocks noChangeArrowheads="1"/>
          </p:cNvSpPr>
          <p:nvPr/>
        </p:nvSpPr>
        <p:spPr bwMode="auto">
          <a:xfrm>
            <a:off x="2058988" y="4495801"/>
            <a:ext cx="800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first   lastSmall                                        i                      unknown</a:t>
            </a:r>
          </a:p>
        </p:txBody>
      </p:sp>
      <p:sp>
        <p:nvSpPr>
          <p:cNvPr id="19461" name="Line 5">
            <a:extLst>
              <a:ext uri="{FF2B5EF4-FFF2-40B4-BE49-F238E27FC236}">
                <a16:creationId xmlns:a16="http://schemas.microsoft.com/office/drawing/2014/main" id="{EA1FAE79-4DCA-43FB-8162-16547B0D76E2}"/>
              </a:ext>
            </a:extLst>
          </p:cNvPr>
          <p:cNvSpPr>
            <a:spLocks noChangeShapeType="1"/>
          </p:cNvSpPr>
          <p:nvPr/>
        </p:nvSpPr>
        <p:spPr bwMode="auto">
          <a:xfrm>
            <a:off x="25146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9462" name="Line 6">
            <a:extLst>
              <a:ext uri="{FF2B5EF4-FFF2-40B4-BE49-F238E27FC236}">
                <a16:creationId xmlns:a16="http://schemas.microsoft.com/office/drawing/2014/main" id="{E2B95AFF-7FEB-4519-9B03-350D89B9B062}"/>
              </a:ext>
            </a:extLst>
          </p:cNvPr>
          <p:cNvSpPr>
            <a:spLocks noChangeShapeType="1"/>
          </p:cNvSpPr>
          <p:nvPr/>
        </p:nvSpPr>
        <p:spPr bwMode="auto">
          <a:xfrm>
            <a:off x="3276600" y="4800600"/>
            <a:ext cx="4572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9463" name="Line 7">
            <a:extLst>
              <a:ext uri="{FF2B5EF4-FFF2-40B4-BE49-F238E27FC236}">
                <a16:creationId xmlns:a16="http://schemas.microsoft.com/office/drawing/2014/main" id="{21F05818-99EB-40DA-96A2-2DC5CF318DB1}"/>
              </a:ext>
            </a:extLst>
          </p:cNvPr>
          <p:cNvSpPr>
            <a:spLocks noChangeShapeType="1"/>
          </p:cNvSpPr>
          <p:nvPr/>
        </p:nvSpPr>
        <p:spPr bwMode="auto">
          <a:xfrm>
            <a:off x="7162800" y="4876800"/>
            <a:ext cx="167640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9464" name="Line 8">
            <a:extLst>
              <a:ext uri="{FF2B5EF4-FFF2-40B4-BE49-F238E27FC236}">
                <a16:creationId xmlns:a16="http://schemas.microsoft.com/office/drawing/2014/main" id="{5D5DA906-A005-4746-B4FE-A467EB38121C}"/>
              </a:ext>
            </a:extLst>
          </p:cNvPr>
          <p:cNvSpPr>
            <a:spLocks noChangeShapeType="1"/>
          </p:cNvSpPr>
          <p:nvPr/>
        </p:nvSpPr>
        <p:spPr bwMode="auto">
          <a:xfrm>
            <a:off x="95250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9465" name="Line 9">
            <a:extLst>
              <a:ext uri="{FF2B5EF4-FFF2-40B4-BE49-F238E27FC236}">
                <a16:creationId xmlns:a16="http://schemas.microsoft.com/office/drawing/2014/main" id="{A955F60F-C029-4973-A571-63CFE940BB8A}"/>
              </a:ext>
            </a:extLst>
          </p:cNvPr>
          <p:cNvSpPr>
            <a:spLocks noChangeShapeType="1"/>
          </p:cNvSpPr>
          <p:nvPr/>
        </p:nvSpPr>
        <p:spPr bwMode="auto">
          <a:xfrm>
            <a:off x="87630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9466" name="Rectangle 10">
            <a:extLst>
              <a:ext uri="{FF2B5EF4-FFF2-40B4-BE49-F238E27FC236}">
                <a16:creationId xmlns:a16="http://schemas.microsoft.com/office/drawing/2014/main" id="{1A743F29-A6CC-4780-8B00-CABA27B76143}"/>
              </a:ext>
            </a:extLst>
          </p:cNvPr>
          <p:cNvSpPr>
            <a:spLocks noChangeArrowheads="1"/>
          </p:cNvSpPr>
          <p:nvPr/>
        </p:nvSpPr>
        <p:spPr bwMode="auto">
          <a:xfrm>
            <a:off x="1982788" y="6248401"/>
            <a:ext cx="7924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partition 1: all items &lt;= pivot        partition 2: all items &gt; pivot</a:t>
            </a:r>
          </a:p>
        </p:txBody>
      </p:sp>
      <p:sp>
        <p:nvSpPr>
          <p:cNvPr id="19467" name="Line 11">
            <a:extLst>
              <a:ext uri="{FF2B5EF4-FFF2-40B4-BE49-F238E27FC236}">
                <a16:creationId xmlns:a16="http://schemas.microsoft.com/office/drawing/2014/main" id="{A99B5C92-8D88-4B40-90CE-205AEB972E09}"/>
              </a:ext>
            </a:extLst>
          </p:cNvPr>
          <p:cNvSpPr>
            <a:spLocks noChangeShapeType="1"/>
          </p:cNvSpPr>
          <p:nvPr/>
        </p:nvSpPr>
        <p:spPr bwMode="auto">
          <a:xfrm flipV="1">
            <a:off x="2590800" y="5867400"/>
            <a:ext cx="5334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9468" name="Line 12">
            <a:extLst>
              <a:ext uri="{FF2B5EF4-FFF2-40B4-BE49-F238E27FC236}">
                <a16:creationId xmlns:a16="http://schemas.microsoft.com/office/drawing/2014/main" id="{CA74A6E2-EC76-4FF8-BE40-63D46AC47F34}"/>
              </a:ext>
            </a:extLst>
          </p:cNvPr>
          <p:cNvSpPr>
            <a:spLocks noChangeShapeType="1"/>
          </p:cNvSpPr>
          <p:nvPr/>
        </p:nvSpPr>
        <p:spPr bwMode="auto">
          <a:xfrm flipV="1">
            <a:off x="6629400" y="5867400"/>
            <a:ext cx="22860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9469" name="Line 13">
            <a:extLst>
              <a:ext uri="{FF2B5EF4-FFF2-40B4-BE49-F238E27FC236}">
                <a16:creationId xmlns:a16="http://schemas.microsoft.com/office/drawing/2014/main" id="{E67430C7-5CFD-4351-B706-7074EB527A6D}"/>
              </a:ext>
            </a:extLst>
          </p:cNvPr>
          <p:cNvSpPr>
            <a:spLocks noChangeShapeType="1"/>
          </p:cNvSpPr>
          <p:nvPr/>
        </p:nvSpPr>
        <p:spPr bwMode="auto">
          <a:xfrm>
            <a:off x="60198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637967" name="Rectangle 15">
            <a:extLst>
              <a:ext uri="{FF2B5EF4-FFF2-40B4-BE49-F238E27FC236}">
                <a16:creationId xmlns:a16="http://schemas.microsoft.com/office/drawing/2014/main" id="{9DA5D836-374F-46AC-8CDB-31B266F714C0}"/>
              </a:ext>
            </a:extLst>
          </p:cNvPr>
          <p:cNvSpPr>
            <a:spLocks noGrp="1" noChangeArrowheads="1"/>
          </p:cNvSpPr>
          <p:nvPr>
            <p:ph type="body" idx="1"/>
          </p:nvPr>
        </p:nvSpPr>
        <p:spPr>
          <a:xfrm>
            <a:off x="2362200" y="1905000"/>
            <a:ext cx="8305800" cy="2895600"/>
          </a:xfrm>
        </p:spPr>
        <p:txBody>
          <a:bodyPr/>
          <a:lstStyle/>
          <a:p>
            <a:pPr lvl="1">
              <a:lnSpc>
                <a:spcPct val="90000"/>
              </a:lnSpc>
              <a:buFont typeface="Wingdings" panose="05000000000000000000" pitchFamily="2" charset="2"/>
              <a:buNone/>
              <a:defRPr/>
            </a:pPr>
            <a:br>
              <a:rPr lang="en-US" dirty="0"/>
            </a:br>
            <a:endParaRPr lang="en-US" dirty="0"/>
          </a:p>
          <a:p>
            <a:pPr lvl="1">
              <a:lnSpc>
                <a:spcPct val="90000"/>
              </a:lnSpc>
              <a:defRPr/>
            </a:pPr>
            <a:endParaRPr lang="en-US" dirty="0"/>
          </a:p>
          <a:p>
            <a:pPr lvl="1" algn="ctr">
              <a:lnSpc>
                <a:spcPct val="90000"/>
              </a:lnSpc>
              <a:buFont typeface="Wingdings" panose="05000000000000000000" pitchFamily="2" charset="2"/>
              <a:buNone/>
              <a:defRPr/>
            </a:pPr>
            <a:r>
              <a:rPr lang="en-US" dirty="0" err="1"/>
              <a:t>i</a:t>
            </a:r>
            <a:r>
              <a:rPr lang="en-US" dirty="0"/>
              <a:t> == 12   </a:t>
            </a:r>
          </a:p>
        </p:txBody>
      </p:sp>
    </p:spTree>
    <p:extLst>
      <p:ext uri="{BB962C8B-B14F-4D97-AF65-F5344CB8AC3E}">
        <p14:creationId xmlns:p14="http://schemas.microsoft.com/office/powerpoint/2010/main" val="3571786373"/>
      </p:ext>
    </p:extLst>
  </p:cSld>
  <p:clrMapOvr>
    <a:masterClrMapping/>
  </p:clrMapOv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a:extLst>
              <a:ext uri="{FF2B5EF4-FFF2-40B4-BE49-F238E27FC236}">
                <a16:creationId xmlns:a16="http://schemas.microsoft.com/office/drawing/2014/main" id="{0014FA47-A8CD-4792-B5EB-CE705AF143BC}"/>
              </a:ext>
            </a:extLst>
          </p:cNvPr>
          <p:cNvSpPr>
            <a:spLocks noGrp="1" noChangeArrowheads="1"/>
          </p:cNvSpPr>
          <p:nvPr>
            <p:ph type="title"/>
          </p:nvPr>
        </p:nvSpPr>
        <p:spPr/>
        <p:txBody>
          <a:bodyPr/>
          <a:lstStyle/>
          <a:p>
            <a:r>
              <a:rPr lang="en-US" altLang="ti-ET"/>
              <a:t>Analysis (Continued)</a:t>
            </a:r>
          </a:p>
        </p:txBody>
      </p:sp>
      <p:sp>
        <p:nvSpPr>
          <p:cNvPr id="454659" name="Text Box 3">
            <a:extLst>
              <a:ext uri="{FF2B5EF4-FFF2-40B4-BE49-F238E27FC236}">
                <a16:creationId xmlns:a16="http://schemas.microsoft.com/office/drawing/2014/main" id="{ADCF788A-16F8-4EF9-A094-90CFC5111597}"/>
              </a:ext>
            </a:extLst>
          </p:cNvPr>
          <p:cNvSpPr txBox="1">
            <a:spLocks noChangeArrowheads="1"/>
          </p:cNvSpPr>
          <p:nvPr/>
        </p:nvSpPr>
        <p:spPr bwMode="auto">
          <a:xfrm>
            <a:off x="1951039" y="1190625"/>
            <a:ext cx="104464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Times New Roman"/>
                <a:ea typeface="+mn-ea"/>
                <a:cs typeface="+mn-cs"/>
              </a:rPr>
              <a:t>We have:</a:t>
            </a:r>
          </a:p>
        </p:txBody>
      </p:sp>
      <p:graphicFrame>
        <p:nvGraphicFramePr>
          <p:cNvPr id="454660" name="Object 4">
            <a:extLst>
              <a:ext uri="{FF2B5EF4-FFF2-40B4-BE49-F238E27FC236}">
                <a16:creationId xmlns:a16="http://schemas.microsoft.com/office/drawing/2014/main" id="{A37622E6-0CF6-49AB-A03E-862CF532FE1E}"/>
              </a:ext>
            </a:extLst>
          </p:cNvPr>
          <p:cNvGraphicFramePr>
            <a:graphicFrameLocks noChangeAspect="1"/>
          </p:cNvGraphicFramePr>
          <p:nvPr/>
        </p:nvGraphicFramePr>
        <p:xfrm>
          <a:off x="1984375" y="1752601"/>
          <a:ext cx="5327650" cy="3370263"/>
        </p:xfrm>
        <a:graphic>
          <a:graphicData uri="http://schemas.openxmlformats.org/presentationml/2006/ole">
            <mc:AlternateContent xmlns:mc="http://schemas.openxmlformats.org/markup-compatibility/2006">
              <mc:Choice xmlns:v="urn:schemas-microsoft-com:vml" Requires="v">
                <p:oleObj spid="_x0000_s14355" name="Equation" r:id="rId3" imgW="2247840" imgH="1422360" progId="Equation.3">
                  <p:embed/>
                </p:oleObj>
              </mc:Choice>
              <mc:Fallback>
                <p:oleObj name="Equation" r:id="rId3" imgW="2247840" imgH="1422360" progId="Equation.3">
                  <p:embed/>
                  <p:pic>
                    <p:nvPicPr>
                      <p:cNvPr id="454660" name="Object 4">
                        <a:extLst>
                          <a:ext uri="{FF2B5EF4-FFF2-40B4-BE49-F238E27FC236}">
                            <a16:creationId xmlns:a16="http://schemas.microsoft.com/office/drawing/2014/main" id="{A37622E6-0CF6-49AB-A03E-862CF532FE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375" y="1752601"/>
                        <a:ext cx="5327650" cy="337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4661" name="Text Box 5">
            <a:extLst>
              <a:ext uri="{FF2B5EF4-FFF2-40B4-BE49-F238E27FC236}">
                <a16:creationId xmlns:a16="http://schemas.microsoft.com/office/drawing/2014/main" id="{4F1D9016-1AE3-4DAA-B98D-2C054BAEA5B2}"/>
              </a:ext>
            </a:extLst>
          </p:cNvPr>
          <p:cNvSpPr txBox="1">
            <a:spLocks noChangeArrowheads="1"/>
          </p:cNvSpPr>
          <p:nvPr/>
        </p:nvSpPr>
        <p:spPr bwMode="auto">
          <a:xfrm>
            <a:off x="6164264" y="1636713"/>
            <a:ext cx="4357687" cy="175432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1" i="0" u="sng" strike="noStrike" kern="1200" cap="none" spc="0" normalizeH="0" baseline="0" noProof="0">
                <a:ln>
                  <a:noFill/>
                </a:ln>
                <a:solidFill>
                  <a:srgbClr val="CC0000"/>
                </a:solidFill>
                <a:effectLst/>
                <a:uLnTx/>
                <a:uFillTx/>
                <a:latin typeface="Times New Roman"/>
                <a:ea typeface="+mn-ea"/>
                <a:cs typeface="+mn-cs"/>
              </a:rPr>
              <a:t>Note:</a:t>
            </a:r>
            <a:endParaRPr kumimoji="0" lang="en-US" altLang="ti-ET" sz="1800" b="0" i="0" u="none" strike="noStrike" kern="1200" cap="none" spc="0" normalizeH="0" baseline="0" noProof="0">
              <a:ln>
                <a:noFill/>
              </a:ln>
              <a:solidFill>
                <a:srgbClr val="000000"/>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a:ln>
                  <a:noFill/>
                </a:ln>
                <a:solidFill>
                  <a:srgbClr val="0000FF"/>
                </a:solidFill>
                <a:effectLst/>
                <a:uLnTx/>
                <a:uFillTx/>
                <a:latin typeface="Times New Roman"/>
                <a:ea typeface="+mn-ea"/>
                <a:cs typeface="+mn-cs"/>
              </a:rPr>
              <a:t>E[X</a:t>
            </a:r>
            <a:r>
              <a:rPr kumimoji="0" lang="en-US" altLang="ti-ET" sz="1800" b="0" i="0" u="none" strike="noStrike" kern="1200" cap="none" spc="0" normalizeH="0" baseline="-25000" noProof="0">
                <a:ln>
                  <a:noFill/>
                </a:ln>
                <a:solidFill>
                  <a:srgbClr val="0000FF"/>
                </a:solidFill>
                <a:effectLst/>
                <a:uLnTx/>
                <a:uFillTx/>
                <a:latin typeface="Times New Roman"/>
                <a:ea typeface="+mn-ea"/>
                <a:cs typeface="+mn-cs"/>
              </a:rPr>
              <a:t>ij</a:t>
            </a:r>
            <a:r>
              <a:rPr kumimoji="0" lang="en-US" altLang="ti-ET" sz="1800" b="0" i="0" u="none" strike="noStrike" kern="1200" cap="none" spc="0" normalizeH="0" baseline="0" noProof="0">
                <a:ln>
                  <a:noFill/>
                </a:ln>
                <a:solidFill>
                  <a:srgbClr val="0000FF"/>
                </a:solidFill>
                <a:effectLst/>
                <a:uLnTx/>
                <a:uFillTx/>
                <a:latin typeface="Times New Roman"/>
                <a:ea typeface="+mn-ea"/>
                <a:cs typeface="+mn-cs"/>
              </a:rPr>
              <a:t>] =  0·P[X</a:t>
            </a:r>
            <a:r>
              <a:rPr kumimoji="0" lang="en-US" altLang="ti-ET" sz="1800" b="0" i="0" u="none" strike="noStrike" kern="1200" cap="none" spc="0" normalizeH="0" baseline="-25000" noProof="0">
                <a:ln>
                  <a:noFill/>
                </a:ln>
                <a:solidFill>
                  <a:srgbClr val="0000FF"/>
                </a:solidFill>
                <a:effectLst/>
                <a:uLnTx/>
                <a:uFillTx/>
                <a:latin typeface="Times New Roman"/>
                <a:ea typeface="+mn-ea"/>
                <a:cs typeface="+mn-cs"/>
              </a:rPr>
              <a:t>ij</a:t>
            </a:r>
            <a:r>
              <a:rPr kumimoji="0" lang="en-US" altLang="ti-ET" sz="1800" b="0" i="0" u="none" strike="noStrike" kern="1200" cap="none" spc="0" normalizeH="0" baseline="0" noProof="0">
                <a:ln>
                  <a:noFill/>
                </a:ln>
                <a:solidFill>
                  <a:srgbClr val="0000FF"/>
                </a:solidFill>
                <a:effectLst/>
                <a:uLnTx/>
                <a:uFillTx/>
                <a:latin typeface="Times New Roman"/>
                <a:ea typeface="+mn-ea"/>
                <a:cs typeface="+mn-cs"/>
              </a:rPr>
              <a:t>=0] + 1·P[X</a:t>
            </a:r>
            <a:r>
              <a:rPr kumimoji="0" lang="en-US" altLang="ti-ET" sz="1800" b="0" i="0" u="none" strike="noStrike" kern="1200" cap="none" spc="0" normalizeH="0" baseline="-25000" noProof="0">
                <a:ln>
                  <a:noFill/>
                </a:ln>
                <a:solidFill>
                  <a:srgbClr val="0000FF"/>
                </a:solidFill>
                <a:effectLst/>
                <a:uLnTx/>
                <a:uFillTx/>
                <a:latin typeface="Times New Roman"/>
                <a:ea typeface="+mn-ea"/>
                <a:cs typeface="+mn-cs"/>
              </a:rPr>
              <a:t>ij</a:t>
            </a:r>
            <a:r>
              <a:rPr kumimoji="0" lang="en-US" altLang="ti-ET" sz="1800" b="0" i="0" u="none" strike="noStrike" kern="1200" cap="none" spc="0" normalizeH="0" baseline="0" noProof="0">
                <a:ln>
                  <a:noFill/>
                </a:ln>
                <a:solidFill>
                  <a:srgbClr val="0000FF"/>
                </a:solidFill>
                <a:effectLst/>
                <a:uLnTx/>
                <a:uFillTx/>
                <a:latin typeface="Times New Roman"/>
                <a:ea typeface="+mn-ea"/>
                <a:cs typeface="+mn-cs"/>
              </a:rPr>
              <a: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a:ln>
                  <a:noFill/>
                </a:ln>
                <a:solidFill>
                  <a:srgbClr val="0000FF"/>
                </a:solidFill>
                <a:effectLst/>
                <a:uLnTx/>
                <a:uFillTx/>
                <a:latin typeface="Times New Roman"/>
                <a:ea typeface="+mn-ea"/>
                <a:cs typeface="+mn-cs"/>
              </a:rPr>
              <a:t>           =  P[X</a:t>
            </a:r>
            <a:r>
              <a:rPr kumimoji="0" lang="en-US" altLang="ti-ET" sz="1800" b="0" i="0" u="none" strike="noStrike" kern="1200" cap="none" spc="0" normalizeH="0" baseline="-25000" noProof="0">
                <a:ln>
                  <a:noFill/>
                </a:ln>
                <a:solidFill>
                  <a:srgbClr val="0000FF"/>
                </a:solidFill>
                <a:effectLst/>
                <a:uLnTx/>
                <a:uFillTx/>
                <a:latin typeface="Times New Roman"/>
                <a:ea typeface="+mn-ea"/>
                <a:cs typeface="+mn-cs"/>
              </a:rPr>
              <a:t>ij</a:t>
            </a:r>
            <a:r>
              <a:rPr kumimoji="0" lang="en-US" altLang="ti-ET" sz="1800" b="0" i="0" u="none" strike="noStrike" kern="1200" cap="none" spc="0" normalizeH="0" baseline="0" noProof="0">
                <a:ln>
                  <a:noFill/>
                </a:ln>
                <a:solidFill>
                  <a:srgbClr val="0000FF"/>
                </a:solidFill>
                <a:effectLst/>
                <a:uLnTx/>
                <a:uFillTx/>
                <a:latin typeface="Times New Roman"/>
                <a:ea typeface="+mn-ea"/>
                <a:cs typeface="+mn-cs"/>
              </a:rPr>
              <a:t>=1]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Times New Roman"/>
                <a:ea typeface="+mn-ea"/>
                <a:cs typeface="+mn-cs"/>
              </a:rPr>
              <a:t>This is a nice property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Times New Roman"/>
                <a:ea typeface="+mn-ea"/>
                <a:cs typeface="+mn-cs"/>
              </a:rPr>
              <a:t>indicator RVs. (Refer to notes on Probabilistic Analysis.)</a:t>
            </a:r>
          </a:p>
        </p:txBody>
      </p:sp>
      <p:sp>
        <p:nvSpPr>
          <p:cNvPr id="454662" name="Freeform 6">
            <a:extLst>
              <a:ext uri="{FF2B5EF4-FFF2-40B4-BE49-F238E27FC236}">
                <a16:creationId xmlns:a16="http://schemas.microsoft.com/office/drawing/2014/main" id="{81F52D8D-B0E7-4FB3-8093-B70C23C06304}"/>
              </a:ext>
            </a:extLst>
          </p:cNvPr>
          <p:cNvSpPr>
            <a:spLocks/>
          </p:cNvSpPr>
          <p:nvPr/>
        </p:nvSpPr>
        <p:spPr bwMode="auto">
          <a:xfrm>
            <a:off x="7383463" y="3565526"/>
            <a:ext cx="958850" cy="981075"/>
          </a:xfrm>
          <a:custGeom>
            <a:avLst/>
            <a:gdLst>
              <a:gd name="T0" fmla="*/ 590 w 604"/>
              <a:gd name="T1" fmla="*/ 0 h 618"/>
              <a:gd name="T2" fmla="*/ 554 w 604"/>
              <a:gd name="T3" fmla="*/ 363 h 618"/>
              <a:gd name="T4" fmla="*/ 290 w 604"/>
              <a:gd name="T5" fmla="*/ 545 h 618"/>
              <a:gd name="T6" fmla="*/ 0 w 604"/>
              <a:gd name="T7" fmla="*/ 618 h 618"/>
            </a:gdLst>
            <a:ahLst/>
            <a:cxnLst>
              <a:cxn ang="0">
                <a:pos x="T0" y="T1"/>
              </a:cxn>
              <a:cxn ang="0">
                <a:pos x="T2" y="T3"/>
              </a:cxn>
              <a:cxn ang="0">
                <a:pos x="T4" y="T5"/>
              </a:cxn>
              <a:cxn ang="0">
                <a:pos x="T6" y="T7"/>
              </a:cxn>
            </a:cxnLst>
            <a:rect l="0" t="0" r="r" b="b"/>
            <a:pathLst>
              <a:path w="604" h="618">
                <a:moveTo>
                  <a:pt x="590" y="0"/>
                </a:moveTo>
                <a:cubicBezTo>
                  <a:pt x="597" y="136"/>
                  <a:pt x="604" y="272"/>
                  <a:pt x="554" y="363"/>
                </a:cubicBezTo>
                <a:cubicBezTo>
                  <a:pt x="504" y="454"/>
                  <a:pt x="382" y="503"/>
                  <a:pt x="290" y="545"/>
                </a:cubicBezTo>
                <a:cubicBezTo>
                  <a:pt x="198" y="587"/>
                  <a:pt x="99" y="602"/>
                  <a:pt x="0" y="618"/>
                </a:cubicBezTo>
              </a:path>
            </a:pathLst>
          </a:custGeom>
          <a:noFill/>
          <a:ln w="28575" cap="flat" cmpd="sng">
            <a:solidFill>
              <a:schemeClr val="tx2"/>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454663" name="Text Box 7">
            <a:extLst>
              <a:ext uri="{FF2B5EF4-FFF2-40B4-BE49-F238E27FC236}">
                <a16:creationId xmlns:a16="http://schemas.microsoft.com/office/drawing/2014/main" id="{7F67F451-D940-4D67-BAD1-B4345BB535C9}"/>
              </a:ext>
            </a:extLst>
          </p:cNvPr>
          <p:cNvSpPr txBox="1">
            <a:spLocks noChangeArrowheads="1"/>
          </p:cNvSpPr>
          <p:nvPr/>
        </p:nvSpPr>
        <p:spPr bwMode="auto">
          <a:xfrm>
            <a:off x="1995488" y="5318125"/>
            <a:ext cx="5586786"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Times New Roman"/>
                <a:ea typeface="+mn-ea"/>
                <a:cs typeface="+mn-cs"/>
              </a:rPr>
              <a:t>So, all we need to do is to compute </a:t>
            </a:r>
            <a:r>
              <a:rPr kumimoji="0" lang="en-US" altLang="ti-ET" sz="1800" b="0" i="0" u="none" strike="noStrike" kern="1200" cap="none" spc="0" normalizeH="0" baseline="0" noProof="0">
                <a:ln>
                  <a:noFill/>
                </a:ln>
                <a:solidFill>
                  <a:srgbClr val="CC0000"/>
                </a:solidFill>
                <a:effectLst/>
                <a:uLnTx/>
                <a:uFillTx/>
                <a:latin typeface="Times New Roman"/>
                <a:ea typeface="+mn-ea"/>
                <a:cs typeface="+mn-cs"/>
              </a:rPr>
              <a:t>P[z</a:t>
            </a:r>
            <a:r>
              <a:rPr kumimoji="0" lang="en-US" altLang="ti-ET" sz="1800" b="0" i="0" u="none" strike="noStrike" kern="1200" cap="none" spc="0" normalizeH="0" baseline="-25000" noProof="0">
                <a:ln>
                  <a:noFill/>
                </a:ln>
                <a:solidFill>
                  <a:srgbClr val="CC0000"/>
                </a:solidFill>
                <a:effectLst/>
                <a:uLnTx/>
                <a:uFillTx/>
                <a:latin typeface="Times New Roman"/>
                <a:ea typeface="+mn-ea"/>
                <a:cs typeface="+mn-cs"/>
              </a:rPr>
              <a:t>i</a:t>
            </a:r>
            <a:r>
              <a:rPr kumimoji="0" lang="en-US" altLang="ti-ET" sz="1800" b="0" i="0" u="none" strike="noStrike" kern="1200" cap="none" spc="0" normalizeH="0" baseline="0" noProof="0">
                <a:ln>
                  <a:noFill/>
                </a:ln>
                <a:solidFill>
                  <a:srgbClr val="CC0000"/>
                </a:solidFill>
                <a:effectLst/>
                <a:uLnTx/>
                <a:uFillTx/>
                <a:latin typeface="Times New Roman"/>
                <a:ea typeface="+mn-ea"/>
                <a:cs typeface="+mn-cs"/>
              </a:rPr>
              <a:t> is compared to z</a:t>
            </a:r>
            <a:r>
              <a:rPr kumimoji="0" lang="en-US" altLang="ti-ET" sz="1800" b="0" i="0" u="none" strike="noStrike" kern="1200" cap="none" spc="0" normalizeH="0" baseline="-25000" noProof="0">
                <a:ln>
                  <a:noFill/>
                </a:ln>
                <a:solidFill>
                  <a:srgbClr val="CC0000"/>
                </a:solidFill>
                <a:effectLst/>
                <a:uLnTx/>
                <a:uFillTx/>
                <a:latin typeface="Times New Roman"/>
                <a:ea typeface="+mn-ea"/>
                <a:cs typeface="+mn-cs"/>
              </a:rPr>
              <a:t>j</a:t>
            </a:r>
            <a:r>
              <a:rPr kumimoji="0" lang="en-US" altLang="ti-ET" sz="1800" b="0" i="0" u="none" strike="noStrike" kern="1200" cap="none" spc="0" normalizeH="0" baseline="0" noProof="0">
                <a:ln>
                  <a:noFill/>
                </a:ln>
                <a:solidFill>
                  <a:srgbClr val="CC0000"/>
                </a:solidFill>
                <a:effectLst/>
                <a:uLnTx/>
                <a:uFillTx/>
                <a:latin typeface="Times New Roman"/>
                <a:ea typeface="+mn-ea"/>
                <a:cs typeface="+mn-cs"/>
              </a:rPr>
              <a:t>]</a:t>
            </a:r>
            <a:r>
              <a:rPr kumimoji="0" lang="en-US" altLang="ti-ET" sz="1800" b="0" i="0" u="none" strike="noStrike" kern="1200" cap="none" spc="0" normalizeH="0" baseline="0" noProof="0">
                <a:ln>
                  <a:noFill/>
                </a:ln>
                <a:solidFill>
                  <a:srgbClr val="000000"/>
                </a:solidFill>
                <a:effectLst/>
                <a:uLnTx/>
                <a:uFillTx/>
                <a:latin typeface="Times New Roman"/>
                <a:ea typeface="+mn-ea"/>
                <a:cs typeface="+mn-cs"/>
              </a:rPr>
              <a:t>.</a:t>
            </a:r>
          </a:p>
        </p:txBody>
      </p:sp>
    </p:spTree>
    <p:extLst>
      <p:ext uri="{BB962C8B-B14F-4D97-AF65-F5344CB8AC3E}">
        <p14:creationId xmlns:p14="http://schemas.microsoft.com/office/powerpoint/2010/main" val="162790234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a:extLst>
              <a:ext uri="{FF2B5EF4-FFF2-40B4-BE49-F238E27FC236}">
                <a16:creationId xmlns:a16="http://schemas.microsoft.com/office/drawing/2014/main" id="{3A4734B5-DFB5-47EA-B898-E195911AB2D4}"/>
              </a:ext>
            </a:extLst>
          </p:cNvPr>
          <p:cNvSpPr>
            <a:spLocks noGrp="1" noChangeArrowheads="1"/>
          </p:cNvSpPr>
          <p:nvPr>
            <p:ph type="title"/>
          </p:nvPr>
        </p:nvSpPr>
        <p:spPr/>
        <p:txBody>
          <a:bodyPr/>
          <a:lstStyle/>
          <a:p>
            <a:r>
              <a:rPr lang="en-US" altLang="ti-ET"/>
              <a:t>Analysis (Continued)</a:t>
            </a:r>
          </a:p>
        </p:txBody>
      </p:sp>
      <p:sp>
        <p:nvSpPr>
          <p:cNvPr id="460803" name="Text Box 3">
            <a:extLst>
              <a:ext uri="{FF2B5EF4-FFF2-40B4-BE49-F238E27FC236}">
                <a16:creationId xmlns:a16="http://schemas.microsoft.com/office/drawing/2014/main" id="{4314EDFA-D078-4542-8830-1BAC227D8C92}"/>
              </a:ext>
            </a:extLst>
          </p:cNvPr>
          <p:cNvSpPr txBox="1">
            <a:spLocks noChangeArrowheads="1"/>
          </p:cNvSpPr>
          <p:nvPr/>
        </p:nvSpPr>
        <p:spPr bwMode="auto">
          <a:xfrm>
            <a:off x="848411" y="1119188"/>
            <a:ext cx="10492033" cy="1477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z</a:t>
            </a:r>
            <a:r>
              <a:rPr kumimoji="0" lang="en-US" altLang="ti-ET" sz="1800" b="0" i="0" u="none" strike="noStrike" kern="1200" cap="none" spc="0" normalizeH="0" baseline="-25000" noProof="0" dirty="0">
                <a:ln>
                  <a:noFill/>
                </a:ln>
                <a:solidFill>
                  <a:srgbClr val="000000"/>
                </a:solidFill>
                <a:effectLst/>
                <a:uLnTx/>
                <a:uFillTx/>
                <a:latin typeface="Times New Roman"/>
                <a:ea typeface="+mn-ea"/>
                <a:cs typeface="+mn-cs"/>
              </a:rPr>
              <a:t>i </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and </a:t>
            </a:r>
            <a:r>
              <a:rPr kumimoji="0" lang="en-US" altLang="ti-ET" sz="1800" b="0" i="0" u="none" strike="noStrike" kern="1200" cap="none" spc="0" normalizeH="0" baseline="0" noProof="0" dirty="0" err="1">
                <a:ln>
                  <a:noFill/>
                </a:ln>
                <a:solidFill>
                  <a:srgbClr val="000000"/>
                </a:solidFill>
                <a:effectLst/>
                <a:uLnTx/>
                <a:uFillTx/>
                <a:latin typeface="Times New Roman"/>
                <a:ea typeface="+mn-ea"/>
                <a:cs typeface="+mn-cs"/>
              </a:rPr>
              <a:t>z</a:t>
            </a:r>
            <a:r>
              <a:rPr kumimoji="0" lang="en-US" altLang="ti-ET" sz="1800" b="0" i="0" u="none" strike="noStrike" kern="1200" cap="none" spc="0" normalizeH="0" baseline="-25000" noProof="0" dirty="0" err="1">
                <a:ln>
                  <a:noFill/>
                </a:ln>
                <a:solidFill>
                  <a:srgbClr val="000000"/>
                </a:solidFill>
                <a:effectLst/>
                <a:uLnTx/>
                <a:uFillTx/>
                <a:latin typeface="Times New Roman"/>
                <a:ea typeface="+mn-ea"/>
                <a:cs typeface="+mn-cs"/>
              </a:rPr>
              <a:t>j</a:t>
            </a:r>
            <a:r>
              <a:rPr kumimoji="0" lang="en-US" altLang="ti-ET" sz="1800" b="0" i="0" u="none" strike="noStrike" kern="1200" cap="none" spc="0" normalizeH="0" baseline="-25000" noProof="0" dirty="0">
                <a:ln>
                  <a:noFill/>
                </a:ln>
                <a:solidFill>
                  <a:srgbClr val="000000"/>
                </a:solidFill>
                <a:effectLst/>
                <a:uLnTx/>
                <a:uFillTx/>
                <a:latin typeface="Times New Roman"/>
                <a:ea typeface="+mn-ea"/>
                <a:cs typeface="+mn-cs"/>
              </a:rPr>
              <a:t> </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are compared </a:t>
            </a:r>
            <a:r>
              <a:rPr kumimoji="0" lang="en-US" altLang="ti-ET" sz="1800" b="0" i="0" u="none" strike="noStrike" kern="1200" cap="none" spc="0" normalizeH="0" baseline="0" noProof="0" dirty="0" err="1">
                <a:ln>
                  <a:noFill/>
                </a:ln>
                <a:solidFill>
                  <a:srgbClr val="000000"/>
                </a:solidFill>
                <a:effectLst/>
                <a:uLnTx/>
                <a:uFillTx/>
                <a:latin typeface="Times New Roman"/>
                <a:ea typeface="+mn-ea"/>
                <a:cs typeface="+mn-cs"/>
              </a:rPr>
              <a:t>iff</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the first element to be chosen as a pivot from Z</a:t>
            </a:r>
            <a:r>
              <a:rPr kumimoji="0" lang="en-US" altLang="ti-ET" sz="1800" b="0" i="0" u="none" strike="noStrike" kern="1200" cap="none" spc="0" normalizeH="0" baseline="-25000" noProof="0" dirty="0">
                <a:ln>
                  <a:noFill/>
                </a:ln>
                <a:solidFill>
                  <a:srgbClr val="000000"/>
                </a:solidFill>
                <a:effectLst/>
                <a:uLnTx/>
                <a:uFillTx/>
                <a:latin typeface="Times New Roman"/>
                <a:ea typeface="+mn-ea"/>
                <a:cs typeface="+mn-cs"/>
              </a:rPr>
              <a:t>ij</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is either z</a:t>
            </a:r>
            <a:r>
              <a:rPr kumimoji="0" lang="en-US" altLang="ti-ET" sz="1800" b="0" i="0" u="none" strike="noStrike" kern="1200" cap="none" spc="0" normalizeH="0" baseline="-25000" noProof="0" dirty="0">
                <a:ln>
                  <a:noFill/>
                </a:ln>
                <a:solidFill>
                  <a:srgbClr val="000000"/>
                </a:solidFill>
                <a:effectLst/>
                <a:uLnTx/>
                <a:uFillTx/>
                <a:latin typeface="Times New Roman"/>
                <a:ea typeface="+mn-ea"/>
                <a:cs typeface="+mn-cs"/>
              </a:rPr>
              <a:t>i</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or </a:t>
            </a:r>
            <a:r>
              <a:rPr kumimoji="0" lang="en-US" altLang="ti-ET" sz="1800" b="0" i="0" u="none" strike="noStrike" kern="1200" cap="none" spc="0" normalizeH="0" baseline="0" noProof="0" dirty="0" err="1">
                <a:ln>
                  <a:noFill/>
                </a:ln>
                <a:solidFill>
                  <a:srgbClr val="000000"/>
                </a:solidFill>
                <a:effectLst/>
                <a:uLnTx/>
                <a:uFillTx/>
                <a:latin typeface="Times New Roman"/>
                <a:ea typeface="+mn-ea"/>
                <a:cs typeface="+mn-cs"/>
              </a:rPr>
              <a:t>z</a:t>
            </a:r>
            <a:r>
              <a:rPr kumimoji="0" lang="en-US" altLang="ti-ET" sz="1800" b="0" i="0" u="none" strike="noStrike" kern="1200" cap="none" spc="0" normalizeH="0" baseline="-25000" noProof="0" dirty="0" err="1">
                <a:ln>
                  <a:noFill/>
                </a:ln>
                <a:solidFill>
                  <a:srgbClr val="000000"/>
                </a:solidFill>
                <a:effectLst/>
                <a:uLnTx/>
                <a:uFillTx/>
                <a:latin typeface="Times New Roman"/>
                <a:ea typeface="+mn-ea"/>
                <a:cs typeface="+mn-cs"/>
              </a:rPr>
              <a:t>j</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1" i="0" u="sng" strike="noStrike" kern="1200" cap="none" spc="0" normalizeH="0" baseline="0" noProof="0" dirty="0">
                <a:ln>
                  <a:noFill/>
                </a:ln>
                <a:solidFill>
                  <a:srgbClr val="CC0000"/>
                </a:solidFill>
                <a:effectLst/>
                <a:uLnTx/>
                <a:uFillTx/>
                <a:latin typeface="Times New Roman"/>
                <a:ea typeface="+mn-ea"/>
                <a:cs typeface="+mn-cs"/>
              </a:rPr>
              <a:t>Exercise:</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Prove this.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So,</a:t>
            </a:r>
          </a:p>
        </p:txBody>
      </p:sp>
      <p:graphicFrame>
        <p:nvGraphicFramePr>
          <p:cNvPr id="460804" name="Object 4">
            <a:extLst>
              <a:ext uri="{FF2B5EF4-FFF2-40B4-BE49-F238E27FC236}">
                <a16:creationId xmlns:a16="http://schemas.microsoft.com/office/drawing/2014/main" id="{1F8DF9A0-6E99-4EDF-9C1D-3FB25F4B9B23}"/>
              </a:ext>
            </a:extLst>
          </p:cNvPr>
          <p:cNvGraphicFramePr>
            <a:graphicFrameLocks noChangeAspect="1"/>
          </p:cNvGraphicFramePr>
          <p:nvPr>
            <p:extLst>
              <p:ext uri="{D42A27DB-BD31-4B8C-83A1-F6EECF244321}">
                <p14:modId xmlns:p14="http://schemas.microsoft.com/office/powerpoint/2010/main" val="3149370552"/>
              </p:ext>
            </p:extLst>
          </p:nvPr>
        </p:nvGraphicFramePr>
        <p:xfrm>
          <a:off x="2498628" y="2873514"/>
          <a:ext cx="7851775" cy="3706812"/>
        </p:xfrm>
        <a:graphic>
          <a:graphicData uri="http://schemas.openxmlformats.org/presentationml/2006/ole">
            <mc:AlternateContent xmlns:mc="http://schemas.openxmlformats.org/markup-compatibility/2006">
              <mc:Choice xmlns:v="urn:schemas-microsoft-com:vml" Requires="v">
                <p:oleObj spid="_x0000_s15379" name="Equation" r:id="rId3" imgW="3441600" imgH="1625400" progId="Equation.3">
                  <p:embed/>
                </p:oleObj>
              </mc:Choice>
              <mc:Fallback>
                <p:oleObj name="Equation" r:id="rId3" imgW="3441600" imgH="1625400" progId="Equation.3">
                  <p:embed/>
                  <p:pic>
                    <p:nvPicPr>
                      <p:cNvPr id="460804" name="Object 4">
                        <a:extLst>
                          <a:ext uri="{FF2B5EF4-FFF2-40B4-BE49-F238E27FC236}">
                            <a16:creationId xmlns:a16="http://schemas.microsoft.com/office/drawing/2014/main" id="{1F8DF9A0-6E99-4EDF-9C1D-3FB25F4B9B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8628" y="2873514"/>
                        <a:ext cx="7851775" cy="3706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0982580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DAFAA4-2255-4A85-8A75-4980E376AE17}"/>
              </a:ext>
            </a:extLst>
          </p:cNvPr>
          <p:cNvSpPr/>
          <p:nvPr/>
        </p:nvSpPr>
        <p:spPr bwMode="auto">
          <a:xfrm>
            <a:off x="3761295" y="235670"/>
            <a:ext cx="8361575" cy="6372520"/>
          </a:xfrm>
          <a:prstGeom prst="rect">
            <a:avLst/>
          </a:prstGeom>
          <a:solidFill>
            <a:schemeClr val="bg1"/>
          </a:solidFill>
          <a:ln w="12700" cap="flat" cmpd="sng" algn="ctr">
            <a:noFill/>
            <a:prstDash val="solid"/>
            <a:round/>
            <a:headEnd type="none" w="sm" len="sm"/>
            <a:tailEnd type="none" w="sm" len="sm"/>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Times New Roman" panose="02020603050405020304" pitchFamily="18" charset="0"/>
            </a:endParaRPr>
          </a:p>
        </p:txBody>
      </p:sp>
      <p:sp>
        <p:nvSpPr>
          <p:cNvPr id="464898" name="Rectangle 2">
            <a:extLst>
              <a:ext uri="{FF2B5EF4-FFF2-40B4-BE49-F238E27FC236}">
                <a16:creationId xmlns:a16="http://schemas.microsoft.com/office/drawing/2014/main" id="{569D0327-8A75-4A48-ACA1-EC8BF0DD5303}"/>
              </a:ext>
            </a:extLst>
          </p:cNvPr>
          <p:cNvSpPr>
            <a:spLocks noGrp="1" noChangeArrowheads="1"/>
          </p:cNvSpPr>
          <p:nvPr>
            <p:ph type="title"/>
          </p:nvPr>
        </p:nvSpPr>
        <p:spPr>
          <a:xfrm>
            <a:off x="406774" y="235670"/>
            <a:ext cx="2992199" cy="1665517"/>
          </a:xfrm>
        </p:spPr>
        <p:txBody>
          <a:bodyPr>
            <a:normAutofit fontScale="90000"/>
          </a:bodyPr>
          <a:lstStyle/>
          <a:p>
            <a:pPr>
              <a:lnSpc>
                <a:spcPct val="150000"/>
              </a:lnSpc>
            </a:pPr>
            <a:r>
              <a:rPr lang="en-US" altLang="ti-ET" dirty="0"/>
              <a:t>Analysis (Continued)</a:t>
            </a:r>
          </a:p>
        </p:txBody>
      </p:sp>
      <p:graphicFrame>
        <p:nvGraphicFramePr>
          <p:cNvPr id="464899" name="Object 3">
            <a:extLst>
              <a:ext uri="{FF2B5EF4-FFF2-40B4-BE49-F238E27FC236}">
                <a16:creationId xmlns:a16="http://schemas.microsoft.com/office/drawing/2014/main" id="{BA145875-2606-4006-A79D-C34D02FB68D4}"/>
              </a:ext>
            </a:extLst>
          </p:cNvPr>
          <p:cNvGraphicFramePr>
            <a:graphicFrameLocks noChangeAspect="1"/>
          </p:cNvGraphicFramePr>
          <p:nvPr>
            <p:extLst>
              <p:ext uri="{D42A27DB-BD31-4B8C-83A1-F6EECF244321}">
                <p14:modId xmlns:p14="http://schemas.microsoft.com/office/powerpoint/2010/main" val="3535208896"/>
              </p:ext>
            </p:extLst>
          </p:nvPr>
        </p:nvGraphicFramePr>
        <p:xfrm>
          <a:off x="3835279" y="828904"/>
          <a:ext cx="2841625" cy="5353050"/>
        </p:xfrm>
        <a:graphic>
          <a:graphicData uri="http://schemas.openxmlformats.org/presentationml/2006/ole">
            <mc:AlternateContent xmlns:mc="http://schemas.openxmlformats.org/markup-compatibility/2006">
              <mc:Choice xmlns:v="urn:schemas-microsoft-com:vml" Requires="v">
                <p:oleObj spid="_x0000_s16420" name="Equation" r:id="rId3" imgW="1307880" imgH="2463480" progId="Equation.3">
                  <p:embed/>
                </p:oleObj>
              </mc:Choice>
              <mc:Fallback>
                <p:oleObj name="Equation" r:id="rId3" imgW="1307880" imgH="2463480" progId="Equation.3">
                  <p:embed/>
                  <p:pic>
                    <p:nvPicPr>
                      <p:cNvPr id="464899" name="Object 3">
                        <a:extLst>
                          <a:ext uri="{FF2B5EF4-FFF2-40B4-BE49-F238E27FC236}">
                            <a16:creationId xmlns:a16="http://schemas.microsoft.com/office/drawing/2014/main" id="{BA145875-2606-4006-A79D-C34D02FB68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279" y="828904"/>
                        <a:ext cx="2841625" cy="535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4900" name="Rectangle 4">
            <a:extLst>
              <a:ext uri="{FF2B5EF4-FFF2-40B4-BE49-F238E27FC236}">
                <a16:creationId xmlns:a16="http://schemas.microsoft.com/office/drawing/2014/main" id="{A9DA8516-0A3E-4F9D-8729-3159A2CF1C5B}"/>
              </a:ext>
            </a:extLst>
          </p:cNvPr>
          <p:cNvSpPr>
            <a:spLocks noChangeArrowheads="1"/>
          </p:cNvSpPr>
          <p:nvPr/>
        </p:nvSpPr>
        <p:spPr bwMode="auto">
          <a:xfrm>
            <a:off x="4789367" y="5496709"/>
            <a:ext cx="1471612" cy="7937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aphicFrame>
        <p:nvGraphicFramePr>
          <p:cNvPr id="464901" name="Object 5">
            <a:extLst>
              <a:ext uri="{FF2B5EF4-FFF2-40B4-BE49-F238E27FC236}">
                <a16:creationId xmlns:a16="http://schemas.microsoft.com/office/drawing/2014/main" id="{5C029A62-B24A-47F1-88E4-7EB66211FE02}"/>
              </a:ext>
            </a:extLst>
          </p:cNvPr>
          <p:cNvGraphicFramePr>
            <a:graphicFrameLocks noChangeAspect="1"/>
          </p:cNvGraphicFramePr>
          <p:nvPr>
            <p:extLst>
              <p:ext uri="{D42A27DB-BD31-4B8C-83A1-F6EECF244321}">
                <p14:modId xmlns:p14="http://schemas.microsoft.com/office/powerpoint/2010/main" val="1543606279"/>
              </p:ext>
            </p:extLst>
          </p:nvPr>
        </p:nvGraphicFramePr>
        <p:xfrm>
          <a:off x="7261104" y="4017964"/>
          <a:ext cx="4768850" cy="1493837"/>
        </p:xfrm>
        <a:graphic>
          <a:graphicData uri="http://schemas.openxmlformats.org/presentationml/2006/ole">
            <mc:AlternateContent xmlns:mc="http://schemas.openxmlformats.org/markup-compatibility/2006">
              <mc:Choice xmlns:v="urn:schemas-microsoft-com:vml" Requires="v">
                <p:oleObj spid="_x0000_s16421" name="Equation" r:id="rId5" imgW="2108160" imgH="660240" progId="Equation.3">
                  <p:embed/>
                </p:oleObj>
              </mc:Choice>
              <mc:Fallback>
                <p:oleObj name="Equation" r:id="rId5" imgW="2108160" imgH="660240" progId="Equation.3">
                  <p:embed/>
                  <p:pic>
                    <p:nvPicPr>
                      <p:cNvPr id="464901" name="Object 5">
                        <a:extLst>
                          <a:ext uri="{FF2B5EF4-FFF2-40B4-BE49-F238E27FC236}">
                            <a16:creationId xmlns:a16="http://schemas.microsoft.com/office/drawing/2014/main" id="{5C029A62-B24A-47F1-88E4-7EB66211FE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61104" y="4017964"/>
                        <a:ext cx="4768850" cy="149383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4902" name="Line 6">
            <a:extLst>
              <a:ext uri="{FF2B5EF4-FFF2-40B4-BE49-F238E27FC236}">
                <a16:creationId xmlns:a16="http://schemas.microsoft.com/office/drawing/2014/main" id="{BD2C6D8E-E0D9-4ED8-A7C1-6A208EF1877C}"/>
              </a:ext>
            </a:extLst>
          </p:cNvPr>
          <p:cNvSpPr>
            <a:spLocks noChangeShapeType="1"/>
          </p:cNvSpPr>
          <p:nvPr/>
        </p:nvSpPr>
        <p:spPr bwMode="auto">
          <a:xfrm flipH="1">
            <a:off x="6380042" y="4762500"/>
            <a:ext cx="850900"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464903" name="Text Box 7">
            <a:extLst>
              <a:ext uri="{FF2B5EF4-FFF2-40B4-BE49-F238E27FC236}">
                <a16:creationId xmlns:a16="http://schemas.microsoft.com/office/drawing/2014/main" id="{C55DEAA4-416C-4F18-8633-2552721B19D9}"/>
              </a:ext>
            </a:extLst>
          </p:cNvPr>
          <p:cNvSpPr txBox="1">
            <a:spLocks noChangeArrowheads="1"/>
          </p:cNvSpPr>
          <p:nvPr/>
        </p:nvSpPr>
        <p:spPr bwMode="auto">
          <a:xfrm>
            <a:off x="6783268" y="3211513"/>
            <a:ext cx="1930337" cy="369332"/>
          </a:xfrm>
          <a:prstGeom prst="rect">
            <a:avLst/>
          </a:prstGeom>
          <a:noFill/>
          <a:ln w="28575">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Times New Roman"/>
                <a:ea typeface="+mn-ea"/>
                <a:cs typeface="+mn-cs"/>
              </a:rPr>
              <a:t>Substitute </a:t>
            </a:r>
            <a:r>
              <a:rPr kumimoji="0" lang="en-US" altLang="ti-ET" sz="1800" b="0" i="1" u="none" strike="noStrike" kern="1200" cap="none" spc="0" normalizeH="0" baseline="0" noProof="0">
                <a:ln>
                  <a:noFill/>
                </a:ln>
                <a:solidFill>
                  <a:srgbClr val="000000"/>
                </a:solidFill>
                <a:effectLst/>
                <a:uLnTx/>
                <a:uFillTx/>
                <a:latin typeface="Times New Roman"/>
                <a:ea typeface="+mn-ea"/>
                <a:cs typeface="+mn-cs"/>
              </a:rPr>
              <a:t>k</a:t>
            </a:r>
            <a:r>
              <a:rPr kumimoji="0" lang="en-US" altLang="ti-ET" sz="1800" b="0" i="0" u="none" strike="noStrike" kern="1200" cap="none" spc="0" normalizeH="0" baseline="0" noProof="0">
                <a:ln>
                  <a:noFill/>
                </a:ln>
                <a:solidFill>
                  <a:srgbClr val="000000"/>
                </a:solidFill>
                <a:effectLst/>
                <a:uLnTx/>
                <a:uFillTx/>
                <a:latin typeface="Times New Roman"/>
                <a:ea typeface="+mn-ea"/>
                <a:cs typeface="+mn-cs"/>
              </a:rPr>
              <a:t> = </a:t>
            </a:r>
            <a:r>
              <a:rPr kumimoji="0" lang="en-US" altLang="ti-ET" sz="1800" b="0" i="1" u="none" strike="noStrike" kern="1200" cap="none" spc="0" normalizeH="0" baseline="0" noProof="0">
                <a:ln>
                  <a:noFill/>
                </a:ln>
                <a:solidFill>
                  <a:srgbClr val="000000"/>
                </a:solidFill>
                <a:effectLst/>
                <a:uLnTx/>
                <a:uFillTx/>
                <a:latin typeface="Times New Roman"/>
                <a:ea typeface="+mn-ea"/>
                <a:cs typeface="+mn-cs"/>
              </a:rPr>
              <a:t>j</a:t>
            </a:r>
            <a:r>
              <a:rPr kumimoji="0" lang="en-US" altLang="ti-ET" sz="1800" b="0" i="0" u="none" strike="noStrike" kern="1200" cap="none" spc="0" normalizeH="0" baseline="0" noProof="0">
                <a:ln>
                  <a:noFill/>
                </a:ln>
                <a:solidFill>
                  <a:srgbClr val="000000"/>
                </a:solidFill>
                <a:effectLst/>
                <a:uLnTx/>
                <a:uFillTx/>
                <a:latin typeface="Times New Roman"/>
                <a:ea typeface="+mn-ea"/>
                <a:cs typeface="+mn-cs"/>
              </a:rPr>
              <a:t> – </a:t>
            </a:r>
            <a:r>
              <a:rPr kumimoji="0" lang="en-US" altLang="ti-ET" sz="1800" b="0" i="1" u="none" strike="noStrike" kern="1200" cap="none" spc="0" normalizeH="0" baseline="0" noProof="0">
                <a:ln>
                  <a:noFill/>
                </a:ln>
                <a:solidFill>
                  <a:srgbClr val="000000"/>
                </a:solidFill>
                <a:effectLst/>
                <a:uLnTx/>
                <a:uFillTx/>
                <a:latin typeface="Times New Roman"/>
                <a:ea typeface="+mn-ea"/>
                <a:cs typeface="+mn-cs"/>
              </a:rPr>
              <a:t>i.</a:t>
            </a:r>
            <a:endParaRPr kumimoji="0" lang="en-US" altLang="ti-ET"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464906" name="Line 10">
            <a:extLst>
              <a:ext uri="{FF2B5EF4-FFF2-40B4-BE49-F238E27FC236}">
                <a16:creationId xmlns:a16="http://schemas.microsoft.com/office/drawing/2014/main" id="{B5142EDD-9BF9-424B-96D4-403A7C239742}"/>
              </a:ext>
            </a:extLst>
          </p:cNvPr>
          <p:cNvSpPr>
            <a:spLocks noChangeShapeType="1"/>
          </p:cNvSpPr>
          <p:nvPr/>
        </p:nvSpPr>
        <p:spPr bwMode="auto">
          <a:xfrm flipH="1" flipV="1">
            <a:off x="5286254" y="3260725"/>
            <a:ext cx="1511300" cy="223838"/>
          </a:xfrm>
          <a:prstGeom prst="line">
            <a:avLst/>
          </a:prstGeom>
          <a:noFill/>
          <a:ln w="28575">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Tree>
    <p:extLst>
      <p:ext uri="{BB962C8B-B14F-4D97-AF65-F5344CB8AC3E}">
        <p14:creationId xmlns:p14="http://schemas.microsoft.com/office/powerpoint/2010/main" val="282915083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a:extLst>
              <a:ext uri="{FF2B5EF4-FFF2-40B4-BE49-F238E27FC236}">
                <a16:creationId xmlns:a16="http://schemas.microsoft.com/office/drawing/2014/main" id="{A695BD4A-B806-4887-89F9-FABE2ABE2F29}"/>
              </a:ext>
            </a:extLst>
          </p:cNvPr>
          <p:cNvSpPr>
            <a:spLocks noGrp="1" noChangeArrowheads="1"/>
          </p:cNvSpPr>
          <p:nvPr>
            <p:ph type="title"/>
          </p:nvPr>
        </p:nvSpPr>
        <p:spPr/>
        <p:txBody>
          <a:bodyPr/>
          <a:lstStyle/>
          <a:p>
            <a:r>
              <a:rPr lang="en-US" altLang="ti-ET" sz="4000"/>
              <a:t>Deterministic vs. Randomized Algorithms</a:t>
            </a:r>
          </a:p>
        </p:txBody>
      </p:sp>
      <p:sp>
        <p:nvSpPr>
          <p:cNvPr id="544771" name="Rectangle 3">
            <a:extLst>
              <a:ext uri="{FF2B5EF4-FFF2-40B4-BE49-F238E27FC236}">
                <a16:creationId xmlns:a16="http://schemas.microsoft.com/office/drawing/2014/main" id="{533BE6F8-8D6C-49AD-9B8A-19B5E16E3892}"/>
              </a:ext>
            </a:extLst>
          </p:cNvPr>
          <p:cNvSpPr>
            <a:spLocks noGrp="1" noChangeArrowheads="1"/>
          </p:cNvSpPr>
          <p:nvPr>
            <p:ph idx="1"/>
          </p:nvPr>
        </p:nvSpPr>
        <p:spPr>
          <a:xfrm>
            <a:off x="503583" y="1270794"/>
            <a:ext cx="11184834" cy="1828800"/>
          </a:xfrm>
        </p:spPr>
        <p:txBody>
          <a:bodyPr/>
          <a:lstStyle/>
          <a:p>
            <a:r>
              <a:rPr lang="en-US" altLang="ti-ET" sz="2400" dirty="0">
                <a:solidFill>
                  <a:srgbClr val="CC0000"/>
                </a:solidFill>
              </a:rPr>
              <a:t>Deterministic Algorithm</a:t>
            </a:r>
            <a:r>
              <a:rPr lang="en-US" altLang="ti-ET" sz="2400" dirty="0"/>
              <a:t> : </a:t>
            </a:r>
            <a:r>
              <a:rPr lang="en-US" altLang="ti-ET" sz="2400" dirty="0">
                <a:solidFill>
                  <a:schemeClr val="hlink"/>
                </a:solidFill>
              </a:rPr>
              <a:t>Identical behavior</a:t>
            </a:r>
            <a:r>
              <a:rPr lang="en-US" altLang="ti-ET" sz="2400" dirty="0"/>
              <a:t> for different runs for a given input.</a:t>
            </a:r>
          </a:p>
          <a:p>
            <a:r>
              <a:rPr lang="en-US" altLang="ti-ET" sz="2400" dirty="0">
                <a:solidFill>
                  <a:srgbClr val="CC0000"/>
                </a:solidFill>
              </a:rPr>
              <a:t>Randomized Algorithm</a:t>
            </a:r>
            <a:r>
              <a:rPr lang="en-US" altLang="ti-ET" sz="2400" dirty="0"/>
              <a:t> : </a:t>
            </a:r>
            <a:r>
              <a:rPr lang="en-US" altLang="ti-ET" sz="2400" dirty="0">
                <a:solidFill>
                  <a:schemeClr val="hlink"/>
                </a:solidFill>
              </a:rPr>
              <a:t>Behavior is generally different</a:t>
            </a:r>
            <a:r>
              <a:rPr lang="en-US" altLang="ti-ET" sz="2400" dirty="0"/>
              <a:t> for different runs for a given input.</a:t>
            </a:r>
          </a:p>
          <a:p>
            <a:endParaRPr lang="en-US" altLang="ti-ET" sz="2400" dirty="0"/>
          </a:p>
          <a:p>
            <a:endParaRPr lang="en-US" altLang="ti-ET" sz="2400" dirty="0"/>
          </a:p>
        </p:txBody>
      </p:sp>
      <p:grpSp>
        <p:nvGrpSpPr>
          <p:cNvPr id="2" name="Group 1">
            <a:extLst>
              <a:ext uri="{FF2B5EF4-FFF2-40B4-BE49-F238E27FC236}">
                <a16:creationId xmlns:a16="http://schemas.microsoft.com/office/drawing/2014/main" id="{BC9B4AC2-A358-47CC-9184-7980B50DABD6}"/>
              </a:ext>
            </a:extLst>
          </p:cNvPr>
          <p:cNvGrpSpPr/>
          <p:nvPr/>
        </p:nvGrpSpPr>
        <p:grpSpPr>
          <a:xfrm>
            <a:off x="2890053" y="2194425"/>
            <a:ext cx="8123548" cy="4355183"/>
            <a:chOff x="1937946" y="2711450"/>
            <a:chExt cx="8123548" cy="3733800"/>
          </a:xfrm>
        </p:grpSpPr>
        <p:grpSp>
          <p:nvGrpSpPr>
            <p:cNvPr id="544772" name="Group 4">
              <a:extLst>
                <a:ext uri="{FF2B5EF4-FFF2-40B4-BE49-F238E27FC236}">
                  <a16:creationId xmlns:a16="http://schemas.microsoft.com/office/drawing/2014/main" id="{40907245-908E-4F1B-ACC6-AE1509887733}"/>
                </a:ext>
              </a:extLst>
            </p:cNvPr>
            <p:cNvGrpSpPr>
              <a:grpSpLocks/>
            </p:cNvGrpSpPr>
            <p:nvPr/>
          </p:nvGrpSpPr>
          <p:grpSpPr bwMode="auto">
            <a:xfrm>
              <a:off x="1937946" y="2711450"/>
              <a:ext cx="8123548" cy="3733800"/>
              <a:chOff x="686" y="1684"/>
              <a:chExt cx="4608" cy="2352"/>
            </a:xfrm>
            <a:solidFill>
              <a:schemeClr val="tx1"/>
            </a:solidFill>
            <a:scene3d>
              <a:camera prst="orthographicFront">
                <a:rot lat="0" lon="0" rev="0"/>
              </a:camera>
              <a:lightRig rig="contrasting" dir="t">
                <a:rot lat="0" lon="0" rev="1500000"/>
              </a:lightRig>
            </a:scene3d>
          </p:grpSpPr>
          <p:sp>
            <p:nvSpPr>
              <p:cNvPr id="544773" name="Rectangle 5">
                <a:extLst>
                  <a:ext uri="{FF2B5EF4-FFF2-40B4-BE49-F238E27FC236}">
                    <a16:creationId xmlns:a16="http://schemas.microsoft.com/office/drawing/2014/main" id="{B000A48C-4341-4411-A0E8-C25D09844862}"/>
                  </a:ext>
                </a:extLst>
              </p:cNvPr>
              <p:cNvSpPr>
                <a:spLocks noChangeArrowheads="1"/>
              </p:cNvSpPr>
              <p:nvPr/>
            </p:nvSpPr>
            <p:spPr bwMode="auto">
              <a:xfrm>
                <a:off x="686" y="1684"/>
                <a:ext cx="4608" cy="2352"/>
              </a:xfrm>
              <a:prstGeom prst="rect">
                <a:avLst/>
              </a:prstGeom>
              <a:grpFill/>
              <a:ln w="12700">
                <a:noFill/>
                <a:miter lim="800000"/>
                <a:headEnd type="none" w="sm" len="sm"/>
                <a:tailEnd type="none" w="sm" len="sm"/>
              </a:ln>
              <a:effectLst>
                <a:outerShdw blurRad="149987" dist="250190" dir="8460000" algn="ctr">
                  <a:srgbClr val="000000">
                    <a:alpha val="28000"/>
                  </a:srgbClr>
                </a:outerShdw>
              </a:effectLst>
              <a:sp3d prstMaterial="metal">
                <a:bevelT w="88900" h="88900"/>
              </a:sp3d>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20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ea typeface="+mn-ea"/>
                  <a:cs typeface="+mn-cs"/>
                </a:endParaRPr>
              </a:p>
            </p:txBody>
          </p:sp>
          <p:sp>
            <p:nvSpPr>
              <p:cNvPr id="544774" name="Text Box 6">
                <a:extLst>
                  <a:ext uri="{FF2B5EF4-FFF2-40B4-BE49-F238E27FC236}">
                    <a16:creationId xmlns:a16="http://schemas.microsoft.com/office/drawing/2014/main" id="{264FA6D4-7658-46E8-9B2C-68BF91988000}"/>
                  </a:ext>
                </a:extLst>
              </p:cNvPr>
              <p:cNvSpPr txBox="1">
                <a:spLocks noChangeArrowheads="1"/>
              </p:cNvSpPr>
              <p:nvPr/>
            </p:nvSpPr>
            <p:spPr bwMode="auto">
              <a:xfrm>
                <a:off x="2567" y="1767"/>
                <a:ext cx="949" cy="291"/>
              </a:xfrm>
              <a:prstGeom prst="rect">
                <a:avLst/>
              </a:prstGeom>
              <a:grpFill/>
              <a:ln>
                <a:noFill/>
              </a:ln>
              <a:effectLst>
                <a:outerShdw blurRad="149987" dist="250190" dir="8460000" algn="ctr">
                  <a:srgbClr val="000000">
                    <a:alpha val="28000"/>
                  </a:srgbClr>
                </a:outerShdw>
              </a:effectLst>
              <a:sp3d prstMaterial="metal">
                <a:bevelT w="88900" h="88900"/>
              </a:sp3d>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a:ea typeface="+mn-ea"/>
                    <a:cs typeface="+mn-cs"/>
                  </a:rPr>
                  <a:t>Algorithms</a:t>
                </a:r>
              </a:p>
            </p:txBody>
          </p:sp>
        </p:grpSp>
        <p:grpSp>
          <p:nvGrpSpPr>
            <p:cNvPr id="544775" name="Group 7">
              <a:extLst>
                <a:ext uri="{FF2B5EF4-FFF2-40B4-BE49-F238E27FC236}">
                  <a16:creationId xmlns:a16="http://schemas.microsoft.com/office/drawing/2014/main" id="{AEC493B5-C04F-4FAF-AA92-D9F4453A6D02}"/>
                </a:ext>
              </a:extLst>
            </p:cNvPr>
            <p:cNvGrpSpPr>
              <a:grpSpLocks/>
            </p:cNvGrpSpPr>
            <p:nvPr/>
          </p:nvGrpSpPr>
          <p:grpSpPr bwMode="auto">
            <a:xfrm>
              <a:off x="3806825" y="3304450"/>
              <a:ext cx="5395913" cy="776288"/>
              <a:chOff x="1056" y="2089"/>
              <a:chExt cx="3399" cy="489"/>
            </a:xfrm>
          </p:grpSpPr>
          <p:sp>
            <p:nvSpPr>
              <p:cNvPr id="544776" name="Text Box 8">
                <a:extLst>
                  <a:ext uri="{FF2B5EF4-FFF2-40B4-BE49-F238E27FC236}">
                    <a16:creationId xmlns:a16="http://schemas.microsoft.com/office/drawing/2014/main" id="{81B36306-C896-42BB-ABF3-3D8CC71389D5}"/>
                  </a:ext>
                </a:extLst>
              </p:cNvPr>
              <p:cNvSpPr txBox="1">
                <a:spLocks noChangeArrowheads="1"/>
              </p:cNvSpPr>
              <p:nvPr/>
            </p:nvSpPr>
            <p:spPr bwMode="auto">
              <a:xfrm>
                <a:off x="1056" y="2287"/>
                <a:ext cx="1235" cy="291"/>
              </a:xfrm>
              <a:prstGeom prst="rect">
                <a:avLst/>
              </a:prstGeom>
              <a:noFill/>
              <a:ln w="12700">
                <a:solidFill>
                  <a:schemeClr val="bg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a:ea typeface="+mn-ea"/>
                    <a:cs typeface="+mn-cs"/>
                  </a:rPr>
                  <a:t>Deterministic</a:t>
                </a:r>
              </a:p>
            </p:txBody>
          </p:sp>
          <p:sp>
            <p:nvSpPr>
              <p:cNvPr id="544777" name="Text Box 9">
                <a:extLst>
                  <a:ext uri="{FF2B5EF4-FFF2-40B4-BE49-F238E27FC236}">
                    <a16:creationId xmlns:a16="http://schemas.microsoft.com/office/drawing/2014/main" id="{9DBB9988-E0B3-41A0-BE2B-D1FAAD8E6E6C}"/>
                  </a:ext>
                </a:extLst>
              </p:cNvPr>
              <p:cNvSpPr txBox="1">
                <a:spLocks noChangeArrowheads="1"/>
              </p:cNvSpPr>
              <p:nvPr/>
            </p:nvSpPr>
            <p:spPr bwMode="auto">
              <a:xfrm>
                <a:off x="3294" y="2287"/>
                <a:ext cx="1161" cy="291"/>
              </a:xfrm>
              <a:prstGeom prst="rect">
                <a:avLst/>
              </a:prstGeom>
              <a:noFill/>
              <a:ln w="12700">
                <a:solidFill>
                  <a:schemeClr val="bg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a:ea typeface="+mn-ea"/>
                    <a:cs typeface="+mn-cs"/>
                  </a:rPr>
                  <a:t>Randomized</a:t>
                </a:r>
              </a:p>
            </p:txBody>
          </p:sp>
          <p:cxnSp>
            <p:nvCxnSpPr>
              <p:cNvPr id="544778" name="AutoShape 10">
                <a:extLst>
                  <a:ext uri="{FF2B5EF4-FFF2-40B4-BE49-F238E27FC236}">
                    <a16:creationId xmlns:a16="http://schemas.microsoft.com/office/drawing/2014/main" id="{9B9A33E2-F3D4-4D00-9BE3-D2A2F91A131C}"/>
                  </a:ext>
                </a:extLst>
              </p:cNvPr>
              <p:cNvCxnSpPr>
                <a:cxnSpLocks noChangeShapeType="1"/>
                <a:stCxn id="544774" idx="2"/>
                <a:endCxn id="544776" idx="0"/>
              </p:cNvCxnSpPr>
              <p:nvPr/>
            </p:nvCxnSpPr>
            <p:spPr bwMode="auto">
              <a:xfrm flipH="1">
                <a:off x="1674" y="2089"/>
                <a:ext cx="821" cy="198"/>
              </a:xfrm>
              <a:prstGeom prst="straightConnector1">
                <a:avLst/>
              </a:prstGeom>
              <a:noFill/>
              <a:ln w="12700">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4779" name="AutoShape 11">
                <a:extLst>
                  <a:ext uri="{FF2B5EF4-FFF2-40B4-BE49-F238E27FC236}">
                    <a16:creationId xmlns:a16="http://schemas.microsoft.com/office/drawing/2014/main" id="{7BDDFAE9-44C9-4ED5-9C8F-313646709FE9}"/>
                  </a:ext>
                </a:extLst>
              </p:cNvPr>
              <p:cNvCxnSpPr>
                <a:cxnSpLocks noChangeShapeType="1"/>
                <a:stCxn id="544774" idx="2"/>
                <a:endCxn id="544777" idx="0"/>
              </p:cNvCxnSpPr>
              <p:nvPr/>
            </p:nvCxnSpPr>
            <p:spPr bwMode="auto">
              <a:xfrm>
                <a:off x="2495" y="2089"/>
                <a:ext cx="1380" cy="198"/>
              </a:xfrm>
              <a:prstGeom prst="straightConnector1">
                <a:avLst/>
              </a:prstGeom>
              <a:noFill/>
              <a:ln w="12700">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44780" name="Group 12">
              <a:extLst>
                <a:ext uri="{FF2B5EF4-FFF2-40B4-BE49-F238E27FC236}">
                  <a16:creationId xmlns:a16="http://schemas.microsoft.com/office/drawing/2014/main" id="{7F98F1FB-2A2B-4600-82FA-9B5B28D8EBD7}"/>
                </a:ext>
              </a:extLst>
            </p:cNvPr>
            <p:cNvGrpSpPr>
              <a:grpSpLocks/>
            </p:cNvGrpSpPr>
            <p:nvPr/>
          </p:nvGrpSpPr>
          <p:grpSpPr bwMode="auto">
            <a:xfrm>
              <a:off x="2514600" y="4081463"/>
              <a:ext cx="2273300" cy="2262188"/>
              <a:chOff x="240" y="2602"/>
              <a:chExt cx="1432" cy="1425"/>
            </a:xfrm>
          </p:grpSpPr>
          <p:grpSp>
            <p:nvGrpSpPr>
              <p:cNvPr id="544781" name="Group 13">
                <a:extLst>
                  <a:ext uri="{FF2B5EF4-FFF2-40B4-BE49-F238E27FC236}">
                    <a16:creationId xmlns:a16="http://schemas.microsoft.com/office/drawing/2014/main" id="{3F99CCA2-8950-4A72-8B03-EF91792A0287}"/>
                  </a:ext>
                </a:extLst>
              </p:cNvPr>
              <p:cNvGrpSpPr>
                <a:grpSpLocks/>
              </p:cNvGrpSpPr>
              <p:nvPr/>
            </p:nvGrpSpPr>
            <p:grpSpPr bwMode="auto">
              <a:xfrm>
                <a:off x="240" y="2602"/>
                <a:ext cx="1432" cy="1425"/>
                <a:chOff x="240" y="2602"/>
                <a:chExt cx="1432" cy="1425"/>
              </a:xfrm>
            </p:grpSpPr>
            <p:sp>
              <p:nvSpPr>
                <p:cNvPr id="544782" name="Text Box 14">
                  <a:extLst>
                    <a:ext uri="{FF2B5EF4-FFF2-40B4-BE49-F238E27FC236}">
                      <a16:creationId xmlns:a16="http://schemas.microsoft.com/office/drawing/2014/main" id="{97FB989D-38D2-42D4-A4D9-81B1EBA9BCE5}"/>
                    </a:ext>
                  </a:extLst>
                </p:cNvPr>
                <p:cNvSpPr txBox="1">
                  <a:spLocks noChangeArrowheads="1"/>
                </p:cNvSpPr>
                <p:nvPr/>
              </p:nvSpPr>
              <p:spPr bwMode="auto">
                <a:xfrm>
                  <a:off x="360" y="2863"/>
                  <a:ext cx="1080" cy="523"/>
                </a:xfrm>
                <a:prstGeom prst="rect">
                  <a:avLst/>
                </a:prstGeom>
                <a:noFill/>
                <a:ln w="12700">
                  <a:solidFill>
                    <a:schemeClr val="bg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a:ea typeface="+mn-ea"/>
                      <a:cs typeface="+mn-cs"/>
                    </a:rPr>
                    <a:t>Worst-case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a:ea typeface="+mn-ea"/>
                      <a:cs typeface="+mn-cs"/>
                    </a:rPr>
                    <a:t>Analysis</a:t>
                  </a:r>
                </a:p>
              </p:txBody>
            </p:sp>
            <p:cxnSp>
              <p:nvCxnSpPr>
                <p:cNvPr id="544783" name="AutoShape 15">
                  <a:extLst>
                    <a:ext uri="{FF2B5EF4-FFF2-40B4-BE49-F238E27FC236}">
                      <a16:creationId xmlns:a16="http://schemas.microsoft.com/office/drawing/2014/main" id="{FFEC0305-5144-41A0-A13D-6EEDC6DC01D3}"/>
                    </a:ext>
                  </a:extLst>
                </p:cNvPr>
                <p:cNvCxnSpPr>
                  <a:cxnSpLocks noChangeShapeType="1"/>
                  <a:stCxn id="544776" idx="2"/>
                  <a:endCxn id="544782" idx="0"/>
                </p:cNvCxnSpPr>
                <p:nvPr/>
              </p:nvCxnSpPr>
              <p:spPr bwMode="auto">
                <a:xfrm flipH="1">
                  <a:off x="900" y="2602"/>
                  <a:ext cx="772" cy="261"/>
                </a:xfrm>
                <a:prstGeom prst="straightConnector1">
                  <a:avLst/>
                </a:prstGeom>
                <a:noFill/>
                <a:ln w="12700">
                  <a:solidFill>
                    <a:schemeClr val="bg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4784" name="Text Box 16">
                  <a:extLst>
                    <a:ext uri="{FF2B5EF4-FFF2-40B4-BE49-F238E27FC236}">
                      <a16:creationId xmlns:a16="http://schemas.microsoft.com/office/drawing/2014/main" id="{0D3E6FAD-C5D9-4852-BD75-71B78D9E8969}"/>
                    </a:ext>
                  </a:extLst>
                </p:cNvPr>
                <p:cNvSpPr txBox="1">
                  <a:spLocks noChangeArrowheads="1"/>
                </p:cNvSpPr>
                <p:nvPr/>
              </p:nvSpPr>
              <p:spPr bwMode="auto">
                <a:xfrm>
                  <a:off x="240" y="3504"/>
                  <a:ext cx="1311" cy="523"/>
                </a:xfrm>
                <a:prstGeom prst="rect">
                  <a:avLst/>
                </a:prstGeom>
                <a:noFill/>
                <a:ln w="12700">
                  <a:solidFill>
                    <a:schemeClr val="bg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a:ea typeface="+mn-ea"/>
                      <a:cs typeface="+mn-cs"/>
                    </a:rPr>
                    <a:t>Worst-case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a:ea typeface="+mn-ea"/>
                      <a:cs typeface="+mn-cs"/>
                    </a:rPr>
                    <a:t>Running Time</a:t>
                  </a:r>
                </a:p>
              </p:txBody>
            </p:sp>
          </p:grpSp>
          <p:cxnSp>
            <p:nvCxnSpPr>
              <p:cNvPr id="544785" name="AutoShape 17">
                <a:extLst>
                  <a:ext uri="{FF2B5EF4-FFF2-40B4-BE49-F238E27FC236}">
                    <a16:creationId xmlns:a16="http://schemas.microsoft.com/office/drawing/2014/main" id="{26E324B8-A1A3-4E41-9F25-69019D9C4D4C}"/>
                  </a:ext>
                </a:extLst>
              </p:cNvPr>
              <p:cNvCxnSpPr>
                <a:cxnSpLocks noChangeShapeType="1"/>
                <a:stCxn id="544782" idx="2"/>
                <a:endCxn id="544784" idx="0"/>
              </p:cNvCxnSpPr>
              <p:nvPr/>
            </p:nvCxnSpPr>
            <p:spPr bwMode="auto">
              <a:xfrm flipH="1">
                <a:off x="896" y="3386"/>
                <a:ext cx="4" cy="118"/>
              </a:xfrm>
              <a:prstGeom prst="straightConnector1">
                <a:avLst/>
              </a:prstGeom>
              <a:noFill/>
              <a:ln w="12700">
                <a:solidFill>
                  <a:schemeClr val="bg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44786" name="Group 18">
              <a:extLst>
                <a:ext uri="{FF2B5EF4-FFF2-40B4-BE49-F238E27FC236}">
                  <a16:creationId xmlns:a16="http://schemas.microsoft.com/office/drawing/2014/main" id="{0103390C-D543-4D56-90F5-E3BD4FCCD7AD}"/>
                </a:ext>
              </a:extLst>
            </p:cNvPr>
            <p:cNvGrpSpPr>
              <a:grpSpLocks/>
            </p:cNvGrpSpPr>
            <p:nvPr/>
          </p:nvGrpSpPr>
          <p:grpSpPr bwMode="auto">
            <a:xfrm>
              <a:off x="4787900" y="4081463"/>
              <a:ext cx="2341563" cy="2338388"/>
              <a:chOff x="1672" y="2602"/>
              <a:chExt cx="1475" cy="1473"/>
            </a:xfrm>
          </p:grpSpPr>
          <p:sp>
            <p:nvSpPr>
              <p:cNvPr id="544787" name="Text Box 19">
                <a:extLst>
                  <a:ext uri="{FF2B5EF4-FFF2-40B4-BE49-F238E27FC236}">
                    <a16:creationId xmlns:a16="http://schemas.microsoft.com/office/drawing/2014/main" id="{F30068E3-06B6-40C5-AF0A-A2949F0B8399}"/>
                  </a:ext>
                </a:extLst>
              </p:cNvPr>
              <p:cNvSpPr txBox="1">
                <a:spLocks noChangeArrowheads="1"/>
              </p:cNvSpPr>
              <p:nvPr/>
            </p:nvSpPr>
            <p:spPr bwMode="auto">
              <a:xfrm>
                <a:off x="1872" y="2880"/>
                <a:ext cx="1223" cy="449"/>
              </a:xfrm>
              <a:prstGeom prst="rect">
                <a:avLst/>
              </a:prstGeom>
              <a:noFill/>
              <a:ln w="12700">
                <a:solidFill>
                  <a:schemeClr val="bg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a:ea typeface="+mn-ea"/>
                    <a:cs typeface="+mn-cs"/>
                  </a:rPr>
                  <a:t>Probabilistic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a:ea typeface="+mn-ea"/>
                    <a:cs typeface="+mn-cs"/>
                  </a:rPr>
                  <a:t>Analysis</a:t>
                </a:r>
              </a:p>
            </p:txBody>
          </p:sp>
          <p:cxnSp>
            <p:nvCxnSpPr>
              <p:cNvPr id="544788" name="AutoShape 20">
                <a:extLst>
                  <a:ext uri="{FF2B5EF4-FFF2-40B4-BE49-F238E27FC236}">
                    <a16:creationId xmlns:a16="http://schemas.microsoft.com/office/drawing/2014/main" id="{507F177D-8E5E-4400-8FE3-5336F1C10E73}"/>
                  </a:ext>
                </a:extLst>
              </p:cNvPr>
              <p:cNvCxnSpPr>
                <a:cxnSpLocks noChangeShapeType="1"/>
                <a:stCxn id="544776" idx="2"/>
                <a:endCxn id="544787" idx="0"/>
              </p:cNvCxnSpPr>
              <p:nvPr/>
            </p:nvCxnSpPr>
            <p:spPr bwMode="auto">
              <a:xfrm>
                <a:off x="1672" y="2602"/>
                <a:ext cx="812" cy="278"/>
              </a:xfrm>
              <a:prstGeom prst="straightConnector1">
                <a:avLst/>
              </a:prstGeom>
              <a:noFill/>
              <a:ln w="12700">
                <a:solidFill>
                  <a:schemeClr val="bg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4789" name="Text Box 21">
                <a:extLst>
                  <a:ext uri="{FF2B5EF4-FFF2-40B4-BE49-F238E27FC236}">
                    <a16:creationId xmlns:a16="http://schemas.microsoft.com/office/drawing/2014/main" id="{6F1EE9A5-2A3C-43AC-B93D-7B8E01B1DEA0}"/>
                  </a:ext>
                </a:extLst>
              </p:cNvPr>
              <p:cNvSpPr txBox="1">
                <a:spLocks noChangeArrowheads="1"/>
              </p:cNvSpPr>
              <p:nvPr/>
            </p:nvSpPr>
            <p:spPr bwMode="auto">
              <a:xfrm>
                <a:off x="1836" y="3552"/>
                <a:ext cx="1311" cy="523"/>
              </a:xfrm>
              <a:prstGeom prst="rect">
                <a:avLst/>
              </a:prstGeom>
              <a:noFill/>
              <a:ln w="12700">
                <a:solidFill>
                  <a:schemeClr val="bg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a:ea typeface="+mn-ea"/>
                    <a:cs typeface="+mn-cs"/>
                  </a:rPr>
                  <a:t>Average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a:ea typeface="+mn-ea"/>
                    <a:cs typeface="+mn-cs"/>
                  </a:rPr>
                  <a:t>Running Time</a:t>
                </a:r>
              </a:p>
            </p:txBody>
          </p:sp>
          <p:cxnSp>
            <p:nvCxnSpPr>
              <p:cNvPr id="544790" name="AutoShape 22">
                <a:extLst>
                  <a:ext uri="{FF2B5EF4-FFF2-40B4-BE49-F238E27FC236}">
                    <a16:creationId xmlns:a16="http://schemas.microsoft.com/office/drawing/2014/main" id="{6F4510A7-914E-45D1-992E-7732D244DBD3}"/>
                  </a:ext>
                </a:extLst>
              </p:cNvPr>
              <p:cNvCxnSpPr>
                <a:cxnSpLocks noChangeShapeType="1"/>
                <a:stCxn id="544787" idx="2"/>
                <a:endCxn id="544789" idx="0"/>
              </p:cNvCxnSpPr>
              <p:nvPr/>
            </p:nvCxnSpPr>
            <p:spPr bwMode="auto">
              <a:xfrm>
                <a:off x="2484" y="3329"/>
                <a:ext cx="8" cy="223"/>
              </a:xfrm>
              <a:prstGeom prst="straightConnector1">
                <a:avLst/>
              </a:prstGeom>
              <a:noFill/>
              <a:ln w="12700">
                <a:solidFill>
                  <a:schemeClr val="bg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44791" name="Group 23">
              <a:extLst>
                <a:ext uri="{FF2B5EF4-FFF2-40B4-BE49-F238E27FC236}">
                  <a16:creationId xmlns:a16="http://schemas.microsoft.com/office/drawing/2014/main" id="{3849FFCE-0280-4B75-84D6-7428E79D28B5}"/>
                </a:ext>
              </a:extLst>
            </p:cNvPr>
            <p:cNvGrpSpPr>
              <a:grpSpLocks/>
            </p:cNvGrpSpPr>
            <p:nvPr/>
          </p:nvGrpSpPr>
          <p:grpSpPr bwMode="auto">
            <a:xfrm>
              <a:off x="7239001" y="4081463"/>
              <a:ext cx="2081213" cy="2262188"/>
              <a:chOff x="3216" y="2602"/>
              <a:chExt cx="1311" cy="1425"/>
            </a:xfrm>
          </p:grpSpPr>
          <p:cxnSp>
            <p:nvCxnSpPr>
              <p:cNvPr id="544792" name="AutoShape 24">
                <a:extLst>
                  <a:ext uri="{FF2B5EF4-FFF2-40B4-BE49-F238E27FC236}">
                    <a16:creationId xmlns:a16="http://schemas.microsoft.com/office/drawing/2014/main" id="{DB22FEB8-BE7A-4A35-A526-9ADF02CB05EC}"/>
                  </a:ext>
                </a:extLst>
              </p:cNvPr>
              <p:cNvCxnSpPr>
                <a:cxnSpLocks noChangeShapeType="1"/>
                <a:stCxn id="544777" idx="2"/>
                <a:endCxn id="544794" idx="0"/>
              </p:cNvCxnSpPr>
              <p:nvPr/>
            </p:nvCxnSpPr>
            <p:spPr bwMode="auto">
              <a:xfrm flipH="1">
                <a:off x="3872" y="2602"/>
                <a:ext cx="1" cy="269"/>
              </a:xfrm>
              <a:prstGeom prst="straightConnector1">
                <a:avLst/>
              </a:prstGeom>
              <a:noFill/>
              <a:ln w="12700">
                <a:solidFill>
                  <a:schemeClr val="bg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44793" name="Group 25">
                <a:extLst>
                  <a:ext uri="{FF2B5EF4-FFF2-40B4-BE49-F238E27FC236}">
                    <a16:creationId xmlns:a16="http://schemas.microsoft.com/office/drawing/2014/main" id="{A3337E6A-5105-4050-BE33-ABAE8190FBC3}"/>
                  </a:ext>
                </a:extLst>
              </p:cNvPr>
              <p:cNvGrpSpPr>
                <a:grpSpLocks/>
              </p:cNvGrpSpPr>
              <p:nvPr/>
            </p:nvGrpSpPr>
            <p:grpSpPr bwMode="auto">
              <a:xfrm>
                <a:off x="3216" y="2871"/>
                <a:ext cx="1311" cy="1156"/>
                <a:chOff x="3216" y="2871"/>
                <a:chExt cx="1311" cy="1156"/>
              </a:xfrm>
            </p:grpSpPr>
            <p:sp>
              <p:nvSpPr>
                <p:cNvPr id="544794" name="Text Box 26">
                  <a:extLst>
                    <a:ext uri="{FF2B5EF4-FFF2-40B4-BE49-F238E27FC236}">
                      <a16:creationId xmlns:a16="http://schemas.microsoft.com/office/drawing/2014/main" id="{FA3994FF-EC96-4760-805E-C605F0441067}"/>
                    </a:ext>
                  </a:extLst>
                </p:cNvPr>
                <p:cNvSpPr txBox="1">
                  <a:spLocks noChangeArrowheads="1"/>
                </p:cNvSpPr>
                <p:nvPr/>
              </p:nvSpPr>
              <p:spPr bwMode="auto">
                <a:xfrm>
                  <a:off x="3240" y="2871"/>
                  <a:ext cx="1263" cy="449"/>
                </a:xfrm>
                <a:prstGeom prst="rect">
                  <a:avLst/>
                </a:prstGeom>
                <a:noFill/>
                <a:ln w="12700">
                  <a:solidFill>
                    <a:schemeClr val="bg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a:ea typeface="+mn-ea"/>
                      <a:cs typeface="+mn-cs"/>
                    </a:rPr>
                    <a:t>Probabilistic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a:ea typeface="+mn-ea"/>
                      <a:cs typeface="+mn-cs"/>
                    </a:rPr>
                    <a:t>Analysis</a:t>
                  </a:r>
                </a:p>
              </p:txBody>
            </p:sp>
            <p:sp>
              <p:nvSpPr>
                <p:cNvPr id="544795" name="Text Box 27">
                  <a:extLst>
                    <a:ext uri="{FF2B5EF4-FFF2-40B4-BE49-F238E27FC236}">
                      <a16:creationId xmlns:a16="http://schemas.microsoft.com/office/drawing/2014/main" id="{47F92B7E-94C3-4711-A5AD-CB0789B0EA6A}"/>
                    </a:ext>
                  </a:extLst>
                </p:cNvPr>
                <p:cNvSpPr txBox="1">
                  <a:spLocks noChangeArrowheads="1"/>
                </p:cNvSpPr>
                <p:nvPr/>
              </p:nvSpPr>
              <p:spPr bwMode="auto">
                <a:xfrm>
                  <a:off x="3216" y="3504"/>
                  <a:ext cx="1311" cy="523"/>
                </a:xfrm>
                <a:prstGeom prst="rect">
                  <a:avLst/>
                </a:prstGeom>
                <a:noFill/>
                <a:ln w="12700">
                  <a:solidFill>
                    <a:schemeClr val="bg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a:ea typeface="+mn-ea"/>
                      <a:cs typeface="+mn-cs"/>
                    </a:rPr>
                    <a:t>Average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a:ea typeface="+mn-ea"/>
                      <a:cs typeface="+mn-cs"/>
                    </a:rPr>
                    <a:t>Running Time</a:t>
                  </a:r>
                </a:p>
              </p:txBody>
            </p:sp>
            <p:cxnSp>
              <p:nvCxnSpPr>
                <p:cNvPr id="544796" name="AutoShape 28">
                  <a:extLst>
                    <a:ext uri="{FF2B5EF4-FFF2-40B4-BE49-F238E27FC236}">
                      <a16:creationId xmlns:a16="http://schemas.microsoft.com/office/drawing/2014/main" id="{95FE58EB-2C53-40E7-9CD9-913C0A8CFC0E}"/>
                    </a:ext>
                  </a:extLst>
                </p:cNvPr>
                <p:cNvCxnSpPr>
                  <a:cxnSpLocks noChangeShapeType="1"/>
                  <a:stCxn id="544794" idx="2"/>
                  <a:endCxn id="544795" idx="0"/>
                </p:cNvCxnSpPr>
                <p:nvPr/>
              </p:nvCxnSpPr>
              <p:spPr bwMode="auto">
                <a:xfrm>
                  <a:off x="3872" y="3320"/>
                  <a:ext cx="0" cy="184"/>
                </a:xfrm>
                <a:prstGeom prst="straightConnector1">
                  <a:avLst/>
                </a:prstGeom>
                <a:noFill/>
                <a:ln w="12700">
                  <a:solidFill>
                    <a:schemeClr val="bg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spTree>
    <p:extLst>
      <p:ext uri="{BB962C8B-B14F-4D97-AF65-F5344CB8AC3E}">
        <p14:creationId xmlns:p14="http://schemas.microsoft.com/office/powerpoint/2010/main" val="143185577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a:extLst>
              <a:ext uri="{FF2B5EF4-FFF2-40B4-BE49-F238E27FC236}">
                <a16:creationId xmlns:a16="http://schemas.microsoft.com/office/drawing/2014/main" id="{57C8D4E9-8BF9-4F98-8407-632821742EBD}"/>
              </a:ext>
            </a:extLst>
          </p:cNvPr>
          <p:cNvSpPr>
            <a:spLocks noGrp="1" noChangeArrowheads="1"/>
          </p:cNvSpPr>
          <p:nvPr>
            <p:ph type="title"/>
          </p:nvPr>
        </p:nvSpPr>
        <p:spPr/>
        <p:txBody>
          <a:bodyPr/>
          <a:lstStyle/>
          <a:p>
            <a:r>
              <a:rPr lang="en-US" altLang="ti-ET"/>
              <a:t>Randomized Selection</a:t>
            </a:r>
          </a:p>
        </p:txBody>
      </p:sp>
      <p:sp>
        <p:nvSpPr>
          <p:cNvPr id="925699" name="Rectangle 3">
            <a:extLst>
              <a:ext uri="{FF2B5EF4-FFF2-40B4-BE49-F238E27FC236}">
                <a16:creationId xmlns:a16="http://schemas.microsoft.com/office/drawing/2014/main" id="{E2F94ADC-A4A0-4BAB-B504-84B69612C7D4}"/>
              </a:ext>
            </a:extLst>
          </p:cNvPr>
          <p:cNvSpPr>
            <a:spLocks noGrp="1" noChangeArrowheads="1"/>
          </p:cNvSpPr>
          <p:nvPr>
            <p:ph idx="1"/>
          </p:nvPr>
        </p:nvSpPr>
        <p:spPr/>
        <p:txBody>
          <a:bodyPr/>
          <a:lstStyle/>
          <a:p>
            <a:r>
              <a:rPr lang="en-US" altLang="ti-ET"/>
              <a:t>Key idea: use partition() from quicksort</a:t>
            </a:r>
          </a:p>
          <a:p>
            <a:pPr lvl="1"/>
            <a:r>
              <a:rPr lang="en-US" altLang="ti-ET"/>
              <a:t>But, only need to examine one subarray</a:t>
            </a:r>
          </a:p>
          <a:p>
            <a:pPr lvl="1"/>
            <a:r>
              <a:rPr lang="en-US" altLang="ti-ET"/>
              <a:t>This savings shows up in running time: O(n)</a:t>
            </a:r>
          </a:p>
          <a:p>
            <a:r>
              <a:rPr lang="en-US" altLang="ti-ET"/>
              <a:t>We will again use a slightly different partition than the book:</a:t>
            </a:r>
          </a:p>
          <a:p>
            <a:pPr lvl="1">
              <a:buFont typeface="Times New Roman" panose="02020603050405020304" pitchFamily="18" charset="0"/>
              <a:buNone/>
            </a:pPr>
            <a:r>
              <a:rPr lang="en-US" altLang="ti-ET"/>
              <a:t>q = RandomizedPartition(A, p, r)</a:t>
            </a:r>
          </a:p>
        </p:txBody>
      </p:sp>
      <p:sp>
        <p:nvSpPr>
          <p:cNvPr id="925700" name="Rectangle 4">
            <a:extLst>
              <a:ext uri="{FF2B5EF4-FFF2-40B4-BE49-F238E27FC236}">
                <a16:creationId xmlns:a16="http://schemas.microsoft.com/office/drawing/2014/main" id="{6058A7C9-6195-4A7C-88C9-05B61614709F}"/>
              </a:ext>
            </a:extLst>
          </p:cNvPr>
          <p:cNvSpPr>
            <a:spLocks noChangeArrowheads="1"/>
          </p:cNvSpPr>
          <p:nvPr/>
        </p:nvSpPr>
        <p:spPr bwMode="auto">
          <a:xfrm>
            <a:off x="2362200" y="5257800"/>
            <a:ext cx="3352800" cy="533400"/>
          </a:xfrm>
          <a:prstGeom prst="rect">
            <a:avLst/>
          </a:prstGeom>
          <a:solidFill>
            <a:srgbClr val="FFFFFF"/>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solidFill>
                  <a:srgbClr val="0F06BA"/>
                </a:solidFill>
                <a:latin typeface="Times New Roman" panose="02020603050405020304" pitchFamily="18" charset="0"/>
                <a:sym typeface="Symbol" panose="05050102010706020507" pitchFamily="18" charset="2"/>
              </a:rPr>
              <a:t> A[q]</a:t>
            </a:r>
            <a:endParaRPr lang="en-US" altLang="ti-ET">
              <a:solidFill>
                <a:srgbClr val="0F06BA"/>
              </a:solidFill>
              <a:latin typeface="Times New Roman" panose="02020603050405020304" pitchFamily="18" charset="0"/>
            </a:endParaRPr>
          </a:p>
        </p:txBody>
      </p:sp>
      <p:sp>
        <p:nvSpPr>
          <p:cNvPr id="925701" name="Rectangle 5">
            <a:extLst>
              <a:ext uri="{FF2B5EF4-FFF2-40B4-BE49-F238E27FC236}">
                <a16:creationId xmlns:a16="http://schemas.microsoft.com/office/drawing/2014/main" id="{C772A2AF-2A2E-4ED2-9F6E-B2E455B89D88}"/>
              </a:ext>
            </a:extLst>
          </p:cNvPr>
          <p:cNvSpPr>
            <a:spLocks noChangeArrowheads="1"/>
          </p:cNvSpPr>
          <p:nvPr/>
        </p:nvSpPr>
        <p:spPr bwMode="auto">
          <a:xfrm>
            <a:off x="5715000" y="5257800"/>
            <a:ext cx="609600" cy="533400"/>
          </a:xfrm>
          <a:prstGeom prst="rect">
            <a:avLst/>
          </a:prstGeom>
          <a:solidFill>
            <a:srgbClr val="FFFFFF"/>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ti-ET" altLang="ti-ET">
              <a:solidFill>
                <a:srgbClr val="0F06BA"/>
              </a:solidFill>
              <a:latin typeface="Times New Roman" panose="02020603050405020304" pitchFamily="18" charset="0"/>
            </a:endParaRPr>
          </a:p>
        </p:txBody>
      </p:sp>
      <p:sp>
        <p:nvSpPr>
          <p:cNvPr id="925702" name="Rectangle 6">
            <a:extLst>
              <a:ext uri="{FF2B5EF4-FFF2-40B4-BE49-F238E27FC236}">
                <a16:creationId xmlns:a16="http://schemas.microsoft.com/office/drawing/2014/main" id="{8C5A8910-F666-447B-8E2A-B654032D255D}"/>
              </a:ext>
            </a:extLst>
          </p:cNvPr>
          <p:cNvSpPr>
            <a:spLocks noChangeArrowheads="1"/>
          </p:cNvSpPr>
          <p:nvPr/>
        </p:nvSpPr>
        <p:spPr bwMode="auto">
          <a:xfrm>
            <a:off x="6324600" y="5257800"/>
            <a:ext cx="2895600" cy="533400"/>
          </a:xfrm>
          <a:prstGeom prst="rect">
            <a:avLst/>
          </a:prstGeom>
          <a:solidFill>
            <a:srgbClr val="FFFFFF"/>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solidFill>
                  <a:srgbClr val="0F06BA"/>
                </a:solidFill>
                <a:latin typeface="Times New Roman" panose="02020603050405020304" pitchFamily="18" charset="0"/>
                <a:sym typeface="Symbol" panose="05050102010706020507" pitchFamily="18" charset="2"/>
              </a:rPr>
              <a:t> A[q]</a:t>
            </a:r>
            <a:endParaRPr lang="en-US" altLang="ti-ET">
              <a:solidFill>
                <a:srgbClr val="0F06BA"/>
              </a:solidFill>
              <a:latin typeface="Times New Roman" panose="02020603050405020304" pitchFamily="18" charset="0"/>
            </a:endParaRPr>
          </a:p>
        </p:txBody>
      </p:sp>
      <p:sp>
        <p:nvSpPr>
          <p:cNvPr id="925703" name="Text Box 7">
            <a:extLst>
              <a:ext uri="{FF2B5EF4-FFF2-40B4-BE49-F238E27FC236}">
                <a16:creationId xmlns:a16="http://schemas.microsoft.com/office/drawing/2014/main" id="{C06B348E-1599-4B3B-9010-EDD19BEABC27}"/>
              </a:ext>
            </a:extLst>
          </p:cNvPr>
          <p:cNvSpPr txBox="1">
            <a:spLocks noChangeArrowheads="1"/>
          </p:cNvSpPr>
          <p:nvPr/>
        </p:nvSpPr>
        <p:spPr bwMode="auto">
          <a:xfrm>
            <a:off x="5866584" y="5865296"/>
            <a:ext cx="3000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ti-ET">
                <a:solidFill>
                  <a:srgbClr val="0F06BA"/>
                </a:solidFill>
                <a:latin typeface="Times New Roman" panose="02020603050405020304" pitchFamily="18" charset="0"/>
              </a:rPr>
              <a:t>q</a:t>
            </a:r>
          </a:p>
        </p:txBody>
      </p:sp>
      <p:sp>
        <p:nvSpPr>
          <p:cNvPr id="925704" name="Text Box 8">
            <a:extLst>
              <a:ext uri="{FF2B5EF4-FFF2-40B4-BE49-F238E27FC236}">
                <a16:creationId xmlns:a16="http://schemas.microsoft.com/office/drawing/2014/main" id="{00CAA551-D08E-46A9-AEA5-B9FC3DB707C7}"/>
              </a:ext>
            </a:extLst>
          </p:cNvPr>
          <p:cNvSpPr txBox="1">
            <a:spLocks noChangeArrowheads="1"/>
          </p:cNvSpPr>
          <p:nvPr/>
        </p:nvSpPr>
        <p:spPr bwMode="auto">
          <a:xfrm>
            <a:off x="2367734" y="5881171"/>
            <a:ext cx="3000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ti-ET">
                <a:solidFill>
                  <a:srgbClr val="0F06BA"/>
                </a:solidFill>
                <a:latin typeface="Times New Roman" panose="02020603050405020304" pitchFamily="18" charset="0"/>
              </a:rPr>
              <a:t>p</a:t>
            </a:r>
          </a:p>
        </p:txBody>
      </p:sp>
      <p:sp>
        <p:nvSpPr>
          <p:cNvPr id="925705" name="Text Box 9">
            <a:extLst>
              <a:ext uri="{FF2B5EF4-FFF2-40B4-BE49-F238E27FC236}">
                <a16:creationId xmlns:a16="http://schemas.microsoft.com/office/drawing/2014/main" id="{7C783721-63BA-47D5-84D4-8BDDDB544630}"/>
              </a:ext>
            </a:extLst>
          </p:cNvPr>
          <p:cNvSpPr txBox="1">
            <a:spLocks noChangeArrowheads="1"/>
          </p:cNvSpPr>
          <p:nvPr/>
        </p:nvSpPr>
        <p:spPr bwMode="auto">
          <a:xfrm>
            <a:off x="8934614" y="5881171"/>
            <a:ext cx="26161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ti-ET">
                <a:solidFill>
                  <a:srgbClr val="0F06BA"/>
                </a:solidFill>
                <a:latin typeface="Times New Roman" panose="02020603050405020304" pitchFamily="18" charset="0"/>
              </a:rPr>
              <a:t>r</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a:extLst>
              <a:ext uri="{FF2B5EF4-FFF2-40B4-BE49-F238E27FC236}">
                <a16:creationId xmlns:a16="http://schemas.microsoft.com/office/drawing/2014/main" id="{44B98CDF-8C10-48B5-A1AB-95E7B0DAA33F}"/>
              </a:ext>
            </a:extLst>
          </p:cNvPr>
          <p:cNvSpPr>
            <a:spLocks noGrp="1" noChangeArrowheads="1"/>
          </p:cNvSpPr>
          <p:nvPr>
            <p:ph type="title"/>
          </p:nvPr>
        </p:nvSpPr>
        <p:spPr/>
        <p:txBody>
          <a:bodyPr/>
          <a:lstStyle/>
          <a:p>
            <a:r>
              <a:rPr lang="en-US" altLang="ti-ET"/>
              <a:t>Randomized Selection</a:t>
            </a:r>
          </a:p>
        </p:txBody>
      </p:sp>
      <p:sp>
        <p:nvSpPr>
          <p:cNvPr id="926723" name="Rectangle 3">
            <a:extLst>
              <a:ext uri="{FF2B5EF4-FFF2-40B4-BE49-F238E27FC236}">
                <a16:creationId xmlns:a16="http://schemas.microsoft.com/office/drawing/2014/main" id="{09AAFB5F-2E8B-4A3B-9ED0-426922CEDD49}"/>
              </a:ext>
            </a:extLst>
          </p:cNvPr>
          <p:cNvSpPr>
            <a:spLocks noGrp="1" noChangeArrowheads="1"/>
          </p:cNvSpPr>
          <p:nvPr>
            <p:ph idx="1"/>
          </p:nvPr>
        </p:nvSpPr>
        <p:spPr/>
        <p:txBody>
          <a:bodyPr>
            <a:normAutofit/>
          </a:bodyPr>
          <a:lstStyle/>
          <a:p>
            <a:pPr>
              <a:buFont typeface="Times New Roman" panose="02020603050405020304" pitchFamily="18" charset="0"/>
              <a:buNone/>
            </a:pPr>
            <a:r>
              <a:rPr lang="en-US" altLang="ti-ET" sz="2000" b="1">
                <a:latin typeface="Courier New" panose="02070309020205020404" pitchFamily="49" charset="0"/>
              </a:rPr>
              <a:t>RandomizedSelect(A, p, r, i)</a:t>
            </a:r>
          </a:p>
          <a:p>
            <a:pPr>
              <a:buFont typeface="Times New Roman" panose="02020603050405020304" pitchFamily="18" charset="0"/>
              <a:buNone/>
            </a:pPr>
            <a:r>
              <a:rPr lang="en-US" altLang="ti-ET" sz="2000" b="1">
                <a:latin typeface="Courier New" panose="02070309020205020404" pitchFamily="49" charset="0"/>
              </a:rPr>
              <a:t>    if (p == r) then return A[p];</a:t>
            </a:r>
          </a:p>
          <a:p>
            <a:pPr>
              <a:buFont typeface="Times New Roman" panose="02020603050405020304" pitchFamily="18" charset="0"/>
              <a:buNone/>
            </a:pPr>
            <a:r>
              <a:rPr lang="en-US" altLang="ti-ET" sz="2000" b="1">
                <a:latin typeface="Courier New" panose="02070309020205020404" pitchFamily="49" charset="0"/>
              </a:rPr>
              <a:t>    q = RandomizedPartition(A, p, r)</a:t>
            </a:r>
          </a:p>
          <a:p>
            <a:pPr>
              <a:buFont typeface="Times New Roman" panose="02020603050405020304" pitchFamily="18" charset="0"/>
              <a:buNone/>
            </a:pPr>
            <a:r>
              <a:rPr lang="en-US" altLang="ti-ET" sz="2000" b="1">
                <a:latin typeface="Courier New" panose="02070309020205020404" pitchFamily="49" charset="0"/>
              </a:rPr>
              <a:t>    k = q - p + 1;</a:t>
            </a:r>
          </a:p>
          <a:p>
            <a:pPr>
              <a:buFont typeface="Times New Roman" panose="02020603050405020304" pitchFamily="18" charset="0"/>
              <a:buNone/>
            </a:pPr>
            <a:r>
              <a:rPr lang="en-US" altLang="ti-ET" sz="2000" b="1">
                <a:latin typeface="Courier New" panose="02070309020205020404" pitchFamily="49" charset="0"/>
              </a:rPr>
              <a:t>    if (i == k) then return A[q];   </a:t>
            </a:r>
            <a:r>
              <a:rPr lang="en-US" altLang="ti-ET" sz="2000" b="1" i="1">
                <a:latin typeface="Courier New" panose="02070309020205020404" pitchFamily="49" charset="0"/>
              </a:rPr>
              <a:t>// not in book</a:t>
            </a:r>
            <a:endParaRPr lang="en-US" altLang="ti-ET" sz="2000" b="1">
              <a:latin typeface="Courier New" panose="02070309020205020404" pitchFamily="49" charset="0"/>
            </a:endParaRPr>
          </a:p>
          <a:p>
            <a:pPr>
              <a:buFont typeface="Times New Roman" panose="02020603050405020304" pitchFamily="18" charset="0"/>
              <a:buNone/>
            </a:pPr>
            <a:r>
              <a:rPr lang="en-US" altLang="ti-ET" sz="2000" b="1">
                <a:latin typeface="Courier New" panose="02070309020205020404" pitchFamily="49" charset="0"/>
              </a:rPr>
              <a:t>    if (i &lt; k) then</a:t>
            </a:r>
          </a:p>
          <a:p>
            <a:pPr>
              <a:buFont typeface="Times New Roman" panose="02020603050405020304" pitchFamily="18" charset="0"/>
              <a:buNone/>
            </a:pPr>
            <a:r>
              <a:rPr lang="en-US" altLang="ti-ET" sz="2000" b="1">
                <a:latin typeface="Courier New" panose="02070309020205020404" pitchFamily="49" charset="0"/>
              </a:rPr>
              <a:t>        return RandomizedSelect(A, p, q-1, i);</a:t>
            </a:r>
          </a:p>
          <a:p>
            <a:pPr>
              <a:buFont typeface="Times New Roman" panose="02020603050405020304" pitchFamily="18" charset="0"/>
              <a:buNone/>
            </a:pPr>
            <a:r>
              <a:rPr lang="en-US" altLang="ti-ET" sz="2000" b="1">
                <a:latin typeface="Courier New" panose="02070309020205020404" pitchFamily="49" charset="0"/>
              </a:rPr>
              <a:t>    else</a:t>
            </a:r>
          </a:p>
          <a:p>
            <a:pPr>
              <a:buFont typeface="Times New Roman" panose="02020603050405020304" pitchFamily="18" charset="0"/>
              <a:buNone/>
            </a:pPr>
            <a:r>
              <a:rPr lang="en-US" altLang="ti-ET" sz="2000" b="1">
                <a:latin typeface="Courier New" panose="02070309020205020404" pitchFamily="49" charset="0"/>
              </a:rPr>
              <a:t>        return RandomizedSelect(A, q+1, r, i-k);</a:t>
            </a:r>
          </a:p>
          <a:p>
            <a:pPr>
              <a:buFont typeface="Times New Roman" panose="02020603050405020304" pitchFamily="18" charset="0"/>
              <a:buNone/>
            </a:pPr>
            <a:r>
              <a:rPr lang="en-US" altLang="ti-ET" sz="2000" b="1">
                <a:latin typeface="Courier New" panose="02070309020205020404" pitchFamily="49" charset="0"/>
              </a:rPr>
              <a:t>    </a:t>
            </a:r>
          </a:p>
        </p:txBody>
      </p:sp>
      <p:sp>
        <p:nvSpPr>
          <p:cNvPr id="926724" name="Rectangle 4">
            <a:extLst>
              <a:ext uri="{FF2B5EF4-FFF2-40B4-BE49-F238E27FC236}">
                <a16:creationId xmlns:a16="http://schemas.microsoft.com/office/drawing/2014/main" id="{E73ECBBD-9652-4E4B-930C-E3757FB25397}"/>
              </a:ext>
            </a:extLst>
          </p:cNvPr>
          <p:cNvSpPr>
            <a:spLocks noChangeArrowheads="1"/>
          </p:cNvSpPr>
          <p:nvPr/>
        </p:nvSpPr>
        <p:spPr bwMode="auto">
          <a:xfrm>
            <a:off x="2514600" y="5470525"/>
            <a:ext cx="3352800" cy="533400"/>
          </a:xfrm>
          <a:prstGeom prst="rect">
            <a:avLst/>
          </a:prstGeom>
          <a:solidFill>
            <a:srgbClr val="FFFFFF"/>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solidFill>
                  <a:srgbClr val="FF0000"/>
                </a:solidFill>
                <a:latin typeface="Times New Roman" panose="02020603050405020304" pitchFamily="18" charset="0"/>
                <a:sym typeface="Symbol" panose="05050102010706020507" pitchFamily="18" charset="2"/>
              </a:rPr>
              <a:t> A[q]</a:t>
            </a:r>
            <a:endParaRPr lang="en-US" altLang="ti-ET">
              <a:solidFill>
                <a:srgbClr val="FF0000"/>
              </a:solidFill>
              <a:latin typeface="Times New Roman" panose="02020603050405020304" pitchFamily="18" charset="0"/>
            </a:endParaRPr>
          </a:p>
        </p:txBody>
      </p:sp>
      <p:sp>
        <p:nvSpPr>
          <p:cNvPr id="926725" name="Rectangle 5">
            <a:extLst>
              <a:ext uri="{FF2B5EF4-FFF2-40B4-BE49-F238E27FC236}">
                <a16:creationId xmlns:a16="http://schemas.microsoft.com/office/drawing/2014/main" id="{8CEBCD68-93BE-4838-8D28-2A0DCE3FA0D0}"/>
              </a:ext>
            </a:extLst>
          </p:cNvPr>
          <p:cNvSpPr>
            <a:spLocks noChangeArrowheads="1"/>
          </p:cNvSpPr>
          <p:nvPr/>
        </p:nvSpPr>
        <p:spPr bwMode="auto">
          <a:xfrm>
            <a:off x="5867400" y="5470525"/>
            <a:ext cx="609600" cy="533400"/>
          </a:xfrm>
          <a:prstGeom prst="rect">
            <a:avLst/>
          </a:prstGeom>
          <a:solidFill>
            <a:srgbClr val="FFFFFF"/>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ti-ET" altLang="ti-ET">
              <a:solidFill>
                <a:srgbClr val="FF0000"/>
              </a:solidFill>
              <a:latin typeface="Times New Roman" panose="02020603050405020304" pitchFamily="18" charset="0"/>
            </a:endParaRPr>
          </a:p>
        </p:txBody>
      </p:sp>
      <p:sp>
        <p:nvSpPr>
          <p:cNvPr id="926726" name="Rectangle 6">
            <a:extLst>
              <a:ext uri="{FF2B5EF4-FFF2-40B4-BE49-F238E27FC236}">
                <a16:creationId xmlns:a16="http://schemas.microsoft.com/office/drawing/2014/main" id="{F057ED5A-8A16-48DD-AB76-840900EBB9D0}"/>
              </a:ext>
            </a:extLst>
          </p:cNvPr>
          <p:cNvSpPr>
            <a:spLocks noChangeArrowheads="1"/>
          </p:cNvSpPr>
          <p:nvPr/>
        </p:nvSpPr>
        <p:spPr bwMode="auto">
          <a:xfrm>
            <a:off x="6477000" y="5470525"/>
            <a:ext cx="2895600" cy="533400"/>
          </a:xfrm>
          <a:prstGeom prst="rect">
            <a:avLst/>
          </a:prstGeom>
          <a:solidFill>
            <a:srgbClr val="FFFFFF"/>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solidFill>
                  <a:srgbClr val="FF0000"/>
                </a:solidFill>
                <a:latin typeface="Times New Roman" panose="02020603050405020304" pitchFamily="18" charset="0"/>
                <a:sym typeface="Symbol" panose="05050102010706020507" pitchFamily="18" charset="2"/>
              </a:rPr>
              <a:t> A[q]</a:t>
            </a:r>
            <a:endParaRPr lang="en-US" altLang="ti-ET">
              <a:solidFill>
                <a:srgbClr val="FF0000"/>
              </a:solidFill>
              <a:latin typeface="Times New Roman" panose="02020603050405020304" pitchFamily="18" charset="0"/>
            </a:endParaRPr>
          </a:p>
        </p:txBody>
      </p:sp>
      <p:sp>
        <p:nvSpPr>
          <p:cNvPr id="926727" name="Text Box 7">
            <a:extLst>
              <a:ext uri="{FF2B5EF4-FFF2-40B4-BE49-F238E27FC236}">
                <a16:creationId xmlns:a16="http://schemas.microsoft.com/office/drawing/2014/main" id="{0982B925-3F39-4341-ADD9-233E5DE980E1}"/>
              </a:ext>
            </a:extLst>
          </p:cNvPr>
          <p:cNvSpPr txBox="1">
            <a:spLocks noChangeArrowheads="1"/>
          </p:cNvSpPr>
          <p:nvPr/>
        </p:nvSpPr>
        <p:spPr bwMode="auto">
          <a:xfrm>
            <a:off x="3964759" y="5027096"/>
            <a:ext cx="3000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ti-ET">
                <a:solidFill>
                  <a:srgbClr val="FF0000"/>
                </a:solidFill>
                <a:latin typeface="Times New Roman" panose="02020603050405020304" pitchFamily="18" charset="0"/>
              </a:rPr>
              <a:t>k</a:t>
            </a:r>
          </a:p>
        </p:txBody>
      </p:sp>
      <p:sp>
        <p:nvSpPr>
          <p:cNvPr id="926728" name="Line 8">
            <a:extLst>
              <a:ext uri="{FF2B5EF4-FFF2-40B4-BE49-F238E27FC236}">
                <a16:creationId xmlns:a16="http://schemas.microsoft.com/office/drawing/2014/main" id="{50A2F7C0-EFF1-4FB1-B6AC-CFC06E16898F}"/>
              </a:ext>
            </a:extLst>
          </p:cNvPr>
          <p:cNvSpPr>
            <a:spLocks noChangeShapeType="1"/>
          </p:cNvSpPr>
          <p:nvPr/>
        </p:nvSpPr>
        <p:spPr bwMode="auto">
          <a:xfrm flipH="1">
            <a:off x="2514600" y="5241925"/>
            <a:ext cx="1371600"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solidFill>
                <a:srgbClr val="FF0000"/>
              </a:solidFill>
            </a:endParaRPr>
          </a:p>
        </p:txBody>
      </p:sp>
      <p:sp>
        <p:nvSpPr>
          <p:cNvPr id="926729" name="Line 9">
            <a:extLst>
              <a:ext uri="{FF2B5EF4-FFF2-40B4-BE49-F238E27FC236}">
                <a16:creationId xmlns:a16="http://schemas.microsoft.com/office/drawing/2014/main" id="{374F09C2-64BA-4943-9E84-DC6659766D03}"/>
              </a:ext>
            </a:extLst>
          </p:cNvPr>
          <p:cNvSpPr>
            <a:spLocks noChangeShapeType="1"/>
          </p:cNvSpPr>
          <p:nvPr/>
        </p:nvSpPr>
        <p:spPr bwMode="auto">
          <a:xfrm>
            <a:off x="4343400" y="5241925"/>
            <a:ext cx="2133600"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solidFill>
                <a:srgbClr val="FF0000"/>
              </a:solidFill>
            </a:endParaRPr>
          </a:p>
        </p:txBody>
      </p:sp>
      <p:sp>
        <p:nvSpPr>
          <p:cNvPr id="926730" name="Text Box 10">
            <a:extLst>
              <a:ext uri="{FF2B5EF4-FFF2-40B4-BE49-F238E27FC236}">
                <a16:creationId xmlns:a16="http://schemas.microsoft.com/office/drawing/2014/main" id="{4C013F1A-4044-446E-AA5A-A580C66A346A}"/>
              </a:ext>
            </a:extLst>
          </p:cNvPr>
          <p:cNvSpPr txBox="1">
            <a:spLocks noChangeArrowheads="1"/>
          </p:cNvSpPr>
          <p:nvPr/>
        </p:nvSpPr>
        <p:spPr bwMode="auto">
          <a:xfrm>
            <a:off x="6018984" y="6078021"/>
            <a:ext cx="3000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ti-ET">
                <a:solidFill>
                  <a:srgbClr val="FF0000"/>
                </a:solidFill>
                <a:latin typeface="Times New Roman" panose="02020603050405020304" pitchFamily="18" charset="0"/>
              </a:rPr>
              <a:t>q</a:t>
            </a:r>
          </a:p>
        </p:txBody>
      </p:sp>
      <p:sp>
        <p:nvSpPr>
          <p:cNvPr id="926731" name="Text Box 11">
            <a:extLst>
              <a:ext uri="{FF2B5EF4-FFF2-40B4-BE49-F238E27FC236}">
                <a16:creationId xmlns:a16="http://schemas.microsoft.com/office/drawing/2014/main" id="{EA5E6BA6-A1EF-440C-8BA9-0CBE2B4E79E6}"/>
              </a:ext>
            </a:extLst>
          </p:cNvPr>
          <p:cNvSpPr txBox="1">
            <a:spLocks noChangeArrowheads="1"/>
          </p:cNvSpPr>
          <p:nvPr/>
        </p:nvSpPr>
        <p:spPr bwMode="auto">
          <a:xfrm>
            <a:off x="2520134" y="6093896"/>
            <a:ext cx="3000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ti-ET">
                <a:solidFill>
                  <a:srgbClr val="FF0000"/>
                </a:solidFill>
                <a:latin typeface="Times New Roman" panose="02020603050405020304" pitchFamily="18" charset="0"/>
              </a:rPr>
              <a:t>p</a:t>
            </a:r>
          </a:p>
        </p:txBody>
      </p:sp>
      <p:sp>
        <p:nvSpPr>
          <p:cNvPr id="926732" name="Text Box 12">
            <a:extLst>
              <a:ext uri="{FF2B5EF4-FFF2-40B4-BE49-F238E27FC236}">
                <a16:creationId xmlns:a16="http://schemas.microsoft.com/office/drawing/2014/main" id="{6CFD7858-6F8F-419D-B667-DA59673A2263}"/>
              </a:ext>
            </a:extLst>
          </p:cNvPr>
          <p:cNvSpPr txBox="1">
            <a:spLocks noChangeArrowheads="1"/>
          </p:cNvSpPr>
          <p:nvPr/>
        </p:nvSpPr>
        <p:spPr bwMode="auto">
          <a:xfrm>
            <a:off x="9087014" y="6093896"/>
            <a:ext cx="26161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ti-ET">
                <a:solidFill>
                  <a:srgbClr val="FF0000"/>
                </a:solidFill>
                <a:latin typeface="Times New Roman" panose="02020603050405020304" pitchFamily="18" charset="0"/>
              </a:rPr>
              <a:t>r</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7746" name="Rectangle 2">
            <a:extLst>
              <a:ext uri="{FF2B5EF4-FFF2-40B4-BE49-F238E27FC236}">
                <a16:creationId xmlns:a16="http://schemas.microsoft.com/office/drawing/2014/main" id="{49159CC3-3DFD-45CE-8204-E0CBAC5B6BE4}"/>
              </a:ext>
            </a:extLst>
          </p:cNvPr>
          <p:cNvSpPr>
            <a:spLocks noGrp="1" noChangeArrowheads="1"/>
          </p:cNvSpPr>
          <p:nvPr>
            <p:ph type="title"/>
          </p:nvPr>
        </p:nvSpPr>
        <p:spPr/>
        <p:txBody>
          <a:bodyPr/>
          <a:lstStyle/>
          <a:p>
            <a:r>
              <a:rPr lang="en-US" altLang="ti-ET"/>
              <a:t>Randomized Selection</a:t>
            </a:r>
          </a:p>
        </p:txBody>
      </p:sp>
      <p:sp>
        <p:nvSpPr>
          <p:cNvPr id="927747" name="Rectangle 3">
            <a:extLst>
              <a:ext uri="{FF2B5EF4-FFF2-40B4-BE49-F238E27FC236}">
                <a16:creationId xmlns:a16="http://schemas.microsoft.com/office/drawing/2014/main" id="{33D99379-2ABC-4959-825C-B791751DD2C6}"/>
              </a:ext>
            </a:extLst>
          </p:cNvPr>
          <p:cNvSpPr>
            <a:spLocks noGrp="1" noChangeArrowheads="1"/>
          </p:cNvSpPr>
          <p:nvPr>
            <p:ph idx="1"/>
          </p:nvPr>
        </p:nvSpPr>
        <p:spPr/>
        <p:txBody>
          <a:bodyPr/>
          <a:lstStyle/>
          <a:p>
            <a:r>
              <a:rPr lang="en-US" altLang="ti-ET" dirty="0"/>
              <a:t>Analyzing </a:t>
            </a:r>
            <a:r>
              <a:rPr lang="en-US" altLang="ti-ET" b="1" dirty="0" err="1">
                <a:latin typeface="Courier New" panose="02070309020205020404" pitchFamily="49" charset="0"/>
              </a:rPr>
              <a:t>RandomizedSelect</a:t>
            </a:r>
            <a:r>
              <a:rPr lang="en-US" altLang="ti-ET" b="1" dirty="0">
                <a:latin typeface="Courier New" panose="02070309020205020404" pitchFamily="49" charset="0"/>
              </a:rPr>
              <a:t>()</a:t>
            </a:r>
            <a:endParaRPr lang="en-US" altLang="ti-ET" dirty="0"/>
          </a:p>
          <a:p>
            <a:pPr lvl="1"/>
            <a:r>
              <a:rPr lang="en-US" altLang="ti-ET" dirty="0"/>
              <a:t>Worst case: partition always 0:n-1</a:t>
            </a:r>
          </a:p>
          <a:p>
            <a:pPr lvl="2">
              <a:buFont typeface="Times New Roman" panose="02020603050405020304" pitchFamily="18" charset="0"/>
              <a:buNone/>
            </a:pPr>
            <a:r>
              <a:rPr lang="en-US" altLang="ti-ET" dirty="0"/>
              <a:t>T(n) 	= T(n-1) + O(n)</a:t>
            </a:r>
            <a:r>
              <a:rPr lang="en-US" altLang="ti-ET" dirty="0">
                <a:solidFill>
                  <a:schemeClr val="accent1"/>
                </a:solidFill>
              </a:rPr>
              <a:t>	</a:t>
            </a:r>
            <a:r>
              <a:rPr lang="en-US" altLang="ti-ET" b="1" i="1" dirty="0">
                <a:solidFill>
                  <a:schemeClr val="accent1"/>
                </a:solidFill>
              </a:rPr>
              <a:t>= ???</a:t>
            </a:r>
            <a:endParaRPr lang="en-US" altLang="ti-ET" b="1" dirty="0"/>
          </a:p>
          <a:p>
            <a:pPr lvl="2">
              <a:buFont typeface="Times New Roman" panose="02020603050405020304" pitchFamily="18" charset="0"/>
              <a:buNone/>
            </a:pPr>
            <a:r>
              <a:rPr lang="en-US" altLang="ti-ET" dirty="0"/>
              <a:t> 		= O(n</a:t>
            </a:r>
            <a:r>
              <a:rPr lang="en-US" altLang="ti-ET" baseline="30000" dirty="0"/>
              <a:t>2</a:t>
            </a:r>
            <a:r>
              <a:rPr lang="en-US" altLang="ti-ET" dirty="0"/>
              <a:t>) 	(arithmetic series)</a:t>
            </a:r>
          </a:p>
          <a:p>
            <a:pPr lvl="2"/>
            <a:r>
              <a:rPr lang="en-US" altLang="ti-ET" dirty="0"/>
              <a:t>No better than sorting!</a:t>
            </a:r>
          </a:p>
          <a:p>
            <a:pPr lvl="1"/>
            <a:r>
              <a:rPr lang="en-US" altLang="ti-ET" dirty="0"/>
              <a:t>“Best” case: suppose a 9:1 partition</a:t>
            </a:r>
          </a:p>
          <a:p>
            <a:pPr lvl="2">
              <a:buFont typeface="Times New Roman" panose="02020603050405020304" pitchFamily="18" charset="0"/>
              <a:buNone/>
            </a:pPr>
            <a:r>
              <a:rPr lang="en-US" altLang="ti-ET" dirty="0"/>
              <a:t>T(n) 	= T(9</a:t>
            </a:r>
            <a:r>
              <a:rPr lang="en-US" altLang="ti-ET" i="1" dirty="0"/>
              <a:t>n</a:t>
            </a:r>
            <a:r>
              <a:rPr lang="en-US" altLang="ti-ET" dirty="0"/>
              <a:t>/10) + O(n) 	</a:t>
            </a:r>
            <a:r>
              <a:rPr lang="en-US" altLang="ti-ET" b="1" i="1" dirty="0">
                <a:solidFill>
                  <a:schemeClr val="accent1"/>
                </a:solidFill>
              </a:rPr>
              <a:t>= ???</a:t>
            </a:r>
            <a:endParaRPr lang="en-US" altLang="ti-ET" dirty="0"/>
          </a:p>
          <a:p>
            <a:pPr lvl="2">
              <a:buFont typeface="Times New Roman" panose="02020603050405020304" pitchFamily="18" charset="0"/>
              <a:buNone/>
            </a:pPr>
            <a:r>
              <a:rPr lang="en-US" altLang="ti-ET" dirty="0"/>
              <a:t> 		= O(n)		(Master Theorem, case 3)</a:t>
            </a:r>
          </a:p>
          <a:p>
            <a:pPr lvl="2"/>
            <a:r>
              <a:rPr lang="en-US" altLang="ti-ET" dirty="0"/>
              <a:t>Better than sorting!</a:t>
            </a:r>
          </a:p>
          <a:p>
            <a:pPr lvl="2"/>
            <a:r>
              <a:rPr lang="en-US" altLang="ti-ET" i="1" dirty="0">
                <a:solidFill>
                  <a:schemeClr val="accent1"/>
                </a:solidFill>
              </a:rPr>
              <a:t>What if this had been a 99:1 split?</a:t>
            </a:r>
            <a:endParaRPr lang="en-US" altLang="ti-ET"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7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7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7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277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277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2774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2774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2774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2774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277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747" grpId="0" build="p" bldLvl="4" autoUpdateAnimBg="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Rectangle 2">
            <a:extLst>
              <a:ext uri="{FF2B5EF4-FFF2-40B4-BE49-F238E27FC236}">
                <a16:creationId xmlns:a16="http://schemas.microsoft.com/office/drawing/2014/main" id="{E05F6033-C045-4A3B-9D8C-036B903D2AC7}"/>
              </a:ext>
            </a:extLst>
          </p:cNvPr>
          <p:cNvSpPr>
            <a:spLocks noGrp="1" noChangeArrowheads="1"/>
          </p:cNvSpPr>
          <p:nvPr>
            <p:ph type="title"/>
          </p:nvPr>
        </p:nvSpPr>
        <p:spPr/>
        <p:txBody>
          <a:bodyPr/>
          <a:lstStyle/>
          <a:p>
            <a:r>
              <a:rPr lang="en-US" altLang="ti-ET"/>
              <a:t>Randomized Selection</a:t>
            </a:r>
          </a:p>
        </p:txBody>
      </p:sp>
      <p:sp>
        <p:nvSpPr>
          <p:cNvPr id="928771" name="Rectangle 3">
            <a:extLst>
              <a:ext uri="{FF2B5EF4-FFF2-40B4-BE49-F238E27FC236}">
                <a16:creationId xmlns:a16="http://schemas.microsoft.com/office/drawing/2014/main" id="{857D7909-6907-4F27-80B9-25154A8D14A8}"/>
              </a:ext>
            </a:extLst>
          </p:cNvPr>
          <p:cNvSpPr>
            <a:spLocks noGrp="1" noChangeArrowheads="1"/>
          </p:cNvSpPr>
          <p:nvPr>
            <p:ph idx="1"/>
          </p:nvPr>
        </p:nvSpPr>
        <p:spPr/>
        <p:txBody>
          <a:bodyPr/>
          <a:lstStyle/>
          <a:p>
            <a:r>
              <a:rPr lang="en-US" altLang="ti-ET"/>
              <a:t>Average case</a:t>
            </a:r>
          </a:p>
          <a:p>
            <a:pPr lvl="1"/>
            <a:r>
              <a:rPr lang="en-US" altLang="ti-ET"/>
              <a:t>For upper bound, assume </a:t>
            </a:r>
            <a:r>
              <a:rPr lang="en-US" altLang="ti-ET" i="1"/>
              <a:t>i</a:t>
            </a:r>
            <a:r>
              <a:rPr lang="en-US" altLang="ti-ET"/>
              <a:t>th element always falls in larger side of partition:</a:t>
            </a:r>
          </a:p>
          <a:p>
            <a:pPr lvl="1"/>
            <a:endParaRPr lang="en-US" altLang="ti-ET"/>
          </a:p>
          <a:p>
            <a:pPr lvl="1"/>
            <a:endParaRPr lang="en-US" altLang="ti-ET"/>
          </a:p>
          <a:p>
            <a:pPr lvl="1"/>
            <a:endParaRPr lang="en-US" altLang="ti-ET"/>
          </a:p>
          <a:p>
            <a:pPr lvl="1"/>
            <a:endParaRPr lang="en-US" altLang="ti-ET"/>
          </a:p>
          <a:p>
            <a:pPr lvl="1"/>
            <a:endParaRPr lang="en-US" altLang="ti-ET"/>
          </a:p>
          <a:p>
            <a:pPr lvl="1"/>
            <a:r>
              <a:rPr lang="en-US" altLang="ti-ET"/>
              <a:t>Let’s show that T(</a:t>
            </a:r>
            <a:r>
              <a:rPr lang="en-US" altLang="ti-ET" i="1"/>
              <a:t>n</a:t>
            </a:r>
            <a:r>
              <a:rPr lang="en-US" altLang="ti-ET"/>
              <a:t>) = O(</a:t>
            </a:r>
            <a:r>
              <a:rPr lang="en-US" altLang="ti-ET" i="1"/>
              <a:t>n</a:t>
            </a:r>
            <a:r>
              <a:rPr lang="en-US" altLang="ti-ET"/>
              <a:t>) by substitution</a:t>
            </a:r>
          </a:p>
        </p:txBody>
      </p:sp>
      <p:graphicFrame>
        <p:nvGraphicFramePr>
          <p:cNvPr id="928772" name="Object 4">
            <a:extLst>
              <a:ext uri="{FF2B5EF4-FFF2-40B4-BE49-F238E27FC236}">
                <a16:creationId xmlns:a16="http://schemas.microsoft.com/office/drawing/2014/main" id="{35FEA707-832A-4A39-AE02-210D0E96DB3A}"/>
              </a:ext>
            </a:extLst>
          </p:cNvPr>
          <p:cNvGraphicFramePr>
            <a:graphicFrameLocks noChangeAspect="1"/>
          </p:cNvGraphicFramePr>
          <p:nvPr/>
        </p:nvGraphicFramePr>
        <p:xfrm>
          <a:off x="2808288" y="3048001"/>
          <a:ext cx="5192712" cy="2214563"/>
        </p:xfrm>
        <a:graphic>
          <a:graphicData uri="http://schemas.openxmlformats.org/presentationml/2006/ole">
            <mc:AlternateContent xmlns:mc="http://schemas.openxmlformats.org/markup-compatibility/2006">
              <mc:Choice xmlns:v="urn:schemas-microsoft-com:vml" Requires="v">
                <p:oleObj spid="_x0000_s17421" name="Equation" r:id="rId3" imgW="2590560" imgH="1104840" progId="Equation.3">
                  <p:embed/>
                </p:oleObj>
              </mc:Choice>
              <mc:Fallback>
                <p:oleObj name="Equation" r:id="rId3" imgW="2590560" imgH="1104840" progId="Equation.3">
                  <p:embed/>
                  <p:pic>
                    <p:nvPicPr>
                      <p:cNvPr id="928772" name="Object 4">
                        <a:extLst>
                          <a:ext uri="{FF2B5EF4-FFF2-40B4-BE49-F238E27FC236}">
                            <a16:creationId xmlns:a16="http://schemas.microsoft.com/office/drawing/2014/main" id="{35FEA707-832A-4A39-AE02-210D0E96DB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8288" y="3048001"/>
                        <a:ext cx="5192712" cy="221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8773" name="Text Box 5">
            <a:extLst>
              <a:ext uri="{FF2B5EF4-FFF2-40B4-BE49-F238E27FC236}">
                <a16:creationId xmlns:a16="http://schemas.microsoft.com/office/drawing/2014/main" id="{BBEBE45E-42C5-4BB8-9335-E500B54FAC8B}"/>
              </a:ext>
            </a:extLst>
          </p:cNvPr>
          <p:cNvSpPr txBox="1">
            <a:spLocks noChangeArrowheads="1"/>
          </p:cNvSpPr>
          <p:nvPr/>
        </p:nvSpPr>
        <p:spPr bwMode="auto">
          <a:xfrm>
            <a:off x="7137400" y="4541838"/>
            <a:ext cx="33020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sz="2800">
                <a:solidFill>
                  <a:schemeClr val="accent1"/>
                </a:solidFill>
                <a:latin typeface="Times New Roman" panose="02020603050405020304" pitchFamily="18" charset="0"/>
              </a:rPr>
              <a:t>What happened here?</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Text Box 2">
            <a:extLst>
              <a:ext uri="{FF2B5EF4-FFF2-40B4-BE49-F238E27FC236}">
                <a16:creationId xmlns:a16="http://schemas.microsoft.com/office/drawing/2014/main" id="{ECE77826-0678-44BF-9056-8C3A40F4F46A}"/>
              </a:ext>
            </a:extLst>
          </p:cNvPr>
          <p:cNvSpPr txBox="1">
            <a:spLocks noChangeArrowheads="1"/>
          </p:cNvSpPr>
          <p:nvPr/>
        </p:nvSpPr>
        <p:spPr bwMode="auto">
          <a:xfrm>
            <a:off x="7162801" y="4073009"/>
            <a:ext cx="2360583" cy="369332"/>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accent1"/>
                </a:solidFill>
                <a:latin typeface="Times New Roman" panose="02020603050405020304" pitchFamily="18" charset="0"/>
                <a:sym typeface="Symbol" panose="05050102010706020507" pitchFamily="18" charset="2"/>
              </a:rPr>
              <a:t>What happened here?</a:t>
            </a:r>
          </a:p>
        </p:txBody>
      </p:sp>
      <p:sp>
        <p:nvSpPr>
          <p:cNvPr id="929795" name="Text Box 3">
            <a:extLst>
              <a:ext uri="{FF2B5EF4-FFF2-40B4-BE49-F238E27FC236}">
                <a16:creationId xmlns:a16="http://schemas.microsoft.com/office/drawing/2014/main" id="{65651528-F209-431C-BA31-D636CC133DDA}"/>
              </a:ext>
            </a:extLst>
          </p:cNvPr>
          <p:cNvSpPr txBox="1">
            <a:spLocks noChangeArrowheads="1"/>
          </p:cNvSpPr>
          <p:nvPr/>
        </p:nvSpPr>
        <p:spPr bwMode="auto">
          <a:xfrm>
            <a:off x="7162800" y="4073009"/>
            <a:ext cx="2369238" cy="369332"/>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tx2"/>
                </a:solidFill>
                <a:latin typeface="Times New Roman" panose="02020603050405020304" pitchFamily="18" charset="0"/>
              </a:rPr>
              <a:t>“Split” the recurrence</a:t>
            </a:r>
          </a:p>
        </p:txBody>
      </p:sp>
      <p:sp>
        <p:nvSpPr>
          <p:cNvPr id="929796" name="Text Box 4">
            <a:extLst>
              <a:ext uri="{FF2B5EF4-FFF2-40B4-BE49-F238E27FC236}">
                <a16:creationId xmlns:a16="http://schemas.microsoft.com/office/drawing/2014/main" id="{54AB77F0-5405-4904-AD1E-13715EA02E97}"/>
              </a:ext>
            </a:extLst>
          </p:cNvPr>
          <p:cNvSpPr txBox="1">
            <a:spLocks noChangeArrowheads="1"/>
          </p:cNvSpPr>
          <p:nvPr/>
        </p:nvSpPr>
        <p:spPr bwMode="auto">
          <a:xfrm>
            <a:off x="7162801" y="6011346"/>
            <a:ext cx="236058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accent1"/>
                </a:solidFill>
                <a:latin typeface="Times New Roman" panose="02020603050405020304" pitchFamily="18" charset="0"/>
                <a:sym typeface="Symbol" panose="05050102010706020507" pitchFamily="18" charset="2"/>
              </a:rPr>
              <a:t>What happened here?</a:t>
            </a:r>
          </a:p>
        </p:txBody>
      </p:sp>
      <p:sp>
        <p:nvSpPr>
          <p:cNvPr id="929797" name="Text Box 5">
            <a:extLst>
              <a:ext uri="{FF2B5EF4-FFF2-40B4-BE49-F238E27FC236}">
                <a16:creationId xmlns:a16="http://schemas.microsoft.com/office/drawing/2014/main" id="{C1C152A7-0941-4732-857C-438381853DA5}"/>
              </a:ext>
            </a:extLst>
          </p:cNvPr>
          <p:cNvSpPr txBox="1">
            <a:spLocks noChangeArrowheads="1"/>
          </p:cNvSpPr>
          <p:nvPr/>
        </p:nvSpPr>
        <p:spPr bwMode="auto">
          <a:xfrm>
            <a:off x="7766051" y="5049321"/>
            <a:ext cx="236058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accent1"/>
                </a:solidFill>
                <a:latin typeface="Times New Roman" panose="02020603050405020304" pitchFamily="18" charset="0"/>
                <a:sym typeface="Symbol" panose="05050102010706020507" pitchFamily="18" charset="2"/>
              </a:rPr>
              <a:t>What happened here?</a:t>
            </a:r>
          </a:p>
        </p:txBody>
      </p:sp>
      <p:sp>
        <p:nvSpPr>
          <p:cNvPr id="929798" name="Text Box 6">
            <a:extLst>
              <a:ext uri="{FF2B5EF4-FFF2-40B4-BE49-F238E27FC236}">
                <a16:creationId xmlns:a16="http://schemas.microsoft.com/office/drawing/2014/main" id="{C85467B3-646E-4340-9F2E-11E41FE13BAD}"/>
              </a:ext>
            </a:extLst>
          </p:cNvPr>
          <p:cNvSpPr txBox="1">
            <a:spLocks noChangeArrowheads="1"/>
          </p:cNvSpPr>
          <p:nvPr/>
        </p:nvSpPr>
        <p:spPr bwMode="auto">
          <a:xfrm>
            <a:off x="7162801" y="3137971"/>
            <a:ext cx="236058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accent1"/>
                </a:solidFill>
                <a:latin typeface="Times New Roman" panose="02020603050405020304" pitchFamily="18" charset="0"/>
                <a:sym typeface="Symbol" panose="05050102010706020507" pitchFamily="18" charset="2"/>
              </a:rPr>
              <a:t>What happened here?</a:t>
            </a:r>
          </a:p>
        </p:txBody>
      </p:sp>
      <p:sp>
        <p:nvSpPr>
          <p:cNvPr id="929799" name="Rectangle 7">
            <a:extLst>
              <a:ext uri="{FF2B5EF4-FFF2-40B4-BE49-F238E27FC236}">
                <a16:creationId xmlns:a16="http://schemas.microsoft.com/office/drawing/2014/main" id="{623F174A-EE66-4643-9A46-730A9CB1CC49}"/>
              </a:ext>
            </a:extLst>
          </p:cNvPr>
          <p:cNvSpPr>
            <a:spLocks noGrp="1" noChangeArrowheads="1"/>
          </p:cNvSpPr>
          <p:nvPr>
            <p:ph type="title"/>
          </p:nvPr>
        </p:nvSpPr>
        <p:spPr/>
        <p:txBody>
          <a:bodyPr/>
          <a:lstStyle/>
          <a:p>
            <a:r>
              <a:rPr lang="en-US" altLang="ti-ET"/>
              <a:t>Randomized Selection</a:t>
            </a:r>
          </a:p>
        </p:txBody>
      </p:sp>
      <p:sp>
        <p:nvSpPr>
          <p:cNvPr id="929800" name="Rectangle 8">
            <a:extLst>
              <a:ext uri="{FF2B5EF4-FFF2-40B4-BE49-F238E27FC236}">
                <a16:creationId xmlns:a16="http://schemas.microsoft.com/office/drawing/2014/main" id="{5B5983A1-2826-478E-84E3-875A513560CD}"/>
              </a:ext>
            </a:extLst>
          </p:cNvPr>
          <p:cNvSpPr>
            <a:spLocks noGrp="1" noChangeArrowheads="1"/>
          </p:cNvSpPr>
          <p:nvPr>
            <p:ph idx="1"/>
          </p:nvPr>
        </p:nvSpPr>
        <p:spPr/>
        <p:txBody>
          <a:bodyPr/>
          <a:lstStyle/>
          <a:p>
            <a:r>
              <a:rPr lang="en-US" altLang="ti-ET"/>
              <a:t>Assume T(</a:t>
            </a:r>
            <a:r>
              <a:rPr lang="en-US" altLang="ti-ET" i="1"/>
              <a:t>n</a:t>
            </a:r>
            <a:r>
              <a:rPr lang="en-US" altLang="ti-ET"/>
              <a:t>) </a:t>
            </a:r>
            <a:r>
              <a:rPr lang="en-US" altLang="ti-ET">
                <a:sym typeface="Symbol" panose="05050102010706020507" pitchFamily="18" charset="2"/>
              </a:rPr>
              <a:t> </a:t>
            </a:r>
            <a:r>
              <a:rPr lang="en-US" altLang="ti-ET" i="1">
                <a:sym typeface="Symbol" panose="05050102010706020507" pitchFamily="18" charset="2"/>
              </a:rPr>
              <a:t>cn</a:t>
            </a:r>
            <a:r>
              <a:rPr lang="en-US" altLang="ti-ET">
                <a:sym typeface="Symbol" panose="05050102010706020507" pitchFamily="18" charset="2"/>
              </a:rPr>
              <a:t> for sufficiently large </a:t>
            </a:r>
            <a:r>
              <a:rPr lang="en-US" altLang="ti-ET" i="1">
                <a:sym typeface="Symbol" panose="05050102010706020507" pitchFamily="18" charset="2"/>
              </a:rPr>
              <a:t>c</a:t>
            </a:r>
            <a:r>
              <a:rPr lang="en-US" altLang="ti-ET">
                <a:sym typeface="Symbol" panose="05050102010706020507" pitchFamily="18" charset="2"/>
              </a:rPr>
              <a:t>:</a:t>
            </a:r>
            <a:endParaRPr lang="en-US" altLang="ti-ET"/>
          </a:p>
        </p:txBody>
      </p:sp>
      <p:graphicFrame>
        <p:nvGraphicFramePr>
          <p:cNvPr id="929801" name="Object 9">
            <a:extLst>
              <a:ext uri="{FF2B5EF4-FFF2-40B4-BE49-F238E27FC236}">
                <a16:creationId xmlns:a16="http://schemas.microsoft.com/office/drawing/2014/main" id="{4C9AA4CD-D43A-4657-A75C-A66F5BF6F25B}"/>
              </a:ext>
            </a:extLst>
          </p:cNvPr>
          <p:cNvGraphicFramePr>
            <a:graphicFrameLocks noChangeAspect="1"/>
          </p:cNvGraphicFramePr>
          <p:nvPr/>
        </p:nvGraphicFramePr>
        <p:xfrm>
          <a:off x="2009776" y="2062164"/>
          <a:ext cx="5686425" cy="4567237"/>
        </p:xfrm>
        <a:graphic>
          <a:graphicData uri="http://schemas.openxmlformats.org/presentationml/2006/ole">
            <mc:AlternateContent xmlns:mc="http://schemas.openxmlformats.org/markup-compatibility/2006">
              <mc:Choice xmlns:v="urn:schemas-microsoft-com:vml" Requires="v">
                <p:oleObj spid="_x0000_s18445" name="Equation" r:id="rId3" imgW="2844720" imgH="2286000" progId="Equation.3">
                  <p:embed/>
                </p:oleObj>
              </mc:Choice>
              <mc:Fallback>
                <p:oleObj name="Equation" r:id="rId3" imgW="2844720" imgH="2286000" progId="Equation.3">
                  <p:embed/>
                  <p:pic>
                    <p:nvPicPr>
                      <p:cNvPr id="929801" name="Object 9">
                        <a:extLst>
                          <a:ext uri="{FF2B5EF4-FFF2-40B4-BE49-F238E27FC236}">
                            <a16:creationId xmlns:a16="http://schemas.microsoft.com/office/drawing/2014/main" id="{4C9AA4CD-D43A-4657-A75C-A66F5BF6F2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9776" y="2062164"/>
                        <a:ext cx="5686425" cy="4567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9802" name="Text Box 10">
            <a:extLst>
              <a:ext uri="{FF2B5EF4-FFF2-40B4-BE49-F238E27FC236}">
                <a16:creationId xmlns:a16="http://schemas.microsoft.com/office/drawing/2014/main" id="{8CCD210C-BC1D-49EA-85C1-0C60B60530D3}"/>
              </a:ext>
            </a:extLst>
          </p:cNvPr>
          <p:cNvSpPr txBox="1">
            <a:spLocks noChangeArrowheads="1"/>
          </p:cNvSpPr>
          <p:nvPr/>
        </p:nvSpPr>
        <p:spPr bwMode="auto">
          <a:xfrm>
            <a:off x="7162800" y="2253734"/>
            <a:ext cx="326692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tx2"/>
                </a:solidFill>
                <a:latin typeface="Times New Roman" panose="02020603050405020304" pitchFamily="18" charset="0"/>
              </a:rPr>
              <a:t>The recurrence we started with</a:t>
            </a:r>
          </a:p>
        </p:txBody>
      </p:sp>
      <p:sp>
        <p:nvSpPr>
          <p:cNvPr id="929803" name="Text Box 11">
            <a:extLst>
              <a:ext uri="{FF2B5EF4-FFF2-40B4-BE49-F238E27FC236}">
                <a16:creationId xmlns:a16="http://schemas.microsoft.com/office/drawing/2014/main" id="{063BBC3D-0C99-42F6-8076-28BD7A671E6D}"/>
              </a:ext>
            </a:extLst>
          </p:cNvPr>
          <p:cNvSpPr txBox="1">
            <a:spLocks noChangeArrowheads="1"/>
          </p:cNvSpPr>
          <p:nvPr/>
        </p:nvSpPr>
        <p:spPr bwMode="auto">
          <a:xfrm>
            <a:off x="7162801" y="3137971"/>
            <a:ext cx="3100849" cy="369332"/>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tx2"/>
                </a:solidFill>
                <a:latin typeface="Times New Roman" panose="02020603050405020304" pitchFamily="18" charset="0"/>
              </a:rPr>
              <a:t>Substitute T(n) </a:t>
            </a:r>
            <a:r>
              <a:rPr lang="en-US" altLang="ti-ET" b="1">
                <a:solidFill>
                  <a:schemeClr val="tx2"/>
                </a:solidFill>
                <a:latin typeface="Times New Roman" panose="02020603050405020304" pitchFamily="18" charset="0"/>
                <a:sym typeface="Symbol" panose="05050102010706020507" pitchFamily="18" charset="2"/>
              </a:rPr>
              <a:t> cn  for T(k) </a:t>
            </a:r>
          </a:p>
        </p:txBody>
      </p:sp>
      <p:sp>
        <p:nvSpPr>
          <p:cNvPr id="929804" name="Text Box 12">
            <a:extLst>
              <a:ext uri="{FF2B5EF4-FFF2-40B4-BE49-F238E27FC236}">
                <a16:creationId xmlns:a16="http://schemas.microsoft.com/office/drawing/2014/main" id="{68A29D28-7881-4E56-A8D2-445DF89B458E}"/>
              </a:ext>
            </a:extLst>
          </p:cNvPr>
          <p:cNvSpPr txBox="1">
            <a:spLocks noChangeArrowheads="1"/>
          </p:cNvSpPr>
          <p:nvPr/>
        </p:nvSpPr>
        <p:spPr bwMode="auto">
          <a:xfrm>
            <a:off x="7726363" y="5042971"/>
            <a:ext cx="2646878" cy="369332"/>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tx2"/>
                </a:solidFill>
                <a:latin typeface="Times New Roman" panose="02020603050405020304" pitchFamily="18" charset="0"/>
              </a:rPr>
              <a:t>Expand arithmetic series</a:t>
            </a:r>
          </a:p>
        </p:txBody>
      </p:sp>
      <p:sp>
        <p:nvSpPr>
          <p:cNvPr id="929805" name="Text Box 13">
            <a:extLst>
              <a:ext uri="{FF2B5EF4-FFF2-40B4-BE49-F238E27FC236}">
                <a16:creationId xmlns:a16="http://schemas.microsoft.com/office/drawing/2014/main" id="{F2D0EB97-8211-4C5E-83BC-B2FB80F87657}"/>
              </a:ext>
            </a:extLst>
          </p:cNvPr>
          <p:cNvSpPr txBox="1">
            <a:spLocks noChangeArrowheads="1"/>
          </p:cNvSpPr>
          <p:nvPr/>
        </p:nvSpPr>
        <p:spPr bwMode="auto">
          <a:xfrm>
            <a:off x="7162800" y="5992296"/>
            <a:ext cx="2590800" cy="369332"/>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ti-ET" b="1">
                <a:solidFill>
                  <a:schemeClr val="tx2"/>
                </a:solidFill>
                <a:latin typeface="Times New Roman" panose="02020603050405020304" pitchFamily="18" charset="0"/>
              </a:rPr>
              <a:t>Multiply it out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98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97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980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298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5" grpId="0" animBg="1" autoUpdateAnimBg="0"/>
      <p:bldP spid="929803" grpId="0" animBg="1" autoUpdateAnimBg="0"/>
      <p:bldP spid="929804" grpId="0" animBg="1" autoUpdateAnimBg="0"/>
      <p:bldP spid="929805" grpId="0" animBg="1" autoUpdateAnimBg="0"/>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Text Box 2">
            <a:extLst>
              <a:ext uri="{FF2B5EF4-FFF2-40B4-BE49-F238E27FC236}">
                <a16:creationId xmlns:a16="http://schemas.microsoft.com/office/drawing/2014/main" id="{5373CC01-9A21-49C5-90A3-87A5175DC2E4}"/>
              </a:ext>
            </a:extLst>
          </p:cNvPr>
          <p:cNvSpPr txBox="1">
            <a:spLocks noChangeArrowheads="1"/>
          </p:cNvSpPr>
          <p:nvPr/>
        </p:nvSpPr>
        <p:spPr bwMode="auto">
          <a:xfrm>
            <a:off x="7162801" y="3934896"/>
            <a:ext cx="2360583" cy="369332"/>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accent1"/>
                </a:solidFill>
                <a:latin typeface="Times New Roman" panose="02020603050405020304" pitchFamily="18" charset="0"/>
                <a:sym typeface="Symbol" panose="05050102010706020507" pitchFamily="18" charset="2"/>
              </a:rPr>
              <a:t>What happened here?</a:t>
            </a:r>
          </a:p>
        </p:txBody>
      </p:sp>
      <p:sp>
        <p:nvSpPr>
          <p:cNvPr id="930819" name="Text Box 3">
            <a:extLst>
              <a:ext uri="{FF2B5EF4-FFF2-40B4-BE49-F238E27FC236}">
                <a16:creationId xmlns:a16="http://schemas.microsoft.com/office/drawing/2014/main" id="{076D655C-2F80-40D0-9902-7B2A563FE365}"/>
              </a:ext>
            </a:extLst>
          </p:cNvPr>
          <p:cNvSpPr txBox="1">
            <a:spLocks noChangeArrowheads="1"/>
          </p:cNvSpPr>
          <p:nvPr/>
        </p:nvSpPr>
        <p:spPr bwMode="auto">
          <a:xfrm>
            <a:off x="7162801" y="3934896"/>
            <a:ext cx="2954655" cy="369332"/>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tx2"/>
                </a:solidFill>
                <a:latin typeface="Times New Roman" panose="02020603050405020304" pitchFamily="18" charset="0"/>
              </a:rPr>
              <a:t>Subtract c/2		</a:t>
            </a:r>
          </a:p>
        </p:txBody>
      </p:sp>
      <p:sp>
        <p:nvSpPr>
          <p:cNvPr id="930820" name="Text Box 4">
            <a:extLst>
              <a:ext uri="{FF2B5EF4-FFF2-40B4-BE49-F238E27FC236}">
                <a16:creationId xmlns:a16="http://schemas.microsoft.com/office/drawing/2014/main" id="{0C006906-8959-423E-B857-37DBD08D6115}"/>
              </a:ext>
            </a:extLst>
          </p:cNvPr>
          <p:cNvSpPr txBox="1">
            <a:spLocks noChangeArrowheads="1"/>
          </p:cNvSpPr>
          <p:nvPr/>
        </p:nvSpPr>
        <p:spPr bwMode="auto">
          <a:xfrm>
            <a:off x="7162801" y="5519221"/>
            <a:ext cx="236058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accent1"/>
                </a:solidFill>
                <a:latin typeface="Times New Roman" panose="02020603050405020304" pitchFamily="18" charset="0"/>
                <a:sym typeface="Symbol" panose="05050102010706020507" pitchFamily="18" charset="2"/>
              </a:rPr>
              <a:t>What happened here?</a:t>
            </a:r>
          </a:p>
        </p:txBody>
      </p:sp>
      <p:sp>
        <p:nvSpPr>
          <p:cNvPr id="930821" name="Text Box 5">
            <a:extLst>
              <a:ext uri="{FF2B5EF4-FFF2-40B4-BE49-F238E27FC236}">
                <a16:creationId xmlns:a16="http://schemas.microsoft.com/office/drawing/2014/main" id="{8CCFB8DF-4236-44C2-BD92-B9D567CF6084}"/>
              </a:ext>
            </a:extLst>
          </p:cNvPr>
          <p:cNvSpPr txBox="1">
            <a:spLocks noChangeArrowheads="1"/>
          </p:cNvSpPr>
          <p:nvPr/>
        </p:nvSpPr>
        <p:spPr bwMode="auto">
          <a:xfrm>
            <a:off x="7162801" y="4808021"/>
            <a:ext cx="236058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accent1"/>
                </a:solidFill>
                <a:latin typeface="Times New Roman" panose="02020603050405020304" pitchFamily="18" charset="0"/>
                <a:sym typeface="Symbol" panose="05050102010706020507" pitchFamily="18" charset="2"/>
              </a:rPr>
              <a:t>What happened here?</a:t>
            </a:r>
          </a:p>
        </p:txBody>
      </p:sp>
      <p:sp>
        <p:nvSpPr>
          <p:cNvPr id="930822" name="Text Box 6">
            <a:extLst>
              <a:ext uri="{FF2B5EF4-FFF2-40B4-BE49-F238E27FC236}">
                <a16:creationId xmlns:a16="http://schemas.microsoft.com/office/drawing/2014/main" id="{22FC117D-0252-448D-92A8-AD9A55E8EC61}"/>
              </a:ext>
            </a:extLst>
          </p:cNvPr>
          <p:cNvSpPr txBox="1">
            <a:spLocks noChangeArrowheads="1"/>
          </p:cNvSpPr>
          <p:nvPr/>
        </p:nvSpPr>
        <p:spPr bwMode="auto">
          <a:xfrm>
            <a:off x="7162801" y="3125271"/>
            <a:ext cx="236058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accent1"/>
                </a:solidFill>
                <a:latin typeface="Times New Roman" panose="02020603050405020304" pitchFamily="18" charset="0"/>
                <a:sym typeface="Symbol" panose="05050102010706020507" pitchFamily="18" charset="2"/>
              </a:rPr>
              <a:t>What happened here?</a:t>
            </a:r>
          </a:p>
        </p:txBody>
      </p:sp>
      <p:sp>
        <p:nvSpPr>
          <p:cNvPr id="930823" name="Rectangle 7">
            <a:extLst>
              <a:ext uri="{FF2B5EF4-FFF2-40B4-BE49-F238E27FC236}">
                <a16:creationId xmlns:a16="http://schemas.microsoft.com/office/drawing/2014/main" id="{E46E82CC-308B-447F-AB51-AFA1806A6B08}"/>
              </a:ext>
            </a:extLst>
          </p:cNvPr>
          <p:cNvSpPr>
            <a:spLocks noGrp="1" noChangeArrowheads="1"/>
          </p:cNvSpPr>
          <p:nvPr>
            <p:ph type="title"/>
          </p:nvPr>
        </p:nvSpPr>
        <p:spPr/>
        <p:txBody>
          <a:bodyPr/>
          <a:lstStyle/>
          <a:p>
            <a:r>
              <a:rPr lang="en-US" altLang="ti-ET"/>
              <a:t>Randomized Selection</a:t>
            </a:r>
          </a:p>
        </p:txBody>
      </p:sp>
      <p:sp>
        <p:nvSpPr>
          <p:cNvPr id="930824" name="Rectangle 8">
            <a:extLst>
              <a:ext uri="{FF2B5EF4-FFF2-40B4-BE49-F238E27FC236}">
                <a16:creationId xmlns:a16="http://schemas.microsoft.com/office/drawing/2014/main" id="{748365F6-80D3-471C-B7B4-9BACF6995E47}"/>
              </a:ext>
            </a:extLst>
          </p:cNvPr>
          <p:cNvSpPr>
            <a:spLocks noGrp="1" noChangeArrowheads="1"/>
          </p:cNvSpPr>
          <p:nvPr>
            <p:ph idx="1"/>
          </p:nvPr>
        </p:nvSpPr>
        <p:spPr/>
        <p:txBody>
          <a:bodyPr/>
          <a:lstStyle/>
          <a:p>
            <a:r>
              <a:rPr lang="en-US" altLang="ti-ET"/>
              <a:t>Assume T(</a:t>
            </a:r>
            <a:r>
              <a:rPr lang="en-US" altLang="ti-ET" i="1"/>
              <a:t>n</a:t>
            </a:r>
            <a:r>
              <a:rPr lang="en-US" altLang="ti-ET"/>
              <a:t>) </a:t>
            </a:r>
            <a:r>
              <a:rPr lang="en-US" altLang="ti-ET">
                <a:sym typeface="Symbol" panose="05050102010706020507" pitchFamily="18" charset="2"/>
              </a:rPr>
              <a:t> </a:t>
            </a:r>
            <a:r>
              <a:rPr lang="en-US" altLang="ti-ET" i="1">
                <a:sym typeface="Symbol" panose="05050102010706020507" pitchFamily="18" charset="2"/>
              </a:rPr>
              <a:t>cn</a:t>
            </a:r>
            <a:r>
              <a:rPr lang="en-US" altLang="ti-ET">
                <a:sym typeface="Symbol" panose="05050102010706020507" pitchFamily="18" charset="2"/>
              </a:rPr>
              <a:t> for sufficiently large </a:t>
            </a:r>
            <a:r>
              <a:rPr lang="en-US" altLang="ti-ET" i="1">
                <a:sym typeface="Symbol" panose="05050102010706020507" pitchFamily="18" charset="2"/>
              </a:rPr>
              <a:t>c</a:t>
            </a:r>
            <a:r>
              <a:rPr lang="en-US" altLang="ti-ET">
                <a:sym typeface="Symbol" panose="05050102010706020507" pitchFamily="18" charset="2"/>
              </a:rPr>
              <a:t>:</a:t>
            </a:r>
            <a:endParaRPr lang="en-US" altLang="ti-ET"/>
          </a:p>
        </p:txBody>
      </p:sp>
      <p:sp>
        <p:nvSpPr>
          <p:cNvPr id="930825" name="Text Box 9">
            <a:extLst>
              <a:ext uri="{FF2B5EF4-FFF2-40B4-BE49-F238E27FC236}">
                <a16:creationId xmlns:a16="http://schemas.microsoft.com/office/drawing/2014/main" id="{6A8F6BD2-C7B1-4926-8071-11DBE73DD7C3}"/>
              </a:ext>
            </a:extLst>
          </p:cNvPr>
          <p:cNvSpPr txBox="1">
            <a:spLocks noChangeArrowheads="1"/>
          </p:cNvSpPr>
          <p:nvPr/>
        </p:nvSpPr>
        <p:spPr bwMode="auto">
          <a:xfrm>
            <a:off x="7162800" y="2253734"/>
            <a:ext cx="231153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tx2"/>
                </a:solidFill>
                <a:latin typeface="Times New Roman" panose="02020603050405020304" pitchFamily="18" charset="0"/>
              </a:rPr>
              <a:t>The recurrence so far</a:t>
            </a:r>
          </a:p>
        </p:txBody>
      </p:sp>
      <p:sp>
        <p:nvSpPr>
          <p:cNvPr id="930826" name="Text Box 10">
            <a:extLst>
              <a:ext uri="{FF2B5EF4-FFF2-40B4-BE49-F238E27FC236}">
                <a16:creationId xmlns:a16="http://schemas.microsoft.com/office/drawing/2014/main" id="{3C32A1EF-475A-49ED-AAB1-AB5703173989}"/>
              </a:ext>
            </a:extLst>
          </p:cNvPr>
          <p:cNvSpPr txBox="1">
            <a:spLocks noChangeArrowheads="1"/>
          </p:cNvSpPr>
          <p:nvPr/>
        </p:nvSpPr>
        <p:spPr bwMode="auto">
          <a:xfrm>
            <a:off x="7162801" y="3125271"/>
            <a:ext cx="3012363" cy="369332"/>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tx2"/>
                </a:solidFill>
                <a:latin typeface="Times New Roman" panose="02020603050405020304" pitchFamily="18" charset="0"/>
              </a:rPr>
              <a:t>Multiply it out		</a:t>
            </a:r>
            <a:r>
              <a:rPr lang="en-US" altLang="ti-ET" b="1">
                <a:solidFill>
                  <a:schemeClr val="tx2"/>
                </a:solidFill>
                <a:latin typeface="Times New Roman" panose="02020603050405020304" pitchFamily="18" charset="0"/>
                <a:sym typeface="Symbol" panose="05050102010706020507" pitchFamily="18" charset="2"/>
              </a:rPr>
              <a:t> </a:t>
            </a:r>
          </a:p>
        </p:txBody>
      </p:sp>
      <p:sp>
        <p:nvSpPr>
          <p:cNvPr id="930827" name="Text Box 11">
            <a:extLst>
              <a:ext uri="{FF2B5EF4-FFF2-40B4-BE49-F238E27FC236}">
                <a16:creationId xmlns:a16="http://schemas.microsoft.com/office/drawing/2014/main" id="{2FE29B20-697F-40E1-88D5-0F1FAEFF0ECC}"/>
              </a:ext>
            </a:extLst>
          </p:cNvPr>
          <p:cNvSpPr txBox="1">
            <a:spLocks noChangeArrowheads="1"/>
          </p:cNvSpPr>
          <p:nvPr/>
        </p:nvSpPr>
        <p:spPr bwMode="auto">
          <a:xfrm>
            <a:off x="7162801" y="4801671"/>
            <a:ext cx="2954655" cy="369332"/>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tx2"/>
                </a:solidFill>
                <a:latin typeface="Times New Roman" panose="02020603050405020304" pitchFamily="18" charset="0"/>
              </a:rPr>
              <a:t>Rearrange the arithmetic	</a:t>
            </a:r>
          </a:p>
        </p:txBody>
      </p:sp>
      <p:sp>
        <p:nvSpPr>
          <p:cNvPr id="930828" name="Text Box 12">
            <a:extLst>
              <a:ext uri="{FF2B5EF4-FFF2-40B4-BE49-F238E27FC236}">
                <a16:creationId xmlns:a16="http://schemas.microsoft.com/office/drawing/2014/main" id="{CC6EAE8C-2AB9-4B2A-A45E-CA7C86EE5783}"/>
              </a:ext>
            </a:extLst>
          </p:cNvPr>
          <p:cNvSpPr txBox="1">
            <a:spLocks noChangeArrowheads="1"/>
          </p:cNvSpPr>
          <p:nvPr/>
        </p:nvSpPr>
        <p:spPr bwMode="auto">
          <a:xfrm>
            <a:off x="7162800" y="5500171"/>
            <a:ext cx="2971800" cy="369332"/>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ti-ET" b="1">
                <a:solidFill>
                  <a:schemeClr val="tx2"/>
                </a:solidFill>
                <a:latin typeface="Times New Roman" panose="02020603050405020304" pitchFamily="18" charset="0"/>
              </a:rPr>
              <a:t>What we set out to prove</a:t>
            </a:r>
          </a:p>
        </p:txBody>
      </p:sp>
      <p:graphicFrame>
        <p:nvGraphicFramePr>
          <p:cNvPr id="930829" name="Object 13">
            <a:extLst>
              <a:ext uri="{FF2B5EF4-FFF2-40B4-BE49-F238E27FC236}">
                <a16:creationId xmlns:a16="http://schemas.microsoft.com/office/drawing/2014/main" id="{99B3C706-7D4F-4736-920C-E1FB1A0BB9C5}"/>
              </a:ext>
            </a:extLst>
          </p:cNvPr>
          <p:cNvGraphicFramePr>
            <a:graphicFrameLocks noChangeAspect="1"/>
          </p:cNvGraphicFramePr>
          <p:nvPr/>
        </p:nvGraphicFramePr>
        <p:xfrm>
          <a:off x="2009776" y="2062164"/>
          <a:ext cx="4519613" cy="3832225"/>
        </p:xfrm>
        <a:graphic>
          <a:graphicData uri="http://schemas.openxmlformats.org/presentationml/2006/ole">
            <mc:AlternateContent xmlns:mc="http://schemas.openxmlformats.org/markup-compatibility/2006">
              <mc:Choice xmlns:v="urn:schemas-microsoft-com:vml" Requires="v">
                <p:oleObj spid="_x0000_s19469" name="Equation" r:id="rId3" imgW="2260440" imgH="1917360" progId="Equation.3">
                  <p:embed/>
                </p:oleObj>
              </mc:Choice>
              <mc:Fallback>
                <p:oleObj name="Equation" r:id="rId3" imgW="2260440" imgH="1917360" progId="Equation.3">
                  <p:embed/>
                  <p:pic>
                    <p:nvPicPr>
                      <p:cNvPr id="930829" name="Object 13">
                        <a:extLst>
                          <a:ext uri="{FF2B5EF4-FFF2-40B4-BE49-F238E27FC236}">
                            <a16:creationId xmlns:a16="http://schemas.microsoft.com/office/drawing/2014/main" id="{99B3C706-7D4F-4736-920C-E1FB1A0BB9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9776" y="2062164"/>
                        <a:ext cx="4519613" cy="3832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308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308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308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30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0819" grpId="0" animBg="1" autoUpdateAnimBg="0"/>
      <p:bldP spid="930826" grpId="0" animBg="1" autoUpdateAnimBg="0"/>
      <p:bldP spid="930827" grpId="0" animBg="1" autoUpdateAnimBg="0"/>
      <p:bldP spid="930828"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8EDC6BE3-09E5-4143-800D-F44DCB647B39}"/>
              </a:ext>
            </a:extLst>
          </p:cNvPr>
          <p:cNvSpPr>
            <a:spLocks noGrp="1" noChangeArrowheads="1"/>
          </p:cNvSpPr>
          <p:nvPr>
            <p:ph type="title"/>
          </p:nvPr>
        </p:nvSpPr>
        <p:spPr/>
        <p:txBody>
          <a:bodyPr/>
          <a:lstStyle/>
          <a:p>
            <a:r>
              <a:rPr lang="en-US" altLang="ti-ET"/>
              <a:t>Performance</a:t>
            </a:r>
          </a:p>
        </p:txBody>
      </p:sp>
      <p:sp>
        <p:nvSpPr>
          <p:cNvPr id="428035" name="Rectangle 3">
            <a:extLst>
              <a:ext uri="{FF2B5EF4-FFF2-40B4-BE49-F238E27FC236}">
                <a16:creationId xmlns:a16="http://schemas.microsoft.com/office/drawing/2014/main" id="{C9D7C46B-1C67-47FE-A1EF-96C6E2D4104C}"/>
              </a:ext>
            </a:extLst>
          </p:cNvPr>
          <p:cNvSpPr>
            <a:spLocks noGrp="1" noChangeArrowheads="1"/>
          </p:cNvSpPr>
          <p:nvPr>
            <p:ph type="body" idx="1"/>
          </p:nvPr>
        </p:nvSpPr>
        <p:spPr>
          <a:xfrm>
            <a:off x="539495" y="1272619"/>
            <a:ext cx="11074328" cy="5048806"/>
          </a:xfrm>
        </p:spPr>
        <p:txBody>
          <a:bodyPr>
            <a:normAutofit lnSpcReduction="10000"/>
          </a:bodyPr>
          <a:lstStyle/>
          <a:p>
            <a:pPr>
              <a:lnSpc>
                <a:spcPct val="90000"/>
              </a:lnSpc>
            </a:pPr>
            <a:r>
              <a:rPr lang="en-US" altLang="ti-ET" sz="2800" dirty="0"/>
              <a:t>A triumph of analysis by C.A.R. Hoare</a:t>
            </a:r>
          </a:p>
          <a:p>
            <a:pPr>
              <a:lnSpc>
                <a:spcPct val="90000"/>
              </a:lnSpc>
            </a:pPr>
            <a:endParaRPr lang="en-US" altLang="ti-ET" sz="2800" dirty="0"/>
          </a:p>
          <a:p>
            <a:pPr>
              <a:lnSpc>
                <a:spcPct val="90000"/>
              </a:lnSpc>
            </a:pPr>
            <a:r>
              <a:rPr lang="en-US" altLang="ti-ET" sz="2800" dirty="0"/>
              <a:t>Worst-case execution time – </a:t>
            </a:r>
            <a:r>
              <a:rPr lang="en-US" altLang="ti-ET" sz="2800" b="1" dirty="0">
                <a:solidFill>
                  <a:srgbClr val="CC3300"/>
                </a:solidFill>
                <a:sym typeface="Symbol" panose="05050102010706020507" pitchFamily="18" charset="2"/>
              </a:rPr>
              <a:t></a:t>
            </a:r>
            <a:r>
              <a:rPr lang="en-US" altLang="ti-ET" sz="2800" b="1" dirty="0">
                <a:solidFill>
                  <a:srgbClr val="CC3300"/>
                </a:solidFill>
              </a:rPr>
              <a:t>(</a:t>
            </a:r>
            <a:r>
              <a:rPr lang="en-US" altLang="ti-ET" sz="2800" b="1" i="1" dirty="0">
                <a:solidFill>
                  <a:srgbClr val="CC3300"/>
                </a:solidFill>
              </a:rPr>
              <a:t>n</a:t>
            </a:r>
            <a:r>
              <a:rPr lang="en-US" altLang="ti-ET" sz="2800" b="1" baseline="30000" dirty="0">
                <a:solidFill>
                  <a:srgbClr val="CC3300"/>
                </a:solidFill>
              </a:rPr>
              <a:t>2</a:t>
            </a:r>
            <a:r>
              <a:rPr lang="en-US" altLang="ti-ET" sz="2800" b="1" dirty="0">
                <a:solidFill>
                  <a:srgbClr val="CC3300"/>
                </a:solidFill>
              </a:rPr>
              <a:t>)</a:t>
            </a:r>
            <a:r>
              <a:rPr lang="en-US" altLang="ti-ET" sz="2800" dirty="0">
                <a:solidFill>
                  <a:srgbClr val="CC3300"/>
                </a:solidFill>
              </a:rPr>
              <a:t>.</a:t>
            </a:r>
          </a:p>
          <a:p>
            <a:pPr>
              <a:lnSpc>
                <a:spcPct val="90000"/>
              </a:lnSpc>
            </a:pPr>
            <a:r>
              <a:rPr lang="en-US" altLang="ti-ET" sz="2800" dirty="0"/>
              <a:t>Average-case execution time – </a:t>
            </a:r>
            <a:r>
              <a:rPr lang="en-US" altLang="ti-ET" sz="2800" b="1" dirty="0">
                <a:solidFill>
                  <a:srgbClr val="CC3300"/>
                </a:solidFill>
                <a:sym typeface="Symbol" panose="05050102010706020507" pitchFamily="18" charset="2"/>
              </a:rPr>
              <a:t></a:t>
            </a:r>
            <a:r>
              <a:rPr lang="en-US" altLang="ti-ET" sz="2800" b="1" dirty="0">
                <a:solidFill>
                  <a:srgbClr val="CC3300"/>
                </a:solidFill>
              </a:rPr>
              <a:t>(</a:t>
            </a:r>
            <a:r>
              <a:rPr lang="en-US" altLang="ti-ET" sz="2800" b="1" i="1" dirty="0">
                <a:solidFill>
                  <a:srgbClr val="CC3300"/>
                </a:solidFill>
              </a:rPr>
              <a:t>n</a:t>
            </a:r>
            <a:r>
              <a:rPr lang="en-US" altLang="ti-ET" sz="2800" b="1" dirty="0">
                <a:solidFill>
                  <a:srgbClr val="CC3300"/>
                </a:solidFill>
              </a:rPr>
              <a:t> lg </a:t>
            </a:r>
            <a:r>
              <a:rPr lang="en-US" altLang="ti-ET" sz="2800" b="1" i="1" dirty="0">
                <a:solidFill>
                  <a:srgbClr val="CC3300"/>
                </a:solidFill>
              </a:rPr>
              <a:t>n</a:t>
            </a:r>
            <a:r>
              <a:rPr lang="en-US" altLang="ti-ET" sz="2800" b="1" dirty="0">
                <a:solidFill>
                  <a:srgbClr val="CC3300"/>
                </a:solidFill>
              </a:rPr>
              <a:t>)</a:t>
            </a:r>
            <a:r>
              <a:rPr lang="en-US" altLang="ti-ET" sz="2800" dirty="0">
                <a:solidFill>
                  <a:srgbClr val="CC3300"/>
                </a:solidFill>
              </a:rPr>
              <a:t>.</a:t>
            </a:r>
          </a:p>
          <a:p>
            <a:pPr lvl="1">
              <a:lnSpc>
                <a:spcPct val="90000"/>
              </a:lnSpc>
            </a:pPr>
            <a:r>
              <a:rPr lang="en-US" altLang="ti-ET" sz="2800" dirty="0"/>
              <a:t>How do the above compare with the complexities of  other sorting algorithms?</a:t>
            </a:r>
          </a:p>
          <a:p>
            <a:pPr lvl="1">
              <a:lnSpc>
                <a:spcPct val="90000"/>
              </a:lnSpc>
            </a:pPr>
            <a:endParaRPr lang="en-US" altLang="ti-ET" sz="2800" dirty="0"/>
          </a:p>
          <a:p>
            <a:pPr>
              <a:lnSpc>
                <a:spcPct val="90000"/>
              </a:lnSpc>
            </a:pPr>
            <a:r>
              <a:rPr lang="en-US" altLang="ti-ET" sz="2800" dirty="0"/>
              <a:t>Empirical and analytical studies show that quicksort can be </a:t>
            </a:r>
            <a:r>
              <a:rPr lang="en-US" altLang="ti-ET" sz="2800" b="1" i="1" dirty="0">
                <a:solidFill>
                  <a:srgbClr val="CC3300"/>
                </a:solidFill>
              </a:rPr>
              <a:t>expected</a:t>
            </a:r>
            <a:r>
              <a:rPr lang="en-US" altLang="ti-ET" sz="2800" dirty="0"/>
              <a:t> to be </a:t>
            </a:r>
            <a:r>
              <a:rPr lang="en-US" altLang="ti-ET" sz="2800" dirty="0">
                <a:solidFill>
                  <a:schemeClr val="hlink"/>
                </a:solidFill>
              </a:rPr>
              <a:t>twice as fast as its competitors</a:t>
            </a:r>
            <a:r>
              <a:rPr lang="en-US" altLang="ti-ET" sz="2800"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a:extLst>
              <a:ext uri="{FF2B5EF4-FFF2-40B4-BE49-F238E27FC236}">
                <a16:creationId xmlns:a16="http://schemas.microsoft.com/office/drawing/2014/main" id="{88BCE820-7BE0-41E1-ABC7-63523D81006F}"/>
              </a:ext>
            </a:extLst>
          </p:cNvPr>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pPr indent="0">
              <a:defRPr/>
            </a:pPr>
            <a:endParaRPr lang="en-US" dirty="0"/>
          </a:p>
        </p:txBody>
      </p:sp>
      <p:sp>
        <p:nvSpPr>
          <p:cNvPr id="20483" name="Rectangle 3">
            <a:extLst>
              <a:ext uri="{FF2B5EF4-FFF2-40B4-BE49-F238E27FC236}">
                <a16:creationId xmlns:a16="http://schemas.microsoft.com/office/drawing/2014/main" id="{F34757F7-8DAF-40EC-85F4-B680ACAE7FA0}"/>
              </a:ext>
            </a:extLst>
          </p:cNvPr>
          <p:cNvSpPr>
            <a:spLocks noChangeArrowheads="1"/>
          </p:cNvSpPr>
          <p:nvPr/>
        </p:nvSpPr>
        <p:spPr bwMode="auto">
          <a:xfrm>
            <a:off x="2203450" y="5334001"/>
            <a:ext cx="7854950" cy="461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1" i="0" u="none" strike="noStrike" kern="1200" cap="none" spc="0" normalizeH="0" baseline="0" noProof="0">
                <a:ln>
                  <a:noFill/>
                </a:ln>
                <a:solidFill>
                  <a:srgbClr val="FC0128"/>
                </a:solidFill>
                <a:effectLst/>
                <a:uLnTx/>
                <a:uFillTx/>
                <a:latin typeface="Courier New" panose="02070309020205020404" pitchFamily="49" charset="0"/>
                <a:ea typeface="+mn-ea"/>
                <a:cs typeface="+mn-cs"/>
              </a:rPr>
              <a:t>27</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7FFF00"/>
                </a:solidFill>
                <a:effectLst/>
                <a:uLnTx/>
                <a:uFillTx/>
                <a:latin typeface="Courier New" panose="02070309020205020404" pitchFamily="49" charset="0"/>
                <a:ea typeface="+mn-ea"/>
                <a:cs typeface="+mn-cs"/>
              </a:rPr>
              <a:t>14  9 22 8 14 11 2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56 31 41</a:t>
            </a:r>
            <a:r>
              <a:rPr kumimoji="0" lang="en-US" altLang="ti-ET" sz="2400" b="1" i="0" u="none" strike="noStrike" kern="1200" cap="none" spc="0" normalizeH="0" baseline="0" noProof="0">
                <a:ln>
                  <a:noFill/>
                </a:ln>
                <a:solidFill>
                  <a:srgbClr val="D4A45A"/>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53 99</a:t>
            </a:r>
            <a:r>
              <a:rPr kumimoji="0" lang="en-US" altLang="ti-ET" sz="2400" b="1" i="0" u="none" strike="noStrike" kern="1200" cap="none" spc="0" normalizeH="0" baseline="0" noProof="0">
                <a:ln>
                  <a:noFill/>
                </a:ln>
                <a:solidFill>
                  <a:srgbClr val="919191"/>
                </a:solidFill>
                <a:effectLst/>
                <a:uLnTx/>
                <a:uFillTx/>
                <a:latin typeface="Courier New" panose="02070309020205020404" pitchFamily="49" charset="0"/>
                <a:ea typeface="+mn-ea"/>
                <a:cs typeface="+mn-cs"/>
              </a:rPr>
              <a:t> 24</a:t>
            </a:r>
          </a:p>
        </p:txBody>
      </p:sp>
      <p:sp>
        <p:nvSpPr>
          <p:cNvPr id="20484" name="Rectangle 4">
            <a:extLst>
              <a:ext uri="{FF2B5EF4-FFF2-40B4-BE49-F238E27FC236}">
                <a16:creationId xmlns:a16="http://schemas.microsoft.com/office/drawing/2014/main" id="{D49FFD7F-D41C-437E-AC7D-1D216ADD30B2}"/>
              </a:ext>
            </a:extLst>
          </p:cNvPr>
          <p:cNvSpPr>
            <a:spLocks noChangeArrowheads="1"/>
          </p:cNvSpPr>
          <p:nvPr/>
        </p:nvSpPr>
        <p:spPr bwMode="auto">
          <a:xfrm>
            <a:off x="2058988" y="4495801"/>
            <a:ext cx="800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first   lastSmall                                        i                      unknown</a:t>
            </a:r>
          </a:p>
        </p:txBody>
      </p:sp>
      <p:sp>
        <p:nvSpPr>
          <p:cNvPr id="20485" name="Line 5">
            <a:extLst>
              <a:ext uri="{FF2B5EF4-FFF2-40B4-BE49-F238E27FC236}">
                <a16:creationId xmlns:a16="http://schemas.microsoft.com/office/drawing/2014/main" id="{3D37B59A-5B83-4664-8EDD-994618C9526D}"/>
              </a:ext>
            </a:extLst>
          </p:cNvPr>
          <p:cNvSpPr>
            <a:spLocks noChangeShapeType="1"/>
          </p:cNvSpPr>
          <p:nvPr/>
        </p:nvSpPr>
        <p:spPr bwMode="auto">
          <a:xfrm>
            <a:off x="25146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0486" name="Line 6">
            <a:extLst>
              <a:ext uri="{FF2B5EF4-FFF2-40B4-BE49-F238E27FC236}">
                <a16:creationId xmlns:a16="http://schemas.microsoft.com/office/drawing/2014/main" id="{CB494707-F138-4514-B73E-C2DFB96D15D2}"/>
              </a:ext>
            </a:extLst>
          </p:cNvPr>
          <p:cNvSpPr>
            <a:spLocks noChangeShapeType="1"/>
          </p:cNvSpPr>
          <p:nvPr/>
        </p:nvSpPr>
        <p:spPr bwMode="auto">
          <a:xfrm>
            <a:off x="3276600" y="4800600"/>
            <a:ext cx="4572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0487" name="Line 7">
            <a:extLst>
              <a:ext uri="{FF2B5EF4-FFF2-40B4-BE49-F238E27FC236}">
                <a16:creationId xmlns:a16="http://schemas.microsoft.com/office/drawing/2014/main" id="{A81AB2F4-F9CB-4D58-84CE-C6CAE10A6CDE}"/>
              </a:ext>
            </a:extLst>
          </p:cNvPr>
          <p:cNvSpPr>
            <a:spLocks noChangeShapeType="1"/>
          </p:cNvSpPr>
          <p:nvPr/>
        </p:nvSpPr>
        <p:spPr bwMode="auto">
          <a:xfrm>
            <a:off x="7162800" y="4876800"/>
            <a:ext cx="205740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0488" name="Line 8">
            <a:extLst>
              <a:ext uri="{FF2B5EF4-FFF2-40B4-BE49-F238E27FC236}">
                <a16:creationId xmlns:a16="http://schemas.microsoft.com/office/drawing/2014/main" id="{0F285EF7-8ACF-4CB6-9B0E-83296EA478EF}"/>
              </a:ext>
            </a:extLst>
          </p:cNvPr>
          <p:cNvSpPr>
            <a:spLocks noChangeShapeType="1"/>
          </p:cNvSpPr>
          <p:nvPr/>
        </p:nvSpPr>
        <p:spPr bwMode="auto">
          <a:xfrm>
            <a:off x="95250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0489" name="Line 9">
            <a:extLst>
              <a:ext uri="{FF2B5EF4-FFF2-40B4-BE49-F238E27FC236}">
                <a16:creationId xmlns:a16="http://schemas.microsoft.com/office/drawing/2014/main" id="{08FD03FC-D848-4DF7-9FF6-5792C8D4D778}"/>
              </a:ext>
            </a:extLst>
          </p:cNvPr>
          <p:cNvSpPr>
            <a:spLocks noChangeShapeType="1"/>
          </p:cNvSpPr>
          <p:nvPr/>
        </p:nvSpPr>
        <p:spPr bwMode="auto">
          <a:xfrm>
            <a:off x="90678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0490" name="Rectangle 10">
            <a:extLst>
              <a:ext uri="{FF2B5EF4-FFF2-40B4-BE49-F238E27FC236}">
                <a16:creationId xmlns:a16="http://schemas.microsoft.com/office/drawing/2014/main" id="{C9CB468C-8DFA-4650-80C5-4A02B235D18E}"/>
              </a:ext>
            </a:extLst>
          </p:cNvPr>
          <p:cNvSpPr>
            <a:spLocks noChangeArrowheads="1"/>
          </p:cNvSpPr>
          <p:nvPr/>
        </p:nvSpPr>
        <p:spPr bwMode="auto">
          <a:xfrm>
            <a:off x="1982788" y="6248401"/>
            <a:ext cx="7924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partition 1: all items &lt;= pivot        partition 2: all items &gt; pivot</a:t>
            </a:r>
          </a:p>
        </p:txBody>
      </p:sp>
      <p:sp>
        <p:nvSpPr>
          <p:cNvPr id="20491" name="Line 11">
            <a:extLst>
              <a:ext uri="{FF2B5EF4-FFF2-40B4-BE49-F238E27FC236}">
                <a16:creationId xmlns:a16="http://schemas.microsoft.com/office/drawing/2014/main" id="{49AC42B2-DF3C-48AC-A45A-2A26ED3A36C0}"/>
              </a:ext>
            </a:extLst>
          </p:cNvPr>
          <p:cNvSpPr>
            <a:spLocks noChangeShapeType="1"/>
          </p:cNvSpPr>
          <p:nvPr/>
        </p:nvSpPr>
        <p:spPr bwMode="auto">
          <a:xfrm flipV="1">
            <a:off x="2590800" y="5867400"/>
            <a:ext cx="5334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0492" name="Line 12">
            <a:extLst>
              <a:ext uri="{FF2B5EF4-FFF2-40B4-BE49-F238E27FC236}">
                <a16:creationId xmlns:a16="http://schemas.microsoft.com/office/drawing/2014/main" id="{478B83B8-F886-4135-B783-6DC0E50451E1}"/>
              </a:ext>
            </a:extLst>
          </p:cNvPr>
          <p:cNvSpPr>
            <a:spLocks noChangeShapeType="1"/>
          </p:cNvSpPr>
          <p:nvPr/>
        </p:nvSpPr>
        <p:spPr bwMode="auto">
          <a:xfrm flipV="1">
            <a:off x="6629400" y="5867400"/>
            <a:ext cx="22860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0493" name="Line 13">
            <a:extLst>
              <a:ext uri="{FF2B5EF4-FFF2-40B4-BE49-F238E27FC236}">
                <a16:creationId xmlns:a16="http://schemas.microsoft.com/office/drawing/2014/main" id="{88FF265B-AEAE-4C4C-8A8D-5E24D518C170}"/>
              </a:ext>
            </a:extLst>
          </p:cNvPr>
          <p:cNvSpPr>
            <a:spLocks noChangeShapeType="1"/>
          </p:cNvSpPr>
          <p:nvPr/>
        </p:nvSpPr>
        <p:spPr bwMode="auto">
          <a:xfrm>
            <a:off x="63246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637967" name="Rectangle 15">
            <a:extLst>
              <a:ext uri="{FF2B5EF4-FFF2-40B4-BE49-F238E27FC236}">
                <a16:creationId xmlns:a16="http://schemas.microsoft.com/office/drawing/2014/main" id="{EF56226E-1AE4-4AC7-B344-98B470D45533}"/>
              </a:ext>
            </a:extLst>
          </p:cNvPr>
          <p:cNvSpPr>
            <a:spLocks noGrp="1" noChangeArrowheads="1"/>
          </p:cNvSpPr>
          <p:nvPr>
            <p:ph type="body" idx="1"/>
          </p:nvPr>
        </p:nvSpPr>
        <p:spPr>
          <a:xfrm>
            <a:off x="2362200" y="1905000"/>
            <a:ext cx="8305800" cy="2895600"/>
          </a:xfrm>
        </p:spPr>
        <p:txBody>
          <a:bodyPr/>
          <a:lstStyle/>
          <a:p>
            <a:pPr lvl="1">
              <a:lnSpc>
                <a:spcPct val="90000"/>
              </a:lnSpc>
              <a:buFont typeface="Wingdings" panose="05000000000000000000" pitchFamily="2" charset="2"/>
              <a:buNone/>
              <a:defRPr/>
            </a:pPr>
            <a:br>
              <a:rPr lang="en-US" dirty="0"/>
            </a:br>
            <a:endParaRPr lang="en-US" dirty="0"/>
          </a:p>
          <a:p>
            <a:pPr lvl="1">
              <a:lnSpc>
                <a:spcPct val="90000"/>
              </a:lnSpc>
              <a:defRPr/>
            </a:pPr>
            <a:endParaRPr lang="en-US" dirty="0"/>
          </a:p>
          <a:p>
            <a:pPr lvl="1" algn="ctr">
              <a:lnSpc>
                <a:spcPct val="90000"/>
              </a:lnSpc>
              <a:buFont typeface="Wingdings" panose="05000000000000000000" pitchFamily="2" charset="2"/>
              <a:buNone/>
              <a:defRPr/>
            </a:pPr>
            <a:r>
              <a:rPr lang="en-US" dirty="0" err="1"/>
              <a:t>i</a:t>
            </a:r>
            <a:r>
              <a:rPr lang="en-US" dirty="0"/>
              <a:t> == 13   </a:t>
            </a:r>
          </a:p>
        </p:txBody>
      </p:sp>
    </p:spTree>
    <p:extLst>
      <p:ext uri="{BB962C8B-B14F-4D97-AF65-F5344CB8AC3E}">
        <p14:creationId xmlns:p14="http://schemas.microsoft.com/office/powerpoint/2010/main" val="1384458477"/>
      </p:ext>
    </p:extLst>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a:extLst>
              <a:ext uri="{FF2B5EF4-FFF2-40B4-BE49-F238E27FC236}">
                <a16:creationId xmlns:a16="http://schemas.microsoft.com/office/drawing/2014/main" id="{6F0EA082-A649-48D5-9379-58A9118530BA}"/>
              </a:ext>
            </a:extLst>
          </p:cNvPr>
          <p:cNvSpPr>
            <a:spLocks noGrp="1" noChangeArrowheads="1"/>
          </p:cNvSpPr>
          <p:nvPr>
            <p:ph type="title"/>
          </p:nvPr>
        </p:nvSpPr>
        <p:spPr/>
        <p:txBody>
          <a:bodyPr/>
          <a:lstStyle/>
          <a:p>
            <a:r>
              <a:rPr lang="en-US" altLang="ti-ET"/>
              <a:t>Worst-Case Linear-Time Selection</a:t>
            </a:r>
          </a:p>
        </p:txBody>
      </p:sp>
      <p:sp>
        <p:nvSpPr>
          <p:cNvPr id="931843" name="Rectangle 3">
            <a:extLst>
              <a:ext uri="{FF2B5EF4-FFF2-40B4-BE49-F238E27FC236}">
                <a16:creationId xmlns:a16="http://schemas.microsoft.com/office/drawing/2014/main" id="{8F25BA19-C594-4691-BB77-211B37D2ACD6}"/>
              </a:ext>
            </a:extLst>
          </p:cNvPr>
          <p:cNvSpPr>
            <a:spLocks noGrp="1" noChangeArrowheads="1"/>
          </p:cNvSpPr>
          <p:nvPr>
            <p:ph idx="1"/>
          </p:nvPr>
        </p:nvSpPr>
        <p:spPr/>
        <p:txBody>
          <a:bodyPr/>
          <a:lstStyle/>
          <a:p>
            <a:r>
              <a:rPr lang="en-US" altLang="ti-ET"/>
              <a:t>Randomized algorithm works well in practice</a:t>
            </a:r>
          </a:p>
          <a:p>
            <a:r>
              <a:rPr lang="en-US" altLang="ti-ET"/>
              <a:t>What follows is a worst-case linear time algorithm, really of theoretical interest only</a:t>
            </a:r>
          </a:p>
          <a:p>
            <a:r>
              <a:rPr lang="en-US" altLang="ti-ET"/>
              <a:t>Basic idea: </a:t>
            </a:r>
          </a:p>
          <a:p>
            <a:pPr lvl="1"/>
            <a:r>
              <a:rPr lang="en-US" altLang="ti-ET"/>
              <a:t>Generate a good partitioning element</a:t>
            </a:r>
          </a:p>
          <a:p>
            <a:pPr lvl="1"/>
            <a:r>
              <a:rPr lang="en-US" altLang="ti-ET"/>
              <a:t>Call this element </a:t>
            </a:r>
            <a:r>
              <a:rPr lang="en-US" altLang="ti-ET" i="1"/>
              <a:t>x</a:t>
            </a:r>
            <a:endParaRPr lang="en-US" altLang="ti-ET"/>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a:extLst>
              <a:ext uri="{FF2B5EF4-FFF2-40B4-BE49-F238E27FC236}">
                <a16:creationId xmlns:a16="http://schemas.microsoft.com/office/drawing/2014/main" id="{BA0D57D4-5E5D-43B5-92A3-F3235BE8DBFA}"/>
              </a:ext>
            </a:extLst>
          </p:cNvPr>
          <p:cNvSpPr>
            <a:spLocks noGrp="1" noChangeArrowheads="1"/>
          </p:cNvSpPr>
          <p:nvPr>
            <p:ph type="title"/>
          </p:nvPr>
        </p:nvSpPr>
        <p:spPr/>
        <p:txBody>
          <a:bodyPr/>
          <a:lstStyle/>
          <a:p>
            <a:r>
              <a:rPr lang="en-US" altLang="ti-ET"/>
              <a:t>Worst-Case Linear-Time Selection</a:t>
            </a:r>
          </a:p>
        </p:txBody>
      </p:sp>
      <p:sp>
        <p:nvSpPr>
          <p:cNvPr id="932867" name="Rectangle 3">
            <a:extLst>
              <a:ext uri="{FF2B5EF4-FFF2-40B4-BE49-F238E27FC236}">
                <a16:creationId xmlns:a16="http://schemas.microsoft.com/office/drawing/2014/main" id="{BD948928-2547-4469-BE07-F1667966F9FF}"/>
              </a:ext>
            </a:extLst>
          </p:cNvPr>
          <p:cNvSpPr>
            <a:spLocks noGrp="1" noChangeArrowheads="1"/>
          </p:cNvSpPr>
          <p:nvPr>
            <p:ph idx="1"/>
          </p:nvPr>
        </p:nvSpPr>
        <p:spPr/>
        <p:txBody>
          <a:bodyPr>
            <a:normAutofit/>
          </a:bodyPr>
          <a:lstStyle/>
          <a:p>
            <a:r>
              <a:rPr lang="en-US" altLang="ti-ET"/>
              <a:t>The algorithm in words:</a:t>
            </a:r>
          </a:p>
          <a:p>
            <a:pPr lvl="1">
              <a:buFont typeface="Times New Roman" panose="02020603050405020304" pitchFamily="18" charset="0"/>
              <a:buNone/>
            </a:pPr>
            <a:r>
              <a:rPr lang="en-US" altLang="ti-ET" sz="2400"/>
              <a:t>1.		Divide </a:t>
            </a:r>
            <a:r>
              <a:rPr lang="en-US" altLang="ti-ET" sz="2400" i="1"/>
              <a:t>n</a:t>
            </a:r>
            <a:r>
              <a:rPr lang="en-US" altLang="ti-ET" sz="2400"/>
              <a:t> elements into groups of 5</a:t>
            </a:r>
          </a:p>
          <a:p>
            <a:pPr lvl="1">
              <a:buFont typeface="Times New Roman" panose="02020603050405020304" pitchFamily="18" charset="0"/>
              <a:buNone/>
            </a:pPr>
            <a:r>
              <a:rPr lang="en-US" altLang="ti-ET" sz="2400"/>
              <a:t>2.		Find median of each group (</a:t>
            </a:r>
            <a:r>
              <a:rPr lang="en-US" altLang="ti-ET" sz="2400" i="1">
                <a:solidFill>
                  <a:schemeClr val="accent1"/>
                </a:solidFill>
              </a:rPr>
              <a:t>How?  How long?</a:t>
            </a:r>
            <a:r>
              <a:rPr lang="en-US" altLang="ti-ET" sz="2400"/>
              <a:t>)</a:t>
            </a:r>
          </a:p>
          <a:p>
            <a:pPr lvl="1">
              <a:buFont typeface="Times New Roman" panose="02020603050405020304" pitchFamily="18" charset="0"/>
              <a:buNone/>
            </a:pPr>
            <a:r>
              <a:rPr lang="en-US" altLang="ti-ET" sz="2400"/>
              <a:t>3.		Use Select() recursively to find median </a:t>
            </a:r>
            <a:r>
              <a:rPr lang="en-US" altLang="ti-ET" sz="2400" i="1"/>
              <a:t>x</a:t>
            </a:r>
            <a:r>
              <a:rPr lang="en-US" altLang="ti-ET" sz="2400"/>
              <a:t> of the </a:t>
            </a:r>
            <a:r>
              <a:rPr lang="en-US" altLang="ti-ET" sz="2400">
                <a:sym typeface="Symbol" panose="05050102010706020507" pitchFamily="18" charset="2"/>
              </a:rPr>
              <a:t></a:t>
            </a:r>
            <a:r>
              <a:rPr lang="en-US" altLang="ti-ET" sz="2400">
                <a:sym typeface="Math B" pitchFamily="2" charset="2"/>
              </a:rPr>
              <a:t>n/5</a:t>
            </a:r>
            <a:r>
              <a:rPr lang="en-US" altLang="ti-ET" sz="2400">
                <a:sym typeface="Symbol" panose="05050102010706020507" pitchFamily="18" charset="2"/>
              </a:rPr>
              <a:t></a:t>
            </a:r>
            <a:r>
              <a:rPr lang="en-US" altLang="ti-ET" sz="2400">
                <a:sym typeface="Math B" pitchFamily="2" charset="2"/>
              </a:rPr>
              <a:t> 	medians</a:t>
            </a:r>
          </a:p>
          <a:p>
            <a:pPr lvl="1">
              <a:buFont typeface="Times New Roman" panose="02020603050405020304" pitchFamily="18" charset="0"/>
              <a:buNone/>
            </a:pPr>
            <a:r>
              <a:rPr lang="en-US" altLang="ti-ET" sz="2400">
                <a:sym typeface="Math B" pitchFamily="2" charset="2"/>
              </a:rPr>
              <a:t>4.		Partition the </a:t>
            </a:r>
            <a:r>
              <a:rPr lang="en-US" altLang="ti-ET" sz="2400" i="1">
                <a:sym typeface="Math B" pitchFamily="2" charset="2"/>
              </a:rPr>
              <a:t>n</a:t>
            </a:r>
            <a:r>
              <a:rPr lang="en-US" altLang="ti-ET" sz="2400">
                <a:sym typeface="Math B" pitchFamily="2" charset="2"/>
              </a:rPr>
              <a:t> elements around </a:t>
            </a:r>
            <a:r>
              <a:rPr lang="en-US" altLang="ti-ET" sz="2400" i="1">
                <a:sym typeface="Math B" pitchFamily="2" charset="2"/>
              </a:rPr>
              <a:t>x</a:t>
            </a:r>
            <a:r>
              <a:rPr lang="en-US" altLang="ti-ET" sz="2400">
                <a:sym typeface="Math B" pitchFamily="2" charset="2"/>
              </a:rPr>
              <a:t>.  Let </a:t>
            </a:r>
            <a:r>
              <a:rPr lang="en-US" altLang="ti-ET" sz="2400" i="1">
                <a:sym typeface="Math B" pitchFamily="2" charset="2"/>
              </a:rPr>
              <a:t>k </a:t>
            </a:r>
            <a:r>
              <a:rPr lang="en-US" altLang="ti-ET" sz="2400">
                <a:sym typeface="Math B" pitchFamily="2" charset="2"/>
              </a:rPr>
              <a:t>= rank(</a:t>
            </a:r>
            <a:r>
              <a:rPr lang="en-US" altLang="ti-ET" sz="2400" i="1">
                <a:sym typeface="Math B" pitchFamily="2" charset="2"/>
              </a:rPr>
              <a:t>x</a:t>
            </a:r>
            <a:r>
              <a:rPr lang="en-US" altLang="ti-ET" sz="2400">
                <a:sym typeface="Math B" pitchFamily="2" charset="2"/>
              </a:rPr>
              <a:t>)</a:t>
            </a:r>
          </a:p>
          <a:p>
            <a:pPr lvl="1">
              <a:buFont typeface="Times New Roman" panose="02020603050405020304" pitchFamily="18" charset="0"/>
              <a:buNone/>
            </a:pPr>
            <a:r>
              <a:rPr lang="en-US" altLang="ti-ET" sz="2400"/>
              <a:t>5.		</a:t>
            </a:r>
            <a:r>
              <a:rPr lang="en-US" altLang="ti-ET" sz="2400" b="1"/>
              <a:t>if</a:t>
            </a:r>
            <a:r>
              <a:rPr lang="en-US" altLang="ti-ET" sz="2400"/>
              <a:t> (i == k) </a:t>
            </a:r>
            <a:r>
              <a:rPr lang="en-US" altLang="ti-ET" sz="2400" b="1"/>
              <a:t>then</a:t>
            </a:r>
            <a:r>
              <a:rPr lang="en-US" altLang="ti-ET" sz="2400"/>
              <a:t> return x</a:t>
            </a:r>
          </a:p>
          <a:p>
            <a:pPr lvl="1">
              <a:buFont typeface="Times New Roman" panose="02020603050405020304" pitchFamily="18" charset="0"/>
              <a:buNone/>
            </a:pPr>
            <a:r>
              <a:rPr lang="en-US" altLang="ti-ET" sz="2400"/>
              <a:t>		</a:t>
            </a:r>
            <a:r>
              <a:rPr lang="en-US" altLang="ti-ET" sz="2400" b="1"/>
              <a:t>if</a:t>
            </a:r>
            <a:r>
              <a:rPr lang="en-US" altLang="ti-ET" sz="2400"/>
              <a:t> (i &lt; k) </a:t>
            </a:r>
            <a:r>
              <a:rPr lang="en-US" altLang="ti-ET" sz="2400" b="1"/>
              <a:t>then</a:t>
            </a:r>
            <a:r>
              <a:rPr lang="en-US" altLang="ti-ET" sz="2400"/>
              <a:t> use Select() recursively to find </a:t>
            </a:r>
            <a:r>
              <a:rPr lang="en-US" altLang="ti-ET" sz="2400" i="1"/>
              <a:t>i</a:t>
            </a:r>
            <a:r>
              <a:rPr lang="en-US" altLang="ti-ET" sz="2400"/>
              <a:t>th smallest 		element in first partition</a:t>
            </a:r>
            <a:br>
              <a:rPr lang="en-US" altLang="ti-ET" sz="2400"/>
            </a:br>
            <a:r>
              <a:rPr lang="en-US" altLang="ti-ET" sz="2400"/>
              <a:t>	</a:t>
            </a:r>
            <a:r>
              <a:rPr lang="en-US" altLang="ti-ET" sz="2400" b="1"/>
              <a:t>else</a:t>
            </a:r>
            <a:r>
              <a:rPr lang="en-US" altLang="ti-ET" sz="2400"/>
              <a:t> (i &gt; k) use Select() recursively to find (</a:t>
            </a:r>
            <a:r>
              <a:rPr lang="en-US" altLang="ti-ET" sz="2400" i="1"/>
              <a:t>i-k</a:t>
            </a:r>
            <a:r>
              <a:rPr lang="en-US" altLang="ti-ET" sz="2400"/>
              <a:t>)th smallest 		element in last partition</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3890" name="Rectangle 2">
            <a:extLst>
              <a:ext uri="{FF2B5EF4-FFF2-40B4-BE49-F238E27FC236}">
                <a16:creationId xmlns:a16="http://schemas.microsoft.com/office/drawing/2014/main" id="{B5A93B6D-CAD7-4345-AC64-DA86E4327639}"/>
              </a:ext>
            </a:extLst>
          </p:cNvPr>
          <p:cNvSpPr>
            <a:spLocks noGrp="1" noChangeArrowheads="1"/>
          </p:cNvSpPr>
          <p:nvPr>
            <p:ph type="title"/>
          </p:nvPr>
        </p:nvSpPr>
        <p:spPr/>
        <p:txBody>
          <a:bodyPr/>
          <a:lstStyle/>
          <a:p>
            <a:r>
              <a:rPr lang="en-US" altLang="ti-ET"/>
              <a:t>Worst-Case Linear-Time Selection</a:t>
            </a:r>
          </a:p>
        </p:txBody>
      </p:sp>
      <p:sp>
        <p:nvSpPr>
          <p:cNvPr id="933891" name="Rectangle 3">
            <a:extLst>
              <a:ext uri="{FF2B5EF4-FFF2-40B4-BE49-F238E27FC236}">
                <a16:creationId xmlns:a16="http://schemas.microsoft.com/office/drawing/2014/main" id="{D4C93861-01D1-415A-97AD-900C9364803B}"/>
              </a:ext>
            </a:extLst>
          </p:cNvPr>
          <p:cNvSpPr>
            <a:spLocks noGrp="1" noChangeArrowheads="1"/>
          </p:cNvSpPr>
          <p:nvPr>
            <p:ph idx="1"/>
          </p:nvPr>
        </p:nvSpPr>
        <p:spPr/>
        <p:txBody>
          <a:bodyPr/>
          <a:lstStyle/>
          <a:p>
            <a:r>
              <a:rPr lang="en-US" altLang="ti-ET"/>
              <a:t>(Sketch situation on the board)</a:t>
            </a:r>
          </a:p>
          <a:p>
            <a:r>
              <a:rPr lang="en-US" altLang="ti-ET" i="1">
                <a:solidFill>
                  <a:schemeClr val="accent1"/>
                </a:solidFill>
              </a:rPr>
              <a:t>How many of the 5-element medians are </a:t>
            </a:r>
            <a:r>
              <a:rPr lang="en-US" altLang="ti-ET" i="1">
                <a:solidFill>
                  <a:schemeClr val="accent1"/>
                </a:solidFill>
                <a:sym typeface="Symbol" panose="05050102010706020507" pitchFamily="18" charset="2"/>
              </a:rPr>
              <a:t> x?</a:t>
            </a:r>
            <a:endParaRPr lang="en-US" altLang="ti-ET" i="1">
              <a:sym typeface="Symbol" panose="05050102010706020507" pitchFamily="18" charset="2"/>
            </a:endParaRPr>
          </a:p>
          <a:p>
            <a:pPr lvl="1"/>
            <a:r>
              <a:rPr lang="en-US" altLang="ti-ET">
                <a:sym typeface="Symbol" panose="05050102010706020507" pitchFamily="18" charset="2"/>
              </a:rPr>
              <a:t>At least 1/2 of the medians = </a:t>
            </a:r>
            <a:r>
              <a:rPr lang="en-US" altLang="ti-ET">
                <a:sym typeface="Math B" pitchFamily="2" charset="2"/>
              </a:rPr>
              <a:t>n/5</a:t>
            </a:r>
            <a:r>
              <a:rPr lang="en-US" altLang="ti-ET">
                <a:sym typeface="Symbol" panose="05050102010706020507" pitchFamily="18" charset="2"/>
              </a:rPr>
              <a:t> </a:t>
            </a:r>
            <a:r>
              <a:rPr lang="en-US" altLang="ti-ET">
                <a:sym typeface="Math B" pitchFamily="2" charset="2"/>
              </a:rPr>
              <a:t>/ 2</a:t>
            </a:r>
            <a:r>
              <a:rPr lang="en-US" altLang="ti-ET">
                <a:sym typeface="Symbol" panose="05050102010706020507" pitchFamily="18" charset="2"/>
              </a:rPr>
              <a:t></a:t>
            </a:r>
            <a:r>
              <a:rPr lang="en-US" altLang="ti-ET">
                <a:sym typeface="Math B" pitchFamily="2" charset="2"/>
              </a:rPr>
              <a:t> = </a:t>
            </a:r>
            <a:r>
              <a:rPr lang="en-US" altLang="ti-ET">
                <a:sym typeface="Symbol" panose="05050102010706020507" pitchFamily="18" charset="2"/>
              </a:rPr>
              <a:t></a:t>
            </a:r>
            <a:r>
              <a:rPr lang="en-US" altLang="ti-ET">
                <a:sym typeface="Math B" pitchFamily="2" charset="2"/>
              </a:rPr>
              <a:t>n/10</a:t>
            </a:r>
            <a:r>
              <a:rPr lang="en-US" altLang="ti-ET">
                <a:sym typeface="Symbol" panose="05050102010706020507" pitchFamily="18" charset="2"/>
              </a:rPr>
              <a:t></a:t>
            </a:r>
            <a:endParaRPr lang="en-US" altLang="ti-ET" i="1">
              <a:sym typeface="Symbol" panose="05050102010706020507" pitchFamily="18" charset="2"/>
            </a:endParaRPr>
          </a:p>
          <a:p>
            <a:r>
              <a:rPr lang="en-US" altLang="ti-ET" i="1">
                <a:solidFill>
                  <a:schemeClr val="accent1"/>
                </a:solidFill>
                <a:sym typeface="Symbol" panose="05050102010706020507" pitchFamily="18" charset="2"/>
              </a:rPr>
              <a:t>How many elements are  x?</a:t>
            </a:r>
            <a:endParaRPr lang="en-US" altLang="ti-ET">
              <a:sym typeface="Symbol" panose="05050102010706020507" pitchFamily="18" charset="2"/>
            </a:endParaRPr>
          </a:p>
          <a:p>
            <a:pPr lvl="1"/>
            <a:r>
              <a:rPr lang="en-US" altLang="ti-ET">
                <a:sym typeface="Symbol" panose="05050102010706020507" pitchFamily="18" charset="2"/>
              </a:rPr>
              <a:t>At least 3 </a:t>
            </a:r>
            <a:r>
              <a:rPr lang="en-US" altLang="ti-ET">
                <a:sym typeface="Math B" pitchFamily="2" charset="2"/>
              </a:rPr>
              <a:t>n/10 </a:t>
            </a:r>
            <a:r>
              <a:rPr lang="en-US" altLang="ti-ET">
                <a:sym typeface="Symbol" panose="05050102010706020507" pitchFamily="18" charset="2"/>
              </a:rPr>
              <a:t></a:t>
            </a:r>
            <a:r>
              <a:rPr lang="en-US" altLang="ti-ET">
                <a:sym typeface="Math B" pitchFamily="2" charset="2"/>
              </a:rPr>
              <a:t> elements</a:t>
            </a:r>
          </a:p>
          <a:p>
            <a:r>
              <a:rPr lang="en-US" altLang="ti-ET">
                <a:sym typeface="Math B" pitchFamily="2" charset="2"/>
              </a:rPr>
              <a:t>For large </a:t>
            </a:r>
            <a:r>
              <a:rPr lang="en-US" altLang="ti-ET" i="1">
                <a:sym typeface="Math B" pitchFamily="2" charset="2"/>
              </a:rPr>
              <a:t>n</a:t>
            </a:r>
            <a:r>
              <a:rPr lang="en-US" altLang="ti-ET">
                <a:sym typeface="Math B" pitchFamily="2" charset="2"/>
              </a:rPr>
              <a:t>,    </a:t>
            </a:r>
            <a:r>
              <a:rPr lang="en-US" altLang="ti-ET">
                <a:sym typeface="Symbol" panose="05050102010706020507" pitchFamily="18" charset="2"/>
              </a:rPr>
              <a:t>3 </a:t>
            </a:r>
            <a:r>
              <a:rPr lang="en-US" altLang="ti-ET">
                <a:sym typeface="Math B" pitchFamily="2" charset="2"/>
              </a:rPr>
              <a:t>n/10 </a:t>
            </a:r>
            <a:r>
              <a:rPr lang="en-US" altLang="ti-ET">
                <a:sym typeface="Symbol" panose="05050102010706020507" pitchFamily="18" charset="2"/>
              </a:rPr>
              <a:t></a:t>
            </a:r>
            <a:r>
              <a:rPr lang="en-US" altLang="ti-ET">
                <a:sym typeface="Math B" pitchFamily="2" charset="2"/>
              </a:rPr>
              <a:t> </a:t>
            </a:r>
            <a:r>
              <a:rPr lang="en-US" altLang="ti-ET">
                <a:sym typeface="Symbol" panose="05050102010706020507" pitchFamily="18" charset="2"/>
              </a:rPr>
              <a:t> n/4 	</a:t>
            </a:r>
            <a:r>
              <a:rPr lang="en-US" altLang="ti-ET" i="1">
                <a:solidFill>
                  <a:schemeClr val="accent1"/>
                </a:solidFill>
                <a:sym typeface="Symbol" panose="05050102010706020507" pitchFamily="18" charset="2"/>
              </a:rPr>
              <a:t>(</a:t>
            </a:r>
            <a:r>
              <a:rPr lang="en-US" altLang="ti-ET" i="1">
                <a:solidFill>
                  <a:schemeClr val="accent1"/>
                </a:solidFill>
                <a:sym typeface="Math B" pitchFamily="2" charset="2"/>
              </a:rPr>
              <a:t>How large?)</a:t>
            </a:r>
            <a:endParaRPr lang="en-US" altLang="ti-ET" i="1">
              <a:sym typeface="Math B" pitchFamily="2" charset="2"/>
            </a:endParaRPr>
          </a:p>
          <a:p>
            <a:r>
              <a:rPr lang="en-US" altLang="ti-ET">
                <a:sym typeface="Math B" pitchFamily="2" charset="2"/>
              </a:rPr>
              <a:t>So at least </a:t>
            </a:r>
            <a:r>
              <a:rPr lang="en-US" altLang="ti-ET" i="1">
                <a:sym typeface="Math B" pitchFamily="2" charset="2"/>
              </a:rPr>
              <a:t>n</a:t>
            </a:r>
            <a:r>
              <a:rPr lang="en-US" altLang="ti-ET">
                <a:sym typeface="Math B" pitchFamily="2" charset="2"/>
              </a:rPr>
              <a:t>/4 elements </a:t>
            </a:r>
            <a:r>
              <a:rPr lang="en-US" altLang="ti-ET">
                <a:sym typeface="Symbol" panose="05050102010706020507" pitchFamily="18" charset="2"/>
              </a:rPr>
              <a:t> </a:t>
            </a:r>
            <a:r>
              <a:rPr lang="en-US" altLang="ti-ET" i="1">
                <a:sym typeface="Symbol" panose="05050102010706020507" pitchFamily="18" charset="2"/>
              </a:rPr>
              <a:t>x</a:t>
            </a:r>
            <a:endParaRPr lang="en-US" altLang="ti-ET">
              <a:sym typeface="Symbol" panose="05050102010706020507" pitchFamily="18" charset="2"/>
            </a:endParaRPr>
          </a:p>
          <a:p>
            <a:r>
              <a:rPr lang="en-US" altLang="ti-ET">
                <a:sym typeface="Symbol" panose="05050102010706020507" pitchFamily="18" charset="2"/>
              </a:rPr>
              <a:t>Similarly: at least </a:t>
            </a:r>
            <a:r>
              <a:rPr lang="en-US" altLang="ti-ET" i="1">
                <a:sym typeface="Symbol" panose="05050102010706020507" pitchFamily="18" charset="2"/>
              </a:rPr>
              <a:t>n</a:t>
            </a:r>
            <a:r>
              <a:rPr lang="en-US" altLang="ti-ET">
                <a:sym typeface="Symbol" panose="05050102010706020507" pitchFamily="18" charset="2"/>
              </a:rPr>
              <a:t>/4 elements  </a:t>
            </a:r>
            <a:r>
              <a:rPr lang="en-US" altLang="ti-ET" i="1">
                <a:sym typeface="Symbol" panose="05050102010706020507" pitchFamily="18" charset="2"/>
              </a:rPr>
              <a:t>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33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33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338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338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338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3389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3389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338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891" grpId="0" build="p" bldLvl="2" autoUpdateAnimBg="0"/>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a:extLst>
              <a:ext uri="{FF2B5EF4-FFF2-40B4-BE49-F238E27FC236}">
                <a16:creationId xmlns:a16="http://schemas.microsoft.com/office/drawing/2014/main" id="{755BFFF7-84A0-43FE-9E3D-99BFC15FA649}"/>
              </a:ext>
            </a:extLst>
          </p:cNvPr>
          <p:cNvSpPr>
            <a:spLocks noGrp="1" noChangeArrowheads="1"/>
          </p:cNvSpPr>
          <p:nvPr>
            <p:ph type="title"/>
          </p:nvPr>
        </p:nvSpPr>
        <p:spPr/>
        <p:txBody>
          <a:bodyPr/>
          <a:lstStyle/>
          <a:p>
            <a:r>
              <a:rPr lang="en-US" altLang="ti-ET"/>
              <a:t>Worst-Case Linear-Time Selection</a:t>
            </a:r>
          </a:p>
        </p:txBody>
      </p:sp>
      <p:sp>
        <p:nvSpPr>
          <p:cNvPr id="934915" name="Rectangle 3">
            <a:extLst>
              <a:ext uri="{FF2B5EF4-FFF2-40B4-BE49-F238E27FC236}">
                <a16:creationId xmlns:a16="http://schemas.microsoft.com/office/drawing/2014/main" id="{E56C1AA2-4896-4DCC-ABB2-1E9DCE8FB318}"/>
              </a:ext>
            </a:extLst>
          </p:cNvPr>
          <p:cNvSpPr>
            <a:spLocks noGrp="1" noChangeArrowheads="1"/>
          </p:cNvSpPr>
          <p:nvPr>
            <p:ph idx="1"/>
          </p:nvPr>
        </p:nvSpPr>
        <p:spPr/>
        <p:txBody>
          <a:bodyPr/>
          <a:lstStyle/>
          <a:p>
            <a:r>
              <a:rPr lang="en-US" altLang="ti-ET"/>
              <a:t>Thus after partitioning around </a:t>
            </a:r>
            <a:r>
              <a:rPr lang="en-US" altLang="ti-ET" i="1"/>
              <a:t>x</a:t>
            </a:r>
            <a:r>
              <a:rPr lang="en-US" altLang="ti-ET"/>
              <a:t>, step 5 will call Select() on at most 3</a:t>
            </a:r>
            <a:r>
              <a:rPr lang="en-US" altLang="ti-ET" i="1"/>
              <a:t>n</a:t>
            </a:r>
            <a:r>
              <a:rPr lang="en-US" altLang="ti-ET"/>
              <a:t>/4 elements</a:t>
            </a:r>
          </a:p>
          <a:p>
            <a:r>
              <a:rPr lang="en-US" altLang="ti-ET"/>
              <a:t>The recurrence is therefore: </a:t>
            </a:r>
          </a:p>
        </p:txBody>
      </p:sp>
      <p:sp>
        <p:nvSpPr>
          <p:cNvPr id="15" name="Footer Placeholder 3">
            <a:extLst>
              <a:ext uri="{FF2B5EF4-FFF2-40B4-BE49-F238E27FC236}">
                <a16:creationId xmlns:a16="http://schemas.microsoft.com/office/drawing/2014/main" id="{6A340626-72DA-49B3-8034-38008B4DFDDB}"/>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algn="l" rtl="0" eaLnBrk="0" fontAlgn="base" hangingPunct="0">
              <a:spcBef>
                <a:spcPct val="0"/>
              </a:spcBef>
              <a:spcAft>
                <a:spcPct val="0"/>
              </a:spcAft>
              <a:defRPr sz="900" b="1" i="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i="1" kern="1200">
                <a:solidFill>
                  <a:schemeClr val="tx1"/>
                </a:solidFill>
                <a:latin typeface="Arial" panose="020B0604020202020204" pitchFamily="34" charset="0"/>
                <a:ea typeface="+mn-ea"/>
                <a:cs typeface="+mn-cs"/>
              </a:defRPr>
            </a:lvl5pPr>
            <a:lvl6pPr marL="2286000" algn="l" defTabSz="914400" rtl="0" eaLnBrk="1" latinLnBrk="0" hangingPunct="1">
              <a:defRPr sz="2000" i="1" kern="1200">
                <a:solidFill>
                  <a:schemeClr val="tx1"/>
                </a:solidFill>
                <a:latin typeface="Arial" panose="020B0604020202020204" pitchFamily="34" charset="0"/>
                <a:ea typeface="+mn-ea"/>
                <a:cs typeface="+mn-cs"/>
              </a:defRPr>
            </a:lvl6pPr>
            <a:lvl7pPr marL="2743200" algn="l" defTabSz="914400" rtl="0" eaLnBrk="1" latinLnBrk="0" hangingPunct="1">
              <a:defRPr sz="2000" i="1" kern="1200">
                <a:solidFill>
                  <a:schemeClr val="tx1"/>
                </a:solidFill>
                <a:latin typeface="Arial" panose="020B0604020202020204" pitchFamily="34" charset="0"/>
                <a:ea typeface="+mn-ea"/>
                <a:cs typeface="+mn-cs"/>
              </a:defRPr>
            </a:lvl7pPr>
            <a:lvl8pPr marL="3200400" algn="l" defTabSz="914400" rtl="0" eaLnBrk="1" latinLnBrk="0" hangingPunct="1">
              <a:defRPr sz="2000" i="1" kern="1200">
                <a:solidFill>
                  <a:schemeClr val="tx1"/>
                </a:solidFill>
                <a:latin typeface="Arial" panose="020B0604020202020204" pitchFamily="34" charset="0"/>
                <a:ea typeface="+mn-ea"/>
                <a:cs typeface="+mn-cs"/>
              </a:defRPr>
            </a:lvl8pPr>
            <a:lvl9pPr marL="3657600" algn="l" defTabSz="914400" rtl="0" eaLnBrk="1" latinLnBrk="0" hangingPunct="1">
              <a:defRPr sz="2000" i="1" kern="1200">
                <a:solidFill>
                  <a:schemeClr val="tx1"/>
                </a:solidFill>
                <a:latin typeface="Arial" panose="020B0604020202020204" pitchFamily="34" charset="0"/>
                <a:ea typeface="+mn-ea"/>
                <a:cs typeface="+mn-cs"/>
              </a:defRPr>
            </a:lvl9pPr>
          </a:lstStyle>
          <a:p>
            <a:r>
              <a:rPr lang="en-US" altLang="ti-ET"/>
              <a:t>David Luebke				         </a:t>
            </a:r>
            <a:fld id="{6D6BB18D-CA33-4F54-A01D-4D7DF26F585F}" type="slidenum">
              <a:rPr lang="en-US" altLang="ti-ET" smtClean="0"/>
              <a:pPr/>
              <a:t>203</a:t>
            </a:fld>
            <a:r>
              <a:rPr lang="en-US" altLang="ti-ET"/>
              <a:t> 				            </a:t>
            </a:r>
            <a:fld id="{32050B1E-1380-4C5B-9DA7-0043B0E5C3B3}" type="datetime1">
              <a:rPr lang="en-US" altLang="ti-ET" smtClean="0"/>
              <a:pPr/>
              <a:t>11/21/2021</a:t>
            </a:fld>
            <a:endParaRPr lang="en-US" altLang="ti-ET"/>
          </a:p>
        </p:txBody>
      </p:sp>
      <p:graphicFrame>
        <p:nvGraphicFramePr>
          <p:cNvPr id="934916" name="Object 4">
            <a:extLst>
              <a:ext uri="{FF2B5EF4-FFF2-40B4-BE49-F238E27FC236}">
                <a16:creationId xmlns:a16="http://schemas.microsoft.com/office/drawing/2014/main" id="{72E49D74-EADB-4520-9BDE-4AD9092C67A5}"/>
              </a:ext>
            </a:extLst>
          </p:cNvPr>
          <p:cNvGraphicFramePr>
            <a:graphicFrameLocks noChangeAspect="1"/>
          </p:cNvGraphicFramePr>
          <p:nvPr/>
        </p:nvGraphicFramePr>
        <p:xfrm>
          <a:off x="2424114" y="3124201"/>
          <a:ext cx="5119687" cy="3432175"/>
        </p:xfrm>
        <a:graphic>
          <a:graphicData uri="http://schemas.openxmlformats.org/presentationml/2006/ole">
            <mc:AlternateContent xmlns:mc="http://schemas.openxmlformats.org/markup-compatibility/2006">
              <mc:Choice xmlns:v="urn:schemas-microsoft-com:vml" Requires="v">
                <p:oleObj spid="_x0000_s20493" name="Equation" r:id="rId4" imgW="2044440" imgH="1371600" progId="Equation.3">
                  <p:embed/>
                </p:oleObj>
              </mc:Choice>
              <mc:Fallback>
                <p:oleObj name="Equation" r:id="rId4" imgW="2044440" imgH="1371600" progId="Equation.3">
                  <p:embed/>
                  <p:pic>
                    <p:nvPicPr>
                      <p:cNvPr id="934916" name="Object 4">
                        <a:extLst>
                          <a:ext uri="{FF2B5EF4-FFF2-40B4-BE49-F238E27FC236}">
                            <a16:creationId xmlns:a16="http://schemas.microsoft.com/office/drawing/2014/main" id="{72E49D74-EADB-4520-9BDE-4AD9092C67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4114" y="3124201"/>
                        <a:ext cx="5119687" cy="343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4917" name="Text Box 5">
            <a:extLst>
              <a:ext uri="{FF2B5EF4-FFF2-40B4-BE49-F238E27FC236}">
                <a16:creationId xmlns:a16="http://schemas.microsoft.com/office/drawing/2014/main" id="{BBD01B17-360E-48BD-903C-DAAE80241D33}"/>
              </a:ext>
            </a:extLst>
          </p:cNvPr>
          <p:cNvSpPr txBox="1">
            <a:spLocks noChangeArrowheads="1"/>
          </p:cNvSpPr>
          <p:nvPr/>
        </p:nvSpPr>
        <p:spPr bwMode="auto">
          <a:xfrm>
            <a:off x="9583738" y="3733800"/>
            <a:ext cx="641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sz="2400" b="1">
                <a:solidFill>
                  <a:schemeClr val="accent1"/>
                </a:solidFill>
                <a:latin typeface="Times New Roman" panose="02020603050405020304" pitchFamily="18" charset="0"/>
              </a:rPr>
              <a:t>???</a:t>
            </a:r>
          </a:p>
        </p:txBody>
      </p:sp>
      <p:sp>
        <p:nvSpPr>
          <p:cNvPr id="934918" name="Text Box 6">
            <a:extLst>
              <a:ext uri="{FF2B5EF4-FFF2-40B4-BE49-F238E27FC236}">
                <a16:creationId xmlns:a16="http://schemas.microsoft.com/office/drawing/2014/main" id="{7C6A4395-A0A8-496B-886D-E285924628C2}"/>
              </a:ext>
            </a:extLst>
          </p:cNvPr>
          <p:cNvSpPr txBox="1">
            <a:spLocks noChangeArrowheads="1"/>
          </p:cNvSpPr>
          <p:nvPr/>
        </p:nvSpPr>
        <p:spPr bwMode="auto">
          <a:xfrm>
            <a:off x="9583738" y="4343400"/>
            <a:ext cx="641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sz="2400" b="1">
                <a:solidFill>
                  <a:schemeClr val="accent1"/>
                </a:solidFill>
                <a:latin typeface="Times New Roman" panose="02020603050405020304" pitchFamily="18" charset="0"/>
              </a:rPr>
              <a:t>???</a:t>
            </a:r>
          </a:p>
        </p:txBody>
      </p:sp>
      <p:sp>
        <p:nvSpPr>
          <p:cNvPr id="934919" name="Text Box 7">
            <a:extLst>
              <a:ext uri="{FF2B5EF4-FFF2-40B4-BE49-F238E27FC236}">
                <a16:creationId xmlns:a16="http://schemas.microsoft.com/office/drawing/2014/main" id="{3D51B915-0844-4A1D-9D7B-E03E39395C9B}"/>
              </a:ext>
            </a:extLst>
          </p:cNvPr>
          <p:cNvSpPr txBox="1">
            <a:spLocks noChangeArrowheads="1"/>
          </p:cNvSpPr>
          <p:nvPr/>
        </p:nvSpPr>
        <p:spPr bwMode="auto">
          <a:xfrm>
            <a:off x="9583738" y="4927600"/>
            <a:ext cx="641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sz="2400" b="1">
                <a:solidFill>
                  <a:schemeClr val="accent1"/>
                </a:solidFill>
                <a:latin typeface="Times New Roman" panose="02020603050405020304" pitchFamily="18" charset="0"/>
              </a:rPr>
              <a:t>???</a:t>
            </a:r>
          </a:p>
        </p:txBody>
      </p:sp>
      <p:sp>
        <p:nvSpPr>
          <p:cNvPr id="934920" name="Text Box 8">
            <a:extLst>
              <a:ext uri="{FF2B5EF4-FFF2-40B4-BE49-F238E27FC236}">
                <a16:creationId xmlns:a16="http://schemas.microsoft.com/office/drawing/2014/main" id="{4FD34DAC-F63A-4020-9FF2-46993F0B648E}"/>
              </a:ext>
            </a:extLst>
          </p:cNvPr>
          <p:cNvSpPr txBox="1">
            <a:spLocks noChangeArrowheads="1"/>
          </p:cNvSpPr>
          <p:nvPr/>
        </p:nvSpPr>
        <p:spPr bwMode="auto">
          <a:xfrm>
            <a:off x="9583738" y="5448300"/>
            <a:ext cx="641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sz="2400" b="1">
                <a:solidFill>
                  <a:schemeClr val="accent1"/>
                </a:solidFill>
                <a:latin typeface="Times New Roman" panose="02020603050405020304" pitchFamily="18" charset="0"/>
              </a:rPr>
              <a:t>???</a:t>
            </a:r>
          </a:p>
        </p:txBody>
      </p:sp>
      <p:sp>
        <p:nvSpPr>
          <p:cNvPr id="934921" name="Text Box 9">
            <a:extLst>
              <a:ext uri="{FF2B5EF4-FFF2-40B4-BE49-F238E27FC236}">
                <a16:creationId xmlns:a16="http://schemas.microsoft.com/office/drawing/2014/main" id="{5E3993CC-C972-4AD8-8463-28842D11E449}"/>
              </a:ext>
            </a:extLst>
          </p:cNvPr>
          <p:cNvSpPr txBox="1">
            <a:spLocks noChangeArrowheads="1"/>
          </p:cNvSpPr>
          <p:nvPr/>
        </p:nvSpPr>
        <p:spPr bwMode="auto">
          <a:xfrm>
            <a:off x="9583738" y="6019800"/>
            <a:ext cx="641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sz="2400" b="1">
                <a:solidFill>
                  <a:schemeClr val="accent1"/>
                </a:solidFill>
                <a:latin typeface="Times New Roman" panose="02020603050405020304" pitchFamily="18" charset="0"/>
              </a:rPr>
              <a:t>???</a:t>
            </a:r>
          </a:p>
        </p:txBody>
      </p:sp>
      <p:sp>
        <p:nvSpPr>
          <p:cNvPr id="934922" name="Text Box 10">
            <a:extLst>
              <a:ext uri="{FF2B5EF4-FFF2-40B4-BE49-F238E27FC236}">
                <a16:creationId xmlns:a16="http://schemas.microsoft.com/office/drawing/2014/main" id="{FD8FD6F3-E38C-46D9-8886-35525601129D}"/>
              </a:ext>
            </a:extLst>
          </p:cNvPr>
          <p:cNvSpPr txBox="1">
            <a:spLocks noChangeArrowheads="1"/>
          </p:cNvSpPr>
          <p:nvPr/>
        </p:nvSpPr>
        <p:spPr bwMode="auto">
          <a:xfrm>
            <a:off x="7634288" y="3733800"/>
            <a:ext cx="2590800" cy="457200"/>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r"/>
            <a:r>
              <a:rPr lang="en-US" altLang="ti-ET">
                <a:sym typeface="Math B" pitchFamily="2" charset="2"/>
              </a:rPr>
              <a:t> </a:t>
            </a:r>
            <a:r>
              <a:rPr lang="en-US" altLang="ti-ET" sz="2400" b="1">
                <a:solidFill>
                  <a:schemeClr val="tx2"/>
                </a:solidFill>
                <a:latin typeface="Times New Roman" panose="02020603050405020304" pitchFamily="18" charset="0"/>
                <a:sym typeface="Symbol" panose="05050102010706020507" pitchFamily="18" charset="2"/>
              </a:rPr>
              <a:t></a:t>
            </a:r>
            <a:r>
              <a:rPr lang="en-US" altLang="ti-ET" sz="2400" b="1">
                <a:solidFill>
                  <a:schemeClr val="tx2"/>
                </a:solidFill>
                <a:latin typeface="Times New Roman" panose="02020603050405020304" pitchFamily="18" charset="0"/>
                <a:sym typeface="Math B" pitchFamily="2" charset="2"/>
              </a:rPr>
              <a:t>n/5 </a:t>
            </a:r>
            <a:r>
              <a:rPr lang="en-US" altLang="ti-ET" sz="2400" b="1">
                <a:solidFill>
                  <a:schemeClr val="tx2"/>
                </a:solidFill>
                <a:latin typeface="Times New Roman" panose="02020603050405020304" pitchFamily="18" charset="0"/>
                <a:sym typeface="Symbol" panose="05050102010706020507" pitchFamily="18" charset="2"/>
              </a:rPr>
              <a:t></a:t>
            </a:r>
            <a:r>
              <a:rPr lang="en-US" altLang="ti-ET">
                <a:sym typeface="Math B" pitchFamily="2" charset="2"/>
              </a:rPr>
              <a:t> </a:t>
            </a:r>
            <a:r>
              <a:rPr lang="en-US" altLang="ti-ET" sz="2400" b="1">
                <a:solidFill>
                  <a:schemeClr val="tx2"/>
                </a:solidFill>
                <a:latin typeface="Times New Roman" panose="02020603050405020304" pitchFamily="18" charset="0"/>
                <a:sym typeface="Math B" pitchFamily="2" charset="2"/>
              </a:rPr>
              <a:t> </a:t>
            </a:r>
            <a:r>
              <a:rPr lang="en-US" altLang="ti-ET" sz="2400" b="1">
                <a:solidFill>
                  <a:schemeClr val="tx2"/>
                </a:solidFill>
                <a:latin typeface="Times New Roman" panose="02020603050405020304" pitchFamily="18" charset="0"/>
                <a:sym typeface="Symbol" panose="05050102010706020507" pitchFamily="18" charset="2"/>
              </a:rPr>
              <a:t> n/5</a:t>
            </a:r>
          </a:p>
        </p:txBody>
      </p:sp>
      <p:sp>
        <p:nvSpPr>
          <p:cNvPr id="934923" name="Text Box 11">
            <a:extLst>
              <a:ext uri="{FF2B5EF4-FFF2-40B4-BE49-F238E27FC236}">
                <a16:creationId xmlns:a16="http://schemas.microsoft.com/office/drawing/2014/main" id="{59EF84DA-10D0-452C-8F94-7F3EA5C2F506}"/>
              </a:ext>
            </a:extLst>
          </p:cNvPr>
          <p:cNvSpPr txBox="1">
            <a:spLocks noChangeArrowheads="1"/>
          </p:cNvSpPr>
          <p:nvPr/>
        </p:nvSpPr>
        <p:spPr bwMode="auto">
          <a:xfrm>
            <a:off x="7467600" y="4156503"/>
            <a:ext cx="2757488" cy="830997"/>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r"/>
            <a:r>
              <a:rPr lang="en-US" altLang="ti-ET" sz="2400" b="1">
                <a:solidFill>
                  <a:schemeClr val="tx2"/>
                </a:solidFill>
                <a:latin typeface="Times New Roman" panose="02020603050405020304" pitchFamily="18" charset="0"/>
                <a:sym typeface="Math B" pitchFamily="2" charset="2"/>
              </a:rPr>
              <a:t>Substitute T(n) = cn</a:t>
            </a:r>
          </a:p>
        </p:txBody>
      </p:sp>
      <p:sp>
        <p:nvSpPr>
          <p:cNvPr id="934924" name="Text Box 12">
            <a:extLst>
              <a:ext uri="{FF2B5EF4-FFF2-40B4-BE49-F238E27FC236}">
                <a16:creationId xmlns:a16="http://schemas.microsoft.com/office/drawing/2014/main" id="{368A2614-9D41-459E-943C-4C3E03788742}"/>
              </a:ext>
            </a:extLst>
          </p:cNvPr>
          <p:cNvSpPr txBox="1">
            <a:spLocks noChangeArrowheads="1"/>
          </p:cNvSpPr>
          <p:nvPr/>
        </p:nvSpPr>
        <p:spPr bwMode="auto">
          <a:xfrm>
            <a:off x="7467600" y="4927600"/>
            <a:ext cx="2757488" cy="457200"/>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r"/>
            <a:r>
              <a:rPr lang="en-US" altLang="ti-ET" sz="2400" b="1">
                <a:solidFill>
                  <a:schemeClr val="tx2"/>
                </a:solidFill>
                <a:latin typeface="Times New Roman" panose="02020603050405020304" pitchFamily="18" charset="0"/>
                <a:sym typeface="Math B" pitchFamily="2" charset="2"/>
              </a:rPr>
              <a:t>Combine fractions </a:t>
            </a:r>
          </a:p>
        </p:txBody>
      </p:sp>
      <p:sp>
        <p:nvSpPr>
          <p:cNvPr id="934925" name="Text Box 13">
            <a:extLst>
              <a:ext uri="{FF2B5EF4-FFF2-40B4-BE49-F238E27FC236}">
                <a16:creationId xmlns:a16="http://schemas.microsoft.com/office/drawing/2014/main" id="{5AA7EDCD-1129-4A12-A3C3-4C44E0303E41}"/>
              </a:ext>
            </a:extLst>
          </p:cNvPr>
          <p:cNvSpPr txBox="1">
            <a:spLocks noChangeArrowheads="1"/>
          </p:cNvSpPr>
          <p:nvPr/>
        </p:nvSpPr>
        <p:spPr bwMode="auto">
          <a:xfrm>
            <a:off x="6858000" y="5448300"/>
            <a:ext cx="3367088" cy="457200"/>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r"/>
            <a:r>
              <a:rPr lang="en-US" altLang="ti-ET" sz="2400" b="1">
                <a:solidFill>
                  <a:schemeClr val="tx2"/>
                </a:solidFill>
                <a:latin typeface="Times New Roman" panose="02020603050405020304" pitchFamily="18" charset="0"/>
                <a:sym typeface="Math B" pitchFamily="2" charset="2"/>
              </a:rPr>
              <a:t>Express in desired form</a:t>
            </a:r>
          </a:p>
        </p:txBody>
      </p:sp>
      <p:sp>
        <p:nvSpPr>
          <p:cNvPr id="934926" name="Text Box 14">
            <a:extLst>
              <a:ext uri="{FF2B5EF4-FFF2-40B4-BE49-F238E27FC236}">
                <a16:creationId xmlns:a16="http://schemas.microsoft.com/office/drawing/2014/main" id="{17606A05-6B3C-413F-B158-5B8AF1C0004A}"/>
              </a:ext>
            </a:extLst>
          </p:cNvPr>
          <p:cNvSpPr txBox="1">
            <a:spLocks noChangeArrowheads="1"/>
          </p:cNvSpPr>
          <p:nvPr/>
        </p:nvSpPr>
        <p:spPr bwMode="auto">
          <a:xfrm>
            <a:off x="6934200" y="5832903"/>
            <a:ext cx="3290888" cy="830997"/>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r"/>
            <a:r>
              <a:rPr lang="en-US" altLang="ti-ET" sz="2400" b="1">
                <a:solidFill>
                  <a:schemeClr val="tx2"/>
                </a:solidFill>
                <a:latin typeface="Times New Roman" panose="02020603050405020304" pitchFamily="18" charset="0"/>
                <a:sym typeface="Math B" pitchFamily="2" charset="2"/>
              </a:rPr>
              <a:t>What we set out to prove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349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349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349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3492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34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4922" grpId="0" animBg="1" autoUpdateAnimBg="0"/>
      <p:bldP spid="934923" grpId="0" animBg="1" autoUpdateAnimBg="0"/>
      <p:bldP spid="934924" grpId="0" animBg="1" autoUpdateAnimBg="0"/>
      <p:bldP spid="934925" grpId="0" animBg="1" autoUpdateAnimBg="0"/>
      <p:bldP spid="934926" grpId="0" animBg="1" autoUpdateAnimBg="0"/>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a:extLst>
              <a:ext uri="{FF2B5EF4-FFF2-40B4-BE49-F238E27FC236}">
                <a16:creationId xmlns:a16="http://schemas.microsoft.com/office/drawing/2014/main" id="{AED90F29-4AC7-4C64-9970-14F443AAF2FB}"/>
              </a:ext>
            </a:extLst>
          </p:cNvPr>
          <p:cNvSpPr>
            <a:spLocks noGrp="1" noChangeArrowheads="1"/>
          </p:cNvSpPr>
          <p:nvPr>
            <p:ph type="title"/>
          </p:nvPr>
        </p:nvSpPr>
        <p:spPr/>
        <p:txBody>
          <a:bodyPr/>
          <a:lstStyle/>
          <a:p>
            <a:r>
              <a:rPr lang="en-US" altLang="ti-ET"/>
              <a:t>Worst-Case Linear-Time Selection</a:t>
            </a:r>
          </a:p>
        </p:txBody>
      </p:sp>
      <p:sp>
        <p:nvSpPr>
          <p:cNvPr id="936963" name="Rectangle 3">
            <a:extLst>
              <a:ext uri="{FF2B5EF4-FFF2-40B4-BE49-F238E27FC236}">
                <a16:creationId xmlns:a16="http://schemas.microsoft.com/office/drawing/2014/main" id="{97F4FB93-D988-470B-A338-F51427DE025D}"/>
              </a:ext>
            </a:extLst>
          </p:cNvPr>
          <p:cNvSpPr>
            <a:spLocks noGrp="1" noChangeArrowheads="1"/>
          </p:cNvSpPr>
          <p:nvPr>
            <p:ph idx="1"/>
          </p:nvPr>
        </p:nvSpPr>
        <p:spPr/>
        <p:txBody>
          <a:bodyPr/>
          <a:lstStyle/>
          <a:p>
            <a:r>
              <a:rPr lang="en-US" altLang="ti-ET"/>
              <a:t>Intuitively:</a:t>
            </a:r>
          </a:p>
          <a:p>
            <a:pPr lvl="1"/>
            <a:r>
              <a:rPr lang="en-US" altLang="ti-ET"/>
              <a:t>Work at each level is a constant fraction (19/20) smaller</a:t>
            </a:r>
          </a:p>
          <a:p>
            <a:pPr lvl="2"/>
            <a:r>
              <a:rPr lang="en-US" altLang="ti-ET"/>
              <a:t>Geometric progression!</a:t>
            </a:r>
          </a:p>
          <a:p>
            <a:pPr lvl="1"/>
            <a:r>
              <a:rPr lang="en-US" altLang="ti-ET"/>
              <a:t>Thus the O(n) work at the root dominates</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a:extLst>
              <a:ext uri="{FF2B5EF4-FFF2-40B4-BE49-F238E27FC236}">
                <a16:creationId xmlns:a16="http://schemas.microsoft.com/office/drawing/2014/main" id="{B6F72347-9F2B-4243-8308-9EB83EAD9737}"/>
              </a:ext>
            </a:extLst>
          </p:cNvPr>
          <p:cNvSpPr>
            <a:spLocks noGrp="1" noChangeArrowheads="1"/>
          </p:cNvSpPr>
          <p:nvPr>
            <p:ph type="title"/>
          </p:nvPr>
        </p:nvSpPr>
        <p:spPr/>
        <p:txBody>
          <a:bodyPr/>
          <a:lstStyle/>
          <a:p>
            <a:r>
              <a:rPr lang="en-US" altLang="ti-ET"/>
              <a:t>Linear-Time Median Selection</a:t>
            </a:r>
          </a:p>
        </p:txBody>
      </p:sp>
      <p:sp>
        <p:nvSpPr>
          <p:cNvPr id="937987" name="Rectangle 3">
            <a:extLst>
              <a:ext uri="{FF2B5EF4-FFF2-40B4-BE49-F238E27FC236}">
                <a16:creationId xmlns:a16="http://schemas.microsoft.com/office/drawing/2014/main" id="{B99DB915-D7AD-40EC-B528-ACEF83C0A3B2}"/>
              </a:ext>
            </a:extLst>
          </p:cNvPr>
          <p:cNvSpPr>
            <a:spLocks noGrp="1" noChangeArrowheads="1"/>
          </p:cNvSpPr>
          <p:nvPr>
            <p:ph idx="1"/>
          </p:nvPr>
        </p:nvSpPr>
        <p:spPr/>
        <p:txBody>
          <a:bodyPr/>
          <a:lstStyle/>
          <a:p>
            <a:r>
              <a:rPr lang="en-US" altLang="ti-ET"/>
              <a:t>Given a “black box” O(n) median algorithm, what can we do?</a:t>
            </a:r>
          </a:p>
          <a:p>
            <a:pPr lvl="1"/>
            <a:r>
              <a:rPr lang="en-US" altLang="ti-ET" i="1"/>
              <a:t>i</a:t>
            </a:r>
            <a:r>
              <a:rPr lang="en-US" altLang="ti-ET"/>
              <a:t>th order statistic: </a:t>
            </a:r>
          </a:p>
          <a:p>
            <a:pPr lvl="2"/>
            <a:r>
              <a:rPr lang="en-US" altLang="ti-ET"/>
              <a:t>Find median </a:t>
            </a:r>
            <a:r>
              <a:rPr lang="en-US" altLang="ti-ET" i="1"/>
              <a:t>x</a:t>
            </a:r>
            <a:endParaRPr lang="en-US" altLang="ti-ET"/>
          </a:p>
          <a:p>
            <a:pPr lvl="2"/>
            <a:r>
              <a:rPr lang="en-US" altLang="ti-ET"/>
              <a:t>Partition input around </a:t>
            </a:r>
            <a:r>
              <a:rPr lang="en-US" altLang="ti-ET" i="1"/>
              <a:t>x</a:t>
            </a:r>
          </a:p>
          <a:p>
            <a:pPr lvl="2"/>
            <a:r>
              <a:rPr lang="en-US" altLang="ti-ET"/>
              <a:t>if (</a:t>
            </a:r>
            <a:r>
              <a:rPr lang="en-US" altLang="ti-ET" i="1"/>
              <a:t>i </a:t>
            </a:r>
            <a:r>
              <a:rPr lang="en-US" altLang="ti-ET">
                <a:sym typeface="Symbol" panose="05050102010706020507" pitchFamily="18" charset="2"/>
              </a:rPr>
              <a:t> (n+1)/2) </a:t>
            </a:r>
            <a:r>
              <a:rPr lang="en-US" altLang="ti-ET"/>
              <a:t> recursively find </a:t>
            </a:r>
            <a:r>
              <a:rPr lang="en-US" altLang="ti-ET" i="1"/>
              <a:t>i</a:t>
            </a:r>
            <a:r>
              <a:rPr lang="en-US" altLang="ti-ET"/>
              <a:t>th element of first half</a:t>
            </a:r>
          </a:p>
          <a:p>
            <a:pPr lvl="2"/>
            <a:r>
              <a:rPr lang="en-US" altLang="ti-ET"/>
              <a:t>else find (</a:t>
            </a:r>
            <a:r>
              <a:rPr lang="en-US" altLang="ti-ET" i="1"/>
              <a:t>i</a:t>
            </a:r>
            <a:r>
              <a:rPr lang="en-US" altLang="ti-ET"/>
              <a:t> - </a:t>
            </a:r>
            <a:r>
              <a:rPr lang="en-US" altLang="ti-ET">
                <a:sym typeface="Symbol" panose="05050102010706020507" pitchFamily="18" charset="2"/>
              </a:rPr>
              <a:t>(n+1)/2)th element in second half</a:t>
            </a:r>
          </a:p>
          <a:p>
            <a:pPr lvl="2"/>
            <a:r>
              <a:rPr lang="en-US" altLang="ti-ET">
                <a:sym typeface="Symbol" panose="05050102010706020507" pitchFamily="18" charset="2"/>
              </a:rPr>
              <a:t>T(n) = T(n/2) + O(n) = O(n)</a:t>
            </a:r>
          </a:p>
          <a:p>
            <a:pPr lvl="1"/>
            <a:r>
              <a:rPr lang="en-US" altLang="ti-ET" i="1">
                <a:solidFill>
                  <a:schemeClr val="accent1"/>
                </a:solidFill>
                <a:sym typeface="Symbol" panose="05050102010706020507" pitchFamily="18" charset="2"/>
              </a:rPr>
              <a:t>Can you think of an application to sorting?</a:t>
            </a:r>
            <a:endParaRPr lang="en-US" altLang="ti-ET">
              <a:solidFill>
                <a:schemeClr val="accent1"/>
              </a:solidFill>
              <a:sym typeface="Symbol" panose="05050102010706020507" pitchFamily="18" charset="2"/>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2">
            <a:extLst>
              <a:ext uri="{FF2B5EF4-FFF2-40B4-BE49-F238E27FC236}">
                <a16:creationId xmlns:a16="http://schemas.microsoft.com/office/drawing/2014/main" id="{5F1F31FA-586C-419F-8D8B-4731817EDBAC}"/>
              </a:ext>
            </a:extLst>
          </p:cNvPr>
          <p:cNvSpPr>
            <a:spLocks noGrp="1" noChangeArrowheads="1"/>
          </p:cNvSpPr>
          <p:nvPr>
            <p:ph type="title"/>
          </p:nvPr>
        </p:nvSpPr>
        <p:spPr/>
        <p:txBody>
          <a:bodyPr/>
          <a:lstStyle/>
          <a:p>
            <a:r>
              <a:rPr lang="en-US" altLang="ti-ET">
                <a:sym typeface="Symbol" panose="05050102010706020507" pitchFamily="18" charset="2"/>
              </a:rPr>
              <a:t>Linear-Time Median Selection</a:t>
            </a:r>
          </a:p>
        </p:txBody>
      </p:sp>
      <p:sp>
        <p:nvSpPr>
          <p:cNvPr id="939011" name="Rectangle 3">
            <a:extLst>
              <a:ext uri="{FF2B5EF4-FFF2-40B4-BE49-F238E27FC236}">
                <a16:creationId xmlns:a16="http://schemas.microsoft.com/office/drawing/2014/main" id="{6AF7E259-8F4C-4D0E-BE17-4C31F3323F32}"/>
              </a:ext>
            </a:extLst>
          </p:cNvPr>
          <p:cNvSpPr>
            <a:spLocks noGrp="1" noChangeArrowheads="1"/>
          </p:cNvSpPr>
          <p:nvPr>
            <p:ph idx="1"/>
          </p:nvPr>
        </p:nvSpPr>
        <p:spPr/>
        <p:txBody>
          <a:bodyPr/>
          <a:lstStyle/>
          <a:p>
            <a:r>
              <a:rPr lang="en-US" altLang="ti-ET">
                <a:sym typeface="Symbol" panose="05050102010706020507" pitchFamily="18" charset="2"/>
              </a:rPr>
              <a:t>Worst-case O(n lg n) quicksort</a:t>
            </a:r>
          </a:p>
          <a:p>
            <a:pPr lvl="1"/>
            <a:r>
              <a:rPr lang="en-US" altLang="ti-ET">
                <a:sym typeface="Symbol" panose="05050102010706020507" pitchFamily="18" charset="2"/>
              </a:rPr>
              <a:t>Find median </a:t>
            </a:r>
            <a:r>
              <a:rPr lang="en-US" altLang="ti-ET" i="1">
                <a:sym typeface="Symbol" panose="05050102010706020507" pitchFamily="18" charset="2"/>
              </a:rPr>
              <a:t>x</a:t>
            </a:r>
            <a:r>
              <a:rPr lang="en-US" altLang="ti-ET">
                <a:sym typeface="Symbol" panose="05050102010706020507" pitchFamily="18" charset="2"/>
              </a:rPr>
              <a:t> and partition around it</a:t>
            </a:r>
          </a:p>
          <a:p>
            <a:pPr lvl="1"/>
            <a:r>
              <a:rPr lang="en-US" altLang="ti-ET">
                <a:sym typeface="Symbol" panose="05050102010706020507" pitchFamily="18" charset="2"/>
              </a:rPr>
              <a:t>Recursively quicksort two halves</a:t>
            </a:r>
          </a:p>
          <a:p>
            <a:pPr lvl="1"/>
            <a:r>
              <a:rPr lang="en-US" altLang="ti-ET">
                <a:sym typeface="Symbol" panose="05050102010706020507" pitchFamily="18" charset="2"/>
              </a:rPr>
              <a:t>T(n) = 2T(n/2) + O(n) = O(n lg n)</a:t>
            </a:r>
          </a:p>
        </p:txBody>
      </p:sp>
      <p:sp>
        <p:nvSpPr>
          <p:cNvPr id="4" name="Footer Placeholder 3">
            <a:extLst>
              <a:ext uri="{FF2B5EF4-FFF2-40B4-BE49-F238E27FC236}">
                <a16:creationId xmlns:a16="http://schemas.microsoft.com/office/drawing/2014/main" id="{55F8731C-9FD5-490C-9064-7CDFAD7400D4}"/>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algn="l" rtl="0" eaLnBrk="0" fontAlgn="base" hangingPunct="0">
              <a:spcBef>
                <a:spcPct val="0"/>
              </a:spcBef>
              <a:spcAft>
                <a:spcPct val="0"/>
              </a:spcAft>
              <a:defRPr sz="900" b="1" i="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i="1" kern="1200">
                <a:solidFill>
                  <a:schemeClr val="tx1"/>
                </a:solidFill>
                <a:latin typeface="Arial" panose="020B0604020202020204" pitchFamily="34" charset="0"/>
                <a:ea typeface="+mn-ea"/>
                <a:cs typeface="+mn-cs"/>
              </a:defRPr>
            </a:lvl5pPr>
            <a:lvl6pPr marL="2286000" algn="l" defTabSz="914400" rtl="0" eaLnBrk="1" latinLnBrk="0" hangingPunct="1">
              <a:defRPr sz="2000" i="1" kern="1200">
                <a:solidFill>
                  <a:schemeClr val="tx1"/>
                </a:solidFill>
                <a:latin typeface="Arial" panose="020B0604020202020204" pitchFamily="34" charset="0"/>
                <a:ea typeface="+mn-ea"/>
                <a:cs typeface="+mn-cs"/>
              </a:defRPr>
            </a:lvl6pPr>
            <a:lvl7pPr marL="2743200" algn="l" defTabSz="914400" rtl="0" eaLnBrk="1" latinLnBrk="0" hangingPunct="1">
              <a:defRPr sz="2000" i="1" kern="1200">
                <a:solidFill>
                  <a:schemeClr val="tx1"/>
                </a:solidFill>
                <a:latin typeface="Arial" panose="020B0604020202020204" pitchFamily="34" charset="0"/>
                <a:ea typeface="+mn-ea"/>
                <a:cs typeface="+mn-cs"/>
              </a:defRPr>
            </a:lvl7pPr>
            <a:lvl8pPr marL="3200400" algn="l" defTabSz="914400" rtl="0" eaLnBrk="1" latinLnBrk="0" hangingPunct="1">
              <a:defRPr sz="2000" i="1" kern="1200">
                <a:solidFill>
                  <a:schemeClr val="tx1"/>
                </a:solidFill>
                <a:latin typeface="Arial" panose="020B0604020202020204" pitchFamily="34" charset="0"/>
                <a:ea typeface="+mn-ea"/>
                <a:cs typeface="+mn-cs"/>
              </a:defRPr>
            </a:lvl8pPr>
            <a:lvl9pPr marL="3657600" algn="l" defTabSz="914400" rtl="0" eaLnBrk="1" latinLnBrk="0" hangingPunct="1">
              <a:defRPr sz="2000" i="1" kern="1200">
                <a:solidFill>
                  <a:schemeClr val="tx1"/>
                </a:solidFill>
                <a:latin typeface="Arial" panose="020B0604020202020204" pitchFamily="34" charset="0"/>
                <a:ea typeface="+mn-ea"/>
                <a:cs typeface="+mn-cs"/>
              </a:defRPr>
            </a:lvl9pPr>
          </a:lstStyle>
          <a:p>
            <a:r>
              <a:rPr lang="en-US" altLang="ti-ET"/>
              <a:t>David Luebke				         </a:t>
            </a:r>
            <a:fld id="{6D6BB18D-CA33-4F54-A01D-4D7DF26F585F}" type="slidenum">
              <a:rPr lang="en-US" altLang="ti-ET" smtClean="0"/>
              <a:pPr/>
              <a:t>206</a:t>
            </a:fld>
            <a:r>
              <a:rPr lang="en-US" altLang="ti-ET"/>
              <a:t> 				            </a:t>
            </a:r>
            <a:fld id="{32050B1E-1380-4C5B-9DA7-0043B0E5C3B3}" type="datetime1">
              <a:rPr lang="en-US" altLang="ti-ET" smtClean="0"/>
              <a:pPr/>
              <a:t>11/21/2021</a:t>
            </a:fld>
            <a:endParaRPr lang="en-US" altLang="ti-ET"/>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76287AE-338F-4B39-A71B-9D9234EC5D93}"/>
              </a:ext>
            </a:extLst>
          </p:cNvPr>
          <p:cNvSpPr>
            <a:spLocks noGrp="1" noChangeArrowheads="1"/>
          </p:cNvSpPr>
          <p:nvPr>
            <p:ph type="title"/>
          </p:nvPr>
        </p:nvSpPr>
        <p:spPr/>
        <p:txBody>
          <a:bodyPr/>
          <a:lstStyle/>
          <a:p>
            <a:pPr eaLnBrk="1" hangingPunct="1"/>
            <a:r>
              <a:rPr lang="en-US" altLang="en-US" sz="4000"/>
              <a:t>Expected Running Time of </a:t>
            </a:r>
            <a:br>
              <a:rPr lang="en-US" altLang="en-US" sz="4000"/>
            </a:br>
            <a:r>
              <a:rPr lang="en-US" altLang="en-US" sz="4000">
                <a:latin typeface="Courier New" panose="02070309020205020404" pitchFamily="49" charset="0"/>
              </a:rPr>
              <a:t>RANDOMIZED-QUICKSORT</a:t>
            </a:r>
          </a:p>
        </p:txBody>
      </p:sp>
      <p:sp>
        <p:nvSpPr>
          <p:cNvPr id="21507" name="Rectangle 3">
            <a:extLst>
              <a:ext uri="{FF2B5EF4-FFF2-40B4-BE49-F238E27FC236}">
                <a16:creationId xmlns:a16="http://schemas.microsoft.com/office/drawing/2014/main" id="{8E7E9090-9B62-41EC-8C49-1922E181616B}"/>
              </a:ext>
            </a:extLst>
          </p:cNvPr>
          <p:cNvSpPr>
            <a:spLocks noGrp="1" noChangeArrowheads="1"/>
          </p:cNvSpPr>
          <p:nvPr>
            <p:ph idx="1"/>
          </p:nvPr>
        </p:nvSpPr>
        <p:spPr>
          <a:xfrm>
            <a:off x="339365" y="1981200"/>
            <a:ext cx="7758259" cy="4876800"/>
          </a:xfrm>
        </p:spPr>
        <p:txBody>
          <a:bodyPr/>
          <a:lstStyle/>
          <a:p>
            <a:pPr eaLnBrk="1" hangingPunct="1">
              <a:buFont typeface="Wingdings" panose="05000000000000000000" pitchFamily="2" charset="2"/>
              <a:buNone/>
            </a:pPr>
            <a:r>
              <a:rPr lang="en-US" altLang="en-US" sz="1800" b="1" dirty="0"/>
              <a:t>Lemma 7.1:</a:t>
            </a:r>
            <a:r>
              <a:rPr lang="en-US" altLang="en-US" sz="1800" dirty="0"/>
              <a:t> Let X be the number of comparisons performed in line 4 of </a:t>
            </a:r>
            <a:r>
              <a:rPr lang="en-US" altLang="en-US" sz="1800" dirty="0">
                <a:latin typeface="Courier New" panose="02070309020205020404" pitchFamily="49" charset="0"/>
              </a:rPr>
              <a:t>PARTITION</a:t>
            </a:r>
            <a:r>
              <a:rPr lang="en-US" altLang="en-US" sz="1800" dirty="0"/>
              <a:t> over the entire execution of </a:t>
            </a:r>
            <a:r>
              <a:rPr lang="en-US" altLang="en-US" sz="1800" dirty="0">
                <a:latin typeface="Courier New" panose="02070309020205020404" pitchFamily="49" charset="0"/>
              </a:rPr>
              <a:t>QUICKSORT</a:t>
            </a:r>
            <a:r>
              <a:rPr lang="en-US" altLang="en-US" sz="1800" dirty="0"/>
              <a:t> (or </a:t>
            </a:r>
            <a:r>
              <a:rPr lang="en-US" altLang="en-US" sz="1800" dirty="0">
                <a:latin typeface="Courier New" panose="02070309020205020404" pitchFamily="49" charset="0"/>
              </a:rPr>
              <a:t>RANDOMIZED-QUICKSORT</a:t>
            </a:r>
            <a:r>
              <a:rPr lang="en-US" altLang="en-US" sz="1800" dirty="0"/>
              <a:t>) on an </a:t>
            </a:r>
            <a:r>
              <a:rPr lang="en-US" altLang="en-US" sz="1800" i="1" dirty="0"/>
              <a:t>n</a:t>
            </a:r>
            <a:r>
              <a:rPr lang="en-US" altLang="en-US" sz="1800" dirty="0"/>
              <a:t>-element array. Then the running time of </a:t>
            </a:r>
            <a:r>
              <a:rPr lang="en-US" altLang="en-US" sz="1800" dirty="0">
                <a:latin typeface="Courier New" panose="02070309020205020404" pitchFamily="49" charset="0"/>
              </a:rPr>
              <a:t>QUICKSORT</a:t>
            </a:r>
            <a:r>
              <a:rPr lang="en-US" altLang="en-US" sz="1800" dirty="0"/>
              <a:t> (or </a:t>
            </a:r>
            <a:r>
              <a:rPr lang="en-US" altLang="en-US" sz="1800" dirty="0">
                <a:latin typeface="Courier New" panose="02070309020205020404" pitchFamily="49" charset="0"/>
              </a:rPr>
              <a:t>RANDOMIZED-QUICKSORT</a:t>
            </a:r>
            <a:r>
              <a:rPr lang="en-US" altLang="en-US" sz="1800" dirty="0"/>
              <a:t>) is O(</a:t>
            </a:r>
            <a:r>
              <a:rPr lang="en-US" altLang="en-US" sz="1800" i="1" dirty="0"/>
              <a:t>n </a:t>
            </a:r>
            <a:r>
              <a:rPr lang="en-US" altLang="en-US" sz="1800" dirty="0"/>
              <a:t>+X).</a:t>
            </a:r>
          </a:p>
          <a:p>
            <a:pPr eaLnBrk="1" hangingPunct="1">
              <a:buFont typeface="Wingdings" panose="05000000000000000000" pitchFamily="2" charset="2"/>
              <a:buNone/>
            </a:pPr>
            <a:r>
              <a:rPr lang="en-US" altLang="en-US" sz="1800" b="1" dirty="0"/>
              <a:t>Proof:</a:t>
            </a:r>
            <a:r>
              <a:rPr lang="en-US" altLang="en-US" sz="1800" dirty="0"/>
              <a:t> There are at most </a:t>
            </a:r>
            <a:r>
              <a:rPr lang="en-US" altLang="en-US" sz="1800" i="1" dirty="0"/>
              <a:t>n</a:t>
            </a:r>
            <a:r>
              <a:rPr lang="en-US" altLang="en-US" sz="1800" dirty="0"/>
              <a:t> calls to </a:t>
            </a:r>
            <a:r>
              <a:rPr lang="en-US" altLang="en-US" sz="1800" dirty="0">
                <a:latin typeface="Courier New" panose="02070309020205020404" pitchFamily="49" charset="0"/>
              </a:rPr>
              <a:t>PARTITION </a:t>
            </a:r>
            <a:r>
              <a:rPr lang="en-US" altLang="en-US" sz="1800" dirty="0"/>
              <a:t>(Why? Because the pivot is dropped from future recursive calls.). Each call to </a:t>
            </a:r>
            <a:r>
              <a:rPr lang="en-US" altLang="en-US" sz="1800" dirty="0">
                <a:latin typeface="Courier New" panose="02070309020205020404" pitchFamily="49" charset="0"/>
              </a:rPr>
              <a:t>PARTITION</a:t>
            </a:r>
            <a:r>
              <a:rPr lang="en-US" altLang="en-US" sz="1800" dirty="0"/>
              <a:t> does constant work and executes the </a:t>
            </a:r>
            <a:r>
              <a:rPr lang="en-US" altLang="en-US" sz="1800" b="1" dirty="0"/>
              <a:t>for</a:t>
            </a:r>
            <a:r>
              <a:rPr lang="en-US" altLang="en-US" sz="1800" dirty="0"/>
              <a:t> loop some number of iterations. Therefore, the total work done is O(</a:t>
            </a:r>
            <a:r>
              <a:rPr lang="en-US" altLang="en-US" sz="1800" i="1" dirty="0"/>
              <a:t>n</a:t>
            </a:r>
            <a:r>
              <a:rPr lang="en-US" altLang="en-US" sz="1800" dirty="0"/>
              <a:t>) + the total number of iterations of the </a:t>
            </a:r>
            <a:r>
              <a:rPr lang="en-US" altLang="en-US" sz="1800" b="1" dirty="0"/>
              <a:t>for</a:t>
            </a:r>
            <a:r>
              <a:rPr lang="en-US" altLang="en-US" sz="1800" dirty="0"/>
              <a:t> loop over the entire execution of QUICKSORT. </a:t>
            </a:r>
          </a:p>
          <a:p>
            <a:pPr eaLnBrk="1" hangingPunct="1">
              <a:buFont typeface="Wingdings" panose="05000000000000000000" pitchFamily="2" charset="2"/>
              <a:buNone/>
            </a:pPr>
            <a:r>
              <a:rPr lang="en-US" altLang="en-US" sz="1800" dirty="0"/>
              <a:t>    </a:t>
            </a:r>
            <a:r>
              <a:rPr lang="en-US" altLang="en-US" sz="1800" i="1" dirty="0"/>
              <a:t>However, each iteration of the</a:t>
            </a:r>
            <a:r>
              <a:rPr lang="en-US" altLang="en-US" sz="1800" dirty="0"/>
              <a:t> </a:t>
            </a:r>
            <a:r>
              <a:rPr lang="en-US" altLang="en-US" sz="1800" b="1" dirty="0"/>
              <a:t>for</a:t>
            </a:r>
            <a:r>
              <a:rPr lang="en-US" altLang="en-US" sz="1800" dirty="0"/>
              <a:t> </a:t>
            </a:r>
            <a:r>
              <a:rPr lang="en-US" altLang="en-US" sz="1800" i="1" dirty="0"/>
              <a:t>loop performs the comparison of line 4 exactly once</a:t>
            </a:r>
            <a:r>
              <a:rPr lang="en-US" altLang="en-US" sz="1800" dirty="0"/>
              <a:t>. Conclusion follows.</a:t>
            </a:r>
          </a:p>
        </p:txBody>
      </p:sp>
      <p:pic>
        <p:nvPicPr>
          <p:cNvPr id="21508" name="Picture 7" descr="partition">
            <a:extLst>
              <a:ext uri="{FF2B5EF4-FFF2-40B4-BE49-F238E27FC236}">
                <a16:creationId xmlns:a16="http://schemas.microsoft.com/office/drawing/2014/main" id="{D49AA780-D79D-4FC5-8D64-39F9C60AF5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4722" y="1894829"/>
            <a:ext cx="3690579"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4" descr="quicksort">
            <a:extLst>
              <a:ext uri="{FF2B5EF4-FFF2-40B4-BE49-F238E27FC236}">
                <a16:creationId xmlns:a16="http://schemas.microsoft.com/office/drawing/2014/main" id="{C8F1EF88-7536-4CB2-8E7E-8659ADB02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4722" y="4238920"/>
            <a:ext cx="3748087"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a:extLst>
              <a:ext uri="{FF2B5EF4-FFF2-40B4-BE49-F238E27FC236}">
                <a16:creationId xmlns:a16="http://schemas.microsoft.com/office/drawing/2014/main" id="{F8BC00C8-BE75-4C4C-B21B-FC5892671C01}"/>
              </a:ext>
            </a:extLst>
          </p:cNvPr>
          <p:cNvSpPr>
            <a:spLocks noGrp="1" noChangeArrowheads="1"/>
          </p:cNvSpPr>
          <p:nvPr>
            <p:ph type="title"/>
          </p:nvPr>
        </p:nvSpPr>
        <p:spPr/>
        <p:txBody>
          <a:bodyPr/>
          <a:lstStyle/>
          <a:p>
            <a:pPr eaLnBrk="1" hangingPunct="1"/>
            <a:r>
              <a:rPr lang="en-US" altLang="en-US" sz="4000"/>
              <a:t>Hoare’s Original Partitioning Strategy</a:t>
            </a:r>
          </a:p>
        </p:txBody>
      </p:sp>
      <p:pic>
        <p:nvPicPr>
          <p:cNvPr id="25603" name="Picture 6" descr="hoare_partition">
            <a:extLst>
              <a:ext uri="{FF2B5EF4-FFF2-40B4-BE49-F238E27FC236}">
                <a16:creationId xmlns:a16="http://schemas.microsoft.com/office/drawing/2014/main" id="{602B01DC-06B4-4A67-9C6D-EB1175A72E6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125651" y="1582917"/>
            <a:ext cx="5264150" cy="4114800"/>
          </a:xfrm>
          <a:noFill/>
        </p:spPr>
      </p:pic>
    </p:spTree>
  </p:cSld>
  <p:clrMapOvr>
    <a:masterClrMapping/>
  </p:clrMapOvr>
  <p:transition>
    <p:wipe dir="d"/>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DF2A53A-4C3C-4E8B-94C5-B07FE988EE24}"/>
              </a:ext>
            </a:extLst>
          </p:cNvPr>
          <p:cNvSpPr>
            <a:spLocks noGrp="1" noChangeArrowheads="1"/>
          </p:cNvSpPr>
          <p:nvPr>
            <p:ph type="title"/>
          </p:nvPr>
        </p:nvSpPr>
        <p:spPr>
          <a:xfrm>
            <a:off x="223887" y="45939"/>
            <a:ext cx="5133677" cy="708801"/>
          </a:xfrm>
        </p:spPr>
        <p:txBody>
          <a:bodyPr/>
          <a:lstStyle/>
          <a:p>
            <a:pPr eaLnBrk="1" hangingPunct="1"/>
            <a:r>
              <a:rPr lang="en-US" altLang="en-US" b="1" dirty="0">
                <a:effectLst>
                  <a:outerShdw blurRad="38100" dist="38100" dir="2700000" algn="tl">
                    <a:srgbClr val="000000">
                      <a:alpha val="43137"/>
                    </a:srgbClr>
                  </a:outerShdw>
                </a:effectLst>
              </a:rPr>
              <a:t>Tail Recursion</a:t>
            </a:r>
          </a:p>
        </p:txBody>
      </p:sp>
      <p:sp>
        <p:nvSpPr>
          <p:cNvPr id="27651" name="Rectangle 4">
            <a:extLst>
              <a:ext uri="{FF2B5EF4-FFF2-40B4-BE49-F238E27FC236}">
                <a16:creationId xmlns:a16="http://schemas.microsoft.com/office/drawing/2014/main" id="{509F45D7-6E30-4818-80C2-6FA7E4FDF18E}"/>
              </a:ext>
            </a:extLst>
          </p:cNvPr>
          <p:cNvSpPr>
            <a:spLocks noGrp="1" noChangeArrowheads="1"/>
          </p:cNvSpPr>
          <p:nvPr>
            <p:ph idx="1"/>
          </p:nvPr>
        </p:nvSpPr>
        <p:spPr>
          <a:xfrm>
            <a:off x="376286" y="960339"/>
            <a:ext cx="5779411" cy="4463452"/>
          </a:xfrm>
        </p:spPr>
        <p:txBody>
          <a:bodyPr>
            <a:normAutofit/>
          </a:bodyPr>
          <a:lstStyle/>
          <a:p>
            <a:pPr eaLnBrk="1" hangingPunct="1">
              <a:lnSpc>
                <a:spcPct val="80000"/>
              </a:lnSpc>
              <a:buFont typeface="Wingdings" panose="05000000000000000000" pitchFamily="2" charset="2"/>
              <a:buNone/>
            </a:pPr>
            <a:r>
              <a:rPr lang="en-US" altLang="en-US" sz="1600" dirty="0">
                <a:latin typeface="Consolas" panose="020B0609020204030204" pitchFamily="49" charset="0"/>
              </a:rPr>
              <a:t>int </a:t>
            </a:r>
            <a:r>
              <a:rPr lang="en-US" altLang="en-US" sz="1600" dirty="0" err="1">
                <a:latin typeface="Consolas" panose="020B0609020204030204" pitchFamily="49" charset="0"/>
              </a:rPr>
              <a:t>bsTR</a:t>
            </a:r>
            <a:r>
              <a:rPr lang="en-US" altLang="en-US" sz="1600" dirty="0">
                <a:latin typeface="Consolas" panose="020B0609020204030204" pitchFamily="49" charset="0"/>
              </a:rPr>
              <a:t>(int Low, int High, double X, double A[])</a:t>
            </a:r>
          </a:p>
          <a:p>
            <a:pPr eaLnBrk="1" hangingPunct="1">
              <a:lnSpc>
                <a:spcPct val="80000"/>
              </a:lnSpc>
              <a:buFont typeface="Wingdings" panose="05000000000000000000" pitchFamily="2" charset="2"/>
              <a:buNone/>
            </a:pPr>
            <a:r>
              <a:rPr lang="en-US" altLang="en-US" sz="1600" dirty="0">
                <a:latin typeface="Consolas" panose="020B0609020204030204" pitchFamily="49" charset="0"/>
              </a:rPr>
              <a:t>{</a:t>
            </a:r>
          </a:p>
          <a:p>
            <a:pPr eaLnBrk="1" hangingPunct="1">
              <a:lnSpc>
                <a:spcPct val="80000"/>
              </a:lnSpc>
              <a:buFont typeface="Wingdings" panose="05000000000000000000" pitchFamily="2" charset="2"/>
              <a:buNone/>
            </a:pPr>
            <a:r>
              <a:rPr lang="en-US" altLang="en-US" sz="1600" dirty="0">
                <a:latin typeface="Consolas" panose="020B0609020204030204" pitchFamily="49" charset="0"/>
              </a:rPr>
              <a:t>   int Mid;</a:t>
            </a:r>
          </a:p>
          <a:p>
            <a:pPr eaLnBrk="1" hangingPunct="1">
              <a:lnSpc>
                <a:spcPct val="80000"/>
              </a:lnSpc>
              <a:buFont typeface="Wingdings" panose="05000000000000000000" pitchFamily="2" charset="2"/>
              <a:buNone/>
            </a:pPr>
            <a:r>
              <a:rPr lang="en-US" altLang="en-US" sz="1600" dirty="0">
                <a:latin typeface="Consolas" panose="020B0609020204030204" pitchFamily="49" charset="0"/>
              </a:rPr>
              <a:t>   if (Low &gt; High) return (-1); //search failed</a:t>
            </a:r>
          </a:p>
          <a:p>
            <a:pPr eaLnBrk="1" hangingPunct="1">
              <a:lnSpc>
                <a:spcPct val="80000"/>
              </a:lnSpc>
              <a:buFont typeface="Wingdings" panose="05000000000000000000" pitchFamily="2" charset="2"/>
              <a:buNone/>
            </a:pPr>
            <a:r>
              <a:rPr lang="en-US" altLang="en-US" sz="1600" dirty="0">
                <a:latin typeface="Consolas" panose="020B0609020204030204" pitchFamily="49" charset="0"/>
              </a:rPr>
              <a:t>   Mid = (Low + High)/2;</a:t>
            </a:r>
          </a:p>
          <a:p>
            <a:pPr eaLnBrk="1" hangingPunct="1">
              <a:lnSpc>
                <a:spcPct val="80000"/>
              </a:lnSpc>
              <a:buFont typeface="Wingdings" panose="05000000000000000000" pitchFamily="2" charset="2"/>
              <a:buNone/>
            </a:pPr>
            <a:r>
              <a:rPr lang="en-US" altLang="en-US" sz="1600" dirty="0">
                <a:latin typeface="Consolas" panose="020B0609020204030204" pitchFamily="49" charset="0"/>
              </a:rPr>
              <a:t>   if (A[Mid] &lt; X) </a:t>
            </a:r>
          </a:p>
          <a:p>
            <a:pPr eaLnBrk="1" hangingPunct="1">
              <a:lnSpc>
                <a:spcPct val="80000"/>
              </a:lnSpc>
              <a:buFont typeface="Wingdings" panose="05000000000000000000" pitchFamily="2" charset="2"/>
              <a:buNone/>
            </a:pPr>
            <a:r>
              <a:rPr lang="en-US" altLang="en-US" sz="1600" dirty="0">
                <a:latin typeface="Consolas" panose="020B0609020204030204" pitchFamily="49" charset="0"/>
              </a:rPr>
              <a:t>      return ( </a:t>
            </a:r>
            <a:r>
              <a:rPr lang="en-US" altLang="en-US" sz="1600" dirty="0" err="1">
                <a:latin typeface="Consolas" panose="020B0609020204030204" pitchFamily="49" charset="0"/>
              </a:rPr>
              <a:t>bsTR</a:t>
            </a:r>
            <a:r>
              <a:rPr lang="en-US" altLang="en-US" sz="1600" dirty="0">
                <a:latin typeface="Consolas" panose="020B0609020204030204" pitchFamily="49" charset="0"/>
              </a:rPr>
              <a:t>(Mid + 1, High, X, A) ); // tail-recursive call</a:t>
            </a:r>
          </a:p>
          <a:p>
            <a:pPr eaLnBrk="1" hangingPunct="1">
              <a:lnSpc>
                <a:spcPct val="80000"/>
              </a:lnSpc>
              <a:buFont typeface="Wingdings" panose="05000000000000000000" pitchFamily="2" charset="2"/>
              <a:buNone/>
            </a:pPr>
            <a:r>
              <a:rPr lang="en-US" altLang="en-US" sz="1600" dirty="0">
                <a:latin typeface="Consolas" panose="020B0609020204030204" pitchFamily="49" charset="0"/>
              </a:rPr>
              <a:t>   else if (X &lt; A[Mid])</a:t>
            </a:r>
          </a:p>
          <a:p>
            <a:pPr eaLnBrk="1" hangingPunct="1">
              <a:lnSpc>
                <a:spcPct val="80000"/>
              </a:lnSpc>
              <a:buFont typeface="Wingdings" panose="05000000000000000000" pitchFamily="2" charset="2"/>
              <a:buNone/>
            </a:pPr>
            <a:r>
              <a:rPr lang="en-US" altLang="en-US" sz="1600" dirty="0">
                <a:latin typeface="Consolas" panose="020B0609020204030204" pitchFamily="49" charset="0"/>
              </a:rPr>
              <a:t>      return ( </a:t>
            </a:r>
            <a:r>
              <a:rPr lang="en-US" altLang="en-US" sz="1600" dirty="0" err="1">
                <a:latin typeface="Consolas" panose="020B0609020204030204" pitchFamily="49" charset="0"/>
              </a:rPr>
              <a:t>bsTR</a:t>
            </a:r>
            <a:r>
              <a:rPr lang="en-US" altLang="en-US" sz="1600" dirty="0">
                <a:latin typeface="Consolas" panose="020B0609020204030204" pitchFamily="49" charset="0"/>
              </a:rPr>
              <a:t>(Low, Mid - 1, X, A) ); // tail-recursive call</a:t>
            </a:r>
          </a:p>
          <a:p>
            <a:pPr eaLnBrk="1" hangingPunct="1">
              <a:lnSpc>
                <a:spcPct val="80000"/>
              </a:lnSpc>
              <a:buFont typeface="Wingdings" panose="05000000000000000000" pitchFamily="2" charset="2"/>
              <a:buNone/>
            </a:pPr>
            <a:r>
              <a:rPr lang="en-US" altLang="en-US" sz="1600" dirty="0">
                <a:latin typeface="Consolas" panose="020B0609020204030204" pitchFamily="49" charset="0"/>
              </a:rPr>
              <a:t>   else</a:t>
            </a:r>
          </a:p>
          <a:p>
            <a:pPr eaLnBrk="1" hangingPunct="1">
              <a:lnSpc>
                <a:spcPct val="80000"/>
              </a:lnSpc>
              <a:buFont typeface="Wingdings" panose="05000000000000000000" pitchFamily="2" charset="2"/>
              <a:buNone/>
            </a:pPr>
            <a:r>
              <a:rPr lang="en-US" altLang="en-US" sz="1600" dirty="0">
                <a:latin typeface="Consolas" panose="020B0609020204030204" pitchFamily="49" charset="0"/>
              </a:rPr>
              <a:t>      return (Mid); // X has been located</a:t>
            </a:r>
          </a:p>
          <a:p>
            <a:pPr eaLnBrk="1" hangingPunct="1">
              <a:lnSpc>
                <a:spcPct val="80000"/>
              </a:lnSpc>
              <a:buFont typeface="Wingdings" panose="05000000000000000000" pitchFamily="2" charset="2"/>
              <a:buNone/>
            </a:pPr>
            <a:r>
              <a:rPr lang="en-US" altLang="en-US" sz="1600" dirty="0">
                <a:latin typeface="Consolas" panose="020B0609020204030204" pitchFamily="49" charset="0"/>
              </a:rPr>
              <a:t>}</a:t>
            </a:r>
          </a:p>
        </p:txBody>
      </p:sp>
      <p:sp>
        <p:nvSpPr>
          <p:cNvPr id="27652" name="Rectangle 6">
            <a:extLst>
              <a:ext uri="{FF2B5EF4-FFF2-40B4-BE49-F238E27FC236}">
                <a16:creationId xmlns:a16="http://schemas.microsoft.com/office/drawing/2014/main" id="{EDE6184E-1A2D-492B-B300-AAC882ABE893}"/>
              </a:ext>
            </a:extLst>
          </p:cNvPr>
          <p:cNvSpPr>
            <a:spLocks noChangeArrowheads="1"/>
          </p:cNvSpPr>
          <p:nvPr/>
        </p:nvSpPr>
        <p:spPr bwMode="auto">
          <a:xfrm>
            <a:off x="6372523" y="394592"/>
            <a:ext cx="5712635"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fontAlgn="base">
              <a:spcBef>
                <a:spcPct val="0"/>
              </a:spcBef>
              <a:spcAft>
                <a:spcPct val="0"/>
              </a:spcAft>
              <a:buClrTx/>
              <a:buSzTx/>
              <a:buNone/>
            </a:pPr>
            <a:r>
              <a:rPr lang="en-US" altLang="en-US" sz="1400" dirty="0">
                <a:solidFill>
                  <a:srgbClr val="000000"/>
                </a:solidFill>
                <a:latin typeface="Consolas" panose="020B0609020204030204" pitchFamily="49" charset="0"/>
              </a:rPr>
              <a:t>int </a:t>
            </a:r>
            <a:r>
              <a:rPr lang="en-US" altLang="en-US" sz="1400" dirty="0" err="1">
                <a:solidFill>
                  <a:srgbClr val="000000"/>
                </a:solidFill>
                <a:latin typeface="Consolas" panose="020B0609020204030204" pitchFamily="49" charset="0"/>
              </a:rPr>
              <a:t>bsNonTR</a:t>
            </a:r>
            <a:r>
              <a:rPr lang="en-US" altLang="en-US" sz="1400" dirty="0">
                <a:solidFill>
                  <a:srgbClr val="000000"/>
                </a:solidFill>
                <a:latin typeface="Consolas" panose="020B0609020204030204" pitchFamily="49" charset="0"/>
              </a:rPr>
              <a:t>(int Low, int High, double X, double A[])</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int Mid;</a:t>
            </a:r>
          </a:p>
          <a:p>
            <a:pPr fontAlgn="base">
              <a:spcBef>
                <a:spcPct val="0"/>
              </a:spcBef>
              <a:spcAft>
                <a:spcPct val="0"/>
              </a:spcAft>
              <a:buClrTx/>
              <a:buSzTx/>
              <a:buNone/>
            </a:pPr>
            <a:endParaRPr lang="en-US" altLang="en-US" sz="1400" dirty="0">
              <a:solidFill>
                <a:srgbClr val="000000"/>
              </a:solidFill>
              <a:latin typeface="Consolas" panose="020B0609020204030204" pitchFamily="49" charset="0"/>
            </a:endParaRP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start:	</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if (Low &gt; High) return (-1); //search failed</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Mid = (Low + High)/2;</a:t>
            </a:r>
          </a:p>
          <a:p>
            <a:pPr fontAlgn="base">
              <a:spcBef>
                <a:spcPct val="0"/>
              </a:spcBef>
              <a:spcAft>
                <a:spcPct val="0"/>
              </a:spcAft>
              <a:buClrTx/>
              <a:buSzTx/>
              <a:buNone/>
            </a:pPr>
            <a:endParaRPr lang="en-US" altLang="en-US" sz="1400" dirty="0">
              <a:solidFill>
                <a:srgbClr val="000000"/>
              </a:solidFill>
              <a:latin typeface="Consolas" panose="020B0609020204030204" pitchFamily="49" charset="0"/>
            </a:endParaRP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if (A[Mid] &lt; X)</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Low = Mid + 1;</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goto</a:t>
            </a:r>
            <a:r>
              <a:rPr lang="en-US" altLang="en-US" sz="1400" dirty="0">
                <a:solidFill>
                  <a:srgbClr val="000000"/>
                </a:solidFill>
                <a:latin typeface="Consolas" panose="020B0609020204030204" pitchFamily="49" charset="0"/>
              </a:rPr>
              <a:t> start;</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a:t>
            </a:r>
          </a:p>
          <a:p>
            <a:pPr fontAlgn="base">
              <a:spcBef>
                <a:spcPct val="0"/>
              </a:spcBef>
              <a:spcAft>
                <a:spcPct val="0"/>
              </a:spcAft>
              <a:buClrTx/>
              <a:buSzTx/>
              <a:buNone/>
            </a:pPr>
            <a:endParaRPr lang="en-US" altLang="en-US" sz="1400" dirty="0">
              <a:solidFill>
                <a:srgbClr val="000000"/>
              </a:solidFill>
              <a:latin typeface="Consolas" panose="020B0609020204030204" pitchFamily="49" charset="0"/>
            </a:endParaRP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else if (X &lt; A[Mid])</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High = Mid - 1;</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goto</a:t>
            </a:r>
            <a:r>
              <a:rPr lang="en-US" altLang="en-US" sz="1400" dirty="0">
                <a:solidFill>
                  <a:srgbClr val="000000"/>
                </a:solidFill>
                <a:latin typeface="Consolas" panose="020B0609020204030204" pitchFamily="49" charset="0"/>
              </a:rPr>
              <a:t> start;</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else</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return (Mid); // X has been located</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a:t>
            </a:r>
          </a:p>
        </p:txBody>
      </p:sp>
      <p:sp>
        <p:nvSpPr>
          <p:cNvPr id="27653" name="Line 7">
            <a:extLst>
              <a:ext uri="{FF2B5EF4-FFF2-40B4-BE49-F238E27FC236}">
                <a16:creationId xmlns:a16="http://schemas.microsoft.com/office/drawing/2014/main" id="{02DFF373-55C1-4EAF-A0B6-53304A4F6CE4}"/>
              </a:ext>
            </a:extLst>
          </p:cNvPr>
          <p:cNvSpPr>
            <a:spLocks noChangeShapeType="1"/>
          </p:cNvSpPr>
          <p:nvPr/>
        </p:nvSpPr>
        <p:spPr bwMode="auto">
          <a:xfrm>
            <a:off x="6264111" y="394591"/>
            <a:ext cx="0" cy="5029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ti-ET" sz="2400">
              <a:solidFill>
                <a:srgbClr val="000000"/>
              </a:solidFill>
            </a:endParaRPr>
          </a:p>
        </p:txBody>
      </p:sp>
      <p:sp>
        <p:nvSpPr>
          <p:cNvPr id="27654" name="Text Box 10">
            <a:extLst>
              <a:ext uri="{FF2B5EF4-FFF2-40B4-BE49-F238E27FC236}">
                <a16:creationId xmlns:a16="http://schemas.microsoft.com/office/drawing/2014/main" id="{46F5A7D8-5B31-4CDA-803E-5B1206C060FC}"/>
              </a:ext>
            </a:extLst>
          </p:cNvPr>
          <p:cNvSpPr txBox="1">
            <a:spLocks noChangeArrowheads="1"/>
          </p:cNvSpPr>
          <p:nvPr/>
        </p:nvSpPr>
        <p:spPr bwMode="auto">
          <a:xfrm>
            <a:off x="376286" y="5242023"/>
            <a:ext cx="599623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fontAlgn="base">
              <a:spcBef>
                <a:spcPct val="0"/>
              </a:spcBef>
              <a:spcAft>
                <a:spcPct val="0"/>
              </a:spcAft>
              <a:buClrTx/>
              <a:buSzTx/>
              <a:buNone/>
            </a:pPr>
            <a:r>
              <a:rPr lang="en-US" altLang="en-US" sz="1600" b="1" dirty="0">
                <a:solidFill>
                  <a:srgbClr val="000000"/>
                </a:solidFill>
              </a:rPr>
              <a:t>Tail recursive binary search</a:t>
            </a:r>
          </a:p>
          <a:p>
            <a:pPr fontAlgn="base">
              <a:spcBef>
                <a:spcPct val="0"/>
              </a:spcBef>
              <a:spcAft>
                <a:spcPct val="0"/>
              </a:spcAft>
              <a:buClrTx/>
              <a:buSzTx/>
              <a:buNone/>
            </a:pPr>
            <a:r>
              <a:rPr lang="en-US" altLang="en-US" sz="1600" dirty="0">
                <a:solidFill>
                  <a:srgbClr val="000000"/>
                </a:solidFill>
              </a:rPr>
              <a:t>A recursive call immediately before a routine </a:t>
            </a:r>
          </a:p>
          <a:p>
            <a:pPr fontAlgn="base">
              <a:spcBef>
                <a:spcPct val="0"/>
              </a:spcBef>
              <a:spcAft>
                <a:spcPct val="0"/>
              </a:spcAft>
              <a:buClrTx/>
              <a:buSzTx/>
              <a:buNone/>
            </a:pPr>
            <a:r>
              <a:rPr lang="en-US" altLang="en-US" sz="1600" dirty="0">
                <a:solidFill>
                  <a:srgbClr val="000000"/>
                </a:solidFill>
              </a:rPr>
              <a:t>exits is </a:t>
            </a:r>
            <a:r>
              <a:rPr lang="en-US" altLang="en-US" sz="1600" b="1" dirty="0">
                <a:solidFill>
                  <a:srgbClr val="000000"/>
                </a:solidFill>
              </a:rPr>
              <a:t>tail recursive</a:t>
            </a:r>
            <a:r>
              <a:rPr lang="en-US" altLang="en-US" sz="1600" dirty="0">
                <a:solidFill>
                  <a:srgbClr val="000000"/>
                </a:solidFill>
              </a:rPr>
              <a:t>. Tail recursion is </a:t>
            </a:r>
          </a:p>
          <a:p>
            <a:pPr fontAlgn="base">
              <a:spcBef>
                <a:spcPct val="0"/>
              </a:spcBef>
              <a:spcAft>
                <a:spcPct val="0"/>
              </a:spcAft>
              <a:buClrTx/>
              <a:buSzTx/>
              <a:buNone/>
            </a:pPr>
            <a:r>
              <a:rPr lang="en-US" altLang="en-US" sz="1600" dirty="0">
                <a:solidFill>
                  <a:srgbClr val="000000"/>
                </a:solidFill>
              </a:rPr>
              <a:t>wasteful as it can be replaced by iteration </a:t>
            </a:r>
          </a:p>
          <a:p>
            <a:pPr fontAlgn="base">
              <a:spcBef>
                <a:spcPct val="0"/>
              </a:spcBef>
              <a:spcAft>
                <a:spcPct val="0"/>
              </a:spcAft>
              <a:buClrTx/>
              <a:buSzTx/>
              <a:buNone/>
            </a:pPr>
            <a:r>
              <a:rPr lang="en-US" altLang="en-US" sz="1600" dirty="0">
                <a:solidFill>
                  <a:srgbClr val="000000"/>
                </a:solidFill>
              </a:rPr>
              <a:t>thereby saving on the recursion stack.</a:t>
            </a:r>
          </a:p>
          <a:p>
            <a:pPr fontAlgn="base">
              <a:spcBef>
                <a:spcPct val="0"/>
              </a:spcBef>
              <a:spcAft>
                <a:spcPct val="0"/>
              </a:spcAft>
              <a:buClrTx/>
              <a:buSzTx/>
              <a:buNone/>
            </a:pPr>
            <a:r>
              <a:rPr lang="en-US" altLang="en-US" sz="1600" dirty="0">
                <a:solidFill>
                  <a:srgbClr val="000000"/>
                </a:solidFill>
              </a:rPr>
              <a:t>Optimized compilers automatically eliminate it.</a:t>
            </a:r>
          </a:p>
        </p:txBody>
      </p:sp>
      <p:sp>
        <p:nvSpPr>
          <p:cNvPr id="27655" name="Rectangle 11">
            <a:extLst>
              <a:ext uri="{FF2B5EF4-FFF2-40B4-BE49-F238E27FC236}">
                <a16:creationId xmlns:a16="http://schemas.microsoft.com/office/drawing/2014/main" id="{B9B85305-B6C0-4F0E-B496-589BA999028E}"/>
              </a:ext>
            </a:extLst>
          </p:cNvPr>
          <p:cNvSpPr>
            <a:spLocks noChangeArrowheads="1"/>
          </p:cNvSpPr>
          <p:nvPr/>
        </p:nvSpPr>
        <p:spPr bwMode="auto">
          <a:xfrm>
            <a:off x="6372518" y="6126858"/>
            <a:ext cx="3460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fontAlgn="base">
              <a:spcBef>
                <a:spcPct val="0"/>
              </a:spcBef>
              <a:spcAft>
                <a:spcPct val="0"/>
              </a:spcAft>
              <a:buClrTx/>
              <a:buSzTx/>
              <a:buNone/>
            </a:pPr>
            <a:r>
              <a:rPr lang="en-US" altLang="en-US" sz="1600" b="1" dirty="0">
                <a:solidFill>
                  <a:srgbClr val="000000"/>
                </a:solidFill>
              </a:rPr>
              <a:t>Non-tail recursive binary search</a:t>
            </a:r>
          </a:p>
        </p:txBody>
      </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1026">
            <a:extLst>
              <a:ext uri="{FF2B5EF4-FFF2-40B4-BE49-F238E27FC236}">
                <a16:creationId xmlns:a16="http://schemas.microsoft.com/office/drawing/2014/main" id="{14C4EB8F-0420-4634-A7FF-05B28B3ED29D}"/>
              </a:ext>
            </a:extLst>
          </p:cNvPr>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pPr indent="0">
              <a:defRPr/>
            </a:pPr>
            <a:r>
              <a:rPr lang="en-US" dirty="0"/>
              <a:t>Result of the 14th loop iteration(</a:t>
            </a:r>
            <a:r>
              <a:rPr lang="en-US" dirty="0" err="1"/>
              <a:t>i</a:t>
            </a:r>
            <a:r>
              <a:rPr lang="en-US"/>
              <a:t>==14)</a:t>
            </a:r>
            <a:endParaRPr lang="en-US" dirty="0"/>
          </a:p>
        </p:txBody>
      </p:sp>
      <p:sp>
        <p:nvSpPr>
          <p:cNvPr id="21507" name="Rectangle 1027">
            <a:extLst>
              <a:ext uri="{FF2B5EF4-FFF2-40B4-BE49-F238E27FC236}">
                <a16:creationId xmlns:a16="http://schemas.microsoft.com/office/drawing/2014/main" id="{202CBC8E-9108-41AB-9623-995D25740170}"/>
              </a:ext>
            </a:extLst>
          </p:cNvPr>
          <p:cNvSpPr>
            <a:spLocks noChangeArrowheads="1"/>
          </p:cNvSpPr>
          <p:nvPr/>
        </p:nvSpPr>
        <p:spPr bwMode="auto">
          <a:xfrm>
            <a:off x="2203451" y="5327650"/>
            <a:ext cx="82327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1" i="0" u="none" strike="noStrike" kern="1200" cap="none" spc="0" normalizeH="0" baseline="0" noProof="0">
                <a:ln>
                  <a:noFill/>
                </a:ln>
                <a:solidFill>
                  <a:srgbClr val="FC0128"/>
                </a:solidFill>
                <a:effectLst/>
                <a:uLnTx/>
                <a:uFillTx/>
                <a:latin typeface="Courier New" panose="02070309020205020404" pitchFamily="49" charset="0"/>
                <a:ea typeface="+mn-ea"/>
                <a:cs typeface="+mn-cs"/>
              </a:rPr>
              <a:t>27</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7FFF00"/>
                </a:solidFill>
                <a:effectLst/>
                <a:uLnTx/>
                <a:uFillTx/>
                <a:latin typeface="Courier New" panose="02070309020205020404" pitchFamily="49" charset="0"/>
                <a:ea typeface="+mn-ea"/>
                <a:cs typeface="+mn-cs"/>
              </a:rPr>
              <a:t>14  9 22  8 14 11  2 24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53 99 56 31 41</a:t>
            </a:r>
            <a:endParaRPr kumimoji="0" lang="en-US" altLang="ti-ET" sz="2400" b="1" i="0" u="none" strike="noStrike" kern="1200" cap="none" spc="0" normalizeH="0" baseline="0" noProof="0">
              <a:ln>
                <a:noFill/>
              </a:ln>
              <a:solidFill>
                <a:srgbClr val="D4A45A"/>
              </a:solidFill>
              <a:effectLst/>
              <a:uLnTx/>
              <a:uFillTx/>
              <a:latin typeface="Courier New" panose="02070309020205020404" pitchFamily="49" charset="0"/>
              <a:ea typeface="+mn-ea"/>
              <a:cs typeface="+mn-cs"/>
            </a:endParaRPr>
          </a:p>
        </p:txBody>
      </p:sp>
      <p:sp>
        <p:nvSpPr>
          <p:cNvPr id="21508" name="Rectangle 1028">
            <a:extLst>
              <a:ext uri="{FF2B5EF4-FFF2-40B4-BE49-F238E27FC236}">
                <a16:creationId xmlns:a16="http://schemas.microsoft.com/office/drawing/2014/main" id="{CC6E5150-CFEA-40FB-9861-1C5F6002A053}"/>
              </a:ext>
            </a:extLst>
          </p:cNvPr>
          <p:cNvSpPr>
            <a:spLocks noChangeArrowheads="1"/>
          </p:cNvSpPr>
          <p:nvPr/>
        </p:nvSpPr>
        <p:spPr bwMode="auto">
          <a:xfrm>
            <a:off x="2057400" y="4495801"/>
            <a:ext cx="85344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first                                            lastSmall                                           i</a:t>
            </a:r>
          </a:p>
        </p:txBody>
      </p:sp>
      <p:sp>
        <p:nvSpPr>
          <p:cNvPr id="21509" name="Line 1029">
            <a:extLst>
              <a:ext uri="{FF2B5EF4-FFF2-40B4-BE49-F238E27FC236}">
                <a16:creationId xmlns:a16="http://schemas.microsoft.com/office/drawing/2014/main" id="{0F18FB12-1063-4784-9AC3-6476C7E2B86C}"/>
              </a:ext>
            </a:extLst>
          </p:cNvPr>
          <p:cNvSpPr>
            <a:spLocks noChangeShapeType="1"/>
          </p:cNvSpPr>
          <p:nvPr/>
        </p:nvSpPr>
        <p:spPr bwMode="auto">
          <a:xfrm>
            <a:off x="25146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1510" name="Line 1030">
            <a:extLst>
              <a:ext uri="{FF2B5EF4-FFF2-40B4-BE49-F238E27FC236}">
                <a16:creationId xmlns:a16="http://schemas.microsoft.com/office/drawing/2014/main" id="{8E61D06E-C387-4738-964D-87667184CAED}"/>
              </a:ext>
            </a:extLst>
          </p:cNvPr>
          <p:cNvSpPr>
            <a:spLocks noChangeShapeType="1"/>
          </p:cNvSpPr>
          <p:nvPr/>
        </p:nvSpPr>
        <p:spPr bwMode="auto">
          <a:xfrm>
            <a:off x="6629400" y="4800600"/>
            <a:ext cx="381000" cy="5334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1511" name="Line 1031">
            <a:extLst>
              <a:ext uri="{FF2B5EF4-FFF2-40B4-BE49-F238E27FC236}">
                <a16:creationId xmlns:a16="http://schemas.microsoft.com/office/drawing/2014/main" id="{82FE38CB-0580-4889-8739-C31FBAC07524}"/>
              </a:ext>
            </a:extLst>
          </p:cNvPr>
          <p:cNvSpPr>
            <a:spLocks noChangeShapeType="1"/>
          </p:cNvSpPr>
          <p:nvPr/>
        </p:nvSpPr>
        <p:spPr bwMode="auto">
          <a:xfrm>
            <a:off x="10515600" y="4800600"/>
            <a:ext cx="76200" cy="762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1512" name="Rectangle 1032">
            <a:extLst>
              <a:ext uri="{FF2B5EF4-FFF2-40B4-BE49-F238E27FC236}">
                <a16:creationId xmlns:a16="http://schemas.microsoft.com/office/drawing/2014/main" id="{ECB8F9A1-74A7-496E-9204-1409CC527104}"/>
              </a:ext>
            </a:extLst>
          </p:cNvPr>
          <p:cNvSpPr>
            <a:spLocks noChangeArrowheads="1"/>
          </p:cNvSpPr>
          <p:nvPr/>
        </p:nvSpPr>
        <p:spPr bwMode="auto">
          <a:xfrm>
            <a:off x="1982788" y="6248401"/>
            <a:ext cx="7924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partition 1: all items &lt;= pivot        partition 2: all items &gt; pivot</a:t>
            </a:r>
          </a:p>
        </p:txBody>
      </p:sp>
      <p:sp>
        <p:nvSpPr>
          <p:cNvPr id="21513" name="Line 1033">
            <a:extLst>
              <a:ext uri="{FF2B5EF4-FFF2-40B4-BE49-F238E27FC236}">
                <a16:creationId xmlns:a16="http://schemas.microsoft.com/office/drawing/2014/main" id="{379B5CBD-E305-46E0-86CF-81C4A05FA81B}"/>
              </a:ext>
            </a:extLst>
          </p:cNvPr>
          <p:cNvSpPr>
            <a:spLocks noChangeShapeType="1"/>
          </p:cNvSpPr>
          <p:nvPr/>
        </p:nvSpPr>
        <p:spPr bwMode="auto">
          <a:xfrm flipV="1">
            <a:off x="4724400" y="58674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1514" name="Line 1034">
            <a:extLst>
              <a:ext uri="{FF2B5EF4-FFF2-40B4-BE49-F238E27FC236}">
                <a16:creationId xmlns:a16="http://schemas.microsoft.com/office/drawing/2014/main" id="{102190AC-9474-4E52-928A-4EAE9ECCB9CB}"/>
              </a:ext>
            </a:extLst>
          </p:cNvPr>
          <p:cNvSpPr>
            <a:spLocks noChangeShapeType="1"/>
          </p:cNvSpPr>
          <p:nvPr/>
        </p:nvSpPr>
        <p:spPr bwMode="auto">
          <a:xfrm flipV="1">
            <a:off x="8839200" y="58674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640011" name="Rectangle 1035">
            <a:extLst>
              <a:ext uri="{FF2B5EF4-FFF2-40B4-BE49-F238E27FC236}">
                <a16:creationId xmlns:a16="http://schemas.microsoft.com/office/drawing/2014/main" id="{8FB13760-7FF8-44DE-9D1A-9DD2F9049F22}"/>
              </a:ext>
            </a:extLst>
          </p:cNvPr>
          <p:cNvSpPr>
            <a:spLocks noChangeArrowheads="1"/>
          </p:cNvSpPr>
          <p:nvPr/>
        </p:nvSpPr>
        <p:spPr bwMode="auto">
          <a:xfrm>
            <a:off x="2043114" y="1790700"/>
            <a:ext cx="8472487" cy="2820988"/>
          </a:xfrm>
          <a:prstGeom prst="rect">
            <a:avLst/>
          </a:prstGeom>
          <a:noFill/>
          <a:ln w="9525">
            <a:noFill/>
            <a:miter lim="800000"/>
            <a:headEnd/>
            <a:tailEnd/>
          </a:ln>
          <a:effectLst/>
        </p:spPr>
        <p:txBody>
          <a:bodyPr lIns="92075" tIns="46038" rIns="92075" bIns="46038">
            <a:spAutoFit/>
          </a:bodyPr>
          <a:lstStyle/>
          <a:p>
            <a:pPr marL="342900" marR="0" lvl="0" indent="-342900" algn="l" defTabSz="914400" rtl="0" eaLnBrk="0" fontAlgn="base" latinLnBrk="0" hangingPunct="0">
              <a:lnSpc>
                <a:spcPct val="100000"/>
              </a:lnSpc>
              <a:spcBef>
                <a:spcPct val="20000"/>
              </a:spcBef>
              <a:spcAft>
                <a:spcPct val="0"/>
              </a:spcAft>
              <a:buClr>
                <a:srgbClr val="8CF4EA"/>
              </a:buClr>
              <a:buSzPct val="75000"/>
              <a:buFont typeface="Symbol" pitchFamily="18" charset="2"/>
              <a:buChar char="¨"/>
              <a:tabLst/>
              <a:defRPr/>
            </a:pPr>
            <a:r>
              <a:rPr kumimoji="0" lang="en-US" sz="3200" b="0" i="0" u="none" strike="noStrike" kern="1200" cap="none" spc="0" normalizeH="0" baseline="0" noProof="0" dirty="0">
                <a:ln>
                  <a:noFill/>
                </a:ln>
                <a:solidFill>
                  <a:srgbClr val="FFFFFF"/>
                </a:solidFill>
                <a:effectLst/>
                <a:uLnTx/>
                <a:uFillTx/>
                <a:latin typeface="Times New Roman" charset="0"/>
                <a:ea typeface="+mn-ea"/>
                <a:cs typeface="+mn-cs"/>
              </a:rPr>
              <a:t>The following array shows what happens after traversing the entire array with this loop (</a:t>
            </a:r>
            <a:r>
              <a:rPr kumimoji="0" lang="en-US" sz="3200" b="0" i="0" u="none" strike="noStrike" kern="1200" cap="none" spc="0" normalizeH="0" baseline="0" noProof="0" dirty="0" err="1">
                <a:ln>
                  <a:noFill/>
                </a:ln>
                <a:solidFill>
                  <a:srgbClr val="FFFFFF"/>
                </a:solidFill>
                <a:effectLst/>
                <a:uLnTx/>
                <a:uFillTx/>
                <a:latin typeface="Times New Roman" charset="0"/>
                <a:ea typeface="+mn-ea"/>
                <a:cs typeface="+mn-cs"/>
              </a:rPr>
              <a:t>i</a:t>
            </a:r>
            <a:r>
              <a:rPr kumimoji="0" lang="en-US" sz="3200" b="0" i="0" u="none" strike="noStrike" kern="1200" cap="none" spc="0" normalizeH="0" baseline="0" noProof="0" dirty="0">
                <a:ln>
                  <a:noFill/>
                </a:ln>
                <a:solidFill>
                  <a:srgbClr val="FFFFFF"/>
                </a:solidFill>
                <a:effectLst/>
                <a:uLnTx/>
                <a:uFillTx/>
                <a:latin typeface="Times New Roman" charset="0"/>
                <a:ea typeface="+mn-ea"/>
                <a:cs typeface="+mn-cs"/>
              </a:rPr>
              <a:t>&gt;last):</a:t>
            </a:r>
          </a:p>
          <a:p>
            <a:pPr marL="342900" marR="0" lvl="0" indent="-342900" algn="l" defTabSz="914400" rtl="0" eaLnBrk="0" fontAlgn="base" latinLnBrk="0" hangingPunct="0">
              <a:lnSpc>
                <a:spcPct val="80000"/>
              </a:lnSpc>
              <a:spcBef>
                <a:spcPct val="5000"/>
              </a:spcBef>
              <a:spcAft>
                <a:spcPct val="0"/>
              </a:spcAft>
              <a:buClr>
                <a:srgbClr val="D073CE"/>
              </a:buClr>
              <a:buSzPct val="75000"/>
              <a:buFontTx/>
              <a:buNone/>
              <a:tabLst/>
              <a:defRPr/>
            </a:pPr>
            <a:r>
              <a:rPr kumimoji="0" lang="en-US" sz="2200" b="1" i="0" u="none" strike="noStrike" kern="1200" cap="none" spc="0" normalizeH="0" baseline="0" noProof="0" dirty="0">
                <a:ln>
                  <a:noFill/>
                </a:ln>
                <a:solidFill>
                  <a:srgbClr val="D073CE"/>
                </a:solidFill>
                <a:effectLst/>
                <a:uLnTx/>
                <a:uFillTx/>
                <a:latin typeface="Courier New" pitchFamily="49" charset="0"/>
                <a:ea typeface="+mn-ea"/>
                <a:cs typeface="+mn-cs"/>
              </a:rPr>
              <a:t>	</a:t>
            </a:r>
            <a:r>
              <a:rPr kumimoji="0" lang="en-US" sz="2200" b="1" i="0" u="none" strike="noStrike" kern="1200" cap="none" spc="0" normalizeH="0" baseline="0" noProof="0" dirty="0">
                <a:ln>
                  <a:noFill/>
                </a:ln>
                <a:solidFill>
                  <a:srgbClr val="FAFD00"/>
                </a:solidFill>
                <a:effectLst>
                  <a:outerShdw blurRad="38100" dist="38100" dir="2700000" algn="tl">
                    <a:srgbClr val="000000"/>
                  </a:outerShdw>
                </a:effectLst>
                <a:uLnTx/>
                <a:uFillTx/>
                <a:latin typeface="Courier New" pitchFamily="49" charset="0"/>
                <a:ea typeface="+mn-ea"/>
                <a:cs typeface="+mn-cs"/>
              </a:rPr>
              <a:t>for (</a:t>
            </a:r>
            <a:r>
              <a:rPr kumimoji="0" lang="en-US" sz="2200" b="1" i="0" u="none" strike="noStrike" kern="1200" cap="none" spc="0" normalizeH="0" baseline="0" noProof="0" dirty="0" err="1">
                <a:ln>
                  <a:noFill/>
                </a:ln>
                <a:solidFill>
                  <a:srgbClr val="FAFD00"/>
                </a:solidFill>
                <a:effectLst>
                  <a:outerShdw blurRad="38100" dist="38100" dir="2700000" algn="tl">
                    <a:srgbClr val="000000"/>
                  </a:outerShdw>
                </a:effectLst>
                <a:uLnTx/>
                <a:uFillTx/>
                <a:latin typeface="Courier New" pitchFamily="49" charset="0"/>
                <a:ea typeface="+mn-ea"/>
                <a:cs typeface="+mn-cs"/>
              </a:rPr>
              <a:t>i</a:t>
            </a:r>
            <a:r>
              <a:rPr kumimoji="0" lang="en-US" sz="2200" b="1" i="0" u="none" strike="noStrike" kern="1200" cap="none" spc="0" normalizeH="0" baseline="0" noProof="0" dirty="0">
                <a:ln>
                  <a:noFill/>
                </a:ln>
                <a:solidFill>
                  <a:srgbClr val="FAFD00"/>
                </a:solidFill>
                <a:effectLst>
                  <a:outerShdw blurRad="38100" dist="38100" dir="2700000" algn="tl">
                    <a:srgbClr val="000000"/>
                  </a:outerShdw>
                </a:effectLst>
                <a:uLnTx/>
                <a:uFillTx/>
                <a:latin typeface="Courier New" pitchFamily="49" charset="0"/>
                <a:ea typeface="+mn-ea"/>
                <a:cs typeface="+mn-cs"/>
              </a:rPr>
              <a:t> = first + 1; </a:t>
            </a:r>
            <a:r>
              <a:rPr kumimoji="0" lang="en-US" sz="2200" b="1" i="0" u="none" strike="noStrike" kern="1200" cap="none" spc="0" normalizeH="0" baseline="0" noProof="0" dirty="0" err="1">
                <a:ln>
                  <a:noFill/>
                </a:ln>
                <a:solidFill>
                  <a:srgbClr val="FAFD00"/>
                </a:solidFill>
                <a:effectLst>
                  <a:outerShdw blurRad="38100" dist="38100" dir="2700000" algn="tl">
                    <a:srgbClr val="000000"/>
                  </a:outerShdw>
                </a:effectLst>
                <a:uLnTx/>
                <a:uFillTx/>
                <a:latin typeface="Courier New" pitchFamily="49" charset="0"/>
                <a:ea typeface="+mn-ea"/>
                <a:cs typeface="+mn-cs"/>
              </a:rPr>
              <a:t>i</a:t>
            </a:r>
            <a:r>
              <a:rPr kumimoji="0" lang="en-US" sz="2200" b="1" i="0" u="none" strike="noStrike" kern="1200" cap="none" spc="0" normalizeH="0" baseline="0" noProof="0" dirty="0">
                <a:ln>
                  <a:noFill/>
                </a:ln>
                <a:solidFill>
                  <a:srgbClr val="FAFD00"/>
                </a:solidFill>
                <a:effectLst>
                  <a:outerShdw blurRad="38100" dist="38100" dir="2700000" algn="tl">
                    <a:srgbClr val="000000"/>
                  </a:outerShdw>
                </a:effectLst>
                <a:uLnTx/>
                <a:uFillTx/>
                <a:latin typeface="Courier New" pitchFamily="49" charset="0"/>
                <a:ea typeface="+mn-ea"/>
                <a:cs typeface="+mn-cs"/>
              </a:rPr>
              <a:t> &lt;= last; </a:t>
            </a:r>
            <a:r>
              <a:rPr kumimoji="0" lang="en-US" sz="2200" b="1" i="0" u="none" strike="noStrike" kern="1200" cap="none" spc="0" normalizeH="0" baseline="0" noProof="0" dirty="0" err="1">
                <a:ln>
                  <a:noFill/>
                </a:ln>
                <a:solidFill>
                  <a:srgbClr val="FAFD00"/>
                </a:solidFill>
                <a:effectLst>
                  <a:outerShdw blurRad="38100" dist="38100" dir="2700000" algn="tl">
                    <a:srgbClr val="000000"/>
                  </a:outerShdw>
                </a:effectLst>
                <a:uLnTx/>
                <a:uFillTx/>
                <a:latin typeface="Courier New" pitchFamily="49" charset="0"/>
                <a:ea typeface="+mn-ea"/>
                <a:cs typeface="+mn-cs"/>
              </a:rPr>
              <a:t>i</a:t>
            </a:r>
            <a:r>
              <a:rPr kumimoji="0" lang="en-US" sz="2200" b="1" i="0" u="none" strike="noStrike" kern="1200" cap="none" spc="0" normalizeH="0" baseline="0" noProof="0" dirty="0">
                <a:ln>
                  <a:noFill/>
                </a:ln>
                <a:solidFill>
                  <a:srgbClr val="FAFD00"/>
                </a:solidFill>
                <a:effectLst>
                  <a:outerShdw blurRad="38100" dist="38100" dir="2700000" algn="tl">
                    <a:srgbClr val="000000"/>
                  </a:outerShdw>
                </a:effectLst>
                <a:uLnTx/>
                <a:uFillTx/>
                <a:latin typeface="Courier New" pitchFamily="49" charset="0"/>
                <a:ea typeface="+mn-ea"/>
                <a:cs typeface="+mn-cs"/>
              </a:rPr>
              <a:t>++) {</a:t>
            </a:r>
          </a:p>
          <a:p>
            <a:pPr marL="342900" marR="0" lvl="0" indent="-342900" algn="l" defTabSz="914400" rtl="0" eaLnBrk="0" fontAlgn="base" latinLnBrk="0" hangingPunct="0">
              <a:lnSpc>
                <a:spcPct val="80000"/>
              </a:lnSpc>
              <a:spcBef>
                <a:spcPct val="5000"/>
              </a:spcBef>
              <a:spcAft>
                <a:spcPct val="0"/>
              </a:spcAft>
              <a:buClr>
                <a:srgbClr val="D073CE"/>
              </a:buClr>
              <a:buSzPct val="75000"/>
              <a:buFontTx/>
              <a:buNone/>
              <a:tabLst/>
              <a:defRPr/>
            </a:pPr>
            <a:r>
              <a:rPr kumimoji="0" lang="en-US" sz="2200" b="1" i="0" u="none" strike="noStrike" kern="1200" cap="none" spc="0" normalizeH="0" baseline="0" noProof="0" dirty="0">
                <a:ln>
                  <a:noFill/>
                </a:ln>
                <a:solidFill>
                  <a:srgbClr val="FAFD00"/>
                </a:solidFill>
                <a:effectLst>
                  <a:outerShdw blurRad="38100" dist="38100" dir="2700000" algn="tl">
                    <a:srgbClr val="000000"/>
                  </a:outerShdw>
                </a:effectLst>
                <a:uLnTx/>
                <a:uFillTx/>
                <a:latin typeface="Courier New" pitchFamily="49" charset="0"/>
                <a:ea typeface="+mn-ea"/>
                <a:cs typeface="+mn-cs"/>
              </a:rPr>
              <a:t>	  if(a[</a:t>
            </a:r>
            <a:r>
              <a:rPr kumimoji="0" lang="en-US" sz="2200" b="1" i="0" u="none" strike="noStrike" kern="1200" cap="none" spc="0" normalizeH="0" baseline="0" noProof="0" dirty="0" err="1">
                <a:ln>
                  <a:noFill/>
                </a:ln>
                <a:solidFill>
                  <a:srgbClr val="FAFD00"/>
                </a:solidFill>
                <a:effectLst>
                  <a:outerShdw blurRad="38100" dist="38100" dir="2700000" algn="tl">
                    <a:srgbClr val="000000"/>
                  </a:outerShdw>
                </a:effectLst>
                <a:uLnTx/>
                <a:uFillTx/>
                <a:latin typeface="Courier New" pitchFamily="49" charset="0"/>
                <a:ea typeface="+mn-ea"/>
                <a:cs typeface="+mn-cs"/>
              </a:rPr>
              <a:t>i</a:t>
            </a:r>
            <a:r>
              <a:rPr kumimoji="0" lang="en-US" sz="2200" b="1" i="0" u="none" strike="noStrike" kern="1200" cap="none" spc="0" normalizeH="0" baseline="0" noProof="0" dirty="0">
                <a:ln>
                  <a:noFill/>
                </a:ln>
                <a:solidFill>
                  <a:srgbClr val="FAFD00"/>
                </a:solidFill>
                <a:effectLst>
                  <a:outerShdw blurRad="38100" dist="38100" dir="2700000" algn="tl">
                    <a:srgbClr val="000000"/>
                  </a:outerShdw>
                </a:effectLst>
                <a:uLnTx/>
                <a:uFillTx/>
                <a:latin typeface="Courier New" pitchFamily="49" charset="0"/>
                <a:ea typeface="+mn-ea"/>
                <a:cs typeface="+mn-cs"/>
              </a:rPr>
              <a:t>] &lt;= a[first] ) {</a:t>
            </a:r>
          </a:p>
          <a:p>
            <a:pPr marL="342900" marR="0" lvl="0" indent="-342900" algn="l" defTabSz="914400" rtl="0" eaLnBrk="0" fontAlgn="base" latinLnBrk="0" hangingPunct="0">
              <a:lnSpc>
                <a:spcPct val="80000"/>
              </a:lnSpc>
              <a:spcBef>
                <a:spcPct val="5000"/>
              </a:spcBef>
              <a:spcAft>
                <a:spcPct val="0"/>
              </a:spcAft>
              <a:buClr>
                <a:srgbClr val="D073CE"/>
              </a:buClr>
              <a:buSzPct val="75000"/>
              <a:buFontTx/>
              <a:buNone/>
              <a:tabLst/>
              <a:defRPr/>
            </a:pPr>
            <a:r>
              <a:rPr kumimoji="0" lang="en-US" sz="2200" b="1" i="0" u="none" strike="noStrike" kern="1200" cap="none" spc="0" normalizeH="0" baseline="0" noProof="0" dirty="0">
                <a:ln>
                  <a:noFill/>
                </a:ln>
                <a:solidFill>
                  <a:srgbClr val="FAFD00"/>
                </a:solidFill>
                <a:effectLst>
                  <a:outerShdw blurRad="38100" dist="38100" dir="2700000" algn="tl">
                    <a:srgbClr val="000000"/>
                  </a:outerShdw>
                </a:effectLst>
                <a:uLnTx/>
                <a:uFillTx/>
                <a:latin typeface="Courier New" pitchFamily="49" charset="0"/>
                <a:ea typeface="+mn-ea"/>
                <a:cs typeface="+mn-cs"/>
              </a:rPr>
              <a:t>	    </a:t>
            </a:r>
            <a:r>
              <a:rPr kumimoji="0" lang="en-US" sz="2200" b="1" i="0" u="none" strike="noStrike" kern="1200" cap="none" spc="0" normalizeH="0" baseline="0" noProof="0" dirty="0" err="1">
                <a:ln>
                  <a:noFill/>
                </a:ln>
                <a:solidFill>
                  <a:srgbClr val="FAFD00"/>
                </a:solidFill>
                <a:effectLst>
                  <a:outerShdw blurRad="38100" dist="38100" dir="2700000" algn="tl">
                    <a:srgbClr val="000000"/>
                  </a:outerShdw>
                </a:effectLst>
                <a:uLnTx/>
                <a:uFillTx/>
                <a:latin typeface="Courier New" pitchFamily="49" charset="0"/>
                <a:ea typeface="+mn-ea"/>
                <a:cs typeface="+mn-cs"/>
              </a:rPr>
              <a:t>lastSmall</a:t>
            </a:r>
            <a:r>
              <a:rPr kumimoji="0" lang="en-US" sz="2200" b="1" i="0" u="none" strike="noStrike" kern="1200" cap="none" spc="0" normalizeH="0" baseline="0" noProof="0" dirty="0">
                <a:ln>
                  <a:noFill/>
                </a:ln>
                <a:solidFill>
                  <a:srgbClr val="FAFD00"/>
                </a:solidFill>
                <a:effectLst>
                  <a:outerShdw blurRad="38100" dist="38100" dir="2700000" algn="tl">
                    <a:srgbClr val="000000"/>
                  </a:outerShdw>
                </a:effectLst>
                <a:uLnTx/>
                <a:uFillTx/>
                <a:latin typeface="Courier New" pitchFamily="49" charset="0"/>
                <a:ea typeface="+mn-ea"/>
                <a:cs typeface="+mn-cs"/>
              </a:rPr>
              <a:t>++;</a:t>
            </a:r>
          </a:p>
          <a:p>
            <a:pPr marL="342900" marR="0" lvl="0" indent="-342900" algn="l" defTabSz="914400" rtl="0" eaLnBrk="0" fontAlgn="base" latinLnBrk="0" hangingPunct="0">
              <a:lnSpc>
                <a:spcPct val="80000"/>
              </a:lnSpc>
              <a:spcBef>
                <a:spcPct val="5000"/>
              </a:spcBef>
              <a:spcAft>
                <a:spcPct val="0"/>
              </a:spcAft>
              <a:buClr>
                <a:srgbClr val="D073CE"/>
              </a:buClr>
              <a:buSzPct val="75000"/>
              <a:buFontTx/>
              <a:buNone/>
              <a:tabLst/>
              <a:defRPr/>
            </a:pPr>
            <a:r>
              <a:rPr kumimoji="0" lang="en-US" sz="2200" b="1" i="0" u="none" strike="noStrike" kern="1200" cap="none" spc="0" normalizeH="0" baseline="0" noProof="0" dirty="0">
                <a:ln>
                  <a:noFill/>
                </a:ln>
                <a:solidFill>
                  <a:srgbClr val="FAFD00"/>
                </a:solidFill>
                <a:effectLst>
                  <a:outerShdw blurRad="38100" dist="38100" dir="2700000" algn="tl">
                    <a:srgbClr val="000000"/>
                  </a:outerShdw>
                </a:effectLst>
                <a:uLnTx/>
                <a:uFillTx/>
                <a:latin typeface="Courier New" pitchFamily="49" charset="0"/>
                <a:ea typeface="+mn-ea"/>
                <a:cs typeface="+mn-cs"/>
              </a:rPr>
              <a:t>	    </a:t>
            </a:r>
            <a:r>
              <a:rPr kumimoji="0" lang="en-US" sz="2200" b="1" i="0" u="none" strike="noStrike" kern="1200" cap="none" spc="0" normalizeH="0" baseline="0" noProof="0" dirty="0" err="1">
                <a:ln>
                  <a:noFill/>
                </a:ln>
                <a:solidFill>
                  <a:srgbClr val="FAFD00"/>
                </a:solidFill>
                <a:effectLst>
                  <a:outerShdw blurRad="38100" dist="38100" dir="2700000" algn="tl">
                    <a:srgbClr val="000000"/>
                  </a:outerShdw>
                </a:effectLst>
                <a:uLnTx/>
                <a:uFillTx/>
                <a:latin typeface="Courier New" pitchFamily="49" charset="0"/>
                <a:ea typeface="+mn-ea"/>
                <a:cs typeface="+mn-cs"/>
              </a:rPr>
              <a:t>swapElements</a:t>
            </a:r>
            <a:r>
              <a:rPr kumimoji="0" lang="en-US" sz="2200" b="1" i="0" u="none" strike="noStrike" kern="1200" cap="none" spc="0" normalizeH="0" baseline="0" noProof="0" dirty="0">
                <a:ln>
                  <a:noFill/>
                </a:ln>
                <a:solidFill>
                  <a:srgbClr val="FAFD00"/>
                </a:solidFill>
                <a:effectLst>
                  <a:outerShdw blurRad="38100" dist="38100" dir="2700000" algn="tl">
                    <a:srgbClr val="000000"/>
                  </a:outerShdw>
                </a:effectLst>
                <a:uLnTx/>
                <a:uFillTx/>
                <a:latin typeface="Courier New" pitchFamily="49" charset="0"/>
                <a:ea typeface="+mn-ea"/>
                <a:cs typeface="+mn-cs"/>
              </a:rPr>
              <a:t>(a, </a:t>
            </a:r>
            <a:r>
              <a:rPr kumimoji="0" lang="en-US" sz="2200" b="1" i="0" u="none" strike="noStrike" kern="1200" cap="none" spc="0" normalizeH="0" baseline="0" noProof="0" dirty="0" err="1">
                <a:ln>
                  <a:noFill/>
                </a:ln>
                <a:solidFill>
                  <a:srgbClr val="FAFD00"/>
                </a:solidFill>
                <a:effectLst>
                  <a:outerShdw blurRad="38100" dist="38100" dir="2700000" algn="tl">
                    <a:srgbClr val="000000"/>
                  </a:outerShdw>
                </a:effectLst>
                <a:uLnTx/>
                <a:uFillTx/>
                <a:latin typeface="Courier New" pitchFamily="49" charset="0"/>
                <a:ea typeface="+mn-ea"/>
                <a:cs typeface="+mn-cs"/>
              </a:rPr>
              <a:t>lastSmall</a:t>
            </a:r>
            <a:r>
              <a:rPr kumimoji="0" lang="en-US" sz="2200" b="1" i="0" u="none" strike="noStrike" kern="1200" cap="none" spc="0" normalizeH="0" baseline="0" noProof="0" dirty="0">
                <a:ln>
                  <a:noFill/>
                </a:ln>
                <a:solidFill>
                  <a:srgbClr val="FAFD00"/>
                </a:solidFill>
                <a:effectLst>
                  <a:outerShdw blurRad="38100" dist="38100" dir="2700000" algn="tl">
                    <a:srgbClr val="000000"/>
                  </a:outerShdw>
                </a:effectLst>
                <a:uLnTx/>
                <a:uFillTx/>
                <a:latin typeface="Courier New" pitchFamily="49" charset="0"/>
                <a:ea typeface="+mn-ea"/>
                <a:cs typeface="+mn-cs"/>
              </a:rPr>
              <a:t>, </a:t>
            </a:r>
            <a:r>
              <a:rPr kumimoji="0" lang="en-US" sz="2200" b="1" i="0" u="none" strike="noStrike" kern="1200" cap="none" spc="0" normalizeH="0" baseline="0" noProof="0" dirty="0" err="1">
                <a:ln>
                  <a:noFill/>
                </a:ln>
                <a:solidFill>
                  <a:srgbClr val="FAFD00"/>
                </a:solidFill>
                <a:effectLst>
                  <a:outerShdw blurRad="38100" dist="38100" dir="2700000" algn="tl">
                    <a:srgbClr val="000000"/>
                  </a:outerShdw>
                </a:effectLst>
                <a:uLnTx/>
                <a:uFillTx/>
                <a:latin typeface="Courier New" pitchFamily="49" charset="0"/>
                <a:ea typeface="+mn-ea"/>
                <a:cs typeface="+mn-cs"/>
              </a:rPr>
              <a:t>i</a:t>
            </a:r>
            <a:r>
              <a:rPr kumimoji="0" lang="en-US" sz="2200" b="1" i="0" u="none" strike="noStrike" kern="1200" cap="none" spc="0" normalizeH="0" baseline="0" noProof="0" dirty="0">
                <a:ln>
                  <a:noFill/>
                </a:ln>
                <a:solidFill>
                  <a:srgbClr val="FAFD00"/>
                </a:solidFill>
                <a:effectLst>
                  <a:outerShdw blurRad="38100" dist="38100" dir="2700000" algn="tl">
                    <a:srgbClr val="000000"/>
                  </a:outerShdw>
                </a:effectLst>
                <a:uLnTx/>
                <a:uFillTx/>
                <a:latin typeface="Courier New" pitchFamily="49" charset="0"/>
                <a:ea typeface="+mn-ea"/>
                <a:cs typeface="+mn-cs"/>
              </a:rPr>
              <a:t>);</a:t>
            </a:r>
          </a:p>
          <a:p>
            <a:pPr marL="342900" marR="0" lvl="0" indent="-342900" algn="l" defTabSz="914400" rtl="0" eaLnBrk="0" fontAlgn="base" latinLnBrk="0" hangingPunct="0">
              <a:lnSpc>
                <a:spcPct val="80000"/>
              </a:lnSpc>
              <a:spcBef>
                <a:spcPct val="5000"/>
              </a:spcBef>
              <a:spcAft>
                <a:spcPct val="0"/>
              </a:spcAft>
              <a:buClr>
                <a:srgbClr val="D073CE"/>
              </a:buClr>
              <a:buSzPct val="75000"/>
              <a:buFontTx/>
              <a:buNone/>
              <a:tabLst/>
              <a:defRPr/>
            </a:pPr>
            <a:r>
              <a:rPr kumimoji="0" lang="en-US" sz="2200" b="1" i="0" u="none" strike="noStrike" kern="1200" cap="none" spc="0" normalizeH="0" baseline="0" noProof="0" dirty="0">
                <a:ln>
                  <a:noFill/>
                </a:ln>
                <a:solidFill>
                  <a:srgbClr val="FAFD00"/>
                </a:solidFill>
                <a:effectLst>
                  <a:outerShdw blurRad="38100" dist="38100" dir="2700000" algn="tl">
                    <a:srgbClr val="000000"/>
                  </a:outerShdw>
                </a:effectLst>
                <a:uLnTx/>
                <a:uFillTx/>
                <a:latin typeface="Courier New" pitchFamily="49" charset="0"/>
                <a:ea typeface="+mn-ea"/>
                <a:cs typeface="+mn-cs"/>
              </a:rPr>
              <a:t>	  } </a:t>
            </a:r>
          </a:p>
          <a:p>
            <a:pPr marL="342900" marR="0" lvl="0" indent="-342900" algn="l" defTabSz="914400" rtl="0" eaLnBrk="0" fontAlgn="base" latinLnBrk="0" hangingPunct="0">
              <a:lnSpc>
                <a:spcPct val="80000"/>
              </a:lnSpc>
              <a:spcBef>
                <a:spcPct val="5000"/>
              </a:spcBef>
              <a:spcAft>
                <a:spcPct val="0"/>
              </a:spcAft>
              <a:buClr>
                <a:srgbClr val="D073CE"/>
              </a:buClr>
              <a:buSzPct val="75000"/>
              <a:buFontTx/>
              <a:buNone/>
              <a:tabLst/>
              <a:defRPr/>
            </a:pPr>
            <a:r>
              <a:rPr kumimoji="0" lang="en-US" sz="2200" b="1" i="0" u="none" strike="noStrike" kern="1200" cap="none" spc="0" normalizeH="0" baseline="0" noProof="0" dirty="0">
                <a:ln>
                  <a:noFill/>
                </a:ln>
                <a:solidFill>
                  <a:srgbClr val="FAFD00"/>
                </a:solidFill>
                <a:effectLst>
                  <a:outerShdw blurRad="38100" dist="38100" dir="2700000" algn="tl">
                    <a:srgbClr val="000000"/>
                  </a:outerShdw>
                </a:effectLst>
                <a:uLnTx/>
                <a:uFillTx/>
                <a:latin typeface="Courier New" pitchFamily="49" charset="0"/>
                <a:ea typeface="+mn-ea"/>
                <a:cs typeface="+mn-cs"/>
              </a:rPr>
              <a:t>  }</a:t>
            </a:r>
            <a:endParaRPr kumimoji="0" lang="en-US" sz="2400" b="1" i="0" u="none" strike="noStrike" kern="1200" cap="none" spc="0" normalizeH="0" baseline="0" noProof="0" dirty="0">
              <a:ln>
                <a:noFill/>
              </a:ln>
              <a:solidFill>
                <a:srgbClr val="D073CE"/>
              </a:solidFill>
              <a:effectLst/>
              <a:uLnTx/>
              <a:uFillTx/>
              <a:latin typeface="Courier New" pitchFamily="49" charset="0"/>
              <a:ea typeface="+mn-ea"/>
              <a:cs typeface="+mn-cs"/>
            </a:endParaRPr>
          </a:p>
        </p:txBody>
      </p:sp>
      <p:sp>
        <p:nvSpPr>
          <p:cNvPr id="21516" name="Line 1036">
            <a:extLst>
              <a:ext uri="{FF2B5EF4-FFF2-40B4-BE49-F238E27FC236}">
                <a16:creationId xmlns:a16="http://schemas.microsoft.com/office/drawing/2014/main" id="{C502C1D3-1B94-459C-81BB-A47EC8D51DB5}"/>
              </a:ext>
            </a:extLst>
          </p:cNvPr>
          <p:cNvSpPr>
            <a:spLocks noChangeShapeType="1"/>
          </p:cNvSpPr>
          <p:nvPr/>
        </p:nvSpPr>
        <p:spPr bwMode="auto">
          <a:xfrm>
            <a:off x="73152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Tree>
    <p:extLst>
      <p:ext uri="{BB962C8B-B14F-4D97-AF65-F5344CB8AC3E}">
        <p14:creationId xmlns:p14="http://schemas.microsoft.com/office/powerpoint/2010/main" val="3903893221"/>
      </p:ext>
    </p:extLst>
  </p:cSld>
  <p:clrMapOvr>
    <a:masterClrMapping/>
  </p:clrMapOvr>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a:extLst>
              <a:ext uri="{FF2B5EF4-FFF2-40B4-BE49-F238E27FC236}">
                <a16:creationId xmlns:a16="http://schemas.microsoft.com/office/drawing/2014/main" id="{2312ADC6-3F0A-4317-8216-5547F59E181C}"/>
              </a:ext>
            </a:extLst>
          </p:cNvPr>
          <p:cNvSpPr>
            <a:spLocks noGrp="1" noChangeArrowheads="1"/>
          </p:cNvSpPr>
          <p:nvPr>
            <p:ph type="title"/>
          </p:nvPr>
        </p:nvSpPr>
        <p:spPr>
          <a:xfrm>
            <a:off x="319088" y="58738"/>
            <a:ext cx="10515600" cy="1325563"/>
          </a:xfrm>
        </p:spPr>
        <p:txBody>
          <a:bodyPr/>
          <a:lstStyle/>
          <a:p>
            <a:pPr eaLnBrk="1" hangingPunct="1"/>
            <a:r>
              <a:rPr lang="en-US" altLang="en-US" sz="4000" dirty="0"/>
              <a:t>Avoiding Tail Recursion in </a:t>
            </a:r>
            <a:r>
              <a:rPr lang="en-US" altLang="en-US" sz="4000" dirty="0">
                <a:latin typeface="Courier New" panose="02070309020205020404" pitchFamily="49" charset="0"/>
              </a:rPr>
              <a:t>QUICKSORT</a:t>
            </a:r>
          </a:p>
        </p:txBody>
      </p:sp>
      <p:pic>
        <p:nvPicPr>
          <p:cNvPr id="29699" name="Picture 4" descr="quicksort'">
            <a:extLst>
              <a:ext uri="{FF2B5EF4-FFF2-40B4-BE49-F238E27FC236}">
                <a16:creationId xmlns:a16="http://schemas.microsoft.com/office/drawing/2014/main" id="{C5EE55EB-E36F-4B6B-86BA-88CBB311872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5448300" y="1939436"/>
            <a:ext cx="5715000" cy="2505075"/>
          </a:xfrm>
          <a:noFill/>
        </p:spPr>
      </p:pic>
      <p:sp>
        <p:nvSpPr>
          <p:cNvPr id="29700" name="Text Box 7">
            <a:extLst>
              <a:ext uri="{FF2B5EF4-FFF2-40B4-BE49-F238E27FC236}">
                <a16:creationId xmlns:a16="http://schemas.microsoft.com/office/drawing/2014/main" id="{80A0926D-8D95-4FA6-86F1-6064CCE3FF5C}"/>
              </a:ext>
            </a:extLst>
          </p:cNvPr>
          <p:cNvSpPr txBox="1">
            <a:spLocks noChangeArrowheads="1"/>
          </p:cNvSpPr>
          <p:nvPr/>
        </p:nvSpPr>
        <p:spPr bwMode="auto">
          <a:xfrm>
            <a:off x="319088" y="1246624"/>
            <a:ext cx="58515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fontAlgn="base">
              <a:spcBef>
                <a:spcPct val="0"/>
              </a:spcBef>
              <a:spcAft>
                <a:spcPct val="0"/>
              </a:spcAft>
              <a:buClrTx/>
              <a:buSzTx/>
              <a:buNone/>
            </a:pPr>
            <a:r>
              <a:rPr lang="en-US" altLang="en-US" sz="1800" dirty="0">
                <a:solidFill>
                  <a:srgbClr val="000000"/>
                </a:solidFill>
              </a:rPr>
              <a:t>The second recursive call in QUICKSORT is tail recursive</a:t>
            </a:r>
          </a:p>
          <a:p>
            <a:pPr fontAlgn="base">
              <a:spcBef>
                <a:spcPct val="0"/>
              </a:spcBef>
              <a:spcAft>
                <a:spcPct val="0"/>
              </a:spcAft>
              <a:buClrTx/>
              <a:buSzTx/>
              <a:buNone/>
            </a:pPr>
            <a:r>
              <a:rPr lang="en-US" altLang="en-US" sz="1800" dirty="0">
                <a:solidFill>
                  <a:srgbClr val="000000"/>
                </a:solidFill>
              </a:rPr>
              <a:t>and can be eliminated </a:t>
            </a:r>
          </a:p>
        </p:txBody>
      </p:sp>
      <p:sp>
        <p:nvSpPr>
          <p:cNvPr id="29701" name="Rectangle 8">
            <a:extLst>
              <a:ext uri="{FF2B5EF4-FFF2-40B4-BE49-F238E27FC236}">
                <a16:creationId xmlns:a16="http://schemas.microsoft.com/office/drawing/2014/main" id="{025050E1-D5B0-417A-9188-A28C9747E370}"/>
              </a:ext>
            </a:extLst>
          </p:cNvPr>
          <p:cNvSpPr>
            <a:spLocks noChangeArrowheads="1"/>
          </p:cNvSpPr>
          <p:nvPr/>
        </p:nvSpPr>
        <p:spPr bwMode="auto">
          <a:xfrm>
            <a:off x="5240518" y="5495543"/>
            <a:ext cx="45720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fontAlgn="base">
              <a:spcBef>
                <a:spcPct val="0"/>
              </a:spcBef>
              <a:spcAft>
                <a:spcPct val="0"/>
              </a:spcAft>
              <a:buClrTx/>
              <a:buSzTx/>
              <a:buNone/>
            </a:pPr>
            <a:r>
              <a:rPr lang="en-US" altLang="en-US" sz="1400" dirty="0">
                <a:solidFill>
                  <a:srgbClr val="000000"/>
                </a:solidFill>
              </a:rPr>
              <a:t>int Fact(int n)</a:t>
            </a:r>
          </a:p>
          <a:p>
            <a:pPr fontAlgn="base">
              <a:spcBef>
                <a:spcPct val="0"/>
              </a:spcBef>
              <a:spcAft>
                <a:spcPct val="0"/>
              </a:spcAft>
              <a:buClrTx/>
              <a:buSzTx/>
              <a:buNone/>
            </a:pPr>
            <a:r>
              <a:rPr lang="en-US" altLang="en-US" sz="1400" dirty="0">
                <a:solidFill>
                  <a:srgbClr val="000000"/>
                </a:solidFill>
              </a:rPr>
              <a:t>{ </a:t>
            </a:r>
          </a:p>
          <a:p>
            <a:pPr fontAlgn="base">
              <a:spcBef>
                <a:spcPct val="0"/>
              </a:spcBef>
              <a:spcAft>
                <a:spcPct val="0"/>
              </a:spcAft>
              <a:buClrTx/>
              <a:buSzTx/>
              <a:buNone/>
            </a:pPr>
            <a:r>
              <a:rPr lang="en-US" altLang="en-US" sz="1400" dirty="0">
                <a:solidFill>
                  <a:srgbClr val="000000"/>
                </a:solidFill>
              </a:rPr>
              <a:t>   if (n &lt; 1) return 1;</a:t>
            </a:r>
          </a:p>
          <a:p>
            <a:pPr fontAlgn="base">
              <a:spcBef>
                <a:spcPct val="0"/>
              </a:spcBef>
              <a:spcAft>
                <a:spcPct val="0"/>
              </a:spcAft>
              <a:buClrTx/>
              <a:buSzTx/>
              <a:buNone/>
            </a:pPr>
            <a:r>
              <a:rPr lang="en-US" altLang="en-US" sz="1400" dirty="0">
                <a:solidFill>
                  <a:srgbClr val="000000"/>
                </a:solidFill>
              </a:rPr>
              <a:t>   else return n*Fact(n-1);</a:t>
            </a:r>
          </a:p>
          <a:p>
            <a:pPr fontAlgn="base">
              <a:spcBef>
                <a:spcPct val="0"/>
              </a:spcBef>
              <a:spcAft>
                <a:spcPct val="0"/>
              </a:spcAft>
              <a:buClrTx/>
              <a:buSzTx/>
              <a:buNone/>
            </a:pPr>
            <a:r>
              <a:rPr lang="en-US" altLang="en-US" sz="1400" dirty="0">
                <a:solidFill>
                  <a:srgbClr val="000000"/>
                </a:solidFill>
              </a:rPr>
              <a:t>}</a:t>
            </a:r>
          </a:p>
        </p:txBody>
      </p:sp>
      <p:sp>
        <p:nvSpPr>
          <p:cNvPr id="29702" name="Text Box 9">
            <a:extLst>
              <a:ext uri="{FF2B5EF4-FFF2-40B4-BE49-F238E27FC236}">
                <a16:creationId xmlns:a16="http://schemas.microsoft.com/office/drawing/2014/main" id="{F7EE6886-C0DE-404E-BBC1-16749D3A3ECF}"/>
              </a:ext>
            </a:extLst>
          </p:cNvPr>
          <p:cNvSpPr txBox="1">
            <a:spLocks noChangeArrowheads="1"/>
          </p:cNvSpPr>
          <p:nvPr/>
        </p:nvSpPr>
        <p:spPr bwMode="auto">
          <a:xfrm>
            <a:off x="5057775" y="4786671"/>
            <a:ext cx="6496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fontAlgn="base">
              <a:spcBef>
                <a:spcPct val="0"/>
              </a:spcBef>
              <a:spcAft>
                <a:spcPct val="0"/>
              </a:spcAft>
              <a:buClrTx/>
              <a:buSzTx/>
              <a:buNone/>
            </a:pPr>
            <a:r>
              <a:rPr lang="en-US" altLang="en-US" sz="1800" dirty="0">
                <a:solidFill>
                  <a:srgbClr val="FF0000"/>
                </a:solidFill>
              </a:rPr>
              <a:t>Tail recursion question: is the recursive Fact call tail recursive?</a:t>
            </a:r>
          </a:p>
        </p:txBody>
      </p:sp>
      <p:pic>
        <p:nvPicPr>
          <p:cNvPr id="29703" name="Picture 4" descr="quicksort">
            <a:extLst>
              <a:ext uri="{FF2B5EF4-FFF2-40B4-BE49-F238E27FC236}">
                <a16:creationId xmlns:a16="http://schemas.microsoft.com/office/drawing/2014/main" id="{A11EFC92-08B0-461A-A388-A4A30B402B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700" y="2263993"/>
            <a:ext cx="3238500" cy="131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C2B80244-8EBA-4CED-9312-0CFEDE31DABD}"/>
              </a:ext>
            </a:extLst>
          </p:cNvPr>
          <p:cNvSpPr>
            <a:spLocks noGrp="1" noChangeArrowheads="1"/>
          </p:cNvSpPr>
          <p:nvPr>
            <p:ph type="title"/>
          </p:nvPr>
        </p:nvSpPr>
        <p:spPr/>
        <p:txBody>
          <a:bodyPr/>
          <a:lstStyle/>
          <a:p>
            <a:pPr eaLnBrk="1" hangingPunct="1"/>
            <a:r>
              <a:rPr lang="en-US" altLang="en-US"/>
              <a:t>Problems</a:t>
            </a:r>
          </a:p>
        </p:txBody>
      </p:sp>
      <p:sp>
        <p:nvSpPr>
          <p:cNvPr id="16387" name="Rectangle 3">
            <a:extLst>
              <a:ext uri="{FF2B5EF4-FFF2-40B4-BE49-F238E27FC236}">
                <a16:creationId xmlns:a16="http://schemas.microsoft.com/office/drawing/2014/main" id="{1B9941D7-A42A-44C2-85F7-F849186B0DF2}"/>
              </a:ext>
            </a:extLst>
          </p:cNvPr>
          <p:cNvSpPr>
            <a:spLocks noGrp="1" noChangeArrowheads="1"/>
          </p:cNvSpPr>
          <p:nvPr>
            <p:ph idx="1"/>
          </p:nvPr>
        </p:nvSpPr>
        <p:spPr>
          <a:xfrm>
            <a:off x="2667000" y="1981200"/>
            <a:ext cx="7772400" cy="4114800"/>
          </a:xfrm>
        </p:spPr>
        <p:txBody>
          <a:bodyPr/>
          <a:lstStyle/>
          <a:p>
            <a:pPr eaLnBrk="1" hangingPunct="1">
              <a:defRPr/>
            </a:pPr>
            <a:r>
              <a:rPr lang="en-US" sz="2000" dirty="0"/>
              <a:t>Ex. 7.2-3</a:t>
            </a:r>
          </a:p>
          <a:p>
            <a:pPr eaLnBrk="1" hangingPunct="1">
              <a:defRPr/>
            </a:pPr>
            <a:r>
              <a:rPr lang="en-US" sz="2000" dirty="0"/>
              <a:t>Ex. 7.2-4</a:t>
            </a:r>
          </a:p>
          <a:p>
            <a:pPr eaLnBrk="1" hangingPunct="1">
              <a:defRPr/>
            </a:pPr>
            <a:r>
              <a:rPr lang="en-US" sz="2000" dirty="0"/>
              <a:t>Ex. 7.3-2</a:t>
            </a:r>
          </a:p>
          <a:p>
            <a:pPr eaLnBrk="1" hangingPunct="1">
              <a:defRPr/>
            </a:pPr>
            <a:r>
              <a:rPr lang="en-US" sz="2000" dirty="0"/>
              <a:t>Ex. 7.4-5</a:t>
            </a:r>
          </a:p>
          <a:p>
            <a:pPr marL="0" indent="0">
              <a:buNone/>
              <a:defRPr/>
            </a:pPr>
            <a:r>
              <a:rPr lang="en-US" sz="1800" dirty="0"/>
              <a:t>The running time of quicksort can be improved in practice by taking advantage of the fast running time of insertion sort when its input is “nearly” sorted. When quicksort is called on a </a:t>
            </a:r>
            <a:r>
              <a:rPr lang="en-US" sz="1800" dirty="0" err="1"/>
              <a:t>subarray</a:t>
            </a:r>
            <a:r>
              <a:rPr lang="en-US" sz="1800" dirty="0"/>
              <a:t> with fewer than </a:t>
            </a:r>
            <a:r>
              <a:rPr lang="en-US" sz="1800" i="1" dirty="0"/>
              <a:t>k </a:t>
            </a:r>
            <a:r>
              <a:rPr lang="en-US" sz="1800" dirty="0"/>
              <a:t>elements, let it simply return without sorting the </a:t>
            </a:r>
            <a:r>
              <a:rPr lang="en-US" sz="1800" dirty="0" err="1"/>
              <a:t>subarray</a:t>
            </a:r>
            <a:r>
              <a:rPr lang="en-US" sz="1800" dirty="0"/>
              <a:t>. After the top-level call to quicksort returns, </a:t>
            </a:r>
            <a:r>
              <a:rPr lang="en-US" sz="1800"/>
              <a:t>run insertion sort </a:t>
            </a:r>
            <a:r>
              <a:rPr lang="en-US" sz="1800" dirty="0"/>
              <a:t>on the entire array to finish the sorting process. Argue that this sorting algorithm runs in </a:t>
            </a:r>
            <a:r>
              <a:rPr lang="en-US" sz="1800" i="1" dirty="0"/>
              <a:t>O(</a:t>
            </a:r>
            <a:r>
              <a:rPr lang="en-US" sz="1800" i="1" dirty="0" err="1"/>
              <a:t>nk</a:t>
            </a:r>
            <a:r>
              <a:rPr lang="en-US" sz="1800" i="1" dirty="0"/>
              <a:t> </a:t>
            </a:r>
            <a:r>
              <a:rPr lang="en-US" sz="1800" dirty="0"/>
              <a:t>+</a:t>
            </a:r>
            <a:r>
              <a:rPr lang="en-US" sz="1800" i="1" dirty="0"/>
              <a:t>n </a:t>
            </a:r>
            <a:r>
              <a:rPr lang="en-US" sz="1800" dirty="0" err="1"/>
              <a:t>lg</a:t>
            </a:r>
            <a:r>
              <a:rPr lang="en-US" sz="1800" i="1" dirty="0"/>
              <a:t>(n/k)) </a:t>
            </a:r>
            <a:r>
              <a:rPr lang="en-US" sz="1800" dirty="0"/>
              <a:t>expected time. How should </a:t>
            </a:r>
            <a:r>
              <a:rPr lang="en-US" sz="1800" i="1" dirty="0"/>
              <a:t>k </a:t>
            </a:r>
            <a:r>
              <a:rPr lang="en-US" sz="1800" dirty="0"/>
              <a:t>be picked, both in theory and in practice?</a:t>
            </a:r>
          </a:p>
        </p:txBody>
      </p:sp>
    </p:spTree>
  </p:cSld>
  <p:clrMapOvr>
    <a:masterClrMapping/>
  </p:clrMapOvr>
  <p:transition>
    <p:wipe dir="d"/>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21AC662-4EA5-48C9-9A4D-5C823734C824}"/>
              </a:ext>
            </a:extLst>
          </p:cNvPr>
          <p:cNvSpPr>
            <a:spLocks noGrp="1"/>
          </p:cNvSpPr>
          <p:nvPr>
            <p:ph type="sldNum" sz="quarter" idx="12"/>
          </p:nvPr>
        </p:nvSpPr>
        <p:spPr/>
        <p:txBody>
          <a:bodyPr/>
          <a:lstStyle/>
          <a:p>
            <a:pPr fontAlgn="base">
              <a:spcBef>
                <a:spcPct val="0"/>
              </a:spcBef>
              <a:spcAft>
                <a:spcPct val="0"/>
              </a:spcAft>
            </a:pPr>
            <a:fld id="{C273CFE6-F84D-469E-A497-516F289763C1}" type="slidenum">
              <a:rPr lang="en-US" altLang="en-US">
                <a:solidFill>
                  <a:srgbClr val="000000"/>
                </a:solidFill>
                <a:latin typeface="Arial" panose="020B0604020202020204" pitchFamily="34" charset="0"/>
              </a:rPr>
              <a:pPr fontAlgn="base">
                <a:spcBef>
                  <a:spcPct val="0"/>
                </a:spcBef>
                <a:spcAft>
                  <a:spcPct val="0"/>
                </a:spcAft>
              </a:pPr>
              <a:t>212</a:t>
            </a:fld>
            <a:endParaRPr lang="en-US" altLang="en-US">
              <a:solidFill>
                <a:srgbClr val="000000"/>
              </a:solidFill>
              <a:latin typeface="Arial" panose="020B0604020202020204" pitchFamily="34" charset="0"/>
            </a:endParaRPr>
          </a:p>
        </p:txBody>
      </p:sp>
      <p:sp>
        <p:nvSpPr>
          <p:cNvPr id="301058" name="Rectangle 2">
            <a:extLst>
              <a:ext uri="{FF2B5EF4-FFF2-40B4-BE49-F238E27FC236}">
                <a16:creationId xmlns:a16="http://schemas.microsoft.com/office/drawing/2014/main" id="{22301CC0-6877-44B5-B3AF-4F9A1CA9B6BA}"/>
              </a:ext>
            </a:extLst>
          </p:cNvPr>
          <p:cNvSpPr>
            <a:spLocks noGrp="1" noChangeArrowheads="1"/>
          </p:cNvSpPr>
          <p:nvPr>
            <p:ph type="title"/>
          </p:nvPr>
        </p:nvSpPr>
        <p:spPr/>
        <p:txBody>
          <a:bodyPr/>
          <a:lstStyle/>
          <a:p>
            <a:r>
              <a:rPr lang="en-US" altLang="en-US" dirty="0"/>
              <a:t>Randomizing Quicksort</a:t>
            </a:r>
          </a:p>
        </p:txBody>
      </p:sp>
      <p:sp>
        <p:nvSpPr>
          <p:cNvPr id="301059" name="Rectangle 3">
            <a:extLst>
              <a:ext uri="{FF2B5EF4-FFF2-40B4-BE49-F238E27FC236}">
                <a16:creationId xmlns:a16="http://schemas.microsoft.com/office/drawing/2014/main" id="{07671344-1148-4668-B546-1B1527A99A0C}"/>
              </a:ext>
            </a:extLst>
          </p:cNvPr>
          <p:cNvSpPr>
            <a:spLocks noGrp="1" noChangeArrowheads="1"/>
          </p:cNvSpPr>
          <p:nvPr>
            <p:ph type="body" idx="1"/>
          </p:nvPr>
        </p:nvSpPr>
        <p:spPr/>
        <p:txBody>
          <a:bodyPr/>
          <a:lstStyle/>
          <a:p>
            <a:pPr>
              <a:lnSpc>
                <a:spcPct val="150000"/>
              </a:lnSpc>
            </a:pPr>
            <a:r>
              <a:rPr lang="en-US" altLang="en-US"/>
              <a:t>Randomly permute the elements of the input array before sorting</a:t>
            </a:r>
          </a:p>
          <a:p>
            <a:pPr>
              <a:lnSpc>
                <a:spcPct val="150000"/>
              </a:lnSpc>
            </a:pPr>
            <a:r>
              <a:rPr lang="en-US" altLang="en-US"/>
              <a:t>OR ... modify the PARTITION procedure</a:t>
            </a:r>
          </a:p>
          <a:p>
            <a:pPr lvl="1">
              <a:lnSpc>
                <a:spcPct val="150000"/>
              </a:lnSpc>
            </a:pPr>
            <a:r>
              <a:rPr lang="en-US" altLang="en-US"/>
              <a:t>At each step of the algorithm we exchange element </a:t>
            </a:r>
            <a:r>
              <a:rPr lang="en-US" altLang="en-US">
                <a:latin typeface="Comic Sans MS" panose="030F0702030302020204" pitchFamily="66" charset="0"/>
              </a:rPr>
              <a:t>A[p]</a:t>
            </a:r>
            <a:r>
              <a:rPr lang="en-US" altLang="en-US"/>
              <a:t> with an element chosen at random from </a:t>
            </a:r>
            <a:r>
              <a:rPr lang="en-US" altLang="en-US">
                <a:latin typeface="Comic Sans MS" panose="030F0702030302020204" pitchFamily="66" charset="0"/>
              </a:rPr>
              <a:t>A[p…r]</a:t>
            </a:r>
          </a:p>
          <a:p>
            <a:pPr lvl="1">
              <a:lnSpc>
                <a:spcPct val="150000"/>
              </a:lnSpc>
            </a:pPr>
            <a:r>
              <a:rPr lang="en-US" altLang="en-US"/>
              <a:t>The pivot element </a:t>
            </a:r>
            <a:r>
              <a:rPr lang="en-US" altLang="en-US">
                <a:latin typeface="Comic Sans MS" panose="030F0702030302020204" pitchFamily="66" charset="0"/>
              </a:rPr>
              <a:t>x = A[p]</a:t>
            </a:r>
            <a:r>
              <a:rPr lang="en-US" altLang="en-US"/>
              <a:t> is equally likely to be any one of the </a:t>
            </a:r>
            <a:r>
              <a:rPr lang="en-US" altLang="en-US">
                <a:latin typeface="Comic Sans MS" panose="030F0702030302020204" pitchFamily="66" charset="0"/>
              </a:rPr>
              <a:t>r – p + 1</a:t>
            </a:r>
            <a:r>
              <a:rPr lang="en-US" altLang="en-US"/>
              <a:t> elements of the subarray</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CCEEE879-157C-4CE3-ACEF-4F9A12F2FFB8}"/>
              </a:ext>
            </a:extLst>
          </p:cNvPr>
          <p:cNvSpPr>
            <a:spLocks noGrp="1"/>
          </p:cNvSpPr>
          <p:nvPr>
            <p:ph type="sldNum" sz="quarter" idx="12"/>
          </p:nvPr>
        </p:nvSpPr>
        <p:spPr/>
        <p:txBody>
          <a:bodyPr/>
          <a:lstStyle/>
          <a:p>
            <a:pPr fontAlgn="base">
              <a:spcBef>
                <a:spcPct val="0"/>
              </a:spcBef>
              <a:spcAft>
                <a:spcPct val="0"/>
              </a:spcAft>
            </a:pPr>
            <a:fld id="{504C7647-E09D-451B-99D3-64D8C2498E09}" type="slidenum">
              <a:rPr lang="en-US" altLang="en-US">
                <a:solidFill>
                  <a:srgbClr val="000000"/>
                </a:solidFill>
                <a:latin typeface="Arial" panose="020B0604020202020204" pitchFamily="34" charset="0"/>
              </a:rPr>
              <a:pPr fontAlgn="base">
                <a:spcBef>
                  <a:spcPct val="0"/>
                </a:spcBef>
                <a:spcAft>
                  <a:spcPct val="0"/>
                </a:spcAft>
              </a:pPr>
              <a:t>213</a:t>
            </a:fld>
            <a:endParaRPr lang="en-US" altLang="en-US">
              <a:solidFill>
                <a:srgbClr val="000000"/>
              </a:solidFill>
              <a:latin typeface="Arial" panose="020B0604020202020204" pitchFamily="34" charset="0"/>
            </a:endParaRPr>
          </a:p>
        </p:txBody>
      </p:sp>
      <p:sp>
        <p:nvSpPr>
          <p:cNvPr id="302082" name="Rectangle 2">
            <a:extLst>
              <a:ext uri="{FF2B5EF4-FFF2-40B4-BE49-F238E27FC236}">
                <a16:creationId xmlns:a16="http://schemas.microsoft.com/office/drawing/2014/main" id="{2DFB4BB4-467E-4B4A-A07C-0FDD46E0B28F}"/>
              </a:ext>
            </a:extLst>
          </p:cNvPr>
          <p:cNvSpPr>
            <a:spLocks noGrp="1" noChangeArrowheads="1"/>
          </p:cNvSpPr>
          <p:nvPr>
            <p:ph type="title"/>
          </p:nvPr>
        </p:nvSpPr>
        <p:spPr/>
        <p:txBody>
          <a:bodyPr/>
          <a:lstStyle/>
          <a:p>
            <a:r>
              <a:rPr lang="en-US" altLang="en-US"/>
              <a:t>Randomized Algorithms</a:t>
            </a:r>
          </a:p>
        </p:txBody>
      </p:sp>
      <p:sp>
        <p:nvSpPr>
          <p:cNvPr id="302083" name="Rectangle 3">
            <a:extLst>
              <a:ext uri="{FF2B5EF4-FFF2-40B4-BE49-F238E27FC236}">
                <a16:creationId xmlns:a16="http://schemas.microsoft.com/office/drawing/2014/main" id="{67187AFC-FC7A-441D-808A-EFD3BD242B14}"/>
              </a:ext>
            </a:extLst>
          </p:cNvPr>
          <p:cNvSpPr>
            <a:spLocks noGrp="1" noChangeArrowheads="1"/>
          </p:cNvSpPr>
          <p:nvPr>
            <p:ph type="body" idx="1"/>
          </p:nvPr>
        </p:nvSpPr>
        <p:spPr/>
        <p:txBody>
          <a:bodyPr/>
          <a:lstStyle/>
          <a:p>
            <a:pPr>
              <a:lnSpc>
                <a:spcPct val="120000"/>
              </a:lnSpc>
            </a:pPr>
            <a:r>
              <a:rPr lang="en-US" altLang="en-US"/>
              <a:t>No input can elicit worst case behavior</a:t>
            </a:r>
          </a:p>
          <a:p>
            <a:pPr lvl="1">
              <a:lnSpc>
                <a:spcPct val="120000"/>
              </a:lnSpc>
            </a:pPr>
            <a:r>
              <a:rPr lang="en-US" altLang="en-US"/>
              <a:t>Worst case occurs only if we get “unlucky” numbers from the random number generator</a:t>
            </a:r>
          </a:p>
          <a:p>
            <a:pPr>
              <a:lnSpc>
                <a:spcPct val="120000"/>
              </a:lnSpc>
            </a:pPr>
            <a:r>
              <a:rPr lang="en-US" altLang="en-US"/>
              <a:t>Worst case becomes less likely</a:t>
            </a:r>
          </a:p>
          <a:p>
            <a:pPr lvl="1">
              <a:lnSpc>
                <a:spcPct val="120000"/>
              </a:lnSpc>
            </a:pPr>
            <a:r>
              <a:rPr lang="en-US" altLang="en-US"/>
              <a:t>Randomization can</a:t>
            </a:r>
            <a:r>
              <a:rPr lang="en-US" altLang="en-US" u="sng"/>
              <a:t> NOT</a:t>
            </a:r>
            <a:r>
              <a:rPr lang="en-US" altLang="en-US"/>
              <a:t> eliminate the worst-case but it can make it less likely!</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4EE6950-995E-4C84-94B8-234EF97726F4}"/>
              </a:ext>
            </a:extLst>
          </p:cNvPr>
          <p:cNvSpPr>
            <a:spLocks noGrp="1"/>
          </p:cNvSpPr>
          <p:nvPr>
            <p:ph type="sldNum" sz="quarter" idx="12"/>
          </p:nvPr>
        </p:nvSpPr>
        <p:spPr/>
        <p:txBody>
          <a:bodyPr/>
          <a:lstStyle/>
          <a:p>
            <a:pPr fontAlgn="base">
              <a:spcBef>
                <a:spcPct val="0"/>
              </a:spcBef>
              <a:spcAft>
                <a:spcPct val="0"/>
              </a:spcAft>
            </a:pPr>
            <a:fld id="{5BF6CA71-A6BE-40ED-9C10-3B80A071E2B4}" type="slidenum">
              <a:rPr lang="en-US" altLang="en-US">
                <a:solidFill>
                  <a:srgbClr val="000000"/>
                </a:solidFill>
                <a:latin typeface="Arial" panose="020B0604020202020204" pitchFamily="34" charset="0"/>
              </a:rPr>
              <a:pPr fontAlgn="base">
                <a:spcBef>
                  <a:spcPct val="0"/>
                </a:spcBef>
                <a:spcAft>
                  <a:spcPct val="0"/>
                </a:spcAft>
              </a:pPr>
              <a:t>214</a:t>
            </a:fld>
            <a:endParaRPr lang="en-US" altLang="en-US">
              <a:solidFill>
                <a:srgbClr val="000000"/>
              </a:solidFill>
              <a:latin typeface="Arial" panose="020B0604020202020204" pitchFamily="34" charset="0"/>
            </a:endParaRPr>
          </a:p>
        </p:txBody>
      </p:sp>
      <p:sp>
        <p:nvSpPr>
          <p:cNvPr id="303106" name="Rectangle 2">
            <a:extLst>
              <a:ext uri="{FF2B5EF4-FFF2-40B4-BE49-F238E27FC236}">
                <a16:creationId xmlns:a16="http://schemas.microsoft.com/office/drawing/2014/main" id="{E8B223DD-DF60-4B64-97D1-F3B0160B537A}"/>
              </a:ext>
            </a:extLst>
          </p:cNvPr>
          <p:cNvSpPr>
            <a:spLocks noGrp="1" noChangeArrowheads="1"/>
          </p:cNvSpPr>
          <p:nvPr>
            <p:ph type="title"/>
          </p:nvPr>
        </p:nvSpPr>
        <p:spPr>
          <a:xfrm>
            <a:off x="1865314" y="100013"/>
            <a:ext cx="8345487" cy="906462"/>
          </a:xfrm>
        </p:spPr>
        <p:txBody>
          <a:bodyPr/>
          <a:lstStyle/>
          <a:p>
            <a:r>
              <a:rPr lang="en-US" altLang="en-US"/>
              <a:t>Randomized PARTITION</a:t>
            </a:r>
          </a:p>
        </p:txBody>
      </p:sp>
      <p:sp>
        <p:nvSpPr>
          <p:cNvPr id="303107" name="Rectangle 3">
            <a:extLst>
              <a:ext uri="{FF2B5EF4-FFF2-40B4-BE49-F238E27FC236}">
                <a16:creationId xmlns:a16="http://schemas.microsoft.com/office/drawing/2014/main" id="{2AAAAE4D-4029-466D-A05B-0F4A6606D0F3}"/>
              </a:ext>
            </a:extLst>
          </p:cNvPr>
          <p:cNvSpPr>
            <a:spLocks noGrp="1" noChangeArrowheads="1"/>
          </p:cNvSpPr>
          <p:nvPr>
            <p:ph type="body" idx="1"/>
          </p:nvPr>
        </p:nvSpPr>
        <p:spPr/>
        <p:txBody>
          <a:bodyPr/>
          <a:lstStyle/>
          <a:p>
            <a:pPr>
              <a:buFontTx/>
              <a:buNone/>
            </a:pPr>
            <a:endParaRPr lang="en-US" altLang="en-US"/>
          </a:p>
          <a:p>
            <a:pPr>
              <a:lnSpc>
                <a:spcPct val="200000"/>
              </a:lnSpc>
              <a:buFontTx/>
              <a:buNone/>
            </a:pPr>
            <a:r>
              <a:rPr lang="en-US" altLang="en-US">
                <a:solidFill>
                  <a:srgbClr val="DD0111"/>
                </a:solidFill>
                <a:latin typeface="Monotype Corsiva" panose="03010101010201010101" pitchFamily="66" charset="0"/>
              </a:rPr>
              <a:t>Alg.:</a:t>
            </a:r>
            <a:r>
              <a:rPr lang="en-US" altLang="en-US"/>
              <a:t> RANDOMIZED-PARTITION</a:t>
            </a:r>
            <a:r>
              <a:rPr lang="en-US" altLang="en-US">
                <a:latin typeface="Comic Sans MS" panose="030F0702030302020204" pitchFamily="66" charset="0"/>
              </a:rPr>
              <a:t>(A, p, r)</a:t>
            </a:r>
          </a:p>
          <a:p>
            <a:pPr>
              <a:lnSpc>
                <a:spcPct val="200000"/>
              </a:lnSpc>
              <a:buFontTx/>
              <a:buNone/>
            </a:pPr>
            <a:r>
              <a:rPr lang="en-US" altLang="en-US" i="1"/>
              <a:t>		</a:t>
            </a:r>
            <a:r>
              <a:rPr lang="en-US" altLang="en-US">
                <a:latin typeface="Comic Sans MS" panose="030F0702030302020204" pitchFamily="66" charset="0"/>
              </a:rPr>
              <a:t>i ← </a:t>
            </a:r>
            <a:r>
              <a:rPr lang="en-US" altLang="en-US"/>
              <a:t>RANDOM</a:t>
            </a:r>
            <a:r>
              <a:rPr lang="en-US" altLang="en-US">
                <a:latin typeface="Comic Sans MS" panose="030F0702030302020204" pitchFamily="66" charset="0"/>
              </a:rPr>
              <a:t>(p, r)</a:t>
            </a:r>
          </a:p>
          <a:p>
            <a:pPr>
              <a:lnSpc>
                <a:spcPct val="200000"/>
              </a:lnSpc>
              <a:buFontTx/>
              <a:buNone/>
            </a:pPr>
            <a:r>
              <a:rPr lang="en-US" altLang="en-US"/>
              <a:t>		exchange </a:t>
            </a:r>
            <a:r>
              <a:rPr lang="en-US" altLang="en-US">
                <a:latin typeface="Comic Sans MS" panose="030F0702030302020204" pitchFamily="66" charset="0"/>
              </a:rPr>
              <a:t>A[p] ↔ A[i]</a:t>
            </a:r>
          </a:p>
          <a:p>
            <a:pPr>
              <a:lnSpc>
                <a:spcPct val="200000"/>
              </a:lnSpc>
              <a:buFontTx/>
              <a:buNone/>
            </a:pPr>
            <a:r>
              <a:rPr lang="en-US" altLang="en-US" b="1"/>
              <a:t>		return </a:t>
            </a:r>
            <a:r>
              <a:rPr lang="en-US" altLang="en-US"/>
              <a:t>PARTITION</a:t>
            </a:r>
            <a:r>
              <a:rPr lang="en-US" altLang="en-US">
                <a:latin typeface="Comic Sans MS" panose="030F0702030302020204" pitchFamily="66" charset="0"/>
              </a:rPr>
              <a:t>(A, p, r)</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1E2D9EB-C14A-4F86-B0DF-AB91C5CE3775}"/>
              </a:ext>
            </a:extLst>
          </p:cNvPr>
          <p:cNvSpPr>
            <a:spLocks noGrp="1"/>
          </p:cNvSpPr>
          <p:nvPr>
            <p:ph type="sldNum" sz="quarter" idx="12"/>
          </p:nvPr>
        </p:nvSpPr>
        <p:spPr/>
        <p:txBody>
          <a:bodyPr/>
          <a:lstStyle/>
          <a:p>
            <a:pPr fontAlgn="base">
              <a:spcBef>
                <a:spcPct val="0"/>
              </a:spcBef>
              <a:spcAft>
                <a:spcPct val="0"/>
              </a:spcAft>
            </a:pPr>
            <a:fld id="{EC0751C0-E9DA-49FC-9D7E-718CEAB00917}" type="slidenum">
              <a:rPr lang="en-US" altLang="en-US">
                <a:solidFill>
                  <a:srgbClr val="000000"/>
                </a:solidFill>
                <a:latin typeface="Arial" panose="020B0604020202020204" pitchFamily="34" charset="0"/>
              </a:rPr>
              <a:pPr fontAlgn="base">
                <a:spcBef>
                  <a:spcPct val="0"/>
                </a:spcBef>
                <a:spcAft>
                  <a:spcPct val="0"/>
                </a:spcAft>
              </a:pPr>
              <a:t>215</a:t>
            </a:fld>
            <a:endParaRPr lang="en-US" altLang="en-US">
              <a:solidFill>
                <a:srgbClr val="000000"/>
              </a:solidFill>
              <a:latin typeface="Arial" panose="020B0604020202020204" pitchFamily="34" charset="0"/>
            </a:endParaRPr>
          </a:p>
        </p:txBody>
      </p:sp>
      <p:sp>
        <p:nvSpPr>
          <p:cNvPr id="304130" name="Rectangle 2">
            <a:extLst>
              <a:ext uri="{FF2B5EF4-FFF2-40B4-BE49-F238E27FC236}">
                <a16:creationId xmlns:a16="http://schemas.microsoft.com/office/drawing/2014/main" id="{8374C516-82FE-4645-9552-153F0FEB8949}"/>
              </a:ext>
            </a:extLst>
          </p:cNvPr>
          <p:cNvSpPr>
            <a:spLocks noGrp="1" noChangeArrowheads="1"/>
          </p:cNvSpPr>
          <p:nvPr>
            <p:ph type="title"/>
          </p:nvPr>
        </p:nvSpPr>
        <p:spPr/>
        <p:txBody>
          <a:bodyPr/>
          <a:lstStyle/>
          <a:p>
            <a:r>
              <a:rPr lang="en-US" altLang="en-US"/>
              <a:t>Randomized Quicksort</a:t>
            </a:r>
          </a:p>
        </p:txBody>
      </p:sp>
      <p:sp>
        <p:nvSpPr>
          <p:cNvPr id="304131" name="Rectangle 3">
            <a:extLst>
              <a:ext uri="{FF2B5EF4-FFF2-40B4-BE49-F238E27FC236}">
                <a16:creationId xmlns:a16="http://schemas.microsoft.com/office/drawing/2014/main" id="{5F99046E-6B2E-46AF-BABC-699CC0B4B80E}"/>
              </a:ext>
            </a:extLst>
          </p:cNvPr>
          <p:cNvSpPr>
            <a:spLocks noGrp="1" noChangeArrowheads="1"/>
          </p:cNvSpPr>
          <p:nvPr>
            <p:ph type="body" idx="1"/>
          </p:nvPr>
        </p:nvSpPr>
        <p:spPr>
          <a:xfrm>
            <a:off x="1676401" y="1524001"/>
            <a:ext cx="8564563" cy="4767263"/>
          </a:xfrm>
        </p:spPr>
        <p:txBody>
          <a:bodyPr/>
          <a:lstStyle/>
          <a:p>
            <a:pPr>
              <a:buFontTx/>
              <a:buNone/>
            </a:pPr>
            <a:r>
              <a:rPr lang="en-US" altLang="en-US">
                <a:solidFill>
                  <a:srgbClr val="DD0111"/>
                </a:solidFill>
                <a:latin typeface="Monotype Corsiva" panose="03010101010201010101" pitchFamily="66" charset="0"/>
              </a:rPr>
              <a:t>Alg. :</a:t>
            </a:r>
            <a:r>
              <a:rPr lang="en-US" altLang="en-US"/>
              <a:t> RANDOMIZED-QUICKSORT</a:t>
            </a:r>
            <a:r>
              <a:rPr lang="en-US" altLang="en-US">
                <a:latin typeface="Comic Sans MS" panose="030F0702030302020204" pitchFamily="66" charset="0"/>
              </a:rPr>
              <a:t>(A, p, r)</a:t>
            </a:r>
          </a:p>
          <a:p>
            <a:pPr>
              <a:lnSpc>
                <a:spcPct val="200000"/>
              </a:lnSpc>
              <a:buFontTx/>
              <a:buNone/>
            </a:pPr>
            <a:r>
              <a:rPr lang="en-US" altLang="en-US" b="1"/>
              <a:t>		if </a:t>
            </a:r>
            <a:r>
              <a:rPr lang="en-US" altLang="en-US">
                <a:latin typeface="Comic Sans MS" panose="030F0702030302020204" pitchFamily="66" charset="0"/>
              </a:rPr>
              <a:t>p &lt; r</a:t>
            </a:r>
          </a:p>
          <a:p>
            <a:pPr>
              <a:lnSpc>
                <a:spcPct val="200000"/>
              </a:lnSpc>
              <a:buFontTx/>
              <a:buNone/>
            </a:pPr>
            <a:r>
              <a:rPr lang="en-US" altLang="en-US" b="1"/>
              <a:t>		then </a:t>
            </a:r>
            <a:r>
              <a:rPr lang="en-US" altLang="en-US">
                <a:latin typeface="Comic Sans MS" panose="030F0702030302020204" pitchFamily="66" charset="0"/>
              </a:rPr>
              <a:t>q ←</a:t>
            </a:r>
            <a:r>
              <a:rPr lang="en-US" altLang="en-US"/>
              <a:t> RANDOMIZED-PARTITION</a:t>
            </a:r>
            <a:r>
              <a:rPr lang="en-US" altLang="en-US">
                <a:latin typeface="Comic Sans MS" panose="030F0702030302020204" pitchFamily="66" charset="0"/>
              </a:rPr>
              <a:t>(A, p, r)</a:t>
            </a:r>
          </a:p>
          <a:p>
            <a:pPr>
              <a:lnSpc>
                <a:spcPct val="200000"/>
              </a:lnSpc>
              <a:buFontTx/>
              <a:buNone/>
            </a:pPr>
            <a:r>
              <a:rPr lang="en-US" altLang="en-US"/>
              <a:t>			RANDOMIZED-QUICKSORT</a:t>
            </a:r>
            <a:r>
              <a:rPr lang="en-US" altLang="en-US">
                <a:latin typeface="Comic Sans MS" panose="030F0702030302020204" pitchFamily="66" charset="0"/>
              </a:rPr>
              <a:t>(A, p, q)</a:t>
            </a:r>
          </a:p>
          <a:p>
            <a:pPr>
              <a:lnSpc>
                <a:spcPct val="200000"/>
              </a:lnSpc>
              <a:buFontTx/>
              <a:buNone/>
            </a:pPr>
            <a:r>
              <a:rPr lang="en-US" altLang="en-US"/>
              <a:t>			RANDOMIZED-QUICKSORT</a:t>
            </a:r>
            <a:r>
              <a:rPr lang="en-US" altLang="en-US">
                <a:latin typeface="Comic Sans MS" panose="030F0702030302020204" pitchFamily="66" charset="0"/>
              </a:rPr>
              <a:t>(A, q + 1, r)</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EEF6F19F-2246-4599-BA43-298D14BDC3CF}"/>
              </a:ext>
            </a:extLst>
          </p:cNvPr>
          <p:cNvSpPr>
            <a:spLocks noGrp="1"/>
          </p:cNvSpPr>
          <p:nvPr>
            <p:ph type="sldNum" sz="quarter" idx="12"/>
          </p:nvPr>
        </p:nvSpPr>
        <p:spPr/>
        <p:txBody>
          <a:bodyPr/>
          <a:lstStyle/>
          <a:p>
            <a:pPr fontAlgn="base">
              <a:spcBef>
                <a:spcPct val="0"/>
              </a:spcBef>
              <a:spcAft>
                <a:spcPct val="0"/>
              </a:spcAft>
            </a:pPr>
            <a:fld id="{7939E2C5-8160-48AD-91E5-3B67416F14EA}" type="slidenum">
              <a:rPr lang="en-US" altLang="en-US">
                <a:solidFill>
                  <a:srgbClr val="000000"/>
                </a:solidFill>
                <a:latin typeface="Arial" panose="020B0604020202020204" pitchFamily="34" charset="0"/>
              </a:rPr>
              <a:pPr fontAlgn="base">
                <a:spcBef>
                  <a:spcPct val="0"/>
                </a:spcBef>
                <a:spcAft>
                  <a:spcPct val="0"/>
                </a:spcAft>
              </a:pPr>
              <a:t>216</a:t>
            </a:fld>
            <a:endParaRPr lang="en-US" altLang="en-US">
              <a:solidFill>
                <a:srgbClr val="000000"/>
              </a:solidFill>
              <a:latin typeface="Arial" panose="020B0604020202020204" pitchFamily="34" charset="0"/>
            </a:endParaRPr>
          </a:p>
        </p:txBody>
      </p:sp>
      <p:sp>
        <p:nvSpPr>
          <p:cNvPr id="305154" name="Rectangle 2">
            <a:extLst>
              <a:ext uri="{FF2B5EF4-FFF2-40B4-BE49-F238E27FC236}">
                <a16:creationId xmlns:a16="http://schemas.microsoft.com/office/drawing/2014/main" id="{1EBE0417-DCE9-4955-80B6-C1BFDBF23FAB}"/>
              </a:ext>
            </a:extLst>
          </p:cNvPr>
          <p:cNvSpPr>
            <a:spLocks noGrp="1" noChangeArrowheads="1"/>
          </p:cNvSpPr>
          <p:nvPr>
            <p:ph type="title"/>
          </p:nvPr>
        </p:nvSpPr>
        <p:spPr/>
        <p:txBody>
          <a:bodyPr/>
          <a:lstStyle/>
          <a:p>
            <a:r>
              <a:rPr lang="en-US" altLang="en-US" sz="3600"/>
              <a:t>Formal Worst-Case </a:t>
            </a:r>
            <a:br>
              <a:rPr lang="en-US" altLang="en-US" sz="3600"/>
            </a:br>
            <a:r>
              <a:rPr lang="en-US" altLang="en-US" sz="3600"/>
              <a:t>Analysis of Quicksort</a:t>
            </a:r>
          </a:p>
        </p:txBody>
      </p:sp>
      <p:sp>
        <p:nvSpPr>
          <p:cNvPr id="305155" name="Rectangle 3">
            <a:extLst>
              <a:ext uri="{FF2B5EF4-FFF2-40B4-BE49-F238E27FC236}">
                <a16:creationId xmlns:a16="http://schemas.microsoft.com/office/drawing/2014/main" id="{17FED031-3E66-4522-9BE2-20C848C97B74}"/>
              </a:ext>
            </a:extLst>
          </p:cNvPr>
          <p:cNvSpPr>
            <a:spLocks noGrp="1" noChangeArrowheads="1"/>
          </p:cNvSpPr>
          <p:nvPr>
            <p:ph type="body" idx="1"/>
          </p:nvPr>
        </p:nvSpPr>
        <p:spPr>
          <a:xfrm>
            <a:off x="1874838" y="1143000"/>
            <a:ext cx="8640762" cy="5334000"/>
          </a:xfrm>
        </p:spPr>
        <p:txBody>
          <a:bodyPr/>
          <a:lstStyle/>
          <a:p>
            <a:pPr>
              <a:lnSpc>
                <a:spcPct val="150000"/>
              </a:lnSpc>
            </a:pPr>
            <a:r>
              <a:rPr lang="en-US" altLang="en-US"/>
              <a:t>T(n) = worst-case running time</a:t>
            </a:r>
          </a:p>
          <a:p>
            <a:pPr>
              <a:buFontTx/>
              <a:buNone/>
            </a:pPr>
            <a:r>
              <a:rPr lang="en-US" altLang="en-US"/>
              <a:t>		T(n) = max (T(q) + T(n-q)) + </a:t>
            </a:r>
            <a:r>
              <a:rPr lang="en-US" altLang="en-US">
                <a:sym typeface="Symbol" panose="05050102010706020507" pitchFamily="18" charset="2"/>
              </a:rPr>
              <a:t>(n)</a:t>
            </a:r>
          </a:p>
          <a:p>
            <a:pPr>
              <a:buFontTx/>
              <a:buNone/>
            </a:pPr>
            <a:r>
              <a:rPr lang="en-US" altLang="en-US">
                <a:sym typeface="Symbol" panose="05050102010706020507" pitchFamily="18" charset="2"/>
              </a:rPr>
              <a:t>		  	</a:t>
            </a:r>
            <a:r>
              <a:rPr lang="en-US" altLang="en-US" baseline="30000">
                <a:sym typeface="Symbol" panose="05050102010706020507" pitchFamily="18" charset="2"/>
              </a:rPr>
              <a:t>1 </a:t>
            </a:r>
            <a:r>
              <a:rPr lang="en-US" altLang="en-US" baseline="30000">
                <a:cs typeface="Arial" panose="020B0604020202020204" pitchFamily="34" charset="0"/>
                <a:sym typeface="Symbol" panose="05050102010706020507" pitchFamily="18" charset="2"/>
              </a:rPr>
              <a:t>≤ q ≤ n-1</a:t>
            </a:r>
          </a:p>
          <a:p>
            <a:r>
              <a:rPr lang="en-US" altLang="en-US"/>
              <a:t>Use substitution method to show that the running time of Quicksort is O(n</a:t>
            </a:r>
            <a:r>
              <a:rPr lang="en-US" altLang="en-US" baseline="30000"/>
              <a:t>2</a:t>
            </a:r>
            <a:r>
              <a:rPr lang="en-US" altLang="en-US"/>
              <a:t>)</a:t>
            </a:r>
          </a:p>
          <a:p>
            <a:pPr>
              <a:lnSpc>
                <a:spcPct val="150000"/>
              </a:lnSpc>
            </a:pPr>
            <a:r>
              <a:rPr lang="en-US" altLang="en-US">
                <a:cs typeface="Arial" panose="020B0604020202020204" pitchFamily="34" charset="0"/>
                <a:sym typeface="Symbol" panose="05050102010706020507" pitchFamily="18" charset="2"/>
              </a:rPr>
              <a:t>Guess T(n) = O(</a:t>
            </a:r>
            <a:r>
              <a:rPr lang="en-US" altLang="en-US"/>
              <a:t>n</a:t>
            </a:r>
            <a:r>
              <a:rPr lang="en-US" altLang="en-US" baseline="30000"/>
              <a:t>2</a:t>
            </a:r>
            <a:r>
              <a:rPr lang="en-US" altLang="en-US">
                <a:cs typeface="Arial" panose="020B0604020202020204" pitchFamily="34" charset="0"/>
                <a:sym typeface="Symbol" panose="05050102010706020507" pitchFamily="18" charset="2"/>
              </a:rPr>
              <a:t>) </a:t>
            </a:r>
          </a:p>
          <a:p>
            <a:pPr lvl="1">
              <a:lnSpc>
                <a:spcPct val="150000"/>
              </a:lnSpc>
            </a:pPr>
            <a:r>
              <a:rPr lang="en-US" altLang="en-US">
                <a:cs typeface="Arial" panose="020B0604020202020204" pitchFamily="34" charset="0"/>
                <a:sym typeface="Symbol" panose="05050102010706020507" pitchFamily="18" charset="2"/>
              </a:rPr>
              <a:t>Induction goal: T(n) ≤ cn</a:t>
            </a:r>
            <a:r>
              <a:rPr lang="en-US" altLang="en-US" baseline="30000">
                <a:cs typeface="Arial" panose="020B0604020202020204" pitchFamily="34" charset="0"/>
                <a:sym typeface="Symbol" panose="05050102010706020507" pitchFamily="18" charset="2"/>
              </a:rPr>
              <a:t>2</a:t>
            </a:r>
            <a:endParaRPr lang="en-US" altLang="en-US">
              <a:cs typeface="Arial" panose="020B0604020202020204" pitchFamily="34" charset="0"/>
              <a:sym typeface="Symbol" panose="05050102010706020507" pitchFamily="18" charset="2"/>
            </a:endParaRPr>
          </a:p>
          <a:p>
            <a:pPr lvl="1">
              <a:lnSpc>
                <a:spcPct val="150000"/>
              </a:lnSpc>
            </a:pPr>
            <a:r>
              <a:rPr lang="en-US" altLang="en-US">
                <a:cs typeface="Arial" panose="020B0604020202020204" pitchFamily="34" charset="0"/>
                <a:sym typeface="Symbol" panose="05050102010706020507" pitchFamily="18" charset="2"/>
              </a:rPr>
              <a:t>Induction hypothesis: T(k) ≤ ck</a:t>
            </a:r>
            <a:r>
              <a:rPr lang="en-US" altLang="en-US" baseline="30000">
                <a:cs typeface="Arial" panose="020B0604020202020204" pitchFamily="34" charset="0"/>
                <a:sym typeface="Symbol" panose="05050102010706020507" pitchFamily="18" charset="2"/>
              </a:rPr>
              <a:t>2</a:t>
            </a:r>
            <a:r>
              <a:rPr lang="en-US" altLang="en-US">
                <a:cs typeface="Arial" panose="020B0604020202020204" pitchFamily="34" charset="0"/>
                <a:sym typeface="Symbol" panose="05050102010706020507" pitchFamily="18" charset="2"/>
              </a:rPr>
              <a:t> for any k</a:t>
            </a:r>
            <a:r>
              <a:rPr lang="en-US" altLang="en-US" baseline="30000">
                <a:cs typeface="Arial" panose="020B0604020202020204" pitchFamily="34" charset="0"/>
                <a:sym typeface="Symbol" panose="05050102010706020507" pitchFamily="18" charset="2"/>
              </a:rPr>
              <a:t> </a:t>
            </a:r>
            <a:r>
              <a:rPr lang="en-US" altLang="en-US">
                <a:cs typeface="Arial" panose="020B0604020202020204" pitchFamily="34" charset="0"/>
                <a:sym typeface="Symbol" panose="05050102010706020507" pitchFamily="18" charset="2"/>
              </a:rPr>
              <a:t>&lt; n</a:t>
            </a: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B515BBB9-B77B-4BD1-8BA0-8EA69CE5547F}"/>
              </a:ext>
            </a:extLst>
          </p:cNvPr>
          <p:cNvSpPr>
            <a:spLocks noGrp="1"/>
          </p:cNvSpPr>
          <p:nvPr>
            <p:ph type="sldNum" sz="quarter" idx="12"/>
          </p:nvPr>
        </p:nvSpPr>
        <p:spPr/>
        <p:txBody>
          <a:bodyPr/>
          <a:lstStyle/>
          <a:p>
            <a:pPr fontAlgn="base">
              <a:spcBef>
                <a:spcPct val="0"/>
              </a:spcBef>
              <a:spcAft>
                <a:spcPct val="0"/>
              </a:spcAft>
            </a:pPr>
            <a:fld id="{42C80731-D849-409F-B68B-E3C94237F6BD}" type="slidenum">
              <a:rPr lang="en-US" altLang="en-US">
                <a:solidFill>
                  <a:srgbClr val="000000"/>
                </a:solidFill>
                <a:latin typeface="Arial" panose="020B0604020202020204" pitchFamily="34" charset="0"/>
              </a:rPr>
              <a:pPr fontAlgn="base">
                <a:spcBef>
                  <a:spcPct val="0"/>
                </a:spcBef>
                <a:spcAft>
                  <a:spcPct val="0"/>
                </a:spcAft>
              </a:pPr>
              <a:t>217</a:t>
            </a:fld>
            <a:endParaRPr lang="en-US" altLang="en-US">
              <a:solidFill>
                <a:srgbClr val="000000"/>
              </a:solidFill>
              <a:latin typeface="Arial" panose="020B0604020202020204" pitchFamily="34" charset="0"/>
            </a:endParaRPr>
          </a:p>
        </p:txBody>
      </p:sp>
      <p:sp>
        <p:nvSpPr>
          <p:cNvPr id="306178" name="Rectangle 2">
            <a:extLst>
              <a:ext uri="{FF2B5EF4-FFF2-40B4-BE49-F238E27FC236}">
                <a16:creationId xmlns:a16="http://schemas.microsoft.com/office/drawing/2014/main" id="{BC9DCC95-7743-4E20-A429-EA96DEC8F31B}"/>
              </a:ext>
            </a:extLst>
          </p:cNvPr>
          <p:cNvSpPr>
            <a:spLocks noGrp="1" noChangeArrowheads="1"/>
          </p:cNvSpPr>
          <p:nvPr>
            <p:ph type="title"/>
          </p:nvPr>
        </p:nvSpPr>
        <p:spPr/>
        <p:txBody>
          <a:bodyPr/>
          <a:lstStyle/>
          <a:p>
            <a:r>
              <a:rPr lang="en-US" altLang="en-US"/>
              <a:t>Worst-Case Analysis of Quicksort</a:t>
            </a:r>
          </a:p>
        </p:txBody>
      </p:sp>
      <p:sp>
        <p:nvSpPr>
          <p:cNvPr id="306179" name="Rectangle 3">
            <a:extLst>
              <a:ext uri="{FF2B5EF4-FFF2-40B4-BE49-F238E27FC236}">
                <a16:creationId xmlns:a16="http://schemas.microsoft.com/office/drawing/2014/main" id="{95FEB279-4A05-4188-A992-FCC19C9F9830}"/>
              </a:ext>
            </a:extLst>
          </p:cNvPr>
          <p:cNvSpPr>
            <a:spLocks noGrp="1" noChangeArrowheads="1"/>
          </p:cNvSpPr>
          <p:nvPr>
            <p:ph type="body" idx="1"/>
          </p:nvPr>
        </p:nvSpPr>
        <p:spPr/>
        <p:txBody>
          <a:bodyPr/>
          <a:lstStyle/>
          <a:p>
            <a:r>
              <a:rPr lang="en-US" altLang="en-US" sz="2400">
                <a:cs typeface="Arial" panose="020B0604020202020204" pitchFamily="34" charset="0"/>
                <a:sym typeface="Symbol" panose="05050102010706020507" pitchFamily="18" charset="2"/>
              </a:rPr>
              <a:t>Proof of induction goal:</a:t>
            </a:r>
          </a:p>
          <a:p>
            <a:pPr>
              <a:buFontTx/>
              <a:buNone/>
            </a:pPr>
            <a:r>
              <a:rPr lang="en-US" altLang="en-US" sz="2400">
                <a:cs typeface="Arial" panose="020B0604020202020204" pitchFamily="34" charset="0"/>
                <a:sym typeface="Symbol" panose="05050102010706020507" pitchFamily="18" charset="2"/>
              </a:rPr>
              <a:t>	T(n) ≤ </a:t>
            </a:r>
            <a:r>
              <a:rPr lang="en-US" altLang="en-US" sz="2400"/>
              <a:t>max (cq</a:t>
            </a:r>
            <a:r>
              <a:rPr lang="en-US" altLang="en-US" sz="2400" baseline="30000"/>
              <a:t>2</a:t>
            </a:r>
            <a:r>
              <a:rPr lang="en-US" altLang="en-US" sz="2400"/>
              <a:t> + c(n-q)</a:t>
            </a:r>
            <a:r>
              <a:rPr lang="en-US" altLang="en-US" sz="2400" baseline="30000"/>
              <a:t>2</a:t>
            </a:r>
            <a:r>
              <a:rPr lang="en-US" altLang="en-US" sz="2400"/>
              <a:t>) + </a:t>
            </a:r>
            <a:r>
              <a:rPr lang="en-US" altLang="en-US" sz="2400">
                <a:sym typeface="Symbol" panose="05050102010706020507" pitchFamily="18" charset="2"/>
              </a:rPr>
              <a:t>(n) =</a:t>
            </a:r>
          </a:p>
          <a:p>
            <a:pPr>
              <a:buFontTx/>
              <a:buNone/>
            </a:pPr>
            <a:r>
              <a:rPr lang="en-US" altLang="en-US" sz="2400">
                <a:sym typeface="Symbol" panose="05050102010706020507" pitchFamily="18" charset="2"/>
              </a:rPr>
              <a:t>		  </a:t>
            </a:r>
            <a:r>
              <a:rPr lang="en-US" altLang="en-US" sz="2400" baseline="30000">
                <a:sym typeface="Symbol" panose="05050102010706020507" pitchFamily="18" charset="2"/>
              </a:rPr>
              <a:t>1 </a:t>
            </a:r>
            <a:r>
              <a:rPr lang="en-US" altLang="en-US" sz="2400" baseline="30000">
                <a:cs typeface="Arial" panose="020B0604020202020204" pitchFamily="34" charset="0"/>
                <a:sym typeface="Symbol" panose="05050102010706020507" pitchFamily="18" charset="2"/>
              </a:rPr>
              <a:t>≤ q ≤ n-1</a:t>
            </a:r>
            <a:endParaRPr lang="en-US" altLang="en-US" sz="2400">
              <a:cs typeface="Arial" panose="020B0604020202020204" pitchFamily="34" charset="0"/>
              <a:sym typeface="Symbol" panose="05050102010706020507" pitchFamily="18" charset="2"/>
            </a:endParaRPr>
          </a:p>
          <a:p>
            <a:pPr>
              <a:buFontTx/>
              <a:buNone/>
            </a:pPr>
            <a:r>
              <a:rPr lang="en-US" altLang="en-US" sz="2400">
                <a:cs typeface="Arial" panose="020B0604020202020204" pitchFamily="34" charset="0"/>
                <a:sym typeface="Symbol" panose="05050102010706020507" pitchFamily="18" charset="2"/>
              </a:rPr>
              <a:t>		= </a:t>
            </a:r>
            <a:r>
              <a:rPr lang="en-US" altLang="en-US" sz="2400">
                <a:sym typeface="Symbol" panose="05050102010706020507" pitchFamily="18" charset="2"/>
              </a:rPr>
              <a:t>c  </a:t>
            </a:r>
            <a:r>
              <a:rPr lang="en-US" altLang="en-US" sz="2400"/>
              <a:t>max (q</a:t>
            </a:r>
            <a:r>
              <a:rPr lang="en-US" altLang="en-US" sz="2400" baseline="30000"/>
              <a:t>2</a:t>
            </a:r>
            <a:r>
              <a:rPr lang="en-US" altLang="en-US" sz="2400"/>
              <a:t> + (n-q)</a:t>
            </a:r>
            <a:r>
              <a:rPr lang="en-US" altLang="en-US" sz="2400" baseline="30000"/>
              <a:t>2</a:t>
            </a:r>
            <a:r>
              <a:rPr lang="en-US" altLang="en-US" sz="2400"/>
              <a:t>) + </a:t>
            </a:r>
            <a:r>
              <a:rPr lang="en-US" altLang="en-US" sz="2400">
                <a:sym typeface="Symbol" panose="05050102010706020507" pitchFamily="18" charset="2"/>
              </a:rPr>
              <a:t>(n)</a:t>
            </a:r>
          </a:p>
          <a:p>
            <a:pPr>
              <a:buFontTx/>
              <a:buNone/>
            </a:pPr>
            <a:r>
              <a:rPr lang="en-US" altLang="en-US" sz="2400">
                <a:sym typeface="Symbol" panose="05050102010706020507" pitchFamily="18" charset="2"/>
              </a:rPr>
              <a:t>		      </a:t>
            </a:r>
            <a:r>
              <a:rPr lang="en-US" altLang="en-US" sz="2400" baseline="30000">
                <a:sym typeface="Symbol" panose="05050102010706020507" pitchFamily="18" charset="2"/>
              </a:rPr>
              <a:t>1 </a:t>
            </a:r>
            <a:r>
              <a:rPr lang="en-US" altLang="en-US" sz="2400" baseline="30000">
                <a:cs typeface="Arial" panose="020B0604020202020204" pitchFamily="34" charset="0"/>
                <a:sym typeface="Symbol" panose="05050102010706020507" pitchFamily="18" charset="2"/>
              </a:rPr>
              <a:t>≤ q ≤ n-1</a:t>
            </a:r>
            <a:endParaRPr lang="en-US" altLang="en-US" sz="2400">
              <a:sym typeface="Symbol" panose="05050102010706020507" pitchFamily="18" charset="2"/>
            </a:endParaRPr>
          </a:p>
          <a:p>
            <a:r>
              <a:rPr lang="en-US" altLang="en-US" sz="2400"/>
              <a:t>The expression q</a:t>
            </a:r>
            <a:r>
              <a:rPr lang="en-US" altLang="en-US" sz="2400" baseline="30000"/>
              <a:t>2</a:t>
            </a:r>
            <a:r>
              <a:rPr lang="en-US" altLang="en-US" sz="2400"/>
              <a:t> + (n-q)</a:t>
            </a:r>
            <a:r>
              <a:rPr lang="en-US" altLang="en-US" sz="2400" baseline="30000"/>
              <a:t>2</a:t>
            </a:r>
            <a:r>
              <a:rPr lang="en-US" altLang="en-US" sz="2400"/>
              <a:t> achieves a maximum over the range </a:t>
            </a:r>
            <a:r>
              <a:rPr lang="en-US" altLang="en-US" sz="2400">
                <a:sym typeface="Symbol" panose="05050102010706020507" pitchFamily="18" charset="2"/>
              </a:rPr>
              <a:t>1 </a:t>
            </a:r>
            <a:r>
              <a:rPr lang="en-US" altLang="en-US" sz="2400">
                <a:cs typeface="Arial" panose="020B0604020202020204" pitchFamily="34" charset="0"/>
                <a:sym typeface="Symbol" panose="05050102010706020507" pitchFamily="18" charset="2"/>
              </a:rPr>
              <a:t>≤ q ≤ n-1 at one of the endpoints</a:t>
            </a:r>
          </a:p>
          <a:p>
            <a:endParaRPr lang="en-US" altLang="en-US" sz="2400"/>
          </a:p>
          <a:p>
            <a:pPr>
              <a:buFontTx/>
              <a:buNone/>
            </a:pPr>
            <a:r>
              <a:rPr lang="en-US" altLang="en-US" sz="2400"/>
              <a:t>	max (q</a:t>
            </a:r>
            <a:r>
              <a:rPr lang="en-US" altLang="en-US" sz="2400" baseline="30000"/>
              <a:t>2</a:t>
            </a:r>
            <a:r>
              <a:rPr lang="en-US" altLang="en-US" sz="2400"/>
              <a:t> + (n - q)</a:t>
            </a:r>
            <a:r>
              <a:rPr lang="en-US" altLang="en-US" sz="2400" baseline="30000"/>
              <a:t>2</a:t>
            </a:r>
            <a:r>
              <a:rPr lang="en-US" altLang="en-US" sz="2400"/>
              <a:t>) =</a:t>
            </a:r>
            <a:r>
              <a:rPr lang="en-US" altLang="en-US" sz="2400">
                <a:cs typeface="Arial" panose="020B0604020202020204" pitchFamily="34" charset="0"/>
              </a:rPr>
              <a:t> 1</a:t>
            </a:r>
            <a:r>
              <a:rPr lang="en-US" altLang="en-US" sz="2400" baseline="30000">
                <a:cs typeface="Arial" panose="020B0604020202020204" pitchFamily="34" charset="0"/>
              </a:rPr>
              <a:t>2</a:t>
            </a:r>
            <a:r>
              <a:rPr lang="en-US" altLang="en-US" sz="2400">
                <a:cs typeface="Arial" panose="020B0604020202020204" pitchFamily="34" charset="0"/>
              </a:rPr>
              <a:t> + (n - 1)</a:t>
            </a:r>
            <a:r>
              <a:rPr lang="en-US" altLang="en-US" sz="2400" baseline="30000">
                <a:cs typeface="Arial" panose="020B0604020202020204" pitchFamily="34" charset="0"/>
              </a:rPr>
              <a:t>2</a:t>
            </a:r>
            <a:r>
              <a:rPr lang="en-US" altLang="en-US" sz="2400">
                <a:cs typeface="Arial" panose="020B0604020202020204" pitchFamily="34" charset="0"/>
              </a:rPr>
              <a:t> = n</a:t>
            </a:r>
            <a:r>
              <a:rPr lang="en-US" altLang="en-US" sz="2400" baseline="30000">
                <a:cs typeface="Arial" panose="020B0604020202020204" pitchFamily="34" charset="0"/>
              </a:rPr>
              <a:t>2</a:t>
            </a:r>
            <a:r>
              <a:rPr lang="en-US" altLang="en-US" sz="2400">
                <a:cs typeface="Arial" panose="020B0604020202020204" pitchFamily="34" charset="0"/>
              </a:rPr>
              <a:t> – 2(n – 1) </a:t>
            </a:r>
            <a:endParaRPr lang="en-US" altLang="en-US" sz="2400">
              <a:cs typeface="Arial" panose="020B0604020202020204" pitchFamily="34" charset="0"/>
              <a:sym typeface="Symbol" panose="05050102010706020507" pitchFamily="18" charset="2"/>
            </a:endParaRPr>
          </a:p>
          <a:p>
            <a:pPr>
              <a:buFontTx/>
              <a:buNone/>
            </a:pPr>
            <a:r>
              <a:rPr lang="en-US" altLang="en-US" sz="2400" baseline="30000">
                <a:sym typeface="Symbol" panose="05050102010706020507" pitchFamily="18" charset="2"/>
              </a:rPr>
              <a:t>   1 </a:t>
            </a:r>
            <a:r>
              <a:rPr lang="en-US" altLang="en-US" sz="2400" baseline="30000">
                <a:cs typeface="Arial" panose="020B0604020202020204" pitchFamily="34" charset="0"/>
                <a:sym typeface="Symbol" panose="05050102010706020507" pitchFamily="18" charset="2"/>
              </a:rPr>
              <a:t>≤ q ≤ n-1</a:t>
            </a:r>
          </a:p>
          <a:p>
            <a:pPr>
              <a:buFontTx/>
              <a:buNone/>
            </a:pPr>
            <a:r>
              <a:rPr lang="en-US" altLang="en-US" sz="2400">
                <a:cs typeface="Arial" panose="020B0604020202020204" pitchFamily="34" charset="0"/>
                <a:sym typeface="Symbol" panose="05050102010706020507" pitchFamily="18" charset="2"/>
              </a:rPr>
              <a:t>	T(n) </a:t>
            </a:r>
            <a:r>
              <a:rPr lang="en-US" altLang="en-US" sz="2400">
                <a:cs typeface="Arial" panose="020B0604020202020204" pitchFamily="34" charset="0"/>
              </a:rPr>
              <a:t>≤ cn</a:t>
            </a:r>
            <a:r>
              <a:rPr lang="en-US" altLang="en-US" sz="2400" baseline="30000">
                <a:cs typeface="Arial" panose="020B0604020202020204" pitchFamily="34" charset="0"/>
              </a:rPr>
              <a:t>2</a:t>
            </a:r>
            <a:r>
              <a:rPr lang="en-US" altLang="en-US" sz="2400">
                <a:cs typeface="Arial" panose="020B0604020202020204" pitchFamily="34" charset="0"/>
              </a:rPr>
              <a:t> – 2c(n – 1) + </a:t>
            </a:r>
            <a:r>
              <a:rPr lang="en-US" altLang="en-US" sz="2400">
                <a:sym typeface="Symbol" panose="05050102010706020507" pitchFamily="18" charset="2"/>
              </a:rPr>
              <a:t>(n)</a:t>
            </a:r>
          </a:p>
          <a:p>
            <a:pPr>
              <a:buFontTx/>
              <a:buNone/>
            </a:pPr>
            <a:r>
              <a:rPr lang="en-US" altLang="en-US" sz="2400">
                <a:sym typeface="Symbol" panose="05050102010706020507" pitchFamily="18" charset="2"/>
              </a:rPr>
              <a:t>		 </a:t>
            </a:r>
            <a:r>
              <a:rPr lang="en-US" altLang="en-US" sz="2400">
                <a:cs typeface="Arial" panose="020B0604020202020204" pitchFamily="34" charset="0"/>
              </a:rPr>
              <a:t>≤ cn</a:t>
            </a:r>
            <a:r>
              <a:rPr lang="en-US" altLang="en-US" sz="2400" baseline="30000">
                <a:cs typeface="Arial" panose="020B0604020202020204" pitchFamily="34" charset="0"/>
              </a:rPr>
              <a:t>2</a:t>
            </a:r>
            <a:endParaRPr lang="en-US" altLang="en-US" sz="2400">
              <a:cs typeface="Arial" panose="020B0604020202020204" pitchFamily="34" charset="0"/>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5">
            <a:extLst>
              <a:ext uri="{FF2B5EF4-FFF2-40B4-BE49-F238E27FC236}">
                <a16:creationId xmlns:a16="http://schemas.microsoft.com/office/drawing/2014/main" id="{1C5837B0-F41B-4D1D-B982-1D333C2EE284}"/>
              </a:ext>
            </a:extLst>
          </p:cNvPr>
          <p:cNvSpPr>
            <a:spLocks noGrp="1"/>
          </p:cNvSpPr>
          <p:nvPr>
            <p:ph type="sldNum" sz="quarter" idx="12"/>
          </p:nvPr>
        </p:nvSpPr>
        <p:spPr/>
        <p:txBody>
          <a:bodyPr/>
          <a:lstStyle/>
          <a:p>
            <a:pPr fontAlgn="base">
              <a:spcBef>
                <a:spcPct val="0"/>
              </a:spcBef>
              <a:spcAft>
                <a:spcPct val="0"/>
              </a:spcAft>
            </a:pPr>
            <a:fld id="{D6F4BBB2-F324-4D22-92BC-1DF8DEF580ED}" type="slidenum">
              <a:rPr lang="en-US" altLang="en-US">
                <a:solidFill>
                  <a:srgbClr val="000000"/>
                </a:solidFill>
                <a:latin typeface="Arial" panose="020B0604020202020204" pitchFamily="34" charset="0"/>
              </a:rPr>
              <a:pPr fontAlgn="base">
                <a:spcBef>
                  <a:spcPct val="0"/>
                </a:spcBef>
                <a:spcAft>
                  <a:spcPct val="0"/>
                </a:spcAft>
              </a:pPr>
              <a:t>218</a:t>
            </a:fld>
            <a:endParaRPr lang="en-US" altLang="en-US">
              <a:solidFill>
                <a:srgbClr val="000000"/>
              </a:solidFill>
              <a:latin typeface="Arial" panose="020B0604020202020204" pitchFamily="34" charset="0"/>
            </a:endParaRPr>
          </a:p>
        </p:txBody>
      </p:sp>
      <p:sp>
        <p:nvSpPr>
          <p:cNvPr id="346114" name="Rectangle 2">
            <a:extLst>
              <a:ext uri="{FF2B5EF4-FFF2-40B4-BE49-F238E27FC236}">
                <a16:creationId xmlns:a16="http://schemas.microsoft.com/office/drawing/2014/main" id="{CC01EF96-3C92-4F7C-8D43-3A949D3175A1}"/>
              </a:ext>
            </a:extLst>
          </p:cNvPr>
          <p:cNvSpPr>
            <a:spLocks noGrp="1" noChangeArrowheads="1"/>
          </p:cNvSpPr>
          <p:nvPr>
            <p:ph type="title"/>
          </p:nvPr>
        </p:nvSpPr>
        <p:spPr/>
        <p:txBody>
          <a:bodyPr/>
          <a:lstStyle/>
          <a:p>
            <a:r>
              <a:rPr lang="en-US" altLang="en-US"/>
              <a:t>Revisit Partitioning</a:t>
            </a:r>
          </a:p>
        </p:txBody>
      </p:sp>
      <p:sp>
        <p:nvSpPr>
          <p:cNvPr id="346115" name="Rectangle 3">
            <a:extLst>
              <a:ext uri="{FF2B5EF4-FFF2-40B4-BE49-F238E27FC236}">
                <a16:creationId xmlns:a16="http://schemas.microsoft.com/office/drawing/2014/main" id="{F4956078-F2E4-47A2-9B5E-877395BE6392}"/>
              </a:ext>
            </a:extLst>
          </p:cNvPr>
          <p:cNvSpPr>
            <a:spLocks noGrp="1" noChangeArrowheads="1"/>
          </p:cNvSpPr>
          <p:nvPr>
            <p:ph type="body" idx="1"/>
          </p:nvPr>
        </p:nvSpPr>
        <p:spPr/>
        <p:txBody>
          <a:bodyPr/>
          <a:lstStyle/>
          <a:p>
            <a:pPr>
              <a:lnSpc>
                <a:spcPct val="140000"/>
              </a:lnSpc>
            </a:pPr>
            <a:r>
              <a:rPr lang="en-US" altLang="en-US"/>
              <a:t>Hoare’s partition</a:t>
            </a:r>
          </a:p>
          <a:p>
            <a:pPr lvl="1">
              <a:lnSpc>
                <a:spcPct val="140000"/>
              </a:lnSpc>
            </a:pPr>
            <a:r>
              <a:rPr lang="en-US" altLang="en-US"/>
              <a:t>Select a pivot element </a:t>
            </a:r>
            <a:r>
              <a:rPr lang="en-US" altLang="en-US">
                <a:latin typeface="Comic Sans MS" panose="030F0702030302020204" pitchFamily="66" charset="0"/>
              </a:rPr>
              <a:t>x</a:t>
            </a:r>
            <a:r>
              <a:rPr lang="en-US" altLang="en-US"/>
              <a:t> around which to partition</a:t>
            </a:r>
          </a:p>
          <a:p>
            <a:pPr lvl="1">
              <a:lnSpc>
                <a:spcPct val="140000"/>
              </a:lnSpc>
            </a:pPr>
            <a:r>
              <a:rPr lang="en-US" altLang="en-US"/>
              <a:t>Grows two regions</a:t>
            </a:r>
          </a:p>
          <a:p>
            <a:pPr>
              <a:lnSpc>
                <a:spcPct val="140000"/>
              </a:lnSpc>
              <a:spcBef>
                <a:spcPct val="0"/>
              </a:spcBef>
              <a:buFontTx/>
              <a:buNone/>
            </a:pPr>
            <a:r>
              <a:rPr lang="en-US" altLang="en-US" sz="1800">
                <a:solidFill>
                  <a:schemeClr val="tx1"/>
                </a:solidFill>
                <a:latin typeface="Comic Sans MS" panose="030F0702030302020204" pitchFamily="66" charset="0"/>
              </a:rPr>
              <a:t>		</a:t>
            </a:r>
            <a:r>
              <a:rPr lang="en-US" altLang="en-US" sz="2400">
                <a:solidFill>
                  <a:schemeClr val="tx1"/>
                </a:solidFill>
                <a:latin typeface="Comic Sans MS" panose="030F0702030302020204" pitchFamily="66" charset="0"/>
              </a:rPr>
              <a:t>A[p…i] </a:t>
            </a:r>
            <a:r>
              <a:rPr lang="en-US" altLang="en-US" sz="2400">
                <a:solidFill>
                  <a:schemeClr val="tx1"/>
                </a:solidFill>
                <a:latin typeface="Comic Sans MS" panose="030F0702030302020204" pitchFamily="66" charset="0"/>
                <a:sym typeface="Symbol" panose="05050102010706020507" pitchFamily="18" charset="2"/>
              </a:rPr>
              <a:t></a:t>
            </a:r>
            <a:r>
              <a:rPr lang="en-US" altLang="en-US" sz="2400">
                <a:solidFill>
                  <a:schemeClr val="tx1"/>
                </a:solidFill>
                <a:latin typeface="Comic Sans MS" panose="030F0702030302020204" pitchFamily="66" charset="0"/>
              </a:rPr>
              <a:t> x </a:t>
            </a:r>
          </a:p>
          <a:p>
            <a:pPr>
              <a:lnSpc>
                <a:spcPct val="140000"/>
              </a:lnSpc>
              <a:spcBef>
                <a:spcPct val="0"/>
              </a:spcBef>
              <a:buFontTx/>
              <a:buNone/>
            </a:pPr>
            <a:r>
              <a:rPr lang="en-US" altLang="en-US" sz="2400">
                <a:solidFill>
                  <a:schemeClr val="tx1"/>
                </a:solidFill>
                <a:latin typeface="Comic Sans MS" panose="030F0702030302020204" pitchFamily="66" charset="0"/>
                <a:sym typeface="Symbol" panose="05050102010706020507" pitchFamily="18" charset="2"/>
              </a:rPr>
              <a:t>		x  </a:t>
            </a:r>
            <a:r>
              <a:rPr lang="en-US" altLang="en-US" sz="2400">
                <a:solidFill>
                  <a:schemeClr val="tx1"/>
                </a:solidFill>
                <a:latin typeface="Comic Sans MS" panose="030F0702030302020204" pitchFamily="66" charset="0"/>
              </a:rPr>
              <a:t>A[j…r]</a:t>
            </a:r>
            <a:endParaRPr lang="en-US" altLang="en-US" sz="2400"/>
          </a:p>
        </p:txBody>
      </p:sp>
      <p:grpSp>
        <p:nvGrpSpPr>
          <p:cNvPr id="346116" name="Group 4">
            <a:extLst>
              <a:ext uri="{FF2B5EF4-FFF2-40B4-BE49-F238E27FC236}">
                <a16:creationId xmlns:a16="http://schemas.microsoft.com/office/drawing/2014/main" id="{5C071392-0360-47D4-BC48-D9D14D7C5197}"/>
              </a:ext>
            </a:extLst>
          </p:cNvPr>
          <p:cNvGrpSpPr>
            <a:grpSpLocks/>
          </p:cNvGrpSpPr>
          <p:nvPr/>
        </p:nvGrpSpPr>
        <p:grpSpPr bwMode="auto">
          <a:xfrm>
            <a:off x="6708776" y="3265488"/>
            <a:ext cx="3306763" cy="423862"/>
            <a:chOff x="480" y="1152"/>
            <a:chExt cx="2083" cy="267"/>
          </a:xfrm>
        </p:grpSpPr>
        <p:sp>
          <p:nvSpPr>
            <p:cNvPr id="346117" name="Rectangle 5">
              <a:extLst>
                <a:ext uri="{FF2B5EF4-FFF2-40B4-BE49-F238E27FC236}">
                  <a16:creationId xmlns:a16="http://schemas.microsoft.com/office/drawing/2014/main" id="{D64DC66A-55D0-4C8C-B82E-79EB3C81D7FB}"/>
                </a:ext>
              </a:extLst>
            </p:cNvPr>
            <p:cNvSpPr>
              <a:spLocks noChangeArrowheads="1"/>
            </p:cNvSpPr>
            <p:nvPr/>
          </p:nvSpPr>
          <p:spPr bwMode="auto">
            <a:xfrm>
              <a:off x="2303" y="1152"/>
              <a:ext cx="260" cy="267"/>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6118" name="Rectangle 6">
              <a:extLst>
                <a:ext uri="{FF2B5EF4-FFF2-40B4-BE49-F238E27FC236}">
                  <a16:creationId xmlns:a16="http://schemas.microsoft.com/office/drawing/2014/main" id="{A7B2651F-F20E-422D-B61D-3033B34CC42F}"/>
                </a:ext>
              </a:extLst>
            </p:cNvPr>
            <p:cNvSpPr>
              <a:spLocks noChangeArrowheads="1"/>
            </p:cNvSpPr>
            <p:nvPr/>
          </p:nvSpPr>
          <p:spPr bwMode="auto">
            <a:xfrm>
              <a:off x="2042" y="1152"/>
              <a:ext cx="261" cy="267"/>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6119" name="Rectangle 7">
              <a:extLst>
                <a:ext uri="{FF2B5EF4-FFF2-40B4-BE49-F238E27FC236}">
                  <a16:creationId xmlns:a16="http://schemas.microsoft.com/office/drawing/2014/main" id="{47783F22-0539-4188-BE20-C7660DA01917}"/>
                </a:ext>
              </a:extLst>
            </p:cNvPr>
            <p:cNvSpPr>
              <a:spLocks noChangeArrowheads="1"/>
            </p:cNvSpPr>
            <p:nvPr/>
          </p:nvSpPr>
          <p:spPr bwMode="auto">
            <a:xfrm>
              <a:off x="1782" y="1152"/>
              <a:ext cx="260" cy="267"/>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6120" name="Rectangle 8">
              <a:extLst>
                <a:ext uri="{FF2B5EF4-FFF2-40B4-BE49-F238E27FC236}">
                  <a16:creationId xmlns:a16="http://schemas.microsoft.com/office/drawing/2014/main" id="{FEFE0BBA-FF22-45FB-8A6B-EA2D007D8FE9}"/>
                </a:ext>
              </a:extLst>
            </p:cNvPr>
            <p:cNvSpPr>
              <a:spLocks noChangeArrowheads="1"/>
            </p:cNvSpPr>
            <p:nvPr/>
          </p:nvSpPr>
          <p:spPr bwMode="auto">
            <a:xfrm>
              <a:off x="1522" y="1152"/>
              <a:ext cx="260" cy="26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6121" name="Rectangle 9">
              <a:extLst>
                <a:ext uri="{FF2B5EF4-FFF2-40B4-BE49-F238E27FC236}">
                  <a16:creationId xmlns:a16="http://schemas.microsoft.com/office/drawing/2014/main" id="{4B8A1249-2FC9-4A1E-8373-184D1B3DD00C}"/>
                </a:ext>
              </a:extLst>
            </p:cNvPr>
            <p:cNvSpPr>
              <a:spLocks noChangeArrowheads="1"/>
            </p:cNvSpPr>
            <p:nvPr/>
          </p:nvSpPr>
          <p:spPr bwMode="auto">
            <a:xfrm>
              <a:off x="1261" y="1152"/>
              <a:ext cx="261" cy="26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6122" name="Rectangle 10">
              <a:extLst>
                <a:ext uri="{FF2B5EF4-FFF2-40B4-BE49-F238E27FC236}">
                  <a16:creationId xmlns:a16="http://schemas.microsoft.com/office/drawing/2014/main" id="{F9BD5DAA-FE8C-4C64-9ED8-3ACEFF05FB53}"/>
                </a:ext>
              </a:extLst>
            </p:cNvPr>
            <p:cNvSpPr>
              <a:spLocks noChangeArrowheads="1"/>
            </p:cNvSpPr>
            <p:nvPr/>
          </p:nvSpPr>
          <p:spPr bwMode="auto">
            <a:xfrm>
              <a:off x="1001" y="1152"/>
              <a:ext cx="260"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6123" name="Rectangle 11">
              <a:extLst>
                <a:ext uri="{FF2B5EF4-FFF2-40B4-BE49-F238E27FC236}">
                  <a16:creationId xmlns:a16="http://schemas.microsoft.com/office/drawing/2014/main" id="{012296D8-88D6-4AA8-8CC3-5EDB6F0CAC3B}"/>
                </a:ext>
              </a:extLst>
            </p:cNvPr>
            <p:cNvSpPr>
              <a:spLocks noChangeArrowheads="1"/>
            </p:cNvSpPr>
            <p:nvPr/>
          </p:nvSpPr>
          <p:spPr bwMode="auto">
            <a:xfrm>
              <a:off x="740" y="1152"/>
              <a:ext cx="261"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6124" name="Rectangle 12">
              <a:extLst>
                <a:ext uri="{FF2B5EF4-FFF2-40B4-BE49-F238E27FC236}">
                  <a16:creationId xmlns:a16="http://schemas.microsoft.com/office/drawing/2014/main" id="{BE7983D6-80D8-420D-9801-57448632B554}"/>
                </a:ext>
              </a:extLst>
            </p:cNvPr>
            <p:cNvSpPr>
              <a:spLocks noChangeArrowheads="1"/>
            </p:cNvSpPr>
            <p:nvPr/>
          </p:nvSpPr>
          <p:spPr bwMode="auto">
            <a:xfrm>
              <a:off x="480" y="1152"/>
              <a:ext cx="260"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6125" name="Line 13">
              <a:extLst>
                <a:ext uri="{FF2B5EF4-FFF2-40B4-BE49-F238E27FC236}">
                  <a16:creationId xmlns:a16="http://schemas.microsoft.com/office/drawing/2014/main" id="{1F715D6A-EC24-49E4-A84F-82BD04FBB49B}"/>
                </a:ext>
              </a:extLst>
            </p:cNvPr>
            <p:cNvSpPr>
              <a:spLocks noChangeShapeType="1"/>
            </p:cNvSpPr>
            <p:nvPr/>
          </p:nvSpPr>
          <p:spPr bwMode="auto">
            <a:xfrm>
              <a:off x="480" y="1152"/>
              <a:ext cx="208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46126" name="Line 14">
              <a:extLst>
                <a:ext uri="{FF2B5EF4-FFF2-40B4-BE49-F238E27FC236}">
                  <a16:creationId xmlns:a16="http://schemas.microsoft.com/office/drawing/2014/main" id="{9F770159-9AE1-4AD1-9E82-3012798A8A82}"/>
                </a:ext>
              </a:extLst>
            </p:cNvPr>
            <p:cNvSpPr>
              <a:spLocks noChangeShapeType="1"/>
            </p:cNvSpPr>
            <p:nvPr/>
          </p:nvSpPr>
          <p:spPr bwMode="auto">
            <a:xfrm>
              <a:off x="480" y="1419"/>
              <a:ext cx="208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46127" name="Line 15">
              <a:extLst>
                <a:ext uri="{FF2B5EF4-FFF2-40B4-BE49-F238E27FC236}">
                  <a16:creationId xmlns:a16="http://schemas.microsoft.com/office/drawing/2014/main" id="{498692C5-4096-43C9-971D-5D530DB755A8}"/>
                </a:ext>
              </a:extLst>
            </p:cNvPr>
            <p:cNvSpPr>
              <a:spLocks noChangeShapeType="1"/>
            </p:cNvSpPr>
            <p:nvPr/>
          </p:nvSpPr>
          <p:spPr bwMode="auto">
            <a:xfrm>
              <a:off x="480" y="115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46128" name="Line 16">
              <a:extLst>
                <a:ext uri="{FF2B5EF4-FFF2-40B4-BE49-F238E27FC236}">
                  <a16:creationId xmlns:a16="http://schemas.microsoft.com/office/drawing/2014/main" id="{EFC77671-091F-4349-BFD7-F649C5546753}"/>
                </a:ext>
              </a:extLst>
            </p:cNvPr>
            <p:cNvSpPr>
              <a:spLocks noChangeShapeType="1"/>
            </p:cNvSpPr>
            <p:nvPr/>
          </p:nvSpPr>
          <p:spPr bwMode="auto">
            <a:xfrm>
              <a:off x="740" y="115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46129" name="Line 17">
              <a:extLst>
                <a:ext uri="{FF2B5EF4-FFF2-40B4-BE49-F238E27FC236}">
                  <a16:creationId xmlns:a16="http://schemas.microsoft.com/office/drawing/2014/main" id="{78923EF7-1508-4E42-96AB-924B8193C4B2}"/>
                </a:ext>
              </a:extLst>
            </p:cNvPr>
            <p:cNvSpPr>
              <a:spLocks noChangeShapeType="1"/>
            </p:cNvSpPr>
            <p:nvPr/>
          </p:nvSpPr>
          <p:spPr bwMode="auto">
            <a:xfrm>
              <a:off x="1001" y="115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46130" name="Line 18">
              <a:extLst>
                <a:ext uri="{FF2B5EF4-FFF2-40B4-BE49-F238E27FC236}">
                  <a16:creationId xmlns:a16="http://schemas.microsoft.com/office/drawing/2014/main" id="{2F87AA38-C575-4BA8-80E6-BF58B0CB4024}"/>
                </a:ext>
              </a:extLst>
            </p:cNvPr>
            <p:cNvSpPr>
              <a:spLocks noChangeShapeType="1"/>
            </p:cNvSpPr>
            <p:nvPr/>
          </p:nvSpPr>
          <p:spPr bwMode="auto">
            <a:xfrm>
              <a:off x="1261" y="115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46131" name="Line 19">
              <a:extLst>
                <a:ext uri="{FF2B5EF4-FFF2-40B4-BE49-F238E27FC236}">
                  <a16:creationId xmlns:a16="http://schemas.microsoft.com/office/drawing/2014/main" id="{69B5A6AA-E7F6-4F91-AEC7-2B543AB60CF1}"/>
                </a:ext>
              </a:extLst>
            </p:cNvPr>
            <p:cNvSpPr>
              <a:spLocks noChangeShapeType="1"/>
            </p:cNvSpPr>
            <p:nvPr/>
          </p:nvSpPr>
          <p:spPr bwMode="auto">
            <a:xfrm>
              <a:off x="1522" y="115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46132" name="Line 20">
              <a:extLst>
                <a:ext uri="{FF2B5EF4-FFF2-40B4-BE49-F238E27FC236}">
                  <a16:creationId xmlns:a16="http://schemas.microsoft.com/office/drawing/2014/main" id="{ABC680F6-B12D-423A-8D94-D2033B750A45}"/>
                </a:ext>
              </a:extLst>
            </p:cNvPr>
            <p:cNvSpPr>
              <a:spLocks noChangeShapeType="1"/>
            </p:cNvSpPr>
            <p:nvPr/>
          </p:nvSpPr>
          <p:spPr bwMode="auto">
            <a:xfrm>
              <a:off x="1782" y="115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46133" name="Line 21">
              <a:extLst>
                <a:ext uri="{FF2B5EF4-FFF2-40B4-BE49-F238E27FC236}">
                  <a16:creationId xmlns:a16="http://schemas.microsoft.com/office/drawing/2014/main" id="{3B706EFB-ADC7-4106-9B77-A23FBC899E2C}"/>
                </a:ext>
              </a:extLst>
            </p:cNvPr>
            <p:cNvSpPr>
              <a:spLocks noChangeShapeType="1"/>
            </p:cNvSpPr>
            <p:nvPr/>
          </p:nvSpPr>
          <p:spPr bwMode="auto">
            <a:xfrm>
              <a:off x="2042" y="115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46134" name="Line 22">
              <a:extLst>
                <a:ext uri="{FF2B5EF4-FFF2-40B4-BE49-F238E27FC236}">
                  <a16:creationId xmlns:a16="http://schemas.microsoft.com/office/drawing/2014/main" id="{1CBFCE8E-1E38-45F2-B373-E9AF0786AC1F}"/>
                </a:ext>
              </a:extLst>
            </p:cNvPr>
            <p:cNvSpPr>
              <a:spLocks noChangeShapeType="1"/>
            </p:cNvSpPr>
            <p:nvPr/>
          </p:nvSpPr>
          <p:spPr bwMode="auto">
            <a:xfrm>
              <a:off x="2303" y="115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46135" name="Line 23">
              <a:extLst>
                <a:ext uri="{FF2B5EF4-FFF2-40B4-BE49-F238E27FC236}">
                  <a16:creationId xmlns:a16="http://schemas.microsoft.com/office/drawing/2014/main" id="{4B6F930F-E287-4654-942F-E92D4D19C920}"/>
                </a:ext>
              </a:extLst>
            </p:cNvPr>
            <p:cNvSpPr>
              <a:spLocks noChangeShapeType="1"/>
            </p:cNvSpPr>
            <p:nvPr/>
          </p:nvSpPr>
          <p:spPr bwMode="auto">
            <a:xfrm>
              <a:off x="2563" y="115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grpSp>
      <p:sp>
        <p:nvSpPr>
          <p:cNvPr id="346136" name="AutoShape 24">
            <a:extLst>
              <a:ext uri="{FF2B5EF4-FFF2-40B4-BE49-F238E27FC236}">
                <a16:creationId xmlns:a16="http://schemas.microsoft.com/office/drawing/2014/main" id="{43861669-B00C-493C-827D-EA1C584C5101}"/>
              </a:ext>
            </a:extLst>
          </p:cNvPr>
          <p:cNvSpPr>
            <a:spLocks/>
          </p:cNvSpPr>
          <p:nvPr/>
        </p:nvSpPr>
        <p:spPr bwMode="auto">
          <a:xfrm rot="5400000">
            <a:off x="7253288" y="2522538"/>
            <a:ext cx="174625" cy="1244600"/>
          </a:xfrm>
          <a:prstGeom prst="leftBrace">
            <a:avLst>
              <a:gd name="adj1" fmla="val 5939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6137" name="AutoShape 25">
            <a:extLst>
              <a:ext uri="{FF2B5EF4-FFF2-40B4-BE49-F238E27FC236}">
                <a16:creationId xmlns:a16="http://schemas.microsoft.com/office/drawing/2014/main" id="{E2187BB7-0DE7-41C0-9A52-F8CF4F56F852}"/>
              </a:ext>
            </a:extLst>
          </p:cNvPr>
          <p:cNvSpPr>
            <a:spLocks/>
          </p:cNvSpPr>
          <p:nvPr/>
        </p:nvSpPr>
        <p:spPr bwMode="auto">
          <a:xfrm rot="5400000">
            <a:off x="9329738" y="2546350"/>
            <a:ext cx="152400" cy="1219200"/>
          </a:xfrm>
          <a:prstGeom prst="leftBrace">
            <a:avLst>
              <a:gd name="adj1" fmla="val 6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6138" name="Text Box 26">
            <a:extLst>
              <a:ext uri="{FF2B5EF4-FFF2-40B4-BE49-F238E27FC236}">
                <a16:creationId xmlns:a16="http://schemas.microsoft.com/office/drawing/2014/main" id="{40796DF2-2806-480C-A17A-62D8F7A5F9DF}"/>
              </a:ext>
            </a:extLst>
          </p:cNvPr>
          <p:cNvSpPr txBox="1">
            <a:spLocks noChangeArrowheads="1"/>
          </p:cNvSpPr>
          <p:nvPr/>
        </p:nvSpPr>
        <p:spPr bwMode="auto">
          <a:xfrm>
            <a:off x="6942138" y="2616201"/>
            <a:ext cx="1327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Comic Sans MS" panose="030F0702030302020204" pitchFamily="66" charset="0"/>
              </a:rPr>
              <a:t>A[p…i] </a:t>
            </a:r>
            <a:r>
              <a:rPr lang="en-US" altLang="en-US">
                <a:solidFill>
                  <a:srgbClr val="000000"/>
                </a:solidFill>
                <a:latin typeface="Comic Sans MS" panose="030F0702030302020204" pitchFamily="66" charset="0"/>
                <a:sym typeface="Symbol" panose="05050102010706020507" pitchFamily="18" charset="2"/>
              </a:rPr>
              <a:t></a:t>
            </a:r>
            <a:r>
              <a:rPr lang="en-US" altLang="en-US">
                <a:solidFill>
                  <a:srgbClr val="000000"/>
                </a:solidFill>
                <a:latin typeface="Comic Sans MS" panose="030F0702030302020204" pitchFamily="66" charset="0"/>
              </a:rPr>
              <a:t> x </a:t>
            </a:r>
          </a:p>
        </p:txBody>
      </p:sp>
      <p:sp>
        <p:nvSpPr>
          <p:cNvPr id="346139" name="Text Box 27">
            <a:extLst>
              <a:ext uri="{FF2B5EF4-FFF2-40B4-BE49-F238E27FC236}">
                <a16:creationId xmlns:a16="http://schemas.microsoft.com/office/drawing/2014/main" id="{A64CB016-8136-4A97-93E8-E86C7CF7554E}"/>
              </a:ext>
            </a:extLst>
          </p:cNvPr>
          <p:cNvSpPr txBox="1">
            <a:spLocks noChangeArrowheads="1"/>
          </p:cNvSpPr>
          <p:nvPr/>
        </p:nvSpPr>
        <p:spPr bwMode="auto">
          <a:xfrm>
            <a:off x="8751888" y="2616201"/>
            <a:ext cx="12747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Comic Sans MS" panose="030F0702030302020204" pitchFamily="66" charset="0"/>
                <a:sym typeface="Symbol" panose="05050102010706020507" pitchFamily="18" charset="2"/>
              </a:rPr>
              <a:t>x  </a:t>
            </a:r>
            <a:r>
              <a:rPr lang="en-US" altLang="en-US">
                <a:solidFill>
                  <a:srgbClr val="000000"/>
                </a:solidFill>
                <a:latin typeface="Comic Sans MS" panose="030F0702030302020204" pitchFamily="66" charset="0"/>
              </a:rPr>
              <a:t>A[j…r]</a:t>
            </a:r>
          </a:p>
        </p:txBody>
      </p:sp>
      <p:grpSp>
        <p:nvGrpSpPr>
          <p:cNvPr id="346140" name="Group 28">
            <a:extLst>
              <a:ext uri="{FF2B5EF4-FFF2-40B4-BE49-F238E27FC236}">
                <a16:creationId xmlns:a16="http://schemas.microsoft.com/office/drawing/2014/main" id="{B5D01F08-FCB6-479D-A21D-4CA1082A295C}"/>
              </a:ext>
            </a:extLst>
          </p:cNvPr>
          <p:cNvGrpSpPr>
            <a:grpSpLocks/>
          </p:cNvGrpSpPr>
          <p:nvPr/>
        </p:nvGrpSpPr>
        <p:grpSpPr bwMode="auto">
          <a:xfrm>
            <a:off x="7626350" y="3741738"/>
            <a:ext cx="234950" cy="595312"/>
            <a:chOff x="3308" y="2215"/>
            <a:chExt cx="148" cy="375"/>
          </a:xfrm>
        </p:grpSpPr>
        <p:sp>
          <p:nvSpPr>
            <p:cNvPr id="346141" name="Text Box 29">
              <a:extLst>
                <a:ext uri="{FF2B5EF4-FFF2-40B4-BE49-F238E27FC236}">
                  <a16:creationId xmlns:a16="http://schemas.microsoft.com/office/drawing/2014/main" id="{216F8404-FD13-4390-B6C4-DEB3E7AF6F5D}"/>
                </a:ext>
              </a:extLst>
            </p:cNvPr>
            <p:cNvSpPr txBox="1">
              <a:spLocks noChangeArrowheads="1"/>
            </p:cNvSpPr>
            <p:nvPr/>
          </p:nvSpPr>
          <p:spPr bwMode="auto">
            <a:xfrm>
              <a:off x="3308" y="2359"/>
              <a:ext cx="1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i</a:t>
              </a:r>
            </a:p>
          </p:txBody>
        </p:sp>
        <p:sp>
          <p:nvSpPr>
            <p:cNvPr id="346142" name="Line 30">
              <a:extLst>
                <a:ext uri="{FF2B5EF4-FFF2-40B4-BE49-F238E27FC236}">
                  <a16:creationId xmlns:a16="http://schemas.microsoft.com/office/drawing/2014/main" id="{F902CE6F-FDAD-4DA4-B9E9-7776E7C64E00}"/>
                </a:ext>
              </a:extLst>
            </p:cNvPr>
            <p:cNvSpPr>
              <a:spLocks noChangeShapeType="1"/>
            </p:cNvSpPr>
            <p:nvPr/>
          </p:nvSpPr>
          <p:spPr bwMode="auto">
            <a:xfrm flipV="1">
              <a:off x="3382" y="2215"/>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grpSp>
      <p:grpSp>
        <p:nvGrpSpPr>
          <p:cNvPr id="346143" name="Group 31">
            <a:extLst>
              <a:ext uri="{FF2B5EF4-FFF2-40B4-BE49-F238E27FC236}">
                <a16:creationId xmlns:a16="http://schemas.microsoft.com/office/drawing/2014/main" id="{26D6D1A9-EB33-427F-BB00-345E45892FB7}"/>
              </a:ext>
            </a:extLst>
          </p:cNvPr>
          <p:cNvGrpSpPr>
            <a:grpSpLocks/>
          </p:cNvGrpSpPr>
          <p:nvPr/>
        </p:nvGrpSpPr>
        <p:grpSpPr bwMode="auto">
          <a:xfrm>
            <a:off x="8901113" y="3756026"/>
            <a:ext cx="234950" cy="595313"/>
            <a:chOff x="5560" y="2224"/>
            <a:chExt cx="148" cy="375"/>
          </a:xfrm>
        </p:grpSpPr>
        <p:sp>
          <p:nvSpPr>
            <p:cNvPr id="346144" name="Text Box 32">
              <a:extLst>
                <a:ext uri="{FF2B5EF4-FFF2-40B4-BE49-F238E27FC236}">
                  <a16:creationId xmlns:a16="http://schemas.microsoft.com/office/drawing/2014/main" id="{E96B4EFC-FDB5-42E8-8982-9D883E4CE74D}"/>
                </a:ext>
              </a:extLst>
            </p:cNvPr>
            <p:cNvSpPr txBox="1">
              <a:spLocks noChangeArrowheads="1"/>
            </p:cNvSpPr>
            <p:nvPr/>
          </p:nvSpPr>
          <p:spPr bwMode="auto">
            <a:xfrm>
              <a:off x="5560" y="2368"/>
              <a:ext cx="1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j</a:t>
              </a:r>
            </a:p>
          </p:txBody>
        </p:sp>
        <p:sp>
          <p:nvSpPr>
            <p:cNvPr id="346145" name="Line 33">
              <a:extLst>
                <a:ext uri="{FF2B5EF4-FFF2-40B4-BE49-F238E27FC236}">
                  <a16:creationId xmlns:a16="http://schemas.microsoft.com/office/drawing/2014/main" id="{13257C98-7B27-4C58-97AA-2C36548AA5DA}"/>
                </a:ext>
              </a:extLst>
            </p:cNvPr>
            <p:cNvSpPr>
              <a:spLocks noChangeShapeType="1"/>
            </p:cNvSpPr>
            <p:nvPr/>
          </p:nvSpPr>
          <p:spPr bwMode="auto">
            <a:xfrm flipV="1">
              <a:off x="5634" y="2224"/>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gr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5">
            <a:extLst>
              <a:ext uri="{FF2B5EF4-FFF2-40B4-BE49-F238E27FC236}">
                <a16:creationId xmlns:a16="http://schemas.microsoft.com/office/drawing/2014/main" id="{E35A6195-F684-4C62-B92A-052C14C85616}"/>
              </a:ext>
            </a:extLst>
          </p:cNvPr>
          <p:cNvSpPr>
            <a:spLocks noGrp="1"/>
          </p:cNvSpPr>
          <p:nvPr>
            <p:ph type="sldNum" sz="quarter" idx="12"/>
          </p:nvPr>
        </p:nvSpPr>
        <p:spPr/>
        <p:txBody>
          <a:bodyPr/>
          <a:lstStyle/>
          <a:p>
            <a:pPr fontAlgn="base">
              <a:spcBef>
                <a:spcPct val="0"/>
              </a:spcBef>
              <a:spcAft>
                <a:spcPct val="0"/>
              </a:spcAft>
            </a:pPr>
            <a:fld id="{AFC0A9BE-7B8B-48C9-B1C7-49AD6F0748D5}" type="slidenum">
              <a:rPr lang="en-US" altLang="en-US">
                <a:solidFill>
                  <a:srgbClr val="000000"/>
                </a:solidFill>
                <a:latin typeface="Arial" panose="020B0604020202020204" pitchFamily="34" charset="0"/>
              </a:rPr>
              <a:pPr fontAlgn="base">
                <a:spcBef>
                  <a:spcPct val="0"/>
                </a:spcBef>
                <a:spcAft>
                  <a:spcPct val="0"/>
                </a:spcAft>
              </a:pPr>
              <a:t>219</a:t>
            </a:fld>
            <a:endParaRPr lang="en-US" altLang="en-US">
              <a:solidFill>
                <a:srgbClr val="000000"/>
              </a:solidFill>
              <a:latin typeface="Arial" panose="020B0604020202020204" pitchFamily="34" charset="0"/>
            </a:endParaRPr>
          </a:p>
        </p:txBody>
      </p:sp>
      <p:sp>
        <p:nvSpPr>
          <p:cNvPr id="347138" name="Rectangle 2">
            <a:extLst>
              <a:ext uri="{FF2B5EF4-FFF2-40B4-BE49-F238E27FC236}">
                <a16:creationId xmlns:a16="http://schemas.microsoft.com/office/drawing/2014/main" id="{D45C3CA1-4E2A-4E46-9A76-E4AAB8C416A1}"/>
              </a:ext>
            </a:extLst>
          </p:cNvPr>
          <p:cNvSpPr>
            <a:spLocks noGrp="1" noChangeArrowheads="1"/>
          </p:cNvSpPr>
          <p:nvPr>
            <p:ph type="title"/>
          </p:nvPr>
        </p:nvSpPr>
        <p:spPr/>
        <p:txBody>
          <a:bodyPr/>
          <a:lstStyle/>
          <a:p>
            <a:r>
              <a:rPr lang="en-US" altLang="en-US" sz="3600"/>
              <a:t>Another Way to PARTITION</a:t>
            </a:r>
            <a:br>
              <a:rPr lang="en-US" altLang="en-US" sz="3600"/>
            </a:br>
            <a:r>
              <a:rPr lang="en-US" altLang="en-US" sz="3600"/>
              <a:t>(Lomuto’s partition – page 146)</a:t>
            </a:r>
          </a:p>
        </p:txBody>
      </p:sp>
      <p:sp>
        <p:nvSpPr>
          <p:cNvPr id="347139" name="Rectangle 3">
            <a:extLst>
              <a:ext uri="{FF2B5EF4-FFF2-40B4-BE49-F238E27FC236}">
                <a16:creationId xmlns:a16="http://schemas.microsoft.com/office/drawing/2014/main" id="{22D9D5AC-2C6F-42F5-950A-4CE4451D675B}"/>
              </a:ext>
            </a:extLst>
          </p:cNvPr>
          <p:cNvSpPr>
            <a:spLocks noGrp="1" noChangeArrowheads="1"/>
          </p:cNvSpPr>
          <p:nvPr>
            <p:ph type="body" idx="1"/>
          </p:nvPr>
        </p:nvSpPr>
        <p:spPr>
          <a:xfrm>
            <a:off x="1731964" y="1143001"/>
            <a:ext cx="8416925" cy="5076825"/>
          </a:xfrm>
        </p:spPr>
        <p:txBody>
          <a:bodyPr/>
          <a:lstStyle/>
          <a:p>
            <a:pPr>
              <a:lnSpc>
                <a:spcPct val="150000"/>
              </a:lnSpc>
            </a:pPr>
            <a:r>
              <a:rPr lang="en-US" altLang="en-US" sz="2400"/>
              <a:t>Given an array </a:t>
            </a:r>
            <a:r>
              <a:rPr lang="en-US" altLang="en-US" sz="2400">
                <a:latin typeface="Comic Sans MS" panose="030F0702030302020204" pitchFamily="66" charset="0"/>
              </a:rPr>
              <a:t>A</a:t>
            </a:r>
            <a:r>
              <a:rPr lang="en-US" altLang="en-US" sz="2400"/>
              <a:t>, partition the </a:t>
            </a:r>
          </a:p>
          <a:p>
            <a:pPr>
              <a:lnSpc>
                <a:spcPct val="150000"/>
              </a:lnSpc>
              <a:buFontTx/>
              <a:buNone/>
            </a:pPr>
            <a:r>
              <a:rPr lang="en-US" altLang="en-US" sz="2400"/>
              <a:t>	array into the following subarrays:</a:t>
            </a:r>
          </a:p>
          <a:p>
            <a:pPr lvl="1">
              <a:lnSpc>
                <a:spcPct val="150000"/>
              </a:lnSpc>
            </a:pPr>
            <a:r>
              <a:rPr lang="en-US" altLang="en-US" sz="2000"/>
              <a:t>A pivot element </a:t>
            </a:r>
            <a:r>
              <a:rPr lang="en-US" altLang="en-US" sz="2000">
                <a:latin typeface="Comic Sans MS" panose="030F0702030302020204" pitchFamily="66" charset="0"/>
              </a:rPr>
              <a:t>x = A[q]</a:t>
            </a:r>
          </a:p>
          <a:p>
            <a:pPr lvl="1">
              <a:lnSpc>
                <a:spcPct val="150000"/>
              </a:lnSpc>
            </a:pPr>
            <a:r>
              <a:rPr lang="en-US" altLang="en-US" sz="2000"/>
              <a:t>Subarray </a:t>
            </a:r>
            <a:r>
              <a:rPr lang="en-US" altLang="en-US" sz="2000">
                <a:latin typeface="Comic Sans MS" panose="030F0702030302020204" pitchFamily="66" charset="0"/>
              </a:rPr>
              <a:t>A[p..q-1] </a:t>
            </a:r>
            <a:r>
              <a:rPr lang="en-US" altLang="en-US" sz="2000"/>
              <a:t>such that each element of </a:t>
            </a:r>
            <a:r>
              <a:rPr lang="en-US" altLang="en-US" sz="2000">
                <a:latin typeface="Comic Sans MS" panose="030F0702030302020204" pitchFamily="66" charset="0"/>
              </a:rPr>
              <a:t>A[p..q-1]</a:t>
            </a:r>
            <a:r>
              <a:rPr lang="en-US" altLang="en-US" sz="2000"/>
              <a:t> is smaller than or equal to </a:t>
            </a:r>
            <a:r>
              <a:rPr lang="en-US" altLang="en-US" sz="2000">
                <a:latin typeface="Comic Sans MS" panose="030F0702030302020204" pitchFamily="66" charset="0"/>
              </a:rPr>
              <a:t>x</a:t>
            </a:r>
            <a:r>
              <a:rPr lang="en-US" altLang="en-US" sz="2000"/>
              <a:t> (the pivot)</a:t>
            </a:r>
            <a:endParaRPr lang="en-US" altLang="en-US" sz="2000">
              <a:latin typeface="Comic Sans MS" panose="030F0702030302020204" pitchFamily="66" charset="0"/>
            </a:endParaRPr>
          </a:p>
          <a:p>
            <a:pPr lvl="1">
              <a:lnSpc>
                <a:spcPct val="150000"/>
              </a:lnSpc>
            </a:pPr>
            <a:r>
              <a:rPr lang="en-US" altLang="en-US" sz="2000"/>
              <a:t>Subarray </a:t>
            </a:r>
            <a:r>
              <a:rPr lang="en-US" altLang="en-US" sz="2000">
                <a:latin typeface="Comic Sans MS" panose="030F0702030302020204" pitchFamily="66" charset="0"/>
              </a:rPr>
              <a:t>A[q+1..r]</a:t>
            </a:r>
            <a:r>
              <a:rPr lang="en-US" altLang="en-US" sz="2000"/>
              <a:t>, such that each element of </a:t>
            </a:r>
            <a:r>
              <a:rPr lang="en-US" altLang="en-US" sz="2000">
                <a:latin typeface="Comic Sans MS" panose="030F0702030302020204" pitchFamily="66" charset="0"/>
              </a:rPr>
              <a:t>A[p..q+1]</a:t>
            </a:r>
            <a:r>
              <a:rPr lang="en-US" altLang="en-US" sz="2000"/>
              <a:t> is </a:t>
            </a:r>
            <a:r>
              <a:rPr lang="en-US" altLang="en-US" sz="2000" u="sng"/>
              <a:t>strictly</a:t>
            </a:r>
            <a:r>
              <a:rPr lang="en-US" altLang="en-US" sz="2000"/>
              <a:t> greater than </a:t>
            </a:r>
            <a:r>
              <a:rPr lang="en-US" altLang="en-US" sz="2000">
                <a:latin typeface="Comic Sans MS" panose="030F0702030302020204" pitchFamily="66" charset="0"/>
              </a:rPr>
              <a:t>x</a:t>
            </a:r>
            <a:r>
              <a:rPr lang="en-US" altLang="en-US" sz="2000"/>
              <a:t> (the pivot)</a:t>
            </a:r>
          </a:p>
          <a:p>
            <a:pPr>
              <a:lnSpc>
                <a:spcPct val="150000"/>
              </a:lnSpc>
            </a:pPr>
            <a:r>
              <a:rPr lang="en-US" altLang="en-US" sz="2400"/>
              <a:t>The pivot element is </a:t>
            </a:r>
            <a:r>
              <a:rPr lang="en-US" altLang="en-US" sz="2400" u="sng"/>
              <a:t>not included</a:t>
            </a:r>
            <a:r>
              <a:rPr lang="en-US" altLang="en-US" sz="2400"/>
              <a:t> in any of the two subarrays</a:t>
            </a:r>
          </a:p>
        </p:txBody>
      </p:sp>
      <p:grpSp>
        <p:nvGrpSpPr>
          <p:cNvPr id="347140" name="Group 4">
            <a:extLst>
              <a:ext uri="{FF2B5EF4-FFF2-40B4-BE49-F238E27FC236}">
                <a16:creationId xmlns:a16="http://schemas.microsoft.com/office/drawing/2014/main" id="{8273E79C-C868-4719-A09A-861BA7B1F7D9}"/>
              </a:ext>
            </a:extLst>
          </p:cNvPr>
          <p:cNvGrpSpPr>
            <a:grpSpLocks/>
          </p:cNvGrpSpPr>
          <p:nvPr/>
        </p:nvGrpSpPr>
        <p:grpSpPr bwMode="auto">
          <a:xfrm>
            <a:off x="6762750" y="1111251"/>
            <a:ext cx="3905250" cy="2443163"/>
            <a:chOff x="3012" y="883"/>
            <a:chExt cx="2460" cy="1539"/>
          </a:xfrm>
        </p:grpSpPr>
        <p:sp>
          <p:nvSpPr>
            <p:cNvPr id="347141" name="Rectangle 5">
              <a:extLst>
                <a:ext uri="{FF2B5EF4-FFF2-40B4-BE49-F238E27FC236}">
                  <a16:creationId xmlns:a16="http://schemas.microsoft.com/office/drawing/2014/main" id="{857F52CF-232C-4A2C-A1CE-11B756AA4533}"/>
                </a:ext>
              </a:extLst>
            </p:cNvPr>
            <p:cNvSpPr>
              <a:spLocks noChangeArrowheads="1"/>
            </p:cNvSpPr>
            <p:nvPr/>
          </p:nvSpPr>
          <p:spPr bwMode="auto">
            <a:xfrm>
              <a:off x="4882" y="1459"/>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7142" name="Rectangle 6">
              <a:extLst>
                <a:ext uri="{FF2B5EF4-FFF2-40B4-BE49-F238E27FC236}">
                  <a16:creationId xmlns:a16="http://schemas.microsoft.com/office/drawing/2014/main" id="{2CDE8943-239D-4FB0-BF1B-35A557FCCA41}"/>
                </a:ext>
              </a:extLst>
            </p:cNvPr>
            <p:cNvSpPr>
              <a:spLocks noChangeArrowheads="1"/>
            </p:cNvSpPr>
            <p:nvPr/>
          </p:nvSpPr>
          <p:spPr bwMode="auto">
            <a:xfrm>
              <a:off x="4621" y="1459"/>
              <a:ext cx="261"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7143" name="Rectangle 7">
              <a:extLst>
                <a:ext uri="{FF2B5EF4-FFF2-40B4-BE49-F238E27FC236}">
                  <a16:creationId xmlns:a16="http://schemas.microsoft.com/office/drawing/2014/main" id="{990821CB-0A66-4578-8352-9F6EC6B9197F}"/>
                </a:ext>
              </a:extLst>
            </p:cNvPr>
            <p:cNvSpPr>
              <a:spLocks noChangeArrowheads="1"/>
            </p:cNvSpPr>
            <p:nvPr/>
          </p:nvSpPr>
          <p:spPr bwMode="auto">
            <a:xfrm>
              <a:off x="4361" y="1459"/>
              <a:ext cx="260" cy="267"/>
            </a:xfrm>
            <a:prstGeom prst="rect">
              <a:avLst/>
            </a:prstGeom>
            <a:solidFill>
              <a:srgbClr val="96969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7144" name="Rectangle 8">
              <a:extLst>
                <a:ext uri="{FF2B5EF4-FFF2-40B4-BE49-F238E27FC236}">
                  <a16:creationId xmlns:a16="http://schemas.microsoft.com/office/drawing/2014/main" id="{DA852625-2DD3-436A-99E2-326B48F116C6}"/>
                </a:ext>
              </a:extLst>
            </p:cNvPr>
            <p:cNvSpPr>
              <a:spLocks noChangeArrowheads="1"/>
            </p:cNvSpPr>
            <p:nvPr/>
          </p:nvSpPr>
          <p:spPr bwMode="auto">
            <a:xfrm>
              <a:off x="4101" y="1459"/>
              <a:ext cx="260" cy="267"/>
            </a:xfrm>
            <a:prstGeom prst="rect">
              <a:avLst/>
            </a:prstGeom>
            <a:solidFill>
              <a:srgbClr val="96969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7145" name="Rectangle 9">
              <a:extLst>
                <a:ext uri="{FF2B5EF4-FFF2-40B4-BE49-F238E27FC236}">
                  <a16:creationId xmlns:a16="http://schemas.microsoft.com/office/drawing/2014/main" id="{D09FAFFF-62B7-4EC7-816F-B998ADEB809C}"/>
                </a:ext>
              </a:extLst>
            </p:cNvPr>
            <p:cNvSpPr>
              <a:spLocks noChangeArrowheads="1"/>
            </p:cNvSpPr>
            <p:nvPr/>
          </p:nvSpPr>
          <p:spPr bwMode="auto">
            <a:xfrm>
              <a:off x="3840" y="1459"/>
              <a:ext cx="261" cy="267"/>
            </a:xfrm>
            <a:prstGeom prst="rect">
              <a:avLst/>
            </a:prstGeom>
            <a:solidFill>
              <a:srgbClr val="96969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7146" name="Rectangle 10">
              <a:extLst>
                <a:ext uri="{FF2B5EF4-FFF2-40B4-BE49-F238E27FC236}">
                  <a16:creationId xmlns:a16="http://schemas.microsoft.com/office/drawing/2014/main" id="{A5861B0B-9D38-4A70-A321-338D70CB0F52}"/>
                </a:ext>
              </a:extLst>
            </p:cNvPr>
            <p:cNvSpPr>
              <a:spLocks noChangeArrowheads="1"/>
            </p:cNvSpPr>
            <p:nvPr/>
          </p:nvSpPr>
          <p:spPr bwMode="auto">
            <a:xfrm>
              <a:off x="3580" y="1459"/>
              <a:ext cx="260" cy="26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7147" name="Rectangle 11">
              <a:extLst>
                <a:ext uri="{FF2B5EF4-FFF2-40B4-BE49-F238E27FC236}">
                  <a16:creationId xmlns:a16="http://schemas.microsoft.com/office/drawing/2014/main" id="{A310315F-0733-4563-88A2-6271EB1555E7}"/>
                </a:ext>
              </a:extLst>
            </p:cNvPr>
            <p:cNvSpPr>
              <a:spLocks noChangeArrowheads="1"/>
            </p:cNvSpPr>
            <p:nvPr/>
          </p:nvSpPr>
          <p:spPr bwMode="auto">
            <a:xfrm>
              <a:off x="3319" y="1459"/>
              <a:ext cx="261" cy="26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7148" name="Rectangle 12">
              <a:extLst>
                <a:ext uri="{FF2B5EF4-FFF2-40B4-BE49-F238E27FC236}">
                  <a16:creationId xmlns:a16="http://schemas.microsoft.com/office/drawing/2014/main" id="{7E5F7CB2-EFEA-4BA9-8F6E-F4EC8022EC55}"/>
                </a:ext>
              </a:extLst>
            </p:cNvPr>
            <p:cNvSpPr>
              <a:spLocks noChangeArrowheads="1"/>
            </p:cNvSpPr>
            <p:nvPr/>
          </p:nvSpPr>
          <p:spPr bwMode="auto">
            <a:xfrm>
              <a:off x="3059" y="1459"/>
              <a:ext cx="260" cy="26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7149" name="Line 13">
              <a:extLst>
                <a:ext uri="{FF2B5EF4-FFF2-40B4-BE49-F238E27FC236}">
                  <a16:creationId xmlns:a16="http://schemas.microsoft.com/office/drawing/2014/main" id="{D2D8C2ED-8F46-40B0-9F5C-B2EAABEFC48E}"/>
                </a:ext>
              </a:extLst>
            </p:cNvPr>
            <p:cNvSpPr>
              <a:spLocks noChangeShapeType="1"/>
            </p:cNvSpPr>
            <p:nvPr/>
          </p:nvSpPr>
          <p:spPr bwMode="auto">
            <a:xfrm>
              <a:off x="4621" y="1459"/>
              <a:ext cx="0" cy="26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47150" name="AutoShape 14">
              <a:extLst>
                <a:ext uri="{FF2B5EF4-FFF2-40B4-BE49-F238E27FC236}">
                  <a16:creationId xmlns:a16="http://schemas.microsoft.com/office/drawing/2014/main" id="{6101D6F6-4AC0-4269-B053-38AF258780F8}"/>
                </a:ext>
              </a:extLst>
            </p:cNvPr>
            <p:cNvSpPr>
              <a:spLocks/>
            </p:cNvSpPr>
            <p:nvPr/>
          </p:nvSpPr>
          <p:spPr bwMode="auto">
            <a:xfrm rot="5400000">
              <a:off x="3378" y="775"/>
              <a:ext cx="107" cy="804"/>
            </a:xfrm>
            <a:prstGeom prst="leftBrace">
              <a:avLst>
                <a:gd name="adj1" fmla="val 6261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7151" name="AutoShape 15">
              <a:extLst>
                <a:ext uri="{FF2B5EF4-FFF2-40B4-BE49-F238E27FC236}">
                  <a16:creationId xmlns:a16="http://schemas.microsoft.com/office/drawing/2014/main" id="{07A237D8-D0C6-4633-8A52-B951BF1E51AA}"/>
                </a:ext>
              </a:extLst>
            </p:cNvPr>
            <p:cNvSpPr>
              <a:spLocks/>
            </p:cNvSpPr>
            <p:nvPr/>
          </p:nvSpPr>
          <p:spPr bwMode="auto">
            <a:xfrm rot="5400000">
              <a:off x="4182" y="787"/>
              <a:ext cx="96" cy="768"/>
            </a:xfrm>
            <a:prstGeom prst="leftBrace">
              <a:avLst>
                <a:gd name="adj1" fmla="val 6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7152" name="Text Box 16">
              <a:extLst>
                <a:ext uri="{FF2B5EF4-FFF2-40B4-BE49-F238E27FC236}">
                  <a16:creationId xmlns:a16="http://schemas.microsoft.com/office/drawing/2014/main" id="{6ECAEA1F-7E0C-44DF-90ED-F1ED2A7E4D59}"/>
                </a:ext>
              </a:extLst>
            </p:cNvPr>
            <p:cNvSpPr txBox="1">
              <a:spLocks noChangeArrowheads="1"/>
            </p:cNvSpPr>
            <p:nvPr/>
          </p:nvSpPr>
          <p:spPr bwMode="auto">
            <a:xfrm>
              <a:off x="3012" y="883"/>
              <a:ext cx="83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a:solidFill>
                    <a:srgbClr val="000000"/>
                  </a:solidFill>
                  <a:latin typeface="Comic Sans MS" panose="030F0702030302020204" pitchFamily="66" charset="0"/>
                </a:rPr>
                <a:t>A[p…i] ≤ x</a:t>
              </a:r>
            </a:p>
          </p:txBody>
        </p:sp>
        <p:sp>
          <p:nvSpPr>
            <p:cNvPr id="347153" name="Text Box 17">
              <a:extLst>
                <a:ext uri="{FF2B5EF4-FFF2-40B4-BE49-F238E27FC236}">
                  <a16:creationId xmlns:a16="http://schemas.microsoft.com/office/drawing/2014/main" id="{98A70DB1-88B4-4A80-BE54-6D9E1917A328}"/>
                </a:ext>
              </a:extLst>
            </p:cNvPr>
            <p:cNvSpPr txBox="1">
              <a:spLocks noChangeArrowheads="1"/>
            </p:cNvSpPr>
            <p:nvPr/>
          </p:nvSpPr>
          <p:spPr bwMode="auto">
            <a:xfrm>
              <a:off x="3870" y="883"/>
              <a:ext cx="11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a:solidFill>
                    <a:srgbClr val="000000"/>
                  </a:solidFill>
                  <a:latin typeface="Comic Sans MS" panose="030F0702030302020204" pitchFamily="66" charset="0"/>
                </a:rPr>
                <a:t>A[i+1…j-1] &gt; x</a:t>
              </a:r>
            </a:p>
          </p:txBody>
        </p:sp>
        <p:sp>
          <p:nvSpPr>
            <p:cNvPr id="347154" name="Text Box 18">
              <a:extLst>
                <a:ext uri="{FF2B5EF4-FFF2-40B4-BE49-F238E27FC236}">
                  <a16:creationId xmlns:a16="http://schemas.microsoft.com/office/drawing/2014/main" id="{E9295AC3-8987-48D9-A130-F4666A0970FE}"/>
                </a:ext>
              </a:extLst>
            </p:cNvPr>
            <p:cNvSpPr txBox="1">
              <a:spLocks noChangeArrowheads="1"/>
            </p:cNvSpPr>
            <p:nvPr/>
          </p:nvSpPr>
          <p:spPr bwMode="auto">
            <a:xfrm>
              <a:off x="3076" y="118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p</a:t>
              </a:r>
            </a:p>
          </p:txBody>
        </p:sp>
        <p:sp>
          <p:nvSpPr>
            <p:cNvPr id="347155" name="Text Box 19">
              <a:extLst>
                <a:ext uri="{FF2B5EF4-FFF2-40B4-BE49-F238E27FC236}">
                  <a16:creationId xmlns:a16="http://schemas.microsoft.com/office/drawing/2014/main" id="{DA06CF81-1313-4FFE-BA4C-11684E42225E}"/>
                </a:ext>
              </a:extLst>
            </p:cNvPr>
            <p:cNvSpPr txBox="1">
              <a:spLocks noChangeArrowheads="1"/>
            </p:cNvSpPr>
            <p:nvPr/>
          </p:nvSpPr>
          <p:spPr bwMode="auto">
            <a:xfrm>
              <a:off x="3620" y="1186"/>
              <a:ext cx="1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CC0000"/>
                  </a:solidFill>
                  <a:latin typeface="Arial" panose="020B0604020202020204" pitchFamily="34" charset="0"/>
                </a:rPr>
                <a:t>i</a:t>
              </a:r>
            </a:p>
          </p:txBody>
        </p:sp>
        <p:sp>
          <p:nvSpPr>
            <p:cNvPr id="347156" name="Text Box 20">
              <a:extLst>
                <a:ext uri="{FF2B5EF4-FFF2-40B4-BE49-F238E27FC236}">
                  <a16:creationId xmlns:a16="http://schemas.microsoft.com/office/drawing/2014/main" id="{D04DE586-F067-4846-BDAD-4CDBAF01B69C}"/>
                </a:ext>
              </a:extLst>
            </p:cNvPr>
            <p:cNvSpPr txBox="1">
              <a:spLocks noChangeArrowheads="1"/>
            </p:cNvSpPr>
            <p:nvPr/>
          </p:nvSpPr>
          <p:spPr bwMode="auto">
            <a:xfrm>
              <a:off x="3840" y="1186"/>
              <a:ext cx="3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i+1</a:t>
              </a:r>
            </a:p>
          </p:txBody>
        </p:sp>
        <p:sp>
          <p:nvSpPr>
            <p:cNvPr id="347157" name="Text Box 21">
              <a:extLst>
                <a:ext uri="{FF2B5EF4-FFF2-40B4-BE49-F238E27FC236}">
                  <a16:creationId xmlns:a16="http://schemas.microsoft.com/office/drawing/2014/main" id="{A2D26F8C-34B3-415D-862B-E20EFFDCAFBB}"/>
                </a:ext>
              </a:extLst>
            </p:cNvPr>
            <p:cNvSpPr txBox="1">
              <a:spLocks noChangeArrowheads="1"/>
            </p:cNvSpPr>
            <p:nvPr/>
          </p:nvSpPr>
          <p:spPr bwMode="auto">
            <a:xfrm>
              <a:off x="5178" y="1177"/>
              <a:ext cx="1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r</a:t>
              </a:r>
            </a:p>
          </p:txBody>
        </p:sp>
        <p:sp>
          <p:nvSpPr>
            <p:cNvPr id="347158" name="Text Box 22">
              <a:extLst>
                <a:ext uri="{FF2B5EF4-FFF2-40B4-BE49-F238E27FC236}">
                  <a16:creationId xmlns:a16="http://schemas.microsoft.com/office/drawing/2014/main" id="{AA867F00-1D1D-4A97-B1E8-A825AD4D6300}"/>
                </a:ext>
              </a:extLst>
            </p:cNvPr>
            <p:cNvSpPr txBox="1">
              <a:spLocks noChangeArrowheads="1"/>
            </p:cNvSpPr>
            <p:nvPr/>
          </p:nvSpPr>
          <p:spPr bwMode="auto">
            <a:xfrm>
              <a:off x="4300" y="1177"/>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j-1</a:t>
              </a:r>
            </a:p>
          </p:txBody>
        </p:sp>
        <p:sp>
          <p:nvSpPr>
            <p:cNvPr id="347159" name="Line 23">
              <a:extLst>
                <a:ext uri="{FF2B5EF4-FFF2-40B4-BE49-F238E27FC236}">
                  <a16:creationId xmlns:a16="http://schemas.microsoft.com/office/drawing/2014/main" id="{D6CE80FB-570B-4D13-B787-29D555EC8564}"/>
                </a:ext>
              </a:extLst>
            </p:cNvPr>
            <p:cNvSpPr>
              <a:spLocks noChangeShapeType="1"/>
            </p:cNvSpPr>
            <p:nvPr/>
          </p:nvSpPr>
          <p:spPr bwMode="auto">
            <a:xfrm>
              <a:off x="3840" y="1386"/>
              <a:ext cx="0" cy="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7160" name="Line 24">
              <a:extLst>
                <a:ext uri="{FF2B5EF4-FFF2-40B4-BE49-F238E27FC236}">
                  <a16:creationId xmlns:a16="http://schemas.microsoft.com/office/drawing/2014/main" id="{93C436A1-AC30-4ED1-8F8C-EE1D3412575D}"/>
                </a:ext>
              </a:extLst>
            </p:cNvPr>
            <p:cNvSpPr>
              <a:spLocks noChangeShapeType="1"/>
            </p:cNvSpPr>
            <p:nvPr/>
          </p:nvSpPr>
          <p:spPr bwMode="auto">
            <a:xfrm>
              <a:off x="4620" y="1392"/>
              <a:ext cx="0" cy="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7161" name="Rectangle 25">
              <a:extLst>
                <a:ext uri="{FF2B5EF4-FFF2-40B4-BE49-F238E27FC236}">
                  <a16:creationId xmlns:a16="http://schemas.microsoft.com/office/drawing/2014/main" id="{7BD45B68-36A3-4ABB-ABE8-50C2F543C220}"/>
                </a:ext>
              </a:extLst>
            </p:cNvPr>
            <p:cNvSpPr>
              <a:spLocks noChangeArrowheads="1"/>
            </p:cNvSpPr>
            <p:nvPr/>
          </p:nvSpPr>
          <p:spPr bwMode="auto">
            <a:xfrm>
              <a:off x="5140" y="1459"/>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7162" name="Line 26">
              <a:extLst>
                <a:ext uri="{FF2B5EF4-FFF2-40B4-BE49-F238E27FC236}">
                  <a16:creationId xmlns:a16="http://schemas.microsoft.com/office/drawing/2014/main" id="{F21D5F8F-B1B4-48DD-BD08-6EB3052ED53A}"/>
                </a:ext>
              </a:extLst>
            </p:cNvPr>
            <p:cNvSpPr>
              <a:spLocks noChangeShapeType="1"/>
            </p:cNvSpPr>
            <p:nvPr/>
          </p:nvSpPr>
          <p:spPr bwMode="auto">
            <a:xfrm>
              <a:off x="5142" y="1392"/>
              <a:ext cx="0" cy="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7163" name="AutoShape 27">
              <a:extLst>
                <a:ext uri="{FF2B5EF4-FFF2-40B4-BE49-F238E27FC236}">
                  <a16:creationId xmlns:a16="http://schemas.microsoft.com/office/drawing/2014/main" id="{837316E2-148F-4680-B837-4099340C3F55}"/>
                </a:ext>
              </a:extLst>
            </p:cNvPr>
            <p:cNvSpPr>
              <a:spLocks/>
            </p:cNvSpPr>
            <p:nvPr/>
          </p:nvSpPr>
          <p:spPr bwMode="auto">
            <a:xfrm rot="-5400000">
              <a:off x="4824" y="1639"/>
              <a:ext cx="96" cy="528"/>
            </a:xfrm>
            <a:prstGeom prst="leftBrace">
              <a:avLst>
                <a:gd name="adj1" fmla="val 458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7164" name="Text Box 28">
              <a:extLst>
                <a:ext uri="{FF2B5EF4-FFF2-40B4-BE49-F238E27FC236}">
                  <a16:creationId xmlns:a16="http://schemas.microsoft.com/office/drawing/2014/main" id="{B8E056C8-9312-44D0-A562-4BE322AF80B5}"/>
                </a:ext>
              </a:extLst>
            </p:cNvPr>
            <p:cNvSpPr txBox="1">
              <a:spLocks noChangeArrowheads="1"/>
            </p:cNvSpPr>
            <p:nvPr/>
          </p:nvSpPr>
          <p:spPr bwMode="auto">
            <a:xfrm>
              <a:off x="4560" y="1951"/>
              <a:ext cx="6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unknown</a:t>
              </a:r>
            </a:p>
          </p:txBody>
        </p:sp>
        <p:sp>
          <p:nvSpPr>
            <p:cNvPr id="347165" name="Text Box 29">
              <a:extLst>
                <a:ext uri="{FF2B5EF4-FFF2-40B4-BE49-F238E27FC236}">
                  <a16:creationId xmlns:a16="http://schemas.microsoft.com/office/drawing/2014/main" id="{27032EA6-60CB-4F36-AEF5-1596D2D82640}"/>
                </a:ext>
              </a:extLst>
            </p:cNvPr>
            <p:cNvSpPr txBox="1">
              <a:spLocks noChangeArrowheads="1"/>
            </p:cNvSpPr>
            <p:nvPr/>
          </p:nvSpPr>
          <p:spPr bwMode="auto">
            <a:xfrm>
              <a:off x="5052" y="2191"/>
              <a:ext cx="4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pivot</a:t>
              </a:r>
            </a:p>
          </p:txBody>
        </p:sp>
        <p:sp>
          <p:nvSpPr>
            <p:cNvPr id="347166" name="Line 30">
              <a:extLst>
                <a:ext uri="{FF2B5EF4-FFF2-40B4-BE49-F238E27FC236}">
                  <a16:creationId xmlns:a16="http://schemas.microsoft.com/office/drawing/2014/main" id="{E99878CD-F833-42FE-924C-FDB32E2B4321}"/>
                </a:ext>
              </a:extLst>
            </p:cNvPr>
            <p:cNvSpPr>
              <a:spLocks noChangeShapeType="1"/>
            </p:cNvSpPr>
            <p:nvPr/>
          </p:nvSpPr>
          <p:spPr bwMode="auto">
            <a:xfrm flipV="1">
              <a:off x="5280" y="1807"/>
              <a:ext cx="0" cy="38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7167" name="Text Box 31">
              <a:extLst>
                <a:ext uri="{FF2B5EF4-FFF2-40B4-BE49-F238E27FC236}">
                  <a16:creationId xmlns:a16="http://schemas.microsoft.com/office/drawing/2014/main" id="{62767932-3785-467D-B823-937EB4881668}"/>
                </a:ext>
              </a:extLst>
            </p:cNvPr>
            <p:cNvSpPr txBox="1">
              <a:spLocks noChangeArrowheads="1"/>
            </p:cNvSpPr>
            <p:nvPr/>
          </p:nvSpPr>
          <p:spPr bwMode="auto">
            <a:xfrm>
              <a:off x="4675" y="1164"/>
              <a:ext cx="1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DD0111"/>
                  </a:solidFill>
                  <a:latin typeface="Arial" panose="020B0604020202020204" pitchFamily="34" charset="0"/>
                </a:rPr>
                <a:t>j</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a:extLst>
              <a:ext uri="{FF2B5EF4-FFF2-40B4-BE49-F238E27FC236}">
                <a16:creationId xmlns:a16="http://schemas.microsoft.com/office/drawing/2014/main" id="{31AC4D47-A473-45CD-9EAC-9CA5337FEF38}"/>
              </a:ext>
            </a:extLst>
          </p:cNvPr>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pPr indent="0">
              <a:defRPr/>
            </a:pPr>
            <a:r>
              <a:rPr lang="en-US"/>
              <a:t>Post Loop Detail</a:t>
            </a:r>
          </a:p>
        </p:txBody>
      </p:sp>
      <p:sp>
        <p:nvSpPr>
          <p:cNvPr id="642051" name="Rectangle 3">
            <a:extLst>
              <a:ext uri="{FF2B5EF4-FFF2-40B4-BE49-F238E27FC236}">
                <a16:creationId xmlns:a16="http://schemas.microsoft.com/office/drawing/2014/main" id="{5E7174E8-205F-48A9-BF2D-1E86BFE75F81}"/>
              </a:ext>
            </a:extLst>
          </p:cNvPr>
          <p:cNvSpPr>
            <a:spLocks noGrp="1" noChangeArrowheads="1"/>
          </p:cNvSpPr>
          <p:nvPr>
            <p:ph type="body" idx="1"/>
          </p:nvPr>
        </p:nvSpPr>
        <p:spPr>
          <a:xfrm>
            <a:off x="1905000" y="1828800"/>
            <a:ext cx="8382000" cy="3124200"/>
          </a:xfrm>
        </p:spPr>
        <p:txBody>
          <a:bodyPr vert="horz" wrap="square" lIns="92075" tIns="46038" rIns="92075" bIns="46038" numCol="1" anchor="t" anchorCtr="0" compatLnSpc="1">
            <a:prstTxWarp prst="textNoShape">
              <a:avLst/>
            </a:prstTxWarp>
          </a:bodyPr>
          <a:lstStyle/>
          <a:p>
            <a:pPr lvl="1">
              <a:defRPr/>
            </a:pPr>
            <a:r>
              <a:rPr lang="en-US" dirty="0"/>
              <a:t>Now place the pivot into where we expect the pivot to be: in-between the two partitions</a:t>
            </a:r>
          </a:p>
          <a:p>
            <a:pPr marL="0" indent="0">
              <a:defRPr/>
            </a:pPr>
            <a:r>
              <a:rPr lang="en-US" sz="2200" b="0" dirty="0">
                <a:solidFill>
                  <a:schemeClr val="accent2"/>
                </a:solidFill>
              </a:rPr>
              <a:t>    </a:t>
            </a:r>
            <a:r>
              <a:rPr lang="en-US" sz="2200" dirty="0" err="1"/>
              <a:t>swapElements</a:t>
            </a:r>
            <a:r>
              <a:rPr lang="en-US" sz="2200" dirty="0"/>
              <a:t>( a, first, </a:t>
            </a:r>
            <a:r>
              <a:rPr lang="en-US" sz="2200" dirty="0" err="1"/>
              <a:t>lastSmall</a:t>
            </a:r>
            <a:r>
              <a:rPr lang="en-US" sz="2200" dirty="0"/>
              <a:t> );</a:t>
            </a:r>
          </a:p>
          <a:p>
            <a:pPr lvl="1">
              <a:defRPr/>
            </a:pPr>
            <a:r>
              <a:rPr lang="en-US" dirty="0"/>
              <a:t>Then we can return </a:t>
            </a:r>
            <a:r>
              <a:rPr lang="en-US" dirty="0" err="1"/>
              <a:t>lastSmall</a:t>
            </a:r>
            <a:r>
              <a:rPr lang="en-US" dirty="0"/>
              <a:t> for the next call</a:t>
            </a:r>
          </a:p>
          <a:p>
            <a:pPr marL="0" indent="0">
              <a:defRPr/>
            </a:pPr>
            <a:r>
              <a:rPr lang="en-US" sz="2200" dirty="0"/>
              <a:t>    return </a:t>
            </a:r>
            <a:r>
              <a:rPr lang="en-US" sz="2200" dirty="0" err="1"/>
              <a:t>lastSmall</a:t>
            </a:r>
            <a:r>
              <a:rPr lang="en-US" sz="2200" dirty="0"/>
              <a:t>;</a:t>
            </a:r>
            <a:endParaRPr lang="en-US" dirty="0"/>
          </a:p>
        </p:txBody>
      </p:sp>
      <p:sp>
        <p:nvSpPr>
          <p:cNvPr id="22532" name="Rectangle 4">
            <a:extLst>
              <a:ext uri="{FF2B5EF4-FFF2-40B4-BE49-F238E27FC236}">
                <a16:creationId xmlns:a16="http://schemas.microsoft.com/office/drawing/2014/main" id="{A4E8868E-EEC5-46E2-8B99-6B6FB3DD8ECC}"/>
              </a:ext>
            </a:extLst>
          </p:cNvPr>
          <p:cNvSpPr>
            <a:spLocks noChangeArrowheads="1"/>
          </p:cNvSpPr>
          <p:nvPr/>
        </p:nvSpPr>
        <p:spPr bwMode="auto">
          <a:xfrm>
            <a:off x="2203451" y="5327650"/>
            <a:ext cx="82327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1" i="0" u="none" strike="noStrike" kern="1200" cap="none" spc="0" normalizeH="0" baseline="0" noProof="0">
                <a:ln>
                  <a:noFill/>
                </a:ln>
                <a:solidFill>
                  <a:srgbClr val="7FFF00"/>
                </a:solidFill>
                <a:effectLst/>
                <a:uLnTx/>
                <a:uFillTx/>
                <a:latin typeface="Courier New" panose="02070309020205020404" pitchFamily="49" charset="0"/>
                <a:ea typeface="+mn-ea"/>
                <a:cs typeface="+mn-cs"/>
              </a:rPr>
              <a:t>24 </a:t>
            </a:r>
            <a:r>
              <a:rPr kumimoji="0" lang="en-US" altLang="ti-ET" sz="1800" b="1" i="0" u="none" strike="noStrike" kern="1200" cap="none" spc="0" normalizeH="0" baseline="0" noProof="0">
                <a:ln>
                  <a:noFill/>
                </a:ln>
                <a:solidFill>
                  <a:srgbClr val="7FFF00"/>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7FFF00"/>
                </a:solidFill>
                <a:effectLst/>
                <a:uLnTx/>
                <a:uFillTx/>
                <a:latin typeface="Courier New" panose="02070309020205020404" pitchFamily="49" charset="0"/>
                <a:ea typeface="+mn-ea"/>
                <a:cs typeface="+mn-cs"/>
              </a:rPr>
              <a:t>14  9 22  8 14 11  2 </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27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53 99 56 31 41</a:t>
            </a:r>
          </a:p>
        </p:txBody>
      </p:sp>
      <p:sp>
        <p:nvSpPr>
          <p:cNvPr id="22533" name="Rectangle 5">
            <a:extLst>
              <a:ext uri="{FF2B5EF4-FFF2-40B4-BE49-F238E27FC236}">
                <a16:creationId xmlns:a16="http://schemas.microsoft.com/office/drawing/2014/main" id="{FFD79F45-CCC8-4345-B9CE-7518C6791FDC}"/>
              </a:ext>
            </a:extLst>
          </p:cNvPr>
          <p:cNvSpPr>
            <a:spLocks noChangeArrowheads="1"/>
          </p:cNvSpPr>
          <p:nvPr/>
        </p:nvSpPr>
        <p:spPr bwMode="auto">
          <a:xfrm>
            <a:off x="2057400" y="4495801"/>
            <a:ext cx="85344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first                                            lastSmall (pivot position)                                          </a:t>
            </a:r>
          </a:p>
        </p:txBody>
      </p:sp>
      <p:sp>
        <p:nvSpPr>
          <p:cNvPr id="22534" name="Line 6">
            <a:extLst>
              <a:ext uri="{FF2B5EF4-FFF2-40B4-BE49-F238E27FC236}">
                <a16:creationId xmlns:a16="http://schemas.microsoft.com/office/drawing/2014/main" id="{D2308530-B3D0-44D0-8279-731F6ABB0FDC}"/>
              </a:ext>
            </a:extLst>
          </p:cNvPr>
          <p:cNvSpPr>
            <a:spLocks noChangeShapeType="1"/>
          </p:cNvSpPr>
          <p:nvPr/>
        </p:nvSpPr>
        <p:spPr bwMode="auto">
          <a:xfrm>
            <a:off x="2514600" y="4876800"/>
            <a:ext cx="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2535" name="Line 7">
            <a:extLst>
              <a:ext uri="{FF2B5EF4-FFF2-40B4-BE49-F238E27FC236}">
                <a16:creationId xmlns:a16="http://schemas.microsoft.com/office/drawing/2014/main" id="{845D77F4-4374-4BC1-B7F0-80E82E512395}"/>
              </a:ext>
            </a:extLst>
          </p:cNvPr>
          <p:cNvSpPr>
            <a:spLocks noChangeShapeType="1"/>
          </p:cNvSpPr>
          <p:nvPr/>
        </p:nvSpPr>
        <p:spPr bwMode="auto">
          <a:xfrm>
            <a:off x="6629400" y="4800600"/>
            <a:ext cx="304800" cy="4572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2536" name="Rectangle 8">
            <a:extLst>
              <a:ext uri="{FF2B5EF4-FFF2-40B4-BE49-F238E27FC236}">
                <a16:creationId xmlns:a16="http://schemas.microsoft.com/office/drawing/2014/main" id="{269500AC-F068-4E4F-9233-A4EED9ECA71B}"/>
              </a:ext>
            </a:extLst>
          </p:cNvPr>
          <p:cNvSpPr>
            <a:spLocks noChangeArrowheads="1"/>
          </p:cNvSpPr>
          <p:nvPr/>
        </p:nvSpPr>
        <p:spPr bwMode="auto">
          <a:xfrm>
            <a:off x="1982788" y="6248401"/>
            <a:ext cx="7924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partition 1: all items &lt;= pivot        partition 2: all items &gt; pivot</a:t>
            </a:r>
          </a:p>
        </p:txBody>
      </p:sp>
      <p:sp>
        <p:nvSpPr>
          <p:cNvPr id="22537" name="Line 9">
            <a:extLst>
              <a:ext uri="{FF2B5EF4-FFF2-40B4-BE49-F238E27FC236}">
                <a16:creationId xmlns:a16="http://schemas.microsoft.com/office/drawing/2014/main" id="{81BF63AF-2DEB-40E4-B037-2766317AA275}"/>
              </a:ext>
            </a:extLst>
          </p:cNvPr>
          <p:cNvSpPr>
            <a:spLocks noChangeShapeType="1"/>
          </p:cNvSpPr>
          <p:nvPr/>
        </p:nvSpPr>
        <p:spPr bwMode="auto">
          <a:xfrm flipV="1">
            <a:off x="4724400" y="5867400"/>
            <a:ext cx="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2538" name="Line 10">
            <a:extLst>
              <a:ext uri="{FF2B5EF4-FFF2-40B4-BE49-F238E27FC236}">
                <a16:creationId xmlns:a16="http://schemas.microsoft.com/office/drawing/2014/main" id="{0A88E3F4-E351-4D50-8B4C-801AD6DCF59C}"/>
              </a:ext>
            </a:extLst>
          </p:cNvPr>
          <p:cNvSpPr>
            <a:spLocks noChangeShapeType="1"/>
          </p:cNvSpPr>
          <p:nvPr/>
        </p:nvSpPr>
        <p:spPr bwMode="auto">
          <a:xfrm flipV="1">
            <a:off x="8839200" y="5867400"/>
            <a:ext cx="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2539" name="Line 11">
            <a:extLst>
              <a:ext uri="{FF2B5EF4-FFF2-40B4-BE49-F238E27FC236}">
                <a16:creationId xmlns:a16="http://schemas.microsoft.com/office/drawing/2014/main" id="{71F73587-22AD-475D-A209-6305138F17B9}"/>
              </a:ext>
            </a:extLst>
          </p:cNvPr>
          <p:cNvSpPr>
            <a:spLocks noChangeShapeType="1"/>
          </p:cNvSpPr>
          <p:nvPr/>
        </p:nvSpPr>
        <p:spPr bwMode="auto">
          <a:xfrm>
            <a:off x="73152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2540" name="Line 12">
            <a:extLst>
              <a:ext uri="{FF2B5EF4-FFF2-40B4-BE49-F238E27FC236}">
                <a16:creationId xmlns:a16="http://schemas.microsoft.com/office/drawing/2014/main" id="{E346FEF1-3EC8-4AD1-9A29-5575E8299939}"/>
              </a:ext>
            </a:extLst>
          </p:cNvPr>
          <p:cNvSpPr>
            <a:spLocks noChangeShapeType="1"/>
          </p:cNvSpPr>
          <p:nvPr/>
        </p:nvSpPr>
        <p:spPr bwMode="auto">
          <a:xfrm>
            <a:off x="67056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Tree>
    <p:extLst>
      <p:ext uri="{BB962C8B-B14F-4D97-AF65-F5344CB8AC3E}">
        <p14:creationId xmlns:p14="http://schemas.microsoft.com/office/powerpoint/2010/main" val="1027311142"/>
      </p:ext>
    </p:extLst>
  </p:cSld>
  <p:clrMapOvr>
    <a:masterClrMapping/>
  </p:clrMapOvr>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8">
            <a:extLst>
              <a:ext uri="{FF2B5EF4-FFF2-40B4-BE49-F238E27FC236}">
                <a16:creationId xmlns:a16="http://schemas.microsoft.com/office/drawing/2014/main" id="{BC6916FC-707C-4553-93F8-A8157E59B33E}"/>
              </a:ext>
            </a:extLst>
          </p:cNvPr>
          <p:cNvSpPr>
            <a:spLocks noGrp="1"/>
          </p:cNvSpPr>
          <p:nvPr>
            <p:ph type="sldNum" sz="quarter" idx="12"/>
          </p:nvPr>
        </p:nvSpPr>
        <p:spPr/>
        <p:txBody>
          <a:bodyPr/>
          <a:lstStyle/>
          <a:p>
            <a:pPr fontAlgn="base">
              <a:spcBef>
                <a:spcPct val="0"/>
              </a:spcBef>
              <a:spcAft>
                <a:spcPct val="0"/>
              </a:spcAft>
            </a:pPr>
            <a:fld id="{ADCC6A6B-2692-4E48-8A69-7949C76C67B5}" type="slidenum">
              <a:rPr lang="en-US" altLang="en-US">
                <a:solidFill>
                  <a:srgbClr val="000000"/>
                </a:solidFill>
                <a:latin typeface="Arial" panose="020B0604020202020204" pitchFamily="34" charset="0"/>
              </a:rPr>
              <a:pPr fontAlgn="base">
                <a:spcBef>
                  <a:spcPct val="0"/>
                </a:spcBef>
                <a:spcAft>
                  <a:spcPct val="0"/>
                </a:spcAft>
              </a:pPr>
              <a:t>220</a:t>
            </a:fld>
            <a:endParaRPr lang="en-US" altLang="en-US">
              <a:solidFill>
                <a:srgbClr val="000000"/>
              </a:solidFill>
              <a:latin typeface="Arial" panose="020B0604020202020204" pitchFamily="34" charset="0"/>
            </a:endParaRPr>
          </a:p>
        </p:txBody>
      </p:sp>
      <p:sp>
        <p:nvSpPr>
          <p:cNvPr id="348162" name="Rectangle 2">
            <a:extLst>
              <a:ext uri="{FF2B5EF4-FFF2-40B4-BE49-F238E27FC236}">
                <a16:creationId xmlns:a16="http://schemas.microsoft.com/office/drawing/2014/main" id="{98E2E4FB-6C9B-461D-9D97-B6D8716FA608}"/>
              </a:ext>
            </a:extLst>
          </p:cNvPr>
          <p:cNvSpPr>
            <a:spLocks noGrp="1" noChangeArrowheads="1"/>
          </p:cNvSpPr>
          <p:nvPr>
            <p:ph type="title" sz="quarter"/>
          </p:nvPr>
        </p:nvSpPr>
        <p:spPr/>
        <p:txBody>
          <a:bodyPr/>
          <a:lstStyle/>
          <a:p>
            <a:r>
              <a:rPr lang="en-US" altLang="en-US"/>
              <a:t>Example</a:t>
            </a:r>
          </a:p>
        </p:txBody>
      </p:sp>
      <p:graphicFrame>
        <p:nvGraphicFramePr>
          <p:cNvPr id="348163" name="Object 3">
            <a:extLst>
              <a:ext uri="{FF2B5EF4-FFF2-40B4-BE49-F238E27FC236}">
                <a16:creationId xmlns:a16="http://schemas.microsoft.com/office/drawing/2014/main" id="{9B60DC8E-C731-48EB-B62F-5AA60F96F832}"/>
              </a:ext>
            </a:extLst>
          </p:cNvPr>
          <p:cNvGraphicFramePr>
            <a:graphicFrameLocks noGrp="1" noChangeAspect="1"/>
          </p:cNvGraphicFramePr>
          <p:nvPr>
            <p:ph sz="quarter" idx="1"/>
          </p:nvPr>
        </p:nvGraphicFramePr>
        <p:xfrm>
          <a:off x="1981200" y="1219201"/>
          <a:ext cx="2527300" cy="741363"/>
        </p:xfrm>
        <a:graphic>
          <a:graphicData uri="http://schemas.openxmlformats.org/presentationml/2006/ole">
            <mc:AlternateContent xmlns:mc="http://schemas.openxmlformats.org/markup-compatibility/2006">
              <mc:Choice xmlns:v="urn:schemas-microsoft-com:vml" Requires="v">
                <p:oleObj spid="_x0000_s31773" name="Paint Shop Pro Image" r:id="rId4" imgW="2526829" imgH="741664" progId="PaintShopPro">
                  <p:embed/>
                </p:oleObj>
              </mc:Choice>
              <mc:Fallback>
                <p:oleObj name="Paint Shop Pro Image" r:id="rId4" imgW="2526829" imgH="741664" progId="PaintShopPro">
                  <p:embed/>
                  <p:pic>
                    <p:nvPicPr>
                      <p:cNvPr id="348163" name="Object 3">
                        <a:extLst>
                          <a:ext uri="{FF2B5EF4-FFF2-40B4-BE49-F238E27FC236}">
                            <a16:creationId xmlns:a16="http://schemas.microsoft.com/office/drawing/2014/main" id="{9B60DC8E-C731-48EB-B62F-5AA60F96F8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219201"/>
                        <a:ext cx="25273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64" name="Object 4">
            <a:extLst>
              <a:ext uri="{FF2B5EF4-FFF2-40B4-BE49-F238E27FC236}">
                <a16:creationId xmlns:a16="http://schemas.microsoft.com/office/drawing/2014/main" id="{256DA03D-8541-4C45-97DB-6960B2A6FA37}"/>
              </a:ext>
            </a:extLst>
          </p:cNvPr>
          <p:cNvGraphicFramePr>
            <a:graphicFrameLocks noGrp="1" noChangeAspect="1"/>
          </p:cNvGraphicFramePr>
          <p:nvPr>
            <p:ph sz="quarter" idx="2"/>
          </p:nvPr>
        </p:nvGraphicFramePr>
        <p:xfrm>
          <a:off x="4724401" y="1295401"/>
          <a:ext cx="2506663" cy="682625"/>
        </p:xfrm>
        <a:graphic>
          <a:graphicData uri="http://schemas.openxmlformats.org/presentationml/2006/ole">
            <mc:AlternateContent xmlns:mc="http://schemas.openxmlformats.org/markup-compatibility/2006">
              <mc:Choice xmlns:v="urn:schemas-microsoft-com:vml" Requires="v">
                <p:oleObj spid="_x0000_s31774" name="Paint Shop Pro Image" r:id="rId6" imgW="2507317" imgH="683297" progId="PaintShopPro">
                  <p:embed/>
                </p:oleObj>
              </mc:Choice>
              <mc:Fallback>
                <p:oleObj name="Paint Shop Pro Image" r:id="rId6" imgW="2507317" imgH="683297" progId="PaintShopPro">
                  <p:embed/>
                  <p:pic>
                    <p:nvPicPr>
                      <p:cNvPr id="348164" name="Object 4">
                        <a:extLst>
                          <a:ext uri="{FF2B5EF4-FFF2-40B4-BE49-F238E27FC236}">
                            <a16:creationId xmlns:a16="http://schemas.microsoft.com/office/drawing/2014/main" id="{256DA03D-8541-4C45-97DB-6960B2A6FA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1" y="1295401"/>
                        <a:ext cx="2506663"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65" name="Object 5">
            <a:extLst>
              <a:ext uri="{FF2B5EF4-FFF2-40B4-BE49-F238E27FC236}">
                <a16:creationId xmlns:a16="http://schemas.microsoft.com/office/drawing/2014/main" id="{C0C38A95-491D-44A0-A419-6E66522D9550}"/>
              </a:ext>
            </a:extLst>
          </p:cNvPr>
          <p:cNvGraphicFramePr>
            <a:graphicFrameLocks noGrp="1" noChangeAspect="1"/>
          </p:cNvGraphicFramePr>
          <p:nvPr>
            <p:ph sz="quarter" idx="3"/>
          </p:nvPr>
        </p:nvGraphicFramePr>
        <p:xfrm>
          <a:off x="7391401" y="1346200"/>
          <a:ext cx="2487613" cy="635000"/>
        </p:xfrm>
        <a:graphic>
          <a:graphicData uri="http://schemas.openxmlformats.org/presentationml/2006/ole">
            <mc:AlternateContent xmlns:mc="http://schemas.openxmlformats.org/markup-compatibility/2006">
              <mc:Choice xmlns:v="urn:schemas-microsoft-com:vml" Requires="v">
                <p:oleObj spid="_x0000_s31775" name="Paint Shop Pro Image" r:id="rId8" imgW="2487805" imgH="634318" progId="PaintShopPro">
                  <p:embed/>
                </p:oleObj>
              </mc:Choice>
              <mc:Fallback>
                <p:oleObj name="Paint Shop Pro Image" r:id="rId8" imgW="2487805" imgH="634318" progId="PaintShopPro">
                  <p:embed/>
                  <p:pic>
                    <p:nvPicPr>
                      <p:cNvPr id="348165" name="Object 5">
                        <a:extLst>
                          <a:ext uri="{FF2B5EF4-FFF2-40B4-BE49-F238E27FC236}">
                            <a16:creationId xmlns:a16="http://schemas.microsoft.com/office/drawing/2014/main" id="{C0C38A95-491D-44A0-A419-6E66522D955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91401" y="1346200"/>
                        <a:ext cx="2487613"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66" name="Object 6">
            <a:extLst>
              <a:ext uri="{FF2B5EF4-FFF2-40B4-BE49-F238E27FC236}">
                <a16:creationId xmlns:a16="http://schemas.microsoft.com/office/drawing/2014/main" id="{B0EAF079-EF57-419C-B57B-07063612C6E2}"/>
              </a:ext>
            </a:extLst>
          </p:cNvPr>
          <p:cNvGraphicFramePr>
            <a:graphicFrameLocks noGrp="1" noChangeAspect="1"/>
          </p:cNvGraphicFramePr>
          <p:nvPr>
            <p:ph sz="quarter" idx="4"/>
          </p:nvPr>
        </p:nvGraphicFramePr>
        <p:xfrm>
          <a:off x="1981201" y="2374900"/>
          <a:ext cx="2468563" cy="693738"/>
        </p:xfrm>
        <a:graphic>
          <a:graphicData uri="http://schemas.openxmlformats.org/presentationml/2006/ole">
            <mc:AlternateContent xmlns:mc="http://schemas.openxmlformats.org/markup-compatibility/2006">
              <mc:Choice xmlns:v="urn:schemas-microsoft-com:vml" Requires="v">
                <p:oleObj spid="_x0000_s31776" name="Paint Shop Pro Image" r:id="rId10" imgW="2468293" imgH="693059" progId="PaintShopPro">
                  <p:embed/>
                </p:oleObj>
              </mc:Choice>
              <mc:Fallback>
                <p:oleObj name="Paint Shop Pro Image" r:id="rId10" imgW="2468293" imgH="693059" progId="PaintShopPro">
                  <p:embed/>
                  <p:pic>
                    <p:nvPicPr>
                      <p:cNvPr id="348166" name="Object 6">
                        <a:extLst>
                          <a:ext uri="{FF2B5EF4-FFF2-40B4-BE49-F238E27FC236}">
                            <a16:creationId xmlns:a16="http://schemas.microsoft.com/office/drawing/2014/main" id="{B0EAF079-EF57-419C-B57B-07063612C6E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1201" y="2374900"/>
                        <a:ext cx="2468563"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67" name="Object 7">
            <a:extLst>
              <a:ext uri="{FF2B5EF4-FFF2-40B4-BE49-F238E27FC236}">
                <a16:creationId xmlns:a16="http://schemas.microsoft.com/office/drawing/2014/main" id="{74BB7D38-82BB-46D5-8BFE-50068F0B6BA2}"/>
              </a:ext>
            </a:extLst>
          </p:cNvPr>
          <p:cNvGraphicFramePr>
            <a:graphicFrameLocks noChangeAspect="1"/>
          </p:cNvGraphicFramePr>
          <p:nvPr/>
        </p:nvGraphicFramePr>
        <p:xfrm>
          <a:off x="4800601" y="2374900"/>
          <a:ext cx="5180013" cy="1600200"/>
        </p:xfrm>
        <a:graphic>
          <a:graphicData uri="http://schemas.openxmlformats.org/presentationml/2006/ole">
            <mc:AlternateContent xmlns:mc="http://schemas.openxmlformats.org/markup-compatibility/2006">
              <mc:Choice xmlns:v="urn:schemas-microsoft-com:vml" Requires="v">
                <p:oleObj spid="_x0000_s31777" name="Paint Shop Pro Image" r:id="rId12" imgW="5180488" imgH="1600000" progId="PaintShopPro">
                  <p:embed/>
                </p:oleObj>
              </mc:Choice>
              <mc:Fallback>
                <p:oleObj name="Paint Shop Pro Image" r:id="rId12" imgW="5180488" imgH="1600000" progId="PaintShopPro">
                  <p:embed/>
                  <p:pic>
                    <p:nvPicPr>
                      <p:cNvPr id="348167" name="Object 7">
                        <a:extLst>
                          <a:ext uri="{FF2B5EF4-FFF2-40B4-BE49-F238E27FC236}">
                            <a16:creationId xmlns:a16="http://schemas.microsoft.com/office/drawing/2014/main" id="{74BB7D38-82BB-46D5-8BFE-50068F0B6BA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00601" y="2374900"/>
                        <a:ext cx="5180013"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68" name="Object 8">
            <a:extLst>
              <a:ext uri="{FF2B5EF4-FFF2-40B4-BE49-F238E27FC236}">
                <a16:creationId xmlns:a16="http://schemas.microsoft.com/office/drawing/2014/main" id="{C4F9FE39-7AB3-44F3-A829-862769C07ABC}"/>
              </a:ext>
            </a:extLst>
          </p:cNvPr>
          <p:cNvGraphicFramePr>
            <a:graphicFrameLocks noChangeAspect="1"/>
          </p:cNvGraphicFramePr>
          <p:nvPr/>
        </p:nvGraphicFramePr>
        <p:xfrm>
          <a:off x="1981200" y="4279901"/>
          <a:ext cx="2478088" cy="644525"/>
        </p:xfrm>
        <a:graphic>
          <a:graphicData uri="http://schemas.openxmlformats.org/presentationml/2006/ole">
            <mc:AlternateContent xmlns:mc="http://schemas.openxmlformats.org/markup-compatibility/2006">
              <mc:Choice xmlns:v="urn:schemas-microsoft-com:vml" Requires="v">
                <p:oleObj spid="_x0000_s31778" name="Paint Shop Pro Image" r:id="rId14" imgW="2478049" imgH="644077" progId="PaintShopPro">
                  <p:embed/>
                </p:oleObj>
              </mc:Choice>
              <mc:Fallback>
                <p:oleObj name="Paint Shop Pro Image" r:id="rId14" imgW="2478049" imgH="644077" progId="PaintShopPro">
                  <p:embed/>
                  <p:pic>
                    <p:nvPicPr>
                      <p:cNvPr id="348168" name="Object 8">
                        <a:extLst>
                          <a:ext uri="{FF2B5EF4-FFF2-40B4-BE49-F238E27FC236}">
                            <a16:creationId xmlns:a16="http://schemas.microsoft.com/office/drawing/2014/main" id="{C4F9FE39-7AB3-44F3-A829-862769C07AB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81200" y="4279901"/>
                        <a:ext cx="247808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69" name="Object 9">
            <a:extLst>
              <a:ext uri="{FF2B5EF4-FFF2-40B4-BE49-F238E27FC236}">
                <a16:creationId xmlns:a16="http://schemas.microsoft.com/office/drawing/2014/main" id="{0EA311A9-C8EF-46CA-A9B9-78BB47321C07}"/>
              </a:ext>
            </a:extLst>
          </p:cNvPr>
          <p:cNvGraphicFramePr>
            <a:graphicFrameLocks noChangeAspect="1"/>
          </p:cNvGraphicFramePr>
          <p:nvPr/>
        </p:nvGraphicFramePr>
        <p:xfrm>
          <a:off x="4953000" y="4279901"/>
          <a:ext cx="2497138" cy="682625"/>
        </p:xfrm>
        <a:graphic>
          <a:graphicData uri="http://schemas.openxmlformats.org/presentationml/2006/ole">
            <mc:AlternateContent xmlns:mc="http://schemas.openxmlformats.org/markup-compatibility/2006">
              <mc:Choice xmlns:v="urn:schemas-microsoft-com:vml" Requires="v">
                <p:oleObj spid="_x0000_s31779" name="Paint Shop Pro Image" r:id="rId16" imgW="2497561" imgH="683297" progId="PaintShopPro">
                  <p:embed/>
                </p:oleObj>
              </mc:Choice>
              <mc:Fallback>
                <p:oleObj name="Paint Shop Pro Image" r:id="rId16" imgW="2497561" imgH="683297" progId="PaintShopPro">
                  <p:embed/>
                  <p:pic>
                    <p:nvPicPr>
                      <p:cNvPr id="348169" name="Object 9">
                        <a:extLst>
                          <a:ext uri="{FF2B5EF4-FFF2-40B4-BE49-F238E27FC236}">
                            <a16:creationId xmlns:a16="http://schemas.microsoft.com/office/drawing/2014/main" id="{0EA311A9-C8EF-46CA-A9B9-78BB47321C0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53000" y="4279901"/>
                        <a:ext cx="2497138"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70" name="Object 10">
            <a:extLst>
              <a:ext uri="{FF2B5EF4-FFF2-40B4-BE49-F238E27FC236}">
                <a16:creationId xmlns:a16="http://schemas.microsoft.com/office/drawing/2014/main" id="{F65589E5-B328-42EE-9ECA-11D8D6B3F84C}"/>
              </a:ext>
            </a:extLst>
          </p:cNvPr>
          <p:cNvGraphicFramePr>
            <a:graphicFrameLocks noChangeAspect="1"/>
          </p:cNvGraphicFramePr>
          <p:nvPr/>
        </p:nvGraphicFramePr>
        <p:xfrm>
          <a:off x="1981201" y="5270500"/>
          <a:ext cx="2468563" cy="654050"/>
        </p:xfrm>
        <a:graphic>
          <a:graphicData uri="http://schemas.openxmlformats.org/presentationml/2006/ole">
            <mc:AlternateContent xmlns:mc="http://schemas.openxmlformats.org/markup-compatibility/2006">
              <mc:Choice xmlns:v="urn:schemas-microsoft-com:vml" Requires="v">
                <p:oleObj spid="_x0000_s31780" name="Paint Shop Pro Image" r:id="rId18" imgW="2468293" imgH="653836" progId="PaintShopPro">
                  <p:embed/>
                </p:oleObj>
              </mc:Choice>
              <mc:Fallback>
                <p:oleObj name="Paint Shop Pro Image" r:id="rId18" imgW="2468293" imgH="653836" progId="PaintShopPro">
                  <p:embed/>
                  <p:pic>
                    <p:nvPicPr>
                      <p:cNvPr id="348170" name="Object 10">
                        <a:extLst>
                          <a:ext uri="{FF2B5EF4-FFF2-40B4-BE49-F238E27FC236}">
                            <a16:creationId xmlns:a16="http://schemas.microsoft.com/office/drawing/2014/main" id="{F65589E5-B328-42EE-9ECA-11D8D6B3F84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81201" y="5270500"/>
                        <a:ext cx="2468563"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71" name="Object 11">
            <a:extLst>
              <a:ext uri="{FF2B5EF4-FFF2-40B4-BE49-F238E27FC236}">
                <a16:creationId xmlns:a16="http://schemas.microsoft.com/office/drawing/2014/main" id="{7F2B3B39-874C-439E-8550-C8313054D28F}"/>
              </a:ext>
            </a:extLst>
          </p:cNvPr>
          <p:cNvGraphicFramePr>
            <a:graphicFrameLocks noChangeAspect="1"/>
          </p:cNvGraphicFramePr>
          <p:nvPr/>
        </p:nvGraphicFramePr>
        <p:xfrm>
          <a:off x="4953001" y="5270500"/>
          <a:ext cx="2555875" cy="673100"/>
        </p:xfrm>
        <a:graphic>
          <a:graphicData uri="http://schemas.openxmlformats.org/presentationml/2006/ole">
            <mc:AlternateContent xmlns:mc="http://schemas.openxmlformats.org/markup-compatibility/2006">
              <mc:Choice xmlns:v="urn:schemas-microsoft-com:vml" Requires="v">
                <p:oleObj spid="_x0000_s31781" name="Paint Shop Pro Image" r:id="rId20" imgW="2556098" imgH="673171" progId="PaintShopPro">
                  <p:embed/>
                </p:oleObj>
              </mc:Choice>
              <mc:Fallback>
                <p:oleObj name="Paint Shop Pro Image" r:id="rId20" imgW="2556098" imgH="673171" progId="PaintShopPro">
                  <p:embed/>
                  <p:pic>
                    <p:nvPicPr>
                      <p:cNvPr id="348171" name="Object 11">
                        <a:extLst>
                          <a:ext uri="{FF2B5EF4-FFF2-40B4-BE49-F238E27FC236}">
                            <a16:creationId xmlns:a16="http://schemas.microsoft.com/office/drawing/2014/main" id="{7F2B3B39-874C-439E-8550-C8313054D28F}"/>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53001" y="5270500"/>
                        <a:ext cx="2555875"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172" name="Text Box 12">
            <a:extLst>
              <a:ext uri="{FF2B5EF4-FFF2-40B4-BE49-F238E27FC236}">
                <a16:creationId xmlns:a16="http://schemas.microsoft.com/office/drawing/2014/main" id="{D21560F7-B708-44C1-8CED-77E67705B2E7}"/>
              </a:ext>
            </a:extLst>
          </p:cNvPr>
          <p:cNvSpPr txBox="1">
            <a:spLocks noChangeArrowheads="1"/>
          </p:cNvSpPr>
          <p:nvPr/>
        </p:nvSpPr>
        <p:spPr bwMode="auto">
          <a:xfrm>
            <a:off x="5726113" y="5986463"/>
            <a:ext cx="1327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DD0111"/>
                </a:solidFill>
                <a:latin typeface="Arial" panose="020B0604020202020204" pitchFamily="34" charset="0"/>
              </a:rPr>
              <a:t>at the end,</a:t>
            </a:r>
          </a:p>
          <a:p>
            <a:pPr fontAlgn="base">
              <a:spcBef>
                <a:spcPct val="0"/>
              </a:spcBef>
              <a:spcAft>
                <a:spcPct val="0"/>
              </a:spcAft>
            </a:pPr>
            <a:r>
              <a:rPr lang="en-US" altLang="en-US">
                <a:solidFill>
                  <a:srgbClr val="DD0111"/>
                </a:solidFill>
                <a:latin typeface="Arial" panose="020B0604020202020204" pitchFamily="34" charset="0"/>
              </a:rPr>
              <a:t>swap pivot</a:t>
            </a:r>
            <a:r>
              <a:rPr lang="en-US" altLang="en-US">
                <a:solidFill>
                  <a:srgbClr val="000000"/>
                </a:solidFill>
                <a:latin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1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1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4816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48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4816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4816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4817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48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a:extLst>
              <a:ext uri="{FF2B5EF4-FFF2-40B4-BE49-F238E27FC236}">
                <a16:creationId xmlns:a16="http://schemas.microsoft.com/office/drawing/2014/main" id="{DF31BEC0-E473-4496-BD14-B8C16EFC4682}"/>
              </a:ext>
            </a:extLst>
          </p:cNvPr>
          <p:cNvSpPr>
            <a:spLocks noGrp="1"/>
          </p:cNvSpPr>
          <p:nvPr>
            <p:ph type="sldNum" sz="quarter" idx="12"/>
          </p:nvPr>
        </p:nvSpPr>
        <p:spPr/>
        <p:txBody>
          <a:bodyPr/>
          <a:lstStyle/>
          <a:p>
            <a:pPr fontAlgn="base">
              <a:spcBef>
                <a:spcPct val="0"/>
              </a:spcBef>
              <a:spcAft>
                <a:spcPct val="0"/>
              </a:spcAft>
            </a:pPr>
            <a:fld id="{7FB209FA-0EB8-4102-94DB-25C75A908A08}" type="slidenum">
              <a:rPr lang="en-US" altLang="en-US">
                <a:solidFill>
                  <a:srgbClr val="000000"/>
                </a:solidFill>
                <a:latin typeface="Arial" panose="020B0604020202020204" pitchFamily="34" charset="0"/>
              </a:rPr>
              <a:pPr fontAlgn="base">
                <a:spcBef>
                  <a:spcPct val="0"/>
                </a:spcBef>
                <a:spcAft>
                  <a:spcPct val="0"/>
                </a:spcAft>
              </a:pPr>
              <a:t>221</a:t>
            </a:fld>
            <a:endParaRPr lang="en-US" altLang="en-US">
              <a:solidFill>
                <a:srgbClr val="000000"/>
              </a:solidFill>
              <a:latin typeface="Arial" panose="020B0604020202020204" pitchFamily="34" charset="0"/>
            </a:endParaRPr>
          </a:p>
        </p:txBody>
      </p:sp>
      <p:sp>
        <p:nvSpPr>
          <p:cNvPr id="349186" name="Rectangle 2">
            <a:extLst>
              <a:ext uri="{FF2B5EF4-FFF2-40B4-BE49-F238E27FC236}">
                <a16:creationId xmlns:a16="http://schemas.microsoft.com/office/drawing/2014/main" id="{CF0438E8-CB9F-4A90-9EE9-EBEDC6E4C520}"/>
              </a:ext>
            </a:extLst>
          </p:cNvPr>
          <p:cNvSpPr>
            <a:spLocks noGrp="1" noChangeArrowheads="1"/>
          </p:cNvSpPr>
          <p:nvPr>
            <p:ph type="title"/>
          </p:nvPr>
        </p:nvSpPr>
        <p:spPr/>
        <p:txBody>
          <a:bodyPr/>
          <a:lstStyle/>
          <a:p>
            <a:r>
              <a:rPr lang="en-US" altLang="en-US" sz="3600"/>
              <a:t>Another Way to PARTITION (cont’d)</a:t>
            </a:r>
          </a:p>
        </p:txBody>
      </p:sp>
      <p:sp>
        <p:nvSpPr>
          <p:cNvPr id="349187" name="Rectangle 3">
            <a:extLst>
              <a:ext uri="{FF2B5EF4-FFF2-40B4-BE49-F238E27FC236}">
                <a16:creationId xmlns:a16="http://schemas.microsoft.com/office/drawing/2014/main" id="{C111B913-FE7E-4A1D-8BC1-7D2588A2CDF3}"/>
              </a:ext>
            </a:extLst>
          </p:cNvPr>
          <p:cNvSpPr>
            <a:spLocks noGrp="1" noChangeArrowheads="1"/>
          </p:cNvSpPr>
          <p:nvPr>
            <p:ph type="body" idx="1"/>
          </p:nvPr>
        </p:nvSpPr>
        <p:spPr>
          <a:xfrm>
            <a:off x="1874839" y="1179514"/>
            <a:ext cx="5711825" cy="4048125"/>
          </a:xfrm>
        </p:spPr>
        <p:txBody>
          <a:bodyPr/>
          <a:lstStyle/>
          <a:p>
            <a:pPr>
              <a:buFontTx/>
              <a:buNone/>
            </a:pPr>
            <a:r>
              <a:rPr lang="en-US" altLang="en-US" sz="2400"/>
              <a:t>Alg.: PARTITION</a:t>
            </a:r>
            <a:r>
              <a:rPr lang="en-US" altLang="en-US" sz="2400" i="1"/>
              <a:t>(A, p, r)</a:t>
            </a:r>
          </a:p>
          <a:p>
            <a:pPr lvl="1">
              <a:buFontTx/>
              <a:buNone/>
            </a:pPr>
            <a:r>
              <a:rPr lang="en-US" altLang="en-US">
                <a:latin typeface="Comic Sans MS" panose="030F0702030302020204" pitchFamily="66" charset="0"/>
              </a:rPr>
              <a:t>x ← A[r]</a:t>
            </a:r>
          </a:p>
          <a:p>
            <a:pPr lvl="1">
              <a:buFontTx/>
              <a:buNone/>
            </a:pPr>
            <a:r>
              <a:rPr lang="en-US" altLang="en-US">
                <a:latin typeface="Comic Sans MS" panose="030F0702030302020204" pitchFamily="66" charset="0"/>
              </a:rPr>
              <a:t>i ← p - 1</a:t>
            </a:r>
          </a:p>
          <a:p>
            <a:pPr lvl="1">
              <a:buFontTx/>
              <a:buNone/>
            </a:pPr>
            <a:r>
              <a:rPr lang="en-US" altLang="en-US" b="1"/>
              <a:t>for </a:t>
            </a:r>
            <a:r>
              <a:rPr lang="en-US" altLang="en-US">
                <a:latin typeface="Comic Sans MS" panose="030F0702030302020204" pitchFamily="66" charset="0"/>
              </a:rPr>
              <a:t>j ← p</a:t>
            </a:r>
            <a:r>
              <a:rPr lang="en-US" altLang="en-US"/>
              <a:t> </a:t>
            </a:r>
            <a:r>
              <a:rPr lang="en-US" altLang="en-US" b="1"/>
              <a:t>to </a:t>
            </a:r>
            <a:r>
              <a:rPr lang="en-US" altLang="en-US">
                <a:latin typeface="Comic Sans MS" panose="030F0702030302020204" pitchFamily="66" charset="0"/>
              </a:rPr>
              <a:t>r - 1</a:t>
            </a:r>
          </a:p>
          <a:p>
            <a:pPr lvl="1">
              <a:buFontTx/>
              <a:buNone/>
            </a:pPr>
            <a:r>
              <a:rPr lang="en-US" altLang="en-US" b="1"/>
              <a:t>	  do if </a:t>
            </a:r>
            <a:r>
              <a:rPr lang="en-US" altLang="en-US">
                <a:latin typeface="Comic Sans MS" panose="030F0702030302020204" pitchFamily="66" charset="0"/>
              </a:rPr>
              <a:t>A[ j ] ≤ x</a:t>
            </a:r>
          </a:p>
          <a:p>
            <a:pPr lvl="1">
              <a:buFontTx/>
              <a:buNone/>
            </a:pPr>
            <a:r>
              <a:rPr lang="en-US" altLang="en-US" b="1"/>
              <a:t>		        then </a:t>
            </a:r>
            <a:r>
              <a:rPr lang="en-US" altLang="en-US">
                <a:latin typeface="Comic Sans MS" panose="030F0702030302020204" pitchFamily="66" charset="0"/>
              </a:rPr>
              <a:t>i ← i + 1</a:t>
            </a:r>
          </a:p>
          <a:p>
            <a:pPr lvl="1">
              <a:buFontTx/>
              <a:buNone/>
            </a:pPr>
            <a:r>
              <a:rPr lang="en-US" altLang="en-US"/>
              <a:t>			     exchange </a:t>
            </a:r>
            <a:r>
              <a:rPr lang="en-US" altLang="en-US">
                <a:latin typeface="Comic Sans MS" panose="030F0702030302020204" pitchFamily="66" charset="0"/>
              </a:rPr>
              <a:t>A[i]</a:t>
            </a:r>
            <a:r>
              <a:rPr lang="en-US" altLang="en-US"/>
              <a:t> ↔ </a:t>
            </a:r>
            <a:r>
              <a:rPr lang="en-US" altLang="en-US">
                <a:latin typeface="Comic Sans MS" panose="030F0702030302020204" pitchFamily="66" charset="0"/>
              </a:rPr>
              <a:t>A[j]</a:t>
            </a:r>
          </a:p>
          <a:p>
            <a:pPr lvl="1">
              <a:buFontTx/>
              <a:buNone/>
            </a:pPr>
            <a:r>
              <a:rPr lang="en-US" altLang="en-US"/>
              <a:t>exchange </a:t>
            </a:r>
            <a:r>
              <a:rPr lang="en-US" altLang="en-US">
                <a:latin typeface="Comic Sans MS" panose="030F0702030302020204" pitchFamily="66" charset="0"/>
              </a:rPr>
              <a:t>A[i + 1]</a:t>
            </a:r>
            <a:r>
              <a:rPr lang="en-US" altLang="en-US"/>
              <a:t> ↔ </a:t>
            </a:r>
            <a:r>
              <a:rPr lang="en-US" altLang="en-US">
                <a:latin typeface="Comic Sans MS" panose="030F0702030302020204" pitchFamily="66" charset="0"/>
              </a:rPr>
              <a:t>A[r]</a:t>
            </a:r>
          </a:p>
          <a:p>
            <a:pPr lvl="1">
              <a:buFontTx/>
              <a:buNone/>
            </a:pPr>
            <a:r>
              <a:rPr lang="en-US" altLang="en-US" b="1"/>
              <a:t>return </a:t>
            </a:r>
            <a:r>
              <a:rPr lang="en-US" altLang="en-US">
                <a:latin typeface="Comic Sans MS" panose="030F0702030302020204" pitchFamily="66" charset="0"/>
              </a:rPr>
              <a:t>i + 1</a:t>
            </a:r>
            <a:endParaRPr lang="en-US" altLang="en-US"/>
          </a:p>
        </p:txBody>
      </p:sp>
      <p:sp>
        <p:nvSpPr>
          <p:cNvPr id="349188" name="Text Box 4">
            <a:extLst>
              <a:ext uri="{FF2B5EF4-FFF2-40B4-BE49-F238E27FC236}">
                <a16:creationId xmlns:a16="http://schemas.microsoft.com/office/drawing/2014/main" id="{B152B2D8-F95E-4FAF-AE10-6E876FEC891E}"/>
              </a:ext>
            </a:extLst>
          </p:cNvPr>
          <p:cNvSpPr txBox="1">
            <a:spLocks noChangeArrowheads="1"/>
          </p:cNvSpPr>
          <p:nvPr/>
        </p:nvSpPr>
        <p:spPr bwMode="auto">
          <a:xfrm>
            <a:off x="2160589" y="5222876"/>
            <a:ext cx="5316537"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a:solidFill>
                  <a:srgbClr val="000000"/>
                </a:solidFill>
                <a:latin typeface="Arial" panose="020B0604020202020204" pitchFamily="34" charset="0"/>
              </a:rPr>
              <a:t>Chooses the last element of the array as a pivot</a:t>
            </a:r>
          </a:p>
          <a:p>
            <a:pPr fontAlgn="base">
              <a:spcBef>
                <a:spcPct val="0"/>
              </a:spcBef>
              <a:spcAft>
                <a:spcPct val="0"/>
              </a:spcAft>
            </a:pPr>
            <a:r>
              <a:rPr lang="en-US" altLang="en-US">
                <a:solidFill>
                  <a:srgbClr val="000000"/>
                </a:solidFill>
                <a:latin typeface="Arial" panose="020B0604020202020204" pitchFamily="34" charset="0"/>
              </a:rPr>
              <a:t>Grows a subarray [p..i] of elements </a:t>
            </a:r>
            <a:r>
              <a:rPr lang="en-US" altLang="en-US">
                <a:solidFill>
                  <a:srgbClr val="000000"/>
                </a:solidFill>
                <a:latin typeface="Arial" panose="020B0604020202020204" pitchFamily="34" charset="0"/>
                <a:cs typeface="Arial" panose="020B0604020202020204" pitchFamily="34" charset="0"/>
              </a:rPr>
              <a:t>≤ x</a:t>
            </a:r>
          </a:p>
          <a:p>
            <a:pPr fontAlgn="base">
              <a:spcBef>
                <a:spcPct val="0"/>
              </a:spcBef>
              <a:spcAft>
                <a:spcPct val="0"/>
              </a:spcAft>
            </a:pPr>
            <a:r>
              <a:rPr lang="en-US" altLang="en-US">
                <a:solidFill>
                  <a:srgbClr val="000000"/>
                </a:solidFill>
                <a:latin typeface="Arial" panose="020B0604020202020204" pitchFamily="34" charset="0"/>
              </a:rPr>
              <a:t>Grows a subarray [i+1..j-1] of elements &gt;x</a:t>
            </a:r>
          </a:p>
          <a:p>
            <a:pPr fontAlgn="base">
              <a:spcBef>
                <a:spcPct val="0"/>
              </a:spcBef>
              <a:spcAft>
                <a:spcPct val="0"/>
              </a:spcAft>
            </a:pPr>
            <a:r>
              <a:rPr lang="en-US" altLang="en-US">
                <a:solidFill>
                  <a:srgbClr val="000000"/>
                </a:solidFill>
                <a:latin typeface="Arial" panose="020B0604020202020204" pitchFamily="34" charset="0"/>
              </a:rPr>
              <a:t>Running Time: </a:t>
            </a:r>
            <a:r>
              <a:rPr lang="en-US" altLang="en-US">
                <a:solidFill>
                  <a:srgbClr val="000000"/>
                </a:solidFill>
                <a:latin typeface="Arial" panose="020B0604020202020204" pitchFamily="34" charset="0"/>
                <a:sym typeface="Symbol" panose="05050102010706020507" pitchFamily="18" charset="2"/>
              </a:rPr>
              <a:t>(n), where n=r-p+1</a:t>
            </a:r>
            <a:endParaRPr lang="en-US" altLang="en-US">
              <a:solidFill>
                <a:srgbClr val="000000"/>
              </a:solidFill>
              <a:latin typeface="Arial" panose="020B0604020202020204" pitchFamily="34" charset="0"/>
            </a:endParaRPr>
          </a:p>
        </p:txBody>
      </p:sp>
      <p:grpSp>
        <p:nvGrpSpPr>
          <p:cNvPr id="349189" name="Group 5">
            <a:extLst>
              <a:ext uri="{FF2B5EF4-FFF2-40B4-BE49-F238E27FC236}">
                <a16:creationId xmlns:a16="http://schemas.microsoft.com/office/drawing/2014/main" id="{95945556-94C9-4596-8B5D-C3E995BE51E4}"/>
              </a:ext>
            </a:extLst>
          </p:cNvPr>
          <p:cNvGrpSpPr>
            <a:grpSpLocks/>
          </p:cNvGrpSpPr>
          <p:nvPr/>
        </p:nvGrpSpPr>
        <p:grpSpPr bwMode="auto">
          <a:xfrm>
            <a:off x="6305550" y="1401763"/>
            <a:ext cx="3905250" cy="2443162"/>
            <a:chOff x="3012" y="883"/>
            <a:chExt cx="2460" cy="1539"/>
          </a:xfrm>
        </p:grpSpPr>
        <p:sp>
          <p:nvSpPr>
            <p:cNvPr id="349190" name="Rectangle 6">
              <a:extLst>
                <a:ext uri="{FF2B5EF4-FFF2-40B4-BE49-F238E27FC236}">
                  <a16:creationId xmlns:a16="http://schemas.microsoft.com/office/drawing/2014/main" id="{F6C878D4-1C39-435E-81FE-F94D9AD83889}"/>
                </a:ext>
              </a:extLst>
            </p:cNvPr>
            <p:cNvSpPr>
              <a:spLocks noChangeArrowheads="1"/>
            </p:cNvSpPr>
            <p:nvPr/>
          </p:nvSpPr>
          <p:spPr bwMode="auto">
            <a:xfrm>
              <a:off x="4882" y="1459"/>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9191" name="Rectangle 7">
              <a:extLst>
                <a:ext uri="{FF2B5EF4-FFF2-40B4-BE49-F238E27FC236}">
                  <a16:creationId xmlns:a16="http://schemas.microsoft.com/office/drawing/2014/main" id="{BF43E8A3-DE92-4598-9E08-CEFB0F857825}"/>
                </a:ext>
              </a:extLst>
            </p:cNvPr>
            <p:cNvSpPr>
              <a:spLocks noChangeArrowheads="1"/>
            </p:cNvSpPr>
            <p:nvPr/>
          </p:nvSpPr>
          <p:spPr bwMode="auto">
            <a:xfrm>
              <a:off x="4621" y="1459"/>
              <a:ext cx="261"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9192" name="Rectangle 8">
              <a:extLst>
                <a:ext uri="{FF2B5EF4-FFF2-40B4-BE49-F238E27FC236}">
                  <a16:creationId xmlns:a16="http://schemas.microsoft.com/office/drawing/2014/main" id="{00C7FD48-53FC-4EDF-B737-861AEAB3B4A6}"/>
                </a:ext>
              </a:extLst>
            </p:cNvPr>
            <p:cNvSpPr>
              <a:spLocks noChangeArrowheads="1"/>
            </p:cNvSpPr>
            <p:nvPr/>
          </p:nvSpPr>
          <p:spPr bwMode="auto">
            <a:xfrm>
              <a:off x="4361" y="1459"/>
              <a:ext cx="260" cy="267"/>
            </a:xfrm>
            <a:prstGeom prst="rect">
              <a:avLst/>
            </a:prstGeom>
            <a:solidFill>
              <a:srgbClr val="96969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9193" name="Rectangle 9">
              <a:extLst>
                <a:ext uri="{FF2B5EF4-FFF2-40B4-BE49-F238E27FC236}">
                  <a16:creationId xmlns:a16="http://schemas.microsoft.com/office/drawing/2014/main" id="{ED8F1914-2F33-477A-A973-E7092085CA27}"/>
                </a:ext>
              </a:extLst>
            </p:cNvPr>
            <p:cNvSpPr>
              <a:spLocks noChangeArrowheads="1"/>
            </p:cNvSpPr>
            <p:nvPr/>
          </p:nvSpPr>
          <p:spPr bwMode="auto">
            <a:xfrm>
              <a:off x="4101" y="1459"/>
              <a:ext cx="260" cy="267"/>
            </a:xfrm>
            <a:prstGeom prst="rect">
              <a:avLst/>
            </a:prstGeom>
            <a:solidFill>
              <a:srgbClr val="96969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9194" name="Rectangle 10">
              <a:extLst>
                <a:ext uri="{FF2B5EF4-FFF2-40B4-BE49-F238E27FC236}">
                  <a16:creationId xmlns:a16="http://schemas.microsoft.com/office/drawing/2014/main" id="{24A54513-513E-43B8-94F7-BD354E1CB894}"/>
                </a:ext>
              </a:extLst>
            </p:cNvPr>
            <p:cNvSpPr>
              <a:spLocks noChangeArrowheads="1"/>
            </p:cNvSpPr>
            <p:nvPr/>
          </p:nvSpPr>
          <p:spPr bwMode="auto">
            <a:xfrm>
              <a:off x="3840" y="1459"/>
              <a:ext cx="261" cy="267"/>
            </a:xfrm>
            <a:prstGeom prst="rect">
              <a:avLst/>
            </a:prstGeom>
            <a:solidFill>
              <a:srgbClr val="96969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9195" name="Rectangle 11">
              <a:extLst>
                <a:ext uri="{FF2B5EF4-FFF2-40B4-BE49-F238E27FC236}">
                  <a16:creationId xmlns:a16="http://schemas.microsoft.com/office/drawing/2014/main" id="{9AFDA2AA-BDE3-41CA-B852-0838653158E5}"/>
                </a:ext>
              </a:extLst>
            </p:cNvPr>
            <p:cNvSpPr>
              <a:spLocks noChangeArrowheads="1"/>
            </p:cNvSpPr>
            <p:nvPr/>
          </p:nvSpPr>
          <p:spPr bwMode="auto">
            <a:xfrm>
              <a:off x="3580" y="1459"/>
              <a:ext cx="260" cy="26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9196" name="Rectangle 12">
              <a:extLst>
                <a:ext uri="{FF2B5EF4-FFF2-40B4-BE49-F238E27FC236}">
                  <a16:creationId xmlns:a16="http://schemas.microsoft.com/office/drawing/2014/main" id="{2D6B26B5-F6FB-44AA-944D-2A9E5EA10A42}"/>
                </a:ext>
              </a:extLst>
            </p:cNvPr>
            <p:cNvSpPr>
              <a:spLocks noChangeArrowheads="1"/>
            </p:cNvSpPr>
            <p:nvPr/>
          </p:nvSpPr>
          <p:spPr bwMode="auto">
            <a:xfrm>
              <a:off x="3319" y="1459"/>
              <a:ext cx="261" cy="26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9197" name="Rectangle 13">
              <a:extLst>
                <a:ext uri="{FF2B5EF4-FFF2-40B4-BE49-F238E27FC236}">
                  <a16:creationId xmlns:a16="http://schemas.microsoft.com/office/drawing/2014/main" id="{89540589-7874-461A-85D8-AB0B18DC82C5}"/>
                </a:ext>
              </a:extLst>
            </p:cNvPr>
            <p:cNvSpPr>
              <a:spLocks noChangeArrowheads="1"/>
            </p:cNvSpPr>
            <p:nvPr/>
          </p:nvSpPr>
          <p:spPr bwMode="auto">
            <a:xfrm>
              <a:off x="3059" y="1459"/>
              <a:ext cx="260" cy="26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9198" name="Line 14">
              <a:extLst>
                <a:ext uri="{FF2B5EF4-FFF2-40B4-BE49-F238E27FC236}">
                  <a16:creationId xmlns:a16="http://schemas.microsoft.com/office/drawing/2014/main" id="{8DB27B32-BDC8-495E-BCB5-3579DB38E8CF}"/>
                </a:ext>
              </a:extLst>
            </p:cNvPr>
            <p:cNvSpPr>
              <a:spLocks noChangeShapeType="1"/>
            </p:cNvSpPr>
            <p:nvPr/>
          </p:nvSpPr>
          <p:spPr bwMode="auto">
            <a:xfrm>
              <a:off x="4621" y="1459"/>
              <a:ext cx="0" cy="26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49199" name="AutoShape 15">
              <a:extLst>
                <a:ext uri="{FF2B5EF4-FFF2-40B4-BE49-F238E27FC236}">
                  <a16:creationId xmlns:a16="http://schemas.microsoft.com/office/drawing/2014/main" id="{932193C6-17D7-4017-85C8-E89BFE2EE0F5}"/>
                </a:ext>
              </a:extLst>
            </p:cNvPr>
            <p:cNvSpPr>
              <a:spLocks/>
            </p:cNvSpPr>
            <p:nvPr/>
          </p:nvSpPr>
          <p:spPr bwMode="auto">
            <a:xfrm rot="5400000">
              <a:off x="3378" y="775"/>
              <a:ext cx="107" cy="804"/>
            </a:xfrm>
            <a:prstGeom prst="leftBrace">
              <a:avLst>
                <a:gd name="adj1" fmla="val 6261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9200" name="AutoShape 16">
              <a:extLst>
                <a:ext uri="{FF2B5EF4-FFF2-40B4-BE49-F238E27FC236}">
                  <a16:creationId xmlns:a16="http://schemas.microsoft.com/office/drawing/2014/main" id="{BF27AD35-0821-49E6-BE2C-5F1E54350A92}"/>
                </a:ext>
              </a:extLst>
            </p:cNvPr>
            <p:cNvSpPr>
              <a:spLocks/>
            </p:cNvSpPr>
            <p:nvPr/>
          </p:nvSpPr>
          <p:spPr bwMode="auto">
            <a:xfrm rot="5400000">
              <a:off x="4182" y="787"/>
              <a:ext cx="96" cy="768"/>
            </a:xfrm>
            <a:prstGeom prst="leftBrace">
              <a:avLst>
                <a:gd name="adj1" fmla="val 6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9201" name="Text Box 17">
              <a:extLst>
                <a:ext uri="{FF2B5EF4-FFF2-40B4-BE49-F238E27FC236}">
                  <a16:creationId xmlns:a16="http://schemas.microsoft.com/office/drawing/2014/main" id="{0B48AB19-E976-4CDB-844D-EE4C6E3C1D15}"/>
                </a:ext>
              </a:extLst>
            </p:cNvPr>
            <p:cNvSpPr txBox="1">
              <a:spLocks noChangeArrowheads="1"/>
            </p:cNvSpPr>
            <p:nvPr/>
          </p:nvSpPr>
          <p:spPr bwMode="auto">
            <a:xfrm>
              <a:off x="3012" y="883"/>
              <a:ext cx="83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a:solidFill>
                    <a:srgbClr val="000000"/>
                  </a:solidFill>
                  <a:latin typeface="Comic Sans MS" panose="030F0702030302020204" pitchFamily="66" charset="0"/>
                </a:rPr>
                <a:t>A[p…i] ≤ x</a:t>
              </a:r>
            </a:p>
          </p:txBody>
        </p:sp>
        <p:sp>
          <p:nvSpPr>
            <p:cNvPr id="349202" name="Text Box 18">
              <a:extLst>
                <a:ext uri="{FF2B5EF4-FFF2-40B4-BE49-F238E27FC236}">
                  <a16:creationId xmlns:a16="http://schemas.microsoft.com/office/drawing/2014/main" id="{553EF275-8BA2-41CD-8E29-B36B43FB1DCD}"/>
                </a:ext>
              </a:extLst>
            </p:cNvPr>
            <p:cNvSpPr txBox="1">
              <a:spLocks noChangeArrowheads="1"/>
            </p:cNvSpPr>
            <p:nvPr/>
          </p:nvSpPr>
          <p:spPr bwMode="auto">
            <a:xfrm>
              <a:off x="3870" y="883"/>
              <a:ext cx="11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a:solidFill>
                    <a:srgbClr val="000000"/>
                  </a:solidFill>
                  <a:latin typeface="Comic Sans MS" panose="030F0702030302020204" pitchFamily="66" charset="0"/>
                </a:rPr>
                <a:t>A[i+1…j-1] &gt; x</a:t>
              </a:r>
            </a:p>
          </p:txBody>
        </p:sp>
        <p:sp>
          <p:nvSpPr>
            <p:cNvPr id="349203" name="Text Box 19">
              <a:extLst>
                <a:ext uri="{FF2B5EF4-FFF2-40B4-BE49-F238E27FC236}">
                  <a16:creationId xmlns:a16="http://schemas.microsoft.com/office/drawing/2014/main" id="{58494526-C16A-44F4-AB17-A8F2298F6400}"/>
                </a:ext>
              </a:extLst>
            </p:cNvPr>
            <p:cNvSpPr txBox="1">
              <a:spLocks noChangeArrowheads="1"/>
            </p:cNvSpPr>
            <p:nvPr/>
          </p:nvSpPr>
          <p:spPr bwMode="auto">
            <a:xfrm>
              <a:off x="3076" y="118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p</a:t>
              </a:r>
            </a:p>
          </p:txBody>
        </p:sp>
        <p:sp>
          <p:nvSpPr>
            <p:cNvPr id="349204" name="Text Box 20">
              <a:extLst>
                <a:ext uri="{FF2B5EF4-FFF2-40B4-BE49-F238E27FC236}">
                  <a16:creationId xmlns:a16="http://schemas.microsoft.com/office/drawing/2014/main" id="{A23F4076-062C-441F-8EE1-7CE528169956}"/>
                </a:ext>
              </a:extLst>
            </p:cNvPr>
            <p:cNvSpPr txBox="1">
              <a:spLocks noChangeArrowheads="1"/>
            </p:cNvSpPr>
            <p:nvPr/>
          </p:nvSpPr>
          <p:spPr bwMode="auto">
            <a:xfrm>
              <a:off x="3620" y="1186"/>
              <a:ext cx="1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CC0000"/>
                  </a:solidFill>
                  <a:latin typeface="Arial" panose="020B0604020202020204" pitchFamily="34" charset="0"/>
                </a:rPr>
                <a:t>i</a:t>
              </a:r>
            </a:p>
          </p:txBody>
        </p:sp>
        <p:sp>
          <p:nvSpPr>
            <p:cNvPr id="349205" name="Text Box 21">
              <a:extLst>
                <a:ext uri="{FF2B5EF4-FFF2-40B4-BE49-F238E27FC236}">
                  <a16:creationId xmlns:a16="http://schemas.microsoft.com/office/drawing/2014/main" id="{7DE899CC-2E47-4C4B-A102-482170E9A12B}"/>
                </a:ext>
              </a:extLst>
            </p:cNvPr>
            <p:cNvSpPr txBox="1">
              <a:spLocks noChangeArrowheads="1"/>
            </p:cNvSpPr>
            <p:nvPr/>
          </p:nvSpPr>
          <p:spPr bwMode="auto">
            <a:xfrm>
              <a:off x="3840" y="1186"/>
              <a:ext cx="3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i+1</a:t>
              </a:r>
            </a:p>
          </p:txBody>
        </p:sp>
        <p:sp>
          <p:nvSpPr>
            <p:cNvPr id="349206" name="Text Box 22">
              <a:extLst>
                <a:ext uri="{FF2B5EF4-FFF2-40B4-BE49-F238E27FC236}">
                  <a16:creationId xmlns:a16="http://schemas.microsoft.com/office/drawing/2014/main" id="{5A79E216-CA45-4B69-9D77-35117BE62259}"/>
                </a:ext>
              </a:extLst>
            </p:cNvPr>
            <p:cNvSpPr txBox="1">
              <a:spLocks noChangeArrowheads="1"/>
            </p:cNvSpPr>
            <p:nvPr/>
          </p:nvSpPr>
          <p:spPr bwMode="auto">
            <a:xfrm>
              <a:off x="5178" y="1177"/>
              <a:ext cx="1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r</a:t>
              </a:r>
            </a:p>
          </p:txBody>
        </p:sp>
        <p:sp>
          <p:nvSpPr>
            <p:cNvPr id="349207" name="Text Box 23">
              <a:extLst>
                <a:ext uri="{FF2B5EF4-FFF2-40B4-BE49-F238E27FC236}">
                  <a16:creationId xmlns:a16="http://schemas.microsoft.com/office/drawing/2014/main" id="{086ADA9C-A19C-441B-84A3-9D7F0C092C8F}"/>
                </a:ext>
              </a:extLst>
            </p:cNvPr>
            <p:cNvSpPr txBox="1">
              <a:spLocks noChangeArrowheads="1"/>
            </p:cNvSpPr>
            <p:nvPr/>
          </p:nvSpPr>
          <p:spPr bwMode="auto">
            <a:xfrm>
              <a:off x="4300" y="1177"/>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j-1</a:t>
              </a:r>
            </a:p>
          </p:txBody>
        </p:sp>
        <p:sp>
          <p:nvSpPr>
            <p:cNvPr id="349208" name="Line 24">
              <a:extLst>
                <a:ext uri="{FF2B5EF4-FFF2-40B4-BE49-F238E27FC236}">
                  <a16:creationId xmlns:a16="http://schemas.microsoft.com/office/drawing/2014/main" id="{6EC696FA-9DAD-4B8B-B4D2-A1CD349A6512}"/>
                </a:ext>
              </a:extLst>
            </p:cNvPr>
            <p:cNvSpPr>
              <a:spLocks noChangeShapeType="1"/>
            </p:cNvSpPr>
            <p:nvPr/>
          </p:nvSpPr>
          <p:spPr bwMode="auto">
            <a:xfrm>
              <a:off x="3840" y="1386"/>
              <a:ext cx="0" cy="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9209" name="Line 25">
              <a:extLst>
                <a:ext uri="{FF2B5EF4-FFF2-40B4-BE49-F238E27FC236}">
                  <a16:creationId xmlns:a16="http://schemas.microsoft.com/office/drawing/2014/main" id="{2023EB86-1410-4DFE-97A5-1ECB9AABCA2E}"/>
                </a:ext>
              </a:extLst>
            </p:cNvPr>
            <p:cNvSpPr>
              <a:spLocks noChangeShapeType="1"/>
            </p:cNvSpPr>
            <p:nvPr/>
          </p:nvSpPr>
          <p:spPr bwMode="auto">
            <a:xfrm>
              <a:off x="4620" y="1392"/>
              <a:ext cx="0" cy="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9210" name="Rectangle 26">
              <a:extLst>
                <a:ext uri="{FF2B5EF4-FFF2-40B4-BE49-F238E27FC236}">
                  <a16:creationId xmlns:a16="http://schemas.microsoft.com/office/drawing/2014/main" id="{00969B57-029B-482F-8F77-342A42F5F619}"/>
                </a:ext>
              </a:extLst>
            </p:cNvPr>
            <p:cNvSpPr>
              <a:spLocks noChangeArrowheads="1"/>
            </p:cNvSpPr>
            <p:nvPr/>
          </p:nvSpPr>
          <p:spPr bwMode="auto">
            <a:xfrm>
              <a:off x="5140" y="1459"/>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9211" name="Line 27">
              <a:extLst>
                <a:ext uri="{FF2B5EF4-FFF2-40B4-BE49-F238E27FC236}">
                  <a16:creationId xmlns:a16="http://schemas.microsoft.com/office/drawing/2014/main" id="{5AD839E7-1307-4284-A882-F4F63CAB32EA}"/>
                </a:ext>
              </a:extLst>
            </p:cNvPr>
            <p:cNvSpPr>
              <a:spLocks noChangeShapeType="1"/>
            </p:cNvSpPr>
            <p:nvPr/>
          </p:nvSpPr>
          <p:spPr bwMode="auto">
            <a:xfrm>
              <a:off x="5142" y="1392"/>
              <a:ext cx="0" cy="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9212" name="AutoShape 28">
              <a:extLst>
                <a:ext uri="{FF2B5EF4-FFF2-40B4-BE49-F238E27FC236}">
                  <a16:creationId xmlns:a16="http://schemas.microsoft.com/office/drawing/2014/main" id="{C11447F6-CFC3-4595-9802-4E3A7002D102}"/>
                </a:ext>
              </a:extLst>
            </p:cNvPr>
            <p:cNvSpPr>
              <a:spLocks/>
            </p:cNvSpPr>
            <p:nvPr/>
          </p:nvSpPr>
          <p:spPr bwMode="auto">
            <a:xfrm rot="-5400000">
              <a:off x="4824" y="1639"/>
              <a:ext cx="96" cy="528"/>
            </a:xfrm>
            <a:prstGeom prst="leftBrace">
              <a:avLst>
                <a:gd name="adj1" fmla="val 458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9213" name="Text Box 29">
              <a:extLst>
                <a:ext uri="{FF2B5EF4-FFF2-40B4-BE49-F238E27FC236}">
                  <a16:creationId xmlns:a16="http://schemas.microsoft.com/office/drawing/2014/main" id="{411528B1-83F5-4DED-9715-A9344F5B08CE}"/>
                </a:ext>
              </a:extLst>
            </p:cNvPr>
            <p:cNvSpPr txBox="1">
              <a:spLocks noChangeArrowheads="1"/>
            </p:cNvSpPr>
            <p:nvPr/>
          </p:nvSpPr>
          <p:spPr bwMode="auto">
            <a:xfrm>
              <a:off x="4560" y="1951"/>
              <a:ext cx="6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unknown</a:t>
              </a:r>
            </a:p>
          </p:txBody>
        </p:sp>
        <p:sp>
          <p:nvSpPr>
            <p:cNvPr id="349214" name="Text Box 30">
              <a:extLst>
                <a:ext uri="{FF2B5EF4-FFF2-40B4-BE49-F238E27FC236}">
                  <a16:creationId xmlns:a16="http://schemas.microsoft.com/office/drawing/2014/main" id="{B8D3A69E-8571-417F-87B5-1C60916C1C9E}"/>
                </a:ext>
              </a:extLst>
            </p:cNvPr>
            <p:cNvSpPr txBox="1">
              <a:spLocks noChangeArrowheads="1"/>
            </p:cNvSpPr>
            <p:nvPr/>
          </p:nvSpPr>
          <p:spPr bwMode="auto">
            <a:xfrm>
              <a:off x="5052" y="2191"/>
              <a:ext cx="4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pivot</a:t>
              </a:r>
            </a:p>
          </p:txBody>
        </p:sp>
        <p:sp>
          <p:nvSpPr>
            <p:cNvPr id="349215" name="Line 31">
              <a:extLst>
                <a:ext uri="{FF2B5EF4-FFF2-40B4-BE49-F238E27FC236}">
                  <a16:creationId xmlns:a16="http://schemas.microsoft.com/office/drawing/2014/main" id="{6F0E348C-D6A6-45F3-97D1-ADEE32316AAF}"/>
                </a:ext>
              </a:extLst>
            </p:cNvPr>
            <p:cNvSpPr>
              <a:spLocks noChangeShapeType="1"/>
            </p:cNvSpPr>
            <p:nvPr/>
          </p:nvSpPr>
          <p:spPr bwMode="auto">
            <a:xfrm flipV="1">
              <a:off x="5280" y="1807"/>
              <a:ext cx="0" cy="38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9216" name="Text Box 32">
              <a:extLst>
                <a:ext uri="{FF2B5EF4-FFF2-40B4-BE49-F238E27FC236}">
                  <a16:creationId xmlns:a16="http://schemas.microsoft.com/office/drawing/2014/main" id="{06149FFB-E8AD-46B4-A1CB-E1AF52C4360D}"/>
                </a:ext>
              </a:extLst>
            </p:cNvPr>
            <p:cNvSpPr txBox="1">
              <a:spLocks noChangeArrowheads="1"/>
            </p:cNvSpPr>
            <p:nvPr/>
          </p:nvSpPr>
          <p:spPr bwMode="auto">
            <a:xfrm>
              <a:off x="4675" y="1164"/>
              <a:ext cx="1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DD0111"/>
                  </a:solidFill>
                  <a:latin typeface="Arial" panose="020B0604020202020204" pitchFamily="34" charset="0"/>
                </a:rPr>
                <a:t>j</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91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91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91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4918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4918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4918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49187">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491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959A8C9-129F-4127-B474-2B8F55E4D837}"/>
              </a:ext>
            </a:extLst>
          </p:cNvPr>
          <p:cNvSpPr>
            <a:spLocks noGrp="1"/>
          </p:cNvSpPr>
          <p:nvPr>
            <p:ph type="sldNum" sz="quarter" idx="12"/>
          </p:nvPr>
        </p:nvSpPr>
        <p:spPr/>
        <p:txBody>
          <a:bodyPr/>
          <a:lstStyle/>
          <a:p>
            <a:pPr fontAlgn="base">
              <a:spcBef>
                <a:spcPct val="0"/>
              </a:spcBef>
              <a:spcAft>
                <a:spcPct val="0"/>
              </a:spcAft>
            </a:pPr>
            <a:fld id="{02F64055-3095-437A-9C5E-4414014C9814}" type="slidenum">
              <a:rPr lang="en-US" altLang="en-US">
                <a:solidFill>
                  <a:srgbClr val="000000"/>
                </a:solidFill>
                <a:latin typeface="Arial" panose="020B0604020202020204" pitchFamily="34" charset="0"/>
              </a:rPr>
              <a:pPr fontAlgn="base">
                <a:spcBef>
                  <a:spcPct val="0"/>
                </a:spcBef>
                <a:spcAft>
                  <a:spcPct val="0"/>
                </a:spcAft>
              </a:pPr>
              <a:t>222</a:t>
            </a:fld>
            <a:endParaRPr lang="en-US" altLang="en-US">
              <a:solidFill>
                <a:srgbClr val="000000"/>
              </a:solidFill>
              <a:latin typeface="Arial" panose="020B0604020202020204" pitchFamily="34" charset="0"/>
            </a:endParaRPr>
          </a:p>
        </p:txBody>
      </p:sp>
      <p:sp>
        <p:nvSpPr>
          <p:cNvPr id="350210" name="Rectangle 2">
            <a:extLst>
              <a:ext uri="{FF2B5EF4-FFF2-40B4-BE49-F238E27FC236}">
                <a16:creationId xmlns:a16="http://schemas.microsoft.com/office/drawing/2014/main" id="{A611D6D4-526A-46FB-A219-DD63672B30E7}"/>
              </a:ext>
            </a:extLst>
          </p:cNvPr>
          <p:cNvSpPr>
            <a:spLocks noGrp="1" noChangeArrowheads="1"/>
          </p:cNvSpPr>
          <p:nvPr>
            <p:ph type="title"/>
          </p:nvPr>
        </p:nvSpPr>
        <p:spPr/>
        <p:txBody>
          <a:bodyPr/>
          <a:lstStyle/>
          <a:p>
            <a:r>
              <a:rPr lang="en-US" altLang="en-US" sz="3600"/>
              <a:t>Randomized Quicksort</a:t>
            </a:r>
            <a:br>
              <a:rPr lang="en-US" altLang="en-US" sz="3600"/>
            </a:br>
            <a:r>
              <a:rPr lang="en-US" altLang="en-US" sz="3600"/>
              <a:t>(using Lomuto’s partition)</a:t>
            </a:r>
          </a:p>
        </p:txBody>
      </p:sp>
      <p:sp>
        <p:nvSpPr>
          <p:cNvPr id="350211" name="Rectangle 3">
            <a:extLst>
              <a:ext uri="{FF2B5EF4-FFF2-40B4-BE49-F238E27FC236}">
                <a16:creationId xmlns:a16="http://schemas.microsoft.com/office/drawing/2014/main" id="{0EC38D91-64DF-4101-960F-875D74537453}"/>
              </a:ext>
            </a:extLst>
          </p:cNvPr>
          <p:cNvSpPr>
            <a:spLocks noGrp="1" noChangeArrowheads="1"/>
          </p:cNvSpPr>
          <p:nvPr>
            <p:ph type="body" idx="1"/>
          </p:nvPr>
        </p:nvSpPr>
        <p:spPr>
          <a:xfrm>
            <a:off x="1739901" y="1139825"/>
            <a:ext cx="8564563" cy="4237038"/>
          </a:xfrm>
        </p:spPr>
        <p:txBody>
          <a:bodyPr/>
          <a:lstStyle/>
          <a:p>
            <a:pPr>
              <a:lnSpc>
                <a:spcPct val="90000"/>
              </a:lnSpc>
              <a:buFontTx/>
              <a:buNone/>
            </a:pPr>
            <a:r>
              <a:rPr lang="en-US" altLang="en-US">
                <a:solidFill>
                  <a:srgbClr val="DD0111"/>
                </a:solidFill>
                <a:latin typeface="Monotype Corsiva" panose="03010101010201010101" pitchFamily="66" charset="0"/>
              </a:rPr>
              <a:t>Alg. :</a:t>
            </a:r>
            <a:r>
              <a:rPr lang="en-US" altLang="en-US"/>
              <a:t> RANDOMIZED-QUICKSORT</a:t>
            </a:r>
            <a:r>
              <a:rPr lang="en-US" altLang="en-US">
                <a:latin typeface="Comic Sans MS" panose="030F0702030302020204" pitchFamily="66" charset="0"/>
              </a:rPr>
              <a:t>(A, p, r)</a:t>
            </a:r>
          </a:p>
          <a:p>
            <a:pPr>
              <a:lnSpc>
                <a:spcPct val="200000"/>
              </a:lnSpc>
              <a:buFontTx/>
              <a:buNone/>
            </a:pPr>
            <a:r>
              <a:rPr lang="en-US" altLang="en-US" b="1"/>
              <a:t>		if </a:t>
            </a:r>
            <a:r>
              <a:rPr lang="en-US" altLang="en-US">
                <a:latin typeface="Comic Sans MS" panose="030F0702030302020204" pitchFamily="66" charset="0"/>
              </a:rPr>
              <a:t>p &lt; r</a:t>
            </a:r>
          </a:p>
          <a:p>
            <a:pPr>
              <a:lnSpc>
                <a:spcPct val="200000"/>
              </a:lnSpc>
              <a:buFontTx/>
              <a:buNone/>
            </a:pPr>
            <a:r>
              <a:rPr lang="en-US" altLang="en-US" b="1"/>
              <a:t>		then </a:t>
            </a:r>
            <a:r>
              <a:rPr lang="en-US" altLang="en-US">
                <a:latin typeface="Comic Sans MS" panose="030F0702030302020204" pitchFamily="66" charset="0"/>
              </a:rPr>
              <a:t>q ←</a:t>
            </a:r>
            <a:r>
              <a:rPr lang="en-US" altLang="en-US"/>
              <a:t> RANDOMIZED-PARTITION</a:t>
            </a:r>
            <a:r>
              <a:rPr lang="en-US" altLang="en-US">
                <a:latin typeface="Comic Sans MS" panose="030F0702030302020204" pitchFamily="66" charset="0"/>
              </a:rPr>
              <a:t>(A, p, r)</a:t>
            </a:r>
          </a:p>
          <a:p>
            <a:pPr>
              <a:lnSpc>
                <a:spcPct val="200000"/>
              </a:lnSpc>
              <a:buFontTx/>
              <a:buNone/>
            </a:pPr>
            <a:r>
              <a:rPr lang="en-US" altLang="en-US"/>
              <a:t>			RANDOMIZED-QUICKSORT</a:t>
            </a:r>
            <a:r>
              <a:rPr lang="en-US" altLang="en-US">
                <a:latin typeface="Comic Sans MS" panose="030F0702030302020204" pitchFamily="66" charset="0"/>
              </a:rPr>
              <a:t>(A, p, </a:t>
            </a:r>
            <a:r>
              <a:rPr lang="en-US" altLang="en-US">
                <a:solidFill>
                  <a:srgbClr val="CC0000"/>
                </a:solidFill>
                <a:latin typeface="Comic Sans MS" panose="030F0702030302020204" pitchFamily="66" charset="0"/>
              </a:rPr>
              <a:t>q - 1</a:t>
            </a:r>
            <a:r>
              <a:rPr lang="en-US" altLang="en-US">
                <a:latin typeface="Comic Sans MS" panose="030F0702030302020204" pitchFamily="66" charset="0"/>
              </a:rPr>
              <a:t>)</a:t>
            </a:r>
          </a:p>
          <a:p>
            <a:pPr>
              <a:lnSpc>
                <a:spcPct val="200000"/>
              </a:lnSpc>
              <a:buFontTx/>
              <a:buNone/>
            </a:pPr>
            <a:r>
              <a:rPr lang="en-US" altLang="en-US"/>
              <a:t>			RANDOMIZED-QUICKSORT</a:t>
            </a:r>
            <a:r>
              <a:rPr lang="en-US" altLang="en-US">
                <a:latin typeface="Comic Sans MS" panose="030F0702030302020204" pitchFamily="66" charset="0"/>
              </a:rPr>
              <a:t>(A, </a:t>
            </a:r>
            <a:r>
              <a:rPr lang="en-US" altLang="en-US">
                <a:solidFill>
                  <a:srgbClr val="CC0000"/>
                </a:solidFill>
                <a:latin typeface="Comic Sans MS" panose="030F0702030302020204" pitchFamily="66" charset="0"/>
              </a:rPr>
              <a:t>q + 1</a:t>
            </a:r>
            <a:r>
              <a:rPr lang="en-US" altLang="en-US">
                <a:latin typeface="Comic Sans MS" panose="030F0702030302020204" pitchFamily="66" charset="0"/>
              </a:rPr>
              <a:t>, r)</a:t>
            </a:r>
          </a:p>
        </p:txBody>
      </p:sp>
      <p:sp>
        <p:nvSpPr>
          <p:cNvPr id="350212" name="Text Box 4">
            <a:extLst>
              <a:ext uri="{FF2B5EF4-FFF2-40B4-BE49-F238E27FC236}">
                <a16:creationId xmlns:a16="http://schemas.microsoft.com/office/drawing/2014/main" id="{4C8C2869-059F-425A-BB47-D68C7369B1B4}"/>
              </a:ext>
            </a:extLst>
          </p:cNvPr>
          <p:cNvSpPr txBox="1">
            <a:spLocks noChangeArrowheads="1"/>
          </p:cNvSpPr>
          <p:nvPr/>
        </p:nvSpPr>
        <p:spPr bwMode="auto">
          <a:xfrm>
            <a:off x="2163763" y="5583239"/>
            <a:ext cx="8020050" cy="501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lang="en-US" altLang="en-US" sz="2400">
                <a:solidFill>
                  <a:srgbClr val="DD0111"/>
                </a:solidFill>
                <a:latin typeface="Comic Sans MS" panose="030F0702030302020204" pitchFamily="66" charset="0"/>
              </a:rPr>
              <a:t>The pivot is </a:t>
            </a:r>
            <a:r>
              <a:rPr lang="en-US" altLang="en-US" sz="2400" u="sng">
                <a:solidFill>
                  <a:srgbClr val="DD0111"/>
                </a:solidFill>
                <a:latin typeface="Comic Sans MS" panose="030F0702030302020204" pitchFamily="66" charset="0"/>
              </a:rPr>
              <a:t>no longer</a:t>
            </a:r>
            <a:r>
              <a:rPr lang="en-US" altLang="en-US" sz="2400">
                <a:solidFill>
                  <a:srgbClr val="DD0111"/>
                </a:solidFill>
                <a:latin typeface="Comic Sans MS" panose="030F0702030302020204" pitchFamily="66" charset="0"/>
              </a:rPr>
              <a:t> included in any of the subarrays!!</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E1885FAF-2AB2-4F9C-8D77-E57D17708FC4}"/>
              </a:ext>
            </a:extLst>
          </p:cNvPr>
          <p:cNvSpPr>
            <a:spLocks noGrp="1"/>
          </p:cNvSpPr>
          <p:nvPr>
            <p:ph type="sldNum" sz="quarter" idx="12"/>
          </p:nvPr>
        </p:nvSpPr>
        <p:spPr/>
        <p:txBody>
          <a:bodyPr/>
          <a:lstStyle/>
          <a:p>
            <a:pPr fontAlgn="base">
              <a:spcBef>
                <a:spcPct val="0"/>
              </a:spcBef>
              <a:spcAft>
                <a:spcPct val="0"/>
              </a:spcAft>
            </a:pPr>
            <a:fld id="{88A3BA3C-678A-4285-9690-581CC9AE7E58}" type="slidenum">
              <a:rPr lang="en-US" altLang="en-US">
                <a:solidFill>
                  <a:srgbClr val="000000"/>
                </a:solidFill>
                <a:latin typeface="Arial" panose="020B0604020202020204" pitchFamily="34" charset="0"/>
              </a:rPr>
              <a:pPr fontAlgn="base">
                <a:spcBef>
                  <a:spcPct val="0"/>
                </a:spcBef>
                <a:spcAft>
                  <a:spcPct val="0"/>
                </a:spcAft>
              </a:pPr>
              <a:t>223</a:t>
            </a:fld>
            <a:endParaRPr lang="en-US" altLang="en-US">
              <a:solidFill>
                <a:srgbClr val="000000"/>
              </a:solidFill>
              <a:latin typeface="Arial" panose="020B0604020202020204" pitchFamily="34" charset="0"/>
            </a:endParaRPr>
          </a:p>
        </p:txBody>
      </p:sp>
      <p:sp>
        <p:nvSpPr>
          <p:cNvPr id="351234" name="AutoShape 2">
            <a:extLst>
              <a:ext uri="{FF2B5EF4-FFF2-40B4-BE49-F238E27FC236}">
                <a16:creationId xmlns:a16="http://schemas.microsoft.com/office/drawing/2014/main" id="{12F7457C-A21A-4601-B8F8-A0A34041B5F3}"/>
              </a:ext>
            </a:extLst>
          </p:cNvPr>
          <p:cNvSpPr>
            <a:spLocks noChangeArrowheads="1"/>
          </p:cNvSpPr>
          <p:nvPr/>
        </p:nvSpPr>
        <p:spPr bwMode="auto">
          <a:xfrm>
            <a:off x="2597151" y="2921000"/>
            <a:ext cx="7580313" cy="5969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51235" name="Rectangle 3">
            <a:extLst>
              <a:ext uri="{FF2B5EF4-FFF2-40B4-BE49-F238E27FC236}">
                <a16:creationId xmlns:a16="http://schemas.microsoft.com/office/drawing/2014/main" id="{6430A9EE-9B6A-41AE-9BA7-E6D506CBB95E}"/>
              </a:ext>
            </a:extLst>
          </p:cNvPr>
          <p:cNvSpPr>
            <a:spLocks noGrp="1" noChangeArrowheads="1"/>
          </p:cNvSpPr>
          <p:nvPr>
            <p:ph type="title"/>
          </p:nvPr>
        </p:nvSpPr>
        <p:spPr/>
        <p:txBody>
          <a:bodyPr/>
          <a:lstStyle/>
          <a:p>
            <a:r>
              <a:rPr lang="en-US" altLang="en-US"/>
              <a:t>Analysis of Randomized Quicksort</a:t>
            </a:r>
          </a:p>
        </p:txBody>
      </p:sp>
      <p:sp>
        <p:nvSpPr>
          <p:cNvPr id="351236" name="Rectangle 4">
            <a:extLst>
              <a:ext uri="{FF2B5EF4-FFF2-40B4-BE49-F238E27FC236}">
                <a16:creationId xmlns:a16="http://schemas.microsoft.com/office/drawing/2014/main" id="{EE868C72-FA38-47BD-8558-11A4856EDBBF}"/>
              </a:ext>
            </a:extLst>
          </p:cNvPr>
          <p:cNvSpPr>
            <a:spLocks noGrp="1" noChangeArrowheads="1"/>
          </p:cNvSpPr>
          <p:nvPr>
            <p:ph type="body" idx="1"/>
          </p:nvPr>
        </p:nvSpPr>
        <p:spPr>
          <a:xfrm>
            <a:off x="1739901" y="1306514"/>
            <a:ext cx="8564563" cy="4916487"/>
          </a:xfrm>
        </p:spPr>
        <p:txBody>
          <a:bodyPr/>
          <a:lstStyle/>
          <a:p>
            <a:pPr>
              <a:lnSpc>
                <a:spcPct val="150000"/>
              </a:lnSpc>
              <a:buFontTx/>
              <a:buNone/>
            </a:pPr>
            <a:r>
              <a:rPr lang="en-US" altLang="en-US">
                <a:solidFill>
                  <a:srgbClr val="DD0111"/>
                </a:solidFill>
                <a:latin typeface="Monotype Corsiva" panose="03010101010201010101" pitchFamily="66" charset="0"/>
              </a:rPr>
              <a:t>Alg. :</a:t>
            </a:r>
            <a:r>
              <a:rPr lang="en-US" altLang="en-US"/>
              <a:t> RANDOMIZED-QUICKSORT</a:t>
            </a:r>
            <a:r>
              <a:rPr lang="en-US" altLang="en-US">
                <a:latin typeface="Comic Sans MS" panose="030F0702030302020204" pitchFamily="66" charset="0"/>
              </a:rPr>
              <a:t>(A, p, r)</a:t>
            </a:r>
          </a:p>
          <a:p>
            <a:pPr>
              <a:lnSpc>
                <a:spcPct val="150000"/>
              </a:lnSpc>
              <a:buFontTx/>
              <a:buNone/>
            </a:pPr>
            <a:r>
              <a:rPr lang="en-US" altLang="en-US" b="1"/>
              <a:t>		if </a:t>
            </a:r>
            <a:r>
              <a:rPr lang="en-US" altLang="en-US">
                <a:latin typeface="Comic Sans MS" panose="030F0702030302020204" pitchFamily="66" charset="0"/>
              </a:rPr>
              <a:t>p &lt; r</a:t>
            </a:r>
          </a:p>
          <a:p>
            <a:pPr>
              <a:lnSpc>
                <a:spcPct val="150000"/>
              </a:lnSpc>
              <a:buFontTx/>
              <a:buNone/>
            </a:pPr>
            <a:r>
              <a:rPr lang="en-US" altLang="en-US" b="1"/>
              <a:t>		then </a:t>
            </a:r>
            <a:r>
              <a:rPr lang="en-US" altLang="en-US">
                <a:latin typeface="Comic Sans MS" panose="030F0702030302020204" pitchFamily="66" charset="0"/>
              </a:rPr>
              <a:t>q ←</a:t>
            </a:r>
            <a:r>
              <a:rPr lang="en-US" altLang="en-US"/>
              <a:t> RANDOMIZED-PARTITION</a:t>
            </a:r>
            <a:r>
              <a:rPr lang="en-US" altLang="en-US">
                <a:latin typeface="Comic Sans MS" panose="030F0702030302020204" pitchFamily="66" charset="0"/>
              </a:rPr>
              <a:t>(A, p, r)</a:t>
            </a:r>
          </a:p>
          <a:p>
            <a:pPr>
              <a:lnSpc>
                <a:spcPct val="150000"/>
              </a:lnSpc>
              <a:buFontTx/>
              <a:buNone/>
            </a:pPr>
            <a:r>
              <a:rPr lang="en-US" altLang="en-US"/>
              <a:t>			RANDOMIZED-QUICKSORT</a:t>
            </a:r>
            <a:r>
              <a:rPr lang="en-US" altLang="en-US">
                <a:latin typeface="Comic Sans MS" panose="030F0702030302020204" pitchFamily="66" charset="0"/>
              </a:rPr>
              <a:t>(A, p, q - 1)</a:t>
            </a:r>
          </a:p>
          <a:p>
            <a:pPr>
              <a:lnSpc>
                <a:spcPct val="150000"/>
              </a:lnSpc>
              <a:buFontTx/>
              <a:buNone/>
            </a:pPr>
            <a:r>
              <a:rPr lang="en-US" altLang="en-US"/>
              <a:t>			RANDOMIZED-QUICKSORT</a:t>
            </a:r>
            <a:r>
              <a:rPr lang="en-US" altLang="en-US">
                <a:latin typeface="Comic Sans MS" panose="030F0702030302020204" pitchFamily="66" charset="0"/>
              </a:rPr>
              <a:t>(A, q + 1, r)</a:t>
            </a:r>
          </a:p>
        </p:txBody>
      </p:sp>
      <p:sp>
        <p:nvSpPr>
          <p:cNvPr id="351237" name="Text Box 5">
            <a:extLst>
              <a:ext uri="{FF2B5EF4-FFF2-40B4-BE49-F238E27FC236}">
                <a16:creationId xmlns:a16="http://schemas.microsoft.com/office/drawing/2014/main" id="{407449B5-513A-4F4F-998D-BB056998DC2C}"/>
              </a:ext>
            </a:extLst>
          </p:cNvPr>
          <p:cNvSpPr txBox="1">
            <a:spLocks noChangeArrowheads="1"/>
          </p:cNvSpPr>
          <p:nvPr/>
        </p:nvSpPr>
        <p:spPr bwMode="auto">
          <a:xfrm>
            <a:off x="5405439" y="1919289"/>
            <a:ext cx="501967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lang="en-US" altLang="en-US" sz="2400">
                <a:solidFill>
                  <a:srgbClr val="DD0111"/>
                </a:solidFill>
                <a:latin typeface="Comic Sans MS" panose="030F0702030302020204" pitchFamily="66" charset="0"/>
              </a:rPr>
              <a:t>The running time of Quicksort is dominated by PARTITION !!</a:t>
            </a:r>
          </a:p>
        </p:txBody>
      </p:sp>
      <p:sp>
        <p:nvSpPr>
          <p:cNvPr id="351238" name="Rectangle 6">
            <a:extLst>
              <a:ext uri="{FF2B5EF4-FFF2-40B4-BE49-F238E27FC236}">
                <a16:creationId xmlns:a16="http://schemas.microsoft.com/office/drawing/2014/main" id="{8541AC74-CA35-4DF6-A6AE-30493D63AC1E}"/>
              </a:ext>
            </a:extLst>
          </p:cNvPr>
          <p:cNvSpPr>
            <a:spLocks noChangeArrowheads="1"/>
          </p:cNvSpPr>
          <p:nvPr/>
        </p:nvSpPr>
        <p:spPr bwMode="auto">
          <a:xfrm>
            <a:off x="1990726" y="4946650"/>
            <a:ext cx="40179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sz="2800">
                <a:solidFill>
                  <a:srgbClr val="DD0111"/>
                </a:solidFill>
                <a:latin typeface="Comic Sans MS" panose="030F0702030302020204" pitchFamily="66" charset="0"/>
              </a:rPr>
              <a:t>PARTITION is called at most n times</a:t>
            </a:r>
          </a:p>
        </p:txBody>
      </p:sp>
      <p:sp>
        <p:nvSpPr>
          <p:cNvPr id="351239" name="Freeform 7">
            <a:extLst>
              <a:ext uri="{FF2B5EF4-FFF2-40B4-BE49-F238E27FC236}">
                <a16:creationId xmlns:a16="http://schemas.microsoft.com/office/drawing/2014/main" id="{582759D2-C152-4043-B744-FD00B27674EE}"/>
              </a:ext>
            </a:extLst>
          </p:cNvPr>
          <p:cNvSpPr>
            <a:spLocks/>
          </p:cNvSpPr>
          <p:nvPr/>
        </p:nvSpPr>
        <p:spPr bwMode="auto">
          <a:xfrm>
            <a:off x="2209800" y="3597276"/>
            <a:ext cx="463550" cy="1300163"/>
          </a:xfrm>
          <a:custGeom>
            <a:avLst/>
            <a:gdLst>
              <a:gd name="T0" fmla="*/ 111 w 292"/>
              <a:gd name="T1" fmla="*/ 819 h 819"/>
              <a:gd name="T2" fmla="*/ 30 w 292"/>
              <a:gd name="T3" fmla="*/ 419 h 819"/>
              <a:gd name="T4" fmla="*/ 292 w 292"/>
              <a:gd name="T5" fmla="*/ 0 h 819"/>
            </a:gdLst>
            <a:ahLst/>
            <a:cxnLst>
              <a:cxn ang="0">
                <a:pos x="T0" y="T1"/>
              </a:cxn>
              <a:cxn ang="0">
                <a:pos x="T2" y="T3"/>
              </a:cxn>
              <a:cxn ang="0">
                <a:pos x="T4" y="T5"/>
              </a:cxn>
            </a:cxnLst>
            <a:rect l="0" t="0" r="r" b="b"/>
            <a:pathLst>
              <a:path w="292" h="819">
                <a:moveTo>
                  <a:pt x="111" y="819"/>
                </a:moveTo>
                <a:cubicBezTo>
                  <a:pt x="55" y="687"/>
                  <a:pt x="0" y="555"/>
                  <a:pt x="30" y="419"/>
                </a:cubicBezTo>
                <a:cubicBezTo>
                  <a:pt x="60" y="283"/>
                  <a:pt x="176" y="141"/>
                  <a:pt x="292" y="0"/>
                </a:cubicBezTo>
              </a:path>
            </a:pathLst>
          </a:custGeom>
          <a:noFill/>
          <a:ln w="38100">
            <a:solidFill>
              <a:srgbClr val="DD011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51240" name="Text Box 8">
            <a:extLst>
              <a:ext uri="{FF2B5EF4-FFF2-40B4-BE49-F238E27FC236}">
                <a16:creationId xmlns:a16="http://schemas.microsoft.com/office/drawing/2014/main" id="{5B7FD7AE-EA62-4654-B51A-AB660F539B2D}"/>
              </a:ext>
            </a:extLst>
          </p:cNvPr>
          <p:cNvSpPr txBox="1">
            <a:spLocks noChangeArrowheads="1"/>
          </p:cNvSpPr>
          <p:nvPr/>
        </p:nvSpPr>
        <p:spPr bwMode="auto">
          <a:xfrm>
            <a:off x="2060575" y="5838825"/>
            <a:ext cx="49799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a:solidFill>
                  <a:srgbClr val="000000"/>
                </a:solidFill>
                <a:latin typeface="Arial" panose="020B0604020202020204" pitchFamily="34" charset="0"/>
              </a:rPr>
              <a:t>(at each call a pivot is selected and never again included in future calls)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2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123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5123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123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5124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7" grpId="0"/>
      <p:bldP spid="351238" grpId="0"/>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id="{DF5A27E0-AACE-4D70-B707-AF94CDCB4DEE}"/>
              </a:ext>
            </a:extLst>
          </p:cNvPr>
          <p:cNvSpPr>
            <a:spLocks noGrp="1"/>
          </p:cNvSpPr>
          <p:nvPr>
            <p:ph type="sldNum" sz="quarter" idx="12"/>
          </p:nvPr>
        </p:nvSpPr>
        <p:spPr/>
        <p:txBody>
          <a:bodyPr/>
          <a:lstStyle/>
          <a:p>
            <a:pPr fontAlgn="base">
              <a:spcBef>
                <a:spcPct val="0"/>
              </a:spcBef>
              <a:spcAft>
                <a:spcPct val="0"/>
              </a:spcAft>
            </a:pPr>
            <a:fld id="{EA4FF454-4CF5-4A88-B551-E43F222A1826}" type="slidenum">
              <a:rPr lang="en-US" altLang="en-US">
                <a:solidFill>
                  <a:srgbClr val="000000"/>
                </a:solidFill>
                <a:latin typeface="Arial" panose="020B0604020202020204" pitchFamily="34" charset="0"/>
              </a:rPr>
              <a:pPr fontAlgn="base">
                <a:spcBef>
                  <a:spcPct val="0"/>
                </a:spcBef>
                <a:spcAft>
                  <a:spcPct val="0"/>
                </a:spcAft>
              </a:pPr>
              <a:t>224</a:t>
            </a:fld>
            <a:endParaRPr lang="en-US" altLang="en-US">
              <a:solidFill>
                <a:srgbClr val="000000"/>
              </a:solidFill>
              <a:latin typeface="Arial" panose="020B0604020202020204" pitchFamily="34" charset="0"/>
            </a:endParaRPr>
          </a:p>
        </p:txBody>
      </p:sp>
      <p:sp>
        <p:nvSpPr>
          <p:cNvPr id="352258" name="Rectangle 2">
            <a:extLst>
              <a:ext uri="{FF2B5EF4-FFF2-40B4-BE49-F238E27FC236}">
                <a16:creationId xmlns:a16="http://schemas.microsoft.com/office/drawing/2014/main" id="{85EA46F7-B517-4F49-A0E6-97E48345B71A}"/>
              </a:ext>
            </a:extLst>
          </p:cNvPr>
          <p:cNvSpPr>
            <a:spLocks noGrp="1" noChangeArrowheads="1"/>
          </p:cNvSpPr>
          <p:nvPr>
            <p:ph type="title"/>
          </p:nvPr>
        </p:nvSpPr>
        <p:spPr/>
        <p:txBody>
          <a:bodyPr/>
          <a:lstStyle/>
          <a:p>
            <a:r>
              <a:rPr lang="en-US" altLang="en-US"/>
              <a:t>PARTITION</a:t>
            </a:r>
          </a:p>
        </p:txBody>
      </p:sp>
      <p:sp>
        <p:nvSpPr>
          <p:cNvPr id="352259" name="Rectangle 3">
            <a:extLst>
              <a:ext uri="{FF2B5EF4-FFF2-40B4-BE49-F238E27FC236}">
                <a16:creationId xmlns:a16="http://schemas.microsoft.com/office/drawing/2014/main" id="{D9C02387-582C-4BD1-BE4C-ABFC75093B52}"/>
              </a:ext>
            </a:extLst>
          </p:cNvPr>
          <p:cNvSpPr>
            <a:spLocks noGrp="1" noChangeArrowheads="1"/>
          </p:cNvSpPr>
          <p:nvPr>
            <p:ph type="body" idx="1"/>
          </p:nvPr>
        </p:nvSpPr>
        <p:spPr>
          <a:xfrm>
            <a:off x="1874839" y="1179514"/>
            <a:ext cx="5711825" cy="4048125"/>
          </a:xfrm>
        </p:spPr>
        <p:txBody>
          <a:bodyPr/>
          <a:lstStyle/>
          <a:p>
            <a:pPr>
              <a:buFontTx/>
              <a:buNone/>
            </a:pPr>
            <a:r>
              <a:rPr lang="en-US" altLang="en-US" sz="2400"/>
              <a:t>Alg.: PARTITION</a:t>
            </a:r>
            <a:r>
              <a:rPr lang="en-US" altLang="en-US" sz="2400" i="1"/>
              <a:t>(A, p, r)</a:t>
            </a:r>
          </a:p>
          <a:p>
            <a:pPr lvl="1">
              <a:buFontTx/>
              <a:buNone/>
            </a:pPr>
            <a:r>
              <a:rPr lang="en-US" altLang="en-US">
                <a:latin typeface="Comic Sans MS" panose="030F0702030302020204" pitchFamily="66" charset="0"/>
              </a:rPr>
              <a:t>x ← A[r]</a:t>
            </a:r>
          </a:p>
          <a:p>
            <a:pPr lvl="1">
              <a:buFontTx/>
              <a:buNone/>
            </a:pPr>
            <a:r>
              <a:rPr lang="en-US" altLang="en-US">
                <a:latin typeface="Comic Sans MS" panose="030F0702030302020204" pitchFamily="66" charset="0"/>
              </a:rPr>
              <a:t>i ← p - 1</a:t>
            </a:r>
          </a:p>
          <a:p>
            <a:pPr lvl="1">
              <a:buFontTx/>
              <a:buNone/>
            </a:pPr>
            <a:r>
              <a:rPr lang="en-US" altLang="en-US" b="1"/>
              <a:t>for </a:t>
            </a:r>
            <a:r>
              <a:rPr lang="en-US" altLang="en-US">
                <a:latin typeface="Comic Sans MS" panose="030F0702030302020204" pitchFamily="66" charset="0"/>
              </a:rPr>
              <a:t>j ← p</a:t>
            </a:r>
            <a:r>
              <a:rPr lang="en-US" altLang="en-US"/>
              <a:t> </a:t>
            </a:r>
            <a:r>
              <a:rPr lang="en-US" altLang="en-US" b="1"/>
              <a:t>to </a:t>
            </a:r>
            <a:r>
              <a:rPr lang="en-US" altLang="en-US">
                <a:latin typeface="Comic Sans MS" panose="030F0702030302020204" pitchFamily="66" charset="0"/>
              </a:rPr>
              <a:t>r - 1</a:t>
            </a:r>
          </a:p>
          <a:p>
            <a:pPr lvl="1">
              <a:buFontTx/>
              <a:buNone/>
            </a:pPr>
            <a:r>
              <a:rPr lang="en-US" altLang="en-US" b="1"/>
              <a:t>	  do if </a:t>
            </a:r>
            <a:r>
              <a:rPr lang="en-US" altLang="en-US">
                <a:latin typeface="Comic Sans MS" panose="030F0702030302020204" pitchFamily="66" charset="0"/>
              </a:rPr>
              <a:t>A[ j ] ≤ x</a:t>
            </a:r>
          </a:p>
          <a:p>
            <a:pPr lvl="1">
              <a:buFontTx/>
              <a:buNone/>
            </a:pPr>
            <a:r>
              <a:rPr lang="en-US" altLang="en-US" b="1"/>
              <a:t>		        then </a:t>
            </a:r>
            <a:r>
              <a:rPr lang="en-US" altLang="en-US">
                <a:latin typeface="Comic Sans MS" panose="030F0702030302020204" pitchFamily="66" charset="0"/>
              </a:rPr>
              <a:t>i ← i + 1</a:t>
            </a:r>
          </a:p>
          <a:p>
            <a:pPr lvl="1">
              <a:buFontTx/>
              <a:buNone/>
            </a:pPr>
            <a:r>
              <a:rPr lang="en-US" altLang="en-US"/>
              <a:t>			     exchange </a:t>
            </a:r>
            <a:r>
              <a:rPr lang="en-US" altLang="en-US">
                <a:latin typeface="Comic Sans MS" panose="030F0702030302020204" pitchFamily="66" charset="0"/>
              </a:rPr>
              <a:t>A[i]</a:t>
            </a:r>
            <a:r>
              <a:rPr lang="en-US" altLang="en-US"/>
              <a:t> ↔ </a:t>
            </a:r>
            <a:r>
              <a:rPr lang="en-US" altLang="en-US">
                <a:latin typeface="Comic Sans MS" panose="030F0702030302020204" pitchFamily="66" charset="0"/>
              </a:rPr>
              <a:t>A[j]</a:t>
            </a:r>
          </a:p>
          <a:p>
            <a:pPr lvl="1">
              <a:buFontTx/>
              <a:buNone/>
            </a:pPr>
            <a:r>
              <a:rPr lang="en-US" altLang="en-US"/>
              <a:t>exchange </a:t>
            </a:r>
            <a:r>
              <a:rPr lang="en-US" altLang="en-US">
                <a:latin typeface="Comic Sans MS" panose="030F0702030302020204" pitchFamily="66" charset="0"/>
              </a:rPr>
              <a:t>A[i + 1]</a:t>
            </a:r>
            <a:r>
              <a:rPr lang="en-US" altLang="en-US"/>
              <a:t> ↔ </a:t>
            </a:r>
            <a:r>
              <a:rPr lang="en-US" altLang="en-US">
                <a:latin typeface="Comic Sans MS" panose="030F0702030302020204" pitchFamily="66" charset="0"/>
              </a:rPr>
              <a:t>A[r]</a:t>
            </a:r>
          </a:p>
          <a:p>
            <a:pPr lvl="1">
              <a:buFontTx/>
              <a:buNone/>
            </a:pPr>
            <a:r>
              <a:rPr lang="en-US" altLang="en-US" b="1"/>
              <a:t>return </a:t>
            </a:r>
            <a:r>
              <a:rPr lang="en-US" altLang="en-US">
                <a:latin typeface="Comic Sans MS" panose="030F0702030302020204" pitchFamily="66" charset="0"/>
              </a:rPr>
              <a:t>i + 1</a:t>
            </a:r>
            <a:endParaRPr lang="en-US" altLang="en-US"/>
          </a:p>
        </p:txBody>
      </p:sp>
      <p:sp>
        <p:nvSpPr>
          <p:cNvPr id="352260" name="AutoShape 4">
            <a:extLst>
              <a:ext uri="{FF2B5EF4-FFF2-40B4-BE49-F238E27FC236}">
                <a16:creationId xmlns:a16="http://schemas.microsoft.com/office/drawing/2014/main" id="{C34B4007-05D0-4AE6-A2ED-10BD340C59ED}"/>
              </a:ext>
            </a:extLst>
          </p:cNvPr>
          <p:cNvSpPr>
            <a:spLocks/>
          </p:cNvSpPr>
          <p:nvPr/>
        </p:nvSpPr>
        <p:spPr bwMode="auto">
          <a:xfrm>
            <a:off x="6330950" y="1708151"/>
            <a:ext cx="88900" cy="733425"/>
          </a:xfrm>
          <a:prstGeom prst="rightBrace">
            <a:avLst>
              <a:gd name="adj1" fmla="val 6875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52261" name="Text Box 5">
            <a:extLst>
              <a:ext uri="{FF2B5EF4-FFF2-40B4-BE49-F238E27FC236}">
                <a16:creationId xmlns:a16="http://schemas.microsoft.com/office/drawing/2014/main" id="{D395FE09-5104-4D39-8FC3-F2BCC08CFAF6}"/>
              </a:ext>
            </a:extLst>
          </p:cNvPr>
          <p:cNvSpPr txBox="1">
            <a:spLocks noChangeArrowheads="1"/>
          </p:cNvSpPr>
          <p:nvPr/>
        </p:nvSpPr>
        <p:spPr bwMode="auto">
          <a:xfrm>
            <a:off x="6638925" y="1870076"/>
            <a:ext cx="170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O(1) - constant</a:t>
            </a:r>
          </a:p>
        </p:txBody>
      </p:sp>
      <p:sp>
        <p:nvSpPr>
          <p:cNvPr id="352262" name="AutoShape 6">
            <a:extLst>
              <a:ext uri="{FF2B5EF4-FFF2-40B4-BE49-F238E27FC236}">
                <a16:creationId xmlns:a16="http://schemas.microsoft.com/office/drawing/2014/main" id="{07C63C3D-EEBC-494F-B55B-8E832D9009F2}"/>
              </a:ext>
            </a:extLst>
          </p:cNvPr>
          <p:cNvSpPr>
            <a:spLocks/>
          </p:cNvSpPr>
          <p:nvPr/>
        </p:nvSpPr>
        <p:spPr bwMode="auto">
          <a:xfrm>
            <a:off x="7458075" y="2593976"/>
            <a:ext cx="96838" cy="1738313"/>
          </a:xfrm>
          <a:prstGeom prst="rightBrace">
            <a:avLst>
              <a:gd name="adj1" fmla="val 14958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52263" name="AutoShape 7">
            <a:extLst>
              <a:ext uri="{FF2B5EF4-FFF2-40B4-BE49-F238E27FC236}">
                <a16:creationId xmlns:a16="http://schemas.microsoft.com/office/drawing/2014/main" id="{EF55D7C7-623D-4F88-9717-54D5640F4733}"/>
              </a:ext>
            </a:extLst>
          </p:cNvPr>
          <p:cNvSpPr>
            <a:spLocks/>
          </p:cNvSpPr>
          <p:nvPr/>
        </p:nvSpPr>
        <p:spPr bwMode="auto">
          <a:xfrm>
            <a:off x="6376988" y="4414839"/>
            <a:ext cx="88900" cy="733425"/>
          </a:xfrm>
          <a:prstGeom prst="rightBrace">
            <a:avLst>
              <a:gd name="adj1" fmla="val 6875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52264" name="Text Box 8">
            <a:extLst>
              <a:ext uri="{FF2B5EF4-FFF2-40B4-BE49-F238E27FC236}">
                <a16:creationId xmlns:a16="http://schemas.microsoft.com/office/drawing/2014/main" id="{392B47D4-9A1A-4452-B874-481382D0AD6F}"/>
              </a:ext>
            </a:extLst>
          </p:cNvPr>
          <p:cNvSpPr txBox="1">
            <a:spLocks noChangeArrowheads="1"/>
          </p:cNvSpPr>
          <p:nvPr/>
        </p:nvSpPr>
        <p:spPr bwMode="auto">
          <a:xfrm>
            <a:off x="6684963" y="4576763"/>
            <a:ext cx="170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O(1) - constant</a:t>
            </a:r>
          </a:p>
        </p:txBody>
      </p:sp>
      <p:sp>
        <p:nvSpPr>
          <p:cNvPr id="352265" name="Line 9">
            <a:extLst>
              <a:ext uri="{FF2B5EF4-FFF2-40B4-BE49-F238E27FC236}">
                <a16:creationId xmlns:a16="http://schemas.microsoft.com/office/drawing/2014/main" id="{5C6FA791-BE0E-4AA3-89CB-31967B551036}"/>
              </a:ext>
            </a:extLst>
          </p:cNvPr>
          <p:cNvSpPr>
            <a:spLocks noChangeShapeType="1"/>
          </p:cNvSpPr>
          <p:nvPr/>
        </p:nvSpPr>
        <p:spPr bwMode="auto">
          <a:xfrm>
            <a:off x="5567363" y="3167063"/>
            <a:ext cx="2220912" cy="0"/>
          </a:xfrm>
          <a:prstGeom prst="line">
            <a:avLst/>
          </a:prstGeom>
          <a:noFill/>
          <a:ln w="25400">
            <a:solidFill>
              <a:srgbClr val="DD011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52266" name="Text Box 10">
            <a:extLst>
              <a:ext uri="{FF2B5EF4-FFF2-40B4-BE49-F238E27FC236}">
                <a16:creationId xmlns:a16="http://schemas.microsoft.com/office/drawing/2014/main" id="{779399EA-D787-4237-BCC0-17B4FCC47BDD}"/>
              </a:ext>
            </a:extLst>
          </p:cNvPr>
          <p:cNvSpPr txBox="1">
            <a:spLocks noChangeArrowheads="1"/>
          </p:cNvSpPr>
          <p:nvPr/>
        </p:nvSpPr>
        <p:spPr bwMode="auto">
          <a:xfrm>
            <a:off x="7878763" y="2951164"/>
            <a:ext cx="248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DD0111"/>
                </a:solidFill>
                <a:latin typeface="Arial" panose="020B0604020202020204" pitchFamily="34" charset="0"/>
              </a:rPr>
              <a:t># of comparisons: X</a:t>
            </a:r>
            <a:r>
              <a:rPr lang="en-US" altLang="en-US" baseline="-25000">
                <a:solidFill>
                  <a:srgbClr val="DD0111"/>
                </a:solidFill>
                <a:latin typeface="Arial" panose="020B0604020202020204" pitchFamily="34" charset="0"/>
              </a:rPr>
              <a:t>k</a:t>
            </a:r>
            <a:endParaRPr lang="en-US" altLang="en-US">
              <a:solidFill>
                <a:srgbClr val="DD0111"/>
              </a:solidFill>
              <a:latin typeface="Arial" panose="020B0604020202020204" pitchFamily="34" charset="0"/>
            </a:endParaRPr>
          </a:p>
          <a:p>
            <a:pPr fontAlgn="base">
              <a:spcBef>
                <a:spcPct val="0"/>
              </a:spcBef>
              <a:spcAft>
                <a:spcPct val="0"/>
              </a:spcAft>
            </a:pPr>
            <a:r>
              <a:rPr lang="en-US" altLang="en-US">
                <a:solidFill>
                  <a:srgbClr val="DD0111"/>
                </a:solidFill>
                <a:latin typeface="Arial" panose="020B0604020202020204" pitchFamily="34" charset="0"/>
              </a:rPr>
              <a:t>between the pivot and </a:t>
            </a:r>
          </a:p>
          <a:p>
            <a:pPr fontAlgn="base">
              <a:spcBef>
                <a:spcPct val="0"/>
              </a:spcBef>
              <a:spcAft>
                <a:spcPct val="0"/>
              </a:spcAft>
            </a:pPr>
            <a:r>
              <a:rPr lang="en-US" altLang="en-US">
                <a:solidFill>
                  <a:srgbClr val="DD0111"/>
                </a:solidFill>
                <a:latin typeface="Arial" panose="020B0604020202020204" pitchFamily="34" charset="0"/>
              </a:rPr>
              <a:t>the other elements</a:t>
            </a:r>
          </a:p>
        </p:txBody>
      </p:sp>
      <p:sp>
        <p:nvSpPr>
          <p:cNvPr id="352267" name="Rectangle 11">
            <a:extLst>
              <a:ext uri="{FF2B5EF4-FFF2-40B4-BE49-F238E27FC236}">
                <a16:creationId xmlns:a16="http://schemas.microsoft.com/office/drawing/2014/main" id="{BC58BBA1-DFB8-4C2F-A58F-3CE43394C65F}"/>
              </a:ext>
            </a:extLst>
          </p:cNvPr>
          <p:cNvSpPr>
            <a:spLocks noChangeArrowheads="1"/>
          </p:cNvSpPr>
          <p:nvPr/>
        </p:nvSpPr>
        <p:spPr bwMode="auto">
          <a:xfrm>
            <a:off x="3073400" y="5414964"/>
            <a:ext cx="559435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40000"/>
              </a:lnSpc>
              <a:spcBef>
                <a:spcPct val="20000"/>
              </a:spcBef>
              <a:spcAft>
                <a:spcPct val="0"/>
              </a:spcAft>
            </a:pPr>
            <a:r>
              <a:rPr lang="en-US" altLang="en-US" sz="2400">
                <a:solidFill>
                  <a:srgbClr val="333399"/>
                </a:solidFill>
                <a:latin typeface="Arial" panose="020B0604020202020204" pitchFamily="34" charset="0"/>
              </a:rPr>
              <a:t>Amount of work at call k:  c + X</a:t>
            </a:r>
            <a:r>
              <a:rPr lang="en-US" altLang="en-US" sz="2400" baseline="-25000">
                <a:solidFill>
                  <a:srgbClr val="333399"/>
                </a:solidFill>
                <a:latin typeface="Arial" panose="020B0604020202020204" pitchFamily="34" charset="0"/>
              </a:rPr>
              <a:t>k</a:t>
            </a:r>
            <a:endParaRPr lang="en-US" altLang="en-US" sz="2400" b="1" baseline="-25000">
              <a:solidFill>
                <a:srgbClr val="CC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22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22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522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226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5226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522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226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2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1" grpId="0"/>
      <p:bldP spid="352264" grpId="0"/>
      <p:bldP spid="352266" grpId="0"/>
      <p:bldP spid="352267" grpId="0"/>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19F7CD6-C15A-45C2-A69D-F6BAD3B45C2C}"/>
              </a:ext>
            </a:extLst>
          </p:cNvPr>
          <p:cNvSpPr>
            <a:spLocks noGrp="1"/>
          </p:cNvSpPr>
          <p:nvPr>
            <p:ph type="sldNum" sz="quarter" idx="12"/>
          </p:nvPr>
        </p:nvSpPr>
        <p:spPr/>
        <p:txBody>
          <a:bodyPr/>
          <a:lstStyle/>
          <a:p>
            <a:pPr fontAlgn="base">
              <a:spcBef>
                <a:spcPct val="0"/>
              </a:spcBef>
              <a:spcAft>
                <a:spcPct val="0"/>
              </a:spcAft>
            </a:pPr>
            <a:fld id="{C80EE28A-B141-4093-86B0-2C6B4B5AD856}" type="slidenum">
              <a:rPr lang="en-US" altLang="en-US">
                <a:solidFill>
                  <a:srgbClr val="000000"/>
                </a:solidFill>
                <a:latin typeface="Arial" panose="020B0604020202020204" pitchFamily="34" charset="0"/>
              </a:rPr>
              <a:pPr fontAlgn="base">
                <a:spcBef>
                  <a:spcPct val="0"/>
                </a:spcBef>
                <a:spcAft>
                  <a:spcPct val="0"/>
                </a:spcAft>
              </a:pPr>
              <a:t>225</a:t>
            </a:fld>
            <a:endParaRPr lang="en-US" altLang="en-US">
              <a:solidFill>
                <a:srgbClr val="000000"/>
              </a:solidFill>
              <a:latin typeface="Arial" panose="020B0604020202020204" pitchFamily="34" charset="0"/>
            </a:endParaRPr>
          </a:p>
        </p:txBody>
      </p:sp>
      <p:sp>
        <p:nvSpPr>
          <p:cNvPr id="373762" name="Rectangle 2">
            <a:extLst>
              <a:ext uri="{FF2B5EF4-FFF2-40B4-BE49-F238E27FC236}">
                <a16:creationId xmlns:a16="http://schemas.microsoft.com/office/drawing/2014/main" id="{9730EA1D-ACD1-4B9D-BA47-F2B2AE791BA1}"/>
              </a:ext>
            </a:extLst>
          </p:cNvPr>
          <p:cNvSpPr>
            <a:spLocks noGrp="1" noChangeArrowheads="1"/>
          </p:cNvSpPr>
          <p:nvPr>
            <p:ph type="title"/>
          </p:nvPr>
        </p:nvSpPr>
        <p:spPr/>
        <p:txBody>
          <a:bodyPr/>
          <a:lstStyle/>
          <a:p>
            <a:r>
              <a:rPr lang="en-US" altLang="en-US" sz="3600"/>
              <a:t>Average-Case Analysis of Quicksort</a:t>
            </a:r>
          </a:p>
        </p:txBody>
      </p:sp>
      <p:sp>
        <p:nvSpPr>
          <p:cNvPr id="373763" name="Rectangle 3">
            <a:extLst>
              <a:ext uri="{FF2B5EF4-FFF2-40B4-BE49-F238E27FC236}">
                <a16:creationId xmlns:a16="http://schemas.microsoft.com/office/drawing/2014/main" id="{133A3079-20AA-4877-BD2A-C374104FD817}"/>
              </a:ext>
            </a:extLst>
          </p:cNvPr>
          <p:cNvSpPr>
            <a:spLocks noGrp="1" noChangeArrowheads="1"/>
          </p:cNvSpPr>
          <p:nvPr>
            <p:ph type="body" idx="1"/>
          </p:nvPr>
        </p:nvSpPr>
        <p:spPr/>
        <p:txBody>
          <a:bodyPr/>
          <a:lstStyle/>
          <a:p>
            <a:r>
              <a:rPr lang="en-US" altLang="en-US"/>
              <a:t>Let </a:t>
            </a:r>
            <a:r>
              <a:rPr lang="en-US" altLang="en-US">
                <a:solidFill>
                  <a:srgbClr val="DD0111"/>
                </a:solidFill>
              </a:rPr>
              <a:t>X</a:t>
            </a:r>
            <a:r>
              <a:rPr lang="en-US" altLang="en-US"/>
              <a:t> = </a:t>
            </a:r>
            <a:r>
              <a:rPr lang="en-US" altLang="en-US" b="1">
                <a:solidFill>
                  <a:schemeClr val="tx1"/>
                </a:solidFill>
              </a:rPr>
              <a:t>total number of comparisons</a:t>
            </a:r>
            <a:r>
              <a:rPr lang="en-US" altLang="en-US">
                <a:solidFill>
                  <a:schemeClr val="tx1"/>
                </a:solidFill>
              </a:rPr>
              <a:t> </a:t>
            </a:r>
            <a:r>
              <a:rPr lang="en-US" altLang="en-US" b="1">
                <a:solidFill>
                  <a:schemeClr val="tx1"/>
                </a:solidFill>
              </a:rPr>
              <a:t>performed</a:t>
            </a:r>
            <a:r>
              <a:rPr lang="en-US" altLang="en-US">
                <a:solidFill>
                  <a:schemeClr val="tx1"/>
                </a:solidFill>
              </a:rPr>
              <a:t> </a:t>
            </a:r>
            <a:r>
              <a:rPr lang="en-US" altLang="en-US" b="1">
                <a:solidFill>
                  <a:schemeClr val="tx1"/>
                </a:solidFill>
              </a:rPr>
              <a:t>in </a:t>
            </a:r>
            <a:r>
              <a:rPr lang="en-US" altLang="en-US" b="1" u="sng">
                <a:solidFill>
                  <a:schemeClr val="tx1"/>
                </a:solidFill>
              </a:rPr>
              <a:t>all calls</a:t>
            </a:r>
            <a:r>
              <a:rPr lang="en-US" altLang="en-US" b="1">
                <a:solidFill>
                  <a:schemeClr val="tx1"/>
                </a:solidFill>
              </a:rPr>
              <a:t> to PARTITION: </a:t>
            </a:r>
          </a:p>
          <a:p>
            <a:endParaRPr lang="en-US" altLang="en-US"/>
          </a:p>
          <a:p>
            <a:r>
              <a:rPr lang="en-US" altLang="en-US"/>
              <a:t>The total work done over the </a:t>
            </a:r>
            <a:r>
              <a:rPr lang="en-US" altLang="en-US" b="1"/>
              <a:t>entire</a:t>
            </a:r>
            <a:r>
              <a:rPr lang="en-US" altLang="en-US"/>
              <a:t> execution of Quicksort is</a:t>
            </a:r>
          </a:p>
          <a:p>
            <a:pPr>
              <a:buFontTx/>
              <a:buNone/>
            </a:pPr>
            <a:r>
              <a:rPr lang="en-US" altLang="en-US"/>
              <a:t>                           </a:t>
            </a:r>
            <a:r>
              <a:rPr lang="en-US" altLang="en-US" sz="3200">
                <a:solidFill>
                  <a:srgbClr val="DD0111"/>
                </a:solidFill>
              </a:rPr>
              <a:t>O(nc+X)=O(n+X)</a:t>
            </a:r>
          </a:p>
          <a:p>
            <a:endParaRPr lang="en-US" altLang="en-US" sz="3200">
              <a:solidFill>
                <a:srgbClr val="DD0111"/>
              </a:solidFill>
            </a:endParaRPr>
          </a:p>
          <a:p>
            <a:r>
              <a:rPr lang="en-US" altLang="en-US" sz="3200">
                <a:solidFill>
                  <a:schemeClr val="tx1"/>
                </a:solidFill>
              </a:rPr>
              <a:t>Need to estimate E(X)</a:t>
            </a:r>
          </a:p>
        </p:txBody>
      </p:sp>
      <p:graphicFrame>
        <p:nvGraphicFramePr>
          <p:cNvPr id="373765" name="Object 5">
            <a:extLst>
              <a:ext uri="{FF2B5EF4-FFF2-40B4-BE49-F238E27FC236}">
                <a16:creationId xmlns:a16="http://schemas.microsoft.com/office/drawing/2014/main" id="{0266B5A4-ACAA-499A-B251-148B44525265}"/>
              </a:ext>
            </a:extLst>
          </p:cNvPr>
          <p:cNvGraphicFramePr>
            <a:graphicFrameLocks noChangeAspect="1"/>
          </p:cNvGraphicFramePr>
          <p:nvPr/>
        </p:nvGraphicFramePr>
        <p:xfrm>
          <a:off x="8553450" y="1589089"/>
          <a:ext cx="1816100" cy="892175"/>
        </p:xfrm>
        <a:graphic>
          <a:graphicData uri="http://schemas.openxmlformats.org/presentationml/2006/ole">
            <mc:AlternateContent xmlns:mc="http://schemas.openxmlformats.org/markup-compatibility/2006">
              <mc:Choice xmlns:v="urn:schemas-microsoft-com:vml" Requires="v">
                <p:oleObj spid="_x0000_s32773" name="Equation" r:id="rId4" imgW="698400" imgH="342720" progId="Equation.DSMT4">
                  <p:embed/>
                </p:oleObj>
              </mc:Choice>
              <mc:Fallback>
                <p:oleObj name="Equation" r:id="rId4" imgW="698400" imgH="342720" progId="Equation.DSMT4">
                  <p:embed/>
                  <p:pic>
                    <p:nvPicPr>
                      <p:cNvPr id="373765" name="Object 5">
                        <a:extLst>
                          <a:ext uri="{FF2B5EF4-FFF2-40B4-BE49-F238E27FC236}">
                            <a16:creationId xmlns:a16="http://schemas.microsoft.com/office/drawing/2014/main" id="{0266B5A4-ACAA-499A-B251-148B445252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53450" y="1589089"/>
                        <a:ext cx="181610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572A906-9934-4CE0-A486-D766C2AEA2BE}"/>
              </a:ext>
            </a:extLst>
          </p:cNvPr>
          <p:cNvSpPr>
            <a:spLocks noGrp="1"/>
          </p:cNvSpPr>
          <p:nvPr>
            <p:ph type="sldNum" sz="quarter" idx="12"/>
          </p:nvPr>
        </p:nvSpPr>
        <p:spPr/>
        <p:txBody>
          <a:bodyPr/>
          <a:lstStyle/>
          <a:p>
            <a:pPr fontAlgn="base">
              <a:spcBef>
                <a:spcPct val="0"/>
              </a:spcBef>
              <a:spcAft>
                <a:spcPct val="0"/>
              </a:spcAft>
            </a:pPr>
            <a:fld id="{2B7C0CF5-7386-4C1B-9B1B-F030C06F85D5}" type="slidenum">
              <a:rPr lang="en-US" altLang="en-US">
                <a:solidFill>
                  <a:srgbClr val="000000"/>
                </a:solidFill>
                <a:latin typeface="Arial" panose="020B0604020202020204" pitchFamily="34" charset="0"/>
              </a:rPr>
              <a:pPr fontAlgn="base">
                <a:spcBef>
                  <a:spcPct val="0"/>
                </a:spcBef>
                <a:spcAft>
                  <a:spcPct val="0"/>
                </a:spcAft>
              </a:pPr>
              <a:t>226</a:t>
            </a:fld>
            <a:endParaRPr lang="en-US" altLang="en-US">
              <a:solidFill>
                <a:srgbClr val="000000"/>
              </a:solidFill>
              <a:latin typeface="Arial" panose="020B0604020202020204" pitchFamily="34" charset="0"/>
            </a:endParaRPr>
          </a:p>
        </p:txBody>
      </p:sp>
      <p:sp>
        <p:nvSpPr>
          <p:cNvPr id="370690" name="Rectangle 2">
            <a:extLst>
              <a:ext uri="{FF2B5EF4-FFF2-40B4-BE49-F238E27FC236}">
                <a16:creationId xmlns:a16="http://schemas.microsoft.com/office/drawing/2014/main" id="{17CA3699-BC50-445F-8546-BBAA9020FD50}"/>
              </a:ext>
            </a:extLst>
          </p:cNvPr>
          <p:cNvSpPr>
            <a:spLocks noGrp="1" noChangeArrowheads="1"/>
          </p:cNvSpPr>
          <p:nvPr>
            <p:ph type="title"/>
          </p:nvPr>
        </p:nvSpPr>
        <p:spPr/>
        <p:txBody>
          <a:bodyPr/>
          <a:lstStyle/>
          <a:p>
            <a:r>
              <a:rPr lang="en-US" altLang="en-US" sz="3600"/>
              <a:t>Review of Probabilities</a:t>
            </a:r>
          </a:p>
        </p:txBody>
      </p:sp>
      <p:pic>
        <p:nvPicPr>
          <p:cNvPr id="370691" name="Picture 3">
            <a:extLst>
              <a:ext uri="{FF2B5EF4-FFF2-40B4-BE49-F238E27FC236}">
                <a16:creationId xmlns:a16="http://schemas.microsoft.com/office/drawing/2014/main" id="{4B16F96E-642C-4DD4-82AB-B773E107E813}"/>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631951" y="2141539"/>
            <a:ext cx="8793163" cy="3013075"/>
          </a:xfrm>
          <a:noFill/>
          <a:ln/>
        </p:spPr>
      </p:pic>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4F71ED-30BB-42B1-9D48-09E00F994CC0}"/>
              </a:ext>
            </a:extLst>
          </p:cNvPr>
          <p:cNvSpPr>
            <a:spLocks noGrp="1"/>
          </p:cNvSpPr>
          <p:nvPr>
            <p:ph type="sldNum" sz="quarter" idx="12"/>
          </p:nvPr>
        </p:nvSpPr>
        <p:spPr/>
        <p:txBody>
          <a:bodyPr/>
          <a:lstStyle/>
          <a:p>
            <a:pPr fontAlgn="base">
              <a:spcBef>
                <a:spcPct val="0"/>
              </a:spcBef>
              <a:spcAft>
                <a:spcPct val="0"/>
              </a:spcAft>
            </a:pPr>
            <a:fld id="{4F8CA307-9918-43B7-89AB-4FAF5DA7DA8B}" type="slidenum">
              <a:rPr lang="en-US" altLang="en-US">
                <a:solidFill>
                  <a:srgbClr val="000000"/>
                </a:solidFill>
                <a:latin typeface="Arial" panose="020B0604020202020204" pitchFamily="34" charset="0"/>
              </a:rPr>
              <a:pPr fontAlgn="base">
                <a:spcBef>
                  <a:spcPct val="0"/>
                </a:spcBef>
                <a:spcAft>
                  <a:spcPct val="0"/>
                </a:spcAft>
              </a:pPr>
              <a:t>227</a:t>
            </a:fld>
            <a:endParaRPr lang="en-US" altLang="en-US">
              <a:solidFill>
                <a:srgbClr val="000000"/>
              </a:solidFill>
              <a:latin typeface="Arial" panose="020B0604020202020204" pitchFamily="34" charset="0"/>
            </a:endParaRPr>
          </a:p>
        </p:txBody>
      </p:sp>
      <p:sp>
        <p:nvSpPr>
          <p:cNvPr id="371714" name="Rectangle 2">
            <a:extLst>
              <a:ext uri="{FF2B5EF4-FFF2-40B4-BE49-F238E27FC236}">
                <a16:creationId xmlns:a16="http://schemas.microsoft.com/office/drawing/2014/main" id="{5EEA453D-0CEC-4208-BDF2-3ED78D2D6A1C}"/>
              </a:ext>
            </a:extLst>
          </p:cNvPr>
          <p:cNvSpPr>
            <a:spLocks noGrp="1" noChangeArrowheads="1"/>
          </p:cNvSpPr>
          <p:nvPr>
            <p:ph type="title"/>
          </p:nvPr>
        </p:nvSpPr>
        <p:spPr/>
        <p:txBody>
          <a:bodyPr/>
          <a:lstStyle/>
          <a:p>
            <a:r>
              <a:rPr lang="en-US" altLang="en-US"/>
              <a:t>Review of Probabilities</a:t>
            </a:r>
          </a:p>
        </p:txBody>
      </p:sp>
      <p:pic>
        <p:nvPicPr>
          <p:cNvPr id="371715" name="Picture 3">
            <a:extLst>
              <a:ext uri="{FF2B5EF4-FFF2-40B4-BE49-F238E27FC236}">
                <a16:creationId xmlns:a16="http://schemas.microsoft.com/office/drawing/2014/main" id="{C797D5BD-4ECD-4AF5-9E8D-9892351FCB51}"/>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874838" y="2397125"/>
            <a:ext cx="8229600" cy="2603500"/>
          </a:xfrm>
          <a:noFill/>
          <a:ln/>
        </p:spPr>
      </p:pic>
      <p:sp>
        <p:nvSpPr>
          <p:cNvPr id="371716" name="Text Box 4">
            <a:extLst>
              <a:ext uri="{FF2B5EF4-FFF2-40B4-BE49-F238E27FC236}">
                <a16:creationId xmlns:a16="http://schemas.microsoft.com/office/drawing/2014/main" id="{88692475-8164-406D-9E6A-C6F54D4BEAA8}"/>
              </a:ext>
            </a:extLst>
          </p:cNvPr>
          <p:cNvSpPr txBox="1">
            <a:spLocks noChangeArrowheads="1"/>
          </p:cNvSpPr>
          <p:nvPr/>
        </p:nvSpPr>
        <p:spPr bwMode="auto">
          <a:xfrm>
            <a:off x="5302250" y="2457451"/>
            <a:ext cx="168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(discrete case)</a:t>
            </a: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DBA5B279-57D4-4E15-B015-5BA6132AFC07}"/>
              </a:ext>
            </a:extLst>
          </p:cNvPr>
          <p:cNvSpPr>
            <a:spLocks noGrp="1"/>
          </p:cNvSpPr>
          <p:nvPr>
            <p:ph type="sldNum" sz="quarter" idx="12"/>
          </p:nvPr>
        </p:nvSpPr>
        <p:spPr/>
        <p:txBody>
          <a:bodyPr/>
          <a:lstStyle/>
          <a:p>
            <a:pPr fontAlgn="base">
              <a:spcBef>
                <a:spcPct val="0"/>
              </a:spcBef>
              <a:spcAft>
                <a:spcPct val="0"/>
              </a:spcAft>
            </a:pPr>
            <a:fld id="{6A1EA69E-6D3C-4054-8D22-94CAC143007F}" type="slidenum">
              <a:rPr lang="en-US" altLang="en-US">
                <a:solidFill>
                  <a:srgbClr val="000000"/>
                </a:solidFill>
                <a:latin typeface="Arial" panose="020B0604020202020204" pitchFamily="34" charset="0"/>
              </a:rPr>
              <a:pPr fontAlgn="base">
                <a:spcBef>
                  <a:spcPct val="0"/>
                </a:spcBef>
                <a:spcAft>
                  <a:spcPct val="0"/>
                </a:spcAft>
              </a:pPr>
              <a:t>228</a:t>
            </a:fld>
            <a:endParaRPr lang="en-US" altLang="en-US">
              <a:solidFill>
                <a:srgbClr val="000000"/>
              </a:solidFill>
              <a:latin typeface="Arial" panose="020B0604020202020204" pitchFamily="34" charset="0"/>
            </a:endParaRPr>
          </a:p>
        </p:txBody>
      </p:sp>
      <p:sp>
        <p:nvSpPr>
          <p:cNvPr id="353282" name="Rectangle 2">
            <a:extLst>
              <a:ext uri="{FF2B5EF4-FFF2-40B4-BE49-F238E27FC236}">
                <a16:creationId xmlns:a16="http://schemas.microsoft.com/office/drawing/2014/main" id="{DA222057-624E-458C-AAB3-91536FBBB447}"/>
              </a:ext>
            </a:extLst>
          </p:cNvPr>
          <p:cNvSpPr>
            <a:spLocks noGrp="1" noChangeArrowheads="1"/>
          </p:cNvSpPr>
          <p:nvPr>
            <p:ph type="title"/>
          </p:nvPr>
        </p:nvSpPr>
        <p:spPr/>
        <p:txBody>
          <a:bodyPr/>
          <a:lstStyle/>
          <a:p>
            <a:r>
              <a:rPr lang="en-US" altLang="en-US"/>
              <a:t>Random Variables</a:t>
            </a:r>
          </a:p>
        </p:txBody>
      </p:sp>
      <p:sp>
        <p:nvSpPr>
          <p:cNvPr id="353283" name="Rectangle 3">
            <a:extLst>
              <a:ext uri="{FF2B5EF4-FFF2-40B4-BE49-F238E27FC236}">
                <a16:creationId xmlns:a16="http://schemas.microsoft.com/office/drawing/2014/main" id="{FEA22F12-7E23-4774-AA1B-00305D84D05D}"/>
              </a:ext>
            </a:extLst>
          </p:cNvPr>
          <p:cNvSpPr>
            <a:spLocks noGrp="1" noChangeArrowheads="1"/>
          </p:cNvSpPr>
          <p:nvPr>
            <p:ph type="body" idx="1"/>
          </p:nvPr>
        </p:nvSpPr>
        <p:spPr>
          <a:xfrm>
            <a:off x="1874839" y="1214439"/>
            <a:ext cx="8442325" cy="4916487"/>
          </a:xfrm>
        </p:spPr>
        <p:txBody>
          <a:bodyPr/>
          <a:lstStyle/>
          <a:p>
            <a:pPr>
              <a:lnSpc>
                <a:spcPct val="130000"/>
              </a:lnSpc>
              <a:buFontTx/>
              <a:buNone/>
            </a:pPr>
            <a:r>
              <a:rPr lang="en-US" altLang="en-US">
                <a:solidFill>
                  <a:srgbClr val="DD0111"/>
                </a:solidFill>
                <a:latin typeface="Monotype Corsiva" panose="03010101010201010101" pitchFamily="66" charset="0"/>
              </a:rPr>
              <a:t>Def.:</a:t>
            </a:r>
            <a:r>
              <a:rPr lang="en-US" altLang="en-US">
                <a:latin typeface="Monotype Corsiva" panose="03010101010201010101" pitchFamily="66" charset="0"/>
              </a:rPr>
              <a:t> </a:t>
            </a:r>
            <a:r>
              <a:rPr lang="en-US" altLang="en-US" b="1">
                <a:latin typeface="Monotype Corsiva" panose="03010101010201010101" pitchFamily="66" charset="0"/>
              </a:rPr>
              <a:t>(Discrete) random variable X</a:t>
            </a:r>
            <a:r>
              <a:rPr lang="en-US" altLang="en-US">
                <a:latin typeface="Monotype Corsiva" panose="03010101010201010101" pitchFamily="66" charset="0"/>
              </a:rPr>
              <a:t>: a function from a sample space S to the real numbers.</a:t>
            </a:r>
          </a:p>
          <a:p>
            <a:pPr lvl="1">
              <a:lnSpc>
                <a:spcPct val="130000"/>
              </a:lnSpc>
            </a:pPr>
            <a:r>
              <a:rPr lang="en-US" altLang="en-US"/>
              <a:t>It associates a real number with each possible outcome of an experiment.</a:t>
            </a:r>
          </a:p>
          <a:p>
            <a:pPr lvl="1">
              <a:lnSpc>
                <a:spcPct val="130000"/>
              </a:lnSpc>
            </a:pPr>
            <a:endParaRPr lang="en-US" altLang="en-US"/>
          </a:p>
          <a:p>
            <a:pPr>
              <a:lnSpc>
                <a:spcPct val="120000"/>
              </a:lnSpc>
              <a:buFontTx/>
              <a:buNone/>
            </a:pPr>
            <a:endParaRPr lang="en-US" altLang="en-US"/>
          </a:p>
          <a:p>
            <a:pPr lvl="1">
              <a:lnSpc>
                <a:spcPct val="120000"/>
              </a:lnSpc>
              <a:buFontTx/>
              <a:buNone/>
            </a:pPr>
            <a:r>
              <a:rPr lang="en-US" altLang="en-US"/>
              <a:t> </a:t>
            </a:r>
          </a:p>
        </p:txBody>
      </p:sp>
      <p:pic>
        <p:nvPicPr>
          <p:cNvPr id="353286" name="Picture 6">
            <a:extLst>
              <a:ext uri="{FF2B5EF4-FFF2-40B4-BE49-F238E27FC236}">
                <a16:creationId xmlns:a16="http://schemas.microsoft.com/office/drawing/2014/main" id="{D6306F81-B839-4F22-A233-661E819675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64909"/>
          <a:stretch>
            <a:fillRect/>
          </a:stretch>
        </p:blipFill>
        <p:spPr bwMode="auto">
          <a:xfrm>
            <a:off x="1957389" y="4221164"/>
            <a:ext cx="8442325" cy="1679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3287" name="Text Box 7">
            <a:extLst>
              <a:ext uri="{FF2B5EF4-FFF2-40B4-BE49-F238E27FC236}">
                <a16:creationId xmlns:a16="http://schemas.microsoft.com/office/drawing/2014/main" id="{3EB1D40F-371C-4994-A6E4-324821BACCE0}"/>
              </a:ext>
            </a:extLst>
          </p:cNvPr>
          <p:cNvSpPr txBox="1">
            <a:spLocks noChangeArrowheads="1"/>
          </p:cNvSpPr>
          <p:nvPr/>
        </p:nvSpPr>
        <p:spPr bwMode="auto">
          <a:xfrm>
            <a:off x="4775200" y="4140201"/>
            <a:ext cx="5397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X(j)</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32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88EA8A7-C434-4E52-AD70-5407D8559783}"/>
              </a:ext>
            </a:extLst>
          </p:cNvPr>
          <p:cNvSpPr>
            <a:spLocks noGrp="1"/>
          </p:cNvSpPr>
          <p:nvPr>
            <p:ph type="sldNum" sz="quarter" idx="12"/>
          </p:nvPr>
        </p:nvSpPr>
        <p:spPr/>
        <p:txBody>
          <a:bodyPr/>
          <a:lstStyle/>
          <a:p>
            <a:pPr fontAlgn="base">
              <a:spcBef>
                <a:spcPct val="0"/>
              </a:spcBef>
              <a:spcAft>
                <a:spcPct val="0"/>
              </a:spcAft>
            </a:pPr>
            <a:fld id="{B677EF04-94EF-4996-A00F-B5EF4B835A35}" type="slidenum">
              <a:rPr lang="en-US" altLang="en-US">
                <a:solidFill>
                  <a:srgbClr val="000000"/>
                </a:solidFill>
                <a:latin typeface="Arial" panose="020B0604020202020204" pitchFamily="34" charset="0"/>
              </a:rPr>
              <a:pPr fontAlgn="base">
                <a:spcBef>
                  <a:spcPct val="0"/>
                </a:spcBef>
                <a:spcAft>
                  <a:spcPct val="0"/>
                </a:spcAft>
              </a:pPr>
              <a:t>229</a:t>
            </a:fld>
            <a:endParaRPr lang="en-US" altLang="en-US">
              <a:solidFill>
                <a:srgbClr val="000000"/>
              </a:solidFill>
              <a:latin typeface="Arial" panose="020B0604020202020204" pitchFamily="34" charset="0"/>
            </a:endParaRPr>
          </a:p>
        </p:txBody>
      </p:sp>
      <p:sp>
        <p:nvSpPr>
          <p:cNvPr id="368642" name="Rectangle 2">
            <a:extLst>
              <a:ext uri="{FF2B5EF4-FFF2-40B4-BE49-F238E27FC236}">
                <a16:creationId xmlns:a16="http://schemas.microsoft.com/office/drawing/2014/main" id="{B34EDA44-4751-4F82-90C0-D3D5A937108D}"/>
              </a:ext>
            </a:extLst>
          </p:cNvPr>
          <p:cNvSpPr>
            <a:spLocks noGrp="1" noChangeArrowheads="1"/>
          </p:cNvSpPr>
          <p:nvPr>
            <p:ph type="title"/>
          </p:nvPr>
        </p:nvSpPr>
        <p:spPr/>
        <p:txBody>
          <a:bodyPr/>
          <a:lstStyle/>
          <a:p>
            <a:r>
              <a:rPr lang="en-US" altLang="en-US"/>
              <a:t>Random Variables</a:t>
            </a:r>
          </a:p>
        </p:txBody>
      </p:sp>
      <p:pic>
        <p:nvPicPr>
          <p:cNvPr id="368643" name="Picture 3">
            <a:extLst>
              <a:ext uri="{FF2B5EF4-FFF2-40B4-BE49-F238E27FC236}">
                <a16:creationId xmlns:a16="http://schemas.microsoft.com/office/drawing/2014/main" id="{EE951467-D5C2-43C0-91D5-9B43E17114D7}"/>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t="39967"/>
          <a:stretch>
            <a:fillRect/>
          </a:stretch>
        </p:blipFill>
        <p:spPr>
          <a:xfrm>
            <a:off x="1827214" y="3446464"/>
            <a:ext cx="8442325" cy="2873375"/>
          </a:xfrm>
          <a:solidFill>
            <a:schemeClr val="bg1"/>
          </a:solidFill>
          <a:ln/>
        </p:spPr>
      </p:pic>
      <p:sp>
        <p:nvSpPr>
          <p:cNvPr id="368645" name="Rectangle 5">
            <a:extLst>
              <a:ext uri="{FF2B5EF4-FFF2-40B4-BE49-F238E27FC236}">
                <a16:creationId xmlns:a16="http://schemas.microsoft.com/office/drawing/2014/main" id="{47614510-9FE0-4F55-8D20-346A7C21793B}"/>
              </a:ext>
            </a:extLst>
          </p:cNvPr>
          <p:cNvSpPr>
            <a:spLocks noChangeArrowheads="1"/>
          </p:cNvSpPr>
          <p:nvPr/>
        </p:nvSpPr>
        <p:spPr bwMode="auto">
          <a:xfrm>
            <a:off x="2308226" y="1636714"/>
            <a:ext cx="73628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sz="2400">
                <a:solidFill>
                  <a:srgbClr val="DD0111"/>
                </a:solidFill>
                <a:latin typeface="Arial" panose="020B0604020202020204" pitchFamily="34" charset="0"/>
              </a:rPr>
              <a:t>E.g.:</a:t>
            </a:r>
            <a:r>
              <a:rPr lang="en-US" altLang="en-US" sz="2400">
                <a:solidFill>
                  <a:srgbClr val="333399"/>
                </a:solidFill>
                <a:latin typeface="Arial" panose="020B0604020202020204" pitchFamily="34" charset="0"/>
              </a:rPr>
              <a:t>  Toss a coin three times</a:t>
            </a:r>
          </a:p>
          <a:p>
            <a:pPr fontAlgn="base">
              <a:spcBef>
                <a:spcPct val="0"/>
              </a:spcBef>
              <a:spcAft>
                <a:spcPct val="0"/>
              </a:spcAft>
            </a:pPr>
            <a:r>
              <a:rPr lang="en-US" altLang="en-US" sz="2400">
                <a:solidFill>
                  <a:srgbClr val="333399"/>
                </a:solidFill>
                <a:latin typeface="Arial" panose="020B0604020202020204" pitchFamily="34" charset="0"/>
              </a:rPr>
              <a:t>		</a:t>
            </a:r>
          </a:p>
          <a:p>
            <a:pPr fontAlgn="base">
              <a:spcBef>
                <a:spcPct val="0"/>
              </a:spcBef>
              <a:spcAft>
                <a:spcPct val="0"/>
              </a:spcAft>
            </a:pPr>
            <a:r>
              <a:rPr lang="en-US" altLang="en-US" sz="2400">
                <a:solidFill>
                  <a:srgbClr val="333399"/>
                </a:solidFill>
                <a:latin typeface="Arial" panose="020B0604020202020204" pitchFamily="34" charset="0"/>
              </a:rPr>
              <a:t>               define X = “numbers of heads”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1026">
            <a:extLst>
              <a:ext uri="{FF2B5EF4-FFF2-40B4-BE49-F238E27FC236}">
                <a16:creationId xmlns:a16="http://schemas.microsoft.com/office/drawing/2014/main" id="{D95BBBE9-EAC6-48F1-AC58-3FFD3EA67FAD}"/>
              </a:ext>
            </a:extLst>
          </p:cNvPr>
          <p:cNvSpPr>
            <a:spLocks noGrp="1" noChangeArrowheads="1"/>
          </p:cNvSpPr>
          <p:nvPr>
            <p:ph type="title"/>
          </p:nvPr>
        </p:nvSpPr>
        <p:spPr>
          <a:xfrm>
            <a:off x="430941" y="355880"/>
            <a:ext cx="11438673" cy="707981"/>
          </a:xfrm>
        </p:spPr>
        <p:txBody>
          <a:bodyPr/>
          <a:lstStyle/>
          <a:p>
            <a:r>
              <a:rPr lang="en-US" altLang="ti-ET" dirty="0"/>
              <a:t>Algorithm Performance</a:t>
            </a:r>
          </a:p>
        </p:txBody>
      </p:sp>
      <p:sp>
        <p:nvSpPr>
          <p:cNvPr id="410627" name="Rectangle 1027">
            <a:extLst>
              <a:ext uri="{FF2B5EF4-FFF2-40B4-BE49-F238E27FC236}">
                <a16:creationId xmlns:a16="http://schemas.microsoft.com/office/drawing/2014/main" id="{8F91449D-8910-49DA-952E-5A33A5196809}"/>
              </a:ext>
            </a:extLst>
          </p:cNvPr>
          <p:cNvSpPr>
            <a:spLocks noGrp="1" noChangeArrowheads="1"/>
          </p:cNvSpPr>
          <p:nvPr>
            <p:ph type="body" idx="1"/>
          </p:nvPr>
        </p:nvSpPr>
        <p:spPr>
          <a:xfrm>
            <a:off x="430941" y="1338264"/>
            <a:ext cx="11330118" cy="5037137"/>
          </a:xfrm>
        </p:spPr>
        <p:txBody>
          <a:bodyPr>
            <a:normAutofit lnSpcReduction="10000"/>
          </a:bodyPr>
          <a:lstStyle/>
          <a:p>
            <a:pPr>
              <a:lnSpc>
                <a:spcPct val="90000"/>
              </a:lnSpc>
              <a:spcBef>
                <a:spcPts val="600"/>
              </a:spcBef>
              <a:spcAft>
                <a:spcPts val="600"/>
              </a:spcAft>
              <a:buFont typeface="Wingdings" panose="05000000000000000000" pitchFamily="2" charset="2"/>
              <a:buNone/>
            </a:pPr>
            <a:r>
              <a:rPr lang="en-US" altLang="ti-ET" sz="3200" dirty="0"/>
              <a:t>Running time of quicksort depends on whether the partitioning is balanced or not.</a:t>
            </a:r>
          </a:p>
          <a:p>
            <a:pPr>
              <a:lnSpc>
                <a:spcPct val="90000"/>
              </a:lnSpc>
              <a:spcAft>
                <a:spcPct val="20000"/>
              </a:spcAft>
            </a:pPr>
            <a:r>
              <a:rPr lang="en-US" altLang="ti-ET" sz="3200" dirty="0">
                <a:solidFill>
                  <a:srgbClr val="CC3300"/>
                </a:solidFill>
              </a:rPr>
              <a:t>Worst-Case Partitioning (Unbalanced Partitions):</a:t>
            </a:r>
          </a:p>
          <a:p>
            <a:pPr lvl="1">
              <a:lnSpc>
                <a:spcPct val="90000"/>
              </a:lnSpc>
              <a:spcAft>
                <a:spcPct val="20000"/>
              </a:spcAft>
            </a:pPr>
            <a:r>
              <a:rPr lang="en-US" altLang="ti-ET" sz="2800" dirty="0"/>
              <a:t>Occurs when every call to partition results in the most unbalanced partition.</a:t>
            </a:r>
          </a:p>
          <a:p>
            <a:pPr lvl="1">
              <a:lnSpc>
                <a:spcPct val="90000"/>
              </a:lnSpc>
              <a:spcAft>
                <a:spcPct val="20000"/>
              </a:spcAft>
            </a:pPr>
            <a:r>
              <a:rPr lang="en-US" altLang="ti-ET" sz="2800" dirty="0">
                <a:solidFill>
                  <a:schemeClr val="hlink"/>
                </a:solidFill>
              </a:rPr>
              <a:t>Partition is most unbalanced when</a:t>
            </a:r>
          </a:p>
          <a:p>
            <a:pPr lvl="2">
              <a:lnSpc>
                <a:spcPct val="90000"/>
              </a:lnSpc>
              <a:spcAft>
                <a:spcPct val="20000"/>
              </a:spcAft>
            </a:pPr>
            <a:r>
              <a:rPr lang="en-US" altLang="ti-ET" sz="2400" dirty="0"/>
              <a:t>Subproblem 1 is of size </a:t>
            </a:r>
            <a:r>
              <a:rPr lang="en-US" altLang="ti-ET" sz="2400" i="1" dirty="0"/>
              <a:t>n</a:t>
            </a:r>
            <a:r>
              <a:rPr lang="en-US" altLang="ti-ET" sz="2400" dirty="0"/>
              <a:t> – 1, and subproblem 2 is of size 0 or vice versa.</a:t>
            </a:r>
          </a:p>
          <a:p>
            <a:pPr lvl="2">
              <a:lnSpc>
                <a:spcPct val="90000"/>
              </a:lnSpc>
              <a:spcAft>
                <a:spcPct val="20000"/>
              </a:spcAft>
            </a:pPr>
            <a:r>
              <a:rPr lang="en-US" altLang="ti-ET" sz="2400" i="1" dirty="0"/>
              <a:t>pivot</a:t>
            </a:r>
            <a:r>
              <a:rPr lang="en-US" altLang="ti-ET" sz="2400" dirty="0"/>
              <a:t> </a:t>
            </a:r>
            <a:r>
              <a:rPr lang="en-US" altLang="ti-ET" sz="2400" dirty="0">
                <a:sym typeface="Symbol" panose="05050102010706020507" pitchFamily="18" charset="2"/>
              </a:rPr>
              <a:t> every element in </a:t>
            </a:r>
            <a:r>
              <a:rPr lang="en-US" altLang="ti-ET" sz="2400" i="1" dirty="0">
                <a:sym typeface="Symbol" panose="05050102010706020507" pitchFamily="18" charset="2"/>
              </a:rPr>
              <a:t>A</a:t>
            </a:r>
            <a:r>
              <a:rPr lang="en-US" altLang="ti-ET" sz="2400" dirty="0">
                <a:sym typeface="Symbol" panose="05050102010706020507" pitchFamily="18" charset="2"/>
              </a:rPr>
              <a:t>[</a:t>
            </a:r>
            <a:r>
              <a:rPr lang="en-US" altLang="ti-ET" sz="2400" i="1" dirty="0" err="1">
                <a:sym typeface="Symbol" panose="05050102010706020507" pitchFamily="18" charset="2"/>
              </a:rPr>
              <a:t>p</a:t>
            </a:r>
            <a:r>
              <a:rPr lang="en-US" altLang="ti-ET" sz="2400" dirty="0" err="1">
                <a:sym typeface="Symbol" panose="05050102010706020507" pitchFamily="18" charset="2"/>
              </a:rPr>
              <a:t>..</a:t>
            </a:r>
            <a:r>
              <a:rPr lang="en-US" altLang="ti-ET" sz="2400" i="1" dirty="0" err="1">
                <a:sym typeface="Symbol" panose="05050102010706020507" pitchFamily="18" charset="2"/>
              </a:rPr>
              <a:t>r</a:t>
            </a:r>
            <a:r>
              <a:rPr lang="en-US" altLang="ti-ET" sz="2400" i="1" dirty="0">
                <a:sym typeface="Symbol" panose="05050102010706020507" pitchFamily="18" charset="2"/>
              </a:rPr>
              <a:t> – </a:t>
            </a:r>
            <a:r>
              <a:rPr lang="en-US" altLang="ti-ET" sz="2400" dirty="0">
                <a:sym typeface="Symbol" panose="05050102010706020507" pitchFamily="18" charset="2"/>
              </a:rPr>
              <a:t>1] or </a:t>
            </a:r>
            <a:r>
              <a:rPr lang="en-US" altLang="ti-ET" sz="2400" i="1" dirty="0"/>
              <a:t>pivot</a:t>
            </a:r>
            <a:r>
              <a:rPr lang="en-US" altLang="ti-ET" sz="2400" dirty="0"/>
              <a:t> </a:t>
            </a:r>
            <a:r>
              <a:rPr lang="en-US" altLang="ti-ET" sz="2400" dirty="0">
                <a:sym typeface="Symbol" panose="05050102010706020507" pitchFamily="18" charset="2"/>
              </a:rPr>
              <a:t>&lt; every element in </a:t>
            </a:r>
            <a:r>
              <a:rPr lang="en-US" altLang="ti-ET" sz="2400" i="1" dirty="0">
                <a:sym typeface="Symbol" panose="05050102010706020507" pitchFamily="18" charset="2"/>
              </a:rPr>
              <a:t>A</a:t>
            </a:r>
            <a:r>
              <a:rPr lang="en-US" altLang="ti-ET" sz="2400" dirty="0">
                <a:sym typeface="Symbol" panose="05050102010706020507" pitchFamily="18" charset="2"/>
              </a:rPr>
              <a:t>[</a:t>
            </a:r>
            <a:r>
              <a:rPr lang="en-US" altLang="ti-ET" sz="2400" i="1" dirty="0" err="1">
                <a:sym typeface="Symbol" panose="05050102010706020507" pitchFamily="18" charset="2"/>
              </a:rPr>
              <a:t>p</a:t>
            </a:r>
            <a:r>
              <a:rPr lang="en-US" altLang="ti-ET" sz="2400" dirty="0" err="1">
                <a:sym typeface="Symbol" panose="05050102010706020507" pitchFamily="18" charset="2"/>
              </a:rPr>
              <a:t>..</a:t>
            </a:r>
            <a:r>
              <a:rPr lang="en-US" altLang="ti-ET" sz="2400" i="1" dirty="0" err="1">
                <a:sym typeface="Symbol" panose="05050102010706020507" pitchFamily="18" charset="2"/>
              </a:rPr>
              <a:t>r</a:t>
            </a:r>
            <a:r>
              <a:rPr lang="en-US" altLang="ti-ET" sz="2400" i="1" dirty="0">
                <a:sym typeface="Symbol" panose="05050102010706020507" pitchFamily="18" charset="2"/>
              </a:rPr>
              <a:t> – </a:t>
            </a:r>
            <a:r>
              <a:rPr lang="en-US" altLang="ti-ET" sz="2400" dirty="0">
                <a:sym typeface="Symbol" panose="05050102010706020507" pitchFamily="18" charset="2"/>
              </a:rPr>
              <a:t>1].</a:t>
            </a:r>
          </a:p>
          <a:p>
            <a:pPr lvl="1">
              <a:lnSpc>
                <a:spcPct val="90000"/>
              </a:lnSpc>
              <a:spcAft>
                <a:spcPct val="20000"/>
              </a:spcAft>
            </a:pPr>
            <a:r>
              <a:rPr lang="en-US" altLang="ti-ET" sz="2800" dirty="0">
                <a:solidFill>
                  <a:schemeClr val="hlink"/>
                </a:solidFill>
                <a:sym typeface="Symbol" panose="05050102010706020507" pitchFamily="18" charset="2"/>
              </a:rPr>
              <a:t>Every call to partition is most unbalanced when</a:t>
            </a:r>
          </a:p>
          <a:p>
            <a:pPr lvl="2">
              <a:lnSpc>
                <a:spcPct val="90000"/>
              </a:lnSpc>
              <a:spcAft>
                <a:spcPct val="20000"/>
              </a:spcAft>
            </a:pPr>
            <a:r>
              <a:rPr lang="en-US" altLang="ti-ET" sz="2400" dirty="0">
                <a:sym typeface="Symbol" panose="05050102010706020507" pitchFamily="18" charset="2"/>
              </a:rPr>
              <a:t>Array </a:t>
            </a:r>
            <a:r>
              <a:rPr lang="en-US" altLang="ti-ET" sz="2400" i="1" dirty="0">
                <a:sym typeface="Symbol" panose="05050102010706020507" pitchFamily="18" charset="2"/>
              </a:rPr>
              <a:t>A</a:t>
            </a:r>
            <a:r>
              <a:rPr lang="en-US" altLang="ti-ET" sz="2400" dirty="0">
                <a:sym typeface="Symbol" panose="05050102010706020507" pitchFamily="18" charset="2"/>
              </a:rPr>
              <a:t>[1..</a:t>
            </a:r>
            <a:r>
              <a:rPr lang="en-US" altLang="ti-ET" sz="2400" i="1" dirty="0">
                <a:sym typeface="Symbol" panose="05050102010706020507" pitchFamily="18" charset="2"/>
              </a:rPr>
              <a:t>n</a:t>
            </a:r>
            <a:r>
              <a:rPr lang="en-US" altLang="ti-ET" sz="2400" dirty="0">
                <a:sym typeface="Symbol" panose="05050102010706020507" pitchFamily="18" charset="2"/>
              </a:rPr>
              <a:t>] is sorted or reverse sorted!</a:t>
            </a:r>
            <a:r>
              <a:rPr lang="en-US" altLang="ti-ET" sz="1400" i="1" dirty="0"/>
              <a:t>  </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4D47B56D-4761-4A55-A4EF-34CD99FE326B}"/>
              </a:ext>
            </a:extLst>
          </p:cNvPr>
          <p:cNvSpPr>
            <a:spLocks noGrp="1"/>
          </p:cNvSpPr>
          <p:nvPr>
            <p:ph type="sldNum" sz="quarter" idx="12"/>
          </p:nvPr>
        </p:nvSpPr>
        <p:spPr/>
        <p:txBody>
          <a:bodyPr/>
          <a:lstStyle/>
          <a:p>
            <a:pPr fontAlgn="base">
              <a:spcBef>
                <a:spcPct val="0"/>
              </a:spcBef>
              <a:spcAft>
                <a:spcPct val="0"/>
              </a:spcAft>
            </a:pPr>
            <a:fld id="{7656D8F0-02CE-42C4-ABBE-C27BCAC6839F}" type="slidenum">
              <a:rPr lang="en-US" altLang="en-US">
                <a:solidFill>
                  <a:srgbClr val="000000"/>
                </a:solidFill>
                <a:latin typeface="Arial" panose="020B0604020202020204" pitchFamily="34" charset="0"/>
              </a:rPr>
              <a:pPr fontAlgn="base">
                <a:spcBef>
                  <a:spcPct val="0"/>
                </a:spcBef>
                <a:spcAft>
                  <a:spcPct val="0"/>
                </a:spcAft>
              </a:pPr>
              <a:t>230</a:t>
            </a:fld>
            <a:endParaRPr lang="en-US" altLang="en-US">
              <a:solidFill>
                <a:srgbClr val="000000"/>
              </a:solidFill>
              <a:latin typeface="Arial" panose="020B0604020202020204" pitchFamily="34" charset="0"/>
            </a:endParaRPr>
          </a:p>
        </p:txBody>
      </p:sp>
      <p:sp>
        <p:nvSpPr>
          <p:cNvPr id="369666" name="Rectangle 2">
            <a:extLst>
              <a:ext uri="{FF2B5EF4-FFF2-40B4-BE49-F238E27FC236}">
                <a16:creationId xmlns:a16="http://schemas.microsoft.com/office/drawing/2014/main" id="{2AADDC8F-DDB8-4ECF-A7B8-7A36813A5D1B}"/>
              </a:ext>
            </a:extLst>
          </p:cNvPr>
          <p:cNvSpPr>
            <a:spLocks noGrp="1" noChangeArrowheads="1"/>
          </p:cNvSpPr>
          <p:nvPr>
            <p:ph type="title"/>
          </p:nvPr>
        </p:nvSpPr>
        <p:spPr/>
        <p:txBody>
          <a:bodyPr/>
          <a:lstStyle/>
          <a:p>
            <a:r>
              <a:rPr lang="en-US" altLang="en-US" sz="3600"/>
              <a:t>Computing Probabilities </a:t>
            </a:r>
            <a:br>
              <a:rPr lang="en-US" altLang="en-US" sz="3600"/>
            </a:br>
            <a:r>
              <a:rPr lang="en-US" altLang="en-US" sz="3600"/>
              <a:t>Using Random Variables</a:t>
            </a:r>
          </a:p>
        </p:txBody>
      </p:sp>
      <p:sp>
        <p:nvSpPr>
          <p:cNvPr id="369667" name="Rectangle 3">
            <a:extLst>
              <a:ext uri="{FF2B5EF4-FFF2-40B4-BE49-F238E27FC236}">
                <a16:creationId xmlns:a16="http://schemas.microsoft.com/office/drawing/2014/main" id="{5E0136CD-1BAD-4F51-8DB7-5E8F39963E01}"/>
              </a:ext>
            </a:extLst>
          </p:cNvPr>
          <p:cNvSpPr>
            <a:spLocks noGrp="1" noChangeArrowheads="1"/>
          </p:cNvSpPr>
          <p:nvPr>
            <p:ph type="body" idx="1"/>
          </p:nvPr>
        </p:nvSpPr>
        <p:spPr/>
        <p:txBody>
          <a:bodyPr/>
          <a:lstStyle/>
          <a:p>
            <a:pPr>
              <a:buFontTx/>
              <a:buNone/>
            </a:pPr>
            <a:r>
              <a:rPr lang="en-US" altLang="en-US"/>
              <a:t>     </a:t>
            </a:r>
          </a:p>
        </p:txBody>
      </p:sp>
      <p:pic>
        <p:nvPicPr>
          <p:cNvPr id="369668" name="Picture 4">
            <a:extLst>
              <a:ext uri="{FF2B5EF4-FFF2-40B4-BE49-F238E27FC236}">
                <a16:creationId xmlns:a16="http://schemas.microsoft.com/office/drawing/2014/main" id="{574F3329-B934-4335-9C61-6BBB658B7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264" y="1782764"/>
            <a:ext cx="8823325" cy="392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9669" name="Line 5">
            <a:extLst>
              <a:ext uri="{FF2B5EF4-FFF2-40B4-BE49-F238E27FC236}">
                <a16:creationId xmlns:a16="http://schemas.microsoft.com/office/drawing/2014/main" id="{98CEBD02-E643-4BCC-B612-BDB8528296A7}"/>
              </a:ext>
            </a:extLst>
          </p:cNvPr>
          <p:cNvSpPr>
            <a:spLocks noChangeShapeType="1"/>
          </p:cNvSpPr>
          <p:nvPr/>
        </p:nvSpPr>
        <p:spPr bwMode="auto">
          <a:xfrm>
            <a:off x="6450014" y="2220913"/>
            <a:ext cx="270668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9FBFB18-FA87-46E2-9A99-229872C8E6E0}"/>
              </a:ext>
            </a:extLst>
          </p:cNvPr>
          <p:cNvSpPr>
            <a:spLocks noGrp="1"/>
          </p:cNvSpPr>
          <p:nvPr>
            <p:ph type="sldNum" sz="quarter" idx="12"/>
          </p:nvPr>
        </p:nvSpPr>
        <p:spPr/>
        <p:txBody>
          <a:bodyPr/>
          <a:lstStyle/>
          <a:p>
            <a:pPr fontAlgn="base">
              <a:spcBef>
                <a:spcPct val="0"/>
              </a:spcBef>
              <a:spcAft>
                <a:spcPct val="0"/>
              </a:spcAft>
            </a:pPr>
            <a:fld id="{7C5E1312-C941-42C3-AAAC-5B1C2811415D}" type="slidenum">
              <a:rPr lang="en-US" altLang="en-US">
                <a:solidFill>
                  <a:srgbClr val="000000"/>
                </a:solidFill>
                <a:latin typeface="Arial" panose="020B0604020202020204" pitchFamily="34" charset="0"/>
              </a:rPr>
              <a:pPr fontAlgn="base">
                <a:spcBef>
                  <a:spcPct val="0"/>
                </a:spcBef>
                <a:spcAft>
                  <a:spcPct val="0"/>
                </a:spcAft>
              </a:pPr>
              <a:t>231</a:t>
            </a:fld>
            <a:endParaRPr lang="en-US" altLang="en-US">
              <a:solidFill>
                <a:srgbClr val="000000"/>
              </a:solidFill>
              <a:latin typeface="Arial" panose="020B0604020202020204" pitchFamily="34" charset="0"/>
            </a:endParaRPr>
          </a:p>
        </p:txBody>
      </p:sp>
      <p:sp>
        <p:nvSpPr>
          <p:cNvPr id="354306" name="Rectangle 2">
            <a:extLst>
              <a:ext uri="{FF2B5EF4-FFF2-40B4-BE49-F238E27FC236}">
                <a16:creationId xmlns:a16="http://schemas.microsoft.com/office/drawing/2014/main" id="{7B6C2349-4A56-4A7C-B8A5-99F92B5BC1A3}"/>
              </a:ext>
            </a:extLst>
          </p:cNvPr>
          <p:cNvSpPr>
            <a:spLocks noGrp="1" noChangeArrowheads="1"/>
          </p:cNvSpPr>
          <p:nvPr>
            <p:ph type="title"/>
          </p:nvPr>
        </p:nvSpPr>
        <p:spPr/>
        <p:txBody>
          <a:bodyPr/>
          <a:lstStyle/>
          <a:p>
            <a:r>
              <a:rPr lang="en-US" altLang="en-US"/>
              <a:t>Expectation</a:t>
            </a:r>
          </a:p>
        </p:txBody>
      </p:sp>
      <p:sp>
        <p:nvSpPr>
          <p:cNvPr id="354307" name="Rectangle 3">
            <a:extLst>
              <a:ext uri="{FF2B5EF4-FFF2-40B4-BE49-F238E27FC236}">
                <a16:creationId xmlns:a16="http://schemas.microsoft.com/office/drawing/2014/main" id="{C8ECA604-F00B-436F-AE39-A536B90DAE14}"/>
              </a:ext>
            </a:extLst>
          </p:cNvPr>
          <p:cNvSpPr>
            <a:spLocks noGrp="1" noChangeArrowheads="1"/>
          </p:cNvSpPr>
          <p:nvPr>
            <p:ph type="body" idx="1"/>
          </p:nvPr>
        </p:nvSpPr>
        <p:spPr>
          <a:xfrm>
            <a:off x="1874839" y="1214439"/>
            <a:ext cx="8442325" cy="5303837"/>
          </a:xfrm>
        </p:spPr>
        <p:txBody>
          <a:bodyPr/>
          <a:lstStyle/>
          <a:p>
            <a:pPr>
              <a:lnSpc>
                <a:spcPct val="130000"/>
              </a:lnSpc>
            </a:pPr>
            <a:r>
              <a:rPr lang="en-US" altLang="en-US"/>
              <a:t>Expected value (expectation, mean) of a discrete random variable X is: 	</a:t>
            </a:r>
          </a:p>
          <a:p>
            <a:pPr>
              <a:lnSpc>
                <a:spcPct val="130000"/>
              </a:lnSpc>
              <a:buFontTx/>
              <a:buNone/>
            </a:pPr>
            <a:r>
              <a:rPr lang="en-US" altLang="en-US"/>
              <a:t>			</a:t>
            </a:r>
            <a:r>
              <a:rPr lang="en-US" altLang="en-US">
                <a:latin typeface="Comic Sans MS" panose="030F0702030302020204" pitchFamily="66" charset="0"/>
              </a:rPr>
              <a:t>E[X] = </a:t>
            </a:r>
            <a:r>
              <a:rPr lang="el-GR" altLang="en-US">
                <a:latin typeface="Comic Sans MS" panose="030F0702030302020204" pitchFamily="66" charset="0"/>
              </a:rPr>
              <a:t>Σ</a:t>
            </a:r>
            <a:r>
              <a:rPr lang="en-US" altLang="en-US" baseline="-25000">
                <a:latin typeface="Comic Sans MS" panose="030F0702030302020204" pitchFamily="66" charset="0"/>
              </a:rPr>
              <a:t>x</a:t>
            </a:r>
            <a:r>
              <a:rPr lang="en-US" altLang="en-US">
                <a:latin typeface="Comic Sans MS" panose="030F0702030302020204" pitchFamily="66" charset="0"/>
              </a:rPr>
              <a:t> x Pr{X = x}</a:t>
            </a:r>
          </a:p>
          <a:p>
            <a:pPr lvl="1">
              <a:lnSpc>
                <a:spcPct val="130000"/>
              </a:lnSpc>
            </a:pPr>
            <a:r>
              <a:rPr lang="en-US" altLang="en-US"/>
              <a:t>“Average” over all possible values of random variable X</a:t>
            </a:r>
          </a:p>
          <a:p>
            <a:pPr lvl="1">
              <a:lnSpc>
                <a:spcPct val="130000"/>
              </a:lnSpc>
            </a:pPr>
            <a:endParaRPr lang="en-US" altLang="en-US"/>
          </a:p>
          <a:p>
            <a:pPr>
              <a:lnSpc>
                <a:spcPct val="130000"/>
              </a:lnSpc>
              <a:buFontTx/>
              <a:buNone/>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430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43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1B211E15-2D7C-4B34-A0AB-951F17843B1F}"/>
              </a:ext>
            </a:extLst>
          </p:cNvPr>
          <p:cNvSpPr>
            <a:spLocks noGrp="1"/>
          </p:cNvSpPr>
          <p:nvPr>
            <p:ph type="sldNum" sz="quarter" idx="12"/>
          </p:nvPr>
        </p:nvSpPr>
        <p:spPr/>
        <p:txBody>
          <a:bodyPr/>
          <a:lstStyle/>
          <a:p>
            <a:pPr fontAlgn="base">
              <a:spcBef>
                <a:spcPct val="0"/>
              </a:spcBef>
              <a:spcAft>
                <a:spcPct val="0"/>
              </a:spcAft>
            </a:pPr>
            <a:fld id="{D4F390EC-BD6C-4EA8-B596-2EDCE8BCBABD}" type="slidenum">
              <a:rPr lang="en-US" altLang="en-US">
                <a:solidFill>
                  <a:srgbClr val="000000"/>
                </a:solidFill>
                <a:latin typeface="Arial" panose="020B0604020202020204" pitchFamily="34" charset="0"/>
              </a:rPr>
              <a:pPr fontAlgn="base">
                <a:spcBef>
                  <a:spcPct val="0"/>
                </a:spcBef>
                <a:spcAft>
                  <a:spcPct val="0"/>
                </a:spcAft>
              </a:pPr>
              <a:t>232</a:t>
            </a:fld>
            <a:endParaRPr lang="en-US" altLang="en-US">
              <a:solidFill>
                <a:srgbClr val="000000"/>
              </a:solidFill>
              <a:latin typeface="Arial" panose="020B0604020202020204" pitchFamily="34" charset="0"/>
            </a:endParaRPr>
          </a:p>
        </p:txBody>
      </p:sp>
      <p:sp>
        <p:nvSpPr>
          <p:cNvPr id="372738" name="Rectangle 2">
            <a:extLst>
              <a:ext uri="{FF2B5EF4-FFF2-40B4-BE49-F238E27FC236}">
                <a16:creationId xmlns:a16="http://schemas.microsoft.com/office/drawing/2014/main" id="{8D47E2A4-3273-42EA-9F8A-B6E3B38DD825}"/>
              </a:ext>
            </a:extLst>
          </p:cNvPr>
          <p:cNvSpPr>
            <a:spLocks noGrp="1" noChangeArrowheads="1"/>
          </p:cNvSpPr>
          <p:nvPr>
            <p:ph type="title"/>
          </p:nvPr>
        </p:nvSpPr>
        <p:spPr/>
        <p:txBody>
          <a:bodyPr/>
          <a:lstStyle/>
          <a:p>
            <a:r>
              <a:rPr lang="en-US" altLang="en-US"/>
              <a:t>Examples</a:t>
            </a:r>
          </a:p>
        </p:txBody>
      </p:sp>
      <p:pic>
        <p:nvPicPr>
          <p:cNvPr id="372739" name="Picture 3">
            <a:extLst>
              <a:ext uri="{FF2B5EF4-FFF2-40B4-BE49-F238E27FC236}">
                <a16:creationId xmlns:a16="http://schemas.microsoft.com/office/drawing/2014/main" id="{D7DBBE06-A2F2-4B6B-91F4-790A88D6D2C9}"/>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022475" y="3640138"/>
            <a:ext cx="8229600" cy="2322512"/>
          </a:xfrm>
          <a:noFill/>
          <a:ln/>
        </p:spPr>
      </p:pic>
      <p:sp>
        <p:nvSpPr>
          <p:cNvPr id="372740" name="Rectangle 4">
            <a:extLst>
              <a:ext uri="{FF2B5EF4-FFF2-40B4-BE49-F238E27FC236}">
                <a16:creationId xmlns:a16="http://schemas.microsoft.com/office/drawing/2014/main" id="{84046A95-A937-42B2-8D2B-83595DCFC167}"/>
              </a:ext>
            </a:extLst>
          </p:cNvPr>
          <p:cNvSpPr>
            <a:spLocks noChangeArrowheads="1"/>
          </p:cNvSpPr>
          <p:nvPr/>
        </p:nvSpPr>
        <p:spPr bwMode="auto">
          <a:xfrm>
            <a:off x="2308225" y="1431925"/>
            <a:ext cx="708183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sz="2400">
                <a:solidFill>
                  <a:srgbClr val="DD0111"/>
                </a:solidFill>
                <a:latin typeface="Arial" panose="020B0604020202020204" pitchFamily="34" charset="0"/>
              </a:rPr>
              <a:t>Example:</a:t>
            </a:r>
            <a:r>
              <a:rPr lang="en-US" altLang="en-US" sz="2400">
                <a:solidFill>
                  <a:srgbClr val="333399"/>
                </a:solidFill>
                <a:latin typeface="Arial" panose="020B0604020202020204" pitchFamily="34" charset="0"/>
              </a:rPr>
              <a:t> X = face of one fair dice</a:t>
            </a:r>
          </a:p>
          <a:p>
            <a:pPr lvl="1" fontAlgn="base">
              <a:spcBef>
                <a:spcPct val="0"/>
              </a:spcBef>
              <a:spcAft>
                <a:spcPct val="0"/>
              </a:spcAft>
            </a:pPr>
            <a:endParaRPr lang="en-US" altLang="en-US" sz="2400">
              <a:solidFill>
                <a:srgbClr val="000000"/>
              </a:solidFill>
              <a:latin typeface="Arial" panose="020B0604020202020204" pitchFamily="34" charset="0"/>
            </a:endParaRPr>
          </a:p>
          <a:p>
            <a:pPr lvl="1" fontAlgn="base">
              <a:spcBef>
                <a:spcPct val="0"/>
              </a:spcBef>
              <a:spcAft>
                <a:spcPct val="0"/>
              </a:spcAft>
            </a:pPr>
            <a:r>
              <a:rPr lang="en-US" altLang="en-US" sz="2400">
                <a:solidFill>
                  <a:srgbClr val="000000"/>
                </a:solidFill>
                <a:latin typeface="Arial" panose="020B0604020202020204" pitchFamily="34" charset="0"/>
              </a:rPr>
              <a:t>E[X] = 1</a:t>
            </a:r>
            <a:r>
              <a:rPr lang="en-US" altLang="en-US" sz="2400">
                <a:solidFill>
                  <a:srgbClr val="000000"/>
                </a:solidFill>
                <a:latin typeface="Arial" panose="020B0604020202020204" pitchFamily="34" charset="0"/>
                <a:sym typeface="Symbol" panose="05050102010706020507" pitchFamily="18" charset="2"/>
              </a:rPr>
              <a:t>1/6 + 21/6 + 31/6 + 41/6 + 51/6 + 61/6 = 3.5</a:t>
            </a:r>
          </a:p>
        </p:txBody>
      </p:sp>
      <p:sp>
        <p:nvSpPr>
          <p:cNvPr id="372741" name="Rectangle 5">
            <a:extLst>
              <a:ext uri="{FF2B5EF4-FFF2-40B4-BE49-F238E27FC236}">
                <a16:creationId xmlns:a16="http://schemas.microsoft.com/office/drawing/2014/main" id="{7647B22B-2914-4669-B292-8A38042464F5}"/>
              </a:ext>
            </a:extLst>
          </p:cNvPr>
          <p:cNvSpPr>
            <a:spLocks noChangeArrowheads="1"/>
          </p:cNvSpPr>
          <p:nvPr/>
        </p:nvSpPr>
        <p:spPr bwMode="auto">
          <a:xfrm>
            <a:off x="1955800" y="3592513"/>
            <a:ext cx="1455738"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400">
                <a:solidFill>
                  <a:srgbClr val="DD0111"/>
                </a:solidFill>
                <a:latin typeface="Arial" panose="020B0604020202020204" pitchFamily="34" charset="0"/>
              </a:rPr>
              <a:t>Example:</a:t>
            </a: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CB2461D9-9F9F-437B-AF3E-3E90E924C088}"/>
              </a:ext>
            </a:extLst>
          </p:cNvPr>
          <p:cNvSpPr>
            <a:spLocks noGrp="1"/>
          </p:cNvSpPr>
          <p:nvPr>
            <p:ph type="sldNum" sz="quarter" idx="12"/>
          </p:nvPr>
        </p:nvSpPr>
        <p:spPr/>
        <p:txBody>
          <a:bodyPr/>
          <a:lstStyle/>
          <a:p>
            <a:pPr fontAlgn="base">
              <a:spcBef>
                <a:spcPct val="0"/>
              </a:spcBef>
              <a:spcAft>
                <a:spcPct val="0"/>
              </a:spcAft>
            </a:pPr>
            <a:fld id="{545E06F5-CD8F-4A10-BA42-FFE35CD6BDBB}" type="slidenum">
              <a:rPr lang="en-US" altLang="en-US">
                <a:solidFill>
                  <a:srgbClr val="000000"/>
                </a:solidFill>
                <a:latin typeface="Arial" panose="020B0604020202020204" pitchFamily="34" charset="0"/>
              </a:rPr>
              <a:pPr fontAlgn="base">
                <a:spcBef>
                  <a:spcPct val="0"/>
                </a:spcBef>
                <a:spcAft>
                  <a:spcPct val="0"/>
                </a:spcAft>
              </a:pPr>
              <a:t>233</a:t>
            </a:fld>
            <a:endParaRPr lang="en-US" altLang="en-US">
              <a:solidFill>
                <a:srgbClr val="000000"/>
              </a:solidFill>
              <a:latin typeface="Arial" panose="020B0604020202020204" pitchFamily="34" charset="0"/>
            </a:endParaRPr>
          </a:p>
        </p:txBody>
      </p:sp>
      <p:sp>
        <p:nvSpPr>
          <p:cNvPr id="357378" name="Rectangle 2">
            <a:extLst>
              <a:ext uri="{FF2B5EF4-FFF2-40B4-BE49-F238E27FC236}">
                <a16:creationId xmlns:a16="http://schemas.microsoft.com/office/drawing/2014/main" id="{7D8F073D-B545-4F5F-BF9C-16DE83C1D763}"/>
              </a:ext>
            </a:extLst>
          </p:cNvPr>
          <p:cNvSpPr>
            <a:spLocks noGrp="1" noChangeArrowheads="1"/>
          </p:cNvSpPr>
          <p:nvPr>
            <p:ph type="title"/>
          </p:nvPr>
        </p:nvSpPr>
        <p:spPr/>
        <p:txBody>
          <a:bodyPr/>
          <a:lstStyle/>
          <a:p>
            <a:r>
              <a:rPr lang="en-US" altLang="en-US"/>
              <a:t>Indicator Random Variables</a:t>
            </a:r>
          </a:p>
        </p:txBody>
      </p:sp>
      <p:sp>
        <p:nvSpPr>
          <p:cNvPr id="357379" name="Rectangle 3">
            <a:extLst>
              <a:ext uri="{FF2B5EF4-FFF2-40B4-BE49-F238E27FC236}">
                <a16:creationId xmlns:a16="http://schemas.microsoft.com/office/drawing/2014/main" id="{9DFEDE37-E764-4FAA-BA19-3054345934E8}"/>
              </a:ext>
            </a:extLst>
          </p:cNvPr>
          <p:cNvSpPr>
            <a:spLocks noGrp="1" noChangeArrowheads="1"/>
          </p:cNvSpPr>
          <p:nvPr>
            <p:ph type="body" idx="1"/>
          </p:nvPr>
        </p:nvSpPr>
        <p:spPr>
          <a:xfrm>
            <a:off x="1874838" y="1214439"/>
            <a:ext cx="8553450" cy="5076825"/>
          </a:xfrm>
        </p:spPr>
        <p:txBody>
          <a:bodyPr/>
          <a:lstStyle/>
          <a:p>
            <a:pPr>
              <a:lnSpc>
                <a:spcPct val="150000"/>
              </a:lnSpc>
            </a:pPr>
            <a:r>
              <a:rPr lang="en-US" altLang="en-US" sz="2000"/>
              <a:t>Given a sample space S and an event </a:t>
            </a:r>
            <a:r>
              <a:rPr lang="en-US" altLang="en-US" sz="2000" i="1"/>
              <a:t>A</a:t>
            </a:r>
            <a:r>
              <a:rPr lang="en-US" altLang="en-US" sz="2000"/>
              <a:t>, we define the </a:t>
            </a:r>
            <a:r>
              <a:rPr lang="en-US" altLang="en-US" sz="2000" b="1" i="1"/>
              <a:t>indicator random variable</a:t>
            </a:r>
            <a:r>
              <a:rPr lang="en-US" altLang="en-US" sz="2000"/>
              <a:t> I{A} associated with A:</a:t>
            </a:r>
          </a:p>
          <a:p>
            <a:pPr lvl="1">
              <a:lnSpc>
                <a:spcPct val="150000"/>
              </a:lnSpc>
            </a:pPr>
            <a:r>
              <a:rPr lang="en-US" altLang="en-US" sz="1800"/>
              <a:t>I{A} = 	1 	if A occurs</a:t>
            </a:r>
          </a:p>
          <a:p>
            <a:pPr lvl="1">
              <a:lnSpc>
                <a:spcPct val="150000"/>
              </a:lnSpc>
              <a:buFontTx/>
              <a:buNone/>
            </a:pPr>
            <a:r>
              <a:rPr lang="en-US" altLang="en-US" sz="1800"/>
              <a:t>			0 	if A does not occur</a:t>
            </a:r>
          </a:p>
          <a:p>
            <a:pPr>
              <a:lnSpc>
                <a:spcPct val="200000"/>
              </a:lnSpc>
            </a:pPr>
            <a:r>
              <a:rPr lang="en-US" altLang="en-US" sz="2000"/>
              <a:t>The expected value of an indicator random variable </a:t>
            </a:r>
            <a:r>
              <a:rPr lang="en-US" altLang="en-US" sz="2000">
                <a:latin typeface="Comic Sans MS" panose="030F0702030302020204" pitchFamily="66" charset="0"/>
              </a:rPr>
              <a:t>X</a:t>
            </a:r>
            <a:r>
              <a:rPr lang="en-US" altLang="en-US" sz="2000" baseline="-25000">
                <a:latin typeface="Comic Sans MS" panose="030F0702030302020204" pitchFamily="66" charset="0"/>
              </a:rPr>
              <a:t>A</a:t>
            </a:r>
            <a:r>
              <a:rPr lang="en-US" altLang="en-US" sz="2000">
                <a:latin typeface="Comic Sans MS" panose="030F0702030302020204" pitchFamily="66" charset="0"/>
              </a:rPr>
              <a:t>=I{A} is</a:t>
            </a:r>
            <a:r>
              <a:rPr lang="en-US" altLang="en-US" sz="2000"/>
              <a:t>: </a:t>
            </a:r>
          </a:p>
          <a:p>
            <a:pPr algn="ctr">
              <a:lnSpc>
                <a:spcPct val="200000"/>
              </a:lnSpc>
              <a:buFontTx/>
              <a:buNone/>
            </a:pPr>
            <a:r>
              <a:rPr lang="en-US" altLang="en-US" sz="2000" b="1">
                <a:solidFill>
                  <a:srgbClr val="CC0000"/>
                </a:solidFill>
                <a:latin typeface="Comic Sans MS" panose="030F0702030302020204" pitchFamily="66" charset="0"/>
              </a:rPr>
              <a:t>E[X</a:t>
            </a:r>
            <a:r>
              <a:rPr lang="en-US" altLang="en-US" sz="2000" b="1" baseline="-25000">
                <a:solidFill>
                  <a:srgbClr val="CC0000"/>
                </a:solidFill>
                <a:latin typeface="Comic Sans MS" panose="030F0702030302020204" pitchFamily="66" charset="0"/>
              </a:rPr>
              <a:t>A</a:t>
            </a:r>
            <a:r>
              <a:rPr lang="en-US" altLang="en-US" sz="2000" b="1">
                <a:solidFill>
                  <a:srgbClr val="CC0000"/>
                </a:solidFill>
                <a:latin typeface="Comic Sans MS" panose="030F0702030302020204" pitchFamily="66" charset="0"/>
              </a:rPr>
              <a:t>] = Pr {A}</a:t>
            </a:r>
            <a:endParaRPr lang="en-US" altLang="en-US" sz="2000" b="1">
              <a:solidFill>
                <a:srgbClr val="CC0000"/>
              </a:solidFill>
            </a:endParaRPr>
          </a:p>
          <a:p>
            <a:pPr>
              <a:lnSpc>
                <a:spcPct val="200000"/>
              </a:lnSpc>
            </a:pPr>
            <a:r>
              <a:rPr lang="en-US" altLang="en-US" sz="2000"/>
              <a:t>Proof:    </a:t>
            </a:r>
          </a:p>
          <a:p>
            <a:pPr>
              <a:lnSpc>
                <a:spcPct val="200000"/>
              </a:lnSpc>
              <a:buFontTx/>
              <a:buNone/>
            </a:pPr>
            <a:r>
              <a:rPr lang="en-US" altLang="en-US" sz="2000"/>
              <a:t>                    </a:t>
            </a:r>
            <a:r>
              <a:rPr lang="en-US" altLang="en-US" sz="2400"/>
              <a:t>E[X</a:t>
            </a:r>
            <a:r>
              <a:rPr lang="en-US" altLang="en-US" sz="2400" baseline="-25000"/>
              <a:t>A</a:t>
            </a:r>
            <a:r>
              <a:rPr lang="en-US" altLang="en-US" sz="2400"/>
              <a:t>] = E[I{A}] =</a:t>
            </a:r>
          </a:p>
        </p:txBody>
      </p:sp>
      <p:sp>
        <p:nvSpPr>
          <p:cNvPr id="357380" name="AutoShape 4">
            <a:extLst>
              <a:ext uri="{FF2B5EF4-FFF2-40B4-BE49-F238E27FC236}">
                <a16:creationId xmlns:a16="http://schemas.microsoft.com/office/drawing/2014/main" id="{C74A29F8-01BB-4747-B9B6-872F03486561}"/>
              </a:ext>
            </a:extLst>
          </p:cNvPr>
          <p:cNvSpPr>
            <a:spLocks/>
          </p:cNvSpPr>
          <p:nvPr/>
        </p:nvSpPr>
        <p:spPr bwMode="auto">
          <a:xfrm>
            <a:off x="3616325" y="2301875"/>
            <a:ext cx="76200" cy="914400"/>
          </a:xfrm>
          <a:prstGeom prst="leftBrace">
            <a:avLst>
              <a:gd name="adj1" fmla="val 10000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57381" name="Rectangle 5">
            <a:extLst>
              <a:ext uri="{FF2B5EF4-FFF2-40B4-BE49-F238E27FC236}">
                <a16:creationId xmlns:a16="http://schemas.microsoft.com/office/drawing/2014/main" id="{067F7425-00EB-468D-A45D-79788D54F2B1}"/>
              </a:ext>
            </a:extLst>
          </p:cNvPr>
          <p:cNvSpPr>
            <a:spLocks noChangeArrowheads="1"/>
          </p:cNvSpPr>
          <p:nvPr/>
        </p:nvSpPr>
        <p:spPr bwMode="auto">
          <a:xfrm>
            <a:off x="5635625" y="5445125"/>
            <a:ext cx="293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400">
                <a:solidFill>
                  <a:srgbClr val="333399"/>
                </a:solidFill>
                <a:latin typeface="Arial" panose="020B0604020202020204" pitchFamily="34" charset="0"/>
              </a:rPr>
              <a:t>1 </a:t>
            </a:r>
            <a:r>
              <a:rPr lang="en-US" altLang="en-US" sz="2400">
                <a:solidFill>
                  <a:srgbClr val="333399"/>
                </a:solidFill>
                <a:latin typeface="Arial" panose="020B0604020202020204" pitchFamily="34" charset="0"/>
                <a:sym typeface="Symbol" panose="05050102010706020507" pitchFamily="18" charset="2"/>
              </a:rPr>
              <a:t> Pr{A} + 0  Pr{</a:t>
            </a:r>
            <a:r>
              <a:rPr lang="en-US" altLang="en-US" sz="2400">
                <a:solidFill>
                  <a:srgbClr val="333399"/>
                </a:solidFill>
                <a:latin typeface="Arial" panose="020B0604020202020204" pitchFamily="34" charset="0"/>
                <a:cs typeface="Arial" panose="020B0604020202020204" pitchFamily="34" charset="0"/>
                <a:sym typeface="Symbol" panose="05050102010706020507" pitchFamily="18" charset="2"/>
              </a:rPr>
              <a:t>Ā</a:t>
            </a:r>
            <a:r>
              <a:rPr lang="en-US" altLang="en-US" sz="2400">
                <a:solidFill>
                  <a:srgbClr val="333399"/>
                </a:solidFill>
                <a:latin typeface="Arial" panose="020B0604020202020204" pitchFamily="34" charset="0"/>
                <a:sym typeface="Symbol" panose="05050102010706020507" pitchFamily="18" charset="2"/>
              </a:rPr>
              <a:t>}</a:t>
            </a:r>
          </a:p>
        </p:txBody>
      </p:sp>
      <p:sp>
        <p:nvSpPr>
          <p:cNvPr id="357382" name="Rectangle 6">
            <a:extLst>
              <a:ext uri="{FF2B5EF4-FFF2-40B4-BE49-F238E27FC236}">
                <a16:creationId xmlns:a16="http://schemas.microsoft.com/office/drawing/2014/main" id="{88CD00DE-A58B-4FE9-90D6-756992096990}"/>
              </a:ext>
            </a:extLst>
          </p:cNvPr>
          <p:cNvSpPr>
            <a:spLocks noChangeArrowheads="1"/>
          </p:cNvSpPr>
          <p:nvPr/>
        </p:nvSpPr>
        <p:spPr bwMode="auto">
          <a:xfrm>
            <a:off x="8594725" y="5487988"/>
            <a:ext cx="1157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400">
                <a:solidFill>
                  <a:srgbClr val="333399"/>
                </a:solidFill>
                <a:latin typeface="Arial" panose="020B0604020202020204" pitchFamily="34" charset="0"/>
                <a:sym typeface="Symbol" panose="05050102010706020507" pitchFamily="18" charset="2"/>
              </a:rPr>
              <a:t>= Pr{A}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737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7379">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57379">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57379">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738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73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1" grpId="0"/>
      <p:bldP spid="357382" grpId="0"/>
    </p:bld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DF2CC86-DCF1-47C8-A758-A1306EE262CE}"/>
              </a:ext>
            </a:extLst>
          </p:cNvPr>
          <p:cNvSpPr>
            <a:spLocks noGrp="1"/>
          </p:cNvSpPr>
          <p:nvPr>
            <p:ph type="sldNum" sz="quarter" idx="12"/>
          </p:nvPr>
        </p:nvSpPr>
        <p:spPr/>
        <p:txBody>
          <a:bodyPr/>
          <a:lstStyle/>
          <a:p>
            <a:pPr fontAlgn="base">
              <a:spcBef>
                <a:spcPct val="0"/>
              </a:spcBef>
              <a:spcAft>
                <a:spcPct val="0"/>
              </a:spcAft>
            </a:pPr>
            <a:fld id="{C1ED044B-27F3-40BE-B6E5-A526A630E73D}" type="slidenum">
              <a:rPr lang="en-US" altLang="en-US">
                <a:solidFill>
                  <a:srgbClr val="000000"/>
                </a:solidFill>
                <a:latin typeface="Arial" panose="020B0604020202020204" pitchFamily="34" charset="0"/>
              </a:rPr>
              <a:pPr fontAlgn="base">
                <a:spcBef>
                  <a:spcPct val="0"/>
                </a:spcBef>
                <a:spcAft>
                  <a:spcPct val="0"/>
                </a:spcAft>
              </a:pPr>
              <a:t>234</a:t>
            </a:fld>
            <a:endParaRPr lang="en-US" altLang="en-US">
              <a:solidFill>
                <a:srgbClr val="000000"/>
              </a:solidFill>
              <a:latin typeface="Arial" panose="020B0604020202020204" pitchFamily="34" charset="0"/>
            </a:endParaRPr>
          </a:p>
        </p:txBody>
      </p:sp>
      <p:sp>
        <p:nvSpPr>
          <p:cNvPr id="374786" name="Rectangle 2">
            <a:extLst>
              <a:ext uri="{FF2B5EF4-FFF2-40B4-BE49-F238E27FC236}">
                <a16:creationId xmlns:a16="http://schemas.microsoft.com/office/drawing/2014/main" id="{73A10B5B-9CDD-475A-A6EC-386B9CA10BB8}"/>
              </a:ext>
            </a:extLst>
          </p:cNvPr>
          <p:cNvSpPr>
            <a:spLocks noGrp="1" noChangeArrowheads="1"/>
          </p:cNvSpPr>
          <p:nvPr>
            <p:ph type="title"/>
          </p:nvPr>
        </p:nvSpPr>
        <p:spPr/>
        <p:txBody>
          <a:bodyPr/>
          <a:lstStyle/>
          <a:p>
            <a:r>
              <a:rPr lang="en-US" altLang="en-US" sz="3600"/>
              <a:t>Average-Case Analysis of Quicksort</a:t>
            </a:r>
          </a:p>
        </p:txBody>
      </p:sp>
      <p:sp>
        <p:nvSpPr>
          <p:cNvPr id="374787" name="Rectangle 3">
            <a:extLst>
              <a:ext uri="{FF2B5EF4-FFF2-40B4-BE49-F238E27FC236}">
                <a16:creationId xmlns:a16="http://schemas.microsoft.com/office/drawing/2014/main" id="{4266074A-4BA4-473D-9467-32840C7829F2}"/>
              </a:ext>
            </a:extLst>
          </p:cNvPr>
          <p:cNvSpPr>
            <a:spLocks noGrp="1" noChangeArrowheads="1"/>
          </p:cNvSpPr>
          <p:nvPr>
            <p:ph type="body" idx="1"/>
          </p:nvPr>
        </p:nvSpPr>
        <p:spPr/>
        <p:txBody>
          <a:bodyPr/>
          <a:lstStyle/>
          <a:p>
            <a:r>
              <a:rPr lang="en-US" altLang="en-US"/>
              <a:t>Let </a:t>
            </a:r>
            <a:r>
              <a:rPr lang="en-US" altLang="en-US">
                <a:solidFill>
                  <a:srgbClr val="DD0111"/>
                </a:solidFill>
              </a:rPr>
              <a:t>X</a:t>
            </a:r>
            <a:r>
              <a:rPr lang="en-US" altLang="en-US"/>
              <a:t> = </a:t>
            </a:r>
            <a:r>
              <a:rPr lang="en-US" altLang="en-US" b="1">
                <a:solidFill>
                  <a:schemeClr val="tx1"/>
                </a:solidFill>
              </a:rPr>
              <a:t>total number of comparisons</a:t>
            </a:r>
            <a:r>
              <a:rPr lang="en-US" altLang="en-US">
                <a:solidFill>
                  <a:schemeClr val="tx1"/>
                </a:solidFill>
              </a:rPr>
              <a:t> </a:t>
            </a:r>
            <a:r>
              <a:rPr lang="en-US" altLang="en-US" b="1">
                <a:solidFill>
                  <a:schemeClr val="tx1"/>
                </a:solidFill>
              </a:rPr>
              <a:t>performed</a:t>
            </a:r>
            <a:r>
              <a:rPr lang="en-US" altLang="en-US">
                <a:solidFill>
                  <a:schemeClr val="tx1"/>
                </a:solidFill>
              </a:rPr>
              <a:t> </a:t>
            </a:r>
            <a:r>
              <a:rPr lang="en-US" altLang="en-US" b="1">
                <a:solidFill>
                  <a:schemeClr val="tx1"/>
                </a:solidFill>
              </a:rPr>
              <a:t>in all calls to PARTITION:</a:t>
            </a:r>
          </a:p>
          <a:p>
            <a:endParaRPr lang="en-US" altLang="en-US"/>
          </a:p>
          <a:p>
            <a:r>
              <a:rPr lang="en-US" altLang="en-US"/>
              <a:t>The total work done over the </a:t>
            </a:r>
            <a:r>
              <a:rPr lang="en-US" altLang="en-US" b="1"/>
              <a:t>entire</a:t>
            </a:r>
            <a:r>
              <a:rPr lang="en-US" altLang="en-US"/>
              <a:t> execution of Quicksort is</a:t>
            </a:r>
          </a:p>
          <a:p>
            <a:pPr>
              <a:buFontTx/>
              <a:buNone/>
            </a:pPr>
            <a:r>
              <a:rPr lang="en-US" altLang="en-US" sz="3200">
                <a:solidFill>
                  <a:srgbClr val="DD0111"/>
                </a:solidFill>
              </a:rPr>
              <a:t>                              O(n+X)</a:t>
            </a:r>
          </a:p>
          <a:p>
            <a:endParaRPr lang="en-US" altLang="en-US" sz="3200">
              <a:solidFill>
                <a:srgbClr val="DD0111"/>
              </a:solidFill>
            </a:endParaRPr>
          </a:p>
          <a:p>
            <a:r>
              <a:rPr lang="en-US" altLang="en-US" sz="3200">
                <a:solidFill>
                  <a:schemeClr val="tx1"/>
                </a:solidFill>
              </a:rPr>
              <a:t>Need to estimate E(X)</a:t>
            </a:r>
          </a:p>
        </p:txBody>
      </p:sp>
      <p:graphicFrame>
        <p:nvGraphicFramePr>
          <p:cNvPr id="374788" name="Object 4">
            <a:extLst>
              <a:ext uri="{FF2B5EF4-FFF2-40B4-BE49-F238E27FC236}">
                <a16:creationId xmlns:a16="http://schemas.microsoft.com/office/drawing/2014/main" id="{6C3D21C8-3D88-4F0A-8557-0B92ED6A6C73}"/>
              </a:ext>
            </a:extLst>
          </p:cNvPr>
          <p:cNvGraphicFramePr>
            <a:graphicFrameLocks noChangeAspect="1"/>
          </p:cNvGraphicFramePr>
          <p:nvPr/>
        </p:nvGraphicFramePr>
        <p:xfrm>
          <a:off x="8553450" y="1589089"/>
          <a:ext cx="1816100" cy="892175"/>
        </p:xfrm>
        <a:graphic>
          <a:graphicData uri="http://schemas.openxmlformats.org/presentationml/2006/ole">
            <mc:AlternateContent xmlns:mc="http://schemas.openxmlformats.org/markup-compatibility/2006">
              <mc:Choice xmlns:v="urn:schemas-microsoft-com:vml" Requires="v">
                <p:oleObj spid="_x0000_s33797" name="Equation" r:id="rId4" imgW="698400" imgH="342720" progId="Equation.DSMT4">
                  <p:embed/>
                </p:oleObj>
              </mc:Choice>
              <mc:Fallback>
                <p:oleObj name="Equation" r:id="rId4" imgW="698400" imgH="342720" progId="Equation.DSMT4">
                  <p:embed/>
                  <p:pic>
                    <p:nvPicPr>
                      <p:cNvPr id="374788" name="Object 4">
                        <a:extLst>
                          <a:ext uri="{FF2B5EF4-FFF2-40B4-BE49-F238E27FC236}">
                            <a16:creationId xmlns:a16="http://schemas.microsoft.com/office/drawing/2014/main" id="{6C3D21C8-3D88-4F0A-8557-0B92ED6A6C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53450" y="1589089"/>
                        <a:ext cx="181610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5">
            <a:extLst>
              <a:ext uri="{FF2B5EF4-FFF2-40B4-BE49-F238E27FC236}">
                <a16:creationId xmlns:a16="http://schemas.microsoft.com/office/drawing/2014/main" id="{70A1E0ED-2BD8-453A-8D00-7F5CCEFDBF80}"/>
              </a:ext>
            </a:extLst>
          </p:cNvPr>
          <p:cNvSpPr>
            <a:spLocks noGrp="1"/>
          </p:cNvSpPr>
          <p:nvPr>
            <p:ph type="sldNum" sz="quarter" idx="12"/>
          </p:nvPr>
        </p:nvSpPr>
        <p:spPr/>
        <p:txBody>
          <a:bodyPr/>
          <a:lstStyle/>
          <a:p>
            <a:pPr fontAlgn="base">
              <a:spcBef>
                <a:spcPct val="0"/>
              </a:spcBef>
              <a:spcAft>
                <a:spcPct val="0"/>
              </a:spcAft>
            </a:pPr>
            <a:fld id="{F1DF486F-2812-4B41-9B2D-201DDA6B4057}" type="slidenum">
              <a:rPr lang="en-US" altLang="en-US">
                <a:solidFill>
                  <a:srgbClr val="000000"/>
                </a:solidFill>
                <a:latin typeface="Arial" panose="020B0604020202020204" pitchFamily="34" charset="0"/>
              </a:rPr>
              <a:pPr fontAlgn="base">
                <a:spcBef>
                  <a:spcPct val="0"/>
                </a:spcBef>
                <a:spcAft>
                  <a:spcPct val="0"/>
                </a:spcAft>
              </a:pPr>
              <a:t>235</a:t>
            </a:fld>
            <a:endParaRPr lang="en-US" altLang="en-US">
              <a:solidFill>
                <a:srgbClr val="000000"/>
              </a:solidFill>
              <a:latin typeface="Arial" panose="020B0604020202020204" pitchFamily="34" charset="0"/>
            </a:endParaRPr>
          </a:p>
        </p:txBody>
      </p:sp>
      <p:sp>
        <p:nvSpPr>
          <p:cNvPr id="376834" name="Rectangle 2">
            <a:extLst>
              <a:ext uri="{FF2B5EF4-FFF2-40B4-BE49-F238E27FC236}">
                <a16:creationId xmlns:a16="http://schemas.microsoft.com/office/drawing/2014/main" id="{640DE389-6BAF-4156-8A9C-44CFEEF1C1AE}"/>
              </a:ext>
            </a:extLst>
          </p:cNvPr>
          <p:cNvSpPr>
            <a:spLocks noGrp="1" noChangeArrowheads="1"/>
          </p:cNvSpPr>
          <p:nvPr>
            <p:ph type="title"/>
          </p:nvPr>
        </p:nvSpPr>
        <p:spPr/>
        <p:txBody>
          <a:bodyPr/>
          <a:lstStyle/>
          <a:p>
            <a:r>
              <a:rPr lang="en-US" altLang="en-US"/>
              <a:t>Notation</a:t>
            </a:r>
          </a:p>
        </p:txBody>
      </p:sp>
      <p:sp>
        <p:nvSpPr>
          <p:cNvPr id="376835" name="Rectangle 3">
            <a:extLst>
              <a:ext uri="{FF2B5EF4-FFF2-40B4-BE49-F238E27FC236}">
                <a16:creationId xmlns:a16="http://schemas.microsoft.com/office/drawing/2014/main" id="{8F7B1146-419B-463D-BA7C-F865FFC498F6}"/>
              </a:ext>
            </a:extLst>
          </p:cNvPr>
          <p:cNvSpPr>
            <a:spLocks noGrp="1" noChangeArrowheads="1"/>
          </p:cNvSpPr>
          <p:nvPr>
            <p:ph type="body" idx="1"/>
          </p:nvPr>
        </p:nvSpPr>
        <p:spPr>
          <a:xfrm>
            <a:off x="1873250" y="2411414"/>
            <a:ext cx="8229600" cy="3660775"/>
          </a:xfrm>
        </p:spPr>
        <p:txBody>
          <a:bodyPr/>
          <a:lstStyle/>
          <a:p>
            <a:pPr>
              <a:lnSpc>
                <a:spcPct val="150000"/>
              </a:lnSpc>
            </a:pPr>
            <a:r>
              <a:rPr lang="en-US" altLang="en-US"/>
              <a:t>Rename the elements of A as z</a:t>
            </a:r>
            <a:r>
              <a:rPr lang="en-US" altLang="en-US" baseline="-25000"/>
              <a:t>1</a:t>
            </a:r>
            <a:r>
              <a:rPr lang="en-US" altLang="en-US"/>
              <a:t>, z</a:t>
            </a:r>
            <a:r>
              <a:rPr lang="en-US" altLang="en-US" baseline="-25000"/>
              <a:t>2</a:t>
            </a:r>
            <a:r>
              <a:rPr lang="en-US" altLang="en-US"/>
              <a:t>, . . . , z</a:t>
            </a:r>
            <a:r>
              <a:rPr lang="en-US" altLang="en-US" baseline="-25000"/>
              <a:t>n</a:t>
            </a:r>
            <a:r>
              <a:rPr lang="en-US" altLang="en-US"/>
              <a:t>, with z</a:t>
            </a:r>
            <a:r>
              <a:rPr lang="en-US" altLang="en-US" baseline="-25000"/>
              <a:t>i</a:t>
            </a:r>
            <a:r>
              <a:rPr lang="en-US" altLang="en-US"/>
              <a:t> being the </a:t>
            </a:r>
            <a:r>
              <a:rPr lang="en-US" altLang="en-US" i="1" u="sng"/>
              <a:t>i</a:t>
            </a:r>
            <a:r>
              <a:rPr lang="en-US" altLang="en-US" u="sng"/>
              <a:t>-th smallest</a:t>
            </a:r>
            <a:r>
              <a:rPr lang="en-US" altLang="en-US"/>
              <a:t> element</a:t>
            </a:r>
          </a:p>
          <a:p>
            <a:pPr>
              <a:lnSpc>
                <a:spcPct val="150000"/>
              </a:lnSpc>
            </a:pPr>
            <a:r>
              <a:rPr lang="en-US" altLang="en-US"/>
              <a:t>Define the set Z</a:t>
            </a:r>
            <a:r>
              <a:rPr lang="en-US" altLang="en-US" baseline="-25000"/>
              <a:t>ij</a:t>
            </a:r>
            <a:r>
              <a:rPr lang="en-US" altLang="en-US"/>
              <a:t> = {z</a:t>
            </a:r>
            <a:r>
              <a:rPr lang="en-US" altLang="en-US" baseline="-25000"/>
              <a:t>i</a:t>
            </a:r>
            <a:r>
              <a:rPr lang="en-US" altLang="en-US"/>
              <a:t> , z</a:t>
            </a:r>
            <a:r>
              <a:rPr lang="en-US" altLang="en-US" baseline="-25000"/>
              <a:t>i+1</a:t>
            </a:r>
            <a:r>
              <a:rPr lang="en-US" altLang="en-US"/>
              <a:t>, . . . , z</a:t>
            </a:r>
            <a:r>
              <a:rPr lang="en-US" altLang="en-US" baseline="-25000"/>
              <a:t>j</a:t>
            </a:r>
            <a:r>
              <a:rPr lang="en-US" altLang="en-US"/>
              <a:t> } the set of elements between z</a:t>
            </a:r>
            <a:r>
              <a:rPr lang="en-US" altLang="en-US" baseline="-25000"/>
              <a:t>i</a:t>
            </a:r>
            <a:r>
              <a:rPr lang="en-US" altLang="en-US"/>
              <a:t> and z</a:t>
            </a:r>
            <a:r>
              <a:rPr lang="en-US" altLang="en-US" baseline="-25000"/>
              <a:t>j</a:t>
            </a:r>
            <a:r>
              <a:rPr lang="en-US" altLang="en-US"/>
              <a:t>, inclusive</a:t>
            </a:r>
          </a:p>
          <a:p>
            <a:endParaRPr lang="en-US" altLang="en-US">
              <a:solidFill>
                <a:srgbClr val="CC0000"/>
              </a:solidFill>
            </a:endParaRPr>
          </a:p>
        </p:txBody>
      </p:sp>
      <p:sp>
        <p:nvSpPr>
          <p:cNvPr id="376836" name="Rectangle 4">
            <a:extLst>
              <a:ext uri="{FF2B5EF4-FFF2-40B4-BE49-F238E27FC236}">
                <a16:creationId xmlns:a16="http://schemas.microsoft.com/office/drawing/2014/main" id="{F6C805E8-65B1-49CA-A733-E2F0381FEAB7}"/>
              </a:ext>
            </a:extLst>
          </p:cNvPr>
          <p:cNvSpPr>
            <a:spLocks noChangeArrowheads="1"/>
          </p:cNvSpPr>
          <p:nvPr/>
        </p:nvSpPr>
        <p:spPr bwMode="auto">
          <a:xfrm>
            <a:off x="7412038" y="1598613"/>
            <a:ext cx="412750"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400">
                <a:solidFill>
                  <a:srgbClr val="333399"/>
                </a:solidFill>
              </a:rPr>
              <a:t>10</a:t>
            </a:r>
          </a:p>
        </p:txBody>
      </p:sp>
      <p:sp>
        <p:nvSpPr>
          <p:cNvPr id="376837" name="Rectangle 5">
            <a:extLst>
              <a:ext uri="{FF2B5EF4-FFF2-40B4-BE49-F238E27FC236}">
                <a16:creationId xmlns:a16="http://schemas.microsoft.com/office/drawing/2014/main" id="{2F40A480-4089-49E5-B972-D9348CD39EEA}"/>
              </a:ext>
            </a:extLst>
          </p:cNvPr>
          <p:cNvSpPr>
            <a:spLocks noChangeArrowheads="1"/>
          </p:cNvSpPr>
          <p:nvPr/>
        </p:nvSpPr>
        <p:spPr bwMode="auto">
          <a:xfrm>
            <a:off x="6997700" y="1598613"/>
            <a:ext cx="414338"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6</a:t>
            </a:r>
          </a:p>
        </p:txBody>
      </p:sp>
      <p:sp>
        <p:nvSpPr>
          <p:cNvPr id="376838" name="Rectangle 6">
            <a:extLst>
              <a:ext uri="{FF2B5EF4-FFF2-40B4-BE49-F238E27FC236}">
                <a16:creationId xmlns:a16="http://schemas.microsoft.com/office/drawing/2014/main" id="{A2948007-8050-4495-9550-01B32A3BAB48}"/>
              </a:ext>
            </a:extLst>
          </p:cNvPr>
          <p:cNvSpPr>
            <a:spLocks noChangeArrowheads="1"/>
          </p:cNvSpPr>
          <p:nvPr/>
        </p:nvSpPr>
        <p:spPr bwMode="auto">
          <a:xfrm>
            <a:off x="6584950" y="1598613"/>
            <a:ext cx="412750"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1</a:t>
            </a:r>
          </a:p>
        </p:txBody>
      </p:sp>
      <p:sp>
        <p:nvSpPr>
          <p:cNvPr id="376839" name="Rectangle 7">
            <a:extLst>
              <a:ext uri="{FF2B5EF4-FFF2-40B4-BE49-F238E27FC236}">
                <a16:creationId xmlns:a16="http://schemas.microsoft.com/office/drawing/2014/main" id="{C4BC653B-C46E-46CC-AD61-EBAD5BCD614C}"/>
              </a:ext>
            </a:extLst>
          </p:cNvPr>
          <p:cNvSpPr>
            <a:spLocks noChangeArrowheads="1"/>
          </p:cNvSpPr>
          <p:nvPr/>
        </p:nvSpPr>
        <p:spPr bwMode="auto">
          <a:xfrm>
            <a:off x="6172200" y="1598613"/>
            <a:ext cx="412750"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4</a:t>
            </a:r>
          </a:p>
        </p:txBody>
      </p:sp>
      <p:sp>
        <p:nvSpPr>
          <p:cNvPr id="376840" name="Rectangle 8">
            <a:extLst>
              <a:ext uri="{FF2B5EF4-FFF2-40B4-BE49-F238E27FC236}">
                <a16:creationId xmlns:a16="http://schemas.microsoft.com/office/drawing/2014/main" id="{BBBA564C-7EF0-4932-9568-E007CB7AB8A9}"/>
              </a:ext>
            </a:extLst>
          </p:cNvPr>
          <p:cNvSpPr>
            <a:spLocks noChangeArrowheads="1"/>
          </p:cNvSpPr>
          <p:nvPr/>
        </p:nvSpPr>
        <p:spPr bwMode="auto">
          <a:xfrm>
            <a:off x="5757864" y="1598613"/>
            <a:ext cx="414337"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5</a:t>
            </a:r>
          </a:p>
        </p:txBody>
      </p:sp>
      <p:sp>
        <p:nvSpPr>
          <p:cNvPr id="376841" name="Rectangle 9">
            <a:extLst>
              <a:ext uri="{FF2B5EF4-FFF2-40B4-BE49-F238E27FC236}">
                <a16:creationId xmlns:a16="http://schemas.microsoft.com/office/drawing/2014/main" id="{D6A2020B-1F3C-4991-A863-E9207A1A7FB2}"/>
              </a:ext>
            </a:extLst>
          </p:cNvPr>
          <p:cNvSpPr>
            <a:spLocks noChangeArrowheads="1"/>
          </p:cNvSpPr>
          <p:nvPr/>
        </p:nvSpPr>
        <p:spPr bwMode="auto">
          <a:xfrm>
            <a:off x="5345113" y="1598613"/>
            <a:ext cx="412750"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3</a:t>
            </a:r>
          </a:p>
        </p:txBody>
      </p:sp>
      <p:sp>
        <p:nvSpPr>
          <p:cNvPr id="376842" name="Rectangle 10">
            <a:extLst>
              <a:ext uri="{FF2B5EF4-FFF2-40B4-BE49-F238E27FC236}">
                <a16:creationId xmlns:a16="http://schemas.microsoft.com/office/drawing/2014/main" id="{7AB6415E-8453-4E1A-BA5B-8B0E6E69B6CF}"/>
              </a:ext>
            </a:extLst>
          </p:cNvPr>
          <p:cNvSpPr>
            <a:spLocks noChangeArrowheads="1"/>
          </p:cNvSpPr>
          <p:nvPr/>
        </p:nvSpPr>
        <p:spPr bwMode="auto">
          <a:xfrm>
            <a:off x="4930775" y="1598613"/>
            <a:ext cx="414338"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8</a:t>
            </a:r>
          </a:p>
        </p:txBody>
      </p:sp>
      <p:sp>
        <p:nvSpPr>
          <p:cNvPr id="376843" name="Rectangle 11">
            <a:extLst>
              <a:ext uri="{FF2B5EF4-FFF2-40B4-BE49-F238E27FC236}">
                <a16:creationId xmlns:a16="http://schemas.microsoft.com/office/drawing/2014/main" id="{0B4B25F9-C3DB-46B6-A898-98D73BAAA093}"/>
              </a:ext>
            </a:extLst>
          </p:cNvPr>
          <p:cNvSpPr>
            <a:spLocks noChangeArrowheads="1"/>
          </p:cNvSpPr>
          <p:nvPr/>
        </p:nvSpPr>
        <p:spPr bwMode="auto">
          <a:xfrm>
            <a:off x="4518025" y="1598613"/>
            <a:ext cx="412750"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9</a:t>
            </a:r>
          </a:p>
        </p:txBody>
      </p:sp>
      <p:sp>
        <p:nvSpPr>
          <p:cNvPr id="376844" name="Line 12">
            <a:extLst>
              <a:ext uri="{FF2B5EF4-FFF2-40B4-BE49-F238E27FC236}">
                <a16:creationId xmlns:a16="http://schemas.microsoft.com/office/drawing/2014/main" id="{BA2B86B5-FF88-47BD-B0FD-23AAE3E1FB37}"/>
              </a:ext>
            </a:extLst>
          </p:cNvPr>
          <p:cNvSpPr>
            <a:spLocks noChangeShapeType="1"/>
          </p:cNvSpPr>
          <p:nvPr/>
        </p:nvSpPr>
        <p:spPr bwMode="auto">
          <a:xfrm>
            <a:off x="6997700" y="1598613"/>
            <a:ext cx="1588" cy="4238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76845" name="Rectangle 13">
            <a:extLst>
              <a:ext uri="{FF2B5EF4-FFF2-40B4-BE49-F238E27FC236}">
                <a16:creationId xmlns:a16="http://schemas.microsoft.com/office/drawing/2014/main" id="{096E5BB2-6E1C-4384-91D9-30D9B1C7C6B2}"/>
              </a:ext>
            </a:extLst>
          </p:cNvPr>
          <p:cNvSpPr>
            <a:spLocks noChangeArrowheads="1"/>
          </p:cNvSpPr>
          <p:nvPr/>
        </p:nvSpPr>
        <p:spPr bwMode="auto">
          <a:xfrm>
            <a:off x="7821613" y="1598613"/>
            <a:ext cx="412750"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latin typeface="Comic Sans MS" panose="030F0702030302020204" pitchFamily="66" charset="0"/>
              </a:rPr>
              <a:t>7</a:t>
            </a:r>
          </a:p>
        </p:txBody>
      </p:sp>
      <p:sp>
        <p:nvSpPr>
          <p:cNvPr id="376846" name="Line 14">
            <a:extLst>
              <a:ext uri="{FF2B5EF4-FFF2-40B4-BE49-F238E27FC236}">
                <a16:creationId xmlns:a16="http://schemas.microsoft.com/office/drawing/2014/main" id="{B69985B3-AC5A-4D63-801F-70CCF121BE90}"/>
              </a:ext>
            </a:extLst>
          </p:cNvPr>
          <p:cNvSpPr>
            <a:spLocks noChangeShapeType="1"/>
          </p:cNvSpPr>
          <p:nvPr/>
        </p:nvSpPr>
        <p:spPr bwMode="auto">
          <a:xfrm>
            <a:off x="7824789" y="1492251"/>
            <a:ext cx="1587" cy="6191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76847" name="Rectangle 15">
            <a:extLst>
              <a:ext uri="{FF2B5EF4-FFF2-40B4-BE49-F238E27FC236}">
                <a16:creationId xmlns:a16="http://schemas.microsoft.com/office/drawing/2014/main" id="{44BE7F37-68B4-4840-BEB2-D3DD8D11D74F}"/>
              </a:ext>
            </a:extLst>
          </p:cNvPr>
          <p:cNvSpPr>
            <a:spLocks noChangeArrowheads="1"/>
          </p:cNvSpPr>
          <p:nvPr/>
        </p:nvSpPr>
        <p:spPr bwMode="auto">
          <a:xfrm>
            <a:off x="4103688" y="1598613"/>
            <a:ext cx="412750"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2</a:t>
            </a:r>
          </a:p>
        </p:txBody>
      </p:sp>
      <p:grpSp>
        <p:nvGrpSpPr>
          <p:cNvPr id="376848" name="Group 16">
            <a:extLst>
              <a:ext uri="{FF2B5EF4-FFF2-40B4-BE49-F238E27FC236}">
                <a16:creationId xmlns:a16="http://schemas.microsoft.com/office/drawing/2014/main" id="{B77349C8-B2AC-476D-BB19-954FC1CE25F4}"/>
              </a:ext>
            </a:extLst>
          </p:cNvPr>
          <p:cNvGrpSpPr>
            <a:grpSpLocks/>
          </p:cNvGrpSpPr>
          <p:nvPr/>
        </p:nvGrpSpPr>
        <p:grpSpPr bwMode="auto">
          <a:xfrm>
            <a:off x="4113214" y="1220788"/>
            <a:ext cx="4143375" cy="368300"/>
            <a:chOff x="1631" y="769"/>
            <a:chExt cx="2610" cy="232"/>
          </a:xfrm>
        </p:grpSpPr>
        <p:sp>
          <p:nvSpPr>
            <p:cNvPr id="376849" name="Text Box 17">
              <a:extLst>
                <a:ext uri="{FF2B5EF4-FFF2-40B4-BE49-F238E27FC236}">
                  <a16:creationId xmlns:a16="http://schemas.microsoft.com/office/drawing/2014/main" id="{9BBDC832-96A8-4507-844E-8CDD73357C4D}"/>
                </a:ext>
              </a:extLst>
            </p:cNvPr>
            <p:cNvSpPr txBox="1">
              <a:spLocks noChangeArrowheads="1"/>
            </p:cNvSpPr>
            <p:nvPr/>
          </p:nvSpPr>
          <p:spPr bwMode="auto">
            <a:xfrm>
              <a:off x="3210" y="770"/>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1</a:t>
              </a:r>
              <a:endParaRPr lang="en-US" altLang="en-US">
                <a:solidFill>
                  <a:srgbClr val="000000"/>
                </a:solidFill>
                <a:latin typeface="Arial" panose="020B0604020202020204" pitchFamily="34" charset="0"/>
              </a:endParaRPr>
            </a:p>
          </p:txBody>
        </p:sp>
        <p:sp>
          <p:nvSpPr>
            <p:cNvPr id="376850" name="Text Box 18">
              <a:extLst>
                <a:ext uri="{FF2B5EF4-FFF2-40B4-BE49-F238E27FC236}">
                  <a16:creationId xmlns:a16="http://schemas.microsoft.com/office/drawing/2014/main" id="{6E96FD24-A8A0-461E-BEA2-6DEBFCEC0D33}"/>
                </a:ext>
              </a:extLst>
            </p:cNvPr>
            <p:cNvSpPr txBox="1">
              <a:spLocks noChangeArrowheads="1"/>
            </p:cNvSpPr>
            <p:nvPr/>
          </p:nvSpPr>
          <p:spPr bwMode="auto">
            <a:xfrm>
              <a:off x="1631" y="769"/>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2</a:t>
              </a:r>
              <a:endParaRPr lang="en-US" altLang="en-US">
                <a:solidFill>
                  <a:srgbClr val="000000"/>
                </a:solidFill>
                <a:latin typeface="Arial" panose="020B0604020202020204" pitchFamily="34" charset="0"/>
              </a:endParaRPr>
            </a:p>
          </p:txBody>
        </p:sp>
        <p:sp>
          <p:nvSpPr>
            <p:cNvPr id="376851" name="Text Box 19">
              <a:extLst>
                <a:ext uri="{FF2B5EF4-FFF2-40B4-BE49-F238E27FC236}">
                  <a16:creationId xmlns:a16="http://schemas.microsoft.com/office/drawing/2014/main" id="{16FAA8F1-5803-4CEB-AD6F-05899E45D951}"/>
                </a:ext>
              </a:extLst>
            </p:cNvPr>
            <p:cNvSpPr txBox="1">
              <a:spLocks noChangeArrowheads="1"/>
            </p:cNvSpPr>
            <p:nvPr/>
          </p:nvSpPr>
          <p:spPr bwMode="auto">
            <a:xfrm>
              <a:off x="1894" y="770"/>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9</a:t>
              </a:r>
              <a:endParaRPr lang="en-US" altLang="en-US">
                <a:solidFill>
                  <a:srgbClr val="000000"/>
                </a:solidFill>
                <a:latin typeface="Arial" panose="020B0604020202020204" pitchFamily="34" charset="0"/>
              </a:endParaRPr>
            </a:p>
          </p:txBody>
        </p:sp>
        <p:sp>
          <p:nvSpPr>
            <p:cNvPr id="376852" name="Text Box 20">
              <a:extLst>
                <a:ext uri="{FF2B5EF4-FFF2-40B4-BE49-F238E27FC236}">
                  <a16:creationId xmlns:a16="http://schemas.microsoft.com/office/drawing/2014/main" id="{41E5C66A-C9A0-472E-A0E3-008F21172633}"/>
                </a:ext>
              </a:extLst>
            </p:cNvPr>
            <p:cNvSpPr txBox="1">
              <a:spLocks noChangeArrowheads="1"/>
            </p:cNvSpPr>
            <p:nvPr/>
          </p:nvSpPr>
          <p:spPr bwMode="auto">
            <a:xfrm>
              <a:off x="2157" y="770"/>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8</a:t>
              </a:r>
              <a:endParaRPr lang="en-US" altLang="en-US">
                <a:solidFill>
                  <a:srgbClr val="000000"/>
                </a:solidFill>
                <a:latin typeface="Arial" panose="020B0604020202020204" pitchFamily="34" charset="0"/>
              </a:endParaRPr>
            </a:p>
          </p:txBody>
        </p:sp>
        <p:sp>
          <p:nvSpPr>
            <p:cNvPr id="376853" name="Text Box 21">
              <a:extLst>
                <a:ext uri="{FF2B5EF4-FFF2-40B4-BE49-F238E27FC236}">
                  <a16:creationId xmlns:a16="http://schemas.microsoft.com/office/drawing/2014/main" id="{59EE1D9A-51BD-4C3B-822B-CE16D45C1212}"/>
                </a:ext>
              </a:extLst>
            </p:cNvPr>
            <p:cNvSpPr txBox="1">
              <a:spLocks noChangeArrowheads="1"/>
            </p:cNvSpPr>
            <p:nvPr/>
          </p:nvSpPr>
          <p:spPr bwMode="auto">
            <a:xfrm>
              <a:off x="2683" y="770"/>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5</a:t>
              </a:r>
              <a:endParaRPr lang="en-US" altLang="en-US">
                <a:solidFill>
                  <a:srgbClr val="000000"/>
                </a:solidFill>
                <a:latin typeface="Arial" panose="020B0604020202020204" pitchFamily="34" charset="0"/>
              </a:endParaRPr>
            </a:p>
          </p:txBody>
        </p:sp>
        <p:sp>
          <p:nvSpPr>
            <p:cNvPr id="376854" name="Text Box 22">
              <a:extLst>
                <a:ext uri="{FF2B5EF4-FFF2-40B4-BE49-F238E27FC236}">
                  <a16:creationId xmlns:a16="http://schemas.microsoft.com/office/drawing/2014/main" id="{0D505110-1C29-4D30-BB66-1851C0A2A4A9}"/>
                </a:ext>
              </a:extLst>
            </p:cNvPr>
            <p:cNvSpPr txBox="1">
              <a:spLocks noChangeArrowheads="1"/>
            </p:cNvSpPr>
            <p:nvPr/>
          </p:nvSpPr>
          <p:spPr bwMode="auto">
            <a:xfrm>
              <a:off x="2420" y="769"/>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3</a:t>
              </a:r>
              <a:endParaRPr lang="en-US" altLang="en-US">
                <a:solidFill>
                  <a:srgbClr val="000000"/>
                </a:solidFill>
                <a:latin typeface="Arial" panose="020B0604020202020204" pitchFamily="34" charset="0"/>
              </a:endParaRPr>
            </a:p>
          </p:txBody>
        </p:sp>
        <p:sp>
          <p:nvSpPr>
            <p:cNvPr id="376855" name="Text Box 23">
              <a:extLst>
                <a:ext uri="{FF2B5EF4-FFF2-40B4-BE49-F238E27FC236}">
                  <a16:creationId xmlns:a16="http://schemas.microsoft.com/office/drawing/2014/main" id="{DDACA5CC-3FD0-4029-B5DD-44F55F25E609}"/>
                </a:ext>
              </a:extLst>
            </p:cNvPr>
            <p:cNvSpPr txBox="1">
              <a:spLocks noChangeArrowheads="1"/>
            </p:cNvSpPr>
            <p:nvPr/>
          </p:nvSpPr>
          <p:spPr bwMode="auto">
            <a:xfrm>
              <a:off x="2947" y="770"/>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4</a:t>
              </a:r>
              <a:endParaRPr lang="en-US" altLang="en-US">
                <a:solidFill>
                  <a:srgbClr val="000000"/>
                </a:solidFill>
                <a:latin typeface="Arial" panose="020B0604020202020204" pitchFamily="34" charset="0"/>
              </a:endParaRPr>
            </a:p>
          </p:txBody>
        </p:sp>
        <p:sp>
          <p:nvSpPr>
            <p:cNvPr id="376856" name="Text Box 24">
              <a:extLst>
                <a:ext uri="{FF2B5EF4-FFF2-40B4-BE49-F238E27FC236}">
                  <a16:creationId xmlns:a16="http://schemas.microsoft.com/office/drawing/2014/main" id="{0F1B54C2-A03A-41C9-8CF2-261BA738EA4D}"/>
                </a:ext>
              </a:extLst>
            </p:cNvPr>
            <p:cNvSpPr txBox="1">
              <a:spLocks noChangeArrowheads="1"/>
            </p:cNvSpPr>
            <p:nvPr/>
          </p:nvSpPr>
          <p:spPr bwMode="auto">
            <a:xfrm>
              <a:off x="3473" y="770"/>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6</a:t>
              </a:r>
              <a:endParaRPr lang="en-US" altLang="en-US">
                <a:solidFill>
                  <a:srgbClr val="000000"/>
                </a:solidFill>
                <a:latin typeface="Arial" panose="020B0604020202020204" pitchFamily="34" charset="0"/>
              </a:endParaRPr>
            </a:p>
          </p:txBody>
        </p:sp>
        <p:sp>
          <p:nvSpPr>
            <p:cNvPr id="376857" name="Text Box 25">
              <a:extLst>
                <a:ext uri="{FF2B5EF4-FFF2-40B4-BE49-F238E27FC236}">
                  <a16:creationId xmlns:a16="http://schemas.microsoft.com/office/drawing/2014/main" id="{903C7D52-9861-4EDE-869D-03852EF54336}"/>
                </a:ext>
              </a:extLst>
            </p:cNvPr>
            <p:cNvSpPr txBox="1">
              <a:spLocks noChangeArrowheads="1"/>
            </p:cNvSpPr>
            <p:nvPr/>
          </p:nvSpPr>
          <p:spPr bwMode="auto">
            <a:xfrm>
              <a:off x="3680" y="770"/>
              <a:ext cx="29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10</a:t>
              </a:r>
              <a:endParaRPr lang="en-US" altLang="en-US">
                <a:solidFill>
                  <a:srgbClr val="000000"/>
                </a:solidFill>
                <a:latin typeface="Arial" panose="020B0604020202020204" pitchFamily="34" charset="0"/>
              </a:endParaRPr>
            </a:p>
          </p:txBody>
        </p:sp>
        <p:sp>
          <p:nvSpPr>
            <p:cNvPr id="376858" name="Text Box 26">
              <a:extLst>
                <a:ext uri="{FF2B5EF4-FFF2-40B4-BE49-F238E27FC236}">
                  <a16:creationId xmlns:a16="http://schemas.microsoft.com/office/drawing/2014/main" id="{FF2D7FBA-97F5-4350-9F1C-4D85E42A8105}"/>
                </a:ext>
              </a:extLst>
            </p:cNvPr>
            <p:cNvSpPr txBox="1">
              <a:spLocks noChangeArrowheads="1"/>
            </p:cNvSpPr>
            <p:nvPr/>
          </p:nvSpPr>
          <p:spPr bwMode="auto">
            <a:xfrm>
              <a:off x="4000" y="769"/>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7</a:t>
              </a:r>
              <a:endParaRPr lang="en-US" altLang="en-US">
                <a:solidFill>
                  <a:srgbClr val="000000"/>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68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68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build="p"/>
    </p:bld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5">
            <a:extLst>
              <a:ext uri="{FF2B5EF4-FFF2-40B4-BE49-F238E27FC236}">
                <a16:creationId xmlns:a16="http://schemas.microsoft.com/office/drawing/2014/main" id="{8FEC3AEF-0D57-4B33-8A28-4D91D384AC81}"/>
              </a:ext>
            </a:extLst>
          </p:cNvPr>
          <p:cNvSpPr>
            <a:spLocks noGrp="1"/>
          </p:cNvSpPr>
          <p:nvPr>
            <p:ph type="sldNum" sz="quarter" idx="12"/>
          </p:nvPr>
        </p:nvSpPr>
        <p:spPr/>
        <p:txBody>
          <a:bodyPr/>
          <a:lstStyle/>
          <a:p>
            <a:pPr fontAlgn="base">
              <a:spcBef>
                <a:spcPct val="0"/>
              </a:spcBef>
              <a:spcAft>
                <a:spcPct val="0"/>
              </a:spcAft>
            </a:pPr>
            <a:fld id="{1AD52442-4F33-4DBD-B5FA-9E77C4446ED4}" type="slidenum">
              <a:rPr lang="en-US" altLang="en-US">
                <a:solidFill>
                  <a:srgbClr val="000000"/>
                </a:solidFill>
                <a:latin typeface="Arial" panose="020B0604020202020204" pitchFamily="34" charset="0"/>
              </a:rPr>
              <a:pPr fontAlgn="base">
                <a:spcBef>
                  <a:spcPct val="0"/>
                </a:spcBef>
                <a:spcAft>
                  <a:spcPct val="0"/>
                </a:spcAft>
              </a:pPr>
              <a:t>236</a:t>
            </a:fld>
            <a:endParaRPr lang="en-US" altLang="en-US">
              <a:solidFill>
                <a:srgbClr val="000000"/>
              </a:solidFill>
              <a:latin typeface="Arial" panose="020B0604020202020204" pitchFamily="34" charset="0"/>
            </a:endParaRPr>
          </a:p>
        </p:txBody>
      </p:sp>
      <p:sp>
        <p:nvSpPr>
          <p:cNvPr id="377858" name="Rectangle 2">
            <a:extLst>
              <a:ext uri="{FF2B5EF4-FFF2-40B4-BE49-F238E27FC236}">
                <a16:creationId xmlns:a16="http://schemas.microsoft.com/office/drawing/2014/main" id="{7F96BF8B-40AC-45AD-8A33-DB9F7F0DB7C2}"/>
              </a:ext>
            </a:extLst>
          </p:cNvPr>
          <p:cNvSpPr>
            <a:spLocks noGrp="1" noChangeArrowheads="1"/>
          </p:cNvSpPr>
          <p:nvPr>
            <p:ph type="title"/>
          </p:nvPr>
        </p:nvSpPr>
        <p:spPr/>
        <p:txBody>
          <a:bodyPr/>
          <a:lstStyle/>
          <a:p>
            <a:r>
              <a:rPr lang="en-US" altLang="en-US" sz="3600"/>
              <a:t>Total Number of Comparisons </a:t>
            </a:r>
            <a:br>
              <a:rPr lang="en-US" altLang="en-US" sz="3600"/>
            </a:br>
            <a:r>
              <a:rPr lang="en-US" altLang="en-US" sz="3600"/>
              <a:t>in PARTITION</a:t>
            </a:r>
          </a:p>
        </p:txBody>
      </p:sp>
      <p:grpSp>
        <p:nvGrpSpPr>
          <p:cNvPr id="377883" name="Group 27">
            <a:extLst>
              <a:ext uri="{FF2B5EF4-FFF2-40B4-BE49-F238E27FC236}">
                <a16:creationId xmlns:a16="http://schemas.microsoft.com/office/drawing/2014/main" id="{78F041B5-902E-40AD-AFE5-225734519DFF}"/>
              </a:ext>
            </a:extLst>
          </p:cNvPr>
          <p:cNvGrpSpPr>
            <a:grpSpLocks/>
          </p:cNvGrpSpPr>
          <p:nvPr/>
        </p:nvGrpSpPr>
        <p:grpSpPr bwMode="auto">
          <a:xfrm>
            <a:off x="4451350" y="3756026"/>
            <a:ext cx="3683000" cy="2276475"/>
            <a:chOff x="1258" y="1574"/>
            <a:chExt cx="2534" cy="1716"/>
          </a:xfrm>
        </p:grpSpPr>
        <p:sp>
          <p:nvSpPr>
            <p:cNvPr id="377874" name="Text Box 18">
              <a:extLst>
                <a:ext uri="{FF2B5EF4-FFF2-40B4-BE49-F238E27FC236}">
                  <a16:creationId xmlns:a16="http://schemas.microsoft.com/office/drawing/2014/main" id="{3FD215E4-4828-466F-9F8F-A79FFDFD0554}"/>
                </a:ext>
              </a:extLst>
            </p:cNvPr>
            <p:cNvSpPr txBox="1">
              <a:spLocks noChangeArrowheads="1"/>
            </p:cNvSpPr>
            <p:nvPr/>
          </p:nvSpPr>
          <p:spPr bwMode="auto">
            <a:xfrm>
              <a:off x="1666" y="3013"/>
              <a:ext cx="367"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n-US" altLang="en-US">
                  <a:solidFill>
                    <a:srgbClr val="000000"/>
                  </a:solidFill>
                  <a:latin typeface="Arial" panose="020B0604020202020204" pitchFamily="34" charset="0"/>
                </a:rPr>
                <a:t>i+1</a:t>
              </a:r>
            </a:p>
          </p:txBody>
        </p:sp>
        <p:sp>
          <p:nvSpPr>
            <p:cNvPr id="377876" name="Text Box 20">
              <a:extLst>
                <a:ext uri="{FF2B5EF4-FFF2-40B4-BE49-F238E27FC236}">
                  <a16:creationId xmlns:a16="http://schemas.microsoft.com/office/drawing/2014/main" id="{BC0AA001-C707-437B-B759-5D0387F3F01C}"/>
                </a:ext>
              </a:extLst>
            </p:cNvPr>
            <p:cNvSpPr txBox="1">
              <a:spLocks noChangeArrowheads="1"/>
            </p:cNvSpPr>
            <p:nvPr/>
          </p:nvSpPr>
          <p:spPr bwMode="auto">
            <a:xfrm>
              <a:off x="3578" y="3009"/>
              <a:ext cx="214"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n</a:t>
              </a:r>
            </a:p>
          </p:txBody>
        </p:sp>
        <p:grpSp>
          <p:nvGrpSpPr>
            <p:cNvPr id="377882" name="Group 26">
              <a:extLst>
                <a:ext uri="{FF2B5EF4-FFF2-40B4-BE49-F238E27FC236}">
                  <a16:creationId xmlns:a16="http://schemas.microsoft.com/office/drawing/2014/main" id="{B0F54685-0DD4-443B-9C6C-2D01496ABA63}"/>
                </a:ext>
              </a:extLst>
            </p:cNvPr>
            <p:cNvGrpSpPr>
              <a:grpSpLocks/>
            </p:cNvGrpSpPr>
            <p:nvPr/>
          </p:nvGrpSpPr>
          <p:grpSpPr bwMode="auto">
            <a:xfrm>
              <a:off x="1258" y="1574"/>
              <a:ext cx="2524" cy="1566"/>
              <a:chOff x="1258" y="1574"/>
              <a:chExt cx="2524" cy="1566"/>
            </a:xfrm>
          </p:grpSpPr>
          <p:graphicFrame>
            <p:nvGraphicFramePr>
              <p:cNvPr id="377860" name="Object 4">
                <a:extLst>
                  <a:ext uri="{FF2B5EF4-FFF2-40B4-BE49-F238E27FC236}">
                    <a16:creationId xmlns:a16="http://schemas.microsoft.com/office/drawing/2014/main" id="{88AA848F-7779-491B-9562-26C81445407F}"/>
                  </a:ext>
                </a:extLst>
              </p:cNvPr>
              <p:cNvGraphicFramePr>
                <a:graphicFrameLocks noChangeAspect="1"/>
              </p:cNvGraphicFramePr>
              <p:nvPr/>
            </p:nvGraphicFramePr>
            <p:xfrm>
              <a:off x="1258" y="1755"/>
              <a:ext cx="879" cy="440"/>
            </p:xfrm>
            <a:graphic>
              <a:graphicData uri="http://schemas.openxmlformats.org/presentationml/2006/ole">
                <mc:AlternateContent xmlns:mc="http://schemas.openxmlformats.org/markup-compatibility/2006">
                  <mc:Choice xmlns:v="urn:schemas-microsoft-com:vml" Requires="v">
                    <p:oleObj spid="_x0000_s34830" name="Equation" r:id="rId4" imgW="304560" imgH="152280" progId="Equation.3">
                      <p:embed/>
                    </p:oleObj>
                  </mc:Choice>
                  <mc:Fallback>
                    <p:oleObj name="Equation" r:id="rId4" imgW="304560" imgH="152280" progId="Equation.3">
                      <p:embed/>
                      <p:pic>
                        <p:nvPicPr>
                          <p:cNvPr id="377860" name="Object 4">
                            <a:extLst>
                              <a:ext uri="{FF2B5EF4-FFF2-40B4-BE49-F238E27FC236}">
                                <a16:creationId xmlns:a16="http://schemas.microsoft.com/office/drawing/2014/main" id="{88AA848F-7779-491B-9562-26C8144540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 y="1755"/>
                            <a:ext cx="879"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7861" name="Rectangle 5">
                <a:extLst>
                  <a:ext uri="{FF2B5EF4-FFF2-40B4-BE49-F238E27FC236}">
                    <a16:creationId xmlns:a16="http://schemas.microsoft.com/office/drawing/2014/main" id="{2225ABF4-7CCF-44F0-A563-3A6D3CEB4B2C}"/>
                  </a:ext>
                </a:extLst>
              </p:cNvPr>
              <p:cNvSpPr>
                <a:spLocks noChangeArrowheads="1"/>
              </p:cNvSpPr>
              <p:nvPr/>
            </p:nvSpPr>
            <p:spPr bwMode="auto">
              <a:xfrm>
                <a:off x="3264" y="2655"/>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77862" name="Rectangle 6">
                <a:extLst>
                  <a:ext uri="{FF2B5EF4-FFF2-40B4-BE49-F238E27FC236}">
                    <a16:creationId xmlns:a16="http://schemas.microsoft.com/office/drawing/2014/main" id="{05E398F4-9E8D-41EE-BDA3-FDF05A318830}"/>
                  </a:ext>
                </a:extLst>
              </p:cNvPr>
              <p:cNvSpPr>
                <a:spLocks noChangeArrowheads="1"/>
              </p:cNvSpPr>
              <p:nvPr/>
            </p:nvSpPr>
            <p:spPr bwMode="auto">
              <a:xfrm>
                <a:off x="3003" y="2655"/>
                <a:ext cx="261"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77863" name="Rectangle 7">
                <a:extLst>
                  <a:ext uri="{FF2B5EF4-FFF2-40B4-BE49-F238E27FC236}">
                    <a16:creationId xmlns:a16="http://schemas.microsoft.com/office/drawing/2014/main" id="{5F7783D7-188D-4384-BBE5-837975924318}"/>
                  </a:ext>
                </a:extLst>
              </p:cNvPr>
              <p:cNvSpPr>
                <a:spLocks noChangeArrowheads="1"/>
              </p:cNvSpPr>
              <p:nvPr/>
            </p:nvSpPr>
            <p:spPr bwMode="auto">
              <a:xfrm>
                <a:off x="2743" y="2655"/>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77864" name="Rectangle 8">
                <a:extLst>
                  <a:ext uri="{FF2B5EF4-FFF2-40B4-BE49-F238E27FC236}">
                    <a16:creationId xmlns:a16="http://schemas.microsoft.com/office/drawing/2014/main" id="{8EAAA57F-E432-473D-8893-C36CC1426899}"/>
                  </a:ext>
                </a:extLst>
              </p:cNvPr>
              <p:cNvSpPr>
                <a:spLocks noChangeArrowheads="1"/>
              </p:cNvSpPr>
              <p:nvPr/>
            </p:nvSpPr>
            <p:spPr bwMode="auto">
              <a:xfrm>
                <a:off x="2483" y="2655"/>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77865" name="Rectangle 9">
                <a:extLst>
                  <a:ext uri="{FF2B5EF4-FFF2-40B4-BE49-F238E27FC236}">
                    <a16:creationId xmlns:a16="http://schemas.microsoft.com/office/drawing/2014/main" id="{DEDCCE59-3F74-4BDB-A5D2-677B8E583880}"/>
                  </a:ext>
                </a:extLst>
              </p:cNvPr>
              <p:cNvSpPr>
                <a:spLocks noChangeArrowheads="1"/>
              </p:cNvSpPr>
              <p:nvPr/>
            </p:nvSpPr>
            <p:spPr bwMode="auto">
              <a:xfrm>
                <a:off x="2222" y="2655"/>
                <a:ext cx="261"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77866" name="Rectangle 10">
                <a:extLst>
                  <a:ext uri="{FF2B5EF4-FFF2-40B4-BE49-F238E27FC236}">
                    <a16:creationId xmlns:a16="http://schemas.microsoft.com/office/drawing/2014/main" id="{E6A0B634-DA16-48C7-A473-D11FDE2A524E}"/>
                  </a:ext>
                </a:extLst>
              </p:cNvPr>
              <p:cNvSpPr>
                <a:spLocks noChangeArrowheads="1"/>
              </p:cNvSpPr>
              <p:nvPr/>
            </p:nvSpPr>
            <p:spPr bwMode="auto">
              <a:xfrm>
                <a:off x="1962" y="2655"/>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77867" name="Rectangle 11">
                <a:extLst>
                  <a:ext uri="{FF2B5EF4-FFF2-40B4-BE49-F238E27FC236}">
                    <a16:creationId xmlns:a16="http://schemas.microsoft.com/office/drawing/2014/main" id="{54BBE438-BB6F-4B9F-A224-D683A134D3DF}"/>
                  </a:ext>
                </a:extLst>
              </p:cNvPr>
              <p:cNvSpPr>
                <a:spLocks noChangeArrowheads="1"/>
              </p:cNvSpPr>
              <p:nvPr/>
            </p:nvSpPr>
            <p:spPr bwMode="auto">
              <a:xfrm>
                <a:off x="1701" y="2655"/>
                <a:ext cx="261"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77868" name="Rectangle 12">
                <a:extLst>
                  <a:ext uri="{FF2B5EF4-FFF2-40B4-BE49-F238E27FC236}">
                    <a16:creationId xmlns:a16="http://schemas.microsoft.com/office/drawing/2014/main" id="{60496309-0E54-4CC1-9E8D-07275E5EA9BD}"/>
                  </a:ext>
                </a:extLst>
              </p:cNvPr>
              <p:cNvSpPr>
                <a:spLocks noChangeArrowheads="1"/>
              </p:cNvSpPr>
              <p:nvPr/>
            </p:nvSpPr>
            <p:spPr bwMode="auto">
              <a:xfrm>
                <a:off x="1441" y="2655"/>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77869" name="Line 13">
                <a:extLst>
                  <a:ext uri="{FF2B5EF4-FFF2-40B4-BE49-F238E27FC236}">
                    <a16:creationId xmlns:a16="http://schemas.microsoft.com/office/drawing/2014/main" id="{08195D7C-4C94-4C70-BA5C-63F361128CB9}"/>
                  </a:ext>
                </a:extLst>
              </p:cNvPr>
              <p:cNvSpPr>
                <a:spLocks noChangeShapeType="1"/>
              </p:cNvSpPr>
              <p:nvPr/>
            </p:nvSpPr>
            <p:spPr bwMode="auto">
              <a:xfrm>
                <a:off x="3003" y="2655"/>
                <a:ext cx="0" cy="26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77870" name="Rectangle 14">
                <a:extLst>
                  <a:ext uri="{FF2B5EF4-FFF2-40B4-BE49-F238E27FC236}">
                    <a16:creationId xmlns:a16="http://schemas.microsoft.com/office/drawing/2014/main" id="{902F9DBF-095D-43FD-A9E6-C5A082D9F1BF}"/>
                  </a:ext>
                </a:extLst>
              </p:cNvPr>
              <p:cNvSpPr>
                <a:spLocks noChangeArrowheads="1"/>
              </p:cNvSpPr>
              <p:nvPr/>
            </p:nvSpPr>
            <p:spPr bwMode="auto">
              <a:xfrm>
                <a:off x="3522" y="2655"/>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latin typeface="Comic Sans MS" panose="030F0702030302020204" pitchFamily="66" charset="0"/>
                </a:endParaRPr>
              </a:p>
            </p:txBody>
          </p:sp>
          <p:sp>
            <p:nvSpPr>
              <p:cNvPr id="377871" name="Text Box 15">
                <a:extLst>
                  <a:ext uri="{FF2B5EF4-FFF2-40B4-BE49-F238E27FC236}">
                    <a16:creationId xmlns:a16="http://schemas.microsoft.com/office/drawing/2014/main" id="{0BE20306-1E74-4F48-84A0-FBB87FDA5606}"/>
                  </a:ext>
                </a:extLst>
              </p:cNvPr>
              <p:cNvSpPr txBox="1">
                <a:spLocks noChangeArrowheads="1"/>
              </p:cNvSpPr>
              <p:nvPr/>
            </p:nvSpPr>
            <p:spPr bwMode="auto">
              <a:xfrm>
                <a:off x="1486" y="2392"/>
                <a:ext cx="162"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i</a:t>
                </a:r>
              </a:p>
            </p:txBody>
          </p:sp>
          <p:sp>
            <p:nvSpPr>
              <p:cNvPr id="377872" name="Line 16">
                <a:extLst>
                  <a:ext uri="{FF2B5EF4-FFF2-40B4-BE49-F238E27FC236}">
                    <a16:creationId xmlns:a16="http://schemas.microsoft.com/office/drawing/2014/main" id="{27C64B7D-5444-4EB4-BB6B-100BB83B00E0}"/>
                  </a:ext>
                </a:extLst>
              </p:cNvPr>
              <p:cNvSpPr>
                <a:spLocks noChangeShapeType="1"/>
              </p:cNvSpPr>
              <p:nvPr/>
            </p:nvSpPr>
            <p:spPr bwMode="auto">
              <a:xfrm>
                <a:off x="1700" y="2509"/>
                <a:ext cx="152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77873" name="Text Box 17">
                <a:extLst>
                  <a:ext uri="{FF2B5EF4-FFF2-40B4-BE49-F238E27FC236}">
                    <a16:creationId xmlns:a16="http://schemas.microsoft.com/office/drawing/2014/main" id="{5B4E3A03-F101-4E5E-AC7C-DD3DDADECBB2}"/>
                  </a:ext>
                </a:extLst>
              </p:cNvPr>
              <p:cNvSpPr txBox="1">
                <a:spLocks noChangeArrowheads="1"/>
              </p:cNvSpPr>
              <p:nvPr/>
            </p:nvSpPr>
            <p:spPr bwMode="auto">
              <a:xfrm>
                <a:off x="3205" y="2388"/>
                <a:ext cx="354"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n-1</a:t>
                </a:r>
              </a:p>
            </p:txBody>
          </p:sp>
          <p:sp>
            <p:nvSpPr>
              <p:cNvPr id="377875" name="Line 19">
                <a:extLst>
                  <a:ext uri="{FF2B5EF4-FFF2-40B4-BE49-F238E27FC236}">
                    <a16:creationId xmlns:a16="http://schemas.microsoft.com/office/drawing/2014/main" id="{8D916493-2312-4E51-B0C2-7E1A5839A32F}"/>
                  </a:ext>
                </a:extLst>
              </p:cNvPr>
              <p:cNvSpPr>
                <a:spLocks noChangeShapeType="1"/>
              </p:cNvSpPr>
              <p:nvPr/>
            </p:nvSpPr>
            <p:spPr bwMode="auto">
              <a:xfrm>
                <a:off x="2030" y="3140"/>
                <a:ext cx="152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graphicFrame>
            <p:nvGraphicFramePr>
              <p:cNvPr id="377877" name="Object 21">
                <a:extLst>
                  <a:ext uri="{FF2B5EF4-FFF2-40B4-BE49-F238E27FC236}">
                    <a16:creationId xmlns:a16="http://schemas.microsoft.com/office/drawing/2014/main" id="{984C24BF-986A-474B-9244-135E994E1192}"/>
                  </a:ext>
                </a:extLst>
              </p:cNvPr>
              <p:cNvGraphicFramePr>
                <a:graphicFrameLocks noChangeAspect="1"/>
              </p:cNvGraphicFramePr>
              <p:nvPr/>
            </p:nvGraphicFramePr>
            <p:xfrm>
              <a:off x="2091" y="1585"/>
              <a:ext cx="528" cy="779"/>
            </p:xfrm>
            <a:graphic>
              <a:graphicData uri="http://schemas.openxmlformats.org/presentationml/2006/ole">
                <mc:AlternateContent xmlns:mc="http://schemas.openxmlformats.org/markup-compatibility/2006">
                  <mc:Choice xmlns:v="urn:schemas-microsoft-com:vml" Requires="v">
                    <p:oleObj spid="_x0000_s34831" name="Equation" r:id="rId6" imgW="291960" imgH="431640" progId="Equation.3">
                      <p:embed/>
                    </p:oleObj>
                  </mc:Choice>
                  <mc:Fallback>
                    <p:oleObj name="Equation" r:id="rId6" imgW="291960" imgH="431640" progId="Equation.3">
                      <p:embed/>
                      <p:pic>
                        <p:nvPicPr>
                          <p:cNvPr id="377877" name="Object 21">
                            <a:extLst>
                              <a:ext uri="{FF2B5EF4-FFF2-40B4-BE49-F238E27FC236}">
                                <a16:creationId xmlns:a16="http://schemas.microsoft.com/office/drawing/2014/main" id="{984C24BF-986A-474B-9244-135E994E11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1" y="1585"/>
                            <a:ext cx="528" cy="7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7878" name="Object 22">
                <a:extLst>
                  <a:ext uri="{FF2B5EF4-FFF2-40B4-BE49-F238E27FC236}">
                    <a16:creationId xmlns:a16="http://schemas.microsoft.com/office/drawing/2014/main" id="{09A27675-E365-47B1-A23F-362FBDC2F847}"/>
                  </a:ext>
                </a:extLst>
              </p:cNvPr>
              <p:cNvGraphicFramePr>
                <a:graphicFrameLocks noChangeAspect="1"/>
              </p:cNvGraphicFramePr>
              <p:nvPr/>
            </p:nvGraphicFramePr>
            <p:xfrm>
              <a:off x="2573" y="1574"/>
              <a:ext cx="574" cy="802"/>
            </p:xfrm>
            <a:graphic>
              <a:graphicData uri="http://schemas.openxmlformats.org/presentationml/2006/ole">
                <mc:AlternateContent xmlns:mc="http://schemas.openxmlformats.org/markup-compatibility/2006">
                  <mc:Choice xmlns:v="urn:schemas-microsoft-com:vml" Requires="v">
                    <p:oleObj spid="_x0000_s34832" name="Equation" r:id="rId8" imgW="317160" imgH="444240" progId="Equation.3">
                      <p:embed/>
                    </p:oleObj>
                  </mc:Choice>
                  <mc:Fallback>
                    <p:oleObj name="Equation" r:id="rId8" imgW="317160" imgH="444240" progId="Equation.3">
                      <p:embed/>
                      <p:pic>
                        <p:nvPicPr>
                          <p:cNvPr id="377878" name="Object 22">
                            <a:extLst>
                              <a:ext uri="{FF2B5EF4-FFF2-40B4-BE49-F238E27FC236}">
                                <a16:creationId xmlns:a16="http://schemas.microsoft.com/office/drawing/2014/main" id="{09A27675-E365-47B1-A23F-362FBDC2F84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73" y="1574"/>
                            <a:ext cx="574" cy="8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7879" name="Object 23">
                <a:extLst>
                  <a:ext uri="{FF2B5EF4-FFF2-40B4-BE49-F238E27FC236}">
                    <a16:creationId xmlns:a16="http://schemas.microsoft.com/office/drawing/2014/main" id="{52A9FCA8-266C-4FDC-AE43-5DB1AAA461F0}"/>
                  </a:ext>
                </a:extLst>
              </p:cNvPr>
              <p:cNvGraphicFramePr>
                <a:graphicFrameLocks noChangeAspect="1"/>
              </p:cNvGraphicFramePr>
              <p:nvPr/>
            </p:nvGraphicFramePr>
            <p:xfrm>
              <a:off x="3100" y="1689"/>
              <a:ext cx="641" cy="676"/>
            </p:xfrm>
            <a:graphic>
              <a:graphicData uri="http://schemas.openxmlformats.org/presentationml/2006/ole">
                <mc:AlternateContent xmlns:mc="http://schemas.openxmlformats.org/markup-compatibility/2006">
                  <mc:Choice xmlns:v="urn:schemas-microsoft-com:vml" Requires="v">
                    <p:oleObj spid="_x0000_s34833" name="Equation" r:id="rId10" imgW="228600" imgH="241200" progId="Equation.3">
                      <p:embed/>
                    </p:oleObj>
                  </mc:Choice>
                  <mc:Fallback>
                    <p:oleObj name="Equation" r:id="rId10" imgW="228600" imgH="241200" progId="Equation.3">
                      <p:embed/>
                      <p:pic>
                        <p:nvPicPr>
                          <p:cNvPr id="377879" name="Object 23">
                            <a:extLst>
                              <a:ext uri="{FF2B5EF4-FFF2-40B4-BE49-F238E27FC236}">
                                <a16:creationId xmlns:a16="http://schemas.microsoft.com/office/drawing/2014/main" id="{52A9FCA8-266C-4FDC-AE43-5DB1AAA461F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00" y="1689"/>
                            <a:ext cx="641" cy="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377880" name="Rectangle 24">
            <a:extLst>
              <a:ext uri="{FF2B5EF4-FFF2-40B4-BE49-F238E27FC236}">
                <a16:creationId xmlns:a16="http://schemas.microsoft.com/office/drawing/2014/main" id="{FDE33B31-F22C-47E6-AD8A-0B6DCE6159EF}"/>
              </a:ext>
            </a:extLst>
          </p:cNvPr>
          <p:cNvSpPr>
            <a:spLocks noChangeArrowheads="1"/>
          </p:cNvSpPr>
          <p:nvPr/>
        </p:nvSpPr>
        <p:spPr bwMode="auto">
          <a:xfrm>
            <a:off x="2144713" y="2228850"/>
            <a:ext cx="8229600"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fontAlgn="base">
              <a:spcBef>
                <a:spcPct val="20000"/>
              </a:spcBef>
              <a:spcAft>
                <a:spcPct val="0"/>
              </a:spcAft>
              <a:buChar char="»"/>
              <a:defRPr sz="1600">
                <a:solidFill>
                  <a:schemeClr val="tx1"/>
                </a:solidFill>
                <a:latin typeface="Arial" panose="020B0604020202020204" pitchFamily="34" charset="0"/>
              </a:defRPr>
            </a:lvl6pPr>
            <a:lvl7pPr marL="2971800" indent="-228600" fontAlgn="base">
              <a:spcBef>
                <a:spcPct val="20000"/>
              </a:spcBef>
              <a:spcAft>
                <a:spcPct val="0"/>
              </a:spcAft>
              <a:buChar char="»"/>
              <a:defRPr sz="1600">
                <a:solidFill>
                  <a:schemeClr val="tx1"/>
                </a:solidFill>
                <a:latin typeface="Arial" panose="020B0604020202020204" pitchFamily="34" charset="0"/>
              </a:defRPr>
            </a:lvl7pPr>
            <a:lvl8pPr marL="3429000" indent="-228600" fontAlgn="base">
              <a:spcBef>
                <a:spcPct val="20000"/>
              </a:spcBef>
              <a:spcAft>
                <a:spcPct val="0"/>
              </a:spcAft>
              <a:buChar char="»"/>
              <a:defRPr sz="1600">
                <a:solidFill>
                  <a:schemeClr val="tx1"/>
                </a:solidFill>
                <a:latin typeface="Arial" panose="020B0604020202020204" pitchFamily="34" charset="0"/>
              </a:defRPr>
            </a:lvl8pPr>
            <a:lvl9pPr marL="3886200" indent="-228600" fontAlgn="base">
              <a:spcBef>
                <a:spcPct val="20000"/>
              </a:spcBef>
              <a:spcAft>
                <a:spcPct val="0"/>
              </a:spcAft>
              <a:buChar char="»"/>
              <a:defRPr sz="1600">
                <a:solidFill>
                  <a:schemeClr val="tx1"/>
                </a:solidFill>
                <a:latin typeface="Arial" panose="020B0604020202020204" pitchFamily="34" charset="0"/>
              </a:defRPr>
            </a:lvl9pPr>
          </a:lstStyle>
          <a:p>
            <a:pPr fontAlgn="base">
              <a:spcAft>
                <a:spcPct val="0"/>
              </a:spcAft>
            </a:pPr>
            <a:r>
              <a:rPr lang="en-US" altLang="en-US">
                <a:solidFill>
                  <a:srgbClr val="333399"/>
                </a:solidFill>
              </a:rPr>
              <a:t>Total number of comparisons X performed by the algorithm:</a:t>
            </a:r>
          </a:p>
        </p:txBody>
      </p:sp>
      <p:sp>
        <p:nvSpPr>
          <p:cNvPr id="377884" name="Rectangle 28">
            <a:extLst>
              <a:ext uri="{FF2B5EF4-FFF2-40B4-BE49-F238E27FC236}">
                <a16:creationId xmlns:a16="http://schemas.microsoft.com/office/drawing/2014/main" id="{8430B7AF-F5DB-4CC6-80E9-9E9E17CCCF73}"/>
              </a:ext>
            </a:extLst>
          </p:cNvPr>
          <p:cNvSpPr>
            <a:spLocks noChangeArrowheads="1"/>
          </p:cNvSpPr>
          <p:nvPr/>
        </p:nvSpPr>
        <p:spPr bwMode="auto">
          <a:xfrm>
            <a:off x="2154238" y="1254125"/>
            <a:ext cx="5883342" cy="626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40000"/>
              </a:lnSpc>
              <a:spcBef>
                <a:spcPct val="20000"/>
              </a:spcBef>
              <a:spcAft>
                <a:spcPct val="0"/>
              </a:spcAft>
              <a:buFontTx/>
              <a:buChar char="•"/>
            </a:pPr>
            <a:r>
              <a:rPr lang="en-US" altLang="en-US" sz="2400">
                <a:solidFill>
                  <a:srgbClr val="333399"/>
                </a:solidFill>
                <a:latin typeface="Arial" panose="020B0604020202020204" pitchFamily="34" charset="0"/>
              </a:rPr>
              <a:t>  </a:t>
            </a:r>
            <a:r>
              <a:rPr lang="en-US" altLang="en-US" sz="2800">
                <a:solidFill>
                  <a:srgbClr val="333399"/>
                </a:solidFill>
                <a:latin typeface="Arial" panose="020B0604020202020204" pitchFamily="34" charset="0"/>
              </a:rPr>
              <a:t>Define X</a:t>
            </a:r>
            <a:r>
              <a:rPr lang="en-US" altLang="en-US" sz="2800" baseline="-25000">
                <a:solidFill>
                  <a:srgbClr val="333399"/>
                </a:solidFill>
                <a:latin typeface="Arial" panose="020B0604020202020204" pitchFamily="34" charset="0"/>
              </a:rPr>
              <a:t>ij</a:t>
            </a:r>
            <a:r>
              <a:rPr lang="en-US" altLang="en-US" sz="2800">
                <a:solidFill>
                  <a:srgbClr val="333399"/>
                </a:solidFill>
                <a:latin typeface="Arial" panose="020B0604020202020204" pitchFamily="34" charset="0"/>
              </a:rPr>
              <a:t> = I {z</a:t>
            </a:r>
            <a:r>
              <a:rPr lang="en-US" altLang="en-US" sz="2800" baseline="-25000">
                <a:solidFill>
                  <a:srgbClr val="333399"/>
                </a:solidFill>
                <a:latin typeface="Arial" panose="020B0604020202020204" pitchFamily="34" charset="0"/>
              </a:rPr>
              <a:t>i</a:t>
            </a:r>
            <a:r>
              <a:rPr lang="en-US" altLang="en-US" sz="2800">
                <a:solidFill>
                  <a:srgbClr val="333399"/>
                </a:solidFill>
                <a:latin typeface="Arial" panose="020B0604020202020204" pitchFamily="34" charset="0"/>
              </a:rPr>
              <a:t> is compared to z</a:t>
            </a:r>
            <a:r>
              <a:rPr lang="en-US" altLang="en-US" sz="2800" baseline="-25000">
                <a:solidFill>
                  <a:srgbClr val="333399"/>
                </a:solidFill>
                <a:latin typeface="Arial" panose="020B0604020202020204" pitchFamily="34" charset="0"/>
              </a:rPr>
              <a:t>j </a:t>
            </a:r>
            <a:r>
              <a:rPr lang="en-US" altLang="en-US" sz="2800">
                <a:solidFill>
                  <a:srgbClr val="333399"/>
                </a:solidFill>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78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80" grpId="0"/>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id="{F9CA7B3A-3DCB-49FF-9409-A327D12DEBD6}"/>
              </a:ext>
            </a:extLst>
          </p:cNvPr>
          <p:cNvSpPr>
            <a:spLocks noGrp="1"/>
          </p:cNvSpPr>
          <p:nvPr>
            <p:ph type="sldNum" sz="quarter" idx="12"/>
          </p:nvPr>
        </p:nvSpPr>
        <p:spPr/>
        <p:txBody>
          <a:bodyPr/>
          <a:lstStyle/>
          <a:p>
            <a:pPr fontAlgn="base">
              <a:spcBef>
                <a:spcPct val="0"/>
              </a:spcBef>
              <a:spcAft>
                <a:spcPct val="0"/>
              </a:spcAft>
            </a:pPr>
            <a:fld id="{6B085692-DBAD-4671-A715-1AA69D9E5DAD}" type="slidenum">
              <a:rPr lang="en-US" altLang="en-US">
                <a:solidFill>
                  <a:srgbClr val="000000"/>
                </a:solidFill>
                <a:latin typeface="Arial" panose="020B0604020202020204" pitchFamily="34" charset="0"/>
              </a:rPr>
              <a:pPr fontAlgn="base">
                <a:spcBef>
                  <a:spcPct val="0"/>
                </a:spcBef>
                <a:spcAft>
                  <a:spcPct val="0"/>
                </a:spcAft>
              </a:pPr>
              <a:t>237</a:t>
            </a:fld>
            <a:endParaRPr lang="en-US" altLang="en-US">
              <a:solidFill>
                <a:srgbClr val="000000"/>
              </a:solidFill>
              <a:latin typeface="Arial" panose="020B0604020202020204" pitchFamily="34" charset="0"/>
            </a:endParaRPr>
          </a:p>
        </p:txBody>
      </p:sp>
      <p:sp>
        <p:nvSpPr>
          <p:cNvPr id="378882" name="Rectangle 2">
            <a:extLst>
              <a:ext uri="{FF2B5EF4-FFF2-40B4-BE49-F238E27FC236}">
                <a16:creationId xmlns:a16="http://schemas.microsoft.com/office/drawing/2014/main" id="{FF9EF077-1B00-464E-A20B-2718BC94F341}"/>
              </a:ext>
            </a:extLst>
          </p:cNvPr>
          <p:cNvSpPr>
            <a:spLocks noGrp="1" noChangeArrowheads="1"/>
          </p:cNvSpPr>
          <p:nvPr>
            <p:ph type="title"/>
          </p:nvPr>
        </p:nvSpPr>
        <p:spPr/>
        <p:txBody>
          <a:bodyPr/>
          <a:lstStyle/>
          <a:p>
            <a:r>
              <a:rPr lang="en-US" altLang="en-US" sz="3600"/>
              <a:t>Expected Number of Total Comparisons in PARTITION</a:t>
            </a:r>
          </a:p>
        </p:txBody>
      </p:sp>
      <p:sp>
        <p:nvSpPr>
          <p:cNvPr id="378883" name="Rectangle 3">
            <a:extLst>
              <a:ext uri="{FF2B5EF4-FFF2-40B4-BE49-F238E27FC236}">
                <a16:creationId xmlns:a16="http://schemas.microsoft.com/office/drawing/2014/main" id="{AFC644EF-6BCF-4B47-8DCF-35CECCB780EC}"/>
              </a:ext>
            </a:extLst>
          </p:cNvPr>
          <p:cNvSpPr>
            <a:spLocks noGrp="1" noChangeArrowheads="1"/>
          </p:cNvSpPr>
          <p:nvPr>
            <p:ph type="body" idx="1"/>
          </p:nvPr>
        </p:nvSpPr>
        <p:spPr/>
        <p:txBody>
          <a:bodyPr/>
          <a:lstStyle/>
          <a:p>
            <a:r>
              <a:rPr lang="en-US" altLang="en-US"/>
              <a:t>Compute the </a:t>
            </a:r>
            <a:r>
              <a:rPr lang="en-US" altLang="en-US" b="1">
                <a:solidFill>
                  <a:srgbClr val="CC0000"/>
                </a:solidFill>
              </a:rPr>
              <a:t>expected value of X:</a:t>
            </a:r>
          </a:p>
        </p:txBody>
      </p:sp>
      <p:graphicFrame>
        <p:nvGraphicFramePr>
          <p:cNvPr id="378884" name="Object 4">
            <a:extLst>
              <a:ext uri="{FF2B5EF4-FFF2-40B4-BE49-F238E27FC236}">
                <a16:creationId xmlns:a16="http://schemas.microsoft.com/office/drawing/2014/main" id="{3CED969D-6F5F-4418-A27A-6699327D0539}"/>
              </a:ext>
            </a:extLst>
          </p:cNvPr>
          <p:cNvGraphicFramePr>
            <a:graphicFrameLocks noGrp="1" noChangeAspect="1"/>
          </p:cNvGraphicFramePr>
          <p:nvPr>
            <p:ph sz="quarter" idx="4294967295"/>
          </p:nvPr>
        </p:nvGraphicFramePr>
        <p:xfrm>
          <a:off x="2038350" y="2532063"/>
          <a:ext cx="1593850" cy="654050"/>
        </p:xfrm>
        <a:graphic>
          <a:graphicData uri="http://schemas.openxmlformats.org/presentationml/2006/ole">
            <mc:AlternateContent xmlns:mc="http://schemas.openxmlformats.org/markup-compatibility/2006">
              <mc:Choice xmlns:v="urn:schemas-microsoft-com:vml" Requires="v">
                <p:oleObj spid="_x0000_s35854" name="Equation" r:id="rId4" imgW="495000" imgH="203040" progId="Equation.3">
                  <p:embed/>
                </p:oleObj>
              </mc:Choice>
              <mc:Fallback>
                <p:oleObj name="Equation" r:id="rId4" imgW="495000" imgH="203040" progId="Equation.3">
                  <p:embed/>
                  <p:pic>
                    <p:nvPicPr>
                      <p:cNvPr id="378884" name="Object 4">
                        <a:extLst>
                          <a:ext uri="{FF2B5EF4-FFF2-40B4-BE49-F238E27FC236}">
                            <a16:creationId xmlns:a16="http://schemas.microsoft.com/office/drawing/2014/main" id="{3CED969D-6F5F-4418-A27A-6699327D05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8350" y="2532063"/>
                        <a:ext cx="1593850"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885" name="Text Box 5">
            <a:extLst>
              <a:ext uri="{FF2B5EF4-FFF2-40B4-BE49-F238E27FC236}">
                <a16:creationId xmlns:a16="http://schemas.microsoft.com/office/drawing/2014/main" id="{0DC36406-4D83-4E39-979B-0EB482090698}"/>
              </a:ext>
            </a:extLst>
          </p:cNvPr>
          <p:cNvSpPr txBox="1">
            <a:spLocks noChangeArrowheads="1"/>
          </p:cNvSpPr>
          <p:nvPr/>
        </p:nvSpPr>
        <p:spPr bwMode="auto">
          <a:xfrm>
            <a:off x="5827713" y="3394075"/>
            <a:ext cx="160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by linearity</a:t>
            </a:r>
          </a:p>
          <a:p>
            <a:pPr fontAlgn="base">
              <a:spcBef>
                <a:spcPct val="0"/>
              </a:spcBef>
              <a:spcAft>
                <a:spcPct val="0"/>
              </a:spcAft>
            </a:pPr>
            <a:r>
              <a:rPr lang="en-US" altLang="en-US">
                <a:solidFill>
                  <a:srgbClr val="000000"/>
                </a:solidFill>
                <a:latin typeface="Arial" panose="020B0604020202020204" pitchFamily="34" charset="0"/>
              </a:rPr>
              <a:t>of expectation</a:t>
            </a:r>
          </a:p>
        </p:txBody>
      </p:sp>
      <p:sp>
        <p:nvSpPr>
          <p:cNvPr id="378886" name="Text Box 6">
            <a:extLst>
              <a:ext uri="{FF2B5EF4-FFF2-40B4-BE49-F238E27FC236}">
                <a16:creationId xmlns:a16="http://schemas.microsoft.com/office/drawing/2014/main" id="{E5CB2E23-E4CE-45E8-BF15-CD8626A7FF07}"/>
              </a:ext>
            </a:extLst>
          </p:cNvPr>
          <p:cNvSpPr txBox="1">
            <a:spLocks noChangeArrowheads="1"/>
          </p:cNvSpPr>
          <p:nvPr/>
        </p:nvSpPr>
        <p:spPr bwMode="auto">
          <a:xfrm>
            <a:off x="3535363" y="4781551"/>
            <a:ext cx="35877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sz="2000">
                <a:solidFill>
                  <a:srgbClr val="000000"/>
                </a:solidFill>
                <a:latin typeface="Arial" panose="020B0604020202020204" pitchFamily="34" charset="0"/>
              </a:rPr>
              <a:t>the expectation of X</a:t>
            </a:r>
            <a:r>
              <a:rPr lang="en-US" altLang="en-US" sz="2000" baseline="-25000">
                <a:solidFill>
                  <a:srgbClr val="000000"/>
                </a:solidFill>
                <a:latin typeface="Arial" panose="020B0604020202020204" pitchFamily="34" charset="0"/>
              </a:rPr>
              <a:t>ij</a:t>
            </a:r>
            <a:r>
              <a:rPr lang="en-US" altLang="en-US" sz="2000">
                <a:solidFill>
                  <a:srgbClr val="000000"/>
                </a:solidFill>
                <a:latin typeface="Arial" panose="020B0604020202020204" pitchFamily="34" charset="0"/>
              </a:rPr>
              <a:t> is equal to the probability of the event </a:t>
            </a:r>
            <a:r>
              <a:rPr lang="en-US" altLang="en-US" sz="2000">
                <a:solidFill>
                  <a:srgbClr val="DD0111"/>
                </a:solidFill>
                <a:latin typeface="Arial" panose="020B0604020202020204" pitchFamily="34" charset="0"/>
              </a:rPr>
              <a:t>“z</a:t>
            </a:r>
            <a:r>
              <a:rPr lang="en-US" altLang="en-US" sz="2000" baseline="-25000">
                <a:solidFill>
                  <a:srgbClr val="DD0111"/>
                </a:solidFill>
                <a:latin typeface="Arial" panose="020B0604020202020204" pitchFamily="34" charset="0"/>
              </a:rPr>
              <a:t>i</a:t>
            </a:r>
            <a:r>
              <a:rPr lang="en-US" altLang="en-US" sz="2000">
                <a:solidFill>
                  <a:srgbClr val="DD0111"/>
                </a:solidFill>
                <a:latin typeface="Arial" panose="020B0604020202020204" pitchFamily="34" charset="0"/>
              </a:rPr>
              <a:t> is compared to z</a:t>
            </a:r>
            <a:r>
              <a:rPr lang="en-US" altLang="en-US" sz="2000" baseline="-25000">
                <a:solidFill>
                  <a:srgbClr val="DD0111"/>
                </a:solidFill>
                <a:latin typeface="Arial" panose="020B0604020202020204" pitchFamily="34" charset="0"/>
              </a:rPr>
              <a:t>j</a:t>
            </a:r>
            <a:r>
              <a:rPr lang="en-US" altLang="en-US" sz="2000">
                <a:solidFill>
                  <a:srgbClr val="DD0111"/>
                </a:solidFill>
                <a:latin typeface="Arial" panose="020B0604020202020204" pitchFamily="34" charset="0"/>
              </a:rPr>
              <a:t>”</a:t>
            </a:r>
          </a:p>
        </p:txBody>
      </p:sp>
      <p:graphicFrame>
        <p:nvGraphicFramePr>
          <p:cNvPr id="378887" name="Object 7">
            <a:extLst>
              <a:ext uri="{FF2B5EF4-FFF2-40B4-BE49-F238E27FC236}">
                <a16:creationId xmlns:a16="http://schemas.microsoft.com/office/drawing/2014/main" id="{245B789E-E2B8-4B94-915B-A7983044C366}"/>
              </a:ext>
            </a:extLst>
          </p:cNvPr>
          <p:cNvGraphicFramePr>
            <a:graphicFrameLocks noChangeAspect="1"/>
          </p:cNvGraphicFramePr>
          <p:nvPr/>
        </p:nvGraphicFramePr>
        <p:xfrm>
          <a:off x="3636963" y="2336801"/>
          <a:ext cx="2119312" cy="1031875"/>
        </p:xfrm>
        <a:graphic>
          <a:graphicData uri="http://schemas.openxmlformats.org/presentationml/2006/ole">
            <mc:AlternateContent xmlns:mc="http://schemas.openxmlformats.org/markup-compatibility/2006">
              <mc:Choice xmlns:v="urn:schemas-microsoft-com:vml" Requires="v">
                <p:oleObj spid="_x0000_s35855" name="Equation" r:id="rId6" imgW="990360" imgH="482400" progId="Equation.3">
                  <p:embed/>
                </p:oleObj>
              </mc:Choice>
              <mc:Fallback>
                <p:oleObj name="Equation" r:id="rId6" imgW="990360" imgH="482400" progId="Equation.3">
                  <p:embed/>
                  <p:pic>
                    <p:nvPicPr>
                      <p:cNvPr id="378887" name="Object 7">
                        <a:extLst>
                          <a:ext uri="{FF2B5EF4-FFF2-40B4-BE49-F238E27FC236}">
                            <a16:creationId xmlns:a16="http://schemas.microsoft.com/office/drawing/2014/main" id="{245B789E-E2B8-4B94-915B-A7983044C36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6963" y="2336801"/>
                        <a:ext cx="2119312"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888" name="Object 8">
            <a:extLst>
              <a:ext uri="{FF2B5EF4-FFF2-40B4-BE49-F238E27FC236}">
                <a16:creationId xmlns:a16="http://schemas.microsoft.com/office/drawing/2014/main" id="{303620C3-BDF9-4F32-AC87-2158360CA6DD}"/>
              </a:ext>
            </a:extLst>
          </p:cNvPr>
          <p:cNvGraphicFramePr>
            <a:graphicFrameLocks noChangeAspect="1"/>
          </p:cNvGraphicFramePr>
          <p:nvPr/>
        </p:nvGraphicFramePr>
        <p:xfrm>
          <a:off x="5753101" y="2378076"/>
          <a:ext cx="2098675" cy="1006475"/>
        </p:xfrm>
        <a:graphic>
          <a:graphicData uri="http://schemas.openxmlformats.org/presentationml/2006/ole">
            <mc:AlternateContent xmlns:mc="http://schemas.openxmlformats.org/markup-compatibility/2006">
              <mc:Choice xmlns:v="urn:schemas-microsoft-com:vml" Requires="v">
                <p:oleObj spid="_x0000_s35856" name="Equation" r:id="rId8" imgW="927000" imgH="444240" progId="Equation.3">
                  <p:embed/>
                </p:oleObj>
              </mc:Choice>
              <mc:Fallback>
                <p:oleObj name="Equation" r:id="rId8" imgW="927000" imgH="444240" progId="Equation.3">
                  <p:embed/>
                  <p:pic>
                    <p:nvPicPr>
                      <p:cNvPr id="378888" name="Object 8">
                        <a:extLst>
                          <a:ext uri="{FF2B5EF4-FFF2-40B4-BE49-F238E27FC236}">
                            <a16:creationId xmlns:a16="http://schemas.microsoft.com/office/drawing/2014/main" id="{303620C3-BDF9-4F32-AC87-2158360CA6D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53101" y="2378076"/>
                        <a:ext cx="20986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889" name="Object 9">
            <a:extLst>
              <a:ext uri="{FF2B5EF4-FFF2-40B4-BE49-F238E27FC236}">
                <a16:creationId xmlns:a16="http://schemas.microsoft.com/office/drawing/2014/main" id="{2DB5B093-93B6-4979-8929-6C46FE3BDC7C}"/>
              </a:ext>
            </a:extLst>
          </p:cNvPr>
          <p:cNvGraphicFramePr>
            <a:graphicFrameLocks noChangeAspect="1"/>
          </p:cNvGraphicFramePr>
          <p:nvPr/>
        </p:nvGraphicFramePr>
        <p:xfrm>
          <a:off x="3302001" y="3938589"/>
          <a:ext cx="3687763" cy="801687"/>
        </p:xfrm>
        <a:graphic>
          <a:graphicData uri="http://schemas.openxmlformats.org/presentationml/2006/ole">
            <mc:AlternateContent xmlns:mc="http://schemas.openxmlformats.org/markup-compatibility/2006">
              <mc:Choice xmlns:v="urn:schemas-microsoft-com:vml" Requires="v">
                <p:oleObj spid="_x0000_s35857" name="Equation" r:id="rId10" imgW="2044440" imgH="444240" progId="Equation.3">
                  <p:embed/>
                </p:oleObj>
              </mc:Choice>
              <mc:Fallback>
                <p:oleObj name="Equation" r:id="rId10" imgW="2044440" imgH="444240" progId="Equation.3">
                  <p:embed/>
                  <p:pic>
                    <p:nvPicPr>
                      <p:cNvPr id="378889" name="Object 9">
                        <a:extLst>
                          <a:ext uri="{FF2B5EF4-FFF2-40B4-BE49-F238E27FC236}">
                            <a16:creationId xmlns:a16="http://schemas.microsoft.com/office/drawing/2014/main" id="{2DB5B093-93B6-4979-8929-6C46FE3BDC7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02001" y="3938589"/>
                        <a:ext cx="3687763"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890" name="Text Box 10">
            <a:extLst>
              <a:ext uri="{FF2B5EF4-FFF2-40B4-BE49-F238E27FC236}">
                <a16:creationId xmlns:a16="http://schemas.microsoft.com/office/drawing/2014/main" id="{FD643F3A-AABE-47E6-9646-1BE36CF5C432}"/>
              </a:ext>
            </a:extLst>
          </p:cNvPr>
          <p:cNvSpPr txBox="1">
            <a:spLocks noChangeArrowheads="1"/>
          </p:cNvSpPr>
          <p:nvPr/>
        </p:nvSpPr>
        <p:spPr bwMode="auto">
          <a:xfrm>
            <a:off x="8232775" y="3459163"/>
            <a:ext cx="1822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DD0111"/>
                </a:solidFill>
                <a:latin typeface="Arial" panose="020B0604020202020204" pitchFamily="34" charset="0"/>
              </a:rPr>
              <a:t>indicator</a:t>
            </a:r>
          </a:p>
          <a:p>
            <a:pPr fontAlgn="base">
              <a:spcBef>
                <a:spcPct val="0"/>
              </a:spcBef>
              <a:spcAft>
                <a:spcPct val="0"/>
              </a:spcAft>
            </a:pPr>
            <a:r>
              <a:rPr lang="en-US" altLang="en-US">
                <a:solidFill>
                  <a:srgbClr val="DD0111"/>
                </a:solidFill>
                <a:latin typeface="Arial" panose="020B0604020202020204" pitchFamily="34" charset="0"/>
              </a:rPr>
              <a:t>random variable</a:t>
            </a:r>
          </a:p>
        </p:txBody>
      </p:sp>
      <p:sp>
        <p:nvSpPr>
          <p:cNvPr id="378891" name="Line 11">
            <a:extLst>
              <a:ext uri="{FF2B5EF4-FFF2-40B4-BE49-F238E27FC236}">
                <a16:creationId xmlns:a16="http://schemas.microsoft.com/office/drawing/2014/main" id="{D9B15E9D-F1F6-4B13-8251-C383860B85DE}"/>
              </a:ext>
            </a:extLst>
          </p:cNvPr>
          <p:cNvSpPr>
            <a:spLocks noChangeShapeType="1"/>
          </p:cNvSpPr>
          <p:nvPr/>
        </p:nvSpPr>
        <p:spPr bwMode="auto">
          <a:xfrm flipH="1" flipV="1">
            <a:off x="7340601" y="3125788"/>
            <a:ext cx="714375" cy="5064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88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888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7888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888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788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88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5" grpId="0"/>
      <p:bldP spid="378886" grpId="0"/>
    </p:bld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054BDF06-8A60-4718-9340-D44A0EFFC6AB}"/>
              </a:ext>
            </a:extLst>
          </p:cNvPr>
          <p:cNvSpPr>
            <a:spLocks noGrp="1"/>
          </p:cNvSpPr>
          <p:nvPr>
            <p:ph type="sldNum" sz="quarter" idx="12"/>
          </p:nvPr>
        </p:nvSpPr>
        <p:spPr/>
        <p:txBody>
          <a:bodyPr/>
          <a:lstStyle/>
          <a:p>
            <a:pPr fontAlgn="base">
              <a:spcBef>
                <a:spcPct val="0"/>
              </a:spcBef>
              <a:spcAft>
                <a:spcPct val="0"/>
              </a:spcAft>
            </a:pPr>
            <a:fld id="{5220C953-E5CC-47AD-9E53-82215B2E8CE1}" type="slidenum">
              <a:rPr lang="en-US" altLang="en-US">
                <a:solidFill>
                  <a:srgbClr val="000000"/>
                </a:solidFill>
                <a:latin typeface="Arial" panose="020B0604020202020204" pitchFamily="34" charset="0"/>
              </a:rPr>
              <a:pPr fontAlgn="base">
                <a:spcBef>
                  <a:spcPct val="0"/>
                </a:spcBef>
                <a:spcAft>
                  <a:spcPct val="0"/>
                </a:spcAft>
              </a:pPr>
              <a:t>238</a:t>
            </a:fld>
            <a:endParaRPr lang="en-US" altLang="en-US">
              <a:solidFill>
                <a:srgbClr val="000000"/>
              </a:solidFill>
              <a:latin typeface="Arial" panose="020B0604020202020204" pitchFamily="34" charset="0"/>
            </a:endParaRPr>
          </a:p>
        </p:txBody>
      </p:sp>
      <p:sp>
        <p:nvSpPr>
          <p:cNvPr id="380930" name="Rectangle 2">
            <a:extLst>
              <a:ext uri="{FF2B5EF4-FFF2-40B4-BE49-F238E27FC236}">
                <a16:creationId xmlns:a16="http://schemas.microsoft.com/office/drawing/2014/main" id="{097EDFCB-EA4E-413E-BF80-43385064F8AB}"/>
              </a:ext>
            </a:extLst>
          </p:cNvPr>
          <p:cNvSpPr>
            <a:spLocks noGrp="1" noChangeArrowheads="1"/>
          </p:cNvSpPr>
          <p:nvPr>
            <p:ph type="title"/>
          </p:nvPr>
        </p:nvSpPr>
        <p:spPr/>
        <p:txBody>
          <a:bodyPr/>
          <a:lstStyle/>
          <a:p>
            <a:r>
              <a:rPr lang="en-US" altLang="en-US" sz="3600"/>
              <a:t>Comparisons in PARTITION : Observation 1</a:t>
            </a:r>
          </a:p>
        </p:txBody>
      </p:sp>
      <p:sp>
        <p:nvSpPr>
          <p:cNvPr id="380931" name="Rectangle 3">
            <a:extLst>
              <a:ext uri="{FF2B5EF4-FFF2-40B4-BE49-F238E27FC236}">
                <a16:creationId xmlns:a16="http://schemas.microsoft.com/office/drawing/2014/main" id="{CF3710FC-485D-4394-B1B8-2E997E2ED228}"/>
              </a:ext>
            </a:extLst>
          </p:cNvPr>
          <p:cNvSpPr>
            <a:spLocks noGrp="1" noChangeArrowheads="1"/>
          </p:cNvSpPr>
          <p:nvPr>
            <p:ph type="body" idx="1"/>
          </p:nvPr>
        </p:nvSpPr>
        <p:spPr>
          <a:xfrm>
            <a:off x="1874838" y="1214439"/>
            <a:ext cx="8509000" cy="5241925"/>
          </a:xfrm>
        </p:spPr>
        <p:txBody>
          <a:bodyPr/>
          <a:lstStyle/>
          <a:p>
            <a:pPr>
              <a:lnSpc>
                <a:spcPct val="140000"/>
              </a:lnSpc>
            </a:pPr>
            <a:r>
              <a:rPr lang="en-US" altLang="en-US"/>
              <a:t>Each pair of elements is compared </a:t>
            </a:r>
            <a:r>
              <a:rPr lang="en-US" altLang="en-US" b="1"/>
              <a:t>at most once</a:t>
            </a:r>
            <a:r>
              <a:rPr lang="en-US" altLang="en-US"/>
              <a:t> during the entire execution of the algorithm</a:t>
            </a:r>
          </a:p>
          <a:p>
            <a:pPr lvl="1">
              <a:lnSpc>
                <a:spcPct val="140000"/>
              </a:lnSpc>
            </a:pPr>
            <a:r>
              <a:rPr lang="en-US" altLang="en-US"/>
              <a:t>Elements are compared only to the pivot point!</a:t>
            </a:r>
          </a:p>
          <a:p>
            <a:pPr lvl="1">
              <a:lnSpc>
                <a:spcPct val="140000"/>
              </a:lnSpc>
            </a:pPr>
            <a:r>
              <a:rPr lang="en-US" altLang="en-US"/>
              <a:t>Pivot point is excluded from future calls to PARTITION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093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093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09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a:extLst>
              <a:ext uri="{FF2B5EF4-FFF2-40B4-BE49-F238E27FC236}">
                <a16:creationId xmlns:a16="http://schemas.microsoft.com/office/drawing/2014/main" id="{F02DC6D4-21CE-4B3A-8848-E83C8D51C909}"/>
              </a:ext>
            </a:extLst>
          </p:cNvPr>
          <p:cNvSpPr>
            <a:spLocks noGrp="1"/>
          </p:cNvSpPr>
          <p:nvPr>
            <p:ph type="sldNum" sz="quarter" idx="12"/>
          </p:nvPr>
        </p:nvSpPr>
        <p:spPr/>
        <p:txBody>
          <a:bodyPr/>
          <a:lstStyle/>
          <a:p>
            <a:pPr fontAlgn="base">
              <a:spcBef>
                <a:spcPct val="0"/>
              </a:spcBef>
              <a:spcAft>
                <a:spcPct val="0"/>
              </a:spcAft>
            </a:pPr>
            <a:fld id="{2FE60280-F335-4B52-88A5-1DE9D3FEB42F}" type="slidenum">
              <a:rPr lang="en-US" altLang="en-US">
                <a:solidFill>
                  <a:srgbClr val="000000"/>
                </a:solidFill>
                <a:latin typeface="Arial" panose="020B0604020202020204" pitchFamily="34" charset="0"/>
              </a:rPr>
              <a:pPr fontAlgn="base">
                <a:spcBef>
                  <a:spcPct val="0"/>
                </a:spcBef>
                <a:spcAft>
                  <a:spcPct val="0"/>
                </a:spcAft>
              </a:pPr>
              <a:t>239</a:t>
            </a:fld>
            <a:endParaRPr lang="en-US" altLang="en-US">
              <a:solidFill>
                <a:srgbClr val="000000"/>
              </a:solidFill>
              <a:latin typeface="Arial" panose="020B0604020202020204" pitchFamily="34" charset="0"/>
            </a:endParaRPr>
          </a:p>
        </p:txBody>
      </p:sp>
      <p:sp>
        <p:nvSpPr>
          <p:cNvPr id="379906" name="Rectangle 2">
            <a:extLst>
              <a:ext uri="{FF2B5EF4-FFF2-40B4-BE49-F238E27FC236}">
                <a16:creationId xmlns:a16="http://schemas.microsoft.com/office/drawing/2014/main" id="{35AAC0B2-5224-4784-AFC4-A4CED7BCC679}"/>
              </a:ext>
            </a:extLst>
          </p:cNvPr>
          <p:cNvSpPr>
            <a:spLocks noGrp="1" noChangeArrowheads="1"/>
          </p:cNvSpPr>
          <p:nvPr>
            <p:ph type="title"/>
          </p:nvPr>
        </p:nvSpPr>
        <p:spPr/>
        <p:txBody>
          <a:bodyPr/>
          <a:lstStyle/>
          <a:p>
            <a:r>
              <a:rPr lang="en-US" altLang="en-US" sz="3600"/>
              <a:t>Comparisons in PARTITION:</a:t>
            </a:r>
            <a:br>
              <a:rPr lang="en-US" altLang="en-US" sz="3600"/>
            </a:br>
            <a:r>
              <a:rPr lang="en-US" altLang="en-US" sz="3600"/>
              <a:t>Observation 2</a:t>
            </a:r>
          </a:p>
        </p:txBody>
      </p:sp>
      <p:sp>
        <p:nvSpPr>
          <p:cNvPr id="379907" name="Rectangle 3">
            <a:extLst>
              <a:ext uri="{FF2B5EF4-FFF2-40B4-BE49-F238E27FC236}">
                <a16:creationId xmlns:a16="http://schemas.microsoft.com/office/drawing/2014/main" id="{12832337-F25B-4784-ADBA-5F5BB94B853F}"/>
              </a:ext>
            </a:extLst>
          </p:cNvPr>
          <p:cNvSpPr>
            <a:spLocks noGrp="1" noChangeArrowheads="1"/>
          </p:cNvSpPr>
          <p:nvPr>
            <p:ph type="body" idx="1"/>
          </p:nvPr>
        </p:nvSpPr>
        <p:spPr>
          <a:xfrm>
            <a:off x="2117725" y="1593851"/>
            <a:ext cx="8229600" cy="925513"/>
          </a:xfrm>
        </p:spPr>
        <p:txBody>
          <a:bodyPr/>
          <a:lstStyle/>
          <a:p>
            <a:pPr>
              <a:lnSpc>
                <a:spcPct val="90000"/>
              </a:lnSpc>
            </a:pPr>
            <a:r>
              <a:rPr lang="en-US" altLang="en-US"/>
              <a:t>Only the pivot is compared with elements in both partitions!</a:t>
            </a:r>
          </a:p>
        </p:txBody>
      </p:sp>
      <p:grpSp>
        <p:nvGrpSpPr>
          <p:cNvPr id="379934" name="Group 30">
            <a:extLst>
              <a:ext uri="{FF2B5EF4-FFF2-40B4-BE49-F238E27FC236}">
                <a16:creationId xmlns:a16="http://schemas.microsoft.com/office/drawing/2014/main" id="{27292812-2098-4BA2-A710-EF1F680D60E0}"/>
              </a:ext>
            </a:extLst>
          </p:cNvPr>
          <p:cNvGrpSpPr>
            <a:grpSpLocks/>
          </p:cNvGrpSpPr>
          <p:nvPr/>
        </p:nvGrpSpPr>
        <p:grpSpPr bwMode="auto">
          <a:xfrm>
            <a:off x="2551113" y="2909888"/>
            <a:ext cx="7396162" cy="1403350"/>
            <a:chOff x="783" y="769"/>
            <a:chExt cx="4659" cy="884"/>
          </a:xfrm>
        </p:grpSpPr>
        <p:sp>
          <p:nvSpPr>
            <p:cNvPr id="379920" name="Text Box 16">
              <a:extLst>
                <a:ext uri="{FF2B5EF4-FFF2-40B4-BE49-F238E27FC236}">
                  <a16:creationId xmlns:a16="http://schemas.microsoft.com/office/drawing/2014/main" id="{7F0314F6-A203-4EF9-B4B4-E5F0ABB86C31}"/>
                </a:ext>
              </a:extLst>
            </p:cNvPr>
            <p:cNvSpPr txBox="1">
              <a:spLocks noChangeArrowheads="1"/>
            </p:cNvSpPr>
            <p:nvPr/>
          </p:nvSpPr>
          <p:spPr bwMode="auto">
            <a:xfrm>
              <a:off x="3210" y="770"/>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1</a:t>
              </a:r>
              <a:endParaRPr lang="en-US" altLang="en-US">
                <a:solidFill>
                  <a:srgbClr val="000000"/>
                </a:solidFill>
                <a:latin typeface="Arial" panose="020B0604020202020204" pitchFamily="34" charset="0"/>
              </a:endParaRPr>
            </a:p>
          </p:txBody>
        </p:sp>
        <p:sp>
          <p:nvSpPr>
            <p:cNvPr id="379921" name="Text Box 17">
              <a:extLst>
                <a:ext uri="{FF2B5EF4-FFF2-40B4-BE49-F238E27FC236}">
                  <a16:creationId xmlns:a16="http://schemas.microsoft.com/office/drawing/2014/main" id="{85FAB2B4-9F26-413F-B0EC-89CE0ADD29EF}"/>
                </a:ext>
              </a:extLst>
            </p:cNvPr>
            <p:cNvSpPr txBox="1">
              <a:spLocks noChangeArrowheads="1"/>
            </p:cNvSpPr>
            <p:nvPr/>
          </p:nvSpPr>
          <p:spPr bwMode="auto">
            <a:xfrm>
              <a:off x="1631" y="769"/>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2</a:t>
              </a:r>
              <a:endParaRPr lang="en-US" altLang="en-US">
                <a:solidFill>
                  <a:srgbClr val="000000"/>
                </a:solidFill>
                <a:latin typeface="Arial" panose="020B0604020202020204" pitchFamily="34" charset="0"/>
              </a:endParaRPr>
            </a:p>
          </p:txBody>
        </p:sp>
        <p:sp>
          <p:nvSpPr>
            <p:cNvPr id="379922" name="Text Box 18">
              <a:extLst>
                <a:ext uri="{FF2B5EF4-FFF2-40B4-BE49-F238E27FC236}">
                  <a16:creationId xmlns:a16="http://schemas.microsoft.com/office/drawing/2014/main" id="{683AAE7D-E739-43BB-AB9B-79880C00CFC1}"/>
                </a:ext>
              </a:extLst>
            </p:cNvPr>
            <p:cNvSpPr txBox="1">
              <a:spLocks noChangeArrowheads="1"/>
            </p:cNvSpPr>
            <p:nvPr/>
          </p:nvSpPr>
          <p:spPr bwMode="auto">
            <a:xfrm>
              <a:off x="1894" y="770"/>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9</a:t>
              </a:r>
              <a:endParaRPr lang="en-US" altLang="en-US">
                <a:solidFill>
                  <a:srgbClr val="000000"/>
                </a:solidFill>
                <a:latin typeface="Arial" panose="020B0604020202020204" pitchFamily="34" charset="0"/>
              </a:endParaRPr>
            </a:p>
          </p:txBody>
        </p:sp>
        <p:sp>
          <p:nvSpPr>
            <p:cNvPr id="379923" name="Text Box 19">
              <a:extLst>
                <a:ext uri="{FF2B5EF4-FFF2-40B4-BE49-F238E27FC236}">
                  <a16:creationId xmlns:a16="http://schemas.microsoft.com/office/drawing/2014/main" id="{003CB0CD-A4CC-4BC8-A6C6-886B8206DE76}"/>
                </a:ext>
              </a:extLst>
            </p:cNvPr>
            <p:cNvSpPr txBox="1">
              <a:spLocks noChangeArrowheads="1"/>
            </p:cNvSpPr>
            <p:nvPr/>
          </p:nvSpPr>
          <p:spPr bwMode="auto">
            <a:xfrm>
              <a:off x="2157" y="770"/>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8</a:t>
              </a:r>
              <a:endParaRPr lang="en-US" altLang="en-US">
                <a:solidFill>
                  <a:srgbClr val="000000"/>
                </a:solidFill>
                <a:latin typeface="Arial" panose="020B0604020202020204" pitchFamily="34" charset="0"/>
              </a:endParaRPr>
            </a:p>
          </p:txBody>
        </p:sp>
        <p:sp>
          <p:nvSpPr>
            <p:cNvPr id="379924" name="Text Box 20">
              <a:extLst>
                <a:ext uri="{FF2B5EF4-FFF2-40B4-BE49-F238E27FC236}">
                  <a16:creationId xmlns:a16="http://schemas.microsoft.com/office/drawing/2014/main" id="{7D334692-3085-4FBC-AE6B-8F9D4E58C726}"/>
                </a:ext>
              </a:extLst>
            </p:cNvPr>
            <p:cNvSpPr txBox="1">
              <a:spLocks noChangeArrowheads="1"/>
            </p:cNvSpPr>
            <p:nvPr/>
          </p:nvSpPr>
          <p:spPr bwMode="auto">
            <a:xfrm>
              <a:off x="2683" y="770"/>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5</a:t>
              </a:r>
              <a:endParaRPr lang="en-US" altLang="en-US">
                <a:solidFill>
                  <a:srgbClr val="000000"/>
                </a:solidFill>
                <a:latin typeface="Arial" panose="020B0604020202020204" pitchFamily="34" charset="0"/>
              </a:endParaRPr>
            </a:p>
          </p:txBody>
        </p:sp>
        <p:sp>
          <p:nvSpPr>
            <p:cNvPr id="379925" name="Text Box 21">
              <a:extLst>
                <a:ext uri="{FF2B5EF4-FFF2-40B4-BE49-F238E27FC236}">
                  <a16:creationId xmlns:a16="http://schemas.microsoft.com/office/drawing/2014/main" id="{30BA2CA6-D79B-4CA2-921E-8931FA71F8B2}"/>
                </a:ext>
              </a:extLst>
            </p:cNvPr>
            <p:cNvSpPr txBox="1">
              <a:spLocks noChangeArrowheads="1"/>
            </p:cNvSpPr>
            <p:nvPr/>
          </p:nvSpPr>
          <p:spPr bwMode="auto">
            <a:xfrm>
              <a:off x="2420" y="769"/>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3</a:t>
              </a:r>
              <a:endParaRPr lang="en-US" altLang="en-US">
                <a:solidFill>
                  <a:srgbClr val="000000"/>
                </a:solidFill>
                <a:latin typeface="Arial" panose="020B0604020202020204" pitchFamily="34" charset="0"/>
              </a:endParaRPr>
            </a:p>
          </p:txBody>
        </p:sp>
        <p:sp>
          <p:nvSpPr>
            <p:cNvPr id="379926" name="Text Box 22">
              <a:extLst>
                <a:ext uri="{FF2B5EF4-FFF2-40B4-BE49-F238E27FC236}">
                  <a16:creationId xmlns:a16="http://schemas.microsoft.com/office/drawing/2014/main" id="{1047F4DB-648F-4283-8996-E3010C08F162}"/>
                </a:ext>
              </a:extLst>
            </p:cNvPr>
            <p:cNvSpPr txBox="1">
              <a:spLocks noChangeArrowheads="1"/>
            </p:cNvSpPr>
            <p:nvPr/>
          </p:nvSpPr>
          <p:spPr bwMode="auto">
            <a:xfrm>
              <a:off x="2947" y="770"/>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4</a:t>
              </a:r>
              <a:endParaRPr lang="en-US" altLang="en-US">
                <a:solidFill>
                  <a:srgbClr val="000000"/>
                </a:solidFill>
                <a:latin typeface="Arial" panose="020B0604020202020204" pitchFamily="34" charset="0"/>
              </a:endParaRPr>
            </a:p>
          </p:txBody>
        </p:sp>
        <p:sp>
          <p:nvSpPr>
            <p:cNvPr id="379927" name="Text Box 23">
              <a:extLst>
                <a:ext uri="{FF2B5EF4-FFF2-40B4-BE49-F238E27FC236}">
                  <a16:creationId xmlns:a16="http://schemas.microsoft.com/office/drawing/2014/main" id="{1D7776E8-5B54-4C57-9EF0-FB1A75062C1A}"/>
                </a:ext>
              </a:extLst>
            </p:cNvPr>
            <p:cNvSpPr txBox="1">
              <a:spLocks noChangeArrowheads="1"/>
            </p:cNvSpPr>
            <p:nvPr/>
          </p:nvSpPr>
          <p:spPr bwMode="auto">
            <a:xfrm>
              <a:off x="3473" y="770"/>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6</a:t>
              </a:r>
              <a:endParaRPr lang="en-US" altLang="en-US">
                <a:solidFill>
                  <a:srgbClr val="000000"/>
                </a:solidFill>
                <a:latin typeface="Arial" panose="020B0604020202020204" pitchFamily="34" charset="0"/>
              </a:endParaRPr>
            </a:p>
          </p:txBody>
        </p:sp>
        <p:sp>
          <p:nvSpPr>
            <p:cNvPr id="379928" name="Text Box 24">
              <a:extLst>
                <a:ext uri="{FF2B5EF4-FFF2-40B4-BE49-F238E27FC236}">
                  <a16:creationId xmlns:a16="http://schemas.microsoft.com/office/drawing/2014/main" id="{BB88A254-0EEE-4880-8BB5-53391B096654}"/>
                </a:ext>
              </a:extLst>
            </p:cNvPr>
            <p:cNvSpPr txBox="1">
              <a:spLocks noChangeArrowheads="1"/>
            </p:cNvSpPr>
            <p:nvPr/>
          </p:nvSpPr>
          <p:spPr bwMode="auto">
            <a:xfrm>
              <a:off x="3680" y="770"/>
              <a:ext cx="29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10</a:t>
              </a:r>
              <a:endParaRPr lang="en-US" altLang="en-US">
                <a:solidFill>
                  <a:srgbClr val="000000"/>
                </a:solidFill>
                <a:latin typeface="Arial" panose="020B0604020202020204" pitchFamily="34" charset="0"/>
              </a:endParaRPr>
            </a:p>
          </p:txBody>
        </p:sp>
        <p:sp>
          <p:nvSpPr>
            <p:cNvPr id="379929" name="Text Box 25">
              <a:extLst>
                <a:ext uri="{FF2B5EF4-FFF2-40B4-BE49-F238E27FC236}">
                  <a16:creationId xmlns:a16="http://schemas.microsoft.com/office/drawing/2014/main" id="{8C4947B6-C230-4AB0-BEAE-CC17021B40AC}"/>
                </a:ext>
              </a:extLst>
            </p:cNvPr>
            <p:cNvSpPr txBox="1">
              <a:spLocks noChangeArrowheads="1"/>
            </p:cNvSpPr>
            <p:nvPr/>
          </p:nvSpPr>
          <p:spPr bwMode="auto">
            <a:xfrm>
              <a:off x="4000" y="769"/>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7</a:t>
              </a:r>
              <a:endParaRPr lang="en-US" altLang="en-US">
                <a:solidFill>
                  <a:srgbClr val="000000"/>
                </a:solidFill>
                <a:latin typeface="Arial" panose="020B0604020202020204" pitchFamily="34" charset="0"/>
              </a:endParaRPr>
            </a:p>
          </p:txBody>
        </p:sp>
        <p:grpSp>
          <p:nvGrpSpPr>
            <p:cNvPr id="379933" name="Group 29">
              <a:extLst>
                <a:ext uri="{FF2B5EF4-FFF2-40B4-BE49-F238E27FC236}">
                  <a16:creationId xmlns:a16="http://schemas.microsoft.com/office/drawing/2014/main" id="{71DFF39B-1995-4501-8EDB-C65FBD9AC928}"/>
                </a:ext>
              </a:extLst>
            </p:cNvPr>
            <p:cNvGrpSpPr>
              <a:grpSpLocks/>
            </p:cNvGrpSpPr>
            <p:nvPr/>
          </p:nvGrpSpPr>
          <p:grpSpPr bwMode="auto">
            <a:xfrm>
              <a:off x="783" y="940"/>
              <a:ext cx="4659" cy="713"/>
              <a:chOff x="783" y="940"/>
              <a:chExt cx="4659" cy="713"/>
            </a:xfrm>
          </p:grpSpPr>
          <p:sp>
            <p:nvSpPr>
              <p:cNvPr id="379908" name="Rectangle 4">
                <a:extLst>
                  <a:ext uri="{FF2B5EF4-FFF2-40B4-BE49-F238E27FC236}">
                    <a16:creationId xmlns:a16="http://schemas.microsoft.com/office/drawing/2014/main" id="{45F0294F-14DE-43DD-AFD2-03BCFEFDD697}"/>
                  </a:ext>
                </a:extLst>
              </p:cNvPr>
              <p:cNvSpPr>
                <a:spLocks noChangeArrowheads="1"/>
              </p:cNvSpPr>
              <p:nvPr/>
            </p:nvSpPr>
            <p:spPr bwMode="auto">
              <a:xfrm>
                <a:off x="3709" y="1007"/>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400">
                    <a:solidFill>
                      <a:srgbClr val="333399"/>
                    </a:solidFill>
                  </a:rPr>
                  <a:t>10</a:t>
                </a:r>
              </a:p>
            </p:txBody>
          </p:sp>
          <p:sp>
            <p:nvSpPr>
              <p:cNvPr id="379909" name="Rectangle 5">
                <a:extLst>
                  <a:ext uri="{FF2B5EF4-FFF2-40B4-BE49-F238E27FC236}">
                    <a16:creationId xmlns:a16="http://schemas.microsoft.com/office/drawing/2014/main" id="{04285C3B-EAC7-4472-977B-1E51A8B17982}"/>
                  </a:ext>
                </a:extLst>
              </p:cNvPr>
              <p:cNvSpPr>
                <a:spLocks noChangeArrowheads="1"/>
              </p:cNvSpPr>
              <p:nvPr/>
            </p:nvSpPr>
            <p:spPr bwMode="auto">
              <a:xfrm>
                <a:off x="3448" y="1007"/>
                <a:ext cx="261"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6</a:t>
                </a:r>
              </a:p>
            </p:txBody>
          </p:sp>
          <p:sp>
            <p:nvSpPr>
              <p:cNvPr id="379910" name="Rectangle 6">
                <a:extLst>
                  <a:ext uri="{FF2B5EF4-FFF2-40B4-BE49-F238E27FC236}">
                    <a16:creationId xmlns:a16="http://schemas.microsoft.com/office/drawing/2014/main" id="{92CA4A6A-9BB0-4C76-B40A-2E9188F8CAA0}"/>
                  </a:ext>
                </a:extLst>
              </p:cNvPr>
              <p:cNvSpPr>
                <a:spLocks noChangeArrowheads="1"/>
              </p:cNvSpPr>
              <p:nvPr/>
            </p:nvSpPr>
            <p:spPr bwMode="auto">
              <a:xfrm>
                <a:off x="3188" y="1007"/>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1</a:t>
                </a:r>
              </a:p>
            </p:txBody>
          </p:sp>
          <p:sp>
            <p:nvSpPr>
              <p:cNvPr id="379911" name="Rectangle 7">
                <a:extLst>
                  <a:ext uri="{FF2B5EF4-FFF2-40B4-BE49-F238E27FC236}">
                    <a16:creationId xmlns:a16="http://schemas.microsoft.com/office/drawing/2014/main" id="{6B4619CF-B57E-475F-8584-33C7B8F081F5}"/>
                  </a:ext>
                </a:extLst>
              </p:cNvPr>
              <p:cNvSpPr>
                <a:spLocks noChangeArrowheads="1"/>
              </p:cNvSpPr>
              <p:nvPr/>
            </p:nvSpPr>
            <p:spPr bwMode="auto">
              <a:xfrm>
                <a:off x="2928" y="1007"/>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4</a:t>
                </a:r>
              </a:p>
            </p:txBody>
          </p:sp>
          <p:sp>
            <p:nvSpPr>
              <p:cNvPr id="379912" name="Rectangle 8">
                <a:extLst>
                  <a:ext uri="{FF2B5EF4-FFF2-40B4-BE49-F238E27FC236}">
                    <a16:creationId xmlns:a16="http://schemas.microsoft.com/office/drawing/2014/main" id="{6F576DE5-E9DF-4C51-9CE3-A307A8D5DBB1}"/>
                  </a:ext>
                </a:extLst>
              </p:cNvPr>
              <p:cNvSpPr>
                <a:spLocks noChangeArrowheads="1"/>
              </p:cNvSpPr>
              <p:nvPr/>
            </p:nvSpPr>
            <p:spPr bwMode="auto">
              <a:xfrm>
                <a:off x="2667" y="1007"/>
                <a:ext cx="261"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5</a:t>
                </a:r>
              </a:p>
            </p:txBody>
          </p:sp>
          <p:sp>
            <p:nvSpPr>
              <p:cNvPr id="379913" name="Rectangle 9">
                <a:extLst>
                  <a:ext uri="{FF2B5EF4-FFF2-40B4-BE49-F238E27FC236}">
                    <a16:creationId xmlns:a16="http://schemas.microsoft.com/office/drawing/2014/main" id="{9508B2B2-68B3-4BE8-801C-F209A9B484C7}"/>
                  </a:ext>
                </a:extLst>
              </p:cNvPr>
              <p:cNvSpPr>
                <a:spLocks noChangeArrowheads="1"/>
              </p:cNvSpPr>
              <p:nvPr/>
            </p:nvSpPr>
            <p:spPr bwMode="auto">
              <a:xfrm>
                <a:off x="2407" y="1007"/>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3</a:t>
                </a:r>
              </a:p>
            </p:txBody>
          </p:sp>
          <p:sp>
            <p:nvSpPr>
              <p:cNvPr id="379914" name="Rectangle 10">
                <a:extLst>
                  <a:ext uri="{FF2B5EF4-FFF2-40B4-BE49-F238E27FC236}">
                    <a16:creationId xmlns:a16="http://schemas.microsoft.com/office/drawing/2014/main" id="{57326AD4-5E85-4561-9C1B-35AE122B530E}"/>
                  </a:ext>
                </a:extLst>
              </p:cNvPr>
              <p:cNvSpPr>
                <a:spLocks noChangeArrowheads="1"/>
              </p:cNvSpPr>
              <p:nvPr/>
            </p:nvSpPr>
            <p:spPr bwMode="auto">
              <a:xfrm>
                <a:off x="2146" y="1007"/>
                <a:ext cx="261"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8</a:t>
                </a:r>
              </a:p>
            </p:txBody>
          </p:sp>
          <p:sp>
            <p:nvSpPr>
              <p:cNvPr id="379915" name="Rectangle 11">
                <a:extLst>
                  <a:ext uri="{FF2B5EF4-FFF2-40B4-BE49-F238E27FC236}">
                    <a16:creationId xmlns:a16="http://schemas.microsoft.com/office/drawing/2014/main" id="{ECBBC81D-1785-4788-9F89-AA58F8EB85A5}"/>
                  </a:ext>
                </a:extLst>
              </p:cNvPr>
              <p:cNvSpPr>
                <a:spLocks noChangeArrowheads="1"/>
              </p:cNvSpPr>
              <p:nvPr/>
            </p:nvSpPr>
            <p:spPr bwMode="auto">
              <a:xfrm>
                <a:off x="1886" y="1007"/>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9</a:t>
                </a:r>
              </a:p>
            </p:txBody>
          </p:sp>
          <p:sp>
            <p:nvSpPr>
              <p:cNvPr id="379916" name="Line 12">
                <a:extLst>
                  <a:ext uri="{FF2B5EF4-FFF2-40B4-BE49-F238E27FC236}">
                    <a16:creationId xmlns:a16="http://schemas.microsoft.com/office/drawing/2014/main" id="{705549D3-3347-4482-82D3-F1F649F56F57}"/>
                  </a:ext>
                </a:extLst>
              </p:cNvPr>
              <p:cNvSpPr>
                <a:spLocks noChangeShapeType="1"/>
              </p:cNvSpPr>
              <p:nvPr/>
            </p:nvSpPr>
            <p:spPr bwMode="auto">
              <a:xfrm>
                <a:off x="3448" y="1007"/>
                <a:ext cx="1" cy="26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79917" name="Rectangle 13">
                <a:extLst>
                  <a:ext uri="{FF2B5EF4-FFF2-40B4-BE49-F238E27FC236}">
                    <a16:creationId xmlns:a16="http://schemas.microsoft.com/office/drawing/2014/main" id="{04C7BB42-678D-4870-BBF6-570F32E90054}"/>
                  </a:ext>
                </a:extLst>
              </p:cNvPr>
              <p:cNvSpPr>
                <a:spLocks noChangeArrowheads="1"/>
              </p:cNvSpPr>
              <p:nvPr/>
            </p:nvSpPr>
            <p:spPr bwMode="auto">
              <a:xfrm>
                <a:off x="3967" y="1007"/>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latin typeface="Comic Sans MS" panose="030F0702030302020204" pitchFamily="66" charset="0"/>
                  </a:rPr>
                  <a:t>7</a:t>
                </a:r>
              </a:p>
            </p:txBody>
          </p:sp>
          <p:sp>
            <p:nvSpPr>
              <p:cNvPr id="379918" name="Line 14">
                <a:extLst>
                  <a:ext uri="{FF2B5EF4-FFF2-40B4-BE49-F238E27FC236}">
                    <a16:creationId xmlns:a16="http://schemas.microsoft.com/office/drawing/2014/main" id="{09D0A623-5D4E-40FF-8F4F-A5C2A2519AA3}"/>
                  </a:ext>
                </a:extLst>
              </p:cNvPr>
              <p:cNvSpPr>
                <a:spLocks noChangeShapeType="1"/>
              </p:cNvSpPr>
              <p:nvPr/>
            </p:nvSpPr>
            <p:spPr bwMode="auto">
              <a:xfrm>
                <a:off x="3969" y="940"/>
                <a:ext cx="1" cy="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79919" name="Rectangle 15">
                <a:extLst>
                  <a:ext uri="{FF2B5EF4-FFF2-40B4-BE49-F238E27FC236}">
                    <a16:creationId xmlns:a16="http://schemas.microsoft.com/office/drawing/2014/main" id="{E1D80413-A030-4308-A5C4-F7A7E7C444A0}"/>
                  </a:ext>
                </a:extLst>
              </p:cNvPr>
              <p:cNvSpPr>
                <a:spLocks noChangeArrowheads="1"/>
              </p:cNvSpPr>
              <p:nvPr/>
            </p:nvSpPr>
            <p:spPr bwMode="auto">
              <a:xfrm>
                <a:off x="1625" y="1007"/>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2</a:t>
                </a:r>
              </a:p>
            </p:txBody>
          </p:sp>
          <p:sp>
            <p:nvSpPr>
              <p:cNvPr id="379930" name="Text Box 26">
                <a:extLst>
                  <a:ext uri="{FF2B5EF4-FFF2-40B4-BE49-F238E27FC236}">
                    <a16:creationId xmlns:a16="http://schemas.microsoft.com/office/drawing/2014/main" id="{EB0BC3B4-3258-4A23-9B68-C660160CEE81}"/>
                  </a:ext>
                </a:extLst>
              </p:cNvPr>
              <p:cNvSpPr txBox="1">
                <a:spLocks noChangeArrowheads="1"/>
              </p:cNvSpPr>
              <p:nvPr/>
            </p:nvSpPr>
            <p:spPr bwMode="auto">
              <a:xfrm>
                <a:off x="783" y="1326"/>
                <a:ext cx="2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sz="2800">
                    <a:solidFill>
                      <a:srgbClr val="000000"/>
                    </a:solidFill>
                    <a:latin typeface="Arial" panose="020B0604020202020204" pitchFamily="34" charset="0"/>
                  </a:rPr>
                  <a:t>Z</a:t>
                </a:r>
                <a:r>
                  <a:rPr lang="en-US" altLang="en-US" sz="2800" baseline="-25000">
                    <a:solidFill>
                      <a:srgbClr val="000000"/>
                    </a:solidFill>
                    <a:latin typeface="Arial" panose="020B0604020202020204" pitchFamily="34" charset="0"/>
                  </a:rPr>
                  <a:t>1,6</a:t>
                </a:r>
                <a:r>
                  <a:rPr lang="en-US" altLang="en-US" sz="2800">
                    <a:solidFill>
                      <a:srgbClr val="000000"/>
                    </a:solidFill>
                    <a:latin typeface="Arial" panose="020B0604020202020204" pitchFamily="34" charset="0"/>
                  </a:rPr>
                  <a:t>= {1, 2, 3, 4, 5, 6}</a:t>
                </a:r>
              </a:p>
            </p:txBody>
          </p:sp>
          <p:sp>
            <p:nvSpPr>
              <p:cNvPr id="379931" name="Text Box 27">
                <a:extLst>
                  <a:ext uri="{FF2B5EF4-FFF2-40B4-BE49-F238E27FC236}">
                    <a16:creationId xmlns:a16="http://schemas.microsoft.com/office/drawing/2014/main" id="{3B21C1F7-4876-4BD1-8841-A2EF43137370}"/>
                  </a:ext>
                </a:extLst>
              </p:cNvPr>
              <p:cNvSpPr txBox="1">
                <a:spLocks noChangeArrowheads="1"/>
              </p:cNvSpPr>
              <p:nvPr/>
            </p:nvSpPr>
            <p:spPr bwMode="auto">
              <a:xfrm>
                <a:off x="3824" y="1326"/>
                <a:ext cx="16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800">
                    <a:solidFill>
                      <a:srgbClr val="000000"/>
                    </a:solidFill>
                    <a:latin typeface="Arial" panose="020B0604020202020204" pitchFamily="34" charset="0"/>
                  </a:rPr>
                  <a:t>Z</a:t>
                </a:r>
                <a:r>
                  <a:rPr lang="en-US" altLang="en-US" sz="2800" baseline="-25000">
                    <a:solidFill>
                      <a:srgbClr val="000000"/>
                    </a:solidFill>
                    <a:latin typeface="Arial" panose="020B0604020202020204" pitchFamily="34" charset="0"/>
                  </a:rPr>
                  <a:t>8,9</a:t>
                </a:r>
                <a:r>
                  <a:rPr lang="en-US" altLang="en-US" sz="2800">
                    <a:solidFill>
                      <a:srgbClr val="000000"/>
                    </a:solidFill>
                    <a:latin typeface="Arial" panose="020B0604020202020204" pitchFamily="34" charset="0"/>
                  </a:rPr>
                  <a:t> = {8, 9, 10}</a:t>
                </a:r>
              </a:p>
            </p:txBody>
          </p:sp>
          <p:sp>
            <p:nvSpPr>
              <p:cNvPr id="379932" name="Text Box 28">
                <a:extLst>
                  <a:ext uri="{FF2B5EF4-FFF2-40B4-BE49-F238E27FC236}">
                    <a16:creationId xmlns:a16="http://schemas.microsoft.com/office/drawing/2014/main" id="{E206ECE9-12AA-4B4A-B90F-B0D36F539466}"/>
                  </a:ext>
                </a:extLst>
              </p:cNvPr>
              <p:cNvSpPr txBox="1">
                <a:spLocks noChangeArrowheads="1"/>
              </p:cNvSpPr>
              <p:nvPr/>
            </p:nvSpPr>
            <p:spPr bwMode="auto">
              <a:xfrm>
                <a:off x="3064" y="1326"/>
                <a:ext cx="3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800">
                    <a:solidFill>
                      <a:srgbClr val="000000"/>
                    </a:solidFill>
                    <a:latin typeface="Arial" panose="020B0604020202020204" pitchFamily="34" charset="0"/>
                  </a:rPr>
                  <a:t>{7}</a:t>
                </a:r>
              </a:p>
            </p:txBody>
          </p:sp>
        </p:grpSp>
      </p:grpSp>
      <p:sp>
        <p:nvSpPr>
          <p:cNvPr id="379935" name="Text Box 31">
            <a:extLst>
              <a:ext uri="{FF2B5EF4-FFF2-40B4-BE49-F238E27FC236}">
                <a16:creationId xmlns:a16="http://schemas.microsoft.com/office/drawing/2014/main" id="{6A7C8AF3-95FE-4C93-907C-F407C211E3A5}"/>
              </a:ext>
            </a:extLst>
          </p:cNvPr>
          <p:cNvSpPr txBox="1">
            <a:spLocks noChangeArrowheads="1"/>
          </p:cNvSpPr>
          <p:nvPr/>
        </p:nvSpPr>
        <p:spPr bwMode="auto">
          <a:xfrm>
            <a:off x="6186488" y="4337051"/>
            <a:ext cx="666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pivot</a:t>
            </a:r>
          </a:p>
        </p:txBody>
      </p:sp>
      <p:sp>
        <p:nvSpPr>
          <p:cNvPr id="379937" name="Text Box 33">
            <a:extLst>
              <a:ext uri="{FF2B5EF4-FFF2-40B4-BE49-F238E27FC236}">
                <a16:creationId xmlns:a16="http://schemas.microsoft.com/office/drawing/2014/main" id="{80E46762-CE36-4FEE-9E9C-4F7DB9743BA4}"/>
              </a:ext>
            </a:extLst>
          </p:cNvPr>
          <p:cNvSpPr txBox="1">
            <a:spLocks noChangeArrowheads="1"/>
          </p:cNvSpPr>
          <p:nvPr/>
        </p:nvSpPr>
        <p:spPr bwMode="auto">
          <a:xfrm>
            <a:off x="3303589" y="5554664"/>
            <a:ext cx="533113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400">
                <a:solidFill>
                  <a:srgbClr val="000000"/>
                </a:solidFill>
                <a:latin typeface="Arial" panose="020B0604020202020204" pitchFamily="34" charset="0"/>
              </a:rPr>
              <a:t>Elements between different partitions </a:t>
            </a:r>
          </a:p>
          <a:p>
            <a:pPr fontAlgn="base">
              <a:spcBef>
                <a:spcPct val="0"/>
              </a:spcBef>
              <a:spcAft>
                <a:spcPct val="0"/>
              </a:spcAft>
            </a:pPr>
            <a:r>
              <a:rPr lang="en-US" altLang="en-US" sz="2400">
                <a:solidFill>
                  <a:srgbClr val="000000"/>
                </a:solidFill>
                <a:latin typeface="Arial" panose="020B0604020202020204" pitchFamily="34" charset="0"/>
              </a:rPr>
              <a:t>are </a:t>
            </a:r>
            <a:r>
              <a:rPr lang="en-US" altLang="en-US" sz="2400" u="sng">
                <a:solidFill>
                  <a:srgbClr val="000000"/>
                </a:solidFill>
                <a:latin typeface="Arial" panose="020B0604020202020204" pitchFamily="34" charset="0"/>
              </a:rPr>
              <a:t>never</a:t>
            </a:r>
            <a:r>
              <a:rPr lang="en-US" altLang="en-US" sz="2400">
                <a:solidFill>
                  <a:srgbClr val="000000"/>
                </a:solidFill>
                <a:latin typeface="Arial" panose="020B0604020202020204" pitchFamily="34" charset="0"/>
              </a:rPr>
              <a:t> compared!</a:t>
            </a:r>
          </a:p>
        </p:txBody>
      </p:sp>
      <p:sp>
        <p:nvSpPr>
          <p:cNvPr id="379938" name="Line 34">
            <a:extLst>
              <a:ext uri="{FF2B5EF4-FFF2-40B4-BE49-F238E27FC236}">
                <a16:creationId xmlns:a16="http://schemas.microsoft.com/office/drawing/2014/main" id="{D3B7A4A1-4735-4C10-B606-DBFDE055B218}"/>
              </a:ext>
            </a:extLst>
          </p:cNvPr>
          <p:cNvSpPr>
            <a:spLocks noChangeShapeType="1"/>
          </p:cNvSpPr>
          <p:nvPr/>
        </p:nvSpPr>
        <p:spPr bwMode="auto">
          <a:xfrm flipH="1" flipV="1">
            <a:off x="5024439" y="4371976"/>
            <a:ext cx="619125" cy="8620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79939" name="Line 35">
            <a:extLst>
              <a:ext uri="{FF2B5EF4-FFF2-40B4-BE49-F238E27FC236}">
                <a16:creationId xmlns:a16="http://schemas.microsoft.com/office/drawing/2014/main" id="{639A1C36-8CBA-4E97-AE0B-DC8B668FC399}"/>
              </a:ext>
            </a:extLst>
          </p:cNvPr>
          <p:cNvSpPr>
            <a:spLocks noChangeShapeType="1"/>
          </p:cNvSpPr>
          <p:nvPr/>
        </p:nvSpPr>
        <p:spPr bwMode="auto">
          <a:xfrm flipV="1">
            <a:off x="6645276" y="4344989"/>
            <a:ext cx="2168525" cy="9667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7E83E8A-3143-40C8-9CBB-A05CA8657261}"/>
              </a:ext>
            </a:extLst>
          </p:cNvPr>
          <p:cNvSpPr>
            <a:spLocks noGrp="1" noChangeArrowheads="1"/>
          </p:cNvSpPr>
          <p:nvPr>
            <p:ph type="title"/>
          </p:nvPr>
        </p:nvSpPr>
        <p:spPr/>
        <p:txBody>
          <a:bodyPr/>
          <a:lstStyle/>
          <a:p>
            <a:r>
              <a:rPr lang="en-US" altLang="ti-ET"/>
              <a:t>Partitioning at various levels</a:t>
            </a:r>
          </a:p>
        </p:txBody>
      </p:sp>
      <p:grpSp>
        <p:nvGrpSpPr>
          <p:cNvPr id="22629" name="Group 101">
            <a:extLst>
              <a:ext uri="{FF2B5EF4-FFF2-40B4-BE49-F238E27FC236}">
                <a16:creationId xmlns:a16="http://schemas.microsoft.com/office/drawing/2014/main" id="{CD2CF4FD-4759-4D6D-A085-40E9A1F7FFDF}"/>
              </a:ext>
            </a:extLst>
          </p:cNvPr>
          <p:cNvGrpSpPr>
            <a:grpSpLocks/>
          </p:cNvGrpSpPr>
          <p:nvPr/>
        </p:nvGrpSpPr>
        <p:grpSpPr bwMode="auto">
          <a:xfrm>
            <a:off x="2362200" y="2057400"/>
            <a:ext cx="7315200" cy="304800"/>
            <a:chOff x="528" y="1296"/>
            <a:chExt cx="4608" cy="192"/>
          </a:xfrm>
        </p:grpSpPr>
        <p:sp>
          <p:nvSpPr>
            <p:cNvPr id="22533" name="Rectangle 5">
              <a:extLst>
                <a:ext uri="{FF2B5EF4-FFF2-40B4-BE49-F238E27FC236}">
                  <a16:creationId xmlns:a16="http://schemas.microsoft.com/office/drawing/2014/main" id="{E6902F26-E77A-4D47-AEB8-638D2C35EDB1}"/>
                </a:ext>
              </a:extLst>
            </p:cNvPr>
            <p:cNvSpPr>
              <a:spLocks noChangeArrowheads="1"/>
            </p:cNvSpPr>
            <p:nvPr/>
          </p:nvSpPr>
          <p:spPr bwMode="auto">
            <a:xfrm>
              <a:off x="528"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34" name="Rectangle 6">
              <a:extLst>
                <a:ext uri="{FF2B5EF4-FFF2-40B4-BE49-F238E27FC236}">
                  <a16:creationId xmlns:a16="http://schemas.microsoft.com/office/drawing/2014/main" id="{55F26E6D-82E8-449C-8B68-337A9F486D74}"/>
                </a:ext>
              </a:extLst>
            </p:cNvPr>
            <p:cNvSpPr>
              <a:spLocks noChangeArrowheads="1"/>
            </p:cNvSpPr>
            <p:nvPr/>
          </p:nvSpPr>
          <p:spPr bwMode="auto">
            <a:xfrm>
              <a:off x="720"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35" name="Rectangle 7">
              <a:extLst>
                <a:ext uri="{FF2B5EF4-FFF2-40B4-BE49-F238E27FC236}">
                  <a16:creationId xmlns:a16="http://schemas.microsoft.com/office/drawing/2014/main" id="{CEEB28CC-08EE-4C20-9241-EBE951E8A9D2}"/>
                </a:ext>
              </a:extLst>
            </p:cNvPr>
            <p:cNvSpPr>
              <a:spLocks noChangeArrowheads="1"/>
            </p:cNvSpPr>
            <p:nvPr/>
          </p:nvSpPr>
          <p:spPr bwMode="auto">
            <a:xfrm>
              <a:off x="912"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36" name="Rectangle 8">
              <a:extLst>
                <a:ext uri="{FF2B5EF4-FFF2-40B4-BE49-F238E27FC236}">
                  <a16:creationId xmlns:a16="http://schemas.microsoft.com/office/drawing/2014/main" id="{171713A9-2917-4CB0-BA4F-8A9CADB012E9}"/>
                </a:ext>
              </a:extLst>
            </p:cNvPr>
            <p:cNvSpPr>
              <a:spLocks noChangeArrowheads="1"/>
            </p:cNvSpPr>
            <p:nvPr/>
          </p:nvSpPr>
          <p:spPr bwMode="auto">
            <a:xfrm>
              <a:off x="1104"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37" name="Rectangle 9">
              <a:extLst>
                <a:ext uri="{FF2B5EF4-FFF2-40B4-BE49-F238E27FC236}">
                  <a16:creationId xmlns:a16="http://schemas.microsoft.com/office/drawing/2014/main" id="{79A0F51A-1E36-4D74-9F68-C7F68DC0F351}"/>
                </a:ext>
              </a:extLst>
            </p:cNvPr>
            <p:cNvSpPr>
              <a:spLocks noChangeArrowheads="1"/>
            </p:cNvSpPr>
            <p:nvPr/>
          </p:nvSpPr>
          <p:spPr bwMode="auto">
            <a:xfrm>
              <a:off x="1296"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38" name="Rectangle 10">
              <a:extLst>
                <a:ext uri="{FF2B5EF4-FFF2-40B4-BE49-F238E27FC236}">
                  <a16:creationId xmlns:a16="http://schemas.microsoft.com/office/drawing/2014/main" id="{F07B4B50-A7D3-4309-9273-3CB513E045DD}"/>
                </a:ext>
              </a:extLst>
            </p:cNvPr>
            <p:cNvSpPr>
              <a:spLocks noChangeArrowheads="1"/>
            </p:cNvSpPr>
            <p:nvPr/>
          </p:nvSpPr>
          <p:spPr bwMode="auto">
            <a:xfrm>
              <a:off x="1488"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39" name="Rectangle 11">
              <a:extLst>
                <a:ext uri="{FF2B5EF4-FFF2-40B4-BE49-F238E27FC236}">
                  <a16:creationId xmlns:a16="http://schemas.microsoft.com/office/drawing/2014/main" id="{59AD79E0-1C4C-4778-A809-325AB3AE8662}"/>
                </a:ext>
              </a:extLst>
            </p:cNvPr>
            <p:cNvSpPr>
              <a:spLocks noChangeArrowheads="1"/>
            </p:cNvSpPr>
            <p:nvPr/>
          </p:nvSpPr>
          <p:spPr bwMode="auto">
            <a:xfrm>
              <a:off x="1680"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40" name="Rectangle 12">
              <a:extLst>
                <a:ext uri="{FF2B5EF4-FFF2-40B4-BE49-F238E27FC236}">
                  <a16:creationId xmlns:a16="http://schemas.microsoft.com/office/drawing/2014/main" id="{CF425775-36B6-44A9-80C5-861800E7E7A5}"/>
                </a:ext>
              </a:extLst>
            </p:cNvPr>
            <p:cNvSpPr>
              <a:spLocks noChangeArrowheads="1"/>
            </p:cNvSpPr>
            <p:nvPr/>
          </p:nvSpPr>
          <p:spPr bwMode="auto">
            <a:xfrm>
              <a:off x="1872"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41" name="Rectangle 13">
              <a:extLst>
                <a:ext uri="{FF2B5EF4-FFF2-40B4-BE49-F238E27FC236}">
                  <a16:creationId xmlns:a16="http://schemas.microsoft.com/office/drawing/2014/main" id="{E1935534-0349-494A-8355-B517F24FBD47}"/>
                </a:ext>
              </a:extLst>
            </p:cNvPr>
            <p:cNvSpPr>
              <a:spLocks noChangeArrowheads="1"/>
            </p:cNvSpPr>
            <p:nvPr/>
          </p:nvSpPr>
          <p:spPr bwMode="auto">
            <a:xfrm>
              <a:off x="2064"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i-ET" altLang="ti-ET" sz="2400" b="0" i="0" u="none" strike="noStrike" kern="1200" cap="none" spc="0" normalizeH="0" baseline="0" noProof="0">
                <a:ln>
                  <a:noFill/>
                </a:ln>
                <a:solidFill>
                  <a:srgbClr val="FFFFFF"/>
                </a:solidFill>
                <a:effectLst/>
                <a:uLnTx/>
                <a:uFillTx/>
                <a:ea typeface="+mn-ea"/>
                <a:cs typeface="+mn-cs"/>
              </a:endParaRPr>
            </a:p>
          </p:txBody>
        </p:sp>
        <p:sp>
          <p:nvSpPr>
            <p:cNvPr id="22542" name="Rectangle 14">
              <a:extLst>
                <a:ext uri="{FF2B5EF4-FFF2-40B4-BE49-F238E27FC236}">
                  <a16:creationId xmlns:a16="http://schemas.microsoft.com/office/drawing/2014/main" id="{947B04AE-250A-4191-B587-D7F81BD057EA}"/>
                </a:ext>
              </a:extLst>
            </p:cNvPr>
            <p:cNvSpPr>
              <a:spLocks noChangeArrowheads="1"/>
            </p:cNvSpPr>
            <p:nvPr/>
          </p:nvSpPr>
          <p:spPr bwMode="auto">
            <a:xfrm>
              <a:off x="2256"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43" name="Rectangle 15">
              <a:extLst>
                <a:ext uri="{FF2B5EF4-FFF2-40B4-BE49-F238E27FC236}">
                  <a16:creationId xmlns:a16="http://schemas.microsoft.com/office/drawing/2014/main" id="{C17847D3-C638-4D20-A9C8-EDEA830E7BF8}"/>
                </a:ext>
              </a:extLst>
            </p:cNvPr>
            <p:cNvSpPr>
              <a:spLocks noChangeArrowheads="1"/>
            </p:cNvSpPr>
            <p:nvPr/>
          </p:nvSpPr>
          <p:spPr bwMode="auto">
            <a:xfrm>
              <a:off x="2448"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44" name="Rectangle 16">
              <a:extLst>
                <a:ext uri="{FF2B5EF4-FFF2-40B4-BE49-F238E27FC236}">
                  <a16:creationId xmlns:a16="http://schemas.microsoft.com/office/drawing/2014/main" id="{DAC5827F-4C6A-4DF7-BBC4-0709C03228C9}"/>
                </a:ext>
              </a:extLst>
            </p:cNvPr>
            <p:cNvSpPr>
              <a:spLocks noChangeArrowheads="1"/>
            </p:cNvSpPr>
            <p:nvPr/>
          </p:nvSpPr>
          <p:spPr bwMode="auto">
            <a:xfrm>
              <a:off x="2640"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45" name="Rectangle 17">
              <a:extLst>
                <a:ext uri="{FF2B5EF4-FFF2-40B4-BE49-F238E27FC236}">
                  <a16:creationId xmlns:a16="http://schemas.microsoft.com/office/drawing/2014/main" id="{A4F048A1-505A-485C-B50C-4A1316702E0B}"/>
                </a:ext>
              </a:extLst>
            </p:cNvPr>
            <p:cNvSpPr>
              <a:spLocks noChangeArrowheads="1"/>
            </p:cNvSpPr>
            <p:nvPr/>
          </p:nvSpPr>
          <p:spPr bwMode="auto">
            <a:xfrm>
              <a:off x="2832"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46" name="Rectangle 18">
              <a:extLst>
                <a:ext uri="{FF2B5EF4-FFF2-40B4-BE49-F238E27FC236}">
                  <a16:creationId xmlns:a16="http://schemas.microsoft.com/office/drawing/2014/main" id="{B06C3707-B362-4A2C-8E2F-5B14EB1F2E2A}"/>
                </a:ext>
              </a:extLst>
            </p:cNvPr>
            <p:cNvSpPr>
              <a:spLocks noChangeArrowheads="1"/>
            </p:cNvSpPr>
            <p:nvPr/>
          </p:nvSpPr>
          <p:spPr bwMode="auto">
            <a:xfrm>
              <a:off x="3024"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47" name="Rectangle 19">
              <a:extLst>
                <a:ext uri="{FF2B5EF4-FFF2-40B4-BE49-F238E27FC236}">
                  <a16:creationId xmlns:a16="http://schemas.microsoft.com/office/drawing/2014/main" id="{7CF444A4-5595-491F-8AA9-2CBE3D26FA88}"/>
                </a:ext>
              </a:extLst>
            </p:cNvPr>
            <p:cNvSpPr>
              <a:spLocks noChangeArrowheads="1"/>
            </p:cNvSpPr>
            <p:nvPr/>
          </p:nvSpPr>
          <p:spPr bwMode="auto">
            <a:xfrm>
              <a:off x="3216"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48" name="Rectangle 20">
              <a:extLst>
                <a:ext uri="{FF2B5EF4-FFF2-40B4-BE49-F238E27FC236}">
                  <a16:creationId xmlns:a16="http://schemas.microsoft.com/office/drawing/2014/main" id="{74B63E0C-8FE8-4019-8E4B-A3A4ED3E2D1D}"/>
                </a:ext>
              </a:extLst>
            </p:cNvPr>
            <p:cNvSpPr>
              <a:spLocks noChangeArrowheads="1"/>
            </p:cNvSpPr>
            <p:nvPr/>
          </p:nvSpPr>
          <p:spPr bwMode="auto">
            <a:xfrm>
              <a:off x="3408"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49" name="Rectangle 21">
              <a:extLst>
                <a:ext uri="{FF2B5EF4-FFF2-40B4-BE49-F238E27FC236}">
                  <a16:creationId xmlns:a16="http://schemas.microsoft.com/office/drawing/2014/main" id="{AA274ABC-84B6-4C22-8AF3-44279CB9D0D3}"/>
                </a:ext>
              </a:extLst>
            </p:cNvPr>
            <p:cNvSpPr>
              <a:spLocks noChangeArrowheads="1"/>
            </p:cNvSpPr>
            <p:nvPr/>
          </p:nvSpPr>
          <p:spPr bwMode="auto">
            <a:xfrm>
              <a:off x="3600"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50" name="Rectangle 22">
              <a:extLst>
                <a:ext uri="{FF2B5EF4-FFF2-40B4-BE49-F238E27FC236}">
                  <a16:creationId xmlns:a16="http://schemas.microsoft.com/office/drawing/2014/main" id="{D6B39FE4-0BD4-4E83-8F71-7B477436EAE4}"/>
                </a:ext>
              </a:extLst>
            </p:cNvPr>
            <p:cNvSpPr>
              <a:spLocks noChangeArrowheads="1"/>
            </p:cNvSpPr>
            <p:nvPr/>
          </p:nvSpPr>
          <p:spPr bwMode="auto">
            <a:xfrm>
              <a:off x="3792"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51" name="Rectangle 23">
              <a:extLst>
                <a:ext uri="{FF2B5EF4-FFF2-40B4-BE49-F238E27FC236}">
                  <a16:creationId xmlns:a16="http://schemas.microsoft.com/office/drawing/2014/main" id="{75EF4AE5-DEFF-4E63-9991-16E2D6E52C02}"/>
                </a:ext>
              </a:extLst>
            </p:cNvPr>
            <p:cNvSpPr>
              <a:spLocks noChangeArrowheads="1"/>
            </p:cNvSpPr>
            <p:nvPr/>
          </p:nvSpPr>
          <p:spPr bwMode="auto">
            <a:xfrm>
              <a:off x="3984"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52" name="Rectangle 24">
              <a:extLst>
                <a:ext uri="{FF2B5EF4-FFF2-40B4-BE49-F238E27FC236}">
                  <a16:creationId xmlns:a16="http://schemas.microsoft.com/office/drawing/2014/main" id="{65E0BEDD-1CD7-45ED-8F13-97C9CAFD7B69}"/>
                </a:ext>
              </a:extLst>
            </p:cNvPr>
            <p:cNvSpPr>
              <a:spLocks noChangeArrowheads="1"/>
            </p:cNvSpPr>
            <p:nvPr/>
          </p:nvSpPr>
          <p:spPr bwMode="auto">
            <a:xfrm>
              <a:off x="4176"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53" name="Rectangle 25">
              <a:extLst>
                <a:ext uri="{FF2B5EF4-FFF2-40B4-BE49-F238E27FC236}">
                  <a16:creationId xmlns:a16="http://schemas.microsoft.com/office/drawing/2014/main" id="{CE80F13D-6B53-4943-AD20-7DEA1491AE7E}"/>
                </a:ext>
              </a:extLst>
            </p:cNvPr>
            <p:cNvSpPr>
              <a:spLocks noChangeArrowheads="1"/>
            </p:cNvSpPr>
            <p:nvPr/>
          </p:nvSpPr>
          <p:spPr bwMode="auto">
            <a:xfrm>
              <a:off x="4368"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54" name="Rectangle 26">
              <a:extLst>
                <a:ext uri="{FF2B5EF4-FFF2-40B4-BE49-F238E27FC236}">
                  <a16:creationId xmlns:a16="http://schemas.microsoft.com/office/drawing/2014/main" id="{9B2C7D0E-9D76-4A75-BED6-A956F4C163CA}"/>
                </a:ext>
              </a:extLst>
            </p:cNvPr>
            <p:cNvSpPr>
              <a:spLocks noChangeArrowheads="1"/>
            </p:cNvSpPr>
            <p:nvPr/>
          </p:nvSpPr>
          <p:spPr bwMode="auto">
            <a:xfrm>
              <a:off x="4560"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55" name="Rectangle 27">
              <a:extLst>
                <a:ext uri="{FF2B5EF4-FFF2-40B4-BE49-F238E27FC236}">
                  <a16:creationId xmlns:a16="http://schemas.microsoft.com/office/drawing/2014/main" id="{AF7FE0D3-8A9B-42F7-81D0-D271C1CC6B5E}"/>
                </a:ext>
              </a:extLst>
            </p:cNvPr>
            <p:cNvSpPr>
              <a:spLocks noChangeArrowheads="1"/>
            </p:cNvSpPr>
            <p:nvPr/>
          </p:nvSpPr>
          <p:spPr bwMode="auto">
            <a:xfrm>
              <a:off x="4752"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56" name="Rectangle 28">
              <a:extLst>
                <a:ext uri="{FF2B5EF4-FFF2-40B4-BE49-F238E27FC236}">
                  <a16:creationId xmlns:a16="http://schemas.microsoft.com/office/drawing/2014/main" id="{D34B7C58-85D0-4A0D-91C1-51A83F86679E}"/>
                </a:ext>
              </a:extLst>
            </p:cNvPr>
            <p:cNvSpPr>
              <a:spLocks noChangeArrowheads="1"/>
            </p:cNvSpPr>
            <p:nvPr/>
          </p:nvSpPr>
          <p:spPr bwMode="auto">
            <a:xfrm>
              <a:off x="4944"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grpSp>
      <p:grpSp>
        <p:nvGrpSpPr>
          <p:cNvPr id="22630" name="Group 102">
            <a:extLst>
              <a:ext uri="{FF2B5EF4-FFF2-40B4-BE49-F238E27FC236}">
                <a16:creationId xmlns:a16="http://schemas.microsoft.com/office/drawing/2014/main" id="{FB88FD65-9E04-43DA-A5E1-A0A9D9364BBA}"/>
              </a:ext>
            </a:extLst>
          </p:cNvPr>
          <p:cNvGrpSpPr>
            <a:grpSpLocks/>
          </p:cNvGrpSpPr>
          <p:nvPr/>
        </p:nvGrpSpPr>
        <p:grpSpPr bwMode="auto">
          <a:xfrm>
            <a:off x="2286000" y="3276600"/>
            <a:ext cx="7391400" cy="304800"/>
            <a:chOff x="480" y="2064"/>
            <a:chExt cx="4656" cy="192"/>
          </a:xfrm>
        </p:grpSpPr>
        <p:sp>
          <p:nvSpPr>
            <p:cNvPr id="22557" name="Rectangle 29">
              <a:extLst>
                <a:ext uri="{FF2B5EF4-FFF2-40B4-BE49-F238E27FC236}">
                  <a16:creationId xmlns:a16="http://schemas.microsoft.com/office/drawing/2014/main" id="{AB4EB7E2-C374-4B18-B870-0077D4E91F01}"/>
                </a:ext>
              </a:extLst>
            </p:cNvPr>
            <p:cNvSpPr>
              <a:spLocks noChangeArrowheads="1"/>
            </p:cNvSpPr>
            <p:nvPr/>
          </p:nvSpPr>
          <p:spPr bwMode="auto">
            <a:xfrm>
              <a:off x="2832"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58" name="Rectangle 30">
              <a:extLst>
                <a:ext uri="{FF2B5EF4-FFF2-40B4-BE49-F238E27FC236}">
                  <a16:creationId xmlns:a16="http://schemas.microsoft.com/office/drawing/2014/main" id="{A0FF212F-9F96-4C48-B2BC-DDEE9D8A9F76}"/>
                </a:ext>
              </a:extLst>
            </p:cNvPr>
            <p:cNvSpPr>
              <a:spLocks noChangeArrowheads="1"/>
            </p:cNvSpPr>
            <p:nvPr/>
          </p:nvSpPr>
          <p:spPr bwMode="auto">
            <a:xfrm>
              <a:off x="3024"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59" name="Rectangle 31">
              <a:extLst>
                <a:ext uri="{FF2B5EF4-FFF2-40B4-BE49-F238E27FC236}">
                  <a16:creationId xmlns:a16="http://schemas.microsoft.com/office/drawing/2014/main" id="{8AB0D179-32B9-42CF-A577-67129282C402}"/>
                </a:ext>
              </a:extLst>
            </p:cNvPr>
            <p:cNvSpPr>
              <a:spLocks noChangeArrowheads="1"/>
            </p:cNvSpPr>
            <p:nvPr/>
          </p:nvSpPr>
          <p:spPr bwMode="auto">
            <a:xfrm>
              <a:off x="3216"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60" name="Rectangle 32">
              <a:extLst>
                <a:ext uri="{FF2B5EF4-FFF2-40B4-BE49-F238E27FC236}">
                  <a16:creationId xmlns:a16="http://schemas.microsoft.com/office/drawing/2014/main" id="{F2ED5E80-8B1B-4BD3-8D8B-B5C1418D79BC}"/>
                </a:ext>
              </a:extLst>
            </p:cNvPr>
            <p:cNvSpPr>
              <a:spLocks noChangeArrowheads="1"/>
            </p:cNvSpPr>
            <p:nvPr/>
          </p:nvSpPr>
          <p:spPr bwMode="auto">
            <a:xfrm>
              <a:off x="3408"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61" name="Rectangle 33">
              <a:extLst>
                <a:ext uri="{FF2B5EF4-FFF2-40B4-BE49-F238E27FC236}">
                  <a16:creationId xmlns:a16="http://schemas.microsoft.com/office/drawing/2014/main" id="{5822A136-59C1-4875-93AF-F91B3F573DC3}"/>
                </a:ext>
              </a:extLst>
            </p:cNvPr>
            <p:cNvSpPr>
              <a:spLocks noChangeArrowheads="1"/>
            </p:cNvSpPr>
            <p:nvPr/>
          </p:nvSpPr>
          <p:spPr bwMode="auto">
            <a:xfrm>
              <a:off x="3600"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62" name="Rectangle 34">
              <a:extLst>
                <a:ext uri="{FF2B5EF4-FFF2-40B4-BE49-F238E27FC236}">
                  <a16:creationId xmlns:a16="http://schemas.microsoft.com/office/drawing/2014/main" id="{8EA6C0BF-1545-4BB4-96E6-49F3AD04C790}"/>
                </a:ext>
              </a:extLst>
            </p:cNvPr>
            <p:cNvSpPr>
              <a:spLocks noChangeArrowheads="1"/>
            </p:cNvSpPr>
            <p:nvPr/>
          </p:nvSpPr>
          <p:spPr bwMode="auto">
            <a:xfrm>
              <a:off x="3792"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63" name="Rectangle 35">
              <a:extLst>
                <a:ext uri="{FF2B5EF4-FFF2-40B4-BE49-F238E27FC236}">
                  <a16:creationId xmlns:a16="http://schemas.microsoft.com/office/drawing/2014/main" id="{C90E9740-567D-49E4-9AC8-CA5E4CC7AD4D}"/>
                </a:ext>
              </a:extLst>
            </p:cNvPr>
            <p:cNvSpPr>
              <a:spLocks noChangeArrowheads="1"/>
            </p:cNvSpPr>
            <p:nvPr/>
          </p:nvSpPr>
          <p:spPr bwMode="auto">
            <a:xfrm>
              <a:off x="3984"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64" name="Rectangle 36">
              <a:extLst>
                <a:ext uri="{FF2B5EF4-FFF2-40B4-BE49-F238E27FC236}">
                  <a16:creationId xmlns:a16="http://schemas.microsoft.com/office/drawing/2014/main" id="{2A79D50B-EE4E-4744-8988-631A6E2DF891}"/>
                </a:ext>
              </a:extLst>
            </p:cNvPr>
            <p:cNvSpPr>
              <a:spLocks noChangeArrowheads="1"/>
            </p:cNvSpPr>
            <p:nvPr/>
          </p:nvSpPr>
          <p:spPr bwMode="auto">
            <a:xfrm>
              <a:off x="4176"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65" name="Rectangle 37">
              <a:extLst>
                <a:ext uri="{FF2B5EF4-FFF2-40B4-BE49-F238E27FC236}">
                  <a16:creationId xmlns:a16="http://schemas.microsoft.com/office/drawing/2014/main" id="{61672063-3943-4F28-8BDC-5E11B190E91B}"/>
                </a:ext>
              </a:extLst>
            </p:cNvPr>
            <p:cNvSpPr>
              <a:spLocks noChangeArrowheads="1"/>
            </p:cNvSpPr>
            <p:nvPr/>
          </p:nvSpPr>
          <p:spPr bwMode="auto">
            <a:xfrm>
              <a:off x="4368"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66" name="Rectangle 38">
              <a:extLst>
                <a:ext uri="{FF2B5EF4-FFF2-40B4-BE49-F238E27FC236}">
                  <a16:creationId xmlns:a16="http://schemas.microsoft.com/office/drawing/2014/main" id="{6AB42DB7-45C8-446B-84E3-DFFC95DB6316}"/>
                </a:ext>
              </a:extLst>
            </p:cNvPr>
            <p:cNvSpPr>
              <a:spLocks noChangeArrowheads="1"/>
            </p:cNvSpPr>
            <p:nvPr/>
          </p:nvSpPr>
          <p:spPr bwMode="auto">
            <a:xfrm>
              <a:off x="4560"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67" name="Rectangle 39">
              <a:extLst>
                <a:ext uri="{FF2B5EF4-FFF2-40B4-BE49-F238E27FC236}">
                  <a16:creationId xmlns:a16="http://schemas.microsoft.com/office/drawing/2014/main" id="{4A00BAEA-BA31-4BB8-9E7B-FE747D260B7B}"/>
                </a:ext>
              </a:extLst>
            </p:cNvPr>
            <p:cNvSpPr>
              <a:spLocks noChangeArrowheads="1"/>
            </p:cNvSpPr>
            <p:nvPr/>
          </p:nvSpPr>
          <p:spPr bwMode="auto">
            <a:xfrm>
              <a:off x="4752"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68" name="Rectangle 40">
              <a:extLst>
                <a:ext uri="{FF2B5EF4-FFF2-40B4-BE49-F238E27FC236}">
                  <a16:creationId xmlns:a16="http://schemas.microsoft.com/office/drawing/2014/main" id="{1D8BD169-1D66-472D-B464-925FBED43CFB}"/>
                </a:ext>
              </a:extLst>
            </p:cNvPr>
            <p:cNvSpPr>
              <a:spLocks noChangeArrowheads="1"/>
            </p:cNvSpPr>
            <p:nvPr/>
          </p:nvSpPr>
          <p:spPr bwMode="auto">
            <a:xfrm>
              <a:off x="4944"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69" name="Rectangle 41">
              <a:extLst>
                <a:ext uri="{FF2B5EF4-FFF2-40B4-BE49-F238E27FC236}">
                  <a16:creationId xmlns:a16="http://schemas.microsoft.com/office/drawing/2014/main" id="{0D7EC506-D02D-44EE-B055-90F13DBAF3BF}"/>
                </a:ext>
              </a:extLst>
            </p:cNvPr>
            <p:cNvSpPr>
              <a:spLocks noChangeArrowheads="1"/>
            </p:cNvSpPr>
            <p:nvPr/>
          </p:nvSpPr>
          <p:spPr bwMode="auto">
            <a:xfrm>
              <a:off x="480"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70" name="Rectangle 42">
              <a:extLst>
                <a:ext uri="{FF2B5EF4-FFF2-40B4-BE49-F238E27FC236}">
                  <a16:creationId xmlns:a16="http://schemas.microsoft.com/office/drawing/2014/main" id="{9AC24555-C797-470F-8FC2-4F334ECC8A21}"/>
                </a:ext>
              </a:extLst>
            </p:cNvPr>
            <p:cNvSpPr>
              <a:spLocks noChangeArrowheads="1"/>
            </p:cNvSpPr>
            <p:nvPr/>
          </p:nvSpPr>
          <p:spPr bwMode="auto">
            <a:xfrm>
              <a:off x="672"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71" name="Rectangle 43">
              <a:extLst>
                <a:ext uri="{FF2B5EF4-FFF2-40B4-BE49-F238E27FC236}">
                  <a16:creationId xmlns:a16="http://schemas.microsoft.com/office/drawing/2014/main" id="{25689A36-8BDB-4F0E-930F-8682B5C2CBB6}"/>
                </a:ext>
              </a:extLst>
            </p:cNvPr>
            <p:cNvSpPr>
              <a:spLocks noChangeArrowheads="1"/>
            </p:cNvSpPr>
            <p:nvPr/>
          </p:nvSpPr>
          <p:spPr bwMode="auto">
            <a:xfrm>
              <a:off x="864"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72" name="Rectangle 44">
              <a:extLst>
                <a:ext uri="{FF2B5EF4-FFF2-40B4-BE49-F238E27FC236}">
                  <a16:creationId xmlns:a16="http://schemas.microsoft.com/office/drawing/2014/main" id="{40CC0C4F-017A-43DB-A27F-9E82870B142D}"/>
                </a:ext>
              </a:extLst>
            </p:cNvPr>
            <p:cNvSpPr>
              <a:spLocks noChangeArrowheads="1"/>
            </p:cNvSpPr>
            <p:nvPr/>
          </p:nvSpPr>
          <p:spPr bwMode="auto">
            <a:xfrm>
              <a:off x="1056"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73" name="Rectangle 45">
              <a:extLst>
                <a:ext uri="{FF2B5EF4-FFF2-40B4-BE49-F238E27FC236}">
                  <a16:creationId xmlns:a16="http://schemas.microsoft.com/office/drawing/2014/main" id="{58107F70-A3B7-450F-B4A9-587FCFD6ACB1}"/>
                </a:ext>
              </a:extLst>
            </p:cNvPr>
            <p:cNvSpPr>
              <a:spLocks noChangeArrowheads="1"/>
            </p:cNvSpPr>
            <p:nvPr/>
          </p:nvSpPr>
          <p:spPr bwMode="auto">
            <a:xfrm>
              <a:off x="1248"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74" name="Rectangle 46">
              <a:extLst>
                <a:ext uri="{FF2B5EF4-FFF2-40B4-BE49-F238E27FC236}">
                  <a16:creationId xmlns:a16="http://schemas.microsoft.com/office/drawing/2014/main" id="{8AAD25E2-7CD4-49C0-AFB4-8634C3BB9202}"/>
                </a:ext>
              </a:extLst>
            </p:cNvPr>
            <p:cNvSpPr>
              <a:spLocks noChangeArrowheads="1"/>
            </p:cNvSpPr>
            <p:nvPr/>
          </p:nvSpPr>
          <p:spPr bwMode="auto">
            <a:xfrm>
              <a:off x="1440"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75" name="Rectangle 47">
              <a:extLst>
                <a:ext uri="{FF2B5EF4-FFF2-40B4-BE49-F238E27FC236}">
                  <a16:creationId xmlns:a16="http://schemas.microsoft.com/office/drawing/2014/main" id="{D1EDD90F-9290-41F5-B612-03F59FBBDA7F}"/>
                </a:ext>
              </a:extLst>
            </p:cNvPr>
            <p:cNvSpPr>
              <a:spLocks noChangeArrowheads="1"/>
            </p:cNvSpPr>
            <p:nvPr/>
          </p:nvSpPr>
          <p:spPr bwMode="auto">
            <a:xfrm>
              <a:off x="1632"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76" name="Rectangle 48">
              <a:extLst>
                <a:ext uri="{FF2B5EF4-FFF2-40B4-BE49-F238E27FC236}">
                  <a16:creationId xmlns:a16="http://schemas.microsoft.com/office/drawing/2014/main" id="{AC067573-6F0E-476B-9167-AFE7E07353B0}"/>
                </a:ext>
              </a:extLst>
            </p:cNvPr>
            <p:cNvSpPr>
              <a:spLocks noChangeArrowheads="1"/>
            </p:cNvSpPr>
            <p:nvPr/>
          </p:nvSpPr>
          <p:spPr bwMode="auto">
            <a:xfrm>
              <a:off x="1824"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77" name="Rectangle 49">
              <a:extLst>
                <a:ext uri="{FF2B5EF4-FFF2-40B4-BE49-F238E27FC236}">
                  <a16:creationId xmlns:a16="http://schemas.microsoft.com/office/drawing/2014/main" id="{1BB4EE89-F192-4425-AF04-F1983E1F9674}"/>
                </a:ext>
              </a:extLst>
            </p:cNvPr>
            <p:cNvSpPr>
              <a:spLocks noChangeArrowheads="1"/>
            </p:cNvSpPr>
            <p:nvPr/>
          </p:nvSpPr>
          <p:spPr bwMode="auto">
            <a:xfrm>
              <a:off x="2016"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78" name="Rectangle 50">
              <a:extLst>
                <a:ext uri="{FF2B5EF4-FFF2-40B4-BE49-F238E27FC236}">
                  <a16:creationId xmlns:a16="http://schemas.microsoft.com/office/drawing/2014/main" id="{46E9C947-49FE-49CB-8F08-A41F62952BD3}"/>
                </a:ext>
              </a:extLst>
            </p:cNvPr>
            <p:cNvSpPr>
              <a:spLocks noChangeArrowheads="1"/>
            </p:cNvSpPr>
            <p:nvPr/>
          </p:nvSpPr>
          <p:spPr bwMode="auto">
            <a:xfrm>
              <a:off x="2208"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79" name="Rectangle 51">
              <a:extLst>
                <a:ext uri="{FF2B5EF4-FFF2-40B4-BE49-F238E27FC236}">
                  <a16:creationId xmlns:a16="http://schemas.microsoft.com/office/drawing/2014/main" id="{6F7671E9-3D41-4A7A-832E-096DEBB30882}"/>
                </a:ext>
              </a:extLst>
            </p:cNvPr>
            <p:cNvSpPr>
              <a:spLocks noChangeArrowheads="1"/>
            </p:cNvSpPr>
            <p:nvPr/>
          </p:nvSpPr>
          <p:spPr bwMode="auto">
            <a:xfrm>
              <a:off x="2400"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80" name="Rectangle 52">
              <a:extLst>
                <a:ext uri="{FF2B5EF4-FFF2-40B4-BE49-F238E27FC236}">
                  <a16:creationId xmlns:a16="http://schemas.microsoft.com/office/drawing/2014/main" id="{A05CFBD3-75D4-44FA-A68A-0E53376C2439}"/>
                </a:ext>
              </a:extLst>
            </p:cNvPr>
            <p:cNvSpPr>
              <a:spLocks noChangeArrowheads="1"/>
            </p:cNvSpPr>
            <p:nvPr/>
          </p:nvSpPr>
          <p:spPr bwMode="auto">
            <a:xfrm>
              <a:off x="2592"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grpSp>
      <p:grpSp>
        <p:nvGrpSpPr>
          <p:cNvPr id="22631" name="Group 103">
            <a:extLst>
              <a:ext uri="{FF2B5EF4-FFF2-40B4-BE49-F238E27FC236}">
                <a16:creationId xmlns:a16="http://schemas.microsoft.com/office/drawing/2014/main" id="{4F51E732-9406-491E-A58A-0D57DAD63D88}"/>
              </a:ext>
            </a:extLst>
          </p:cNvPr>
          <p:cNvGrpSpPr>
            <a:grpSpLocks/>
          </p:cNvGrpSpPr>
          <p:nvPr/>
        </p:nvGrpSpPr>
        <p:grpSpPr bwMode="auto">
          <a:xfrm>
            <a:off x="2209800" y="4419600"/>
            <a:ext cx="7543800" cy="304800"/>
            <a:chOff x="432" y="2784"/>
            <a:chExt cx="4752" cy="192"/>
          </a:xfrm>
        </p:grpSpPr>
        <p:sp>
          <p:nvSpPr>
            <p:cNvPr id="22581" name="Rectangle 53">
              <a:extLst>
                <a:ext uri="{FF2B5EF4-FFF2-40B4-BE49-F238E27FC236}">
                  <a16:creationId xmlns:a16="http://schemas.microsoft.com/office/drawing/2014/main" id="{01123666-6C7B-490D-8FCE-EFB20F748959}"/>
                </a:ext>
              </a:extLst>
            </p:cNvPr>
            <p:cNvSpPr>
              <a:spLocks noChangeArrowheads="1"/>
            </p:cNvSpPr>
            <p:nvPr/>
          </p:nvSpPr>
          <p:spPr bwMode="auto">
            <a:xfrm>
              <a:off x="432"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82" name="Rectangle 54">
              <a:extLst>
                <a:ext uri="{FF2B5EF4-FFF2-40B4-BE49-F238E27FC236}">
                  <a16:creationId xmlns:a16="http://schemas.microsoft.com/office/drawing/2014/main" id="{19173A40-A433-4210-9093-7F4806989230}"/>
                </a:ext>
              </a:extLst>
            </p:cNvPr>
            <p:cNvSpPr>
              <a:spLocks noChangeArrowheads="1"/>
            </p:cNvSpPr>
            <p:nvPr/>
          </p:nvSpPr>
          <p:spPr bwMode="auto">
            <a:xfrm>
              <a:off x="624"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83" name="Rectangle 55">
              <a:extLst>
                <a:ext uri="{FF2B5EF4-FFF2-40B4-BE49-F238E27FC236}">
                  <a16:creationId xmlns:a16="http://schemas.microsoft.com/office/drawing/2014/main" id="{8761B300-4CE3-4BAB-871E-59181AE5EDA0}"/>
                </a:ext>
              </a:extLst>
            </p:cNvPr>
            <p:cNvSpPr>
              <a:spLocks noChangeArrowheads="1"/>
            </p:cNvSpPr>
            <p:nvPr/>
          </p:nvSpPr>
          <p:spPr bwMode="auto">
            <a:xfrm>
              <a:off x="816"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84" name="Rectangle 56">
              <a:extLst>
                <a:ext uri="{FF2B5EF4-FFF2-40B4-BE49-F238E27FC236}">
                  <a16:creationId xmlns:a16="http://schemas.microsoft.com/office/drawing/2014/main" id="{765F8FEB-ABBA-4E33-A177-A21F6849B8FC}"/>
                </a:ext>
              </a:extLst>
            </p:cNvPr>
            <p:cNvSpPr>
              <a:spLocks noChangeArrowheads="1"/>
            </p:cNvSpPr>
            <p:nvPr/>
          </p:nvSpPr>
          <p:spPr bwMode="auto">
            <a:xfrm>
              <a:off x="1008"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85" name="Rectangle 57">
              <a:extLst>
                <a:ext uri="{FF2B5EF4-FFF2-40B4-BE49-F238E27FC236}">
                  <a16:creationId xmlns:a16="http://schemas.microsoft.com/office/drawing/2014/main" id="{50AD2963-786A-4D3D-A998-23C9FE42468B}"/>
                </a:ext>
              </a:extLst>
            </p:cNvPr>
            <p:cNvSpPr>
              <a:spLocks noChangeArrowheads="1"/>
            </p:cNvSpPr>
            <p:nvPr/>
          </p:nvSpPr>
          <p:spPr bwMode="auto">
            <a:xfrm>
              <a:off x="1200"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86" name="Rectangle 58">
              <a:extLst>
                <a:ext uri="{FF2B5EF4-FFF2-40B4-BE49-F238E27FC236}">
                  <a16:creationId xmlns:a16="http://schemas.microsoft.com/office/drawing/2014/main" id="{1FA0F435-ACF5-43C4-A8D3-A4F40E50BC19}"/>
                </a:ext>
              </a:extLst>
            </p:cNvPr>
            <p:cNvSpPr>
              <a:spLocks noChangeArrowheads="1"/>
            </p:cNvSpPr>
            <p:nvPr/>
          </p:nvSpPr>
          <p:spPr bwMode="auto">
            <a:xfrm>
              <a:off x="1392"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87" name="Rectangle 59">
              <a:extLst>
                <a:ext uri="{FF2B5EF4-FFF2-40B4-BE49-F238E27FC236}">
                  <a16:creationId xmlns:a16="http://schemas.microsoft.com/office/drawing/2014/main" id="{4DB96C16-F47B-4D38-9B61-A6A20F3D4CE0}"/>
                </a:ext>
              </a:extLst>
            </p:cNvPr>
            <p:cNvSpPr>
              <a:spLocks noChangeArrowheads="1"/>
            </p:cNvSpPr>
            <p:nvPr/>
          </p:nvSpPr>
          <p:spPr bwMode="auto">
            <a:xfrm>
              <a:off x="1632"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88" name="Rectangle 60">
              <a:extLst>
                <a:ext uri="{FF2B5EF4-FFF2-40B4-BE49-F238E27FC236}">
                  <a16:creationId xmlns:a16="http://schemas.microsoft.com/office/drawing/2014/main" id="{7B219F94-781E-406E-9397-A6823FA5D2DB}"/>
                </a:ext>
              </a:extLst>
            </p:cNvPr>
            <p:cNvSpPr>
              <a:spLocks noChangeArrowheads="1"/>
            </p:cNvSpPr>
            <p:nvPr/>
          </p:nvSpPr>
          <p:spPr bwMode="auto">
            <a:xfrm>
              <a:off x="1824"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89" name="Rectangle 61">
              <a:extLst>
                <a:ext uri="{FF2B5EF4-FFF2-40B4-BE49-F238E27FC236}">
                  <a16:creationId xmlns:a16="http://schemas.microsoft.com/office/drawing/2014/main" id="{F2FAA987-1928-4F99-A517-1DF861ECDAD1}"/>
                </a:ext>
              </a:extLst>
            </p:cNvPr>
            <p:cNvSpPr>
              <a:spLocks noChangeArrowheads="1"/>
            </p:cNvSpPr>
            <p:nvPr/>
          </p:nvSpPr>
          <p:spPr bwMode="auto">
            <a:xfrm>
              <a:off x="2016"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90" name="Rectangle 62">
              <a:extLst>
                <a:ext uri="{FF2B5EF4-FFF2-40B4-BE49-F238E27FC236}">
                  <a16:creationId xmlns:a16="http://schemas.microsoft.com/office/drawing/2014/main" id="{DD468BF2-9637-4F9A-B92A-E05D77D05E5E}"/>
                </a:ext>
              </a:extLst>
            </p:cNvPr>
            <p:cNvSpPr>
              <a:spLocks noChangeArrowheads="1"/>
            </p:cNvSpPr>
            <p:nvPr/>
          </p:nvSpPr>
          <p:spPr bwMode="auto">
            <a:xfrm>
              <a:off x="2208"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91" name="Rectangle 63">
              <a:extLst>
                <a:ext uri="{FF2B5EF4-FFF2-40B4-BE49-F238E27FC236}">
                  <a16:creationId xmlns:a16="http://schemas.microsoft.com/office/drawing/2014/main" id="{B2EEBE15-370E-4A5B-B9F2-692DFA7A6710}"/>
                </a:ext>
              </a:extLst>
            </p:cNvPr>
            <p:cNvSpPr>
              <a:spLocks noChangeArrowheads="1"/>
            </p:cNvSpPr>
            <p:nvPr/>
          </p:nvSpPr>
          <p:spPr bwMode="auto">
            <a:xfrm>
              <a:off x="2400"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92" name="Rectangle 64">
              <a:extLst>
                <a:ext uri="{FF2B5EF4-FFF2-40B4-BE49-F238E27FC236}">
                  <a16:creationId xmlns:a16="http://schemas.microsoft.com/office/drawing/2014/main" id="{E1DC711E-3BE9-4CAA-A7C5-D450D3EF9F29}"/>
                </a:ext>
              </a:extLst>
            </p:cNvPr>
            <p:cNvSpPr>
              <a:spLocks noChangeArrowheads="1"/>
            </p:cNvSpPr>
            <p:nvPr/>
          </p:nvSpPr>
          <p:spPr bwMode="auto">
            <a:xfrm>
              <a:off x="2592"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93" name="Rectangle 65">
              <a:extLst>
                <a:ext uri="{FF2B5EF4-FFF2-40B4-BE49-F238E27FC236}">
                  <a16:creationId xmlns:a16="http://schemas.microsoft.com/office/drawing/2014/main" id="{643E61DD-1151-421F-A0F1-5B7388026D9F}"/>
                </a:ext>
              </a:extLst>
            </p:cNvPr>
            <p:cNvSpPr>
              <a:spLocks noChangeArrowheads="1"/>
            </p:cNvSpPr>
            <p:nvPr/>
          </p:nvSpPr>
          <p:spPr bwMode="auto">
            <a:xfrm>
              <a:off x="2832"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94" name="Rectangle 66">
              <a:extLst>
                <a:ext uri="{FF2B5EF4-FFF2-40B4-BE49-F238E27FC236}">
                  <a16:creationId xmlns:a16="http://schemas.microsoft.com/office/drawing/2014/main" id="{2056B7AD-A01E-4A09-A08A-BDE4B0F6480E}"/>
                </a:ext>
              </a:extLst>
            </p:cNvPr>
            <p:cNvSpPr>
              <a:spLocks noChangeArrowheads="1"/>
            </p:cNvSpPr>
            <p:nvPr/>
          </p:nvSpPr>
          <p:spPr bwMode="auto">
            <a:xfrm>
              <a:off x="3024"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95" name="Rectangle 67">
              <a:extLst>
                <a:ext uri="{FF2B5EF4-FFF2-40B4-BE49-F238E27FC236}">
                  <a16:creationId xmlns:a16="http://schemas.microsoft.com/office/drawing/2014/main" id="{CDCB9468-8A41-433E-9D05-17737F77C4DF}"/>
                </a:ext>
              </a:extLst>
            </p:cNvPr>
            <p:cNvSpPr>
              <a:spLocks noChangeArrowheads="1"/>
            </p:cNvSpPr>
            <p:nvPr/>
          </p:nvSpPr>
          <p:spPr bwMode="auto">
            <a:xfrm>
              <a:off x="3216"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96" name="Rectangle 68">
              <a:extLst>
                <a:ext uri="{FF2B5EF4-FFF2-40B4-BE49-F238E27FC236}">
                  <a16:creationId xmlns:a16="http://schemas.microsoft.com/office/drawing/2014/main" id="{6CA87F47-D76D-4F66-B7B6-C90BEC8AC2FD}"/>
                </a:ext>
              </a:extLst>
            </p:cNvPr>
            <p:cNvSpPr>
              <a:spLocks noChangeArrowheads="1"/>
            </p:cNvSpPr>
            <p:nvPr/>
          </p:nvSpPr>
          <p:spPr bwMode="auto">
            <a:xfrm>
              <a:off x="3408"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97" name="Rectangle 69">
              <a:extLst>
                <a:ext uri="{FF2B5EF4-FFF2-40B4-BE49-F238E27FC236}">
                  <a16:creationId xmlns:a16="http://schemas.microsoft.com/office/drawing/2014/main" id="{AE5D35BF-4AD1-4EB1-8942-CFD09FD96401}"/>
                </a:ext>
              </a:extLst>
            </p:cNvPr>
            <p:cNvSpPr>
              <a:spLocks noChangeArrowheads="1"/>
            </p:cNvSpPr>
            <p:nvPr/>
          </p:nvSpPr>
          <p:spPr bwMode="auto">
            <a:xfrm>
              <a:off x="3600"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98" name="Rectangle 70">
              <a:extLst>
                <a:ext uri="{FF2B5EF4-FFF2-40B4-BE49-F238E27FC236}">
                  <a16:creationId xmlns:a16="http://schemas.microsoft.com/office/drawing/2014/main" id="{3BDC76A7-45F4-4252-9368-6F4A89A38908}"/>
                </a:ext>
              </a:extLst>
            </p:cNvPr>
            <p:cNvSpPr>
              <a:spLocks noChangeArrowheads="1"/>
            </p:cNvSpPr>
            <p:nvPr/>
          </p:nvSpPr>
          <p:spPr bwMode="auto">
            <a:xfrm>
              <a:off x="3792"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99" name="Rectangle 71">
              <a:extLst>
                <a:ext uri="{FF2B5EF4-FFF2-40B4-BE49-F238E27FC236}">
                  <a16:creationId xmlns:a16="http://schemas.microsoft.com/office/drawing/2014/main" id="{EE50B13A-2E79-4841-BAF0-941FF7BC7137}"/>
                </a:ext>
              </a:extLst>
            </p:cNvPr>
            <p:cNvSpPr>
              <a:spLocks noChangeArrowheads="1"/>
            </p:cNvSpPr>
            <p:nvPr/>
          </p:nvSpPr>
          <p:spPr bwMode="auto">
            <a:xfrm>
              <a:off x="4032"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00" name="Rectangle 72">
              <a:extLst>
                <a:ext uri="{FF2B5EF4-FFF2-40B4-BE49-F238E27FC236}">
                  <a16:creationId xmlns:a16="http://schemas.microsoft.com/office/drawing/2014/main" id="{EE17F4A6-3942-420F-95CE-221D458ADF5D}"/>
                </a:ext>
              </a:extLst>
            </p:cNvPr>
            <p:cNvSpPr>
              <a:spLocks noChangeArrowheads="1"/>
            </p:cNvSpPr>
            <p:nvPr/>
          </p:nvSpPr>
          <p:spPr bwMode="auto">
            <a:xfrm>
              <a:off x="4224"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01" name="Rectangle 73">
              <a:extLst>
                <a:ext uri="{FF2B5EF4-FFF2-40B4-BE49-F238E27FC236}">
                  <a16:creationId xmlns:a16="http://schemas.microsoft.com/office/drawing/2014/main" id="{E335422E-8B02-471C-AD0B-46538A3A979E}"/>
                </a:ext>
              </a:extLst>
            </p:cNvPr>
            <p:cNvSpPr>
              <a:spLocks noChangeArrowheads="1"/>
            </p:cNvSpPr>
            <p:nvPr/>
          </p:nvSpPr>
          <p:spPr bwMode="auto">
            <a:xfrm>
              <a:off x="4416"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02" name="Rectangle 74">
              <a:extLst>
                <a:ext uri="{FF2B5EF4-FFF2-40B4-BE49-F238E27FC236}">
                  <a16:creationId xmlns:a16="http://schemas.microsoft.com/office/drawing/2014/main" id="{51AF7391-1E19-4D71-BDA4-D29A4FF8E72A}"/>
                </a:ext>
              </a:extLst>
            </p:cNvPr>
            <p:cNvSpPr>
              <a:spLocks noChangeArrowheads="1"/>
            </p:cNvSpPr>
            <p:nvPr/>
          </p:nvSpPr>
          <p:spPr bwMode="auto">
            <a:xfrm>
              <a:off x="4608"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03" name="Rectangle 75">
              <a:extLst>
                <a:ext uri="{FF2B5EF4-FFF2-40B4-BE49-F238E27FC236}">
                  <a16:creationId xmlns:a16="http://schemas.microsoft.com/office/drawing/2014/main" id="{EAF46AFB-49D7-476D-9451-BDAC3451DA33}"/>
                </a:ext>
              </a:extLst>
            </p:cNvPr>
            <p:cNvSpPr>
              <a:spLocks noChangeArrowheads="1"/>
            </p:cNvSpPr>
            <p:nvPr/>
          </p:nvSpPr>
          <p:spPr bwMode="auto">
            <a:xfrm>
              <a:off x="4800"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04" name="Rectangle 76">
              <a:extLst>
                <a:ext uri="{FF2B5EF4-FFF2-40B4-BE49-F238E27FC236}">
                  <a16:creationId xmlns:a16="http://schemas.microsoft.com/office/drawing/2014/main" id="{D02933CA-4890-4413-9892-10E60A469469}"/>
                </a:ext>
              </a:extLst>
            </p:cNvPr>
            <p:cNvSpPr>
              <a:spLocks noChangeArrowheads="1"/>
            </p:cNvSpPr>
            <p:nvPr/>
          </p:nvSpPr>
          <p:spPr bwMode="auto">
            <a:xfrm>
              <a:off x="4992"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grpSp>
      <p:grpSp>
        <p:nvGrpSpPr>
          <p:cNvPr id="22632" name="Group 104">
            <a:extLst>
              <a:ext uri="{FF2B5EF4-FFF2-40B4-BE49-F238E27FC236}">
                <a16:creationId xmlns:a16="http://schemas.microsoft.com/office/drawing/2014/main" id="{9B3868A3-C096-453C-A9C8-E84F363921E3}"/>
              </a:ext>
            </a:extLst>
          </p:cNvPr>
          <p:cNvGrpSpPr>
            <a:grpSpLocks/>
          </p:cNvGrpSpPr>
          <p:nvPr/>
        </p:nvGrpSpPr>
        <p:grpSpPr bwMode="auto">
          <a:xfrm>
            <a:off x="2057400" y="5486400"/>
            <a:ext cx="7848600" cy="304800"/>
            <a:chOff x="336" y="3456"/>
            <a:chExt cx="4944" cy="192"/>
          </a:xfrm>
        </p:grpSpPr>
        <p:sp>
          <p:nvSpPr>
            <p:cNvPr id="22605" name="Rectangle 77">
              <a:extLst>
                <a:ext uri="{FF2B5EF4-FFF2-40B4-BE49-F238E27FC236}">
                  <a16:creationId xmlns:a16="http://schemas.microsoft.com/office/drawing/2014/main" id="{3BA802AA-7CC0-4487-90C0-2F5A00F3DED4}"/>
                </a:ext>
              </a:extLst>
            </p:cNvPr>
            <p:cNvSpPr>
              <a:spLocks noChangeArrowheads="1"/>
            </p:cNvSpPr>
            <p:nvPr/>
          </p:nvSpPr>
          <p:spPr bwMode="auto">
            <a:xfrm>
              <a:off x="336"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06" name="Rectangle 78">
              <a:extLst>
                <a:ext uri="{FF2B5EF4-FFF2-40B4-BE49-F238E27FC236}">
                  <a16:creationId xmlns:a16="http://schemas.microsoft.com/office/drawing/2014/main" id="{F978666C-111F-49CE-8ED7-9BC5AA5170F5}"/>
                </a:ext>
              </a:extLst>
            </p:cNvPr>
            <p:cNvSpPr>
              <a:spLocks noChangeArrowheads="1"/>
            </p:cNvSpPr>
            <p:nvPr/>
          </p:nvSpPr>
          <p:spPr bwMode="auto">
            <a:xfrm>
              <a:off x="528"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07" name="Rectangle 79">
              <a:extLst>
                <a:ext uri="{FF2B5EF4-FFF2-40B4-BE49-F238E27FC236}">
                  <a16:creationId xmlns:a16="http://schemas.microsoft.com/office/drawing/2014/main" id="{1453D8FB-08DC-40CD-9130-71AFB8AF55CF}"/>
                </a:ext>
              </a:extLst>
            </p:cNvPr>
            <p:cNvSpPr>
              <a:spLocks noChangeArrowheads="1"/>
            </p:cNvSpPr>
            <p:nvPr/>
          </p:nvSpPr>
          <p:spPr bwMode="auto">
            <a:xfrm>
              <a:off x="720"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08" name="Rectangle 80">
              <a:extLst>
                <a:ext uri="{FF2B5EF4-FFF2-40B4-BE49-F238E27FC236}">
                  <a16:creationId xmlns:a16="http://schemas.microsoft.com/office/drawing/2014/main" id="{FC6B63BF-31DA-4238-949A-058F6D6AACE6}"/>
                </a:ext>
              </a:extLst>
            </p:cNvPr>
            <p:cNvSpPr>
              <a:spLocks noChangeArrowheads="1"/>
            </p:cNvSpPr>
            <p:nvPr/>
          </p:nvSpPr>
          <p:spPr bwMode="auto">
            <a:xfrm>
              <a:off x="960"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09" name="Rectangle 81">
              <a:extLst>
                <a:ext uri="{FF2B5EF4-FFF2-40B4-BE49-F238E27FC236}">
                  <a16:creationId xmlns:a16="http://schemas.microsoft.com/office/drawing/2014/main" id="{E011850A-B84E-431E-9171-65BEA9C89FEE}"/>
                </a:ext>
              </a:extLst>
            </p:cNvPr>
            <p:cNvSpPr>
              <a:spLocks noChangeArrowheads="1"/>
            </p:cNvSpPr>
            <p:nvPr/>
          </p:nvSpPr>
          <p:spPr bwMode="auto">
            <a:xfrm>
              <a:off x="1152"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10" name="Rectangle 82">
              <a:extLst>
                <a:ext uri="{FF2B5EF4-FFF2-40B4-BE49-F238E27FC236}">
                  <a16:creationId xmlns:a16="http://schemas.microsoft.com/office/drawing/2014/main" id="{3F7D684A-6B04-40C0-911E-2D23FB40C686}"/>
                </a:ext>
              </a:extLst>
            </p:cNvPr>
            <p:cNvSpPr>
              <a:spLocks noChangeArrowheads="1"/>
            </p:cNvSpPr>
            <p:nvPr/>
          </p:nvSpPr>
          <p:spPr bwMode="auto">
            <a:xfrm>
              <a:off x="1344"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11" name="Rectangle 83">
              <a:extLst>
                <a:ext uri="{FF2B5EF4-FFF2-40B4-BE49-F238E27FC236}">
                  <a16:creationId xmlns:a16="http://schemas.microsoft.com/office/drawing/2014/main" id="{40FAF6EF-5E1A-440B-BEEC-D4BDD302EAA7}"/>
                </a:ext>
              </a:extLst>
            </p:cNvPr>
            <p:cNvSpPr>
              <a:spLocks noChangeArrowheads="1"/>
            </p:cNvSpPr>
            <p:nvPr/>
          </p:nvSpPr>
          <p:spPr bwMode="auto">
            <a:xfrm>
              <a:off x="1584"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12" name="Rectangle 84">
              <a:extLst>
                <a:ext uri="{FF2B5EF4-FFF2-40B4-BE49-F238E27FC236}">
                  <a16:creationId xmlns:a16="http://schemas.microsoft.com/office/drawing/2014/main" id="{7AEFBC5E-1EB1-4368-AB9C-D6ABE571B1F7}"/>
                </a:ext>
              </a:extLst>
            </p:cNvPr>
            <p:cNvSpPr>
              <a:spLocks noChangeArrowheads="1"/>
            </p:cNvSpPr>
            <p:nvPr/>
          </p:nvSpPr>
          <p:spPr bwMode="auto">
            <a:xfrm>
              <a:off x="1776"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13" name="Rectangle 85">
              <a:extLst>
                <a:ext uri="{FF2B5EF4-FFF2-40B4-BE49-F238E27FC236}">
                  <a16:creationId xmlns:a16="http://schemas.microsoft.com/office/drawing/2014/main" id="{6614FB72-9126-4015-A1BD-A710351B94F0}"/>
                </a:ext>
              </a:extLst>
            </p:cNvPr>
            <p:cNvSpPr>
              <a:spLocks noChangeArrowheads="1"/>
            </p:cNvSpPr>
            <p:nvPr/>
          </p:nvSpPr>
          <p:spPr bwMode="auto">
            <a:xfrm>
              <a:off x="1968"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14" name="Rectangle 86">
              <a:extLst>
                <a:ext uri="{FF2B5EF4-FFF2-40B4-BE49-F238E27FC236}">
                  <a16:creationId xmlns:a16="http://schemas.microsoft.com/office/drawing/2014/main" id="{B265D374-EFC6-422A-A34C-3E1049DE49B2}"/>
                </a:ext>
              </a:extLst>
            </p:cNvPr>
            <p:cNvSpPr>
              <a:spLocks noChangeArrowheads="1"/>
            </p:cNvSpPr>
            <p:nvPr/>
          </p:nvSpPr>
          <p:spPr bwMode="auto">
            <a:xfrm>
              <a:off x="2208"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15" name="Rectangle 87">
              <a:extLst>
                <a:ext uri="{FF2B5EF4-FFF2-40B4-BE49-F238E27FC236}">
                  <a16:creationId xmlns:a16="http://schemas.microsoft.com/office/drawing/2014/main" id="{6443BA9D-12D1-4309-9919-BF06150E707D}"/>
                </a:ext>
              </a:extLst>
            </p:cNvPr>
            <p:cNvSpPr>
              <a:spLocks noChangeArrowheads="1"/>
            </p:cNvSpPr>
            <p:nvPr/>
          </p:nvSpPr>
          <p:spPr bwMode="auto">
            <a:xfrm>
              <a:off x="2400"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16" name="Rectangle 88">
              <a:extLst>
                <a:ext uri="{FF2B5EF4-FFF2-40B4-BE49-F238E27FC236}">
                  <a16:creationId xmlns:a16="http://schemas.microsoft.com/office/drawing/2014/main" id="{CF23686E-DFD9-496B-8A92-C4B4AD89575D}"/>
                </a:ext>
              </a:extLst>
            </p:cNvPr>
            <p:cNvSpPr>
              <a:spLocks noChangeArrowheads="1"/>
            </p:cNvSpPr>
            <p:nvPr/>
          </p:nvSpPr>
          <p:spPr bwMode="auto">
            <a:xfrm>
              <a:off x="2592"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17" name="Rectangle 89">
              <a:extLst>
                <a:ext uri="{FF2B5EF4-FFF2-40B4-BE49-F238E27FC236}">
                  <a16:creationId xmlns:a16="http://schemas.microsoft.com/office/drawing/2014/main" id="{2859D143-239E-4F41-8A56-37AE4AEB66AD}"/>
                </a:ext>
              </a:extLst>
            </p:cNvPr>
            <p:cNvSpPr>
              <a:spLocks noChangeArrowheads="1"/>
            </p:cNvSpPr>
            <p:nvPr/>
          </p:nvSpPr>
          <p:spPr bwMode="auto">
            <a:xfrm>
              <a:off x="2832"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18" name="Rectangle 90">
              <a:extLst>
                <a:ext uri="{FF2B5EF4-FFF2-40B4-BE49-F238E27FC236}">
                  <a16:creationId xmlns:a16="http://schemas.microsoft.com/office/drawing/2014/main" id="{3F9C8919-AD4D-4330-8CBD-9298ACD94AE1}"/>
                </a:ext>
              </a:extLst>
            </p:cNvPr>
            <p:cNvSpPr>
              <a:spLocks noChangeArrowheads="1"/>
            </p:cNvSpPr>
            <p:nvPr/>
          </p:nvSpPr>
          <p:spPr bwMode="auto">
            <a:xfrm>
              <a:off x="3024"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19" name="Rectangle 91">
              <a:extLst>
                <a:ext uri="{FF2B5EF4-FFF2-40B4-BE49-F238E27FC236}">
                  <a16:creationId xmlns:a16="http://schemas.microsoft.com/office/drawing/2014/main" id="{6CA79959-8582-4764-9900-A04E53E85DD1}"/>
                </a:ext>
              </a:extLst>
            </p:cNvPr>
            <p:cNvSpPr>
              <a:spLocks noChangeArrowheads="1"/>
            </p:cNvSpPr>
            <p:nvPr/>
          </p:nvSpPr>
          <p:spPr bwMode="auto">
            <a:xfrm>
              <a:off x="3216"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20" name="Rectangle 92">
              <a:extLst>
                <a:ext uri="{FF2B5EF4-FFF2-40B4-BE49-F238E27FC236}">
                  <a16:creationId xmlns:a16="http://schemas.microsoft.com/office/drawing/2014/main" id="{F4F9BB5B-A6E3-4F85-AB3E-7DC3259107C7}"/>
                </a:ext>
              </a:extLst>
            </p:cNvPr>
            <p:cNvSpPr>
              <a:spLocks noChangeArrowheads="1"/>
            </p:cNvSpPr>
            <p:nvPr/>
          </p:nvSpPr>
          <p:spPr bwMode="auto">
            <a:xfrm>
              <a:off x="3456"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21" name="Rectangle 93">
              <a:extLst>
                <a:ext uri="{FF2B5EF4-FFF2-40B4-BE49-F238E27FC236}">
                  <a16:creationId xmlns:a16="http://schemas.microsoft.com/office/drawing/2014/main" id="{DD503733-48BB-4CEE-993A-A8381D7AAF4C}"/>
                </a:ext>
              </a:extLst>
            </p:cNvPr>
            <p:cNvSpPr>
              <a:spLocks noChangeArrowheads="1"/>
            </p:cNvSpPr>
            <p:nvPr/>
          </p:nvSpPr>
          <p:spPr bwMode="auto">
            <a:xfrm>
              <a:off x="3648"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22" name="Rectangle 94">
              <a:extLst>
                <a:ext uri="{FF2B5EF4-FFF2-40B4-BE49-F238E27FC236}">
                  <a16:creationId xmlns:a16="http://schemas.microsoft.com/office/drawing/2014/main" id="{D1608AE9-1094-43FC-8348-E0C77DCD9E23}"/>
                </a:ext>
              </a:extLst>
            </p:cNvPr>
            <p:cNvSpPr>
              <a:spLocks noChangeArrowheads="1"/>
            </p:cNvSpPr>
            <p:nvPr/>
          </p:nvSpPr>
          <p:spPr bwMode="auto">
            <a:xfrm>
              <a:off x="3840"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23" name="Rectangle 95">
              <a:extLst>
                <a:ext uri="{FF2B5EF4-FFF2-40B4-BE49-F238E27FC236}">
                  <a16:creationId xmlns:a16="http://schemas.microsoft.com/office/drawing/2014/main" id="{0894CAE9-5AD1-4DF8-9919-3193170E9060}"/>
                </a:ext>
              </a:extLst>
            </p:cNvPr>
            <p:cNvSpPr>
              <a:spLocks noChangeArrowheads="1"/>
            </p:cNvSpPr>
            <p:nvPr/>
          </p:nvSpPr>
          <p:spPr bwMode="auto">
            <a:xfrm>
              <a:off x="4080"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24" name="Rectangle 96">
              <a:extLst>
                <a:ext uri="{FF2B5EF4-FFF2-40B4-BE49-F238E27FC236}">
                  <a16:creationId xmlns:a16="http://schemas.microsoft.com/office/drawing/2014/main" id="{119C6E4F-39B0-4A03-A049-EB1549D8CF21}"/>
                </a:ext>
              </a:extLst>
            </p:cNvPr>
            <p:cNvSpPr>
              <a:spLocks noChangeArrowheads="1"/>
            </p:cNvSpPr>
            <p:nvPr/>
          </p:nvSpPr>
          <p:spPr bwMode="auto">
            <a:xfrm>
              <a:off x="4272"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25" name="Rectangle 97">
              <a:extLst>
                <a:ext uri="{FF2B5EF4-FFF2-40B4-BE49-F238E27FC236}">
                  <a16:creationId xmlns:a16="http://schemas.microsoft.com/office/drawing/2014/main" id="{3D7BDE4D-B57C-4452-B30F-608D40484CF4}"/>
                </a:ext>
              </a:extLst>
            </p:cNvPr>
            <p:cNvSpPr>
              <a:spLocks noChangeArrowheads="1"/>
            </p:cNvSpPr>
            <p:nvPr/>
          </p:nvSpPr>
          <p:spPr bwMode="auto">
            <a:xfrm>
              <a:off x="4464"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26" name="Rectangle 98">
              <a:extLst>
                <a:ext uri="{FF2B5EF4-FFF2-40B4-BE49-F238E27FC236}">
                  <a16:creationId xmlns:a16="http://schemas.microsoft.com/office/drawing/2014/main" id="{F7A18A89-AE0A-4BC2-9106-FE22018CA438}"/>
                </a:ext>
              </a:extLst>
            </p:cNvPr>
            <p:cNvSpPr>
              <a:spLocks noChangeArrowheads="1"/>
            </p:cNvSpPr>
            <p:nvPr/>
          </p:nvSpPr>
          <p:spPr bwMode="auto">
            <a:xfrm>
              <a:off x="4704"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27" name="Rectangle 99">
              <a:extLst>
                <a:ext uri="{FF2B5EF4-FFF2-40B4-BE49-F238E27FC236}">
                  <a16:creationId xmlns:a16="http://schemas.microsoft.com/office/drawing/2014/main" id="{D5F48C0B-9F41-47AB-B550-3645391135CC}"/>
                </a:ext>
              </a:extLst>
            </p:cNvPr>
            <p:cNvSpPr>
              <a:spLocks noChangeArrowheads="1"/>
            </p:cNvSpPr>
            <p:nvPr/>
          </p:nvSpPr>
          <p:spPr bwMode="auto">
            <a:xfrm>
              <a:off x="4896"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28" name="Rectangle 100">
              <a:extLst>
                <a:ext uri="{FF2B5EF4-FFF2-40B4-BE49-F238E27FC236}">
                  <a16:creationId xmlns:a16="http://schemas.microsoft.com/office/drawing/2014/main" id="{45D0F2BE-587C-4DCF-B249-0E10FEFE6994}"/>
                </a:ext>
              </a:extLst>
            </p:cNvPr>
            <p:cNvSpPr>
              <a:spLocks noChangeArrowheads="1"/>
            </p:cNvSpPr>
            <p:nvPr/>
          </p:nvSpPr>
          <p:spPr bwMode="auto">
            <a:xfrm>
              <a:off x="5088"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grpSp>
    </p:spTree>
    <p:extLst>
      <p:ext uri="{BB962C8B-B14F-4D97-AF65-F5344CB8AC3E}">
        <p14:creationId xmlns:p14="http://schemas.microsoft.com/office/powerpoint/2010/main" val="3302088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629"/>
                                        </p:tgtEl>
                                        <p:attrNameLst>
                                          <p:attrName>style.visibility</p:attrName>
                                        </p:attrNameLst>
                                      </p:cBhvr>
                                      <p:to>
                                        <p:strVal val="visible"/>
                                      </p:to>
                                    </p:set>
                                    <p:animEffect transition="in" filter="dissolve">
                                      <p:cBhvr>
                                        <p:cTn id="7" dur="500"/>
                                        <p:tgtEl>
                                          <p:spTgt spid="226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630"/>
                                        </p:tgtEl>
                                        <p:attrNameLst>
                                          <p:attrName>style.visibility</p:attrName>
                                        </p:attrNameLst>
                                      </p:cBhvr>
                                      <p:to>
                                        <p:strVal val="visible"/>
                                      </p:to>
                                    </p:set>
                                    <p:animEffect transition="in" filter="dissolve">
                                      <p:cBhvr>
                                        <p:cTn id="12" dur="500"/>
                                        <p:tgtEl>
                                          <p:spTgt spid="226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2631"/>
                                        </p:tgtEl>
                                        <p:attrNameLst>
                                          <p:attrName>style.visibility</p:attrName>
                                        </p:attrNameLst>
                                      </p:cBhvr>
                                      <p:to>
                                        <p:strVal val="visible"/>
                                      </p:to>
                                    </p:set>
                                    <p:animEffect transition="in" filter="dissolve">
                                      <p:cBhvr>
                                        <p:cTn id="17" dur="500"/>
                                        <p:tgtEl>
                                          <p:spTgt spid="226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2632"/>
                                        </p:tgtEl>
                                        <p:attrNameLst>
                                          <p:attrName>style.visibility</p:attrName>
                                        </p:attrNameLst>
                                      </p:cBhvr>
                                      <p:to>
                                        <p:strVal val="visible"/>
                                      </p:to>
                                    </p:set>
                                    <p:animEffect transition="in" filter="dissolve">
                                      <p:cBhvr>
                                        <p:cTn id="22" dur="500"/>
                                        <p:tgtEl>
                                          <p:spTgt spid="22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a:extLst>
              <a:ext uri="{FF2B5EF4-FFF2-40B4-BE49-F238E27FC236}">
                <a16:creationId xmlns:a16="http://schemas.microsoft.com/office/drawing/2014/main" id="{EFDBBD40-7C8E-4B85-884F-F0735B43278A}"/>
              </a:ext>
            </a:extLst>
          </p:cNvPr>
          <p:cNvSpPr>
            <a:spLocks noGrp="1"/>
          </p:cNvSpPr>
          <p:nvPr>
            <p:ph type="sldNum" sz="quarter" idx="12"/>
          </p:nvPr>
        </p:nvSpPr>
        <p:spPr/>
        <p:txBody>
          <a:bodyPr/>
          <a:lstStyle/>
          <a:p>
            <a:pPr fontAlgn="base">
              <a:spcBef>
                <a:spcPct val="0"/>
              </a:spcBef>
              <a:spcAft>
                <a:spcPct val="0"/>
              </a:spcAft>
            </a:pPr>
            <a:fld id="{4F8A7C36-976E-400A-AE7E-53C6AD92D8B9}" type="slidenum">
              <a:rPr lang="en-US" altLang="en-US">
                <a:solidFill>
                  <a:srgbClr val="000000"/>
                </a:solidFill>
                <a:latin typeface="Arial" panose="020B0604020202020204" pitchFamily="34" charset="0"/>
              </a:rPr>
              <a:pPr fontAlgn="base">
                <a:spcBef>
                  <a:spcPct val="0"/>
                </a:spcBef>
                <a:spcAft>
                  <a:spcPct val="0"/>
                </a:spcAft>
              </a:pPr>
              <a:t>240</a:t>
            </a:fld>
            <a:endParaRPr lang="en-US" altLang="en-US">
              <a:solidFill>
                <a:srgbClr val="000000"/>
              </a:solidFill>
              <a:latin typeface="Arial" panose="020B0604020202020204" pitchFamily="34" charset="0"/>
            </a:endParaRPr>
          </a:p>
        </p:txBody>
      </p:sp>
      <p:sp>
        <p:nvSpPr>
          <p:cNvPr id="361474" name="Rectangle 2">
            <a:extLst>
              <a:ext uri="{FF2B5EF4-FFF2-40B4-BE49-F238E27FC236}">
                <a16:creationId xmlns:a16="http://schemas.microsoft.com/office/drawing/2014/main" id="{3C386DD2-D655-47AF-A34F-BC5C96016FA7}"/>
              </a:ext>
            </a:extLst>
          </p:cNvPr>
          <p:cNvSpPr>
            <a:spLocks noGrp="1" noChangeArrowheads="1"/>
          </p:cNvSpPr>
          <p:nvPr>
            <p:ph type="title"/>
          </p:nvPr>
        </p:nvSpPr>
        <p:spPr/>
        <p:txBody>
          <a:bodyPr/>
          <a:lstStyle/>
          <a:p>
            <a:r>
              <a:rPr lang="en-US" altLang="en-US"/>
              <a:t>Comparisons in PARTITION</a:t>
            </a:r>
          </a:p>
        </p:txBody>
      </p:sp>
      <p:sp>
        <p:nvSpPr>
          <p:cNvPr id="361475" name="Rectangle 3">
            <a:extLst>
              <a:ext uri="{FF2B5EF4-FFF2-40B4-BE49-F238E27FC236}">
                <a16:creationId xmlns:a16="http://schemas.microsoft.com/office/drawing/2014/main" id="{67664D02-D68F-4CFF-A429-F5A84B3091E8}"/>
              </a:ext>
            </a:extLst>
          </p:cNvPr>
          <p:cNvSpPr>
            <a:spLocks noGrp="1" noChangeArrowheads="1"/>
          </p:cNvSpPr>
          <p:nvPr>
            <p:ph type="body" idx="1"/>
          </p:nvPr>
        </p:nvSpPr>
        <p:spPr>
          <a:xfrm>
            <a:off x="2268538" y="3676651"/>
            <a:ext cx="8229600" cy="3660775"/>
          </a:xfrm>
        </p:spPr>
        <p:txBody>
          <a:bodyPr/>
          <a:lstStyle/>
          <a:p>
            <a:r>
              <a:rPr lang="en-US" altLang="en-US"/>
              <a:t>Case 1: pivot chosen such as: </a:t>
            </a:r>
            <a:r>
              <a:rPr lang="en-US" altLang="en-US">
                <a:latin typeface="Comic Sans MS" panose="030F0702030302020204" pitchFamily="66" charset="0"/>
              </a:rPr>
              <a:t>z</a:t>
            </a:r>
            <a:r>
              <a:rPr lang="en-US" altLang="en-US" baseline="-25000">
                <a:latin typeface="Comic Sans MS" panose="030F0702030302020204" pitchFamily="66" charset="0"/>
              </a:rPr>
              <a:t>i </a:t>
            </a:r>
            <a:r>
              <a:rPr lang="en-US" altLang="en-US">
                <a:latin typeface="Comic Sans MS" panose="030F0702030302020204" pitchFamily="66" charset="0"/>
              </a:rPr>
              <a:t>&lt; x &lt; z</a:t>
            </a:r>
            <a:r>
              <a:rPr lang="en-US" altLang="en-US" baseline="-25000">
                <a:latin typeface="Comic Sans MS" panose="030F0702030302020204" pitchFamily="66" charset="0"/>
              </a:rPr>
              <a:t>j</a:t>
            </a:r>
            <a:r>
              <a:rPr lang="en-US" altLang="en-US"/>
              <a:t> </a:t>
            </a:r>
          </a:p>
          <a:p>
            <a:pPr lvl="1"/>
            <a:r>
              <a:rPr lang="en-US" altLang="en-US">
                <a:solidFill>
                  <a:srgbClr val="CC0000"/>
                </a:solidFill>
                <a:latin typeface="Comic Sans MS" panose="030F0702030302020204" pitchFamily="66" charset="0"/>
              </a:rPr>
              <a:t>z</a:t>
            </a:r>
            <a:r>
              <a:rPr lang="en-US" altLang="en-US" baseline="-25000">
                <a:solidFill>
                  <a:srgbClr val="CC0000"/>
                </a:solidFill>
                <a:latin typeface="Comic Sans MS" panose="030F0702030302020204" pitchFamily="66" charset="0"/>
              </a:rPr>
              <a:t>i</a:t>
            </a:r>
            <a:r>
              <a:rPr lang="en-US" altLang="en-US">
                <a:solidFill>
                  <a:srgbClr val="CC0000"/>
                </a:solidFill>
                <a:latin typeface="Comic Sans MS" panose="030F0702030302020204" pitchFamily="66" charset="0"/>
              </a:rPr>
              <a:t> </a:t>
            </a:r>
            <a:r>
              <a:rPr lang="en-US" altLang="en-US">
                <a:solidFill>
                  <a:srgbClr val="CC0000"/>
                </a:solidFill>
              </a:rPr>
              <a:t>and </a:t>
            </a:r>
            <a:r>
              <a:rPr lang="en-US" altLang="en-US">
                <a:solidFill>
                  <a:srgbClr val="CC0000"/>
                </a:solidFill>
                <a:latin typeface="Comic Sans MS" panose="030F0702030302020204" pitchFamily="66" charset="0"/>
              </a:rPr>
              <a:t>z</a:t>
            </a:r>
            <a:r>
              <a:rPr lang="en-US" altLang="en-US" baseline="-25000">
                <a:solidFill>
                  <a:srgbClr val="CC0000"/>
                </a:solidFill>
                <a:latin typeface="Comic Sans MS" panose="030F0702030302020204" pitchFamily="66" charset="0"/>
              </a:rPr>
              <a:t>j</a:t>
            </a:r>
            <a:r>
              <a:rPr lang="en-US" altLang="en-US">
                <a:solidFill>
                  <a:srgbClr val="CC0000"/>
                </a:solidFill>
              </a:rPr>
              <a:t> will never be compared</a:t>
            </a:r>
          </a:p>
          <a:p>
            <a:r>
              <a:rPr lang="en-US" altLang="en-US"/>
              <a:t>Case 2</a:t>
            </a:r>
            <a:r>
              <a:rPr lang="en-US" altLang="en-US">
                <a:latin typeface="Comic Sans MS" panose="030F0702030302020204" pitchFamily="66" charset="0"/>
              </a:rPr>
              <a:t>: z</a:t>
            </a:r>
            <a:r>
              <a:rPr lang="en-US" altLang="en-US" baseline="-25000">
                <a:latin typeface="Comic Sans MS" panose="030F0702030302020204" pitchFamily="66" charset="0"/>
              </a:rPr>
              <a:t>i </a:t>
            </a:r>
            <a:r>
              <a:rPr lang="en-US" altLang="en-US"/>
              <a:t>or</a:t>
            </a:r>
            <a:r>
              <a:rPr lang="en-US" altLang="en-US">
                <a:latin typeface="Comic Sans MS" panose="030F0702030302020204" pitchFamily="66" charset="0"/>
              </a:rPr>
              <a:t> z</a:t>
            </a:r>
            <a:r>
              <a:rPr lang="en-US" altLang="en-US" baseline="-25000">
                <a:latin typeface="Comic Sans MS" panose="030F0702030302020204" pitchFamily="66" charset="0"/>
              </a:rPr>
              <a:t>j</a:t>
            </a:r>
            <a:r>
              <a:rPr lang="en-US" altLang="en-US"/>
              <a:t> is the pivot</a:t>
            </a:r>
          </a:p>
          <a:p>
            <a:pPr lvl="1"/>
            <a:r>
              <a:rPr lang="en-US" altLang="en-US">
                <a:solidFill>
                  <a:srgbClr val="CC0000"/>
                </a:solidFill>
                <a:latin typeface="Comic Sans MS" panose="030F0702030302020204" pitchFamily="66" charset="0"/>
              </a:rPr>
              <a:t>z</a:t>
            </a:r>
            <a:r>
              <a:rPr lang="en-US" altLang="en-US" baseline="-25000">
                <a:solidFill>
                  <a:srgbClr val="CC0000"/>
                </a:solidFill>
                <a:latin typeface="Comic Sans MS" panose="030F0702030302020204" pitchFamily="66" charset="0"/>
              </a:rPr>
              <a:t>i </a:t>
            </a:r>
            <a:r>
              <a:rPr lang="en-US" altLang="en-US">
                <a:solidFill>
                  <a:srgbClr val="CC0000"/>
                </a:solidFill>
              </a:rPr>
              <a:t>and</a:t>
            </a:r>
            <a:r>
              <a:rPr lang="en-US" altLang="en-US">
                <a:solidFill>
                  <a:srgbClr val="CC0000"/>
                </a:solidFill>
                <a:latin typeface="Comic Sans MS" panose="030F0702030302020204" pitchFamily="66" charset="0"/>
              </a:rPr>
              <a:t> z</a:t>
            </a:r>
            <a:r>
              <a:rPr lang="en-US" altLang="en-US" baseline="-25000">
                <a:solidFill>
                  <a:srgbClr val="CC0000"/>
                </a:solidFill>
                <a:latin typeface="Comic Sans MS" panose="030F0702030302020204" pitchFamily="66" charset="0"/>
              </a:rPr>
              <a:t>j</a:t>
            </a:r>
            <a:r>
              <a:rPr lang="en-US" altLang="en-US">
                <a:solidFill>
                  <a:srgbClr val="CC0000"/>
                </a:solidFill>
                <a:latin typeface="Comic Sans MS" panose="030F0702030302020204" pitchFamily="66" charset="0"/>
              </a:rPr>
              <a:t> </a:t>
            </a:r>
            <a:r>
              <a:rPr lang="en-US" altLang="en-US">
                <a:solidFill>
                  <a:srgbClr val="CC0000"/>
                </a:solidFill>
              </a:rPr>
              <a:t>will be compared </a:t>
            </a:r>
          </a:p>
          <a:p>
            <a:pPr lvl="1"/>
            <a:r>
              <a:rPr lang="en-US" altLang="en-US">
                <a:solidFill>
                  <a:srgbClr val="CC0000"/>
                </a:solidFill>
              </a:rPr>
              <a:t>only if one of them is chosen as pivot before any other element in range </a:t>
            </a:r>
            <a:r>
              <a:rPr lang="en-US" altLang="en-US">
                <a:solidFill>
                  <a:srgbClr val="CC0000"/>
                </a:solidFill>
                <a:latin typeface="Comic Sans MS" panose="030F0702030302020204" pitchFamily="66" charset="0"/>
              </a:rPr>
              <a:t>z</a:t>
            </a:r>
            <a:r>
              <a:rPr lang="en-US" altLang="en-US" baseline="-25000">
                <a:solidFill>
                  <a:srgbClr val="CC0000"/>
                </a:solidFill>
                <a:latin typeface="Comic Sans MS" panose="030F0702030302020204" pitchFamily="66" charset="0"/>
              </a:rPr>
              <a:t>i</a:t>
            </a:r>
            <a:r>
              <a:rPr lang="en-US" altLang="en-US">
                <a:solidFill>
                  <a:srgbClr val="CC0000"/>
                </a:solidFill>
                <a:latin typeface="Comic Sans MS" panose="030F0702030302020204" pitchFamily="66" charset="0"/>
              </a:rPr>
              <a:t> </a:t>
            </a:r>
            <a:r>
              <a:rPr lang="en-US" altLang="en-US">
                <a:solidFill>
                  <a:srgbClr val="CC0000"/>
                </a:solidFill>
              </a:rPr>
              <a:t>to</a:t>
            </a:r>
            <a:r>
              <a:rPr lang="en-US" altLang="en-US">
                <a:solidFill>
                  <a:srgbClr val="CC0000"/>
                </a:solidFill>
                <a:latin typeface="Comic Sans MS" panose="030F0702030302020204" pitchFamily="66" charset="0"/>
              </a:rPr>
              <a:t> z</a:t>
            </a:r>
            <a:r>
              <a:rPr lang="en-US" altLang="en-US" baseline="-25000">
                <a:solidFill>
                  <a:srgbClr val="CC0000"/>
                </a:solidFill>
                <a:latin typeface="Comic Sans MS" panose="030F0702030302020204" pitchFamily="66" charset="0"/>
              </a:rPr>
              <a:t>j</a:t>
            </a:r>
            <a:r>
              <a:rPr lang="en-US" altLang="en-US">
                <a:solidFill>
                  <a:srgbClr val="CC0000"/>
                </a:solidFill>
              </a:rPr>
              <a:t> </a:t>
            </a:r>
          </a:p>
        </p:txBody>
      </p:sp>
      <p:sp>
        <p:nvSpPr>
          <p:cNvPr id="361476" name="Rectangle 4">
            <a:extLst>
              <a:ext uri="{FF2B5EF4-FFF2-40B4-BE49-F238E27FC236}">
                <a16:creationId xmlns:a16="http://schemas.microsoft.com/office/drawing/2014/main" id="{A1F00F7E-B00E-4EBB-A932-05C5850200A0}"/>
              </a:ext>
            </a:extLst>
          </p:cNvPr>
          <p:cNvSpPr>
            <a:spLocks noChangeArrowheads="1"/>
          </p:cNvSpPr>
          <p:nvPr/>
        </p:nvSpPr>
        <p:spPr bwMode="auto">
          <a:xfrm>
            <a:off x="7412038" y="1598613"/>
            <a:ext cx="412750"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400" b="1">
                <a:solidFill>
                  <a:srgbClr val="333399"/>
                </a:solidFill>
              </a:rPr>
              <a:t>10</a:t>
            </a:r>
          </a:p>
        </p:txBody>
      </p:sp>
      <p:sp>
        <p:nvSpPr>
          <p:cNvPr id="361477" name="Rectangle 5">
            <a:extLst>
              <a:ext uri="{FF2B5EF4-FFF2-40B4-BE49-F238E27FC236}">
                <a16:creationId xmlns:a16="http://schemas.microsoft.com/office/drawing/2014/main" id="{361B3337-F764-410E-9ABF-84FD86163F10}"/>
              </a:ext>
            </a:extLst>
          </p:cNvPr>
          <p:cNvSpPr>
            <a:spLocks noChangeArrowheads="1"/>
          </p:cNvSpPr>
          <p:nvPr/>
        </p:nvSpPr>
        <p:spPr bwMode="auto">
          <a:xfrm>
            <a:off x="6997700" y="1598613"/>
            <a:ext cx="414338"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6</a:t>
            </a:r>
          </a:p>
        </p:txBody>
      </p:sp>
      <p:sp>
        <p:nvSpPr>
          <p:cNvPr id="361478" name="Rectangle 6">
            <a:extLst>
              <a:ext uri="{FF2B5EF4-FFF2-40B4-BE49-F238E27FC236}">
                <a16:creationId xmlns:a16="http://schemas.microsoft.com/office/drawing/2014/main" id="{209A40AB-378C-4266-9933-A2E9C24BDB21}"/>
              </a:ext>
            </a:extLst>
          </p:cNvPr>
          <p:cNvSpPr>
            <a:spLocks noChangeArrowheads="1"/>
          </p:cNvSpPr>
          <p:nvPr/>
        </p:nvSpPr>
        <p:spPr bwMode="auto">
          <a:xfrm>
            <a:off x="6584950" y="1598613"/>
            <a:ext cx="412750"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1</a:t>
            </a:r>
          </a:p>
        </p:txBody>
      </p:sp>
      <p:sp>
        <p:nvSpPr>
          <p:cNvPr id="361479" name="Rectangle 7">
            <a:extLst>
              <a:ext uri="{FF2B5EF4-FFF2-40B4-BE49-F238E27FC236}">
                <a16:creationId xmlns:a16="http://schemas.microsoft.com/office/drawing/2014/main" id="{D5F30CB5-F62B-460D-BA5F-FA15A3803195}"/>
              </a:ext>
            </a:extLst>
          </p:cNvPr>
          <p:cNvSpPr>
            <a:spLocks noChangeArrowheads="1"/>
          </p:cNvSpPr>
          <p:nvPr/>
        </p:nvSpPr>
        <p:spPr bwMode="auto">
          <a:xfrm>
            <a:off x="6172200" y="1598613"/>
            <a:ext cx="412750"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4</a:t>
            </a:r>
          </a:p>
        </p:txBody>
      </p:sp>
      <p:sp>
        <p:nvSpPr>
          <p:cNvPr id="361480" name="Rectangle 8">
            <a:extLst>
              <a:ext uri="{FF2B5EF4-FFF2-40B4-BE49-F238E27FC236}">
                <a16:creationId xmlns:a16="http://schemas.microsoft.com/office/drawing/2014/main" id="{ABC96FB9-B9CE-4F73-837A-E471B8411FEE}"/>
              </a:ext>
            </a:extLst>
          </p:cNvPr>
          <p:cNvSpPr>
            <a:spLocks noChangeArrowheads="1"/>
          </p:cNvSpPr>
          <p:nvPr/>
        </p:nvSpPr>
        <p:spPr bwMode="auto">
          <a:xfrm>
            <a:off x="5757864" y="1598613"/>
            <a:ext cx="414337"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5</a:t>
            </a:r>
          </a:p>
        </p:txBody>
      </p:sp>
      <p:sp>
        <p:nvSpPr>
          <p:cNvPr id="361481" name="Rectangle 9">
            <a:extLst>
              <a:ext uri="{FF2B5EF4-FFF2-40B4-BE49-F238E27FC236}">
                <a16:creationId xmlns:a16="http://schemas.microsoft.com/office/drawing/2014/main" id="{84EAE629-FBFE-4CA2-84E9-F59181725A3E}"/>
              </a:ext>
            </a:extLst>
          </p:cNvPr>
          <p:cNvSpPr>
            <a:spLocks noChangeArrowheads="1"/>
          </p:cNvSpPr>
          <p:nvPr/>
        </p:nvSpPr>
        <p:spPr bwMode="auto">
          <a:xfrm>
            <a:off x="5345113" y="1598613"/>
            <a:ext cx="412750"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3</a:t>
            </a:r>
          </a:p>
        </p:txBody>
      </p:sp>
      <p:sp>
        <p:nvSpPr>
          <p:cNvPr id="361482" name="Rectangle 10">
            <a:extLst>
              <a:ext uri="{FF2B5EF4-FFF2-40B4-BE49-F238E27FC236}">
                <a16:creationId xmlns:a16="http://schemas.microsoft.com/office/drawing/2014/main" id="{955897AD-7C65-4480-8219-D6F3807F5A6F}"/>
              </a:ext>
            </a:extLst>
          </p:cNvPr>
          <p:cNvSpPr>
            <a:spLocks noChangeArrowheads="1"/>
          </p:cNvSpPr>
          <p:nvPr/>
        </p:nvSpPr>
        <p:spPr bwMode="auto">
          <a:xfrm>
            <a:off x="4930775" y="1598613"/>
            <a:ext cx="414338"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8</a:t>
            </a:r>
          </a:p>
        </p:txBody>
      </p:sp>
      <p:sp>
        <p:nvSpPr>
          <p:cNvPr id="361483" name="Rectangle 11">
            <a:extLst>
              <a:ext uri="{FF2B5EF4-FFF2-40B4-BE49-F238E27FC236}">
                <a16:creationId xmlns:a16="http://schemas.microsoft.com/office/drawing/2014/main" id="{8626BDFB-3485-41BA-9FF8-D5DC042E2EAC}"/>
              </a:ext>
            </a:extLst>
          </p:cNvPr>
          <p:cNvSpPr>
            <a:spLocks noChangeArrowheads="1"/>
          </p:cNvSpPr>
          <p:nvPr/>
        </p:nvSpPr>
        <p:spPr bwMode="auto">
          <a:xfrm>
            <a:off x="4518025" y="1598613"/>
            <a:ext cx="412750"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9</a:t>
            </a:r>
          </a:p>
        </p:txBody>
      </p:sp>
      <p:sp>
        <p:nvSpPr>
          <p:cNvPr id="361484" name="Line 12">
            <a:extLst>
              <a:ext uri="{FF2B5EF4-FFF2-40B4-BE49-F238E27FC236}">
                <a16:creationId xmlns:a16="http://schemas.microsoft.com/office/drawing/2014/main" id="{ACFC8732-2EBB-401F-8270-0CBA4B084F81}"/>
              </a:ext>
            </a:extLst>
          </p:cNvPr>
          <p:cNvSpPr>
            <a:spLocks noChangeShapeType="1"/>
          </p:cNvSpPr>
          <p:nvPr/>
        </p:nvSpPr>
        <p:spPr bwMode="auto">
          <a:xfrm>
            <a:off x="6997700" y="1598613"/>
            <a:ext cx="1588" cy="4238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61485" name="Rectangle 13">
            <a:extLst>
              <a:ext uri="{FF2B5EF4-FFF2-40B4-BE49-F238E27FC236}">
                <a16:creationId xmlns:a16="http://schemas.microsoft.com/office/drawing/2014/main" id="{DFD9FDEC-2501-4365-ADA9-EBB85CE7B5AE}"/>
              </a:ext>
            </a:extLst>
          </p:cNvPr>
          <p:cNvSpPr>
            <a:spLocks noChangeArrowheads="1"/>
          </p:cNvSpPr>
          <p:nvPr/>
        </p:nvSpPr>
        <p:spPr bwMode="auto">
          <a:xfrm>
            <a:off x="7821613" y="1598613"/>
            <a:ext cx="412750"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latin typeface="Comic Sans MS" panose="030F0702030302020204" pitchFamily="66" charset="0"/>
              </a:rPr>
              <a:t>7</a:t>
            </a:r>
          </a:p>
        </p:txBody>
      </p:sp>
      <p:sp>
        <p:nvSpPr>
          <p:cNvPr id="361486" name="Line 14">
            <a:extLst>
              <a:ext uri="{FF2B5EF4-FFF2-40B4-BE49-F238E27FC236}">
                <a16:creationId xmlns:a16="http://schemas.microsoft.com/office/drawing/2014/main" id="{0F48A568-F467-43A2-B492-7237428A35D4}"/>
              </a:ext>
            </a:extLst>
          </p:cNvPr>
          <p:cNvSpPr>
            <a:spLocks noChangeShapeType="1"/>
          </p:cNvSpPr>
          <p:nvPr/>
        </p:nvSpPr>
        <p:spPr bwMode="auto">
          <a:xfrm>
            <a:off x="7824789" y="1492251"/>
            <a:ext cx="1587" cy="6191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61487" name="Rectangle 15">
            <a:extLst>
              <a:ext uri="{FF2B5EF4-FFF2-40B4-BE49-F238E27FC236}">
                <a16:creationId xmlns:a16="http://schemas.microsoft.com/office/drawing/2014/main" id="{3CF783B8-ED90-4145-99E0-4DA121AC6753}"/>
              </a:ext>
            </a:extLst>
          </p:cNvPr>
          <p:cNvSpPr>
            <a:spLocks noChangeArrowheads="1"/>
          </p:cNvSpPr>
          <p:nvPr/>
        </p:nvSpPr>
        <p:spPr bwMode="auto">
          <a:xfrm>
            <a:off x="4103688" y="1598613"/>
            <a:ext cx="412750"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2</a:t>
            </a:r>
          </a:p>
        </p:txBody>
      </p:sp>
      <p:sp>
        <p:nvSpPr>
          <p:cNvPr id="361488" name="Text Box 16">
            <a:extLst>
              <a:ext uri="{FF2B5EF4-FFF2-40B4-BE49-F238E27FC236}">
                <a16:creationId xmlns:a16="http://schemas.microsoft.com/office/drawing/2014/main" id="{16B842E0-AEF3-4773-8E1B-73749C31B304}"/>
              </a:ext>
            </a:extLst>
          </p:cNvPr>
          <p:cNvSpPr txBox="1">
            <a:spLocks noChangeArrowheads="1"/>
          </p:cNvSpPr>
          <p:nvPr/>
        </p:nvSpPr>
        <p:spPr bwMode="auto">
          <a:xfrm>
            <a:off x="6619875" y="1222376"/>
            <a:ext cx="3825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1</a:t>
            </a:r>
            <a:endParaRPr lang="en-US" altLang="en-US">
              <a:solidFill>
                <a:srgbClr val="000000"/>
              </a:solidFill>
              <a:latin typeface="Arial" panose="020B0604020202020204" pitchFamily="34" charset="0"/>
            </a:endParaRPr>
          </a:p>
        </p:txBody>
      </p:sp>
      <p:sp>
        <p:nvSpPr>
          <p:cNvPr id="361489" name="Text Box 17">
            <a:extLst>
              <a:ext uri="{FF2B5EF4-FFF2-40B4-BE49-F238E27FC236}">
                <a16:creationId xmlns:a16="http://schemas.microsoft.com/office/drawing/2014/main" id="{716E3473-8472-4C6C-832B-1650C2AA5447}"/>
              </a:ext>
            </a:extLst>
          </p:cNvPr>
          <p:cNvSpPr txBox="1">
            <a:spLocks noChangeArrowheads="1"/>
          </p:cNvSpPr>
          <p:nvPr/>
        </p:nvSpPr>
        <p:spPr bwMode="auto">
          <a:xfrm>
            <a:off x="4113214" y="1220788"/>
            <a:ext cx="3825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2</a:t>
            </a:r>
            <a:endParaRPr lang="en-US" altLang="en-US">
              <a:solidFill>
                <a:srgbClr val="000000"/>
              </a:solidFill>
              <a:latin typeface="Arial" panose="020B0604020202020204" pitchFamily="34" charset="0"/>
            </a:endParaRPr>
          </a:p>
        </p:txBody>
      </p:sp>
      <p:sp>
        <p:nvSpPr>
          <p:cNvPr id="361490" name="Text Box 18">
            <a:extLst>
              <a:ext uri="{FF2B5EF4-FFF2-40B4-BE49-F238E27FC236}">
                <a16:creationId xmlns:a16="http://schemas.microsoft.com/office/drawing/2014/main" id="{63B919A9-AC46-4311-981A-1590BA3BA031}"/>
              </a:ext>
            </a:extLst>
          </p:cNvPr>
          <p:cNvSpPr txBox="1">
            <a:spLocks noChangeArrowheads="1"/>
          </p:cNvSpPr>
          <p:nvPr/>
        </p:nvSpPr>
        <p:spPr bwMode="auto">
          <a:xfrm>
            <a:off x="4530725" y="1222376"/>
            <a:ext cx="3825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9</a:t>
            </a:r>
            <a:endParaRPr lang="en-US" altLang="en-US">
              <a:solidFill>
                <a:srgbClr val="000000"/>
              </a:solidFill>
              <a:latin typeface="Arial" panose="020B0604020202020204" pitchFamily="34" charset="0"/>
            </a:endParaRPr>
          </a:p>
        </p:txBody>
      </p:sp>
      <p:sp>
        <p:nvSpPr>
          <p:cNvPr id="361491" name="Text Box 19">
            <a:extLst>
              <a:ext uri="{FF2B5EF4-FFF2-40B4-BE49-F238E27FC236}">
                <a16:creationId xmlns:a16="http://schemas.microsoft.com/office/drawing/2014/main" id="{92F5D415-0B06-43EF-936C-D5ADB933C558}"/>
              </a:ext>
            </a:extLst>
          </p:cNvPr>
          <p:cNvSpPr txBox="1">
            <a:spLocks noChangeArrowheads="1"/>
          </p:cNvSpPr>
          <p:nvPr/>
        </p:nvSpPr>
        <p:spPr bwMode="auto">
          <a:xfrm>
            <a:off x="4948239" y="1222376"/>
            <a:ext cx="3825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8</a:t>
            </a:r>
            <a:endParaRPr lang="en-US" altLang="en-US">
              <a:solidFill>
                <a:srgbClr val="000000"/>
              </a:solidFill>
              <a:latin typeface="Arial" panose="020B0604020202020204" pitchFamily="34" charset="0"/>
            </a:endParaRPr>
          </a:p>
        </p:txBody>
      </p:sp>
      <p:sp>
        <p:nvSpPr>
          <p:cNvPr id="361492" name="Text Box 20">
            <a:extLst>
              <a:ext uri="{FF2B5EF4-FFF2-40B4-BE49-F238E27FC236}">
                <a16:creationId xmlns:a16="http://schemas.microsoft.com/office/drawing/2014/main" id="{0A0A1C9E-3E61-4C58-B8E7-8441CEEA761B}"/>
              </a:ext>
            </a:extLst>
          </p:cNvPr>
          <p:cNvSpPr txBox="1">
            <a:spLocks noChangeArrowheads="1"/>
          </p:cNvSpPr>
          <p:nvPr/>
        </p:nvSpPr>
        <p:spPr bwMode="auto">
          <a:xfrm>
            <a:off x="5783264" y="1222376"/>
            <a:ext cx="3825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5</a:t>
            </a:r>
            <a:endParaRPr lang="en-US" altLang="en-US">
              <a:solidFill>
                <a:srgbClr val="000000"/>
              </a:solidFill>
              <a:latin typeface="Arial" panose="020B0604020202020204" pitchFamily="34" charset="0"/>
            </a:endParaRPr>
          </a:p>
        </p:txBody>
      </p:sp>
      <p:sp>
        <p:nvSpPr>
          <p:cNvPr id="361493" name="Text Box 21">
            <a:extLst>
              <a:ext uri="{FF2B5EF4-FFF2-40B4-BE49-F238E27FC236}">
                <a16:creationId xmlns:a16="http://schemas.microsoft.com/office/drawing/2014/main" id="{2D93D757-E8BA-4C9D-A3B9-D0BD5F1B2270}"/>
              </a:ext>
            </a:extLst>
          </p:cNvPr>
          <p:cNvSpPr txBox="1">
            <a:spLocks noChangeArrowheads="1"/>
          </p:cNvSpPr>
          <p:nvPr/>
        </p:nvSpPr>
        <p:spPr bwMode="auto">
          <a:xfrm>
            <a:off x="5365750" y="1220788"/>
            <a:ext cx="3825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3</a:t>
            </a:r>
            <a:endParaRPr lang="en-US" altLang="en-US">
              <a:solidFill>
                <a:srgbClr val="000000"/>
              </a:solidFill>
              <a:latin typeface="Arial" panose="020B0604020202020204" pitchFamily="34" charset="0"/>
            </a:endParaRPr>
          </a:p>
        </p:txBody>
      </p:sp>
      <p:sp>
        <p:nvSpPr>
          <p:cNvPr id="361494" name="Text Box 22">
            <a:extLst>
              <a:ext uri="{FF2B5EF4-FFF2-40B4-BE49-F238E27FC236}">
                <a16:creationId xmlns:a16="http://schemas.microsoft.com/office/drawing/2014/main" id="{3B59AD1C-6A58-4DFF-BD0B-DAAD60A077BD}"/>
              </a:ext>
            </a:extLst>
          </p:cNvPr>
          <p:cNvSpPr txBox="1">
            <a:spLocks noChangeArrowheads="1"/>
          </p:cNvSpPr>
          <p:nvPr/>
        </p:nvSpPr>
        <p:spPr bwMode="auto">
          <a:xfrm>
            <a:off x="6202364" y="1222376"/>
            <a:ext cx="3825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4</a:t>
            </a:r>
            <a:endParaRPr lang="en-US" altLang="en-US">
              <a:solidFill>
                <a:srgbClr val="000000"/>
              </a:solidFill>
              <a:latin typeface="Arial" panose="020B0604020202020204" pitchFamily="34" charset="0"/>
            </a:endParaRPr>
          </a:p>
        </p:txBody>
      </p:sp>
      <p:sp>
        <p:nvSpPr>
          <p:cNvPr id="361495" name="Text Box 23">
            <a:extLst>
              <a:ext uri="{FF2B5EF4-FFF2-40B4-BE49-F238E27FC236}">
                <a16:creationId xmlns:a16="http://schemas.microsoft.com/office/drawing/2014/main" id="{64928D39-3480-42C9-8568-0861F98B15BE}"/>
              </a:ext>
            </a:extLst>
          </p:cNvPr>
          <p:cNvSpPr txBox="1">
            <a:spLocks noChangeArrowheads="1"/>
          </p:cNvSpPr>
          <p:nvPr/>
        </p:nvSpPr>
        <p:spPr bwMode="auto">
          <a:xfrm>
            <a:off x="7037389" y="1222376"/>
            <a:ext cx="3825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6</a:t>
            </a:r>
            <a:endParaRPr lang="en-US" altLang="en-US">
              <a:solidFill>
                <a:srgbClr val="000000"/>
              </a:solidFill>
              <a:latin typeface="Arial" panose="020B0604020202020204" pitchFamily="34" charset="0"/>
            </a:endParaRPr>
          </a:p>
        </p:txBody>
      </p:sp>
      <p:sp>
        <p:nvSpPr>
          <p:cNvPr id="361496" name="Text Box 24">
            <a:extLst>
              <a:ext uri="{FF2B5EF4-FFF2-40B4-BE49-F238E27FC236}">
                <a16:creationId xmlns:a16="http://schemas.microsoft.com/office/drawing/2014/main" id="{260DE0B3-EBF0-4B23-8564-BB15F3F8921A}"/>
              </a:ext>
            </a:extLst>
          </p:cNvPr>
          <p:cNvSpPr txBox="1">
            <a:spLocks noChangeArrowheads="1"/>
          </p:cNvSpPr>
          <p:nvPr/>
        </p:nvSpPr>
        <p:spPr bwMode="auto">
          <a:xfrm>
            <a:off x="7366001" y="1222376"/>
            <a:ext cx="466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10</a:t>
            </a:r>
            <a:endParaRPr lang="en-US" altLang="en-US">
              <a:solidFill>
                <a:srgbClr val="000000"/>
              </a:solidFill>
              <a:latin typeface="Arial" panose="020B0604020202020204" pitchFamily="34" charset="0"/>
            </a:endParaRPr>
          </a:p>
        </p:txBody>
      </p:sp>
      <p:sp>
        <p:nvSpPr>
          <p:cNvPr id="361497" name="Text Box 25">
            <a:extLst>
              <a:ext uri="{FF2B5EF4-FFF2-40B4-BE49-F238E27FC236}">
                <a16:creationId xmlns:a16="http://schemas.microsoft.com/office/drawing/2014/main" id="{4A1F7C0E-0D14-4A21-B2ED-61901E116662}"/>
              </a:ext>
            </a:extLst>
          </p:cNvPr>
          <p:cNvSpPr txBox="1">
            <a:spLocks noChangeArrowheads="1"/>
          </p:cNvSpPr>
          <p:nvPr/>
        </p:nvSpPr>
        <p:spPr bwMode="auto">
          <a:xfrm>
            <a:off x="7874000" y="1220788"/>
            <a:ext cx="3825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7</a:t>
            </a:r>
            <a:endParaRPr lang="en-US" altLang="en-US">
              <a:solidFill>
                <a:srgbClr val="000000"/>
              </a:solidFill>
              <a:latin typeface="Arial" panose="020B0604020202020204" pitchFamily="34" charset="0"/>
            </a:endParaRPr>
          </a:p>
        </p:txBody>
      </p:sp>
      <p:sp>
        <p:nvSpPr>
          <p:cNvPr id="361498" name="Text Box 26">
            <a:extLst>
              <a:ext uri="{FF2B5EF4-FFF2-40B4-BE49-F238E27FC236}">
                <a16:creationId xmlns:a16="http://schemas.microsoft.com/office/drawing/2014/main" id="{F001023C-6AE1-441F-B270-BF34BF0BB2A6}"/>
              </a:ext>
            </a:extLst>
          </p:cNvPr>
          <p:cNvSpPr txBox="1">
            <a:spLocks noChangeArrowheads="1"/>
          </p:cNvSpPr>
          <p:nvPr/>
        </p:nvSpPr>
        <p:spPr bwMode="auto">
          <a:xfrm>
            <a:off x="2767014" y="2105026"/>
            <a:ext cx="3895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sz="2800">
                <a:solidFill>
                  <a:srgbClr val="000000"/>
                </a:solidFill>
                <a:latin typeface="Arial" panose="020B0604020202020204" pitchFamily="34" charset="0"/>
              </a:rPr>
              <a:t>Z</a:t>
            </a:r>
            <a:r>
              <a:rPr lang="en-US" altLang="en-US" sz="2800" baseline="-25000">
                <a:solidFill>
                  <a:srgbClr val="000000"/>
                </a:solidFill>
                <a:latin typeface="Arial" panose="020B0604020202020204" pitchFamily="34" charset="0"/>
              </a:rPr>
              <a:t>1,6</a:t>
            </a:r>
            <a:r>
              <a:rPr lang="en-US" altLang="en-US" sz="2800">
                <a:solidFill>
                  <a:srgbClr val="000000"/>
                </a:solidFill>
                <a:latin typeface="Arial" panose="020B0604020202020204" pitchFamily="34" charset="0"/>
              </a:rPr>
              <a:t>= {1, 2, 3, 4, 5, 6}</a:t>
            </a:r>
          </a:p>
        </p:txBody>
      </p:sp>
      <p:sp>
        <p:nvSpPr>
          <p:cNvPr id="361499" name="Text Box 27">
            <a:extLst>
              <a:ext uri="{FF2B5EF4-FFF2-40B4-BE49-F238E27FC236}">
                <a16:creationId xmlns:a16="http://schemas.microsoft.com/office/drawing/2014/main" id="{1E5FF76D-1E45-4A08-A330-88DC4731D753}"/>
              </a:ext>
            </a:extLst>
          </p:cNvPr>
          <p:cNvSpPr txBox="1">
            <a:spLocks noChangeArrowheads="1"/>
          </p:cNvSpPr>
          <p:nvPr/>
        </p:nvSpPr>
        <p:spPr bwMode="auto">
          <a:xfrm>
            <a:off x="7594601" y="2105026"/>
            <a:ext cx="2568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800">
                <a:solidFill>
                  <a:srgbClr val="000000"/>
                </a:solidFill>
                <a:latin typeface="Arial" panose="020B0604020202020204" pitchFamily="34" charset="0"/>
              </a:rPr>
              <a:t>Z</a:t>
            </a:r>
            <a:r>
              <a:rPr lang="en-US" altLang="en-US" sz="2800" baseline="-25000">
                <a:solidFill>
                  <a:srgbClr val="000000"/>
                </a:solidFill>
                <a:latin typeface="Arial" panose="020B0604020202020204" pitchFamily="34" charset="0"/>
              </a:rPr>
              <a:t>8,9</a:t>
            </a:r>
            <a:r>
              <a:rPr lang="en-US" altLang="en-US" sz="2800">
                <a:solidFill>
                  <a:srgbClr val="000000"/>
                </a:solidFill>
                <a:latin typeface="Arial" panose="020B0604020202020204" pitchFamily="34" charset="0"/>
              </a:rPr>
              <a:t> = {8, 9, 10}</a:t>
            </a:r>
          </a:p>
        </p:txBody>
      </p:sp>
      <p:sp>
        <p:nvSpPr>
          <p:cNvPr id="361500" name="Text Box 28">
            <a:extLst>
              <a:ext uri="{FF2B5EF4-FFF2-40B4-BE49-F238E27FC236}">
                <a16:creationId xmlns:a16="http://schemas.microsoft.com/office/drawing/2014/main" id="{80EE2627-4362-4178-BBA6-2CAFAEE80412}"/>
              </a:ext>
            </a:extLst>
          </p:cNvPr>
          <p:cNvSpPr txBox="1">
            <a:spLocks noChangeArrowheads="1"/>
          </p:cNvSpPr>
          <p:nvPr/>
        </p:nvSpPr>
        <p:spPr bwMode="auto">
          <a:xfrm>
            <a:off x="6388101" y="2105026"/>
            <a:ext cx="620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800">
                <a:solidFill>
                  <a:srgbClr val="000000"/>
                </a:solidFill>
                <a:latin typeface="Arial" panose="020B0604020202020204" pitchFamily="34" charset="0"/>
              </a:rPr>
              <a:t>{7}</a:t>
            </a:r>
          </a:p>
        </p:txBody>
      </p:sp>
      <p:graphicFrame>
        <p:nvGraphicFramePr>
          <p:cNvPr id="361501" name="Object 29">
            <a:extLst>
              <a:ext uri="{FF2B5EF4-FFF2-40B4-BE49-F238E27FC236}">
                <a16:creationId xmlns:a16="http://schemas.microsoft.com/office/drawing/2014/main" id="{9E7194B1-0E5F-4DF4-B0C9-F61499BAF92F}"/>
              </a:ext>
            </a:extLst>
          </p:cNvPr>
          <p:cNvGraphicFramePr>
            <a:graphicFrameLocks noChangeAspect="1"/>
          </p:cNvGraphicFramePr>
          <p:nvPr/>
        </p:nvGraphicFramePr>
        <p:xfrm>
          <a:off x="3994151" y="2908301"/>
          <a:ext cx="3814763" cy="574675"/>
        </p:xfrm>
        <a:graphic>
          <a:graphicData uri="http://schemas.openxmlformats.org/presentationml/2006/ole">
            <mc:AlternateContent xmlns:mc="http://schemas.openxmlformats.org/markup-compatibility/2006">
              <mc:Choice xmlns:v="urn:schemas-microsoft-com:vml" Requires="v">
                <p:oleObj spid="_x0000_s36869" name="Equation" r:id="rId4" imgW="1600200" imgH="241200" progId="Equation.DSMT4">
                  <p:embed/>
                </p:oleObj>
              </mc:Choice>
              <mc:Fallback>
                <p:oleObj name="Equation" r:id="rId4" imgW="1600200" imgH="241200" progId="Equation.DSMT4">
                  <p:embed/>
                  <p:pic>
                    <p:nvPicPr>
                      <p:cNvPr id="361501" name="Object 29">
                        <a:extLst>
                          <a:ext uri="{FF2B5EF4-FFF2-40B4-BE49-F238E27FC236}">
                            <a16:creationId xmlns:a16="http://schemas.microsoft.com/office/drawing/2014/main" id="{9E7194B1-0E5F-4DF4-B0C9-F61499BAF9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4151" y="2908301"/>
                        <a:ext cx="3814763"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14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14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14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14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61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build="p"/>
    </p:bld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8">
            <a:extLst>
              <a:ext uri="{FF2B5EF4-FFF2-40B4-BE49-F238E27FC236}">
                <a16:creationId xmlns:a16="http://schemas.microsoft.com/office/drawing/2014/main" id="{8F6A795F-3712-4C48-B7B7-7D12733AA70E}"/>
              </a:ext>
            </a:extLst>
          </p:cNvPr>
          <p:cNvSpPr>
            <a:spLocks noGrp="1"/>
          </p:cNvSpPr>
          <p:nvPr>
            <p:ph type="sldNum" sz="quarter" idx="12"/>
          </p:nvPr>
        </p:nvSpPr>
        <p:spPr/>
        <p:txBody>
          <a:bodyPr/>
          <a:lstStyle/>
          <a:p>
            <a:pPr fontAlgn="base">
              <a:spcBef>
                <a:spcPct val="0"/>
              </a:spcBef>
              <a:spcAft>
                <a:spcPct val="0"/>
              </a:spcAft>
            </a:pPr>
            <a:fld id="{C4B06960-3FC5-48AE-855A-C1B5F403D785}" type="slidenum">
              <a:rPr lang="en-US" altLang="en-US">
                <a:solidFill>
                  <a:srgbClr val="000000"/>
                </a:solidFill>
                <a:latin typeface="Arial" panose="020B0604020202020204" pitchFamily="34" charset="0"/>
              </a:rPr>
              <a:pPr fontAlgn="base">
                <a:spcBef>
                  <a:spcPct val="0"/>
                </a:spcBef>
                <a:spcAft>
                  <a:spcPct val="0"/>
                </a:spcAft>
              </a:pPr>
              <a:t>241</a:t>
            </a:fld>
            <a:endParaRPr lang="en-US" altLang="en-US">
              <a:solidFill>
                <a:srgbClr val="000000"/>
              </a:solidFill>
              <a:latin typeface="Arial" panose="020B0604020202020204" pitchFamily="34" charset="0"/>
            </a:endParaRPr>
          </a:p>
        </p:txBody>
      </p:sp>
      <p:sp>
        <p:nvSpPr>
          <p:cNvPr id="436226" name="Rectangle 2">
            <a:extLst>
              <a:ext uri="{FF2B5EF4-FFF2-40B4-BE49-F238E27FC236}">
                <a16:creationId xmlns:a16="http://schemas.microsoft.com/office/drawing/2014/main" id="{3C281A0B-4F81-47D7-BE5F-E2AD852A6A22}"/>
              </a:ext>
            </a:extLst>
          </p:cNvPr>
          <p:cNvSpPr>
            <a:spLocks noGrp="1" noChangeArrowheads="1"/>
          </p:cNvSpPr>
          <p:nvPr>
            <p:ph type="title" sz="quarter"/>
          </p:nvPr>
        </p:nvSpPr>
        <p:spPr/>
        <p:txBody>
          <a:bodyPr/>
          <a:lstStyle/>
          <a:p>
            <a:r>
              <a:rPr lang="en-US" altLang="en-US"/>
              <a:t>See why </a:t>
            </a:r>
            <a:r>
              <a:rPr lang="en-US" altLang="en-US">
                <a:sym typeface="Wingdings" panose="05000000000000000000" pitchFamily="2" charset="2"/>
              </a:rPr>
              <a:t></a:t>
            </a:r>
            <a:endParaRPr lang="en-US" altLang="en-US"/>
          </a:p>
        </p:txBody>
      </p:sp>
      <p:graphicFrame>
        <p:nvGraphicFramePr>
          <p:cNvPr id="436227" name="Object 3">
            <a:extLst>
              <a:ext uri="{FF2B5EF4-FFF2-40B4-BE49-F238E27FC236}">
                <a16:creationId xmlns:a16="http://schemas.microsoft.com/office/drawing/2014/main" id="{A18F3318-093C-4021-885C-65E78707DD2B}"/>
              </a:ext>
            </a:extLst>
          </p:cNvPr>
          <p:cNvGraphicFramePr>
            <a:graphicFrameLocks noGrp="1" noChangeAspect="1"/>
          </p:cNvGraphicFramePr>
          <p:nvPr>
            <p:ph sz="quarter" idx="1"/>
          </p:nvPr>
        </p:nvGraphicFramePr>
        <p:xfrm>
          <a:off x="1981200" y="1219201"/>
          <a:ext cx="2527300" cy="741363"/>
        </p:xfrm>
        <a:graphic>
          <a:graphicData uri="http://schemas.openxmlformats.org/presentationml/2006/ole">
            <mc:AlternateContent xmlns:mc="http://schemas.openxmlformats.org/markup-compatibility/2006">
              <mc:Choice xmlns:v="urn:schemas-microsoft-com:vml" Requires="v">
                <p:oleObj spid="_x0000_s37917" name="Paint Shop Pro Image" r:id="rId4" imgW="2526829" imgH="741664" progId="PaintShopPro">
                  <p:embed/>
                </p:oleObj>
              </mc:Choice>
              <mc:Fallback>
                <p:oleObj name="Paint Shop Pro Image" r:id="rId4" imgW="2526829" imgH="741664" progId="PaintShopPro">
                  <p:embed/>
                  <p:pic>
                    <p:nvPicPr>
                      <p:cNvPr id="436227" name="Object 3">
                        <a:extLst>
                          <a:ext uri="{FF2B5EF4-FFF2-40B4-BE49-F238E27FC236}">
                            <a16:creationId xmlns:a16="http://schemas.microsoft.com/office/drawing/2014/main" id="{A18F3318-093C-4021-885C-65E78707DD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219201"/>
                        <a:ext cx="25273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6228" name="Object 4">
            <a:extLst>
              <a:ext uri="{FF2B5EF4-FFF2-40B4-BE49-F238E27FC236}">
                <a16:creationId xmlns:a16="http://schemas.microsoft.com/office/drawing/2014/main" id="{59E6690D-9507-4851-B899-FC590E9CFB2A}"/>
              </a:ext>
            </a:extLst>
          </p:cNvPr>
          <p:cNvGraphicFramePr>
            <a:graphicFrameLocks noGrp="1" noChangeAspect="1"/>
          </p:cNvGraphicFramePr>
          <p:nvPr>
            <p:ph sz="quarter" idx="2"/>
          </p:nvPr>
        </p:nvGraphicFramePr>
        <p:xfrm>
          <a:off x="4724401" y="1295401"/>
          <a:ext cx="2506663" cy="682625"/>
        </p:xfrm>
        <a:graphic>
          <a:graphicData uri="http://schemas.openxmlformats.org/presentationml/2006/ole">
            <mc:AlternateContent xmlns:mc="http://schemas.openxmlformats.org/markup-compatibility/2006">
              <mc:Choice xmlns:v="urn:schemas-microsoft-com:vml" Requires="v">
                <p:oleObj spid="_x0000_s37918" name="Paint Shop Pro Image" r:id="rId6" imgW="2507317" imgH="683297" progId="PaintShopPro">
                  <p:embed/>
                </p:oleObj>
              </mc:Choice>
              <mc:Fallback>
                <p:oleObj name="Paint Shop Pro Image" r:id="rId6" imgW="2507317" imgH="683297" progId="PaintShopPro">
                  <p:embed/>
                  <p:pic>
                    <p:nvPicPr>
                      <p:cNvPr id="436228" name="Object 4">
                        <a:extLst>
                          <a:ext uri="{FF2B5EF4-FFF2-40B4-BE49-F238E27FC236}">
                            <a16:creationId xmlns:a16="http://schemas.microsoft.com/office/drawing/2014/main" id="{59E6690D-9507-4851-B899-FC590E9CFB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1" y="1295401"/>
                        <a:ext cx="2506663"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6229" name="Object 5">
            <a:extLst>
              <a:ext uri="{FF2B5EF4-FFF2-40B4-BE49-F238E27FC236}">
                <a16:creationId xmlns:a16="http://schemas.microsoft.com/office/drawing/2014/main" id="{03689875-882A-4043-98F4-A174C2D1B8F7}"/>
              </a:ext>
            </a:extLst>
          </p:cNvPr>
          <p:cNvGraphicFramePr>
            <a:graphicFrameLocks noGrp="1" noChangeAspect="1"/>
          </p:cNvGraphicFramePr>
          <p:nvPr>
            <p:ph sz="quarter" idx="3"/>
          </p:nvPr>
        </p:nvGraphicFramePr>
        <p:xfrm>
          <a:off x="7391401" y="1346200"/>
          <a:ext cx="2487613" cy="635000"/>
        </p:xfrm>
        <a:graphic>
          <a:graphicData uri="http://schemas.openxmlformats.org/presentationml/2006/ole">
            <mc:AlternateContent xmlns:mc="http://schemas.openxmlformats.org/markup-compatibility/2006">
              <mc:Choice xmlns:v="urn:schemas-microsoft-com:vml" Requires="v">
                <p:oleObj spid="_x0000_s37919" name="Paint Shop Pro Image" r:id="rId8" imgW="2487805" imgH="634318" progId="PaintShopPro">
                  <p:embed/>
                </p:oleObj>
              </mc:Choice>
              <mc:Fallback>
                <p:oleObj name="Paint Shop Pro Image" r:id="rId8" imgW="2487805" imgH="634318" progId="PaintShopPro">
                  <p:embed/>
                  <p:pic>
                    <p:nvPicPr>
                      <p:cNvPr id="436229" name="Object 5">
                        <a:extLst>
                          <a:ext uri="{FF2B5EF4-FFF2-40B4-BE49-F238E27FC236}">
                            <a16:creationId xmlns:a16="http://schemas.microsoft.com/office/drawing/2014/main" id="{03689875-882A-4043-98F4-A174C2D1B8F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91401" y="1346200"/>
                        <a:ext cx="2487613"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6230" name="Object 6">
            <a:extLst>
              <a:ext uri="{FF2B5EF4-FFF2-40B4-BE49-F238E27FC236}">
                <a16:creationId xmlns:a16="http://schemas.microsoft.com/office/drawing/2014/main" id="{45DCB7E3-C29A-45CB-804C-8F8523F0601F}"/>
              </a:ext>
            </a:extLst>
          </p:cNvPr>
          <p:cNvGraphicFramePr>
            <a:graphicFrameLocks noGrp="1" noChangeAspect="1"/>
          </p:cNvGraphicFramePr>
          <p:nvPr>
            <p:ph sz="quarter" idx="4"/>
          </p:nvPr>
        </p:nvGraphicFramePr>
        <p:xfrm>
          <a:off x="1981201" y="2374900"/>
          <a:ext cx="2468563" cy="693738"/>
        </p:xfrm>
        <a:graphic>
          <a:graphicData uri="http://schemas.openxmlformats.org/presentationml/2006/ole">
            <mc:AlternateContent xmlns:mc="http://schemas.openxmlformats.org/markup-compatibility/2006">
              <mc:Choice xmlns:v="urn:schemas-microsoft-com:vml" Requires="v">
                <p:oleObj spid="_x0000_s37920" name="Paint Shop Pro Image" r:id="rId10" imgW="2468293" imgH="693059" progId="PaintShopPro">
                  <p:embed/>
                </p:oleObj>
              </mc:Choice>
              <mc:Fallback>
                <p:oleObj name="Paint Shop Pro Image" r:id="rId10" imgW="2468293" imgH="693059" progId="PaintShopPro">
                  <p:embed/>
                  <p:pic>
                    <p:nvPicPr>
                      <p:cNvPr id="436230" name="Object 6">
                        <a:extLst>
                          <a:ext uri="{FF2B5EF4-FFF2-40B4-BE49-F238E27FC236}">
                            <a16:creationId xmlns:a16="http://schemas.microsoft.com/office/drawing/2014/main" id="{45DCB7E3-C29A-45CB-804C-8F8523F0601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1201" y="2374900"/>
                        <a:ext cx="2468563"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6231" name="Object 7">
            <a:extLst>
              <a:ext uri="{FF2B5EF4-FFF2-40B4-BE49-F238E27FC236}">
                <a16:creationId xmlns:a16="http://schemas.microsoft.com/office/drawing/2014/main" id="{5EA492EB-BA56-4C9D-8E0A-8F55C1D4903F}"/>
              </a:ext>
            </a:extLst>
          </p:cNvPr>
          <p:cNvGraphicFramePr>
            <a:graphicFrameLocks noChangeAspect="1"/>
          </p:cNvGraphicFramePr>
          <p:nvPr/>
        </p:nvGraphicFramePr>
        <p:xfrm>
          <a:off x="4800601" y="2374900"/>
          <a:ext cx="5180013" cy="1600200"/>
        </p:xfrm>
        <a:graphic>
          <a:graphicData uri="http://schemas.openxmlformats.org/presentationml/2006/ole">
            <mc:AlternateContent xmlns:mc="http://schemas.openxmlformats.org/markup-compatibility/2006">
              <mc:Choice xmlns:v="urn:schemas-microsoft-com:vml" Requires="v">
                <p:oleObj spid="_x0000_s37921" name="Paint Shop Pro Image" r:id="rId12" imgW="5180488" imgH="1600000" progId="PaintShopPro">
                  <p:embed/>
                </p:oleObj>
              </mc:Choice>
              <mc:Fallback>
                <p:oleObj name="Paint Shop Pro Image" r:id="rId12" imgW="5180488" imgH="1600000" progId="PaintShopPro">
                  <p:embed/>
                  <p:pic>
                    <p:nvPicPr>
                      <p:cNvPr id="436231" name="Object 7">
                        <a:extLst>
                          <a:ext uri="{FF2B5EF4-FFF2-40B4-BE49-F238E27FC236}">
                            <a16:creationId xmlns:a16="http://schemas.microsoft.com/office/drawing/2014/main" id="{5EA492EB-BA56-4C9D-8E0A-8F55C1D4903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00601" y="2374900"/>
                        <a:ext cx="5180013"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6232" name="Object 8">
            <a:extLst>
              <a:ext uri="{FF2B5EF4-FFF2-40B4-BE49-F238E27FC236}">
                <a16:creationId xmlns:a16="http://schemas.microsoft.com/office/drawing/2014/main" id="{91815566-7898-4917-A39E-B50132B1EFC4}"/>
              </a:ext>
            </a:extLst>
          </p:cNvPr>
          <p:cNvGraphicFramePr>
            <a:graphicFrameLocks noChangeAspect="1"/>
          </p:cNvGraphicFramePr>
          <p:nvPr/>
        </p:nvGraphicFramePr>
        <p:xfrm>
          <a:off x="1981200" y="4279901"/>
          <a:ext cx="2478088" cy="644525"/>
        </p:xfrm>
        <a:graphic>
          <a:graphicData uri="http://schemas.openxmlformats.org/presentationml/2006/ole">
            <mc:AlternateContent xmlns:mc="http://schemas.openxmlformats.org/markup-compatibility/2006">
              <mc:Choice xmlns:v="urn:schemas-microsoft-com:vml" Requires="v">
                <p:oleObj spid="_x0000_s37922" name="Paint Shop Pro Image" r:id="rId14" imgW="2478049" imgH="644077" progId="PaintShopPro">
                  <p:embed/>
                </p:oleObj>
              </mc:Choice>
              <mc:Fallback>
                <p:oleObj name="Paint Shop Pro Image" r:id="rId14" imgW="2478049" imgH="644077" progId="PaintShopPro">
                  <p:embed/>
                  <p:pic>
                    <p:nvPicPr>
                      <p:cNvPr id="436232" name="Object 8">
                        <a:extLst>
                          <a:ext uri="{FF2B5EF4-FFF2-40B4-BE49-F238E27FC236}">
                            <a16:creationId xmlns:a16="http://schemas.microsoft.com/office/drawing/2014/main" id="{91815566-7898-4917-A39E-B50132B1EFC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81200" y="4279901"/>
                        <a:ext cx="247808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6233" name="Object 9">
            <a:extLst>
              <a:ext uri="{FF2B5EF4-FFF2-40B4-BE49-F238E27FC236}">
                <a16:creationId xmlns:a16="http://schemas.microsoft.com/office/drawing/2014/main" id="{CC87392A-83AD-40DB-975B-1E1E320822E7}"/>
              </a:ext>
            </a:extLst>
          </p:cNvPr>
          <p:cNvGraphicFramePr>
            <a:graphicFrameLocks noChangeAspect="1"/>
          </p:cNvGraphicFramePr>
          <p:nvPr/>
        </p:nvGraphicFramePr>
        <p:xfrm>
          <a:off x="4953000" y="4279901"/>
          <a:ext cx="2497138" cy="682625"/>
        </p:xfrm>
        <a:graphic>
          <a:graphicData uri="http://schemas.openxmlformats.org/presentationml/2006/ole">
            <mc:AlternateContent xmlns:mc="http://schemas.openxmlformats.org/markup-compatibility/2006">
              <mc:Choice xmlns:v="urn:schemas-microsoft-com:vml" Requires="v">
                <p:oleObj spid="_x0000_s37923" name="Paint Shop Pro Image" r:id="rId16" imgW="2497561" imgH="683297" progId="PaintShopPro">
                  <p:embed/>
                </p:oleObj>
              </mc:Choice>
              <mc:Fallback>
                <p:oleObj name="Paint Shop Pro Image" r:id="rId16" imgW="2497561" imgH="683297" progId="PaintShopPro">
                  <p:embed/>
                  <p:pic>
                    <p:nvPicPr>
                      <p:cNvPr id="436233" name="Object 9">
                        <a:extLst>
                          <a:ext uri="{FF2B5EF4-FFF2-40B4-BE49-F238E27FC236}">
                            <a16:creationId xmlns:a16="http://schemas.microsoft.com/office/drawing/2014/main" id="{CC87392A-83AD-40DB-975B-1E1E320822E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53000" y="4279901"/>
                        <a:ext cx="2497138"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6234" name="Object 10">
            <a:extLst>
              <a:ext uri="{FF2B5EF4-FFF2-40B4-BE49-F238E27FC236}">
                <a16:creationId xmlns:a16="http://schemas.microsoft.com/office/drawing/2014/main" id="{1E8B48E8-5205-4174-ACB4-D3118F22F20D}"/>
              </a:ext>
            </a:extLst>
          </p:cNvPr>
          <p:cNvGraphicFramePr>
            <a:graphicFrameLocks noChangeAspect="1"/>
          </p:cNvGraphicFramePr>
          <p:nvPr/>
        </p:nvGraphicFramePr>
        <p:xfrm>
          <a:off x="1981201" y="5270500"/>
          <a:ext cx="2468563" cy="654050"/>
        </p:xfrm>
        <a:graphic>
          <a:graphicData uri="http://schemas.openxmlformats.org/presentationml/2006/ole">
            <mc:AlternateContent xmlns:mc="http://schemas.openxmlformats.org/markup-compatibility/2006">
              <mc:Choice xmlns:v="urn:schemas-microsoft-com:vml" Requires="v">
                <p:oleObj spid="_x0000_s37924" name="Paint Shop Pro Image" r:id="rId18" imgW="2468293" imgH="653836" progId="PaintShopPro">
                  <p:embed/>
                </p:oleObj>
              </mc:Choice>
              <mc:Fallback>
                <p:oleObj name="Paint Shop Pro Image" r:id="rId18" imgW="2468293" imgH="653836" progId="PaintShopPro">
                  <p:embed/>
                  <p:pic>
                    <p:nvPicPr>
                      <p:cNvPr id="436234" name="Object 10">
                        <a:extLst>
                          <a:ext uri="{FF2B5EF4-FFF2-40B4-BE49-F238E27FC236}">
                            <a16:creationId xmlns:a16="http://schemas.microsoft.com/office/drawing/2014/main" id="{1E8B48E8-5205-4174-ACB4-D3118F22F20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81201" y="5270500"/>
                        <a:ext cx="2468563"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6235" name="Object 11">
            <a:extLst>
              <a:ext uri="{FF2B5EF4-FFF2-40B4-BE49-F238E27FC236}">
                <a16:creationId xmlns:a16="http://schemas.microsoft.com/office/drawing/2014/main" id="{414D314A-AE3A-464B-8812-AB0F02F05040}"/>
              </a:ext>
            </a:extLst>
          </p:cNvPr>
          <p:cNvGraphicFramePr>
            <a:graphicFrameLocks noChangeAspect="1"/>
          </p:cNvGraphicFramePr>
          <p:nvPr/>
        </p:nvGraphicFramePr>
        <p:xfrm>
          <a:off x="4953001" y="5270500"/>
          <a:ext cx="2555875" cy="673100"/>
        </p:xfrm>
        <a:graphic>
          <a:graphicData uri="http://schemas.openxmlformats.org/presentationml/2006/ole">
            <mc:AlternateContent xmlns:mc="http://schemas.openxmlformats.org/markup-compatibility/2006">
              <mc:Choice xmlns:v="urn:schemas-microsoft-com:vml" Requires="v">
                <p:oleObj spid="_x0000_s37925" name="Paint Shop Pro Image" r:id="rId20" imgW="2556098" imgH="673171" progId="PaintShopPro">
                  <p:embed/>
                </p:oleObj>
              </mc:Choice>
              <mc:Fallback>
                <p:oleObj name="Paint Shop Pro Image" r:id="rId20" imgW="2556098" imgH="673171" progId="PaintShopPro">
                  <p:embed/>
                  <p:pic>
                    <p:nvPicPr>
                      <p:cNvPr id="436235" name="Object 11">
                        <a:extLst>
                          <a:ext uri="{FF2B5EF4-FFF2-40B4-BE49-F238E27FC236}">
                            <a16:creationId xmlns:a16="http://schemas.microsoft.com/office/drawing/2014/main" id="{414D314A-AE3A-464B-8812-AB0F02F05040}"/>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53001" y="5270500"/>
                        <a:ext cx="2555875"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6237" name="Text Box 13">
            <a:extLst>
              <a:ext uri="{FF2B5EF4-FFF2-40B4-BE49-F238E27FC236}">
                <a16:creationId xmlns:a16="http://schemas.microsoft.com/office/drawing/2014/main" id="{AD1BED33-25A5-4179-B222-E8C19AA11B4C}"/>
              </a:ext>
            </a:extLst>
          </p:cNvPr>
          <p:cNvSpPr txBox="1">
            <a:spLocks noChangeArrowheads="1"/>
          </p:cNvSpPr>
          <p:nvPr/>
        </p:nvSpPr>
        <p:spPr bwMode="auto">
          <a:xfrm>
            <a:off x="5237163" y="5707063"/>
            <a:ext cx="2195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2</a:t>
            </a:r>
            <a:r>
              <a:rPr lang="en-US" altLang="en-US">
                <a:solidFill>
                  <a:srgbClr val="000000"/>
                </a:solidFill>
                <a:latin typeface="Arial" panose="020B0604020202020204" pitchFamily="34" charset="0"/>
              </a:rPr>
              <a:t> z</a:t>
            </a:r>
            <a:r>
              <a:rPr lang="en-US" altLang="en-US" baseline="-25000">
                <a:solidFill>
                  <a:srgbClr val="000000"/>
                </a:solidFill>
                <a:latin typeface="Arial" panose="020B0604020202020204" pitchFamily="34" charset="0"/>
              </a:rPr>
              <a:t>4</a:t>
            </a:r>
            <a:r>
              <a:rPr lang="en-US" altLang="en-US">
                <a:solidFill>
                  <a:srgbClr val="000000"/>
                </a:solidFill>
                <a:latin typeface="Arial" panose="020B0604020202020204" pitchFamily="34" charset="0"/>
              </a:rPr>
              <a:t> z</a:t>
            </a:r>
            <a:r>
              <a:rPr lang="en-US" altLang="en-US" baseline="-25000">
                <a:solidFill>
                  <a:srgbClr val="000000"/>
                </a:solidFill>
                <a:latin typeface="Arial" panose="020B0604020202020204" pitchFamily="34" charset="0"/>
              </a:rPr>
              <a:t>1 </a:t>
            </a: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3</a:t>
            </a:r>
            <a:r>
              <a:rPr lang="en-US" altLang="en-US">
                <a:solidFill>
                  <a:srgbClr val="000000"/>
                </a:solidFill>
                <a:latin typeface="Arial" panose="020B0604020202020204" pitchFamily="34" charset="0"/>
              </a:rPr>
              <a:t> z</a:t>
            </a:r>
            <a:r>
              <a:rPr lang="en-US" altLang="en-US" baseline="-25000">
                <a:solidFill>
                  <a:srgbClr val="000000"/>
                </a:solidFill>
                <a:latin typeface="Arial" panose="020B0604020202020204" pitchFamily="34" charset="0"/>
              </a:rPr>
              <a:t>5</a:t>
            </a:r>
            <a:r>
              <a:rPr lang="en-US" altLang="en-US">
                <a:solidFill>
                  <a:srgbClr val="000000"/>
                </a:solidFill>
                <a:latin typeface="Arial" panose="020B0604020202020204" pitchFamily="34" charset="0"/>
              </a:rPr>
              <a:t> z</a:t>
            </a:r>
            <a:r>
              <a:rPr lang="en-US" altLang="en-US" baseline="-25000">
                <a:solidFill>
                  <a:srgbClr val="000000"/>
                </a:solidFill>
                <a:latin typeface="Arial" panose="020B0604020202020204" pitchFamily="34" charset="0"/>
              </a:rPr>
              <a:t>7</a:t>
            </a:r>
            <a:r>
              <a:rPr lang="en-US" altLang="en-US">
                <a:solidFill>
                  <a:srgbClr val="000000"/>
                </a:solidFill>
                <a:latin typeface="Arial" panose="020B0604020202020204" pitchFamily="34" charset="0"/>
              </a:rPr>
              <a:t> z</a:t>
            </a:r>
            <a:r>
              <a:rPr lang="en-US" altLang="en-US" baseline="-25000">
                <a:solidFill>
                  <a:srgbClr val="000000"/>
                </a:solidFill>
                <a:latin typeface="Arial" panose="020B0604020202020204" pitchFamily="34" charset="0"/>
              </a:rPr>
              <a:t>9</a:t>
            </a:r>
            <a:r>
              <a:rPr lang="en-US" altLang="en-US">
                <a:solidFill>
                  <a:srgbClr val="000000"/>
                </a:solidFill>
                <a:latin typeface="Arial" panose="020B0604020202020204" pitchFamily="34" charset="0"/>
              </a:rPr>
              <a:t> z</a:t>
            </a:r>
            <a:r>
              <a:rPr lang="en-US" altLang="en-US" baseline="-25000">
                <a:solidFill>
                  <a:srgbClr val="000000"/>
                </a:solidFill>
                <a:latin typeface="Arial" panose="020B0604020202020204" pitchFamily="34" charset="0"/>
              </a:rPr>
              <a:t>6</a:t>
            </a:r>
          </a:p>
        </p:txBody>
      </p:sp>
      <p:sp>
        <p:nvSpPr>
          <p:cNvPr id="436238" name="Text Box 14">
            <a:extLst>
              <a:ext uri="{FF2B5EF4-FFF2-40B4-BE49-F238E27FC236}">
                <a16:creationId xmlns:a16="http://schemas.microsoft.com/office/drawing/2014/main" id="{46AC709E-C566-44B7-85F5-C3CD6EFE6256}"/>
              </a:ext>
            </a:extLst>
          </p:cNvPr>
          <p:cNvSpPr txBox="1">
            <a:spLocks noChangeArrowheads="1"/>
          </p:cNvSpPr>
          <p:nvPr/>
        </p:nvSpPr>
        <p:spPr bwMode="auto">
          <a:xfrm>
            <a:off x="8247063" y="4775200"/>
            <a:ext cx="20383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DD0111"/>
                </a:solidFill>
                <a:latin typeface="Arial" panose="020B0604020202020204" pitchFamily="34" charset="0"/>
              </a:rPr>
              <a:t>z2 will never be</a:t>
            </a:r>
          </a:p>
          <a:p>
            <a:pPr fontAlgn="base">
              <a:spcBef>
                <a:spcPct val="0"/>
              </a:spcBef>
              <a:spcAft>
                <a:spcPct val="0"/>
              </a:spcAft>
            </a:pPr>
            <a:r>
              <a:rPr lang="en-US" altLang="en-US">
                <a:solidFill>
                  <a:srgbClr val="DD0111"/>
                </a:solidFill>
                <a:latin typeface="Arial" panose="020B0604020202020204" pitchFamily="34" charset="0"/>
              </a:rPr>
              <a:t>compared with z6 </a:t>
            </a:r>
          </a:p>
          <a:p>
            <a:pPr fontAlgn="base">
              <a:spcBef>
                <a:spcPct val="0"/>
              </a:spcBef>
              <a:spcAft>
                <a:spcPct val="0"/>
              </a:spcAft>
            </a:pPr>
            <a:r>
              <a:rPr lang="en-US" altLang="en-US">
                <a:solidFill>
                  <a:srgbClr val="DD0111"/>
                </a:solidFill>
                <a:latin typeface="Arial" panose="020B0604020202020204" pitchFamily="34" charset="0"/>
              </a:rPr>
              <a:t>since z5 (which </a:t>
            </a:r>
          </a:p>
          <a:p>
            <a:pPr fontAlgn="base">
              <a:spcBef>
                <a:spcPct val="0"/>
              </a:spcBef>
              <a:spcAft>
                <a:spcPct val="0"/>
              </a:spcAft>
            </a:pPr>
            <a:r>
              <a:rPr lang="en-US" altLang="en-US">
                <a:solidFill>
                  <a:srgbClr val="DD0111"/>
                </a:solidFill>
                <a:latin typeface="Arial" panose="020B0604020202020204" pitchFamily="34" charset="0"/>
              </a:rPr>
              <a:t>belongs to [z</a:t>
            </a:r>
            <a:r>
              <a:rPr lang="en-US" altLang="en-US" baseline="-25000">
                <a:solidFill>
                  <a:srgbClr val="DD0111"/>
                </a:solidFill>
                <a:latin typeface="Arial" panose="020B0604020202020204" pitchFamily="34" charset="0"/>
              </a:rPr>
              <a:t>2</a:t>
            </a:r>
            <a:r>
              <a:rPr lang="en-US" altLang="en-US">
                <a:solidFill>
                  <a:srgbClr val="DD0111"/>
                </a:solidFill>
                <a:latin typeface="Arial" panose="020B0604020202020204" pitchFamily="34" charset="0"/>
              </a:rPr>
              <a:t>, z</a:t>
            </a:r>
            <a:r>
              <a:rPr lang="en-US" altLang="en-US" baseline="-25000">
                <a:solidFill>
                  <a:srgbClr val="DD0111"/>
                </a:solidFill>
                <a:latin typeface="Arial" panose="020B0604020202020204" pitchFamily="34" charset="0"/>
              </a:rPr>
              <a:t>6</a:t>
            </a:r>
            <a:r>
              <a:rPr lang="en-US" altLang="en-US">
                <a:solidFill>
                  <a:srgbClr val="DD0111"/>
                </a:solidFill>
                <a:latin typeface="Arial" panose="020B0604020202020204" pitchFamily="34" charset="0"/>
              </a:rPr>
              <a:t>])</a:t>
            </a:r>
          </a:p>
          <a:p>
            <a:pPr fontAlgn="base">
              <a:spcBef>
                <a:spcPct val="0"/>
              </a:spcBef>
              <a:spcAft>
                <a:spcPct val="0"/>
              </a:spcAft>
            </a:pPr>
            <a:r>
              <a:rPr lang="en-US" altLang="en-US">
                <a:solidFill>
                  <a:srgbClr val="DD0111"/>
                </a:solidFill>
                <a:latin typeface="Arial" panose="020B0604020202020204" pitchFamily="34" charset="0"/>
              </a:rPr>
              <a:t>was chosen as a</a:t>
            </a:r>
          </a:p>
          <a:p>
            <a:pPr fontAlgn="base">
              <a:spcBef>
                <a:spcPct val="0"/>
              </a:spcBef>
              <a:spcAft>
                <a:spcPct val="0"/>
              </a:spcAft>
            </a:pPr>
            <a:r>
              <a:rPr lang="en-US" altLang="en-US">
                <a:solidFill>
                  <a:srgbClr val="DD0111"/>
                </a:solidFill>
                <a:latin typeface="Arial" panose="020B0604020202020204" pitchFamily="34" charset="0"/>
              </a:rPr>
              <a:t>pivot first !</a:t>
            </a:r>
          </a:p>
        </p:txBody>
      </p:sp>
      <p:sp>
        <p:nvSpPr>
          <p:cNvPr id="436239" name="Line 15">
            <a:extLst>
              <a:ext uri="{FF2B5EF4-FFF2-40B4-BE49-F238E27FC236}">
                <a16:creationId xmlns:a16="http://schemas.microsoft.com/office/drawing/2014/main" id="{D5682649-0D0D-48A3-A200-25553758F9C7}"/>
              </a:ext>
            </a:extLst>
          </p:cNvPr>
          <p:cNvSpPr>
            <a:spLocks noChangeShapeType="1"/>
          </p:cNvSpPr>
          <p:nvPr/>
        </p:nvSpPr>
        <p:spPr bwMode="auto">
          <a:xfrm flipH="1">
            <a:off x="7731125" y="5319714"/>
            <a:ext cx="534988" cy="41592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62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362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62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3623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3623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3623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3623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362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a:extLst>
              <a:ext uri="{FF2B5EF4-FFF2-40B4-BE49-F238E27FC236}">
                <a16:creationId xmlns:a16="http://schemas.microsoft.com/office/drawing/2014/main" id="{57C9EE2D-80D7-4CE5-BE8F-92F052EE3D84}"/>
              </a:ext>
            </a:extLst>
          </p:cNvPr>
          <p:cNvSpPr>
            <a:spLocks noGrp="1"/>
          </p:cNvSpPr>
          <p:nvPr>
            <p:ph type="sldNum" sz="quarter" idx="12"/>
          </p:nvPr>
        </p:nvSpPr>
        <p:spPr/>
        <p:txBody>
          <a:bodyPr/>
          <a:lstStyle/>
          <a:p>
            <a:pPr fontAlgn="base">
              <a:spcBef>
                <a:spcPct val="0"/>
              </a:spcBef>
              <a:spcAft>
                <a:spcPct val="0"/>
              </a:spcAft>
            </a:pPr>
            <a:fld id="{77E22613-655E-4266-B253-0B4D4111114E}" type="slidenum">
              <a:rPr lang="en-US" altLang="en-US">
                <a:solidFill>
                  <a:srgbClr val="000000"/>
                </a:solidFill>
                <a:latin typeface="Arial" panose="020B0604020202020204" pitchFamily="34" charset="0"/>
              </a:rPr>
              <a:pPr fontAlgn="base">
                <a:spcBef>
                  <a:spcPct val="0"/>
                </a:spcBef>
                <a:spcAft>
                  <a:spcPct val="0"/>
                </a:spcAft>
              </a:pPr>
              <a:t>242</a:t>
            </a:fld>
            <a:endParaRPr lang="en-US" altLang="en-US">
              <a:solidFill>
                <a:srgbClr val="000000"/>
              </a:solidFill>
              <a:latin typeface="Arial" panose="020B0604020202020204" pitchFamily="34" charset="0"/>
            </a:endParaRPr>
          </a:p>
        </p:txBody>
      </p:sp>
      <p:sp>
        <p:nvSpPr>
          <p:cNvPr id="365570" name="Rectangle 2">
            <a:extLst>
              <a:ext uri="{FF2B5EF4-FFF2-40B4-BE49-F238E27FC236}">
                <a16:creationId xmlns:a16="http://schemas.microsoft.com/office/drawing/2014/main" id="{4EBCD101-238A-42EE-ADA8-0CD2B43198FE}"/>
              </a:ext>
            </a:extLst>
          </p:cNvPr>
          <p:cNvSpPr>
            <a:spLocks noGrp="1" noChangeArrowheads="1"/>
          </p:cNvSpPr>
          <p:nvPr>
            <p:ph type="title"/>
          </p:nvPr>
        </p:nvSpPr>
        <p:spPr/>
        <p:txBody>
          <a:bodyPr/>
          <a:lstStyle/>
          <a:p>
            <a:r>
              <a:rPr lang="en-US" altLang="en-US"/>
              <a:t>Probability of comparing z</a:t>
            </a:r>
            <a:r>
              <a:rPr lang="en-US" altLang="en-US" baseline="-25000"/>
              <a:t>i</a:t>
            </a:r>
            <a:r>
              <a:rPr lang="en-US" altLang="en-US"/>
              <a:t> with z</a:t>
            </a:r>
            <a:r>
              <a:rPr lang="en-US" altLang="en-US" baseline="-25000"/>
              <a:t>j</a:t>
            </a:r>
          </a:p>
        </p:txBody>
      </p:sp>
      <p:sp>
        <p:nvSpPr>
          <p:cNvPr id="365571" name="Rectangle 3">
            <a:extLst>
              <a:ext uri="{FF2B5EF4-FFF2-40B4-BE49-F238E27FC236}">
                <a16:creationId xmlns:a16="http://schemas.microsoft.com/office/drawing/2014/main" id="{EF0565CA-DE16-4A65-93A6-F7B376E2861A}"/>
              </a:ext>
            </a:extLst>
          </p:cNvPr>
          <p:cNvSpPr>
            <a:spLocks noGrp="1" noChangeArrowheads="1"/>
          </p:cNvSpPr>
          <p:nvPr>
            <p:ph type="body" idx="1"/>
          </p:nvPr>
        </p:nvSpPr>
        <p:spPr>
          <a:xfrm>
            <a:off x="1866900" y="3525839"/>
            <a:ext cx="8229600" cy="655637"/>
          </a:xfrm>
        </p:spPr>
        <p:txBody>
          <a:bodyPr/>
          <a:lstStyle/>
          <a:p>
            <a:pPr lvl="1">
              <a:lnSpc>
                <a:spcPct val="110000"/>
              </a:lnSpc>
              <a:buFontTx/>
              <a:buNone/>
            </a:pPr>
            <a:r>
              <a:rPr lang="en-US" altLang="en-US" sz="2800"/>
              <a:t>		= </a:t>
            </a:r>
            <a:r>
              <a:rPr lang="en-US" altLang="en-US" sz="2800">
                <a:sym typeface="Symbol" panose="05050102010706020507" pitchFamily="18" charset="2"/>
              </a:rPr>
              <a:t>1/( j -  i + 1) + 1/( j -  i + 1) = 2/( j -  i + 1)</a:t>
            </a:r>
          </a:p>
        </p:txBody>
      </p:sp>
      <p:sp>
        <p:nvSpPr>
          <p:cNvPr id="365572" name="Rectangle 4">
            <a:extLst>
              <a:ext uri="{FF2B5EF4-FFF2-40B4-BE49-F238E27FC236}">
                <a16:creationId xmlns:a16="http://schemas.microsoft.com/office/drawing/2014/main" id="{B3D77B80-05C1-465D-AD08-3F7192821C7E}"/>
              </a:ext>
            </a:extLst>
          </p:cNvPr>
          <p:cNvSpPr>
            <a:spLocks noChangeArrowheads="1"/>
          </p:cNvSpPr>
          <p:nvPr/>
        </p:nvSpPr>
        <p:spPr bwMode="auto">
          <a:xfrm>
            <a:off x="2544763" y="1308101"/>
            <a:ext cx="363112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3200">
                <a:solidFill>
                  <a:srgbClr val="333399"/>
                </a:solidFill>
                <a:latin typeface="Arial" panose="020B0604020202020204" pitchFamily="34" charset="0"/>
              </a:rPr>
              <a:t>z</a:t>
            </a:r>
            <a:r>
              <a:rPr lang="en-US" altLang="en-US" sz="3200" baseline="-25000">
                <a:solidFill>
                  <a:srgbClr val="333399"/>
                </a:solidFill>
                <a:latin typeface="Arial" panose="020B0604020202020204" pitchFamily="34" charset="0"/>
              </a:rPr>
              <a:t>i</a:t>
            </a:r>
            <a:r>
              <a:rPr lang="en-US" altLang="en-US" sz="3200">
                <a:solidFill>
                  <a:srgbClr val="333399"/>
                </a:solidFill>
                <a:latin typeface="Arial" panose="020B0604020202020204" pitchFamily="34" charset="0"/>
              </a:rPr>
              <a:t> is compared to z</a:t>
            </a:r>
            <a:r>
              <a:rPr lang="en-US" altLang="en-US" sz="3200" baseline="-25000">
                <a:solidFill>
                  <a:srgbClr val="333399"/>
                </a:solidFill>
                <a:latin typeface="Arial" panose="020B0604020202020204" pitchFamily="34" charset="0"/>
              </a:rPr>
              <a:t>j</a:t>
            </a:r>
          </a:p>
        </p:txBody>
      </p:sp>
      <p:sp>
        <p:nvSpPr>
          <p:cNvPr id="365573" name="Rectangle 5">
            <a:extLst>
              <a:ext uri="{FF2B5EF4-FFF2-40B4-BE49-F238E27FC236}">
                <a16:creationId xmlns:a16="http://schemas.microsoft.com/office/drawing/2014/main" id="{FC2B9F6D-F37D-4875-A250-8AEE81A88F88}"/>
              </a:ext>
            </a:extLst>
          </p:cNvPr>
          <p:cNvSpPr>
            <a:spLocks noChangeArrowheads="1"/>
          </p:cNvSpPr>
          <p:nvPr/>
        </p:nvSpPr>
        <p:spPr bwMode="auto">
          <a:xfrm>
            <a:off x="2925764" y="2100264"/>
            <a:ext cx="61510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3200">
                <a:solidFill>
                  <a:srgbClr val="333399"/>
                </a:solidFill>
                <a:latin typeface="Arial" panose="020B0604020202020204" pitchFamily="34" charset="0"/>
              </a:rPr>
              <a:t>z</a:t>
            </a:r>
            <a:r>
              <a:rPr lang="en-US" altLang="en-US" sz="3200" baseline="-25000">
                <a:solidFill>
                  <a:srgbClr val="333399"/>
                </a:solidFill>
                <a:latin typeface="Arial" panose="020B0604020202020204" pitchFamily="34" charset="0"/>
              </a:rPr>
              <a:t>i</a:t>
            </a:r>
            <a:r>
              <a:rPr lang="en-US" altLang="en-US" sz="3200">
                <a:solidFill>
                  <a:srgbClr val="333399"/>
                </a:solidFill>
                <a:latin typeface="Arial" panose="020B0604020202020204" pitchFamily="34" charset="0"/>
              </a:rPr>
              <a:t> is the first pivot chosen from Z</a:t>
            </a:r>
            <a:r>
              <a:rPr lang="en-US" altLang="en-US" sz="3200" baseline="-25000">
                <a:solidFill>
                  <a:srgbClr val="333399"/>
                </a:solidFill>
                <a:latin typeface="Arial" panose="020B0604020202020204" pitchFamily="34" charset="0"/>
              </a:rPr>
              <a:t>ij</a:t>
            </a:r>
          </a:p>
        </p:txBody>
      </p:sp>
      <p:sp>
        <p:nvSpPr>
          <p:cNvPr id="365574" name="Text Box 6">
            <a:extLst>
              <a:ext uri="{FF2B5EF4-FFF2-40B4-BE49-F238E27FC236}">
                <a16:creationId xmlns:a16="http://schemas.microsoft.com/office/drawing/2014/main" id="{763D30EA-9A4F-41AA-B6E3-6402DB84151A}"/>
              </a:ext>
            </a:extLst>
          </p:cNvPr>
          <p:cNvSpPr txBox="1">
            <a:spLocks noChangeArrowheads="1"/>
          </p:cNvSpPr>
          <p:nvPr/>
        </p:nvSpPr>
        <p:spPr bwMode="auto">
          <a:xfrm>
            <a:off x="6559550" y="1389063"/>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400">
                <a:solidFill>
                  <a:srgbClr val="000000"/>
                </a:solidFill>
                <a:latin typeface="Arial" panose="020B0604020202020204" pitchFamily="34" charset="0"/>
              </a:rPr>
              <a:t>=</a:t>
            </a:r>
          </a:p>
        </p:txBody>
      </p:sp>
      <p:sp>
        <p:nvSpPr>
          <p:cNvPr id="365575" name="Rectangle 7">
            <a:extLst>
              <a:ext uri="{FF2B5EF4-FFF2-40B4-BE49-F238E27FC236}">
                <a16:creationId xmlns:a16="http://schemas.microsoft.com/office/drawing/2014/main" id="{4AF18B3A-32EE-40B1-8860-7435C880804B}"/>
              </a:ext>
            </a:extLst>
          </p:cNvPr>
          <p:cNvSpPr>
            <a:spLocks noChangeArrowheads="1"/>
          </p:cNvSpPr>
          <p:nvPr/>
        </p:nvSpPr>
        <p:spPr bwMode="auto">
          <a:xfrm>
            <a:off x="1971676" y="1338263"/>
            <a:ext cx="6588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800">
                <a:solidFill>
                  <a:srgbClr val="DD0111"/>
                </a:solidFill>
                <a:latin typeface="Arial" panose="020B0604020202020204" pitchFamily="34" charset="0"/>
              </a:rPr>
              <a:t>Pr{</a:t>
            </a:r>
          </a:p>
        </p:txBody>
      </p:sp>
      <p:sp>
        <p:nvSpPr>
          <p:cNvPr id="365576" name="Rectangle 8">
            <a:extLst>
              <a:ext uri="{FF2B5EF4-FFF2-40B4-BE49-F238E27FC236}">
                <a16:creationId xmlns:a16="http://schemas.microsoft.com/office/drawing/2014/main" id="{C03BA23F-9317-4C6D-95EB-C0D6B1D3771A}"/>
              </a:ext>
            </a:extLst>
          </p:cNvPr>
          <p:cNvSpPr>
            <a:spLocks noChangeArrowheads="1"/>
          </p:cNvSpPr>
          <p:nvPr/>
        </p:nvSpPr>
        <p:spPr bwMode="auto">
          <a:xfrm>
            <a:off x="6040438" y="1338263"/>
            <a:ext cx="303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800">
                <a:solidFill>
                  <a:srgbClr val="DD0111"/>
                </a:solidFill>
                <a:latin typeface="Arial" panose="020B0604020202020204" pitchFamily="34" charset="0"/>
              </a:rPr>
              <a:t>}</a:t>
            </a:r>
          </a:p>
        </p:txBody>
      </p:sp>
      <p:sp>
        <p:nvSpPr>
          <p:cNvPr id="365577" name="Rectangle 9">
            <a:extLst>
              <a:ext uri="{FF2B5EF4-FFF2-40B4-BE49-F238E27FC236}">
                <a16:creationId xmlns:a16="http://schemas.microsoft.com/office/drawing/2014/main" id="{677E85D4-D9FE-4189-B3B4-6CFBA6CF76C2}"/>
              </a:ext>
            </a:extLst>
          </p:cNvPr>
          <p:cNvSpPr>
            <a:spLocks noChangeArrowheads="1"/>
          </p:cNvSpPr>
          <p:nvPr/>
        </p:nvSpPr>
        <p:spPr bwMode="auto">
          <a:xfrm>
            <a:off x="2406651" y="2130426"/>
            <a:ext cx="6588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800">
                <a:solidFill>
                  <a:srgbClr val="DD0111"/>
                </a:solidFill>
                <a:latin typeface="Arial" panose="020B0604020202020204" pitchFamily="34" charset="0"/>
              </a:rPr>
              <a:t>Pr{</a:t>
            </a:r>
          </a:p>
        </p:txBody>
      </p:sp>
      <p:sp>
        <p:nvSpPr>
          <p:cNvPr id="365578" name="Rectangle 10">
            <a:extLst>
              <a:ext uri="{FF2B5EF4-FFF2-40B4-BE49-F238E27FC236}">
                <a16:creationId xmlns:a16="http://schemas.microsoft.com/office/drawing/2014/main" id="{B878C6E3-2E2A-4373-9DDD-E05B84FF1193}"/>
              </a:ext>
            </a:extLst>
          </p:cNvPr>
          <p:cNvSpPr>
            <a:spLocks noChangeArrowheads="1"/>
          </p:cNvSpPr>
          <p:nvPr/>
        </p:nvSpPr>
        <p:spPr bwMode="auto">
          <a:xfrm>
            <a:off x="8901113" y="213042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800">
                <a:solidFill>
                  <a:srgbClr val="DD0111"/>
                </a:solidFill>
                <a:latin typeface="Arial" panose="020B0604020202020204" pitchFamily="34" charset="0"/>
              </a:rPr>
              <a:t>}</a:t>
            </a:r>
          </a:p>
        </p:txBody>
      </p:sp>
      <p:sp>
        <p:nvSpPr>
          <p:cNvPr id="365579" name="Rectangle 11">
            <a:extLst>
              <a:ext uri="{FF2B5EF4-FFF2-40B4-BE49-F238E27FC236}">
                <a16:creationId xmlns:a16="http://schemas.microsoft.com/office/drawing/2014/main" id="{AFF375CD-D914-46C8-80EF-DCB7C2941737}"/>
              </a:ext>
            </a:extLst>
          </p:cNvPr>
          <p:cNvSpPr>
            <a:spLocks noChangeArrowheads="1"/>
          </p:cNvSpPr>
          <p:nvPr/>
        </p:nvSpPr>
        <p:spPr bwMode="auto">
          <a:xfrm>
            <a:off x="2925764" y="2855914"/>
            <a:ext cx="61125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3200">
                <a:solidFill>
                  <a:srgbClr val="333399"/>
                </a:solidFill>
                <a:latin typeface="Arial" panose="020B0604020202020204" pitchFamily="34" charset="0"/>
              </a:rPr>
              <a:t>z</a:t>
            </a:r>
            <a:r>
              <a:rPr lang="en-US" altLang="en-US" sz="3200" baseline="-25000">
                <a:solidFill>
                  <a:srgbClr val="333399"/>
                </a:solidFill>
                <a:latin typeface="Arial" panose="020B0604020202020204" pitchFamily="34" charset="0"/>
              </a:rPr>
              <a:t>j </a:t>
            </a:r>
            <a:r>
              <a:rPr lang="en-US" altLang="en-US" sz="3200">
                <a:solidFill>
                  <a:srgbClr val="333399"/>
                </a:solidFill>
                <a:latin typeface="Arial" panose="020B0604020202020204" pitchFamily="34" charset="0"/>
              </a:rPr>
              <a:t>is the first pivot chosen from Z</a:t>
            </a:r>
            <a:r>
              <a:rPr lang="en-US" altLang="en-US" sz="3200" baseline="-25000">
                <a:solidFill>
                  <a:srgbClr val="333399"/>
                </a:solidFill>
                <a:latin typeface="Arial" panose="020B0604020202020204" pitchFamily="34" charset="0"/>
              </a:rPr>
              <a:t>ij</a:t>
            </a:r>
          </a:p>
        </p:txBody>
      </p:sp>
      <p:sp>
        <p:nvSpPr>
          <p:cNvPr id="365580" name="Rectangle 12">
            <a:extLst>
              <a:ext uri="{FF2B5EF4-FFF2-40B4-BE49-F238E27FC236}">
                <a16:creationId xmlns:a16="http://schemas.microsoft.com/office/drawing/2014/main" id="{2004DF10-AD9A-4EF3-8B50-9602720EFFAE}"/>
              </a:ext>
            </a:extLst>
          </p:cNvPr>
          <p:cNvSpPr>
            <a:spLocks noChangeArrowheads="1"/>
          </p:cNvSpPr>
          <p:nvPr/>
        </p:nvSpPr>
        <p:spPr bwMode="auto">
          <a:xfrm>
            <a:off x="2400301" y="2886076"/>
            <a:ext cx="6588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800">
                <a:solidFill>
                  <a:srgbClr val="DD0111"/>
                </a:solidFill>
                <a:latin typeface="Arial" panose="020B0604020202020204" pitchFamily="34" charset="0"/>
              </a:rPr>
              <a:t>Pr{</a:t>
            </a:r>
          </a:p>
        </p:txBody>
      </p:sp>
      <p:sp>
        <p:nvSpPr>
          <p:cNvPr id="365581" name="Rectangle 13">
            <a:extLst>
              <a:ext uri="{FF2B5EF4-FFF2-40B4-BE49-F238E27FC236}">
                <a16:creationId xmlns:a16="http://schemas.microsoft.com/office/drawing/2014/main" id="{46EFEB9E-C259-4248-A33B-7EA63CF61A62}"/>
              </a:ext>
            </a:extLst>
          </p:cNvPr>
          <p:cNvSpPr>
            <a:spLocks noChangeArrowheads="1"/>
          </p:cNvSpPr>
          <p:nvPr/>
        </p:nvSpPr>
        <p:spPr bwMode="auto">
          <a:xfrm>
            <a:off x="8894763" y="288607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800">
                <a:solidFill>
                  <a:srgbClr val="DD0111"/>
                </a:solidFill>
                <a:latin typeface="Arial" panose="020B0604020202020204" pitchFamily="34" charset="0"/>
              </a:rPr>
              <a:t>}</a:t>
            </a:r>
          </a:p>
        </p:txBody>
      </p:sp>
      <p:sp>
        <p:nvSpPr>
          <p:cNvPr id="365582" name="Text Box 14">
            <a:extLst>
              <a:ext uri="{FF2B5EF4-FFF2-40B4-BE49-F238E27FC236}">
                <a16:creationId xmlns:a16="http://schemas.microsoft.com/office/drawing/2014/main" id="{0F06970A-AF5B-408D-9EE3-9B16179DA552}"/>
              </a:ext>
            </a:extLst>
          </p:cNvPr>
          <p:cNvSpPr txBox="1">
            <a:spLocks noChangeArrowheads="1"/>
          </p:cNvSpPr>
          <p:nvPr/>
        </p:nvSpPr>
        <p:spPr bwMode="auto">
          <a:xfrm>
            <a:off x="9188450" y="2589213"/>
            <a:ext cx="527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OR</a:t>
            </a:r>
          </a:p>
        </p:txBody>
      </p:sp>
      <p:sp>
        <p:nvSpPr>
          <p:cNvPr id="365583" name="Rectangle 15">
            <a:extLst>
              <a:ext uri="{FF2B5EF4-FFF2-40B4-BE49-F238E27FC236}">
                <a16:creationId xmlns:a16="http://schemas.microsoft.com/office/drawing/2014/main" id="{EF426D51-1D57-4534-A7A3-9BA7AEBE4DCD}"/>
              </a:ext>
            </a:extLst>
          </p:cNvPr>
          <p:cNvSpPr>
            <a:spLocks noChangeArrowheads="1"/>
          </p:cNvSpPr>
          <p:nvPr/>
        </p:nvSpPr>
        <p:spPr bwMode="auto">
          <a:xfrm>
            <a:off x="9283700" y="2555875"/>
            <a:ext cx="36195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400">
                <a:solidFill>
                  <a:srgbClr val="DD0111"/>
                </a:solidFill>
                <a:latin typeface="Arial" panose="020B0604020202020204" pitchFamily="34" charset="0"/>
              </a:rPr>
              <a:t>+</a:t>
            </a:r>
          </a:p>
        </p:txBody>
      </p:sp>
      <p:sp>
        <p:nvSpPr>
          <p:cNvPr id="365584" name="Rectangle 16">
            <a:extLst>
              <a:ext uri="{FF2B5EF4-FFF2-40B4-BE49-F238E27FC236}">
                <a16:creationId xmlns:a16="http://schemas.microsoft.com/office/drawing/2014/main" id="{1C82BDD3-9697-45C5-82A3-05FB5C911554}"/>
              </a:ext>
            </a:extLst>
          </p:cNvPr>
          <p:cNvSpPr>
            <a:spLocks noChangeArrowheads="1"/>
          </p:cNvSpPr>
          <p:nvPr/>
        </p:nvSpPr>
        <p:spPr bwMode="auto">
          <a:xfrm>
            <a:off x="1982788" y="4327526"/>
            <a:ext cx="8274050" cy="213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0000"/>
              </a:lnSpc>
              <a:spcBef>
                <a:spcPct val="50000"/>
              </a:spcBef>
              <a:spcAft>
                <a:spcPct val="0"/>
              </a:spcAft>
              <a:buFontTx/>
              <a:buChar char="•"/>
            </a:pPr>
            <a:r>
              <a:rPr lang="en-US" altLang="en-US" sz="2800">
                <a:solidFill>
                  <a:srgbClr val="333399"/>
                </a:solidFill>
                <a:latin typeface="Arial" panose="020B0604020202020204" pitchFamily="34" charset="0"/>
                <a:sym typeface="Symbol" panose="05050102010706020507" pitchFamily="18" charset="2"/>
              </a:rPr>
              <a:t>There are </a:t>
            </a:r>
            <a:r>
              <a:rPr lang="en-US" altLang="en-US" sz="2800">
                <a:solidFill>
                  <a:srgbClr val="333399"/>
                </a:solidFill>
                <a:latin typeface="Comic Sans MS" panose="030F0702030302020204" pitchFamily="66" charset="0"/>
                <a:sym typeface="Symbol" panose="05050102010706020507" pitchFamily="18" charset="2"/>
              </a:rPr>
              <a:t>j – i + 1</a:t>
            </a:r>
            <a:r>
              <a:rPr lang="en-US" altLang="en-US" sz="2800">
                <a:solidFill>
                  <a:srgbClr val="333399"/>
                </a:solidFill>
                <a:latin typeface="Arial" panose="020B0604020202020204" pitchFamily="34" charset="0"/>
                <a:sym typeface="Symbol" panose="05050102010706020507" pitchFamily="18" charset="2"/>
              </a:rPr>
              <a:t> elements between </a:t>
            </a:r>
            <a:r>
              <a:rPr lang="en-US" altLang="en-US" sz="2800">
                <a:solidFill>
                  <a:srgbClr val="333399"/>
                </a:solidFill>
                <a:latin typeface="Comic Sans MS" panose="030F0702030302020204" pitchFamily="66" charset="0"/>
                <a:sym typeface="Symbol" panose="05050102010706020507" pitchFamily="18" charset="2"/>
              </a:rPr>
              <a:t>z</a:t>
            </a:r>
            <a:r>
              <a:rPr lang="en-US" altLang="en-US" sz="2800" baseline="-25000">
                <a:solidFill>
                  <a:srgbClr val="333399"/>
                </a:solidFill>
                <a:latin typeface="Comic Sans MS" panose="030F0702030302020204" pitchFamily="66" charset="0"/>
                <a:sym typeface="Symbol" panose="05050102010706020507" pitchFamily="18" charset="2"/>
              </a:rPr>
              <a:t>i</a:t>
            </a:r>
            <a:r>
              <a:rPr lang="en-US" altLang="en-US" sz="2800">
                <a:solidFill>
                  <a:srgbClr val="333399"/>
                </a:solidFill>
                <a:latin typeface="Arial" panose="020B0604020202020204" pitchFamily="34" charset="0"/>
                <a:sym typeface="Symbol" panose="05050102010706020507" pitchFamily="18" charset="2"/>
              </a:rPr>
              <a:t> and </a:t>
            </a:r>
            <a:r>
              <a:rPr lang="en-US" altLang="en-US" sz="2800">
                <a:solidFill>
                  <a:srgbClr val="333399"/>
                </a:solidFill>
                <a:latin typeface="Comic Sans MS" panose="030F0702030302020204" pitchFamily="66" charset="0"/>
                <a:sym typeface="Symbol" panose="05050102010706020507" pitchFamily="18" charset="2"/>
              </a:rPr>
              <a:t>z</a:t>
            </a:r>
            <a:r>
              <a:rPr lang="en-US" altLang="en-US" sz="2800" baseline="-25000">
                <a:solidFill>
                  <a:srgbClr val="333399"/>
                </a:solidFill>
                <a:latin typeface="Comic Sans MS" panose="030F0702030302020204" pitchFamily="66" charset="0"/>
                <a:sym typeface="Symbol" panose="05050102010706020507" pitchFamily="18" charset="2"/>
              </a:rPr>
              <a:t>j</a:t>
            </a:r>
            <a:endParaRPr lang="en-US" altLang="en-US" sz="2800">
              <a:solidFill>
                <a:srgbClr val="333399"/>
              </a:solidFill>
              <a:latin typeface="Arial" panose="020B0604020202020204" pitchFamily="34" charset="0"/>
              <a:sym typeface="Symbol" panose="05050102010706020507" pitchFamily="18" charset="2"/>
            </a:endParaRPr>
          </a:p>
          <a:p>
            <a:pPr lvl="1" fontAlgn="base">
              <a:lnSpc>
                <a:spcPct val="110000"/>
              </a:lnSpc>
              <a:spcBef>
                <a:spcPct val="50000"/>
              </a:spcBef>
              <a:spcAft>
                <a:spcPct val="0"/>
              </a:spcAft>
              <a:buFontTx/>
              <a:buChar char="–"/>
            </a:pPr>
            <a:r>
              <a:rPr lang="en-US" altLang="en-US" sz="2400">
                <a:solidFill>
                  <a:srgbClr val="000000"/>
                </a:solidFill>
                <a:latin typeface="Arial" panose="020B0604020202020204" pitchFamily="34" charset="0"/>
                <a:sym typeface="Symbol" panose="05050102010706020507" pitchFamily="18" charset="2"/>
              </a:rPr>
              <a:t> Pivot is chosen randomly and independently</a:t>
            </a:r>
          </a:p>
          <a:p>
            <a:pPr lvl="1" fontAlgn="base">
              <a:lnSpc>
                <a:spcPct val="110000"/>
              </a:lnSpc>
              <a:spcBef>
                <a:spcPct val="50000"/>
              </a:spcBef>
              <a:spcAft>
                <a:spcPct val="0"/>
              </a:spcAft>
              <a:buFontTx/>
              <a:buChar char="–"/>
            </a:pPr>
            <a:r>
              <a:rPr lang="en-US" altLang="en-US" sz="2400">
                <a:solidFill>
                  <a:srgbClr val="000000"/>
                </a:solidFill>
                <a:latin typeface="Arial" panose="020B0604020202020204" pitchFamily="34" charset="0"/>
                <a:sym typeface="Symbol" panose="05050102010706020507" pitchFamily="18" charset="2"/>
              </a:rPr>
              <a:t> The probability that any particular element is the first one chosen is </a:t>
            </a:r>
            <a:r>
              <a:rPr lang="en-US" altLang="en-US" sz="2400">
                <a:solidFill>
                  <a:srgbClr val="000000"/>
                </a:solidFill>
                <a:latin typeface="Comic Sans MS" panose="030F0702030302020204" pitchFamily="66" charset="0"/>
                <a:sym typeface="Symbol" panose="05050102010706020507" pitchFamily="18" charset="2"/>
              </a:rPr>
              <a:t>1/( j -  i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557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5579">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558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5574">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557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557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55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557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558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558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558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65584">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5584">
                                            <p:txEl>
                                              <p:pRg st="1" end="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65584">
                                            <p:txEl>
                                              <p:pRg st="2" end="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55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build="p"/>
      <p:bldP spid="365575" grpId="0"/>
      <p:bldP spid="365576" grpId="0"/>
      <p:bldP spid="365577" grpId="0"/>
      <p:bldP spid="365578" grpId="0"/>
      <p:bldP spid="365580" grpId="0"/>
      <p:bldP spid="365581" grpId="0"/>
      <p:bldP spid="365583" grpId="0" animBg="1"/>
    </p:bld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8">
            <a:extLst>
              <a:ext uri="{FF2B5EF4-FFF2-40B4-BE49-F238E27FC236}">
                <a16:creationId xmlns:a16="http://schemas.microsoft.com/office/drawing/2014/main" id="{51A5BE6D-D8C2-4571-A514-B66D2CB89F48}"/>
              </a:ext>
            </a:extLst>
          </p:cNvPr>
          <p:cNvSpPr>
            <a:spLocks noGrp="1"/>
          </p:cNvSpPr>
          <p:nvPr>
            <p:ph type="sldNum" sz="quarter" idx="12"/>
          </p:nvPr>
        </p:nvSpPr>
        <p:spPr/>
        <p:txBody>
          <a:bodyPr/>
          <a:lstStyle/>
          <a:p>
            <a:pPr fontAlgn="base">
              <a:spcBef>
                <a:spcPct val="0"/>
              </a:spcBef>
              <a:spcAft>
                <a:spcPct val="0"/>
              </a:spcAft>
            </a:pPr>
            <a:fld id="{096FCDAD-5AF2-45AE-9DF4-B3CB82E63C89}" type="slidenum">
              <a:rPr lang="en-US" altLang="en-US">
                <a:solidFill>
                  <a:srgbClr val="000000"/>
                </a:solidFill>
                <a:latin typeface="Arial" panose="020B0604020202020204" pitchFamily="34" charset="0"/>
              </a:rPr>
              <a:pPr fontAlgn="base">
                <a:spcBef>
                  <a:spcPct val="0"/>
                </a:spcBef>
                <a:spcAft>
                  <a:spcPct val="0"/>
                </a:spcAft>
              </a:pPr>
              <a:t>243</a:t>
            </a:fld>
            <a:endParaRPr lang="en-US" altLang="en-US">
              <a:solidFill>
                <a:srgbClr val="000000"/>
              </a:solidFill>
              <a:latin typeface="Arial" panose="020B0604020202020204" pitchFamily="34" charset="0"/>
            </a:endParaRPr>
          </a:p>
        </p:txBody>
      </p:sp>
      <p:sp>
        <p:nvSpPr>
          <p:cNvPr id="366594" name="Rectangle 2">
            <a:extLst>
              <a:ext uri="{FF2B5EF4-FFF2-40B4-BE49-F238E27FC236}">
                <a16:creationId xmlns:a16="http://schemas.microsoft.com/office/drawing/2014/main" id="{A0D4E974-8752-481E-9CFD-DF2E110F6F9D}"/>
              </a:ext>
            </a:extLst>
          </p:cNvPr>
          <p:cNvSpPr>
            <a:spLocks noGrp="1" noChangeArrowheads="1"/>
          </p:cNvSpPr>
          <p:nvPr>
            <p:ph type="title" sz="quarter"/>
          </p:nvPr>
        </p:nvSpPr>
        <p:spPr/>
        <p:txBody>
          <a:bodyPr/>
          <a:lstStyle/>
          <a:p>
            <a:r>
              <a:rPr lang="en-US" altLang="en-US" sz="3600"/>
              <a:t>Number of Comparisons in PARTITION</a:t>
            </a:r>
          </a:p>
        </p:txBody>
      </p:sp>
      <p:graphicFrame>
        <p:nvGraphicFramePr>
          <p:cNvPr id="366595" name="Object 3">
            <a:extLst>
              <a:ext uri="{FF2B5EF4-FFF2-40B4-BE49-F238E27FC236}">
                <a16:creationId xmlns:a16="http://schemas.microsoft.com/office/drawing/2014/main" id="{57190F03-B291-49CC-B2E3-F921EC7EF7CD}"/>
              </a:ext>
            </a:extLst>
          </p:cNvPr>
          <p:cNvGraphicFramePr>
            <a:graphicFrameLocks noGrp="1" noChangeAspect="1"/>
          </p:cNvGraphicFramePr>
          <p:nvPr>
            <p:ph sz="quarter" idx="1"/>
          </p:nvPr>
        </p:nvGraphicFramePr>
        <p:xfrm>
          <a:off x="1835151" y="2989264"/>
          <a:ext cx="8355013" cy="1030287"/>
        </p:xfrm>
        <a:graphic>
          <a:graphicData uri="http://schemas.openxmlformats.org/presentationml/2006/ole">
            <mc:AlternateContent xmlns:mc="http://schemas.openxmlformats.org/markup-compatibility/2006">
              <mc:Choice xmlns:v="urn:schemas-microsoft-com:vml" Requires="v">
                <p:oleObj spid="_x0000_s38923" name="Equation" r:id="rId4" imgW="3606480" imgH="444240" progId="Equation.DSMT4">
                  <p:embed/>
                </p:oleObj>
              </mc:Choice>
              <mc:Fallback>
                <p:oleObj name="Equation" r:id="rId4" imgW="3606480" imgH="444240" progId="Equation.DSMT4">
                  <p:embed/>
                  <p:pic>
                    <p:nvPicPr>
                      <p:cNvPr id="366595" name="Object 3">
                        <a:extLst>
                          <a:ext uri="{FF2B5EF4-FFF2-40B4-BE49-F238E27FC236}">
                            <a16:creationId xmlns:a16="http://schemas.microsoft.com/office/drawing/2014/main" id="{57190F03-B291-49CC-B2E3-F921EC7EF7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1" y="2989264"/>
                        <a:ext cx="8355013" cy="1030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6596" name="Object 4">
            <a:extLst>
              <a:ext uri="{FF2B5EF4-FFF2-40B4-BE49-F238E27FC236}">
                <a16:creationId xmlns:a16="http://schemas.microsoft.com/office/drawing/2014/main" id="{1783A3CB-4FDC-4CFD-AB0D-CD3FC78D4779}"/>
              </a:ext>
            </a:extLst>
          </p:cNvPr>
          <p:cNvGraphicFramePr>
            <a:graphicFrameLocks noChangeAspect="1"/>
          </p:cNvGraphicFramePr>
          <p:nvPr/>
        </p:nvGraphicFramePr>
        <p:xfrm>
          <a:off x="3586164" y="4657726"/>
          <a:ext cx="2363787" cy="688975"/>
        </p:xfrm>
        <a:graphic>
          <a:graphicData uri="http://schemas.openxmlformats.org/presentationml/2006/ole">
            <mc:AlternateContent xmlns:mc="http://schemas.openxmlformats.org/markup-compatibility/2006">
              <mc:Choice xmlns:v="urn:schemas-microsoft-com:vml" Requires="v">
                <p:oleObj spid="_x0000_s38924" name="Equation" r:id="rId6" imgW="698400" imgH="203040" progId="Equation.3">
                  <p:embed/>
                </p:oleObj>
              </mc:Choice>
              <mc:Fallback>
                <p:oleObj name="Equation" r:id="rId6" imgW="698400" imgH="203040" progId="Equation.3">
                  <p:embed/>
                  <p:pic>
                    <p:nvPicPr>
                      <p:cNvPr id="366596" name="Object 4">
                        <a:extLst>
                          <a:ext uri="{FF2B5EF4-FFF2-40B4-BE49-F238E27FC236}">
                            <a16:creationId xmlns:a16="http://schemas.microsoft.com/office/drawing/2014/main" id="{1783A3CB-4FDC-4CFD-AB0D-CD3FC78D47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6164" y="4657726"/>
                        <a:ext cx="2363787"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6597" name="Text Box 5">
            <a:extLst>
              <a:ext uri="{FF2B5EF4-FFF2-40B4-BE49-F238E27FC236}">
                <a16:creationId xmlns:a16="http://schemas.microsoft.com/office/drawing/2014/main" id="{24DA45AB-2DE0-419D-8928-F8819A1BA713}"/>
              </a:ext>
            </a:extLst>
          </p:cNvPr>
          <p:cNvSpPr txBox="1">
            <a:spLocks noChangeArrowheads="1"/>
          </p:cNvSpPr>
          <p:nvPr/>
        </p:nvSpPr>
        <p:spPr bwMode="auto">
          <a:xfrm>
            <a:off x="3621089" y="5545139"/>
            <a:ext cx="62817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sz="2400">
                <a:solidFill>
                  <a:srgbClr val="000000"/>
                </a:solidFill>
                <a:latin typeface="Arial" panose="020B0604020202020204" pitchFamily="34" charset="0"/>
                <a:sym typeface="Symbol" panose="05050102010706020507" pitchFamily="18" charset="2"/>
              </a:rPr>
              <a:t> Expected running time of Quicksort using RANDOMIZED-PARTITION is </a:t>
            </a:r>
            <a:r>
              <a:rPr lang="en-US" altLang="en-US" sz="2400">
                <a:solidFill>
                  <a:srgbClr val="DD0111"/>
                </a:solidFill>
                <a:latin typeface="Comic Sans MS" panose="030F0702030302020204" pitchFamily="66" charset="0"/>
                <a:sym typeface="Symbol" panose="05050102010706020507" pitchFamily="18" charset="2"/>
              </a:rPr>
              <a:t>O(nlgn)</a:t>
            </a:r>
          </a:p>
        </p:txBody>
      </p:sp>
      <p:graphicFrame>
        <p:nvGraphicFramePr>
          <p:cNvPr id="366598" name="Object 6">
            <a:extLst>
              <a:ext uri="{FF2B5EF4-FFF2-40B4-BE49-F238E27FC236}">
                <a16:creationId xmlns:a16="http://schemas.microsoft.com/office/drawing/2014/main" id="{01C85D9C-E63D-4875-8B67-62ACF00DF03F}"/>
              </a:ext>
            </a:extLst>
          </p:cNvPr>
          <p:cNvGraphicFramePr>
            <a:graphicFrameLocks noChangeAspect="1"/>
          </p:cNvGraphicFramePr>
          <p:nvPr/>
        </p:nvGraphicFramePr>
        <p:xfrm>
          <a:off x="2276476" y="1517650"/>
          <a:ext cx="7040563" cy="1301750"/>
        </p:xfrm>
        <a:graphic>
          <a:graphicData uri="http://schemas.openxmlformats.org/presentationml/2006/ole">
            <mc:AlternateContent xmlns:mc="http://schemas.openxmlformats.org/markup-compatibility/2006">
              <mc:Choice xmlns:v="urn:schemas-microsoft-com:vml" Requires="v">
                <p:oleObj spid="_x0000_s38925" name="Equation" r:id="rId8" imgW="2400120" imgH="444240" progId="Equation.3">
                  <p:embed/>
                </p:oleObj>
              </mc:Choice>
              <mc:Fallback>
                <p:oleObj name="Equation" r:id="rId8" imgW="2400120" imgH="444240" progId="Equation.3">
                  <p:embed/>
                  <p:pic>
                    <p:nvPicPr>
                      <p:cNvPr id="366598" name="Object 6">
                        <a:extLst>
                          <a:ext uri="{FF2B5EF4-FFF2-40B4-BE49-F238E27FC236}">
                            <a16:creationId xmlns:a16="http://schemas.microsoft.com/office/drawing/2014/main" id="{01C85D9C-E63D-4875-8B67-62ACF00DF03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76476" y="1517650"/>
                        <a:ext cx="7040563" cy="130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6599" name="Text Box 7">
            <a:extLst>
              <a:ext uri="{FF2B5EF4-FFF2-40B4-BE49-F238E27FC236}">
                <a16:creationId xmlns:a16="http://schemas.microsoft.com/office/drawing/2014/main" id="{ED04BD4A-4355-4450-A779-29CEAC87CDD5}"/>
              </a:ext>
            </a:extLst>
          </p:cNvPr>
          <p:cNvSpPr txBox="1">
            <a:spLocks noChangeArrowheads="1"/>
          </p:cNvSpPr>
          <p:nvPr/>
        </p:nvSpPr>
        <p:spPr bwMode="auto">
          <a:xfrm>
            <a:off x="1976438" y="1174751"/>
            <a:ext cx="5175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Expected number of comparisons in PARTITION:</a:t>
            </a:r>
          </a:p>
        </p:txBody>
      </p:sp>
      <p:sp>
        <p:nvSpPr>
          <p:cNvPr id="366600" name="Text Box 8">
            <a:extLst>
              <a:ext uri="{FF2B5EF4-FFF2-40B4-BE49-F238E27FC236}">
                <a16:creationId xmlns:a16="http://schemas.microsoft.com/office/drawing/2014/main" id="{2E10B573-9AA3-47DA-9FC9-7DB0872F20D4}"/>
              </a:ext>
            </a:extLst>
          </p:cNvPr>
          <p:cNvSpPr txBox="1">
            <a:spLocks noChangeArrowheads="1"/>
          </p:cNvSpPr>
          <p:nvPr/>
        </p:nvSpPr>
        <p:spPr bwMode="auto">
          <a:xfrm>
            <a:off x="4451350" y="4119563"/>
            <a:ext cx="1130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(set k=j-i)</a:t>
            </a:r>
          </a:p>
        </p:txBody>
      </p:sp>
      <p:sp>
        <p:nvSpPr>
          <p:cNvPr id="366601" name="Text Box 9">
            <a:extLst>
              <a:ext uri="{FF2B5EF4-FFF2-40B4-BE49-F238E27FC236}">
                <a16:creationId xmlns:a16="http://schemas.microsoft.com/office/drawing/2014/main" id="{B2E2DE0F-1456-48A8-93FC-5747F80FE17F}"/>
              </a:ext>
            </a:extLst>
          </p:cNvPr>
          <p:cNvSpPr txBox="1">
            <a:spLocks noChangeArrowheads="1"/>
          </p:cNvSpPr>
          <p:nvPr/>
        </p:nvSpPr>
        <p:spPr bwMode="auto">
          <a:xfrm>
            <a:off x="7608888" y="4090988"/>
            <a:ext cx="194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(harmonic series)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65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65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6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7" grpId="0"/>
    </p:bld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7B73925-DC94-4787-9A89-4AACFA0593E1}"/>
              </a:ext>
            </a:extLst>
          </p:cNvPr>
          <p:cNvSpPr>
            <a:spLocks noGrp="1"/>
          </p:cNvSpPr>
          <p:nvPr>
            <p:ph type="sldNum" sz="quarter" idx="12"/>
          </p:nvPr>
        </p:nvSpPr>
        <p:spPr/>
        <p:txBody>
          <a:bodyPr/>
          <a:lstStyle/>
          <a:p>
            <a:pPr fontAlgn="base">
              <a:spcBef>
                <a:spcPct val="0"/>
              </a:spcBef>
              <a:spcAft>
                <a:spcPct val="0"/>
              </a:spcAft>
            </a:pPr>
            <a:fld id="{966F2447-9E8F-4DF2-B3A9-FD5B4080A253}" type="slidenum">
              <a:rPr lang="en-US" altLang="en-US">
                <a:solidFill>
                  <a:srgbClr val="000000"/>
                </a:solidFill>
                <a:latin typeface="Arial" panose="020B0604020202020204" pitchFamily="34" charset="0"/>
              </a:rPr>
              <a:pPr fontAlgn="base">
                <a:spcBef>
                  <a:spcPct val="0"/>
                </a:spcBef>
                <a:spcAft>
                  <a:spcPct val="0"/>
                </a:spcAft>
              </a:pPr>
              <a:t>244</a:t>
            </a:fld>
            <a:endParaRPr lang="en-US" altLang="en-US">
              <a:solidFill>
                <a:srgbClr val="000000"/>
              </a:solidFill>
              <a:latin typeface="Arial" panose="020B0604020202020204" pitchFamily="34" charset="0"/>
            </a:endParaRPr>
          </a:p>
        </p:txBody>
      </p:sp>
      <p:sp>
        <p:nvSpPr>
          <p:cNvPr id="334850" name="Rectangle 2">
            <a:extLst>
              <a:ext uri="{FF2B5EF4-FFF2-40B4-BE49-F238E27FC236}">
                <a16:creationId xmlns:a16="http://schemas.microsoft.com/office/drawing/2014/main" id="{0BFEC86A-A4BA-4FD9-AF52-039ADBC53F4F}"/>
              </a:ext>
            </a:extLst>
          </p:cNvPr>
          <p:cNvSpPr>
            <a:spLocks noGrp="1" noChangeArrowheads="1"/>
          </p:cNvSpPr>
          <p:nvPr>
            <p:ph type="title"/>
          </p:nvPr>
        </p:nvSpPr>
        <p:spPr/>
        <p:txBody>
          <a:bodyPr/>
          <a:lstStyle/>
          <a:p>
            <a:r>
              <a:rPr lang="en-US" altLang="en-US" sz="3600"/>
              <a:t>Alternative Average-Case </a:t>
            </a:r>
            <a:br>
              <a:rPr lang="en-US" altLang="en-US" sz="3600"/>
            </a:br>
            <a:r>
              <a:rPr lang="en-US" altLang="en-US" sz="3600"/>
              <a:t>Analysis of Quicksort</a:t>
            </a:r>
          </a:p>
        </p:txBody>
      </p:sp>
      <p:sp>
        <p:nvSpPr>
          <p:cNvPr id="334852" name="Text Box 4">
            <a:extLst>
              <a:ext uri="{FF2B5EF4-FFF2-40B4-BE49-F238E27FC236}">
                <a16:creationId xmlns:a16="http://schemas.microsoft.com/office/drawing/2014/main" id="{42A7E2C6-1270-46D6-803F-4E0EC51D0A4D}"/>
              </a:ext>
            </a:extLst>
          </p:cNvPr>
          <p:cNvSpPr txBox="1">
            <a:spLocks noChangeArrowheads="1"/>
          </p:cNvSpPr>
          <p:nvPr/>
        </p:nvSpPr>
        <p:spPr bwMode="auto">
          <a:xfrm>
            <a:off x="1781175" y="1443038"/>
            <a:ext cx="46180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Tx/>
              <a:buChar char="•"/>
            </a:pPr>
            <a:r>
              <a:rPr lang="en-US" altLang="en-US" sz="2400">
                <a:solidFill>
                  <a:srgbClr val="000000"/>
                </a:solidFill>
                <a:latin typeface="Arial" panose="020B0604020202020204" pitchFamily="34" charset="0"/>
              </a:rPr>
              <a:t>  </a:t>
            </a:r>
            <a:r>
              <a:rPr lang="en-US" altLang="en-US" sz="2800">
                <a:solidFill>
                  <a:srgbClr val="000000"/>
                </a:solidFill>
                <a:latin typeface="Arial" panose="020B0604020202020204" pitchFamily="34" charset="0"/>
              </a:rPr>
              <a:t>See Problem 7-2, page 16</a:t>
            </a:r>
          </a:p>
        </p:txBody>
      </p:sp>
      <p:sp>
        <p:nvSpPr>
          <p:cNvPr id="334853" name="Rectangle 5">
            <a:extLst>
              <a:ext uri="{FF2B5EF4-FFF2-40B4-BE49-F238E27FC236}">
                <a16:creationId xmlns:a16="http://schemas.microsoft.com/office/drawing/2014/main" id="{733CAFB2-C8BF-4AC8-80A6-6B73965F387F}"/>
              </a:ext>
            </a:extLst>
          </p:cNvPr>
          <p:cNvSpPr>
            <a:spLocks noChangeArrowheads="1"/>
          </p:cNvSpPr>
          <p:nvPr/>
        </p:nvSpPr>
        <p:spPr bwMode="auto">
          <a:xfrm>
            <a:off x="1860550" y="2247900"/>
            <a:ext cx="7213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buFontTx/>
              <a:buChar char="•"/>
            </a:pPr>
            <a:r>
              <a:rPr lang="en-US" altLang="en-US" sz="2400">
                <a:solidFill>
                  <a:srgbClr val="000000"/>
                </a:solidFill>
                <a:latin typeface="Arial" panose="020B0604020202020204" pitchFamily="34" charset="0"/>
              </a:rPr>
              <a:t>  </a:t>
            </a:r>
            <a:r>
              <a:rPr lang="en-US" altLang="en-US" sz="2800">
                <a:solidFill>
                  <a:srgbClr val="000000"/>
                </a:solidFill>
                <a:latin typeface="Arial" panose="020B0604020202020204" pitchFamily="34" charset="0"/>
              </a:rPr>
              <a:t>Focus on the expected running time of </a:t>
            </a:r>
          </a:p>
          <a:p>
            <a:pPr fontAlgn="base">
              <a:spcBef>
                <a:spcPct val="0"/>
              </a:spcBef>
              <a:spcAft>
                <a:spcPct val="0"/>
              </a:spcAft>
            </a:pPr>
            <a:r>
              <a:rPr lang="en-US" altLang="en-US" sz="2800">
                <a:solidFill>
                  <a:srgbClr val="000000"/>
                </a:solidFill>
                <a:latin typeface="Arial" panose="020B0604020202020204" pitchFamily="34" charset="0"/>
              </a:rPr>
              <a:t>   each individual recursive call to Quicksort, </a:t>
            </a:r>
          </a:p>
          <a:p>
            <a:pPr fontAlgn="base">
              <a:spcBef>
                <a:spcPct val="0"/>
              </a:spcBef>
              <a:spcAft>
                <a:spcPct val="0"/>
              </a:spcAft>
            </a:pPr>
            <a:r>
              <a:rPr lang="en-US" altLang="en-US" sz="2800">
                <a:solidFill>
                  <a:srgbClr val="000000"/>
                </a:solidFill>
                <a:latin typeface="Arial" panose="020B0604020202020204" pitchFamily="34" charset="0"/>
              </a:rPr>
              <a:t>   rather than on the number of comparisons </a:t>
            </a:r>
          </a:p>
          <a:p>
            <a:pPr fontAlgn="base">
              <a:spcBef>
                <a:spcPct val="0"/>
              </a:spcBef>
              <a:spcAft>
                <a:spcPct val="0"/>
              </a:spcAft>
            </a:pPr>
            <a:r>
              <a:rPr lang="en-US" altLang="en-US" sz="2800">
                <a:solidFill>
                  <a:srgbClr val="000000"/>
                </a:solidFill>
                <a:latin typeface="Arial" panose="020B0604020202020204" pitchFamily="34" charset="0"/>
              </a:rPr>
              <a:t>   performed.</a:t>
            </a:r>
          </a:p>
          <a:p>
            <a:pPr fontAlgn="base">
              <a:spcBef>
                <a:spcPct val="0"/>
              </a:spcBef>
              <a:spcAft>
                <a:spcPct val="0"/>
              </a:spcAft>
            </a:pPr>
            <a:endParaRPr lang="en-US" altLang="en-US" sz="2800">
              <a:solidFill>
                <a:srgbClr val="000000"/>
              </a:solidFill>
              <a:latin typeface="Arial" panose="020B0604020202020204" pitchFamily="34" charset="0"/>
            </a:endParaRPr>
          </a:p>
          <a:p>
            <a:pPr fontAlgn="base">
              <a:spcBef>
                <a:spcPct val="0"/>
              </a:spcBef>
              <a:spcAft>
                <a:spcPct val="0"/>
              </a:spcAft>
              <a:buFontTx/>
              <a:buChar char="•"/>
            </a:pPr>
            <a:r>
              <a:rPr lang="en-US" altLang="en-US" sz="2800">
                <a:solidFill>
                  <a:srgbClr val="000000"/>
                </a:solidFill>
                <a:latin typeface="Arial" panose="020B0604020202020204" pitchFamily="34" charset="0"/>
              </a:rPr>
              <a:t> Use Hoare partition in our analysis.</a:t>
            </a: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89D4A866-7D5A-4731-B7CC-89F2EAEEBD40}"/>
              </a:ext>
            </a:extLst>
          </p:cNvPr>
          <p:cNvSpPr>
            <a:spLocks noGrp="1"/>
          </p:cNvSpPr>
          <p:nvPr>
            <p:ph type="sldNum" sz="quarter" idx="12"/>
          </p:nvPr>
        </p:nvSpPr>
        <p:spPr/>
        <p:txBody>
          <a:bodyPr/>
          <a:lstStyle/>
          <a:p>
            <a:pPr fontAlgn="base">
              <a:spcBef>
                <a:spcPct val="0"/>
              </a:spcBef>
              <a:spcAft>
                <a:spcPct val="0"/>
              </a:spcAft>
            </a:pPr>
            <a:fld id="{BB8A8D3C-AD5C-4D23-85E9-4D8CDB9FB0CD}" type="slidenum">
              <a:rPr lang="en-US" altLang="en-US">
                <a:solidFill>
                  <a:srgbClr val="000000"/>
                </a:solidFill>
                <a:latin typeface="Arial" panose="020B0604020202020204" pitchFamily="34" charset="0"/>
              </a:rPr>
              <a:pPr fontAlgn="base">
                <a:spcBef>
                  <a:spcPct val="0"/>
                </a:spcBef>
                <a:spcAft>
                  <a:spcPct val="0"/>
                </a:spcAft>
              </a:pPr>
              <a:t>245</a:t>
            </a:fld>
            <a:endParaRPr lang="en-US" altLang="en-US">
              <a:solidFill>
                <a:srgbClr val="000000"/>
              </a:solidFill>
              <a:latin typeface="Arial" panose="020B0604020202020204" pitchFamily="34" charset="0"/>
            </a:endParaRPr>
          </a:p>
        </p:txBody>
      </p:sp>
      <p:sp>
        <p:nvSpPr>
          <p:cNvPr id="345090" name="Rectangle 2">
            <a:extLst>
              <a:ext uri="{FF2B5EF4-FFF2-40B4-BE49-F238E27FC236}">
                <a16:creationId xmlns:a16="http://schemas.microsoft.com/office/drawing/2014/main" id="{57963197-3FCD-4023-97FE-6CF43F7F99E2}"/>
              </a:ext>
            </a:extLst>
          </p:cNvPr>
          <p:cNvSpPr>
            <a:spLocks noGrp="1" noChangeArrowheads="1"/>
          </p:cNvSpPr>
          <p:nvPr>
            <p:ph type="title"/>
          </p:nvPr>
        </p:nvSpPr>
        <p:spPr/>
        <p:txBody>
          <a:bodyPr/>
          <a:lstStyle/>
          <a:p>
            <a:r>
              <a:rPr lang="en-US" altLang="en-US" sz="3600"/>
              <a:t>Alternative Average-Case </a:t>
            </a:r>
            <a:br>
              <a:rPr lang="en-US" altLang="en-US" sz="3600"/>
            </a:br>
            <a:r>
              <a:rPr lang="en-US" altLang="en-US" sz="3600"/>
              <a:t>Analysis of Quicksort</a:t>
            </a:r>
          </a:p>
        </p:txBody>
      </p:sp>
      <p:pic>
        <p:nvPicPr>
          <p:cNvPr id="345093" name="Picture 5">
            <a:extLst>
              <a:ext uri="{FF2B5EF4-FFF2-40B4-BE49-F238E27FC236}">
                <a16:creationId xmlns:a16="http://schemas.microsoft.com/office/drawing/2014/main" id="{4AF527FC-7449-4F44-9C80-BBD4A9444000}"/>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b="68842"/>
          <a:stretch>
            <a:fillRect/>
          </a:stretch>
        </p:blipFill>
        <p:spPr>
          <a:xfrm>
            <a:off x="1884363" y="1700213"/>
            <a:ext cx="8229600" cy="811212"/>
          </a:xfrm>
          <a:noFill/>
          <a:ln/>
        </p:spPr>
      </p:pic>
      <p:pic>
        <p:nvPicPr>
          <p:cNvPr id="345094" name="Picture 6">
            <a:extLst>
              <a:ext uri="{FF2B5EF4-FFF2-40B4-BE49-F238E27FC236}">
                <a16:creationId xmlns:a16="http://schemas.microsoft.com/office/drawing/2014/main" id="{3DBAF845-687D-4E41-9B51-7B9031903B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6506" r="12523" b="23866"/>
          <a:stretch>
            <a:fillRect/>
          </a:stretch>
        </p:blipFill>
        <p:spPr bwMode="auto">
          <a:xfrm>
            <a:off x="1912938" y="3095625"/>
            <a:ext cx="76517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5095" name="Picture 7">
            <a:extLst>
              <a:ext uri="{FF2B5EF4-FFF2-40B4-BE49-F238E27FC236}">
                <a16:creationId xmlns:a16="http://schemas.microsoft.com/office/drawing/2014/main" id="{35BA6B9B-5673-47DF-8843-8B3512E5E5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74928" r="12523"/>
          <a:stretch>
            <a:fillRect/>
          </a:stretch>
        </p:blipFill>
        <p:spPr bwMode="auto">
          <a:xfrm>
            <a:off x="2208213" y="5157789"/>
            <a:ext cx="7651750" cy="69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5096" name="Text Box 8">
            <a:extLst>
              <a:ext uri="{FF2B5EF4-FFF2-40B4-BE49-F238E27FC236}">
                <a16:creationId xmlns:a16="http://schemas.microsoft.com/office/drawing/2014/main" id="{C2E09B67-B758-40F3-8CAD-75A3250B75DD}"/>
              </a:ext>
            </a:extLst>
          </p:cNvPr>
          <p:cNvSpPr txBox="1">
            <a:spLocks noChangeArrowheads="1"/>
          </p:cNvSpPr>
          <p:nvPr/>
        </p:nvSpPr>
        <p:spPr bwMode="auto">
          <a:xfrm>
            <a:off x="2314575" y="5835651"/>
            <a:ext cx="7500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000">
                <a:solidFill>
                  <a:srgbClr val="000000"/>
                </a:solidFill>
                <a:latin typeface="Arial" panose="020B0604020202020204" pitchFamily="34" charset="0"/>
              </a:rPr>
              <a:t>(i.e., any element has the same probability to be chosen as pivot)</a:t>
            </a:r>
          </a:p>
        </p:txBody>
      </p:sp>
      <p:sp>
        <p:nvSpPr>
          <p:cNvPr id="345097" name="Rectangle 9">
            <a:extLst>
              <a:ext uri="{FF2B5EF4-FFF2-40B4-BE49-F238E27FC236}">
                <a16:creationId xmlns:a16="http://schemas.microsoft.com/office/drawing/2014/main" id="{F9C3422C-9918-4116-8E0E-D787E58AA424}"/>
              </a:ext>
            </a:extLst>
          </p:cNvPr>
          <p:cNvSpPr>
            <a:spLocks noChangeArrowheads="1"/>
          </p:cNvSpPr>
          <p:nvPr/>
        </p:nvSpPr>
        <p:spPr bwMode="auto">
          <a:xfrm>
            <a:off x="2020889" y="1628776"/>
            <a:ext cx="8167687" cy="93186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013A2C78-7B6C-490C-94E7-630B64D7833C}"/>
              </a:ext>
            </a:extLst>
          </p:cNvPr>
          <p:cNvSpPr>
            <a:spLocks noGrp="1"/>
          </p:cNvSpPr>
          <p:nvPr>
            <p:ph type="sldNum" sz="quarter" idx="12"/>
          </p:nvPr>
        </p:nvSpPr>
        <p:spPr/>
        <p:txBody>
          <a:bodyPr/>
          <a:lstStyle/>
          <a:p>
            <a:pPr fontAlgn="base">
              <a:spcBef>
                <a:spcPct val="0"/>
              </a:spcBef>
              <a:spcAft>
                <a:spcPct val="0"/>
              </a:spcAft>
            </a:pPr>
            <a:fld id="{167153A5-BC85-459E-B207-4AD342B3E350}" type="slidenum">
              <a:rPr lang="en-US" altLang="en-US">
                <a:solidFill>
                  <a:srgbClr val="000000"/>
                </a:solidFill>
                <a:latin typeface="Arial" panose="020B0604020202020204" pitchFamily="34" charset="0"/>
              </a:rPr>
              <a:pPr fontAlgn="base">
                <a:spcBef>
                  <a:spcPct val="0"/>
                </a:spcBef>
                <a:spcAft>
                  <a:spcPct val="0"/>
                </a:spcAft>
              </a:pPr>
              <a:t>246</a:t>
            </a:fld>
            <a:endParaRPr lang="en-US" altLang="en-US">
              <a:solidFill>
                <a:srgbClr val="000000"/>
              </a:solidFill>
              <a:latin typeface="Arial" panose="020B0604020202020204" pitchFamily="34" charset="0"/>
            </a:endParaRPr>
          </a:p>
        </p:txBody>
      </p:sp>
      <p:sp>
        <p:nvSpPr>
          <p:cNvPr id="321538" name="Rectangle 2">
            <a:extLst>
              <a:ext uri="{FF2B5EF4-FFF2-40B4-BE49-F238E27FC236}">
                <a16:creationId xmlns:a16="http://schemas.microsoft.com/office/drawing/2014/main" id="{A45DCBFE-3AA4-4486-87D2-576ED1A05961}"/>
              </a:ext>
            </a:extLst>
          </p:cNvPr>
          <p:cNvSpPr>
            <a:spLocks noGrp="1" noChangeArrowheads="1"/>
          </p:cNvSpPr>
          <p:nvPr>
            <p:ph type="title"/>
          </p:nvPr>
        </p:nvSpPr>
        <p:spPr/>
        <p:txBody>
          <a:bodyPr/>
          <a:lstStyle/>
          <a:p>
            <a:r>
              <a:rPr lang="en-US" altLang="en-US" sz="3600"/>
              <a:t>Alternative Average-Case </a:t>
            </a:r>
            <a:br>
              <a:rPr lang="en-US" altLang="en-US" sz="3600"/>
            </a:br>
            <a:r>
              <a:rPr lang="en-US" altLang="en-US" sz="3600"/>
              <a:t>Analysis of Quicksort</a:t>
            </a:r>
          </a:p>
        </p:txBody>
      </p:sp>
      <p:pic>
        <p:nvPicPr>
          <p:cNvPr id="321541" name="Picture 5">
            <a:extLst>
              <a:ext uri="{FF2B5EF4-FFF2-40B4-BE49-F238E27FC236}">
                <a16:creationId xmlns:a16="http://schemas.microsoft.com/office/drawing/2014/main" id="{DF10239D-E7D8-48C2-9866-013E0C086334}"/>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740026" y="1387476"/>
            <a:ext cx="6626225" cy="5076825"/>
          </a:xfrm>
          <a:noFill/>
          <a:ln/>
        </p:spPr>
      </p:pic>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E1209648-332D-4AE5-9E6A-A4D6AAB4855A}"/>
              </a:ext>
            </a:extLst>
          </p:cNvPr>
          <p:cNvSpPr>
            <a:spLocks noGrp="1"/>
          </p:cNvSpPr>
          <p:nvPr>
            <p:ph type="sldNum" sz="quarter" idx="12"/>
          </p:nvPr>
        </p:nvSpPr>
        <p:spPr/>
        <p:txBody>
          <a:bodyPr/>
          <a:lstStyle/>
          <a:p>
            <a:pPr fontAlgn="base">
              <a:spcBef>
                <a:spcPct val="0"/>
              </a:spcBef>
              <a:spcAft>
                <a:spcPct val="0"/>
              </a:spcAft>
            </a:pPr>
            <a:fld id="{28BE16F2-A259-408D-AE64-60AC4895EEFB}" type="slidenum">
              <a:rPr lang="en-US" altLang="en-US">
                <a:solidFill>
                  <a:srgbClr val="000000"/>
                </a:solidFill>
                <a:latin typeface="Arial" panose="020B0604020202020204" pitchFamily="34" charset="0"/>
              </a:rPr>
              <a:pPr fontAlgn="base">
                <a:spcBef>
                  <a:spcPct val="0"/>
                </a:spcBef>
                <a:spcAft>
                  <a:spcPct val="0"/>
                </a:spcAft>
              </a:pPr>
              <a:t>247</a:t>
            </a:fld>
            <a:endParaRPr lang="en-US" altLang="en-US">
              <a:solidFill>
                <a:srgbClr val="000000"/>
              </a:solidFill>
              <a:latin typeface="Arial" panose="020B0604020202020204" pitchFamily="34" charset="0"/>
            </a:endParaRPr>
          </a:p>
        </p:txBody>
      </p:sp>
      <p:sp>
        <p:nvSpPr>
          <p:cNvPr id="322562" name="Rectangle 2">
            <a:extLst>
              <a:ext uri="{FF2B5EF4-FFF2-40B4-BE49-F238E27FC236}">
                <a16:creationId xmlns:a16="http://schemas.microsoft.com/office/drawing/2014/main" id="{4F373138-084D-42C3-8D9E-4F92B318264F}"/>
              </a:ext>
            </a:extLst>
          </p:cNvPr>
          <p:cNvSpPr>
            <a:spLocks noGrp="1" noChangeArrowheads="1"/>
          </p:cNvSpPr>
          <p:nvPr>
            <p:ph type="title"/>
          </p:nvPr>
        </p:nvSpPr>
        <p:spPr/>
        <p:txBody>
          <a:bodyPr/>
          <a:lstStyle/>
          <a:p>
            <a:r>
              <a:rPr lang="en-US" altLang="en-US" sz="3600"/>
              <a:t>Alternative Average-Case </a:t>
            </a:r>
            <a:br>
              <a:rPr lang="en-US" altLang="en-US" sz="3600"/>
            </a:br>
            <a:r>
              <a:rPr lang="en-US" altLang="en-US" sz="3600"/>
              <a:t>Analysis of Quicksort</a:t>
            </a:r>
          </a:p>
        </p:txBody>
      </p:sp>
      <p:pic>
        <p:nvPicPr>
          <p:cNvPr id="322564" name="Picture 4">
            <a:extLst>
              <a:ext uri="{FF2B5EF4-FFF2-40B4-BE49-F238E27FC236}">
                <a16:creationId xmlns:a16="http://schemas.microsoft.com/office/drawing/2014/main" id="{21AF8789-5057-4DC4-BE98-4E1BE0CC991C}"/>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776539" y="1377951"/>
            <a:ext cx="6027737" cy="5076825"/>
          </a:xfrm>
          <a:noFill/>
          <a:ln/>
        </p:spPr>
      </p:pic>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1F1CDA7F-127F-4C35-8ACD-45798175929D}"/>
              </a:ext>
            </a:extLst>
          </p:cNvPr>
          <p:cNvSpPr>
            <a:spLocks noGrp="1"/>
          </p:cNvSpPr>
          <p:nvPr>
            <p:ph type="sldNum" sz="quarter" idx="12"/>
          </p:nvPr>
        </p:nvSpPr>
        <p:spPr/>
        <p:txBody>
          <a:bodyPr/>
          <a:lstStyle/>
          <a:p>
            <a:pPr fontAlgn="base">
              <a:spcBef>
                <a:spcPct val="0"/>
              </a:spcBef>
              <a:spcAft>
                <a:spcPct val="0"/>
              </a:spcAft>
            </a:pPr>
            <a:fld id="{546C98A1-ACC4-43AF-A53B-E0019D60DF5A}" type="slidenum">
              <a:rPr lang="en-US" altLang="en-US">
                <a:solidFill>
                  <a:srgbClr val="000000"/>
                </a:solidFill>
                <a:latin typeface="Arial" panose="020B0604020202020204" pitchFamily="34" charset="0"/>
              </a:rPr>
              <a:pPr fontAlgn="base">
                <a:spcBef>
                  <a:spcPct val="0"/>
                </a:spcBef>
                <a:spcAft>
                  <a:spcPct val="0"/>
                </a:spcAft>
              </a:pPr>
              <a:t>248</a:t>
            </a:fld>
            <a:endParaRPr lang="en-US" altLang="en-US">
              <a:solidFill>
                <a:srgbClr val="000000"/>
              </a:solidFill>
              <a:latin typeface="Arial" panose="020B0604020202020204" pitchFamily="34" charset="0"/>
            </a:endParaRPr>
          </a:p>
        </p:txBody>
      </p:sp>
      <p:sp>
        <p:nvSpPr>
          <p:cNvPr id="323586" name="Rectangle 2">
            <a:extLst>
              <a:ext uri="{FF2B5EF4-FFF2-40B4-BE49-F238E27FC236}">
                <a16:creationId xmlns:a16="http://schemas.microsoft.com/office/drawing/2014/main" id="{588C3F24-F737-4808-B18F-A9A66F027CF7}"/>
              </a:ext>
            </a:extLst>
          </p:cNvPr>
          <p:cNvSpPr>
            <a:spLocks noGrp="1" noChangeArrowheads="1"/>
          </p:cNvSpPr>
          <p:nvPr>
            <p:ph type="title"/>
          </p:nvPr>
        </p:nvSpPr>
        <p:spPr/>
        <p:txBody>
          <a:bodyPr/>
          <a:lstStyle/>
          <a:p>
            <a:r>
              <a:rPr lang="en-US" altLang="en-US" sz="3600"/>
              <a:t>Alternative Average-Case </a:t>
            </a:r>
            <a:br>
              <a:rPr lang="en-US" altLang="en-US" sz="3600"/>
            </a:br>
            <a:r>
              <a:rPr lang="en-US" altLang="en-US" sz="3600"/>
              <a:t>Analysis of Quicksort</a:t>
            </a:r>
          </a:p>
        </p:txBody>
      </p:sp>
      <p:pic>
        <p:nvPicPr>
          <p:cNvPr id="323588" name="Picture 4">
            <a:extLst>
              <a:ext uri="{FF2B5EF4-FFF2-40B4-BE49-F238E27FC236}">
                <a16:creationId xmlns:a16="http://schemas.microsoft.com/office/drawing/2014/main" id="{35B01141-CF92-4C70-A3A1-C5E2C849390D}"/>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914526" y="1577975"/>
            <a:ext cx="8061325" cy="4802188"/>
          </a:xfrm>
          <a:noFill/>
          <a:ln/>
        </p:spPr>
      </p:pic>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81E961C-287A-400F-9587-FAB90C8C66AD}"/>
              </a:ext>
            </a:extLst>
          </p:cNvPr>
          <p:cNvSpPr>
            <a:spLocks noGrp="1"/>
          </p:cNvSpPr>
          <p:nvPr>
            <p:ph type="sldNum" sz="quarter" idx="12"/>
          </p:nvPr>
        </p:nvSpPr>
        <p:spPr/>
        <p:txBody>
          <a:bodyPr/>
          <a:lstStyle/>
          <a:p>
            <a:pPr fontAlgn="base">
              <a:spcBef>
                <a:spcPct val="0"/>
              </a:spcBef>
              <a:spcAft>
                <a:spcPct val="0"/>
              </a:spcAft>
            </a:pPr>
            <a:fld id="{2883CB39-D302-40FE-BAA6-C9A87187269E}" type="slidenum">
              <a:rPr lang="en-US" altLang="en-US">
                <a:solidFill>
                  <a:srgbClr val="000000"/>
                </a:solidFill>
                <a:latin typeface="Arial" panose="020B0604020202020204" pitchFamily="34" charset="0"/>
              </a:rPr>
              <a:pPr fontAlgn="base">
                <a:spcBef>
                  <a:spcPct val="0"/>
                </a:spcBef>
                <a:spcAft>
                  <a:spcPct val="0"/>
                </a:spcAft>
              </a:pPr>
              <a:t>249</a:t>
            </a:fld>
            <a:endParaRPr lang="en-US" altLang="en-US">
              <a:solidFill>
                <a:srgbClr val="000000"/>
              </a:solidFill>
              <a:latin typeface="Arial" panose="020B0604020202020204" pitchFamily="34" charset="0"/>
            </a:endParaRPr>
          </a:p>
        </p:txBody>
      </p:sp>
      <p:sp>
        <p:nvSpPr>
          <p:cNvPr id="324610" name="Rectangle 2">
            <a:extLst>
              <a:ext uri="{FF2B5EF4-FFF2-40B4-BE49-F238E27FC236}">
                <a16:creationId xmlns:a16="http://schemas.microsoft.com/office/drawing/2014/main" id="{36861F43-50A0-4CB0-9A61-1D2608878137}"/>
              </a:ext>
            </a:extLst>
          </p:cNvPr>
          <p:cNvSpPr>
            <a:spLocks noGrp="1" noChangeArrowheads="1"/>
          </p:cNvSpPr>
          <p:nvPr>
            <p:ph type="title"/>
          </p:nvPr>
        </p:nvSpPr>
        <p:spPr/>
        <p:txBody>
          <a:bodyPr/>
          <a:lstStyle/>
          <a:p>
            <a:r>
              <a:rPr lang="en-US" altLang="en-US" sz="3600"/>
              <a:t>Alternative Average-Case </a:t>
            </a:r>
            <a:br>
              <a:rPr lang="en-US" altLang="en-US" sz="3600"/>
            </a:br>
            <a:r>
              <a:rPr lang="en-US" altLang="en-US" sz="3600"/>
              <a:t>Analysis of Quicksort</a:t>
            </a:r>
          </a:p>
        </p:txBody>
      </p:sp>
      <p:pic>
        <p:nvPicPr>
          <p:cNvPr id="324612" name="Picture 4">
            <a:extLst>
              <a:ext uri="{FF2B5EF4-FFF2-40B4-BE49-F238E27FC236}">
                <a16:creationId xmlns:a16="http://schemas.microsoft.com/office/drawing/2014/main" id="{7A42D9E9-463E-49C5-B432-148BDD00F24D}"/>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b="41582"/>
          <a:stretch>
            <a:fillRect/>
          </a:stretch>
        </p:blipFill>
        <p:spPr>
          <a:xfrm>
            <a:off x="2143126" y="2214564"/>
            <a:ext cx="7680325" cy="2555875"/>
          </a:xfrm>
          <a:noFill/>
          <a:ln/>
        </p:spPr>
      </p:pic>
      <p:sp>
        <p:nvSpPr>
          <p:cNvPr id="324614" name="Text Box 6">
            <a:extLst>
              <a:ext uri="{FF2B5EF4-FFF2-40B4-BE49-F238E27FC236}">
                <a16:creationId xmlns:a16="http://schemas.microsoft.com/office/drawing/2014/main" id="{22296AE1-DBB2-4A2C-B407-F1956133563E}"/>
              </a:ext>
            </a:extLst>
          </p:cNvPr>
          <p:cNvSpPr txBox="1">
            <a:spLocks noChangeArrowheads="1"/>
          </p:cNvSpPr>
          <p:nvPr/>
        </p:nvSpPr>
        <p:spPr bwMode="auto">
          <a:xfrm>
            <a:off x="2913063" y="4970464"/>
            <a:ext cx="509787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400">
                <a:solidFill>
                  <a:srgbClr val="000000"/>
                </a:solidFill>
                <a:latin typeface="Arial" panose="020B0604020202020204" pitchFamily="34" charset="0"/>
              </a:rPr>
              <a:t>-  1:n-1 splits have 2/n probability</a:t>
            </a:r>
          </a:p>
          <a:p>
            <a:pPr fontAlgn="base">
              <a:spcBef>
                <a:spcPct val="0"/>
              </a:spcBef>
              <a:spcAft>
                <a:spcPct val="0"/>
              </a:spcAft>
            </a:pPr>
            <a:r>
              <a:rPr lang="en-US" altLang="en-US" sz="2400">
                <a:solidFill>
                  <a:srgbClr val="000000"/>
                </a:solidFill>
                <a:latin typeface="Arial" panose="020B0604020202020204" pitchFamily="34" charset="0"/>
              </a:rPr>
              <a:t>-  all other splits have 1/n probability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2E19507-E2C8-4E89-A661-1DFB106745EC}"/>
              </a:ext>
            </a:extLst>
          </p:cNvPr>
          <p:cNvSpPr>
            <a:spLocks noGrp="1" noChangeArrowheads="1"/>
          </p:cNvSpPr>
          <p:nvPr>
            <p:ph type="title"/>
          </p:nvPr>
        </p:nvSpPr>
        <p:spPr/>
        <p:txBody>
          <a:bodyPr/>
          <a:lstStyle/>
          <a:p>
            <a:r>
              <a:rPr lang="en-US" altLang="ti-ET"/>
              <a:t>Best case II</a:t>
            </a:r>
          </a:p>
        </p:txBody>
      </p:sp>
      <p:sp>
        <p:nvSpPr>
          <p:cNvPr id="24579" name="Rectangle 3">
            <a:extLst>
              <a:ext uri="{FF2B5EF4-FFF2-40B4-BE49-F238E27FC236}">
                <a16:creationId xmlns:a16="http://schemas.microsoft.com/office/drawing/2014/main" id="{65009435-D86F-42A7-A4E1-9CEA5EC0BAA4}"/>
              </a:ext>
            </a:extLst>
          </p:cNvPr>
          <p:cNvSpPr>
            <a:spLocks noGrp="1" noChangeArrowheads="1"/>
          </p:cNvSpPr>
          <p:nvPr>
            <p:ph type="body" idx="1"/>
          </p:nvPr>
        </p:nvSpPr>
        <p:spPr/>
        <p:txBody>
          <a:bodyPr/>
          <a:lstStyle/>
          <a:p>
            <a:r>
              <a:rPr lang="en-US" altLang="ti-ET"/>
              <a:t>We cut the array size in half each time</a:t>
            </a:r>
          </a:p>
          <a:p>
            <a:r>
              <a:rPr lang="en-US" altLang="ti-ET"/>
              <a:t>So the depth of the recursion is </a:t>
            </a:r>
            <a:r>
              <a:rPr lang="en-US" altLang="ti-ET">
                <a:solidFill>
                  <a:srgbClr val="FFFF99"/>
                </a:solidFill>
                <a:latin typeface="Verdana" panose="020B0604030504040204" pitchFamily="34" charset="0"/>
              </a:rPr>
              <a:t>log</a:t>
            </a:r>
            <a:r>
              <a:rPr lang="en-US" altLang="ti-ET" baseline="-25000">
                <a:solidFill>
                  <a:srgbClr val="FFFF99"/>
                </a:solidFill>
                <a:latin typeface="Verdana" panose="020B0604030504040204" pitchFamily="34" charset="0"/>
              </a:rPr>
              <a:t>2</a:t>
            </a:r>
            <a:r>
              <a:rPr lang="en-US" altLang="ti-ET">
                <a:solidFill>
                  <a:srgbClr val="FFFF99"/>
                </a:solidFill>
                <a:latin typeface="Verdana" panose="020B0604030504040204" pitchFamily="34" charset="0"/>
              </a:rPr>
              <a:t>n</a:t>
            </a:r>
          </a:p>
          <a:p>
            <a:r>
              <a:rPr lang="en-US" altLang="ti-ET"/>
              <a:t>At each level of the recursion, all the partitions at that level do work that is linear in </a:t>
            </a:r>
            <a:r>
              <a:rPr lang="en-US" altLang="ti-ET">
                <a:solidFill>
                  <a:srgbClr val="FFFF99"/>
                </a:solidFill>
                <a:latin typeface="Verdana" panose="020B0604030504040204" pitchFamily="34" charset="0"/>
              </a:rPr>
              <a:t>n</a:t>
            </a:r>
          </a:p>
          <a:p>
            <a:r>
              <a:rPr lang="en-US" altLang="ti-ET">
                <a:solidFill>
                  <a:srgbClr val="FFFF99"/>
                </a:solidFill>
                <a:latin typeface="Verdana" panose="020B0604030504040204" pitchFamily="34" charset="0"/>
              </a:rPr>
              <a:t>O(log</a:t>
            </a:r>
            <a:r>
              <a:rPr lang="en-US" altLang="ti-ET" baseline="-25000">
                <a:solidFill>
                  <a:srgbClr val="FFFF99"/>
                </a:solidFill>
                <a:latin typeface="Verdana" panose="020B0604030504040204" pitchFamily="34" charset="0"/>
              </a:rPr>
              <a:t>2</a:t>
            </a:r>
            <a:r>
              <a:rPr lang="en-US" altLang="ti-ET">
                <a:solidFill>
                  <a:srgbClr val="FFFF99"/>
                </a:solidFill>
                <a:latin typeface="Verdana" panose="020B0604030504040204" pitchFamily="34" charset="0"/>
              </a:rPr>
              <a:t>n) * O(n) = O(n log</a:t>
            </a:r>
            <a:r>
              <a:rPr lang="en-US" altLang="ti-ET" baseline="-25000">
                <a:solidFill>
                  <a:srgbClr val="FFFF99"/>
                </a:solidFill>
                <a:latin typeface="Verdana" panose="020B0604030504040204" pitchFamily="34" charset="0"/>
              </a:rPr>
              <a:t>2</a:t>
            </a:r>
            <a:r>
              <a:rPr lang="en-US" altLang="ti-ET">
                <a:solidFill>
                  <a:srgbClr val="FFFF99"/>
                </a:solidFill>
                <a:latin typeface="Verdana" panose="020B0604030504040204" pitchFamily="34" charset="0"/>
              </a:rPr>
              <a:t>n)</a:t>
            </a:r>
            <a:r>
              <a:rPr lang="en-US" altLang="ti-ET"/>
              <a:t> </a:t>
            </a:r>
          </a:p>
          <a:p>
            <a:pPr>
              <a:buFontTx/>
              <a:buNone/>
            </a:pPr>
            <a:endParaRPr lang="en-US" altLang="ti-ET">
              <a:solidFill>
                <a:srgbClr val="FFFF99"/>
              </a:solidFill>
              <a:latin typeface="Verdana" panose="020B0604030504040204" pitchFamily="34" charset="0"/>
            </a:endParaRPr>
          </a:p>
          <a:p>
            <a:r>
              <a:rPr lang="en-US" altLang="ti-ET"/>
              <a:t>What about the worst case?</a:t>
            </a:r>
          </a:p>
        </p:txBody>
      </p:sp>
    </p:spTree>
    <p:extLst>
      <p:ext uri="{BB962C8B-B14F-4D97-AF65-F5344CB8AC3E}">
        <p14:creationId xmlns:p14="http://schemas.microsoft.com/office/powerpoint/2010/main" val="4166053251"/>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3B0A785-AA7E-4BAB-BCB1-F45C13AC4C13}"/>
              </a:ext>
            </a:extLst>
          </p:cNvPr>
          <p:cNvSpPr>
            <a:spLocks noGrp="1"/>
          </p:cNvSpPr>
          <p:nvPr>
            <p:ph type="sldNum" sz="quarter" idx="12"/>
          </p:nvPr>
        </p:nvSpPr>
        <p:spPr/>
        <p:txBody>
          <a:bodyPr/>
          <a:lstStyle/>
          <a:p>
            <a:pPr fontAlgn="base">
              <a:spcBef>
                <a:spcPct val="0"/>
              </a:spcBef>
              <a:spcAft>
                <a:spcPct val="0"/>
              </a:spcAft>
            </a:pPr>
            <a:fld id="{0FCE9803-B0C3-421A-AB41-4FA827CC36BE}" type="slidenum">
              <a:rPr lang="en-US" altLang="en-US">
                <a:solidFill>
                  <a:srgbClr val="000000"/>
                </a:solidFill>
                <a:latin typeface="Arial" panose="020B0604020202020204" pitchFamily="34" charset="0"/>
              </a:rPr>
              <a:pPr fontAlgn="base">
                <a:spcBef>
                  <a:spcPct val="0"/>
                </a:spcBef>
                <a:spcAft>
                  <a:spcPct val="0"/>
                </a:spcAft>
              </a:pPr>
              <a:t>250</a:t>
            </a:fld>
            <a:endParaRPr lang="en-US" altLang="en-US">
              <a:solidFill>
                <a:srgbClr val="000000"/>
              </a:solidFill>
              <a:latin typeface="Arial" panose="020B0604020202020204" pitchFamily="34" charset="0"/>
            </a:endParaRPr>
          </a:p>
        </p:txBody>
      </p:sp>
      <p:sp>
        <p:nvSpPr>
          <p:cNvPr id="325634" name="Rectangle 2">
            <a:extLst>
              <a:ext uri="{FF2B5EF4-FFF2-40B4-BE49-F238E27FC236}">
                <a16:creationId xmlns:a16="http://schemas.microsoft.com/office/drawing/2014/main" id="{A9AB7AA4-CD29-4FCC-AED8-F9B8AD4FDA29}"/>
              </a:ext>
            </a:extLst>
          </p:cNvPr>
          <p:cNvSpPr>
            <a:spLocks noGrp="1" noChangeArrowheads="1"/>
          </p:cNvSpPr>
          <p:nvPr>
            <p:ph type="title"/>
          </p:nvPr>
        </p:nvSpPr>
        <p:spPr/>
        <p:txBody>
          <a:bodyPr/>
          <a:lstStyle/>
          <a:p>
            <a:r>
              <a:rPr lang="en-US" altLang="en-US" sz="3600"/>
              <a:t>Alternative Average-Case </a:t>
            </a:r>
            <a:br>
              <a:rPr lang="en-US" altLang="en-US" sz="3600"/>
            </a:br>
            <a:r>
              <a:rPr lang="en-US" altLang="en-US" sz="3600"/>
              <a:t>Analysis of Quicksort</a:t>
            </a:r>
          </a:p>
        </p:txBody>
      </p:sp>
      <p:pic>
        <p:nvPicPr>
          <p:cNvPr id="325636" name="Picture 4">
            <a:extLst>
              <a:ext uri="{FF2B5EF4-FFF2-40B4-BE49-F238E27FC236}">
                <a16:creationId xmlns:a16="http://schemas.microsoft.com/office/drawing/2014/main" id="{253D2BE0-FFA7-49A6-AAAA-92C3C651B572}"/>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027238" y="1730376"/>
            <a:ext cx="8229600" cy="1636713"/>
          </a:xfrm>
          <a:noFill/>
          <a:ln/>
        </p:spPr>
      </p:pic>
      <p:pic>
        <p:nvPicPr>
          <p:cNvPr id="325637" name="Picture 5">
            <a:extLst>
              <a:ext uri="{FF2B5EF4-FFF2-40B4-BE49-F238E27FC236}">
                <a16:creationId xmlns:a16="http://schemas.microsoft.com/office/drawing/2014/main" id="{C2892CF4-6EC1-462D-8F4F-198B06C548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4401" y="3713163"/>
            <a:ext cx="8023225" cy="164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DACBC99E-5895-47CF-84FE-B7DB5D96B67A}"/>
              </a:ext>
            </a:extLst>
          </p:cNvPr>
          <p:cNvSpPr>
            <a:spLocks noGrp="1"/>
          </p:cNvSpPr>
          <p:nvPr>
            <p:ph type="sldNum" sz="quarter" idx="12"/>
          </p:nvPr>
        </p:nvSpPr>
        <p:spPr/>
        <p:txBody>
          <a:bodyPr/>
          <a:lstStyle/>
          <a:p>
            <a:pPr fontAlgn="base">
              <a:spcBef>
                <a:spcPct val="0"/>
              </a:spcBef>
              <a:spcAft>
                <a:spcPct val="0"/>
              </a:spcAft>
            </a:pPr>
            <a:fld id="{26244B93-1973-493A-9293-092A65B2D084}" type="slidenum">
              <a:rPr lang="en-US" altLang="en-US">
                <a:solidFill>
                  <a:srgbClr val="000000"/>
                </a:solidFill>
                <a:latin typeface="Arial" panose="020B0604020202020204" pitchFamily="34" charset="0"/>
              </a:rPr>
              <a:pPr fontAlgn="base">
                <a:spcBef>
                  <a:spcPct val="0"/>
                </a:spcBef>
                <a:spcAft>
                  <a:spcPct val="0"/>
                </a:spcAft>
              </a:pPr>
              <a:t>251</a:t>
            </a:fld>
            <a:endParaRPr lang="en-US" altLang="en-US">
              <a:solidFill>
                <a:srgbClr val="000000"/>
              </a:solidFill>
              <a:latin typeface="Arial" panose="020B0604020202020204" pitchFamily="34" charset="0"/>
            </a:endParaRPr>
          </a:p>
        </p:txBody>
      </p:sp>
      <p:sp>
        <p:nvSpPr>
          <p:cNvPr id="326658" name="Rectangle 2">
            <a:extLst>
              <a:ext uri="{FF2B5EF4-FFF2-40B4-BE49-F238E27FC236}">
                <a16:creationId xmlns:a16="http://schemas.microsoft.com/office/drawing/2014/main" id="{6570625D-B6F7-4FC0-BE64-EB2D39018539}"/>
              </a:ext>
            </a:extLst>
          </p:cNvPr>
          <p:cNvSpPr>
            <a:spLocks noGrp="1" noChangeArrowheads="1"/>
          </p:cNvSpPr>
          <p:nvPr>
            <p:ph type="title"/>
          </p:nvPr>
        </p:nvSpPr>
        <p:spPr/>
        <p:txBody>
          <a:bodyPr/>
          <a:lstStyle/>
          <a:p>
            <a:r>
              <a:rPr lang="en-US" altLang="en-US" sz="3600"/>
              <a:t>Alternative Average-Case </a:t>
            </a:r>
            <a:br>
              <a:rPr lang="en-US" altLang="en-US" sz="3600"/>
            </a:br>
            <a:r>
              <a:rPr lang="en-US" altLang="en-US" sz="3600"/>
              <a:t>Analysis of Quicksort</a:t>
            </a:r>
          </a:p>
        </p:txBody>
      </p:sp>
      <p:pic>
        <p:nvPicPr>
          <p:cNvPr id="326660" name="Picture 4">
            <a:extLst>
              <a:ext uri="{FF2B5EF4-FFF2-40B4-BE49-F238E27FC236}">
                <a16:creationId xmlns:a16="http://schemas.microsoft.com/office/drawing/2014/main" id="{40898F56-827A-4549-9C73-F24945CAC5C7}"/>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b="28038"/>
          <a:stretch>
            <a:fillRect/>
          </a:stretch>
        </p:blipFill>
        <p:spPr>
          <a:xfrm>
            <a:off x="1955800" y="2065339"/>
            <a:ext cx="8229600" cy="2020887"/>
          </a:xfrm>
          <a:noFill/>
          <a:ln/>
        </p:spPr>
      </p:pic>
      <p:pic>
        <p:nvPicPr>
          <p:cNvPr id="326661" name="Picture 5">
            <a:extLst>
              <a:ext uri="{FF2B5EF4-FFF2-40B4-BE49-F238E27FC236}">
                <a16:creationId xmlns:a16="http://schemas.microsoft.com/office/drawing/2014/main" id="{3DC9B521-7AD9-419F-8D19-6273FB6B79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780"/>
          <a:stretch>
            <a:fillRect/>
          </a:stretch>
        </p:blipFill>
        <p:spPr bwMode="auto">
          <a:xfrm>
            <a:off x="2894013" y="5345113"/>
            <a:ext cx="5778500"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6662" name="Text Box 6">
            <a:extLst>
              <a:ext uri="{FF2B5EF4-FFF2-40B4-BE49-F238E27FC236}">
                <a16:creationId xmlns:a16="http://schemas.microsoft.com/office/drawing/2014/main" id="{429C33F1-4BD5-4CB6-9419-1A192170AFF1}"/>
              </a:ext>
            </a:extLst>
          </p:cNvPr>
          <p:cNvSpPr txBox="1">
            <a:spLocks noChangeArrowheads="1"/>
          </p:cNvSpPr>
          <p:nvPr/>
        </p:nvSpPr>
        <p:spPr bwMode="auto">
          <a:xfrm>
            <a:off x="2501900" y="4575176"/>
            <a:ext cx="3949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recurrence for average case:   Q(n) =</a:t>
            </a:r>
          </a:p>
        </p:txBody>
      </p:sp>
      <p:sp>
        <p:nvSpPr>
          <p:cNvPr id="326663" name="Text Box 7">
            <a:extLst>
              <a:ext uri="{FF2B5EF4-FFF2-40B4-BE49-F238E27FC236}">
                <a16:creationId xmlns:a16="http://schemas.microsoft.com/office/drawing/2014/main" id="{0BCA937A-64D0-407A-876E-F8B4EDF6CAEF}"/>
              </a:ext>
            </a:extLst>
          </p:cNvPr>
          <p:cNvSpPr txBox="1">
            <a:spLocks noChangeArrowheads="1"/>
          </p:cNvSpPr>
          <p:nvPr/>
        </p:nvSpPr>
        <p:spPr bwMode="auto">
          <a:xfrm>
            <a:off x="8966201" y="3489326"/>
            <a:ext cx="1154113"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a:solidFill>
                  <a:srgbClr val="000000"/>
                </a:solidFill>
                <a:latin typeface="Arial" panose="020B0604020202020204" pitchFamily="34" charset="0"/>
              </a:rPr>
              <a:t>            </a:t>
            </a:r>
          </a:p>
        </p:txBody>
      </p:sp>
      <p:pic>
        <p:nvPicPr>
          <p:cNvPr id="326664" name="Picture 8">
            <a:extLst>
              <a:ext uri="{FF2B5EF4-FFF2-40B4-BE49-F238E27FC236}">
                <a16:creationId xmlns:a16="http://schemas.microsoft.com/office/drawing/2014/main" id="{A1697AB9-5B24-488A-8B6B-AFFF2E363F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4475" y="4387850"/>
            <a:ext cx="2312988"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6665" name="Rectangle 9">
            <a:extLst>
              <a:ext uri="{FF2B5EF4-FFF2-40B4-BE49-F238E27FC236}">
                <a16:creationId xmlns:a16="http://schemas.microsoft.com/office/drawing/2014/main" id="{363EB288-9236-4FD2-8D41-F76538615091}"/>
              </a:ext>
            </a:extLst>
          </p:cNvPr>
          <p:cNvSpPr>
            <a:spLocks noChangeArrowheads="1"/>
          </p:cNvSpPr>
          <p:nvPr/>
        </p:nvSpPr>
        <p:spPr bwMode="auto">
          <a:xfrm>
            <a:off x="2330450" y="4310064"/>
            <a:ext cx="6889750" cy="877887"/>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0410A5C7-F6C4-4AFD-8FDA-AE2AA31E9740}"/>
              </a:ext>
            </a:extLst>
          </p:cNvPr>
          <p:cNvSpPr>
            <a:spLocks noGrp="1"/>
          </p:cNvSpPr>
          <p:nvPr>
            <p:ph type="sldNum" sz="quarter" idx="12"/>
          </p:nvPr>
        </p:nvSpPr>
        <p:spPr/>
        <p:txBody>
          <a:bodyPr/>
          <a:lstStyle/>
          <a:p>
            <a:pPr fontAlgn="base">
              <a:spcBef>
                <a:spcPct val="0"/>
              </a:spcBef>
              <a:spcAft>
                <a:spcPct val="0"/>
              </a:spcAft>
            </a:pPr>
            <a:fld id="{5F0E0711-2515-41D8-92A8-F31CFE55A9B4}" type="slidenum">
              <a:rPr lang="en-US" altLang="en-US">
                <a:solidFill>
                  <a:srgbClr val="000000"/>
                </a:solidFill>
                <a:latin typeface="Arial" panose="020B0604020202020204" pitchFamily="34" charset="0"/>
              </a:rPr>
              <a:pPr fontAlgn="base">
                <a:spcBef>
                  <a:spcPct val="0"/>
                </a:spcBef>
                <a:spcAft>
                  <a:spcPct val="0"/>
                </a:spcAft>
              </a:pPr>
              <a:t>252</a:t>
            </a:fld>
            <a:endParaRPr lang="en-US" altLang="en-US">
              <a:solidFill>
                <a:srgbClr val="000000"/>
              </a:solidFill>
              <a:latin typeface="Arial" panose="020B0604020202020204" pitchFamily="34" charset="0"/>
            </a:endParaRPr>
          </a:p>
        </p:txBody>
      </p:sp>
      <p:sp>
        <p:nvSpPr>
          <p:cNvPr id="423938" name="Rectangle 2">
            <a:extLst>
              <a:ext uri="{FF2B5EF4-FFF2-40B4-BE49-F238E27FC236}">
                <a16:creationId xmlns:a16="http://schemas.microsoft.com/office/drawing/2014/main" id="{7CC53736-32A9-4D39-BF6C-0B9C1EB41893}"/>
              </a:ext>
            </a:extLst>
          </p:cNvPr>
          <p:cNvSpPr>
            <a:spLocks noGrp="1" noChangeArrowheads="1"/>
          </p:cNvSpPr>
          <p:nvPr>
            <p:ph type="title"/>
          </p:nvPr>
        </p:nvSpPr>
        <p:spPr/>
        <p:txBody>
          <a:bodyPr/>
          <a:lstStyle/>
          <a:p>
            <a:r>
              <a:rPr lang="en-US" altLang="en-US"/>
              <a:t>Problem</a:t>
            </a:r>
          </a:p>
        </p:txBody>
      </p:sp>
      <p:sp>
        <p:nvSpPr>
          <p:cNvPr id="423939" name="Rectangle 3">
            <a:extLst>
              <a:ext uri="{FF2B5EF4-FFF2-40B4-BE49-F238E27FC236}">
                <a16:creationId xmlns:a16="http://schemas.microsoft.com/office/drawing/2014/main" id="{D0E23043-2DA9-4BA2-8A09-210AB6A72CFC}"/>
              </a:ext>
            </a:extLst>
          </p:cNvPr>
          <p:cNvSpPr>
            <a:spLocks noGrp="1" noChangeArrowheads="1"/>
          </p:cNvSpPr>
          <p:nvPr>
            <p:ph type="body" idx="1"/>
          </p:nvPr>
        </p:nvSpPr>
        <p:spPr/>
        <p:txBody>
          <a:bodyPr/>
          <a:lstStyle/>
          <a:p>
            <a:r>
              <a:rPr lang="en-US" altLang="en-US"/>
              <a:t>Consider the problem of determining whether an arbitrary sequence {x</a:t>
            </a:r>
            <a:r>
              <a:rPr lang="en-US" altLang="en-US" baseline="-25000"/>
              <a:t>1</a:t>
            </a:r>
            <a:r>
              <a:rPr lang="en-US" altLang="en-US"/>
              <a:t>, x</a:t>
            </a:r>
            <a:r>
              <a:rPr lang="en-US" altLang="en-US" baseline="-25000"/>
              <a:t>2</a:t>
            </a:r>
            <a:r>
              <a:rPr lang="en-US" altLang="en-US"/>
              <a:t>, ..., x</a:t>
            </a:r>
            <a:r>
              <a:rPr lang="en-US" altLang="en-US" baseline="-25000"/>
              <a:t>n</a:t>
            </a:r>
            <a:r>
              <a:rPr lang="en-US" altLang="en-US"/>
              <a:t>} of </a:t>
            </a:r>
            <a:r>
              <a:rPr lang="en-US" altLang="en-US" i="1"/>
              <a:t>n</a:t>
            </a:r>
            <a:r>
              <a:rPr lang="en-US" altLang="en-US"/>
              <a:t> numbers contains repeated occurrences of some number. Show that this can be done in </a:t>
            </a:r>
            <a:r>
              <a:rPr lang="el-GR" altLang="en-US">
                <a:cs typeface="Arial" panose="020B0604020202020204" pitchFamily="34" charset="0"/>
              </a:rPr>
              <a:t>Θ</a:t>
            </a:r>
            <a:r>
              <a:rPr lang="en-US" altLang="en-US">
                <a:cs typeface="Arial" panose="020B0604020202020204" pitchFamily="34" charset="0"/>
              </a:rPr>
              <a:t>(nlgn) time.</a:t>
            </a:r>
          </a:p>
          <a:p>
            <a:pPr lvl="1"/>
            <a:r>
              <a:rPr lang="en-US" altLang="en-US"/>
              <a:t>Sort the numbers</a:t>
            </a:r>
          </a:p>
          <a:p>
            <a:pPr lvl="2"/>
            <a:r>
              <a:rPr lang="el-GR" altLang="en-US">
                <a:cs typeface="Arial" panose="020B0604020202020204" pitchFamily="34" charset="0"/>
              </a:rPr>
              <a:t>Θ</a:t>
            </a:r>
            <a:r>
              <a:rPr lang="en-US" altLang="en-US">
                <a:cs typeface="Arial" panose="020B0604020202020204" pitchFamily="34" charset="0"/>
              </a:rPr>
              <a:t>(nlgn)</a:t>
            </a:r>
          </a:p>
          <a:p>
            <a:pPr lvl="1"/>
            <a:r>
              <a:rPr lang="en-US" altLang="en-US">
                <a:cs typeface="Arial" panose="020B0604020202020204" pitchFamily="34" charset="0"/>
              </a:rPr>
              <a:t>Scan the sorted sequence from left to right, checking whether two successive elements are the same</a:t>
            </a:r>
          </a:p>
          <a:p>
            <a:pPr lvl="2"/>
            <a:r>
              <a:rPr lang="el-GR" altLang="en-US">
                <a:cs typeface="Arial" panose="020B0604020202020204" pitchFamily="34" charset="0"/>
              </a:rPr>
              <a:t>Θ</a:t>
            </a:r>
            <a:r>
              <a:rPr lang="en-US" altLang="en-US">
                <a:cs typeface="Arial" panose="020B0604020202020204" pitchFamily="34" charset="0"/>
              </a:rPr>
              <a:t>(n)</a:t>
            </a:r>
          </a:p>
          <a:p>
            <a:pPr lvl="1"/>
            <a:r>
              <a:rPr lang="en-US" altLang="en-US">
                <a:cs typeface="Arial" panose="020B0604020202020204" pitchFamily="34" charset="0"/>
              </a:rPr>
              <a:t>Total</a:t>
            </a:r>
          </a:p>
          <a:p>
            <a:pPr lvl="2"/>
            <a:r>
              <a:rPr lang="el-GR" altLang="en-US">
                <a:cs typeface="Arial" panose="020B0604020202020204" pitchFamily="34" charset="0"/>
              </a:rPr>
              <a:t>Θ</a:t>
            </a:r>
            <a:r>
              <a:rPr lang="en-US" altLang="en-US">
                <a:cs typeface="Arial" panose="020B0604020202020204" pitchFamily="34" charset="0"/>
              </a:rPr>
              <a:t>(nlgn)+</a:t>
            </a:r>
            <a:r>
              <a:rPr lang="el-GR" altLang="en-US">
                <a:cs typeface="Arial" panose="020B0604020202020204" pitchFamily="34" charset="0"/>
              </a:rPr>
              <a:t>Θ</a:t>
            </a:r>
            <a:r>
              <a:rPr lang="en-US" altLang="en-US">
                <a:cs typeface="Arial" panose="020B0604020202020204" pitchFamily="34" charset="0"/>
              </a:rPr>
              <a:t>(n)=</a:t>
            </a:r>
            <a:r>
              <a:rPr lang="el-GR" altLang="en-US">
                <a:cs typeface="Arial" panose="020B0604020202020204" pitchFamily="34" charset="0"/>
              </a:rPr>
              <a:t>Θ</a:t>
            </a:r>
            <a:r>
              <a:rPr lang="en-US" altLang="en-US">
                <a:cs typeface="Arial" panose="020B0604020202020204" pitchFamily="34" charset="0"/>
              </a:rPr>
              <a:t>(nlgn)</a:t>
            </a:r>
          </a:p>
          <a:p>
            <a:pPr lvl="1"/>
            <a:endParaRPr lang="en-US" altLang="en-US">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39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393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393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393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393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39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0327C84-7B57-4F91-9946-8C3647BF7135}"/>
              </a:ext>
            </a:extLst>
          </p:cNvPr>
          <p:cNvSpPr>
            <a:spLocks noGrp="1"/>
          </p:cNvSpPr>
          <p:nvPr>
            <p:ph type="sldNum" sz="quarter" idx="12"/>
          </p:nvPr>
        </p:nvSpPr>
        <p:spPr/>
        <p:txBody>
          <a:bodyPr/>
          <a:lstStyle/>
          <a:p>
            <a:pPr fontAlgn="base">
              <a:spcBef>
                <a:spcPct val="0"/>
              </a:spcBef>
              <a:spcAft>
                <a:spcPct val="0"/>
              </a:spcAft>
            </a:pPr>
            <a:fld id="{0C5A409C-F73D-410A-85D7-6D3E54694C4D}" type="slidenum">
              <a:rPr lang="en-US" altLang="en-US">
                <a:solidFill>
                  <a:srgbClr val="000000"/>
                </a:solidFill>
                <a:latin typeface="Arial" panose="020B0604020202020204" pitchFamily="34" charset="0"/>
              </a:rPr>
              <a:pPr fontAlgn="base">
                <a:spcBef>
                  <a:spcPct val="0"/>
                </a:spcBef>
                <a:spcAft>
                  <a:spcPct val="0"/>
                </a:spcAft>
              </a:pPr>
              <a:t>253</a:t>
            </a:fld>
            <a:endParaRPr lang="en-US" altLang="en-US">
              <a:solidFill>
                <a:srgbClr val="000000"/>
              </a:solidFill>
              <a:latin typeface="Arial" panose="020B0604020202020204" pitchFamily="34" charset="0"/>
            </a:endParaRPr>
          </a:p>
        </p:txBody>
      </p:sp>
      <p:sp>
        <p:nvSpPr>
          <p:cNvPr id="424962" name="Rectangle 2">
            <a:extLst>
              <a:ext uri="{FF2B5EF4-FFF2-40B4-BE49-F238E27FC236}">
                <a16:creationId xmlns:a16="http://schemas.microsoft.com/office/drawing/2014/main" id="{B7DC38A8-B1DC-41FF-9393-CAC3025FA15C}"/>
              </a:ext>
            </a:extLst>
          </p:cNvPr>
          <p:cNvSpPr>
            <a:spLocks noGrp="1" noChangeArrowheads="1"/>
          </p:cNvSpPr>
          <p:nvPr>
            <p:ph type="title"/>
          </p:nvPr>
        </p:nvSpPr>
        <p:spPr/>
        <p:txBody>
          <a:bodyPr/>
          <a:lstStyle/>
          <a:p>
            <a:r>
              <a:rPr lang="en-US" altLang="en-US"/>
              <a:t>Ex 2.3-6 (page 37)</a:t>
            </a:r>
          </a:p>
        </p:txBody>
      </p:sp>
      <p:sp>
        <p:nvSpPr>
          <p:cNvPr id="424963" name="Rectangle 3">
            <a:extLst>
              <a:ext uri="{FF2B5EF4-FFF2-40B4-BE49-F238E27FC236}">
                <a16:creationId xmlns:a16="http://schemas.microsoft.com/office/drawing/2014/main" id="{3F635EF1-BDC8-4529-87C1-FDA410862CD4}"/>
              </a:ext>
            </a:extLst>
          </p:cNvPr>
          <p:cNvSpPr>
            <a:spLocks noGrp="1" noChangeArrowheads="1"/>
          </p:cNvSpPr>
          <p:nvPr>
            <p:ph type="body" idx="1"/>
          </p:nvPr>
        </p:nvSpPr>
        <p:spPr/>
        <p:txBody>
          <a:bodyPr/>
          <a:lstStyle/>
          <a:p>
            <a:pPr>
              <a:lnSpc>
                <a:spcPct val="90000"/>
              </a:lnSpc>
            </a:pPr>
            <a:r>
              <a:rPr lang="en-US" altLang="en-US" sz="2400"/>
              <a:t>Can we use Binary Search to improve InsertionSort (i.e., find the correct location to insert A[j]?)</a:t>
            </a:r>
          </a:p>
          <a:p>
            <a:pPr>
              <a:lnSpc>
                <a:spcPct val="90000"/>
              </a:lnSpc>
            </a:pPr>
            <a:endParaRPr lang="en-US" altLang="en-US" sz="2400"/>
          </a:p>
          <a:p>
            <a:pPr>
              <a:lnSpc>
                <a:spcPct val="90000"/>
              </a:lnSpc>
              <a:buFontTx/>
              <a:buNone/>
            </a:pPr>
            <a:r>
              <a:rPr lang="en-US" altLang="en-US" sz="2400">
                <a:solidFill>
                  <a:srgbClr val="DD0111"/>
                </a:solidFill>
                <a:latin typeface="Monotype Corsiva" panose="03010101010201010101" pitchFamily="66" charset="0"/>
              </a:rPr>
              <a:t>Alg.:</a:t>
            </a:r>
            <a:r>
              <a:rPr lang="en-US" altLang="en-US" sz="2400"/>
              <a:t> </a:t>
            </a:r>
            <a:r>
              <a:rPr lang="en-US" altLang="en-US" sz="2400">
                <a:solidFill>
                  <a:schemeClr val="tx1"/>
                </a:solidFill>
              </a:rPr>
              <a:t>INSERTION-SORT</a:t>
            </a:r>
            <a:r>
              <a:rPr lang="en-US" altLang="en-US" sz="2400" i="1">
                <a:solidFill>
                  <a:schemeClr val="tx1"/>
                </a:solidFill>
              </a:rPr>
              <a:t>(A)</a:t>
            </a:r>
          </a:p>
          <a:p>
            <a:pPr>
              <a:lnSpc>
                <a:spcPct val="90000"/>
              </a:lnSpc>
              <a:buFontTx/>
              <a:buNone/>
            </a:pPr>
            <a:r>
              <a:rPr lang="en-US" altLang="en-US" sz="2400" b="1">
                <a:solidFill>
                  <a:schemeClr val="tx1"/>
                </a:solidFill>
              </a:rPr>
              <a:t>	for </a:t>
            </a:r>
            <a:r>
              <a:rPr lang="en-US" altLang="en-US" sz="2400">
                <a:solidFill>
                  <a:schemeClr val="tx1"/>
                </a:solidFill>
                <a:latin typeface="Comic Sans MS" panose="030F0702030302020204" pitchFamily="66" charset="0"/>
              </a:rPr>
              <a:t>j ← 2</a:t>
            </a:r>
            <a:r>
              <a:rPr lang="en-US" altLang="en-US" sz="2400">
                <a:solidFill>
                  <a:schemeClr val="tx1"/>
                </a:solidFill>
              </a:rPr>
              <a:t> </a:t>
            </a:r>
            <a:r>
              <a:rPr lang="en-US" altLang="en-US" sz="2400" b="1">
                <a:solidFill>
                  <a:schemeClr val="tx1"/>
                </a:solidFill>
              </a:rPr>
              <a:t>to </a:t>
            </a:r>
            <a:r>
              <a:rPr lang="en-US" altLang="en-US" sz="2400">
                <a:solidFill>
                  <a:schemeClr val="tx1"/>
                </a:solidFill>
              </a:rPr>
              <a:t>n</a:t>
            </a:r>
          </a:p>
          <a:p>
            <a:pPr>
              <a:lnSpc>
                <a:spcPct val="90000"/>
              </a:lnSpc>
              <a:buFontTx/>
              <a:buNone/>
            </a:pPr>
            <a:r>
              <a:rPr lang="en-US" altLang="en-US" sz="2400" b="1">
                <a:solidFill>
                  <a:schemeClr val="tx1"/>
                </a:solidFill>
              </a:rPr>
              <a:t>		do </a:t>
            </a:r>
            <a:r>
              <a:rPr lang="en-US" altLang="en-US" sz="2400">
                <a:solidFill>
                  <a:schemeClr val="tx1"/>
                </a:solidFill>
                <a:latin typeface="Comic Sans MS" panose="030F0702030302020204" pitchFamily="66" charset="0"/>
              </a:rPr>
              <a:t>key</a:t>
            </a:r>
            <a:r>
              <a:rPr lang="en-US" altLang="en-US" sz="2400">
                <a:solidFill>
                  <a:schemeClr val="tx1"/>
                </a:solidFill>
              </a:rPr>
              <a:t> ← </a:t>
            </a:r>
            <a:r>
              <a:rPr lang="en-US" altLang="en-US" sz="2400">
                <a:solidFill>
                  <a:schemeClr val="tx1"/>
                </a:solidFill>
                <a:latin typeface="Comic Sans MS" panose="030F0702030302020204" pitchFamily="66" charset="0"/>
              </a:rPr>
              <a:t>A[ j ]</a:t>
            </a:r>
          </a:p>
          <a:p>
            <a:pPr>
              <a:lnSpc>
                <a:spcPct val="90000"/>
              </a:lnSpc>
              <a:buFontTx/>
              <a:buNone/>
            </a:pPr>
            <a:r>
              <a:rPr lang="en-US" altLang="en-US">
                <a:solidFill>
                  <a:schemeClr val="tx1"/>
                </a:solidFill>
              </a:rPr>
              <a:t>	</a:t>
            </a:r>
            <a:r>
              <a:rPr lang="en-US" altLang="en-US" sz="2000">
                <a:solidFill>
                  <a:schemeClr val="tx1"/>
                </a:solidFill>
              </a:rPr>
              <a:t>	      Insert </a:t>
            </a:r>
            <a:r>
              <a:rPr lang="en-US" altLang="en-US" sz="2000">
                <a:solidFill>
                  <a:schemeClr val="tx1"/>
                </a:solidFill>
                <a:latin typeface="Comic Sans MS" panose="030F0702030302020204" pitchFamily="66" charset="0"/>
              </a:rPr>
              <a:t>A[ j ]</a:t>
            </a:r>
            <a:r>
              <a:rPr lang="en-US" altLang="en-US" sz="2000">
                <a:solidFill>
                  <a:schemeClr val="tx1"/>
                </a:solidFill>
              </a:rPr>
              <a:t> into the sorted sequence </a:t>
            </a:r>
            <a:r>
              <a:rPr lang="en-US" altLang="en-US" sz="2000">
                <a:solidFill>
                  <a:schemeClr val="tx1"/>
                </a:solidFill>
                <a:latin typeface="Comic Sans MS" panose="030F0702030302020204" pitchFamily="66" charset="0"/>
              </a:rPr>
              <a:t>A[1 . . j -1]</a:t>
            </a:r>
            <a:endParaRPr lang="en-US" altLang="en-US" sz="2000">
              <a:solidFill>
                <a:schemeClr val="tx1"/>
              </a:solidFill>
            </a:endParaRPr>
          </a:p>
          <a:p>
            <a:pPr>
              <a:lnSpc>
                <a:spcPct val="90000"/>
              </a:lnSpc>
              <a:buFontTx/>
              <a:buNone/>
            </a:pPr>
            <a:r>
              <a:rPr lang="en-US" altLang="en-US">
                <a:solidFill>
                  <a:schemeClr val="tx1"/>
                </a:solidFill>
              </a:rPr>
              <a:t>		     </a:t>
            </a:r>
            <a:r>
              <a:rPr lang="en-US" altLang="en-US" sz="2400">
                <a:solidFill>
                  <a:schemeClr val="tx1"/>
                </a:solidFill>
                <a:latin typeface="Comic Sans MS" panose="030F0702030302020204" pitchFamily="66" charset="0"/>
              </a:rPr>
              <a:t>i ← j - 1</a:t>
            </a:r>
          </a:p>
          <a:p>
            <a:pPr>
              <a:lnSpc>
                <a:spcPct val="90000"/>
              </a:lnSpc>
              <a:buFontTx/>
              <a:buNone/>
            </a:pPr>
            <a:r>
              <a:rPr lang="en-US" altLang="en-US" sz="2400" b="1">
                <a:solidFill>
                  <a:schemeClr val="tx1"/>
                </a:solidFill>
              </a:rPr>
              <a:t>		     while </a:t>
            </a:r>
            <a:r>
              <a:rPr lang="en-US" altLang="en-US" sz="2400">
                <a:solidFill>
                  <a:schemeClr val="tx1"/>
                </a:solidFill>
                <a:latin typeface="Comic Sans MS" panose="030F0702030302020204" pitchFamily="66" charset="0"/>
              </a:rPr>
              <a:t>i &gt; 0</a:t>
            </a:r>
            <a:r>
              <a:rPr lang="en-US" altLang="en-US" sz="2400">
                <a:solidFill>
                  <a:schemeClr val="tx1"/>
                </a:solidFill>
              </a:rPr>
              <a:t> and </a:t>
            </a:r>
            <a:r>
              <a:rPr lang="en-US" altLang="en-US" sz="2400">
                <a:solidFill>
                  <a:schemeClr val="tx1"/>
                </a:solidFill>
                <a:latin typeface="Comic Sans MS" panose="030F0702030302020204" pitchFamily="66" charset="0"/>
              </a:rPr>
              <a:t>A[i] &gt; key</a:t>
            </a:r>
          </a:p>
          <a:p>
            <a:pPr>
              <a:lnSpc>
                <a:spcPct val="90000"/>
              </a:lnSpc>
              <a:buFontTx/>
              <a:buNone/>
            </a:pPr>
            <a:r>
              <a:rPr lang="en-US" altLang="en-US" sz="2400">
                <a:solidFill>
                  <a:schemeClr val="tx1"/>
                </a:solidFill>
              </a:rPr>
              <a:t>			</a:t>
            </a:r>
            <a:r>
              <a:rPr lang="en-US" altLang="en-US" sz="2400" b="1">
                <a:solidFill>
                  <a:schemeClr val="tx1"/>
                </a:solidFill>
              </a:rPr>
              <a:t>do </a:t>
            </a:r>
            <a:r>
              <a:rPr lang="en-US" altLang="en-US" sz="2400">
                <a:solidFill>
                  <a:schemeClr val="tx1"/>
                </a:solidFill>
                <a:latin typeface="Comic Sans MS" panose="030F0702030302020204" pitchFamily="66" charset="0"/>
              </a:rPr>
              <a:t>A[i + 1] ← A[i]</a:t>
            </a:r>
          </a:p>
          <a:p>
            <a:pPr>
              <a:lnSpc>
                <a:spcPct val="90000"/>
              </a:lnSpc>
              <a:buFontTx/>
              <a:buNone/>
            </a:pPr>
            <a:r>
              <a:rPr lang="en-US" altLang="en-US" sz="2400">
                <a:solidFill>
                  <a:schemeClr val="tx1"/>
                </a:solidFill>
              </a:rPr>
              <a:t>			      </a:t>
            </a:r>
            <a:r>
              <a:rPr lang="en-US" altLang="en-US" sz="2400">
                <a:solidFill>
                  <a:schemeClr val="tx1"/>
                </a:solidFill>
                <a:latin typeface="Comic Sans MS" panose="030F0702030302020204" pitchFamily="66" charset="0"/>
              </a:rPr>
              <a:t>i ← i – 1</a:t>
            </a:r>
          </a:p>
          <a:p>
            <a:pPr>
              <a:lnSpc>
                <a:spcPct val="90000"/>
              </a:lnSpc>
              <a:buFontTx/>
              <a:buNone/>
            </a:pPr>
            <a:r>
              <a:rPr lang="en-US" altLang="en-US" sz="2400">
                <a:solidFill>
                  <a:schemeClr val="tx1"/>
                </a:solidFill>
              </a:rPr>
              <a:t>		     </a:t>
            </a:r>
            <a:r>
              <a:rPr lang="en-US" altLang="en-US" sz="2400">
                <a:solidFill>
                  <a:schemeClr val="tx1"/>
                </a:solidFill>
                <a:latin typeface="Comic Sans MS" panose="030F0702030302020204" pitchFamily="66" charset="0"/>
              </a:rPr>
              <a:t>A[i + 1] ← key</a:t>
            </a:r>
          </a:p>
        </p:txBody>
      </p:sp>
      <p:graphicFrame>
        <p:nvGraphicFramePr>
          <p:cNvPr id="424964" name="Object 4">
            <a:extLst>
              <a:ext uri="{FF2B5EF4-FFF2-40B4-BE49-F238E27FC236}">
                <a16:creationId xmlns:a16="http://schemas.microsoft.com/office/drawing/2014/main" id="{FB8FDA07-F11E-45F3-BA60-519D34710960}"/>
              </a:ext>
            </a:extLst>
          </p:cNvPr>
          <p:cNvGraphicFramePr>
            <a:graphicFrameLocks noChangeAspect="1"/>
          </p:cNvGraphicFramePr>
          <p:nvPr/>
        </p:nvGraphicFramePr>
        <p:xfrm>
          <a:off x="6865938" y="2200275"/>
          <a:ext cx="2711450" cy="1454150"/>
        </p:xfrm>
        <a:graphic>
          <a:graphicData uri="http://schemas.openxmlformats.org/presentationml/2006/ole">
            <mc:AlternateContent xmlns:mc="http://schemas.openxmlformats.org/markup-compatibility/2006">
              <mc:Choice xmlns:v="urn:schemas-microsoft-com:vml" Requires="v">
                <p:oleObj spid="_x0000_s39941" name="Paint Shop Pro Image" r:id="rId4" imgW="2712195" imgH="1453659" progId="PaintShopPro">
                  <p:embed/>
                </p:oleObj>
              </mc:Choice>
              <mc:Fallback>
                <p:oleObj name="Paint Shop Pro Image" r:id="rId4" imgW="2712195" imgH="1453659" progId="PaintShopPro">
                  <p:embed/>
                  <p:pic>
                    <p:nvPicPr>
                      <p:cNvPr id="424964" name="Object 4">
                        <a:extLst>
                          <a:ext uri="{FF2B5EF4-FFF2-40B4-BE49-F238E27FC236}">
                            <a16:creationId xmlns:a16="http://schemas.microsoft.com/office/drawing/2014/main" id="{FB8FDA07-F11E-45F3-BA60-519D347109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5938" y="2200275"/>
                        <a:ext cx="2711450" cy="145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80133166-42A6-4443-B3FE-727D761AC47C}"/>
              </a:ext>
            </a:extLst>
          </p:cNvPr>
          <p:cNvSpPr>
            <a:spLocks noGrp="1"/>
          </p:cNvSpPr>
          <p:nvPr>
            <p:ph type="sldNum" sz="quarter" idx="12"/>
          </p:nvPr>
        </p:nvSpPr>
        <p:spPr/>
        <p:txBody>
          <a:bodyPr/>
          <a:lstStyle/>
          <a:p>
            <a:pPr fontAlgn="base">
              <a:spcBef>
                <a:spcPct val="0"/>
              </a:spcBef>
              <a:spcAft>
                <a:spcPct val="0"/>
              </a:spcAft>
            </a:pPr>
            <a:fld id="{236F65F6-9FAD-4375-BB2D-28569632177A}" type="slidenum">
              <a:rPr lang="en-US" altLang="en-US">
                <a:solidFill>
                  <a:srgbClr val="000000"/>
                </a:solidFill>
                <a:latin typeface="Arial" panose="020B0604020202020204" pitchFamily="34" charset="0"/>
              </a:rPr>
              <a:pPr fontAlgn="base">
                <a:spcBef>
                  <a:spcPct val="0"/>
                </a:spcBef>
                <a:spcAft>
                  <a:spcPct val="0"/>
                </a:spcAft>
              </a:pPr>
              <a:t>254</a:t>
            </a:fld>
            <a:endParaRPr lang="en-US" altLang="en-US">
              <a:solidFill>
                <a:srgbClr val="000000"/>
              </a:solidFill>
              <a:latin typeface="Arial" panose="020B0604020202020204" pitchFamily="34" charset="0"/>
            </a:endParaRPr>
          </a:p>
        </p:txBody>
      </p:sp>
      <p:sp>
        <p:nvSpPr>
          <p:cNvPr id="438274" name="Rectangle 2">
            <a:extLst>
              <a:ext uri="{FF2B5EF4-FFF2-40B4-BE49-F238E27FC236}">
                <a16:creationId xmlns:a16="http://schemas.microsoft.com/office/drawing/2014/main" id="{BB99D629-A85D-4196-A35D-7E165F1AB4FB}"/>
              </a:ext>
            </a:extLst>
          </p:cNvPr>
          <p:cNvSpPr>
            <a:spLocks noGrp="1" noChangeArrowheads="1"/>
          </p:cNvSpPr>
          <p:nvPr>
            <p:ph type="title"/>
          </p:nvPr>
        </p:nvSpPr>
        <p:spPr/>
        <p:txBody>
          <a:bodyPr/>
          <a:lstStyle/>
          <a:p>
            <a:r>
              <a:rPr lang="en-US" altLang="en-US"/>
              <a:t>Ex 2.3-6 (page 37)</a:t>
            </a:r>
          </a:p>
        </p:txBody>
      </p:sp>
      <p:sp>
        <p:nvSpPr>
          <p:cNvPr id="438275" name="Rectangle 3">
            <a:extLst>
              <a:ext uri="{FF2B5EF4-FFF2-40B4-BE49-F238E27FC236}">
                <a16:creationId xmlns:a16="http://schemas.microsoft.com/office/drawing/2014/main" id="{58075639-ABFC-43C0-AD7B-7173DE9F5F36}"/>
              </a:ext>
            </a:extLst>
          </p:cNvPr>
          <p:cNvSpPr>
            <a:spLocks noGrp="1" noChangeArrowheads="1"/>
          </p:cNvSpPr>
          <p:nvPr>
            <p:ph type="body" idx="1"/>
          </p:nvPr>
        </p:nvSpPr>
        <p:spPr/>
        <p:txBody>
          <a:bodyPr/>
          <a:lstStyle/>
          <a:p>
            <a:r>
              <a:rPr lang="en-US" altLang="en-US" sz="2400"/>
              <a:t>Can we use binary search to improve InsertionSort (i.e., find the correct location to insert A[j]?)</a:t>
            </a:r>
          </a:p>
          <a:p>
            <a:endParaRPr lang="en-US" altLang="en-US" sz="2400"/>
          </a:p>
          <a:p>
            <a:pPr lvl="1"/>
            <a:r>
              <a:rPr lang="en-US" altLang="en-US"/>
              <a:t>This idea can reduce the number of comparisons from O(n) to O(lgn)</a:t>
            </a:r>
          </a:p>
          <a:p>
            <a:pPr lvl="1"/>
            <a:r>
              <a:rPr lang="en-US" altLang="en-US"/>
              <a:t>Number of shifts stays the same, i.e., O(n)</a:t>
            </a:r>
          </a:p>
          <a:p>
            <a:pPr lvl="1"/>
            <a:r>
              <a:rPr lang="en-US" altLang="en-US"/>
              <a:t>Overall, time stays the same ...</a:t>
            </a:r>
          </a:p>
          <a:p>
            <a:pPr lvl="1"/>
            <a:r>
              <a:rPr lang="en-US" altLang="en-US"/>
              <a:t>Worthwhile idea when comparisons are expensive (e.g., compare strings)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82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827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827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82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C02A4B1D-979B-479F-BC45-FF6C3DA6332B}"/>
              </a:ext>
            </a:extLst>
          </p:cNvPr>
          <p:cNvSpPr>
            <a:spLocks noGrp="1"/>
          </p:cNvSpPr>
          <p:nvPr>
            <p:ph type="sldNum" sz="quarter" idx="12"/>
          </p:nvPr>
        </p:nvSpPr>
        <p:spPr/>
        <p:txBody>
          <a:bodyPr/>
          <a:lstStyle/>
          <a:p>
            <a:pPr fontAlgn="base">
              <a:spcBef>
                <a:spcPct val="0"/>
              </a:spcBef>
              <a:spcAft>
                <a:spcPct val="0"/>
              </a:spcAft>
            </a:pPr>
            <a:fld id="{2066DB2B-5939-4441-A4B0-66F87CC8DA5A}" type="slidenum">
              <a:rPr lang="en-US" altLang="en-US">
                <a:solidFill>
                  <a:srgbClr val="000000"/>
                </a:solidFill>
                <a:latin typeface="Arial" panose="020B0604020202020204" pitchFamily="34" charset="0"/>
              </a:rPr>
              <a:pPr fontAlgn="base">
                <a:spcBef>
                  <a:spcPct val="0"/>
                </a:spcBef>
                <a:spcAft>
                  <a:spcPct val="0"/>
                </a:spcAft>
              </a:pPr>
              <a:t>255</a:t>
            </a:fld>
            <a:endParaRPr lang="en-US" altLang="en-US">
              <a:solidFill>
                <a:srgbClr val="000000"/>
              </a:solidFill>
              <a:latin typeface="Arial" panose="020B0604020202020204" pitchFamily="34" charset="0"/>
            </a:endParaRPr>
          </a:p>
        </p:txBody>
      </p:sp>
      <p:sp>
        <p:nvSpPr>
          <p:cNvPr id="428034" name="Rectangle 2">
            <a:extLst>
              <a:ext uri="{FF2B5EF4-FFF2-40B4-BE49-F238E27FC236}">
                <a16:creationId xmlns:a16="http://schemas.microsoft.com/office/drawing/2014/main" id="{BDD384D7-F105-429D-91B7-5D8154B1117C}"/>
              </a:ext>
            </a:extLst>
          </p:cNvPr>
          <p:cNvSpPr>
            <a:spLocks noGrp="1" noChangeArrowheads="1"/>
          </p:cNvSpPr>
          <p:nvPr>
            <p:ph type="title"/>
          </p:nvPr>
        </p:nvSpPr>
        <p:spPr/>
        <p:txBody>
          <a:bodyPr/>
          <a:lstStyle/>
          <a:p>
            <a:r>
              <a:rPr lang="en-US" altLang="en-US"/>
              <a:t>Problem</a:t>
            </a:r>
          </a:p>
        </p:txBody>
      </p:sp>
      <p:sp>
        <p:nvSpPr>
          <p:cNvPr id="428035" name="Rectangle 3">
            <a:extLst>
              <a:ext uri="{FF2B5EF4-FFF2-40B4-BE49-F238E27FC236}">
                <a16:creationId xmlns:a16="http://schemas.microsoft.com/office/drawing/2014/main" id="{45A6C57E-2992-4828-A395-E8CABC57E1DF}"/>
              </a:ext>
            </a:extLst>
          </p:cNvPr>
          <p:cNvSpPr>
            <a:spLocks noGrp="1" noChangeArrowheads="1"/>
          </p:cNvSpPr>
          <p:nvPr>
            <p:ph type="body" idx="1"/>
          </p:nvPr>
        </p:nvSpPr>
        <p:spPr/>
        <p:txBody>
          <a:bodyPr/>
          <a:lstStyle/>
          <a:p>
            <a:r>
              <a:rPr lang="en-US" altLang="en-US"/>
              <a:t>Analyze the complexity of the following function:</a:t>
            </a:r>
          </a:p>
          <a:p>
            <a:pPr>
              <a:buFontTx/>
              <a:buNone/>
            </a:pPr>
            <a:endParaRPr lang="en-US" altLang="en-US"/>
          </a:p>
          <a:p>
            <a:pPr>
              <a:buFontTx/>
              <a:buNone/>
            </a:pPr>
            <a:r>
              <a:rPr lang="en-US" altLang="en-US"/>
              <a:t>	</a:t>
            </a:r>
            <a:r>
              <a:rPr lang="en-US" altLang="en-US" b="1"/>
              <a:t>F(i)</a:t>
            </a:r>
          </a:p>
          <a:p>
            <a:pPr>
              <a:buFontTx/>
              <a:buNone/>
            </a:pPr>
            <a:r>
              <a:rPr lang="en-US" altLang="en-US" b="1"/>
              <a:t>	  if i=0</a:t>
            </a:r>
          </a:p>
          <a:p>
            <a:pPr>
              <a:buFontTx/>
              <a:buNone/>
            </a:pPr>
            <a:r>
              <a:rPr lang="en-US" altLang="en-US" b="1"/>
              <a:t>        then return 1</a:t>
            </a:r>
          </a:p>
          <a:p>
            <a:pPr>
              <a:buFontTx/>
              <a:buNone/>
            </a:pPr>
            <a:r>
              <a:rPr lang="en-US" altLang="en-US" b="1"/>
              <a:t>     return (2*F(i-1))</a:t>
            </a:r>
          </a:p>
          <a:p>
            <a:pPr>
              <a:buFontTx/>
              <a:buNone/>
            </a:pPr>
            <a:endParaRPr lang="en-US" altLang="en-US"/>
          </a:p>
          <a:p>
            <a:pPr>
              <a:buFontTx/>
              <a:buNone/>
            </a:pPr>
            <a:r>
              <a:rPr lang="en-US" altLang="en-US"/>
              <a:t>     </a:t>
            </a:r>
            <a:r>
              <a:rPr lang="en-US" altLang="en-US">
                <a:solidFill>
                  <a:schemeClr val="tx1"/>
                </a:solidFill>
              </a:rPr>
              <a:t>Recurrence: T(n)=T(n-1)+c</a:t>
            </a:r>
          </a:p>
          <a:p>
            <a:pPr>
              <a:buFontTx/>
              <a:buNone/>
            </a:pPr>
            <a:r>
              <a:rPr lang="en-US" altLang="en-US">
                <a:solidFill>
                  <a:schemeClr val="tx1"/>
                </a:solidFill>
              </a:rPr>
              <a:t>     Use iteration to solve it .... T(n)=</a:t>
            </a:r>
            <a:r>
              <a:rPr lang="el-GR" altLang="en-US">
                <a:solidFill>
                  <a:schemeClr val="tx1"/>
                </a:solidFill>
                <a:cs typeface="Arial" panose="020B0604020202020204" pitchFamily="34" charset="0"/>
              </a:rPr>
              <a:t>Θ</a:t>
            </a:r>
            <a:r>
              <a:rPr lang="en-US" altLang="en-US">
                <a:solidFill>
                  <a:schemeClr val="tx1"/>
                </a:solidFill>
                <a:cs typeface="Arial" panose="020B0604020202020204" pitchFamily="34" charset="0"/>
              </a:rPr>
              <a:t>(n)</a:t>
            </a:r>
          </a:p>
          <a:p>
            <a:pPr>
              <a:buFontTx/>
              <a:buNone/>
            </a:pPr>
            <a:endParaRPr lang="en-US"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803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80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BA6043B3-34A4-4772-BFCC-295BDE9003DD}"/>
              </a:ext>
            </a:extLst>
          </p:cNvPr>
          <p:cNvSpPr>
            <a:spLocks noGrp="1"/>
          </p:cNvSpPr>
          <p:nvPr>
            <p:ph type="sldNum" sz="quarter" idx="12"/>
          </p:nvPr>
        </p:nvSpPr>
        <p:spPr/>
        <p:txBody>
          <a:bodyPr/>
          <a:lstStyle/>
          <a:p>
            <a:pPr fontAlgn="base">
              <a:spcBef>
                <a:spcPct val="0"/>
              </a:spcBef>
              <a:spcAft>
                <a:spcPct val="0"/>
              </a:spcAft>
            </a:pPr>
            <a:fld id="{1663ED22-C6D5-4A6F-8CA8-9186DBE9D67A}" type="slidenum">
              <a:rPr lang="en-US" altLang="en-US">
                <a:solidFill>
                  <a:srgbClr val="000000"/>
                </a:solidFill>
                <a:latin typeface="Arial" panose="020B0604020202020204" pitchFamily="34" charset="0"/>
              </a:rPr>
              <a:pPr fontAlgn="base">
                <a:spcBef>
                  <a:spcPct val="0"/>
                </a:spcBef>
                <a:spcAft>
                  <a:spcPct val="0"/>
                </a:spcAft>
              </a:pPr>
              <a:t>256</a:t>
            </a:fld>
            <a:endParaRPr lang="en-US" altLang="en-US">
              <a:solidFill>
                <a:srgbClr val="000000"/>
              </a:solidFill>
              <a:latin typeface="Arial" panose="020B0604020202020204" pitchFamily="34" charset="0"/>
            </a:endParaRPr>
          </a:p>
        </p:txBody>
      </p:sp>
      <p:sp>
        <p:nvSpPr>
          <p:cNvPr id="429058" name="Rectangle 2">
            <a:extLst>
              <a:ext uri="{FF2B5EF4-FFF2-40B4-BE49-F238E27FC236}">
                <a16:creationId xmlns:a16="http://schemas.microsoft.com/office/drawing/2014/main" id="{0C48BF61-E217-4283-AFDB-67D6D82DE33D}"/>
              </a:ext>
            </a:extLst>
          </p:cNvPr>
          <p:cNvSpPr>
            <a:spLocks noGrp="1" noChangeArrowheads="1"/>
          </p:cNvSpPr>
          <p:nvPr>
            <p:ph type="title"/>
          </p:nvPr>
        </p:nvSpPr>
        <p:spPr/>
        <p:txBody>
          <a:bodyPr/>
          <a:lstStyle/>
          <a:p>
            <a:r>
              <a:rPr lang="en-US" altLang="en-US"/>
              <a:t>Problem</a:t>
            </a:r>
          </a:p>
        </p:txBody>
      </p:sp>
      <p:sp>
        <p:nvSpPr>
          <p:cNvPr id="429059" name="Rectangle 3">
            <a:extLst>
              <a:ext uri="{FF2B5EF4-FFF2-40B4-BE49-F238E27FC236}">
                <a16:creationId xmlns:a16="http://schemas.microsoft.com/office/drawing/2014/main" id="{B512DFBE-E98B-40AA-B4A9-5F59A3F626CB}"/>
              </a:ext>
            </a:extLst>
          </p:cNvPr>
          <p:cNvSpPr>
            <a:spLocks noGrp="1" noChangeArrowheads="1"/>
          </p:cNvSpPr>
          <p:nvPr>
            <p:ph type="body" idx="1"/>
          </p:nvPr>
        </p:nvSpPr>
        <p:spPr/>
        <p:txBody>
          <a:bodyPr/>
          <a:lstStyle/>
          <a:p>
            <a:r>
              <a:rPr lang="en-US" altLang="en-US"/>
              <a:t>What is the running time of Quicksort when all the elements are the same?</a:t>
            </a:r>
          </a:p>
          <a:p>
            <a:endParaRPr lang="en-US" altLang="en-US"/>
          </a:p>
          <a:p>
            <a:pPr lvl="1"/>
            <a:r>
              <a:rPr lang="en-US" altLang="en-US"/>
              <a:t>Using Hoare partition </a:t>
            </a:r>
            <a:r>
              <a:rPr lang="en-US" altLang="en-US">
                <a:sym typeface="Wingdings" panose="05000000000000000000" pitchFamily="2" charset="2"/>
              </a:rPr>
              <a:t> best case</a:t>
            </a:r>
          </a:p>
          <a:p>
            <a:pPr lvl="2"/>
            <a:r>
              <a:rPr lang="en-US" altLang="en-US"/>
              <a:t>Split in half every time</a:t>
            </a:r>
          </a:p>
          <a:p>
            <a:pPr lvl="2"/>
            <a:r>
              <a:rPr lang="en-US" altLang="en-US"/>
              <a:t>T(n)=2T(n/2)+n </a:t>
            </a:r>
            <a:r>
              <a:rPr lang="en-US" altLang="en-US">
                <a:sym typeface="Wingdings" panose="05000000000000000000" pitchFamily="2" charset="2"/>
              </a:rPr>
              <a:t> T(n)=</a:t>
            </a:r>
            <a:r>
              <a:rPr lang="el-GR" altLang="en-US">
                <a:cs typeface="Arial" panose="020B0604020202020204" pitchFamily="34" charset="0"/>
              </a:rPr>
              <a:t>Θ</a:t>
            </a:r>
            <a:r>
              <a:rPr lang="en-US" altLang="en-US">
                <a:cs typeface="Arial" panose="020B0604020202020204" pitchFamily="34" charset="0"/>
              </a:rPr>
              <a:t>(nlgn)</a:t>
            </a:r>
          </a:p>
          <a:p>
            <a:pPr lvl="2"/>
            <a:endParaRPr lang="en-US" altLang="en-US">
              <a:cs typeface="Arial" panose="020B0604020202020204" pitchFamily="34" charset="0"/>
            </a:endParaRPr>
          </a:p>
          <a:p>
            <a:pPr lvl="1"/>
            <a:r>
              <a:rPr lang="en-US" altLang="en-US">
                <a:cs typeface="Arial" panose="020B0604020202020204" pitchFamily="34" charset="0"/>
              </a:rPr>
              <a:t>Using Lomuto’s partition </a:t>
            </a:r>
            <a:r>
              <a:rPr lang="en-US" altLang="en-US">
                <a:cs typeface="Arial" panose="020B0604020202020204" pitchFamily="34" charset="0"/>
                <a:sym typeface="Wingdings" panose="05000000000000000000" pitchFamily="2" charset="2"/>
              </a:rPr>
              <a:t> worst case</a:t>
            </a:r>
          </a:p>
          <a:p>
            <a:pPr lvl="2"/>
            <a:r>
              <a:rPr lang="en-US" altLang="en-US">
                <a:cs typeface="Arial" panose="020B0604020202020204" pitchFamily="34" charset="0"/>
              </a:rPr>
              <a:t>1:n-1 splits every time</a:t>
            </a:r>
          </a:p>
          <a:p>
            <a:pPr lvl="2"/>
            <a:r>
              <a:rPr lang="en-US" altLang="en-US">
                <a:cs typeface="Arial" panose="020B0604020202020204" pitchFamily="34" charset="0"/>
              </a:rPr>
              <a:t>T(n)=</a:t>
            </a:r>
            <a:r>
              <a:rPr lang="el-GR" altLang="en-US">
                <a:cs typeface="Arial" panose="020B0604020202020204" pitchFamily="34" charset="0"/>
              </a:rPr>
              <a:t>Θ</a:t>
            </a:r>
            <a:r>
              <a:rPr lang="en-US" altLang="en-US">
                <a:cs typeface="Arial" panose="020B0604020202020204" pitchFamily="34" charset="0"/>
              </a:rPr>
              <a:t>(n</a:t>
            </a:r>
            <a:r>
              <a:rPr lang="en-US" altLang="en-US" baseline="30000">
                <a:cs typeface="Arial" panose="020B0604020202020204" pitchFamily="34" charset="0"/>
              </a:rPr>
              <a:t>2</a:t>
            </a:r>
            <a:r>
              <a:rPr lang="en-US" altLang="en-US">
                <a:cs typeface="Arial" panose="020B0604020202020204" pitchFamily="34" charset="0"/>
              </a:rPr>
              <a:t>)</a:t>
            </a:r>
          </a:p>
          <a:p>
            <a:pPr lvl="2"/>
            <a:endParaRPr lang="en-US" altLang="en-US">
              <a:cs typeface="Arial" panose="020B0604020202020204" pitchFamily="34" charset="0"/>
            </a:endParaRPr>
          </a:p>
          <a:p>
            <a:pPr lvl="2">
              <a:buFontTx/>
              <a:buNone/>
            </a:pP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A21E40E-B3E2-493E-BBD3-BF853FB330E8}"/>
              </a:ext>
            </a:extLst>
          </p:cNvPr>
          <p:cNvSpPr>
            <a:spLocks noGrp="1" noChangeArrowheads="1"/>
          </p:cNvSpPr>
          <p:nvPr>
            <p:ph type="title"/>
          </p:nvPr>
        </p:nvSpPr>
        <p:spPr/>
        <p:txBody>
          <a:bodyPr/>
          <a:lstStyle/>
          <a:p>
            <a:r>
              <a:rPr lang="en-US" altLang="ti-ET"/>
              <a:t>Worst case</a:t>
            </a:r>
          </a:p>
        </p:txBody>
      </p:sp>
      <p:sp>
        <p:nvSpPr>
          <p:cNvPr id="36867" name="Rectangle 3">
            <a:extLst>
              <a:ext uri="{FF2B5EF4-FFF2-40B4-BE49-F238E27FC236}">
                <a16:creationId xmlns:a16="http://schemas.microsoft.com/office/drawing/2014/main" id="{DBD7FB70-A203-4386-AB16-A2BCBCA1C7BF}"/>
              </a:ext>
            </a:extLst>
          </p:cNvPr>
          <p:cNvSpPr>
            <a:spLocks noGrp="1" noChangeArrowheads="1"/>
          </p:cNvSpPr>
          <p:nvPr>
            <p:ph type="body" idx="1"/>
          </p:nvPr>
        </p:nvSpPr>
        <p:spPr/>
        <p:txBody>
          <a:bodyPr/>
          <a:lstStyle/>
          <a:p>
            <a:r>
              <a:rPr lang="en-US" altLang="ti-ET"/>
              <a:t>In the worst case, partitioning always divides the size</a:t>
            </a:r>
            <a:r>
              <a:rPr lang="en-US" altLang="ti-ET">
                <a:solidFill>
                  <a:srgbClr val="FFFF99"/>
                </a:solidFill>
                <a:latin typeface="Verdana" panose="020B0604030504040204" pitchFamily="34" charset="0"/>
              </a:rPr>
              <a:t> n </a:t>
            </a:r>
            <a:r>
              <a:rPr lang="en-US" altLang="ti-ET"/>
              <a:t>array into these three parts:</a:t>
            </a:r>
          </a:p>
          <a:p>
            <a:pPr lvl="1"/>
            <a:r>
              <a:rPr lang="en-US" altLang="ti-ET"/>
              <a:t>A length one part, containing the pivot itself</a:t>
            </a:r>
          </a:p>
          <a:p>
            <a:pPr lvl="1"/>
            <a:r>
              <a:rPr lang="en-US" altLang="ti-ET"/>
              <a:t>A length zero part, and</a:t>
            </a:r>
          </a:p>
          <a:p>
            <a:pPr lvl="1"/>
            <a:r>
              <a:rPr lang="en-US" altLang="ti-ET"/>
              <a:t>A length</a:t>
            </a:r>
            <a:r>
              <a:rPr lang="en-US" altLang="ti-ET">
                <a:solidFill>
                  <a:srgbClr val="FFFF99"/>
                </a:solidFill>
                <a:latin typeface="Verdana" panose="020B0604030504040204" pitchFamily="34" charset="0"/>
              </a:rPr>
              <a:t> n-1 </a:t>
            </a:r>
            <a:r>
              <a:rPr lang="en-US" altLang="ti-ET"/>
              <a:t>part, containing everything else</a:t>
            </a:r>
          </a:p>
          <a:p>
            <a:r>
              <a:rPr lang="en-US" altLang="ti-ET"/>
              <a:t>We don’t recur on the zero-length part</a:t>
            </a:r>
          </a:p>
          <a:p>
            <a:r>
              <a:rPr lang="en-US" altLang="ti-ET"/>
              <a:t>Recurring on the length</a:t>
            </a:r>
            <a:r>
              <a:rPr lang="en-US" altLang="ti-ET">
                <a:solidFill>
                  <a:srgbClr val="FFFF99"/>
                </a:solidFill>
                <a:latin typeface="Verdana" panose="020B0604030504040204" pitchFamily="34" charset="0"/>
              </a:rPr>
              <a:t> n-1 </a:t>
            </a:r>
            <a:r>
              <a:rPr lang="en-US" altLang="ti-ET"/>
              <a:t>part requires (in the worst case) recurring to depth </a:t>
            </a:r>
            <a:r>
              <a:rPr lang="en-US" altLang="ti-ET">
                <a:solidFill>
                  <a:srgbClr val="FFFF99"/>
                </a:solidFill>
                <a:latin typeface="Verdana" panose="020B0604030504040204" pitchFamily="34" charset="0"/>
              </a:rPr>
              <a:t>n-1 </a:t>
            </a:r>
            <a:endParaRPr lang="en-US" altLang="ti-ET"/>
          </a:p>
          <a:p>
            <a:endParaRPr lang="en-US" altLang="ti-ET"/>
          </a:p>
        </p:txBody>
      </p:sp>
    </p:spTree>
    <p:extLst>
      <p:ext uri="{BB962C8B-B14F-4D97-AF65-F5344CB8AC3E}">
        <p14:creationId xmlns:p14="http://schemas.microsoft.com/office/powerpoint/2010/main" val="3077406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BCAAA51-1A0C-416D-98B7-10CF7F70F649}"/>
              </a:ext>
            </a:extLst>
          </p:cNvPr>
          <p:cNvSpPr>
            <a:spLocks noGrp="1" noChangeArrowheads="1"/>
          </p:cNvSpPr>
          <p:nvPr>
            <p:ph type="title"/>
          </p:nvPr>
        </p:nvSpPr>
        <p:spPr/>
        <p:txBody>
          <a:bodyPr/>
          <a:lstStyle/>
          <a:p>
            <a:r>
              <a:rPr lang="en-US" altLang="ti-ET"/>
              <a:t>Worst case partitioning</a:t>
            </a:r>
          </a:p>
        </p:txBody>
      </p:sp>
      <p:grpSp>
        <p:nvGrpSpPr>
          <p:cNvPr id="26797" name="Group 173">
            <a:extLst>
              <a:ext uri="{FF2B5EF4-FFF2-40B4-BE49-F238E27FC236}">
                <a16:creationId xmlns:a16="http://schemas.microsoft.com/office/drawing/2014/main" id="{ED96F2EA-E9BF-4392-B485-DD25D1FB0849}"/>
              </a:ext>
            </a:extLst>
          </p:cNvPr>
          <p:cNvGrpSpPr>
            <a:grpSpLocks/>
          </p:cNvGrpSpPr>
          <p:nvPr/>
        </p:nvGrpSpPr>
        <p:grpSpPr bwMode="auto">
          <a:xfrm>
            <a:off x="2514600" y="1828800"/>
            <a:ext cx="7315200" cy="304800"/>
            <a:chOff x="624" y="1296"/>
            <a:chExt cx="4608" cy="192"/>
          </a:xfrm>
        </p:grpSpPr>
        <p:sp>
          <p:nvSpPr>
            <p:cNvPr id="26630" name="Rectangle 6">
              <a:extLst>
                <a:ext uri="{FF2B5EF4-FFF2-40B4-BE49-F238E27FC236}">
                  <a16:creationId xmlns:a16="http://schemas.microsoft.com/office/drawing/2014/main" id="{28FF1F2B-5A79-407D-B2B6-411235611F06}"/>
                </a:ext>
              </a:extLst>
            </p:cNvPr>
            <p:cNvSpPr>
              <a:spLocks noChangeArrowheads="1"/>
            </p:cNvSpPr>
            <p:nvPr/>
          </p:nvSpPr>
          <p:spPr bwMode="auto">
            <a:xfrm>
              <a:off x="624"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31" name="Rectangle 7">
              <a:extLst>
                <a:ext uri="{FF2B5EF4-FFF2-40B4-BE49-F238E27FC236}">
                  <a16:creationId xmlns:a16="http://schemas.microsoft.com/office/drawing/2014/main" id="{11675385-B22E-4038-9772-BED311733BF4}"/>
                </a:ext>
              </a:extLst>
            </p:cNvPr>
            <p:cNvSpPr>
              <a:spLocks noChangeArrowheads="1"/>
            </p:cNvSpPr>
            <p:nvPr/>
          </p:nvSpPr>
          <p:spPr bwMode="auto">
            <a:xfrm>
              <a:off x="816"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32" name="Rectangle 8">
              <a:extLst>
                <a:ext uri="{FF2B5EF4-FFF2-40B4-BE49-F238E27FC236}">
                  <a16:creationId xmlns:a16="http://schemas.microsoft.com/office/drawing/2014/main" id="{949DC1C2-9DDF-4BC1-BA1D-8FBD209BD6F2}"/>
                </a:ext>
              </a:extLst>
            </p:cNvPr>
            <p:cNvSpPr>
              <a:spLocks noChangeArrowheads="1"/>
            </p:cNvSpPr>
            <p:nvPr/>
          </p:nvSpPr>
          <p:spPr bwMode="auto">
            <a:xfrm>
              <a:off x="1008"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33" name="Rectangle 9">
              <a:extLst>
                <a:ext uri="{FF2B5EF4-FFF2-40B4-BE49-F238E27FC236}">
                  <a16:creationId xmlns:a16="http://schemas.microsoft.com/office/drawing/2014/main" id="{6DBD1F76-41F4-4326-8ADF-4426491D918B}"/>
                </a:ext>
              </a:extLst>
            </p:cNvPr>
            <p:cNvSpPr>
              <a:spLocks noChangeArrowheads="1"/>
            </p:cNvSpPr>
            <p:nvPr/>
          </p:nvSpPr>
          <p:spPr bwMode="auto">
            <a:xfrm>
              <a:off x="1200"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34" name="Rectangle 10">
              <a:extLst>
                <a:ext uri="{FF2B5EF4-FFF2-40B4-BE49-F238E27FC236}">
                  <a16:creationId xmlns:a16="http://schemas.microsoft.com/office/drawing/2014/main" id="{4BD0320B-0BC5-4EFD-A95E-E9E5997FFA57}"/>
                </a:ext>
              </a:extLst>
            </p:cNvPr>
            <p:cNvSpPr>
              <a:spLocks noChangeArrowheads="1"/>
            </p:cNvSpPr>
            <p:nvPr/>
          </p:nvSpPr>
          <p:spPr bwMode="auto">
            <a:xfrm>
              <a:off x="1392"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35" name="Rectangle 11">
              <a:extLst>
                <a:ext uri="{FF2B5EF4-FFF2-40B4-BE49-F238E27FC236}">
                  <a16:creationId xmlns:a16="http://schemas.microsoft.com/office/drawing/2014/main" id="{0CCE3436-0AC1-40C6-98F7-266A3978FA2E}"/>
                </a:ext>
              </a:extLst>
            </p:cNvPr>
            <p:cNvSpPr>
              <a:spLocks noChangeArrowheads="1"/>
            </p:cNvSpPr>
            <p:nvPr/>
          </p:nvSpPr>
          <p:spPr bwMode="auto">
            <a:xfrm>
              <a:off x="1584"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36" name="Rectangle 12">
              <a:extLst>
                <a:ext uri="{FF2B5EF4-FFF2-40B4-BE49-F238E27FC236}">
                  <a16:creationId xmlns:a16="http://schemas.microsoft.com/office/drawing/2014/main" id="{329FDEED-5D89-44F6-BBB6-09D1F48F5EE8}"/>
                </a:ext>
              </a:extLst>
            </p:cNvPr>
            <p:cNvSpPr>
              <a:spLocks noChangeArrowheads="1"/>
            </p:cNvSpPr>
            <p:nvPr/>
          </p:nvSpPr>
          <p:spPr bwMode="auto">
            <a:xfrm>
              <a:off x="1776"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37" name="Rectangle 13">
              <a:extLst>
                <a:ext uri="{FF2B5EF4-FFF2-40B4-BE49-F238E27FC236}">
                  <a16:creationId xmlns:a16="http://schemas.microsoft.com/office/drawing/2014/main" id="{F8567A00-B884-40D5-A0AA-0B65E6A09C7B}"/>
                </a:ext>
              </a:extLst>
            </p:cNvPr>
            <p:cNvSpPr>
              <a:spLocks noChangeArrowheads="1"/>
            </p:cNvSpPr>
            <p:nvPr/>
          </p:nvSpPr>
          <p:spPr bwMode="auto">
            <a:xfrm>
              <a:off x="1968"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38" name="Rectangle 14">
              <a:extLst>
                <a:ext uri="{FF2B5EF4-FFF2-40B4-BE49-F238E27FC236}">
                  <a16:creationId xmlns:a16="http://schemas.microsoft.com/office/drawing/2014/main" id="{E0BDCBED-8D60-4C1B-970F-6DE68AF5A06E}"/>
                </a:ext>
              </a:extLst>
            </p:cNvPr>
            <p:cNvSpPr>
              <a:spLocks noChangeArrowheads="1"/>
            </p:cNvSpPr>
            <p:nvPr/>
          </p:nvSpPr>
          <p:spPr bwMode="auto">
            <a:xfrm>
              <a:off x="2160"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i-ET" altLang="ti-ET" sz="2400" b="0" i="0" u="none" strike="noStrike" kern="1200" cap="none" spc="0" normalizeH="0" baseline="0" noProof="0">
                <a:ln>
                  <a:noFill/>
                </a:ln>
                <a:solidFill>
                  <a:srgbClr val="FFFFFF"/>
                </a:solidFill>
                <a:effectLst/>
                <a:uLnTx/>
                <a:uFillTx/>
                <a:ea typeface="+mn-ea"/>
                <a:cs typeface="+mn-cs"/>
              </a:endParaRPr>
            </a:p>
          </p:txBody>
        </p:sp>
        <p:sp>
          <p:nvSpPr>
            <p:cNvPr id="26639" name="Rectangle 15">
              <a:extLst>
                <a:ext uri="{FF2B5EF4-FFF2-40B4-BE49-F238E27FC236}">
                  <a16:creationId xmlns:a16="http://schemas.microsoft.com/office/drawing/2014/main" id="{382BCFBC-9328-4FF8-BCAD-74B6DBA33239}"/>
                </a:ext>
              </a:extLst>
            </p:cNvPr>
            <p:cNvSpPr>
              <a:spLocks noChangeArrowheads="1"/>
            </p:cNvSpPr>
            <p:nvPr/>
          </p:nvSpPr>
          <p:spPr bwMode="auto">
            <a:xfrm>
              <a:off x="2352"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40" name="Rectangle 16">
              <a:extLst>
                <a:ext uri="{FF2B5EF4-FFF2-40B4-BE49-F238E27FC236}">
                  <a16:creationId xmlns:a16="http://schemas.microsoft.com/office/drawing/2014/main" id="{B0842A1F-0840-462E-9080-5CBD3397F2EE}"/>
                </a:ext>
              </a:extLst>
            </p:cNvPr>
            <p:cNvSpPr>
              <a:spLocks noChangeArrowheads="1"/>
            </p:cNvSpPr>
            <p:nvPr/>
          </p:nvSpPr>
          <p:spPr bwMode="auto">
            <a:xfrm>
              <a:off x="2544"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41" name="Rectangle 17">
              <a:extLst>
                <a:ext uri="{FF2B5EF4-FFF2-40B4-BE49-F238E27FC236}">
                  <a16:creationId xmlns:a16="http://schemas.microsoft.com/office/drawing/2014/main" id="{5CC479A3-71B0-4661-BF76-3F1488AE8B02}"/>
                </a:ext>
              </a:extLst>
            </p:cNvPr>
            <p:cNvSpPr>
              <a:spLocks noChangeArrowheads="1"/>
            </p:cNvSpPr>
            <p:nvPr/>
          </p:nvSpPr>
          <p:spPr bwMode="auto">
            <a:xfrm>
              <a:off x="2736"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42" name="Rectangle 18">
              <a:extLst>
                <a:ext uri="{FF2B5EF4-FFF2-40B4-BE49-F238E27FC236}">
                  <a16:creationId xmlns:a16="http://schemas.microsoft.com/office/drawing/2014/main" id="{4D6A801F-4FD0-4850-A57C-C243E7D5FB13}"/>
                </a:ext>
              </a:extLst>
            </p:cNvPr>
            <p:cNvSpPr>
              <a:spLocks noChangeArrowheads="1"/>
            </p:cNvSpPr>
            <p:nvPr/>
          </p:nvSpPr>
          <p:spPr bwMode="auto">
            <a:xfrm>
              <a:off x="2928"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43" name="Rectangle 19">
              <a:extLst>
                <a:ext uri="{FF2B5EF4-FFF2-40B4-BE49-F238E27FC236}">
                  <a16:creationId xmlns:a16="http://schemas.microsoft.com/office/drawing/2014/main" id="{652FF490-4FBF-4F30-BE78-36C577CB2F87}"/>
                </a:ext>
              </a:extLst>
            </p:cNvPr>
            <p:cNvSpPr>
              <a:spLocks noChangeArrowheads="1"/>
            </p:cNvSpPr>
            <p:nvPr/>
          </p:nvSpPr>
          <p:spPr bwMode="auto">
            <a:xfrm>
              <a:off x="3120"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44" name="Rectangle 20">
              <a:extLst>
                <a:ext uri="{FF2B5EF4-FFF2-40B4-BE49-F238E27FC236}">
                  <a16:creationId xmlns:a16="http://schemas.microsoft.com/office/drawing/2014/main" id="{A7726112-B48B-46DA-A21A-CE3D2CAC38E1}"/>
                </a:ext>
              </a:extLst>
            </p:cNvPr>
            <p:cNvSpPr>
              <a:spLocks noChangeArrowheads="1"/>
            </p:cNvSpPr>
            <p:nvPr/>
          </p:nvSpPr>
          <p:spPr bwMode="auto">
            <a:xfrm>
              <a:off x="3312"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45" name="Rectangle 21">
              <a:extLst>
                <a:ext uri="{FF2B5EF4-FFF2-40B4-BE49-F238E27FC236}">
                  <a16:creationId xmlns:a16="http://schemas.microsoft.com/office/drawing/2014/main" id="{28E4C228-E528-4384-BA80-B70A2F7A4EE9}"/>
                </a:ext>
              </a:extLst>
            </p:cNvPr>
            <p:cNvSpPr>
              <a:spLocks noChangeArrowheads="1"/>
            </p:cNvSpPr>
            <p:nvPr/>
          </p:nvSpPr>
          <p:spPr bwMode="auto">
            <a:xfrm>
              <a:off x="3504"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46" name="Rectangle 22">
              <a:extLst>
                <a:ext uri="{FF2B5EF4-FFF2-40B4-BE49-F238E27FC236}">
                  <a16:creationId xmlns:a16="http://schemas.microsoft.com/office/drawing/2014/main" id="{8F94909C-0828-4A0A-8A7B-A8C93F06DBED}"/>
                </a:ext>
              </a:extLst>
            </p:cNvPr>
            <p:cNvSpPr>
              <a:spLocks noChangeArrowheads="1"/>
            </p:cNvSpPr>
            <p:nvPr/>
          </p:nvSpPr>
          <p:spPr bwMode="auto">
            <a:xfrm>
              <a:off x="3696"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47" name="Rectangle 23">
              <a:extLst>
                <a:ext uri="{FF2B5EF4-FFF2-40B4-BE49-F238E27FC236}">
                  <a16:creationId xmlns:a16="http://schemas.microsoft.com/office/drawing/2014/main" id="{6ADADC91-BB06-4423-9D43-4F897F7BC72B}"/>
                </a:ext>
              </a:extLst>
            </p:cNvPr>
            <p:cNvSpPr>
              <a:spLocks noChangeArrowheads="1"/>
            </p:cNvSpPr>
            <p:nvPr/>
          </p:nvSpPr>
          <p:spPr bwMode="auto">
            <a:xfrm>
              <a:off x="3888"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48" name="Rectangle 24">
              <a:extLst>
                <a:ext uri="{FF2B5EF4-FFF2-40B4-BE49-F238E27FC236}">
                  <a16:creationId xmlns:a16="http://schemas.microsoft.com/office/drawing/2014/main" id="{0EFD0C5B-6954-4F75-BA1D-0E690FDEE1F1}"/>
                </a:ext>
              </a:extLst>
            </p:cNvPr>
            <p:cNvSpPr>
              <a:spLocks noChangeArrowheads="1"/>
            </p:cNvSpPr>
            <p:nvPr/>
          </p:nvSpPr>
          <p:spPr bwMode="auto">
            <a:xfrm>
              <a:off x="4080"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49" name="Rectangle 25">
              <a:extLst>
                <a:ext uri="{FF2B5EF4-FFF2-40B4-BE49-F238E27FC236}">
                  <a16:creationId xmlns:a16="http://schemas.microsoft.com/office/drawing/2014/main" id="{18E3E139-A5FE-4C4A-A958-48C8D268EDF5}"/>
                </a:ext>
              </a:extLst>
            </p:cNvPr>
            <p:cNvSpPr>
              <a:spLocks noChangeArrowheads="1"/>
            </p:cNvSpPr>
            <p:nvPr/>
          </p:nvSpPr>
          <p:spPr bwMode="auto">
            <a:xfrm>
              <a:off x="4272"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50" name="Rectangle 26">
              <a:extLst>
                <a:ext uri="{FF2B5EF4-FFF2-40B4-BE49-F238E27FC236}">
                  <a16:creationId xmlns:a16="http://schemas.microsoft.com/office/drawing/2014/main" id="{98A252C0-7E3A-4B18-A9E2-9AB5D8B913F7}"/>
                </a:ext>
              </a:extLst>
            </p:cNvPr>
            <p:cNvSpPr>
              <a:spLocks noChangeArrowheads="1"/>
            </p:cNvSpPr>
            <p:nvPr/>
          </p:nvSpPr>
          <p:spPr bwMode="auto">
            <a:xfrm>
              <a:off x="4464"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51" name="Rectangle 27">
              <a:extLst>
                <a:ext uri="{FF2B5EF4-FFF2-40B4-BE49-F238E27FC236}">
                  <a16:creationId xmlns:a16="http://schemas.microsoft.com/office/drawing/2014/main" id="{1309393B-0B25-44F6-BE7D-612A92EC1741}"/>
                </a:ext>
              </a:extLst>
            </p:cNvPr>
            <p:cNvSpPr>
              <a:spLocks noChangeArrowheads="1"/>
            </p:cNvSpPr>
            <p:nvPr/>
          </p:nvSpPr>
          <p:spPr bwMode="auto">
            <a:xfrm>
              <a:off x="4656"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52" name="Rectangle 28">
              <a:extLst>
                <a:ext uri="{FF2B5EF4-FFF2-40B4-BE49-F238E27FC236}">
                  <a16:creationId xmlns:a16="http://schemas.microsoft.com/office/drawing/2014/main" id="{0B4687FC-761B-43DF-9F0A-64E2E1CA2872}"/>
                </a:ext>
              </a:extLst>
            </p:cNvPr>
            <p:cNvSpPr>
              <a:spLocks noChangeArrowheads="1"/>
            </p:cNvSpPr>
            <p:nvPr/>
          </p:nvSpPr>
          <p:spPr bwMode="auto">
            <a:xfrm>
              <a:off x="4848"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53" name="Rectangle 29">
              <a:extLst>
                <a:ext uri="{FF2B5EF4-FFF2-40B4-BE49-F238E27FC236}">
                  <a16:creationId xmlns:a16="http://schemas.microsoft.com/office/drawing/2014/main" id="{50656CBD-7A27-4556-B4D5-5DDE82848F39}"/>
                </a:ext>
              </a:extLst>
            </p:cNvPr>
            <p:cNvSpPr>
              <a:spLocks noChangeArrowheads="1"/>
            </p:cNvSpPr>
            <p:nvPr/>
          </p:nvSpPr>
          <p:spPr bwMode="auto">
            <a:xfrm>
              <a:off x="5040"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grpSp>
      <p:grpSp>
        <p:nvGrpSpPr>
          <p:cNvPr id="26798" name="Group 174">
            <a:extLst>
              <a:ext uri="{FF2B5EF4-FFF2-40B4-BE49-F238E27FC236}">
                <a16:creationId xmlns:a16="http://schemas.microsoft.com/office/drawing/2014/main" id="{9156158C-46D7-4973-B722-1AB05CC26427}"/>
              </a:ext>
            </a:extLst>
          </p:cNvPr>
          <p:cNvGrpSpPr>
            <a:grpSpLocks/>
          </p:cNvGrpSpPr>
          <p:nvPr/>
        </p:nvGrpSpPr>
        <p:grpSpPr bwMode="auto">
          <a:xfrm>
            <a:off x="2438400" y="2514600"/>
            <a:ext cx="7391400" cy="304800"/>
            <a:chOff x="576" y="1776"/>
            <a:chExt cx="4656" cy="192"/>
          </a:xfrm>
        </p:grpSpPr>
        <p:sp>
          <p:nvSpPr>
            <p:cNvPr id="26654" name="Rectangle 30">
              <a:extLst>
                <a:ext uri="{FF2B5EF4-FFF2-40B4-BE49-F238E27FC236}">
                  <a16:creationId xmlns:a16="http://schemas.microsoft.com/office/drawing/2014/main" id="{79747177-053F-452C-AFD4-8D0E872769AE}"/>
                </a:ext>
              </a:extLst>
            </p:cNvPr>
            <p:cNvSpPr>
              <a:spLocks noChangeArrowheads="1"/>
            </p:cNvSpPr>
            <p:nvPr/>
          </p:nvSpPr>
          <p:spPr bwMode="auto">
            <a:xfrm>
              <a:off x="576"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55" name="Rectangle 31">
              <a:extLst>
                <a:ext uri="{FF2B5EF4-FFF2-40B4-BE49-F238E27FC236}">
                  <a16:creationId xmlns:a16="http://schemas.microsoft.com/office/drawing/2014/main" id="{2A7D0CB3-C3EC-4DC2-929E-84952F8980D3}"/>
                </a:ext>
              </a:extLst>
            </p:cNvPr>
            <p:cNvSpPr>
              <a:spLocks noChangeArrowheads="1"/>
            </p:cNvSpPr>
            <p:nvPr/>
          </p:nvSpPr>
          <p:spPr bwMode="auto">
            <a:xfrm>
              <a:off x="816"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56" name="Rectangle 32">
              <a:extLst>
                <a:ext uri="{FF2B5EF4-FFF2-40B4-BE49-F238E27FC236}">
                  <a16:creationId xmlns:a16="http://schemas.microsoft.com/office/drawing/2014/main" id="{EEB08B7E-2EDF-4797-BF28-24C97CC1CCF6}"/>
                </a:ext>
              </a:extLst>
            </p:cNvPr>
            <p:cNvSpPr>
              <a:spLocks noChangeArrowheads="1"/>
            </p:cNvSpPr>
            <p:nvPr/>
          </p:nvSpPr>
          <p:spPr bwMode="auto">
            <a:xfrm>
              <a:off x="1008"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57" name="Rectangle 33">
              <a:extLst>
                <a:ext uri="{FF2B5EF4-FFF2-40B4-BE49-F238E27FC236}">
                  <a16:creationId xmlns:a16="http://schemas.microsoft.com/office/drawing/2014/main" id="{2322CFE4-F3B3-4521-A8FB-CBD3B54312A4}"/>
                </a:ext>
              </a:extLst>
            </p:cNvPr>
            <p:cNvSpPr>
              <a:spLocks noChangeArrowheads="1"/>
            </p:cNvSpPr>
            <p:nvPr/>
          </p:nvSpPr>
          <p:spPr bwMode="auto">
            <a:xfrm>
              <a:off x="1200"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58" name="Rectangle 34">
              <a:extLst>
                <a:ext uri="{FF2B5EF4-FFF2-40B4-BE49-F238E27FC236}">
                  <a16:creationId xmlns:a16="http://schemas.microsoft.com/office/drawing/2014/main" id="{643F1D8D-4760-420F-819F-FB220A6CFC00}"/>
                </a:ext>
              </a:extLst>
            </p:cNvPr>
            <p:cNvSpPr>
              <a:spLocks noChangeArrowheads="1"/>
            </p:cNvSpPr>
            <p:nvPr/>
          </p:nvSpPr>
          <p:spPr bwMode="auto">
            <a:xfrm>
              <a:off x="1392"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59" name="Rectangle 35">
              <a:extLst>
                <a:ext uri="{FF2B5EF4-FFF2-40B4-BE49-F238E27FC236}">
                  <a16:creationId xmlns:a16="http://schemas.microsoft.com/office/drawing/2014/main" id="{387468BA-D387-4546-B212-F045DBF0A5E6}"/>
                </a:ext>
              </a:extLst>
            </p:cNvPr>
            <p:cNvSpPr>
              <a:spLocks noChangeArrowheads="1"/>
            </p:cNvSpPr>
            <p:nvPr/>
          </p:nvSpPr>
          <p:spPr bwMode="auto">
            <a:xfrm>
              <a:off x="1584"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60" name="Rectangle 36">
              <a:extLst>
                <a:ext uri="{FF2B5EF4-FFF2-40B4-BE49-F238E27FC236}">
                  <a16:creationId xmlns:a16="http://schemas.microsoft.com/office/drawing/2014/main" id="{3DFCA8B3-E950-45A1-93F5-4BFA4AFEF97D}"/>
                </a:ext>
              </a:extLst>
            </p:cNvPr>
            <p:cNvSpPr>
              <a:spLocks noChangeArrowheads="1"/>
            </p:cNvSpPr>
            <p:nvPr/>
          </p:nvSpPr>
          <p:spPr bwMode="auto">
            <a:xfrm>
              <a:off x="1776"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61" name="Rectangle 37">
              <a:extLst>
                <a:ext uri="{FF2B5EF4-FFF2-40B4-BE49-F238E27FC236}">
                  <a16:creationId xmlns:a16="http://schemas.microsoft.com/office/drawing/2014/main" id="{63BB51D3-30C4-4D21-B99B-96ED4EB6983F}"/>
                </a:ext>
              </a:extLst>
            </p:cNvPr>
            <p:cNvSpPr>
              <a:spLocks noChangeArrowheads="1"/>
            </p:cNvSpPr>
            <p:nvPr/>
          </p:nvSpPr>
          <p:spPr bwMode="auto">
            <a:xfrm>
              <a:off x="1968"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62" name="Rectangle 38">
              <a:extLst>
                <a:ext uri="{FF2B5EF4-FFF2-40B4-BE49-F238E27FC236}">
                  <a16:creationId xmlns:a16="http://schemas.microsoft.com/office/drawing/2014/main" id="{26614818-4BF2-47EE-827C-6C9A7DFBBF55}"/>
                </a:ext>
              </a:extLst>
            </p:cNvPr>
            <p:cNvSpPr>
              <a:spLocks noChangeArrowheads="1"/>
            </p:cNvSpPr>
            <p:nvPr/>
          </p:nvSpPr>
          <p:spPr bwMode="auto">
            <a:xfrm>
              <a:off x="2160"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i-ET" altLang="ti-ET" sz="2400" b="0" i="0" u="none" strike="noStrike" kern="1200" cap="none" spc="0" normalizeH="0" baseline="0" noProof="0">
                <a:ln>
                  <a:noFill/>
                </a:ln>
                <a:solidFill>
                  <a:srgbClr val="FFFFFF"/>
                </a:solidFill>
                <a:effectLst/>
                <a:uLnTx/>
                <a:uFillTx/>
                <a:ea typeface="+mn-ea"/>
                <a:cs typeface="+mn-cs"/>
              </a:endParaRPr>
            </a:p>
          </p:txBody>
        </p:sp>
        <p:sp>
          <p:nvSpPr>
            <p:cNvPr id="26663" name="Rectangle 39">
              <a:extLst>
                <a:ext uri="{FF2B5EF4-FFF2-40B4-BE49-F238E27FC236}">
                  <a16:creationId xmlns:a16="http://schemas.microsoft.com/office/drawing/2014/main" id="{21A7AE34-9600-4517-BFD2-D37CD2FACA26}"/>
                </a:ext>
              </a:extLst>
            </p:cNvPr>
            <p:cNvSpPr>
              <a:spLocks noChangeArrowheads="1"/>
            </p:cNvSpPr>
            <p:nvPr/>
          </p:nvSpPr>
          <p:spPr bwMode="auto">
            <a:xfrm>
              <a:off x="2352"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64" name="Rectangle 40">
              <a:extLst>
                <a:ext uri="{FF2B5EF4-FFF2-40B4-BE49-F238E27FC236}">
                  <a16:creationId xmlns:a16="http://schemas.microsoft.com/office/drawing/2014/main" id="{C8C69210-4470-488E-8E33-1EEFFE0C1690}"/>
                </a:ext>
              </a:extLst>
            </p:cNvPr>
            <p:cNvSpPr>
              <a:spLocks noChangeArrowheads="1"/>
            </p:cNvSpPr>
            <p:nvPr/>
          </p:nvSpPr>
          <p:spPr bwMode="auto">
            <a:xfrm>
              <a:off x="2544"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65" name="Rectangle 41">
              <a:extLst>
                <a:ext uri="{FF2B5EF4-FFF2-40B4-BE49-F238E27FC236}">
                  <a16:creationId xmlns:a16="http://schemas.microsoft.com/office/drawing/2014/main" id="{A916A030-A9FD-4849-8AAC-F67758A7F4C8}"/>
                </a:ext>
              </a:extLst>
            </p:cNvPr>
            <p:cNvSpPr>
              <a:spLocks noChangeArrowheads="1"/>
            </p:cNvSpPr>
            <p:nvPr/>
          </p:nvSpPr>
          <p:spPr bwMode="auto">
            <a:xfrm>
              <a:off x="2736"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66" name="Rectangle 42">
              <a:extLst>
                <a:ext uri="{FF2B5EF4-FFF2-40B4-BE49-F238E27FC236}">
                  <a16:creationId xmlns:a16="http://schemas.microsoft.com/office/drawing/2014/main" id="{EAD1D436-DF53-4F18-BA42-B4C9B2395424}"/>
                </a:ext>
              </a:extLst>
            </p:cNvPr>
            <p:cNvSpPr>
              <a:spLocks noChangeArrowheads="1"/>
            </p:cNvSpPr>
            <p:nvPr/>
          </p:nvSpPr>
          <p:spPr bwMode="auto">
            <a:xfrm>
              <a:off x="2928"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67" name="Rectangle 43">
              <a:extLst>
                <a:ext uri="{FF2B5EF4-FFF2-40B4-BE49-F238E27FC236}">
                  <a16:creationId xmlns:a16="http://schemas.microsoft.com/office/drawing/2014/main" id="{34A0D6B6-E71C-4792-A3DB-7FF0C14EE1F6}"/>
                </a:ext>
              </a:extLst>
            </p:cNvPr>
            <p:cNvSpPr>
              <a:spLocks noChangeArrowheads="1"/>
            </p:cNvSpPr>
            <p:nvPr/>
          </p:nvSpPr>
          <p:spPr bwMode="auto">
            <a:xfrm>
              <a:off x="3120"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68" name="Rectangle 44">
              <a:extLst>
                <a:ext uri="{FF2B5EF4-FFF2-40B4-BE49-F238E27FC236}">
                  <a16:creationId xmlns:a16="http://schemas.microsoft.com/office/drawing/2014/main" id="{8F9096F8-BBD2-4789-B004-4B54CB90B2DC}"/>
                </a:ext>
              </a:extLst>
            </p:cNvPr>
            <p:cNvSpPr>
              <a:spLocks noChangeArrowheads="1"/>
            </p:cNvSpPr>
            <p:nvPr/>
          </p:nvSpPr>
          <p:spPr bwMode="auto">
            <a:xfrm>
              <a:off x="3312"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69" name="Rectangle 45">
              <a:extLst>
                <a:ext uri="{FF2B5EF4-FFF2-40B4-BE49-F238E27FC236}">
                  <a16:creationId xmlns:a16="http://schemas.microsoft.com/office/drawing/2014/main" id="{6A32B2D8-CCEF-4C3D-8285-AC6FEB87FA5F}"/>
                </a:ext>
              </a:extLst>
            </p:cNvPr>
            <p:cNvSpPr>
              <a:spLocks noChangeArrowheads="1"/>
            </p:cNvSpPr>
            <p:nvPr/>
          </p:nvSpPr>
          <p:spPr bwMode="auto">
            <a:xfrm>
              <a:off x="3504"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70" name="Rectangle 46">
              <a:extLst>
                <a:ext uri="{FF2B5EF4-FFF2-40B4-BE49-F238E27FC236}">
                  <a16:creationId xmlns:a16="http://schemas.microsoft.com/office/drawing/2014/main" id="{7EA7C298-19F4-49FE-A351-C2D875E34B3A}"/>
                </a:ext>
              </a:extLst>
            </p:cNvPr>
            <p:cNvSpPr>
              <a:spLocks noChangeArrowheads="1"/>
            </p:cNvSpPr>
            <p:nvPr/>
          </p:nvSpPr>
          <p:spPr bwMode="auto">
            <a:xfrm>
              <a:off x="3696"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71" name="Rectangle 47">
              <a:extLst>
                <a:ext uri="{FF2B5EF4-FFF2-40B4-BE49-F238E27FC236}">
                  <a16:creationId xmlns:a16="http://schemas.microsoft.com/office/drawing/2014/main" id="{D339D806-3E53-4C19-B552-D5E6509D1F29}"/>
                </a:ext>
              </a:extLst>
            </p:cNvPr>
            <p:cNvSpPr>
              <a:spLocks noChangeArrowheads="1"/>
            </p:cNvSpPr>
            <p:nvPr/>
          </p:nvSpPr>
          <p:spPr bwMode="auto">
            <a:xfrm>
              <a:off x="3888"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72" name="Rectangle 48">
              <a:extLst>
                <a:ext uri="{FF2B5EF4-FFF2-40B4-BE49-F238E27FC236}">
                  <a16:creationId xmlns:a16="http://schemas.microsoft.com/office/drawing/2014/main" id="{9078C047-0BA4-47C0-A397-BDB5EB0D4007}"/>
                </a:ext>
              </a:extLst>
            </p:cNvPr>
            <p:cNvSpPr>
              <a:spLocks noChangeArrowheads="1"/>
            </p:cNvSpPr>
            <p:nvPr/>
          </p:nvSpPr>
          <p:spPr bwMode="auto">
            <a:xfrm>
              <a:off x="4080"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73" name="Rectangle 49">
              <a:extLst>
                <a:ext uri="{FF2B5EF4-FFF2-40B4-BE49-F238E27FC236}">
                  <a16:creationId xmlns:a16="http://schemas.microsoft.com/office/drawing/2014/main" id="{F3ED245D-6F2D-4FF9-8AFF-33526F0C404D}"/>
                </a:ext>
              </a:extLst>
            </p:cNvPr>
            <p:cNvSpPr>
              <a:spLocks noChangeArrowheads="1"/>
            </p:cNvSpPr>
            <p:nvPr/>
          </p:nvSpPr>
          <p:spPr bwMode="auto">
            <a:xfrm>
              <a:off x="4272"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74" name="Rectangle 50">
              <a:extLst>
                <a:ext uri="{FF2B5EF4-FFF2-40B4-BE49-F238E27FC236}">
                  <a16:creationId xmlns:a16="http://schemas.microsoft.com/office/drawing/2014/main" id="{2663CAD6-CD79-4C96-86A5-4C02157B7925}"/>
                </a:ext>
              </a:extLst>
            </p:cNvPr>
            <p:cNvSpPr>
              <a:spLocks noChangeArrowheads="1"/>
            </p:cNvSpPr>
            <p:nvPr/>
          </p:nvSpPr>
          <p:spPr bwMode="auto">
            <a:xfrm>
              <a:off x="4464"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75" name="Rectangle 51">
              <a:extLst>
                <a:ext uri="{FF2B5EF4-FFF2-40B4-BE49-F238E27FC236}">
                  <a16:creationId xmlns:a16="http://schemas.microsoft.com/office/drawing/2014/main" id="{CF0AA544-4026-41DA-89C2-2539D9EBE798}"/>
                </a:ext>
              </a:extLst>
            </p:cNvPr>
            <p:cNvSpPr>
              <a:spLocks noChangeArrowheads="1"/>
            </p:cNvSpPr>
            <p:nvPr/>
          </p:nvSpPr>
          <p:spPr bwMode="auto">
            <a:xfrm>
              <a:off x="4656"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76" name="Rectangle 52">
              <a:extLst>
                <a:ext uri="{FF2B5EF4-FFF2-40B4-BE49-F238E27FC236}">
                  <a16:creationId xmlns:a16="http://schemas.microsoft.com/office/drawing/2014/main" id="{00E466C1-213F-406C-AAF2-8BE4C2A53F7A}"/>
                </a:ext>
              </a:extLst>
            </p:cNvPr>
            <p:cNvSpPr>
              <a:spLocks noChangeArrowheads="1"/>
            </p:cNvSpPr>
            <p:nvPr/>
          </p:nvSpPr>
          <p:spPr bwMode="auto">
            <a:xfrm>
              <a:off x="4848"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77" name="Rectangle 53">
              <a:extLst>
                <a:ext uri="{FF2B5EF4-FFF2-40B4-BE49-F238E27FC236}">
                  <a16:creationId xmlns:a16="http://schemas.microsoft.com/office/drawing/2014/main" id="{8A2C4595-F0DA-4D5C-9B3D-C9C2E90F2D00}"/>
                </a:ext>
              </a:extLst>
            </p:cNvPr>
            <p:cNvSpPr>
              <a:spLocks noChangeArrowheads="1"/>
            </p:cNvSpPr>
            <p:nvPr/>
          </p:nvSpPr>
          <p:spPr bwMode="auto">
            <a:xfrm>
              <a:off x="5040"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grpSp>
      <p:grpSp>
        <p:nvGrpSpPr>
          <p:cNvPr id="26799" name="Group 175">
            <a:extLst>
              <a:ext uri="{FF2B5EF4-FFF2-40B4-BE49-F238E27FC236}">
                <a16:creationId xmlns:a16="http://schemas.microsoft.com/office/drawing/2014/main" id="{D50F5933-B0DA-44D4-B545-D0FEF825A3E7}"/>
              </a:ext>
            </a:extLst>
          </p:cNvPr>
          <p:cNvGrpSpPr>
            <a:grpSpLocks/>
          </p:cNvGrpSpPr>
          <p:nvPr/>
        </p:nvGrpSpPr>
        <p:grpSpPr bwMode="auto">
          <a:xfrm>
            <a:off x="2362200" y="3200400"/>
            <a:ext cx="7467600" cy="304800"/>
            <a:chOff x="528" y="2256"/>
            <a:chExt cx="4704" cy="192"/>
          </a:xfrm>
        </p:grpSpPr>
        <p:sp>
          <p:nvSpPr>
            <p:cNvPr id="26678" name="Rectangle 54">
              <a:extLst>
                <a:ext uri="{FF2B5EF4-FFF2-40B4-BE49-F238E27FC236}">
                  <a16:creationId xmlns:a16="http://schemas.microsoft.com/office/drawing/2014/main" id="{3E14432D-BF55-4880-BD8F-E3ADF204E937}"/>
                </a:ext>
              </a:extLst>
            </p:cNvPr>
            <p:cNvSpPr>
              <a:spLocks noChangeArrowheads="1"/>
            </p:cNvSpPr>
            <p:nvPr/>
          </p:nvSpPr>
          <p:spPr bwMode="auto">
            <a:xfrm>
              <a:off x="528"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79" name="Rectangle 55">
              <a:extLst>
                <a:ext uri="{FF2B5EF4-FFF2-40B4-BE49-F238E27FC236}">
                  <a16:creationId xmlns:a16="http://schemas.microsoft.com/office/drawing/2014/main" id="{FCE0CD82-80BD-4D79-9F5C-5473C599254B}"/>
                </a:ext>
              </a:extLst>
            </p:cNvPr>
            <p:cNvSpPr>
              <a:spLocks noChangeArrowheads="1"/>
            </p:cNvSpPr>
            <p:nvPr/>
          </p:nvSpPr>
          <p:spPr bwMode="auto">
            <a:xfrm>
              <a:off x="768"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80" name="Rectangle 56">
              <a:extLst>
                <a:ext uri="{FF2B5EF4-FFF2-40B4-BE49-F238E27FC236}">
                  <a16:creationId xmlns:a16="http://schemas.microsoft.com/office/drawing/2014/main" id="{EC3C1275-A53D-4ADE-A60D-5E0B4AFCD011}"/>
                </a:ext>
              </a:extLst>
            </p:cNvPr>
            <p:cNvSpPr>
              <a:spLocks noChangeArrowheads="1"/>
            </p:cNvSpPr>
            <p:nvPr/>
          </p:nvSpPr>
          <p:spPr bwMode="auto">
            <a:xfrm>
              <a:off x="1008"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81" name="Rectangle 57">
              <a:extLst>
                <a:ext uri="{FF2B5EF4-FFF2-40B4-BE49-F238E27FC236}">
                  <a16:creationId xmlns:a16="http://schemas.microsoft.com/office/drawing/2014/main" id="{39E1E789-FB5B-4356-AA6D-6AD5913C10E8}"/>
                </a:ext>
              </a:extLst>
            </p:cNvPr>
            <p:cNvSpPr>
              <a:spLocks noChangeArrowheads="1"/>
            </p:cNvSpPr>
            <p:nvPr/>
          </p:nvSpPr>
          <p:spPr bwMode="auto">
            <a:xfrm>
              <a:off x="1200"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82" name="Rectangle 58">
              <a:extLst>
                <a:ext uri="{FF2B5EF4-FFF2-40B4-BE49-F238E27FC236}">
                  <a16:creationId xmlns:a16="http://schemas.microsoft.com/office/drawing/2014/main" id="{0B27BFB1-7085-440F-A7A5-12AC0DEDFE36}"/>
                </a:ext>
              </a:extLst>
            </p:cNvPr>
            <p:cNvSpPr>
              <a:spLocks noChangeArrowheads="1"/>
            </p:cNvSpPr>
            <p:nvPr/>
          </p:nvSpPr>
          <p:spPr bwMode="auto">
            <a:xfrm>
              <a:off x="1392"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83" name="Rectangle 59">
              <a:extLst>
                <a:ext uri="{FF2B5EF4-FFF2-40B4-BE49-F238E27FC236}">
                  <a16:creationId xmlns:a16="http://schemas.microsoft.com/office/drawing/2014/main" id="{09023115-42B1-4045-8D2B-B2723010CB92}"/>
                </a:ext>
              </a:extLst>
            </p:cNvPr>
            <p:cNvSpPr>
              <a:spLocks noChangeArrowheads="1"/>
            </p:cNvSpPr>
            <p:nvPr/>
          </p:nvSpPr>
          <p:spPr bwMode="auto">
            <a:xfrm>
              <a:off x="1584"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84" name="Rectangle 60">
              <a:extLst>
                <a:ext uri="{FF2B5EF4-FFF2-40B4-BE49-F238E27FC236}">
                  <a16:creationId xmlns:a16="http://schemas.microsoft.com/office/drawing/2014/main" id="{A3BC0BA0-9319-4E9E-BAAB-199BE645524C}"/>
                </a:ext>
              </a:extLst>
            </p:cNvPr>
            <p:cNvSpPr>
              <a:spLocks noChangeArrowheads="1"/>
            </p:cNvSpPr>
            <p:nvPr/>
          </p:nvSpPr>
          <p:spPr bwMode="auto">
            <a:xfrm>
              <a:off x="1776"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85" name="Rectangle 61">
              <a:extLst>
                <a:ext uri="{FF2B5EF4-FFF2-40B4-BE49-F238E27FC236}">
                  <a16:creationId xmlns:a16="http://schemas.microsoft.com/office/drawing/2014/main" id="{A2622117-AE7E-4A10-B825-282BABAC895B}"/>
                </a:ext>
              </a:extLst>
            </p:cNvPr>
            <p:cNvSpPr>
              <a:spLocks noChangeArrowheads="1"/>
            </p:cNvSpPr>
            <p:nvPr/>
          </p:nvSpPr>
          <p:spPr bwMode="auto">
            <a:xfrm>
              <a:off x="1968"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86" name="Rectangle 62">
              <a:extLst>
                <a:ext uri="{FF2B5EF4-FFF2-40B4-BE49-F238E27FC236}">
                  <a16:creationId xmlns:a16="http://schemas.microsoft.com/office/drawing/2014/main" id="{3605C14E-8E31-4EEE-95C7-E5580FD76EFE}"/>
                </a:ext>
              </a:extLst>
            </p:cNvPr>
            <p:cNvSpPr>
              <a:spLocks noChangeArrowheads="1"/>
            </p:cNvSpPr>
            <p:nvPr/>
          </p:nvSpPr>
          <p:spPr bwMode="auto">
            <a:xfrm>
              <a:off x="2160"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i-ET" altLang="ti-ET" sz="2400" b="0" i="0" u="none" strike="noStrike" kern="1200" cap="none" spc="0" normalizeH="0" baseline="0" noProof="0">
                <a:ln>
                  <a:noFill/>
                </a:ln>
                <a:solidFill>
                  <a:srgbClr val="FFFFFF"/>
                </a:solidFill>
                <a:effectLst/>
                <a:uLnTx/>
                <a:uFillTx/>
                <a:ea typeface="+mn-ea"/>
                <a:cs typeface="+mn-cs"/>
              </a:endParaRPr>
            </a:p>
          </p:txBody>
        </p:sp>
        <p:sp>
          <p:nvSpPr>
            <p:cNvPr id="26687" name="Rectangle 63">
              <a:extLst>
                <a:ext uri="{FF2B5EF4-FFF2-40B4-BE49-F238E27FC236}">
                  <a16:creationId xmlns:a16="http://schemas.microsoft.com/office/drawing/2014/main" id="{B9476822-3410-40DF-852D-1FEDE812B32E}"/>
                </a:ext>
              </a:extLst>
            </p:cNvPr>
            <p:cNvSpPr>
              <a:spLocks noChangeArrowheads="1"/>
            </p:cNvSpPr>
            <p:nvPr/>
          </p:nvSpPr>
          <p:spPr bwMode="auto">
            <a:xfrm>
              <a:off x="2352"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88" name="Rectangle 64">
              <a:extLst>
                <a:ext uri="{FF2B5EF4-FFF2-40B4-BE49-F238E27FC236}">
                  <a16:creationId xmlns:a16="http://schemas.microsoft.com/office/drawing/2014/main" id="{09F53222-7C5E-4687-BAF5-73A78E458807}"/>
                </a:ext>
              </a:extLst>
            </p:cNvPr>
            <p:cNvSpPr>
              <a:spLocks noChangeArrowheads="1"/>
            </p:cNvSpPr>
            <p:nvPr/>
          </p:nvSpPr>
          <p:spPr bwMode="auto">
            <a:xfrm>
              <a:off x="2544"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89" name="Rectangle 65">
              <a:extLst>
                <a:ext uri="{FF2B5EF4-FFF2-40B4-BE49-F238E27FC236}">
                  <a16:creationId xmlns:a16="http://schemas.microsoft.com/office/drawing/2014/main" id="{7A9170F5-B428-4477-983B-1B5A999FFDC4}"/>
                </a:ext>
              </a:extLst>
            </p:cNvPr>
            <p:cNvSpPr>
              <a:spLocks noChangeArrowheads="1"/>
            </p:cNvSpPr>
            <p:nvPr/>
          </p:nvSpPr>
          <p:spPr bwMode="auto">
            <a:xfrm>
              <a:off x="2736"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90" name="Rectangle 66">
              <a:extLst>
                <a:ext uri="{FF2B5EF4-FFF2-40B4-BE49-F238E27FC236}">
                  <a16:creationId xmlns:a16="http://schemas.microsoft.com/office/drawing/2014/main" id="{EC6DC986-FB64-40EA-8BD7-79E2FFB5DE13}"/>
                </a:ext>
              </a:extLst>
            </p:cNvPr>
            <p:cNvSpPr>
              <a:spLocks noChangeArrowheads="1"/>
            </p:cNvSpPr>
            <p:nvPr/>
          </p:nvSpPr>
          <p:spPr bwMode="auto">
            <a:xfrm>
              <a:off x="2928"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91" name="Rectangle 67">
              <a:extLst>
                <a:ext uri="{FF2B5EF4-FFF2-40B4-BE49-F238E27FC236}">
                  <a16:creationId xmlns:a16="http://schemas.microsoft.com/office/drawing/2014/main" id="{06B579D5-5847-439C-BA4C-85CCDD7C9F0D}"/>
                </a:ext>
              </a:extLst>
            </p:cNvPr>
            <p:cNvSpPr>
              <a:spLocks noChangeArrowheads="1"/>
            </p:cNvSpPr>
            <p:nvPr/>
          </p:nvSpPr>
          <p:spPr bwMode="auto">
            <a:xfrm>
              <a:off x="3120"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92" name="Rectangle 68">
              <a:extLst>
                <a:ext uri="{FF2B5EF4-FFF2-40B4-BE49-F238E27FC236}">
                  <a16:creationId xmlns:a16="http://schemas.microsoft.com/office/drawing/2014/main" id="{54A58426-3A00-44CF-A2E2-187513FA4EB0}"/>
                </a:ext>
              </a:extLst>
            </p:cNvPr>
            <p:cNvSpPr>
              <a:spLocks noChangeArrowheads="1"/>
            </p:cNvSpPr>
            <p:nvPr/>
          </p:nvSpPr>
          <p:spPr bwMode="auto">
            <a:xfrm>
              <a:off x="3312"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93" name="Rectangle 69">
              <a:extLst>
                <a:ext uri="{FF2B5EF4-FFF2-40B4-BE49-F238E27FC236}">
                  <a16:creationId xmlns:a16="http://schemas.microsoft.com/office/drawing/2014/main" id="{40C76B37-152F-4996-A692-82B42C0F57AE}"/>
                </a:ext>
              </a:extLst>
            </p:cNvPr>
            <p:cNvSpPr>
              <a:spLocks noChangeArrowheads="1"/>
            </p:cNvSpPr>
            <p:nvPr/>
          </p:nvSpPr>
          <p:spPr bwMode="auto">
            <a:xfrm>
              <a:off x="3504"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94" name="Rectangle 70">
              <a:extLst>
                <a:ext uri="{FF2B5EF4-FFF2-40B4-BE49-F238E27FC236}">
                  <a16:creationId xmlns:a16="http://schemas.microsoft.com/office/drawing/2014/main" id="{30ED9CF1-8D44-49F1-88E2-B662338BB07D}"/>
                </a:ext>
              </a:extLst>
            </p:cNvPr>
            <p:cNvSpPr>
              <a:spLocks noChangeArrowheads="1"/>
            </p:cNvSpPr>
            <p:nvPr/>
          </p:nvSpPr>
          <p:spPr bwMode="auto">
            <a:xfrm>
              <a:off x="3696"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95" name="Rectangle 71">
              <a:extLst>
                <a:ext uri="{FF2B5EF4-FFF2-40B4-BE49-F238E27FC236}">
                  <a16:creationId xmlns:a16="http://schemas.microsoft.com/office/drawing/2014/main" id="{4C6075CD-280E-4BF2-9378-D9684F22F7FC}"/>
                </a:ext>
              </a:extLst>
            </p:cNvPr>
            <p:cNvSpPr>
              <a:spLocks noChangeArrowheads="1"/>
            </p:cNvSpPr>
            <p:nvPr/>
          </p:nvSpPr>
          <p:spPr bwMode="auto">
            <a:xfrm>
              <a:off x="3888"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96" name="Rectangle 72">
              <a:extLst>
                <a:ext uri="{FF2B5EF4-FFF2-40B4-BE49-F238E27FC236}">
                  <a16:creationId xmlns:a16="http://schemas.microsoft.com/office/drawing/2014/main" id="{BCE8D524-2E05-428F-A15D-D27CAFD5C0C0}"/>
                </a:ext>
              </a:extLst>
            </p:cNvPr>
            <p:cNvSpPr>
              <a:spLocks noChangeArrowheads="1"/>
            </p:cNvSpPr>
            <p:nvPr/>
          </p:nvSpPr>
          <p:spPr bwMode="auto">
            <a:xfrm>
              <a:off x="4080"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97" name="Rectangle 73">
              <a:extLst>
                <a:ext uri="{FF2B5EF4-FFF2-40B4-BE49-F238E27FC236}">
                  <a16:creationId xmlns:a16="http://schemas.microsoft.com/office/drawing/2014/main" id="{B839B9F8-F1EB-4E30-B761-F2751B83B6B6}"/>
                </a:ext>
              </a:extLst>
            </p:cNvPr>
            <p:cNvSpPr>
              <a:spLocks noChangeArrowheads="1"/>
            </p:cNvSpPr>
            <p:nvPr/>
          </p:nvSpPr>
          <p:spPr bwMode="auto">
            <a:xfrm>
              <a:off x="4272"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98" name="Rectangle 74">
              <a:extLst>
                <a:ext uri="{FF2B5EF4-FFF2-40B4-BE49-F238E27FC236}">
                  <a16:creationId xmlns:a16="http://schemas.microsoft.com/office/drawing/2014/main" id="{863783A6-9F38-4F35-8514-0DADDB2D95EE}"/>
                </a:ext>
              </a:extLst>
            </p:cNvPr>
            <p:cNvSpPr>
              <a:spLocks noChangeArrowheads="1"/>
            </p:cNvSpPr>
            <p:nvPr/>
          </p:nvSpPr>
          <p:spPr bwMode="auto">
            <a:xfrm>
              <a:off x="4464"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99" name="Rectangle 75">
              <a:extLst>
                <a:ext uri="{FF2B5EF4-FFF2-40B4-BE49-F238E27FC236}">
                  <a16:creationId xmlns:a16="http://schemas.microsoft.com/office/drawing/2014/main" id="{A856E430-48FE-47C3-9785-53A773B667E8}"/>
                </a:ext>
              </a:extLst>
            </p:cNvPr>
            <p:cNvSpPr>
              <a:spLocks noChangeArrowheads="1"/>
            </p:cNvSpPr>
            <p:nvPr/>
          </p:nvSpPr>
          <p:spPr bwMode="auto">
            <a:xfrm>
              <a:off x="4656"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00" name="Rectangle 76">
              <a:extLst>
                <a:ext uri="{FF2B5EF4-FFF2-40B4-BE49-F238E27FC236}">
                  <a16:creationId xmlns:a16="http://schemas.microsoft.com/office/drawing/2014/main" id="{C435BCCA-0A1E-4D02-B982-898752B0C693}"/>
                </a:ext>
              </a:extLst>
            </p:cNvPr>
            <p:cNvSpPr>
              <a:spLocks noChangeArrowheads="1"/>
            </p:cNvSpPr>
            <p:nvPr/>
          </p:nvSpPr>
          <p:spPr bwMode="auto">
            <a:xfrm>
              <a:off x="4848"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01" name="Rectangle 77">
              <a:extLst>
                <a:ext uri="{FF2B5EF4-FFF2-40B4-BE49-F238E27FC236}">
                  <a16:creationId xmlns:a16="http://schemas.microsoft.com/office/drawing/2014/main" id="{88130C62-853D-4903-97AD-E6D7DDB8676B}"/>
                </a:ext>
              </a:extLst>
            </p:cNvPr>
            <p:cNvSpPr>
              <a:spLocks noChangeArrowheads="1"/>
            </p:cNvSpPr>
            <p:nvPr/>
          </p:nvSpPr>
          <p:spPr bwMode="auto">
            <a:xfrm>
              <a:off x="5040"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grpSp>
      <p:grpSp>
        <p:nvGrpSpPr>
          <p:cNvPr id="26800" name="Group 176">
            <a:extLst>
              <a:ext uri="{FF2B5EF4-FFF2-40B4-BE49-F238E27FC236}">
                <a16:creationId xmlns:a16="http://schemas.microsoft.com/office/drawing/2014/main" id="{63E9E06C-832A-4A29-8B2B-A42C6BBAE320}"/>
              </a:ext>
            </a:extLst>
          </p:cNvPr>
          <p:cNvGrpSpPr>
            <a:grpSpLocks/>
          </p:cNvGrpSpPr>
          <p:nvPr/>
        </p:nvGrpSpPr>
        <p:grpSpPr bwMode="auto">
          <a:xfrm>
            <a:off x="2286000" y="3886200"/>
            <a:ext cx="7543800" cy="304800"/>
            <a:chOff x="480" y="2736"/>
            <a:chExt cx="4752" cy="192"/>
          </a:xfrm>
        </p:grpSpPr>
        <p:sp>
          <p:nvSpPr>
            <p:cNvPr id="26725" name="Rectangle 101">
              <a:extLst>
                <a:ext uri="{FF2B5EF4-FFF2-40B4-BE49-F238E27FC236}">
                  <a16:creationId xmlns:a16="http://schemas.microsoft.com/office/drawing/2014/main" id="{3B622F91-99BA-487C-9618-C42DED544183}"/>
                </a:ext>
              </a:extLst>
            </p:cNvPr>
            <p:cNvSpPr>
              <a:spLocks noChangeArrowheads="1"/>
            </p:cNvSpPr>
            <p:nvPr/>
          </p:nvSpPr>
          <p:spPr bwMode="auto">
            <a:xfrm>
              <a:off x="480"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26" name="Rectangle 102">
              <a:extLst>
                <a:ext uri="{FF2B5EF4-FFF2-40B4-BE49-F238E27FC236}">
                  <a16:creationId xmlns:a16="http://schemas.microsoft.com/office/drawing/2014/main" id="{9CFB1D37-FCF0-4566-84F2-AAB3872DDBC2}"/>
                </a:ext>
              </a:extLst>
            </p:cNvPr>
            <p:cNvSpPr>
              <a:spLocks noChangeArrowheads="1"/>
            </p:cNvSpPr>
            <p:nvPr/>
          </p:nvSpPr>
          <p:spPr bwMode="auto">
            <a:xfrm>
              <a:off x="720"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27" name="Rectangle 103">
              <a:extLst>
                <a:ext uri="{FF2B5EF4-FFF2-40B4-BE49-F238E27FC236}">
                  <a16:creationId xmlns:a16="http://schemas.microsoft.com/office/drawing/2014/main" id="{8E660087-0537-4C94-8295-52D93EF69117}"/>
                </a:ext>
              </a:extLst>
            </p:cNvPr>
            <p:cNvSpPr>
              <a:spLocks noChangeArrowheads="1"/>
            </p:cNvSpPr>
            <p:nvPr/>
          </p:nvSpPr>
          <p:spPr bwMode="auto">
            <a:xfrm>
              <a:off x="960"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28" name="Rectangle 104">
              <a:extLst>
                <a:ext uri="{FF2B5EF4-FFF2-40B4-BE49-F238E27FC236}">
                  <a16:creationId xmlns:a16="http://schemas.microsoft.com/office/drawing/2014/main" id="{9A859177-73B4-448B-BBD6-3BAF77BBB2CD}"/>
                </a:ext>
              </a:extLst>
            </p:cNvPr>
            <p:cNvSpPr>
              <a:spLocks noChangeArrowheads="1"/>
            </p:cNvSpPr>
            <p:nvPr/>
          </p:nvSpPr>
          <p:spPr bwMode="auto">
            <a:xfrm>
              <a:off x="1200"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29" name="Rectangle 105">
              <a:extLst>
                <a:ext uri="{FF2B5EF4-FFF2-40B4-BE49-F238E27FC236}">
                  <a16:creationId xmlns:a16="http://schemas.microsoft.com/office/drawing/2014/main" id="{A5DD482C-C3DA-48F4-993D-7D44F553A8DF}"/>
                </a:ext>
              </a:extLst>
            </p:cNvPr>
            <p:cNvSpPr>
              <a:spLocks noChangeArrowheads="1"/>
            </p:cNvSpPr>
            <p:nvPr/>
          </p:nvSpPr>
          <p:spPr bwMode="auto">
            <a:xfrm>
              <a:off x="1392"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30" name="Rectangle 106">
              <a:extLst>
                <a:ext uri="{FF2B5EF4-FFF2-40B4-BE49-F238E27FC236}">
                  <a16:creationId xmlns:a16="http://schemas.microsoft.com/office/drawing/2014/main" id="{0B4EA128-AFC8-4BA8-9771-300ED974F9C3}"/>
                </a:ext>
              </a:extLst>
            </p:cNvPr>
            <p:cNvSpPr>
              <a:spLocks noChangeArrowheads="1"/>
            </p:cNvSpPr>
            <p:nvPr/>
          </p:nvSpPr>
          <p:spPr bwMode="auto">
            <a:xfrm>
              <a:off x="1584"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31" name="Rectangle 107">
              <a:extLst>
                <a:ext uri="{FF2B5EF4-FFF2-40B4-BE49-F238E27FC236}">
                  <a16:creationId xmlns:a16="http://schemas.microsoft.com/office/drawing/2014/main" id="{21C3AE3C-1EC6-473D-9AA2-E681D84194A3}"/>
                </a:ext>
              </a:extLst>
            </p:cNvPr>
            <p:cNvSpPr>
              <a:spLocks noChangeArrowheads="1"/>
            </p:cNvSpPr>
            <p:nvPr/>
          </p:nvSpPr>
          <p:spPr bwMode="auto">
            <a:xfrm>
              <a:off x="1776"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32" name="Rectangle 108">
              <a:extLst>
                <a:ext uri="{FF2B5EF4-FFF2-40B4-BE49-F238E27FC236}">
                  <a16:creationId xmlns:a16="http://schemas.microsoft.com/office/drawing/2014/main" id="{B2594DE5-EAFA-4279-926D-B6F831FDF078}"/>
                </a:ext>
              </a:extLst>
            </p:cNvPr>
            <p:cNvSpPr>
              <a:spLocks noChangeArrowheads="1"/>
            </p:cNvSpPr>
            <p:nvPr/>
          </p:nvSpPr>
          <p:spPr bwMode="auto">
            <a:xfrm>
              <a:off x="1968"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33" name="Rectangle 109">
              <a:extLst>
                <a:ext uri="{FF2B5EF4-FFF2-40B4-BE49-F238E27FC236}">
                  <a16:creationId xmlns:a16="http://schemas.microsoft.com/office/drawing/2014/main" id="{753999FC-B8D5-4DA9-8A01-E0C03D77DCB5}"/>
                </a:ext>
              </a:extLst>
            </p:cNvPr>
            <p:cNvSpPr>
              <a:spLocks noChangeArrowheads="1"/>
            </p:cNvSpPr>
            <p:nvPr/>
          </p:nvSpPr>
          <p:spPr bwMode="auto">
            <a:xfrm>
              <a:off x="2160"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i-ET" altLang="ti-ET" sz="2400" b="0" i="0" u="none" strike="noStrike" kern="1200" cap="none" spc="0" normalizeH="0" baseline="0" noProof="0">
                <a:ln>
                  <a:noFill/>
                </a:ln>
                <a:solidFill>
                  <a:srgbClr val="FFFFFF"/>
                </a:solidFill>
                <a:effectLst/>
                <a:uLnTx/>
                <a:uFillTx/>
                <a:ea typeface="+mn-ea"/>
                <a:cs typeface="+mn-cs"/>
              </a:endParaRPr>
            </a:p>
          </p:txBody>
        </p:sp>
        <p:sp>
          <p:nvSpPr>
            <p:cNvPr id="26734" name="Rectangle 110">
              <a:extLst>
                <a:ext uri="{FF2B5EF4-FFF2-40B4-BE49-F238E27FC236}">
                  <a16:creationId xmlns:a16="http://schemas.microsoft.com/office/drawing/2014/main" id="{2D616960-F58C-4BA6-BFBB-18CD44F16BEF}"/>
                </a:ext>
              </a:extLst>
            </p:cNvPr>
            <p:cNvSpPr>
              <a:spLocks noChangeArrowheads="1"/>
            </p:cNvSpPr>
            <p:nvPr/>
          </p:nvSpPr>
          <p:spPr bwMode="auto">
            <a:xfrm>
              <a:off x="2352"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35" name="Rectangle 111">
              <a:extLst>
                <a:ext uri="{FF2B5EF4-FFF2-40B4-BE49-F238E27FC236}">
                  <a16:creationId xmlns:a16="http://schemas.microsoft.com/office/drawing/2014/main" id="{2B6FF451-6FC7-4EC6-A3D0-67F42617609B}"/>
                </a:ext>
              </a:extLst>
            </p:cNvPr>
            <p:cNvSpPr>
              <a:spLocks noChangeArrowheads="1"/>
            </p:cNvSpPr>
            <p:nvPr/>
          </p:nvSpPr>
          <p:spPr bwMode="auto">
            <a:xfrm>
              <a:off x="2544"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36" name="Rectangle 112">
              <a:extLst>
                <a:ext uri="{FF2B5EF4-FFF2-40B4-BE49-F238E27FC236}">
                  <a16:creationId xmlns:a16="http://schemas.microsoft.com/office/drawing/2014/main" id="{A0F53A67-DF13-47AB-A2AE-1EAD3D177100}"/>
                </a:ext>
              </a:extLst>
            </p:cNvPr>
            <p:cNvSpPr>
              <a:spLocks noChangeArrowheads="1"/>
            </p:cNvSpPr>
            <p:nvPr/>
          </p:nvSpPr>
          <p:spPr bwMode="auto">
            <a:xfrm>
              <a:off x="2736"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37" name="Rectangle 113">
              <a:extLst>
                <a:ext uri="{FF2B5EF4-FFF2-40B4-BE49-F238E27FC236}">
                  <a16:creationId xmlns:a16="http://schemas.microsoft.com/office/drawing/2014/main" id="{E56D5A38-A0ED-4E1A-B43E-0B41CBABDCE4}"/>
                </a:ext>
              </a:extLst>
            </p:cNvPr>
            <p:cNvSpPr>
              <a:spLocks noChangeArrowheads="1"/>
            </p:cNvSpPr>
            <p:nvPr/>
          </p:nvSpPr>
          <p:spPr bwMode="auto">
            <a:xfrm>
              <a:off x="2928"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38" name="Rectangle 114">
              <a:extLst>
                <a:ext uri="{FF2B5EF4-FFF2-40B4-BE49-F238E27FC236}">
                  <a16:creationId xmlns:a16="http://schemas.microsoft.com/office/drawing/2014/main" id="{28FA4BEF-FE3B-471B-BD0B-9B9C408DEB77}"/>
                </a:ext>
              </a:extLst>
            </p:cNvPr>
            <p:cNvSpPr>
              <a:spLocks noChangeArrowheads="1"/>
            </p:cNvSpPr>
            <p:nvPr/>
          </p:nvSpPr>
          <p:spPr bwMode="auto">
            <a:xfrm>
              <a:off x="3120"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39" name="Rectangle 115">
              <a:extLst>
                <a:ext uri="{FF2B5EF4-FFF2-40B4-BE49-F238E27FC236}">
                  <a16:creationId xmlns:a16="http://schemas.microsoft.com/office/drawing/2014/main" id="{057A078A-8929-4795-A629-4F401483FE6D}"/>
                </a:ext>
              </a:extLst>
            </p:cNvPr>
            <p:cNvSpPr>
              <a:spLocks noChangeArrowheads="1"/>
            </p:cNvSpPr>
            <p:nvPr/>
          </p:nvSpPr>
          <p:spPr bwMode="auto">
            <a:xfrm>
              <a:off x="3312"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40" name="Rectangle 116">
              <a:extLst>
                <a:ext uri="{FF2B5EF4-FFF2-40B4-BE49-F238E27FC236}">
                  <a16:creationId xmlns:a16="http://schemas.microsoft.com/office/drawing/2014/main" id="{1963A5B2-457B-48DB-8C8F-B8A6479B5CF7}"/>
                </a:ext>
              </a:extLst>
            </p:cNvPr>
            <p:cNvSpPr>
              <a:spLocks noChangeArrowheads="1"/>
            </p:cNvSpPr>
            <p:nvPr/>
          </p:nvSpPr>
          <p:spPr bwMode="auto">
            <a:xfrm>
              <a:off x="3504"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41" name="Rectangle 117">
              <a:extLst>
                <a:ext uri="{FF2B5EF4-FFF2-40B4-BE49-F238E27FC236}">
                  <a16:creationId xmlns:a16="http://schemas.microsoft.com/office/drawing/2014/main" id="{90311745-12E7-4C59-885D-9C1CAF52030B}"/>
                </a:ext>
              </a:extLst>
            </p:cNvPr>
            <p:cNvSpPr>
              <a:spLocks noChangeArrowheads="1"/>
            </p:cNvSpPr>
            <p:nvPr/>
          </p:nvSpPr>
          <p:spPr bwMode="auto">
            <a:xfrm>
              <a:off x="3696"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42" name="Rectangle 118">
              <a:extLst>
                <a:ext uri="{FF2B5EF4-FFF2-40B4-BE49-F238E27FC236}">
                  <a16:creationId xmlns:a16="http://schemas.microsoft.com/office/drawing/2014/main" id="{971B63F4-BEA3-41CF-B6D5-85F492F15E4C}"/>
                </a:ext>
              </a:extLst>
            </p:cNvPr>
            <p:cNvSpPr>
              <a:spLocks noChangeArrowheads="1"/>
            </p:cNvSpPr>
            <p:nvPr/>
          </p:nvSpPr>
          <p:spPr bwMode="auto">
            <a:xfrm>
              <a:off x="3888"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43" name="Rectangle 119">
              <a:extLst>
                <a:ext uri="{FF2B5EF4-FFF2-40B4-BE49-F238E27FC236}">
                  <a16:creationId xmlns:a16="http://schemas.microsoft.com/office/drawing/2014/main" id="{7E023B0C-6D1F-44DF-8E7C-22B7824F17CC}"/>
                </a:ext>
              </a:extLst>
            </p:cNvPr>
            <p:cNvSpPr>
              <a:spLocks noChangeArrowheads="1"/>
            </p:cNvSpPr>
            <p:nvPr/>
          </p:nvSpPr>
          <p:spPr bwMode="auto">
            <a:xfrm>
              <a:off x="4080"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44" name="Rectangle 120">
              <a:extLst>
                <a:ext uri="{FF2B5EF4-FFF2-40B4-BE49-F238E27FC236}">
                  <a16:creationId xmlns:a16="http://schemas.microsoft.com/office/drawing/2014/main" id="{A457666F-BD49-4B11-B331-62F49D295736}"/>
                </a:ext>
              </a:extLst>
            </p:cNvPr>
            <p:cNvSpPr>
              <a:spLocks noChangeArrowheads="1"/>
            </p:cNvSpPr>
            <p:nvPr/>
          </p:nvSpPr>
          <p:spPr bwMode="auto">
            <a:xfrm>
              <a:off x="4272"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45" name="Rectangle 121">
              <a:extLst>
                <a:ext uri="{FF2B5EF4-FFF2-40B4-BE49-F238E27FC236}">
                  <a16:creationId xmlns:a16="http://schemas.microsoft.com/office/drawing/2014/main" id="{E7978866-DEA9-4259-A1D8-C36FD61F9101}"/>
                </a:ext>
              </a:extLst>
            </p:cNvPr>
            <p:cNvSpPr>
              <a:spLocks noChangeArrowheads="1"/>
            </p:cNvSpPr>
            <p:nvPr/>
          </p:nvSpPr>
          <p:spPr bwMode="auto">
            <a:xfrm>
              <a:off x="4464"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46" name="Rectangle 122">
              <a:extLst>
                <a:ext uri="{FF2B5EF4-FFF2-40B4-BE49-F238E27FC236}">
                  <a16:creationId xmlns:a16="http://schemas.microsoft.com/office/drawing/2014/main" id="{AAECFC56-5338-452D-8024-42B764871349}"/>
                </a:ext>
              </a:extLst>
            </p:cNvPr>
            <p:cNvSpPr>
              <a:spLocks noChangeArrowheads="1"/>
            </p:cNvSpPr>
            <p:nvPr/>
          </p:nvSpPr>
          <p:spPr bwMode="auto">
            <a:xfrm>
              <a:off x="4656"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47" name="Rectangle 123">
              <a:extLst>
                <a:ext uri="{FF2B5EF4-FFF2-40B4-BE49-F238E27FC236}">
                  <a16:creationId xmlns:a16="http://schemas.microsoft.com/office/drawing/2014/main" id="{D3F82C75-5C4F-4258-B544-098C7008B95E}"/>
                </a:ext>
              </a:extLst>
            </p:cNvPr>
            <p:cNvSpPr>
              <a:spLocks noChangeArrowheads="1"/>
            </p:cNvSpPr>
            <p:nvPr/>
          </p:nvSpPr>
          <p:spPr bwMode="auto">
            <a:xfrm>
              <a:off x="4848"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48" name="Rectangle 124">
              <a:extLst>
                <a:ext uri="{FF2B5EF4-FFF2-40B4-BE49-F238E27FC236}">
                  <a16:creationId xmlns:a16="http://schemas.microsoft.com/office/drawing/2014/main" id="{09B7E77E-821E-4610-8700-D34681D35843}"/>
                </a:ext>
              </a:extLst>
            </p:cNvPr>
            <p:cNvSpPr>
              <a:spLocks noChangeArrowheads="1"/>
            </p:cNvSpPr>
            <p:nvPr/>
          </p:nvSpPr>
          <p:spPr bwMode="auto">
            <a:xfrm>
              <a:off x="5040"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grpSp>
      <p:grpSp>
        <p:nvGrpSpPr>
          <p:cNvPr id="26876" name="Group 252">
            <a:extLst>
              <a:ext uri="{FF2B5EF4-FFF2-40B4-BE49-F238E27FC236}">
                <a16:creationId xmlns:a16="http://schemas.microsoft.com/office/drawing/2014/main" id="{026E3A0C-AD36-4B06-AAE7-EF0B376E3949}"/>
              </a:ext>
            </a:extLst>
          </p:cNvPr>
          <p:cNvGrpSpPr>
            <a:grpSpLocks/>
          </p:cNvGrpSpPr>
          <p:nvPr/>
        </p:nvGrpSpPr>
        <p:grpSpPr bwMode="auto">
          <a:xfrm>
            <a:off x="2286000" y="4572000"/>
            <a:ext cx="7620000" cy="304800"/>
            <a:chOff x="480" y="3216"/>
            <a:chExt cx="4800" cy="192"/>
          </a:xfrm>
        </p:grpSpPr>
        <p:sp>
          <p:nvSpPr>
            <p:cNvPr id="26804" name="Rectangle 180">
              <a:extLst>
                <a:ext uri="{FF2B5EF4-FFF2-40B4-BE49-F238E27FC236}">
                  <a16:creationId xmlns:a16="http://schemas.microsoft.com/office/drawing/2014/main" id="{A4D97BB2-AFA1-4B19-B3A2-0B7BF9E5C36F}"/>
                </a:ext>
              </a:extLst>
            </p:cNvPr>
            <p:cNvSpPr>
              <a:spLocks noChangeArrowheads="1"/>
            </p:cNvSpPr>
            <p:nvPr/>
          </p:nvSpPr>
          <p:spPr bwMode="auto">
            <a:xfrm>
              <a:off x="480"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05" name="Rectangle 181">
              <a:extLst>
                <a:ext uri="{FF2B5EF4-FFF2-40B4-BE49-F238E27FC236}">
                  <a16:creationId xmlns:a16="http://schemas.microsoft.com/office/drawing/2014/main" id="{CD3A4B91-031B-4C90-9692-22E3570F300D}"/>
                </a:ext>
              </a:extLst>
            </p:cNvPr>
            <p:cNvSpPr>
              <a:spLocks noChangeArrowheads="1"/>
            </p:cNvSpPr>
            <p:nvPr/>
          </p:nvSpPr>
          <p:spPr bwMode="auto">
            <a:xfrm>
              <a:off x="720"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06" name="Rectangle 182">
              <a:extLst>
                <a:ext uri="{FF2B5EF4-FFF2-40B4-BE49-F238E27FC236}">
                  <a16:creationId xmlns:a16="http://schemas.microsoft.com/office/drawing/2014/main" id="{9CA0C928-42A4-4519-9694-9255ACD60C9B}"/>
                </a:ext>
              </a:extLst>
            </p:cNvPr>
            <p:cNvSpPr>
              <a:spLocks noChangeArrowheads="1"/>
            </p:cNvSpPr>
            <p:nvPr/>
          </p:nvSpPr>
          <p:spPr bwMode="auto">
            <a:xfrm>
              <a:off x="960"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07" name="Rectangle 183">
              <a:extLst>
                <a:ext uri="{FF2B5EF4-FFF2-40B4-BE49-F238E27FC236}">
                  <a16:creationId xmlns:a16="http://schemas.microsoft.com/office/drawing/2014/main" id="{321CF726-760F-4609-B128-CAA81646887B}"/>
                </a:ext>
              </a:extLst>
            </p:cNvPr>
            <p:cNvSpPr>
              <a:spLocks noChangeArrowheads="1"/>
            </p:cNvSpPr>
            <p:nvPr/>
          </p:nvSpPr>
          <p:spPr bwMode="auto">
            <a:xfrm>
              <a:off x="1200"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08" name="Rectangle 184">
              <a:extLst>
                <a:ext uri="{FF2B5EF4-FFF2-40B4-BE49-F238E27FC236}">
                  <a16:creationId xmlns:a16="http://schemas.microsoft.com/office/drawing/2014/main" id="{15A60862-B6BF-4AFC-B7D3-8C162FFCFA7E}"/>
                </a:ext>
              </a:extLst>
            </p:cNvPr>
            <p:cNvSpPr>
              <a:spLocks noChangeArrowheads="1"/>
            </p:cNvSpPr>
            <p:nvPr/>
          </p:nvSpPr>
          <p:spPr bwMode="auto">
            <a:xfrm>
              <a:off x="1392"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09" name="Rectangle 185">
              <a:extLst>
                <a:ext uri="{FF2B5EF4-FFF2-40B4-BE49-F238E27FC236}">
                  <a16:creationId xmlns:a16="http://schemas.microsoft.com/office/drawing/2014/main" id="{A4558FD3-7A01-4FB7-A6ED-F234360C58F0}"/>
                </a:ext>
              </a:extLst>
            </p:cNvPr>
            <p:cNvSpPr>
              <a:spLocks noChangeArrowheads="1"/>
            </p:cNvSpPr>
            <p:nvPr/>
          </p:nvSpPr>
          <p:spPr bwMode="auto">
            <a:xfrm>
              <a:off x="1584"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10" name="Rectangle 186">
              <a:extLst>
                <a:ext uri="{FF2B5EF4-FFF2-40B4-BE49-F238E27FC236}">
                  <a16:creationId xmlns:a16="http://schemas.microsoft.com/office/drawing/2014/main" id="{2C2DDD01-F85D-4742-84A6-80934BD34274}"/>
                </a:ext>
              </a:extLst>
            </p:cNvPr>
            <p:cNvSpPr>
              <a:spLocks noChangeArrowheads="1"/>
            </p:cNvSpPr>
            <p:nvPr/>
          </p:nvSpPr>
          <p:spPr bwMode="auto">
            <a:xfrm>
              <a:off x="1776"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11" name="Rectangle 187">
              <a:extLst>
                <a:ext uri="{FF2B5EF4-FFF2-40B4-BE49-F238E27FC236}">
                  <a16:creationId xmlns:a16="http://schemas.microsoft.com/office/drawing/2014/main" id="{3D0DDD25-412A-4AC7-A024-059B05EEF60A}"/>
                </a:ext>
              </a:extLst>
            </p:cNvPr>
            <p:cNvSpPr>
              <a:spLocks noChangeArrowheads="1"/>
            </p:cNvSpPr>
            <p:nvPr/>
          </p:nvSpPr>
          <p:spPr bwMode="auto">
            <a:xfrm>
              <a:off x="1968"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12" name="Rectangle 188">
              <a:extLst>
                <a:ext uri="{FF2B5EF4-FFF2-40B4-BE49-F238E27FC236}">
                  <a16:creationId xmlns:a16="http://schemas.microsoft.com/office/drawing/2014/main" id="{AD459016-9EBE-4D90-9F29-D1705F502E2A}"/>
                </a:ext>
              </a:extLst>
            </p:cNvPr>
            <p:cNvSpPr>
              <a:spLocks noChangeArrowheads="1"/>
            </p:cNvSpPr>
            <p:nvPr/>
          </p:nvSpPr>
          <p:spPr bwMode="auto">
            <a:xfrm>
              <a:off x="2160"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i-ET" altLang="ti-ET" sz="2400" b="0" i="0" u="none" strike="noStrike" kern="1200" cap="none" spc="0" normalizeH="0" baseline="0" noProof="0">
                <a:ln>
                  <a:noFill/>
                </a:ln>
                <a:solidFill>
                  <a:srgbClr val="FFFFFF"/>
                </a:solidFill>
                <a:effectLst/>
                <a:uLnTx/>
                <a:uFillTx/>
                <a:ea typeface="+mn-ea"/>
                <a:cs typeface="+mn-cs"/>
              </a:endParaRPr>
            </a:p>
          </p:txBody>
        </p:sp>
        <p:sp>
          <p:nvSpPr>
            <p:cNvPr id="26813" name="Rectangle 189">
              <a:extLst>
                <a:ext uri="{FF2B5EF4-FFF2-40B4-BE49-F238E27FC236}">
                  <a16:creationId xmlns:a16="http://schemas.microsoft.com/office/drawing/2014/main" id="{F279829B-D6B7-47D8-AFB6-06D541331EA5}"/>
                </a:ext>
              </a:extLst>
            </p:cNvPr>
            <p:cNvSpPr>
              <a:spLocks noChangeArrowheads="1"/>
            </p:cNvSpPr>
            <p:nvPr/>
          </p:nvSpPr>
          <p:spPr bwMode="auto">
            <a:xfrm>
              <a:off x="2352"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14" name="Rectangle 190">
              <a:extLst>
                <a:ext uri="{FF2B5EF4-FFF2-40B4-BE49-F238E27FC236}">
                  <a16:creationId xmlns:a16="http://schemas.microsoft.com/office/drawing/2014/main" id="{EE3B6D6F-8E02-4347-9648-8F94373045FE}"/>
                </a:ext>
              </a:extLst>
            </p:cNvPr>
            <p:cNvSpPr>
              <a:spLocks noChangeArrowheads="1"/>
            </p:cNvSpPr>
            <p:nvPr/>
          </p:nvSpPr>
          <p:spPr bwMode="auto">
            <a:xfrm>
              <a:off x="2544"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15" name="Rectangle 191">
              <a:extLst>
                <a:ext uri="{FF2B5EF4-FFF2-40B4-BE49-F238E27FC236}">
                  <a16:creationId xmlns:a16="http://schemas.microsoft.com/office/drawing/2014/main" id="{04B6FB54-D9A6-4C9C-94F6-45644AF3D462}"/>
                </a:ext>
              </a:extLst>
            </p:cNvPr>
            <p:cNvSpPr>
              <a:spLocks noChangeArrowheads="1"/>
            </p:cNvSpPr>
            <p:nvPr/>
          </p:nvSpPr>
          <p:spPr bwMode="auto">
            <a:xfrm>
              <a:off x="2736"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16" name="Rectangle 192">
              <a:extLst>
                <a:ext uri="{FF2B5EF4-FFF2-40B4-BE49-F238E27FC236}">
                  <a16:creationId xmlns:a16="http://schemas.microsoft.com/office/drawing/2014/main" id="{8B0C3680-AACD-4CF1-9E47-AAEFE80C07A8}"/>
                </a:ext>
              </a:extLst>
            </p:cNvPr>
            <p:cNvSpPr>
              <a:spLocks noChangeArrowheads="1"/>
            </p:cNvSpPr>
            <p:nvPr/>
          </p:nvSpPr>
          <p:spPr bwMode="auto">
            <a:xfrm>
              <a:off x="2928"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17" name="Rectangle 193">
              <a:extLst>
                <a:ext uri="{FF2B5EF4-FFF2-40B4-BE49-F238E27FC236}">
                  <a16:creationId xmlns:a16="http://schemas.microsoft.com/office/drawing/2014/main" id="{0CD68D25-6BBB-4881-9263-9985E4467F3C}"/>
                </a:ext>
              </a:extLst>
            </p:cNvPr>
            <p:cNvSpPr>
              <a:spLocks noChangeArrowheads="1"/>
            </p:cNvSpPr>
            <p:nvPr/>
          </p:nvSpPr>
          <p:spPr bwMode="auto">
            <a:xfrm>
              <a:off x="3120"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18" name="Rectangle 194">
              <a:extLst>
                <a:ext uri="{FF2B5EF4-FFF2-40B4-BE49-F238E27FC236}">
                  <a16:creationId xmlns:a16="http://schemas.microsoft.com/office/drawing/2014/main" id="{7EE12700-EBEA-4C42-AC73-60D35A0E5777}"/>
                </a:ext>
              </a:extLst>
            </p:cNvPr>
            <p:cNvSpPr>
              <a:spLocks noChangeArrowheads="1"/>
            </p:cNvSpPr>
            <p:nvPr/>
          </p:nvSpPr>
          <p:spPr bwMode="auto">
            <a:xfrm>
              <a:off x="3312"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19" name="Rectangle 195">
              <a:extLst>
                <a:ext uri="{FF2B5EF4-FFF2-40B4-BE49-F238E27FC236}">
                  <a16:creationId xmlns:a16="http://schemas.microsoft.com/office/drawing/2014/main" id="{B7297B43-243B-442E-8FCF-6CB8CDF29B44}"/>
                </a:ext>
              </a:extLst>
            </p:cNvPr>
            <p:cNvSpPr>
              <a:spLocks noChangeArrowheads="1"/>
            </p:cNvSpPr>
            <p:nvPr/>
          </p:nvSpPr>
          <p:spPr bwMode="auto">
            <a:xfrm>
              <a:off x="3504"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20" name="Rectangle 196">
              <a:extLst>
                <a:ext uri="{FF2B5EF4-FFF2-40B4-BE49-F238E27FC236}">
                  <a16:creationId xmlns:a16="http://schemas.microsoft.com/office/drawing/2014/main" id="{82A0BA4E-91A0-4235-8327-B6D1D42A36E4}"/>
                </a:ext>
              </a:extLst>
            </p:cNvPr>
            <p:cNvSpPr>
              <a:spLocks noChangeArrowheads="1"/>
            </p:cNvSpPr>
            <p:nvPr/>
          </p:nvSpPr>
          <p:spPr bwMode="auto">
            <a:xfrm>
              <a:off x="3696"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21" name="Rectangle 197">
              <a:extLst>
                <a:ext uri="{FF2B5EF4-FFF2-40B4-BE49-F238E27FC236}">
                  <a16:creationId xmlns:a16="http://schemas.microsoft.com/office/drawing/2014/main" id="{16C571B5-A3B2-44DE-887D-CE444CA8A3D0}"/>
                </a:ext>
              </a:extLst>
            </p:cNvPr>
            <p:cNvSpPr>
              <a:spLocks noChangeArrowheads="1"/>
            </p:cNvSpPr>
            <p:nvPr/>
          </p:nvSpPr>
          <p:spPr bwMode="auto">
            <a:xfrm>
              <a:off x="3888"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22" name="Rectangle 198">
              <a:extLst>
                <a:ext uri="{FF2B5EF4-FFF2-40B4-BE49-F238E27FC236}">
                  <a16:creationId xmlns:a16="http://schemas.microsoft.com/office/drawing/2014/main" id="{AFDE3347-B379-4BF8-BD01-5331FFE6DEDF}"/>
                </a:ext>
              </a:extLst>
            </p:cNvPr>
            <p:cNvSpPr>
              <a:spLocks noChangeArrowheads="1"/>
            </p:cNvSpPr>
            <p:nvPr/>
          </p:nvSpPr>
          <p:spPr bwMode="auto">
            <a:xfrm>
              <a:off x="4080"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23" name="Rectangle 199">
              <a:extLst>
                <a:ext uri="{FF2B5EF4-FFF2-40B4-BE49-F238E27FC236}">
                  <a16:creationId xmlns:a16="http://schemas.microsoft.com/office/drawing/2014/main" id="{3E77E5B5-1D36-4F33-A6F3-178445C0DC98}"/>
                </a:ext>
              </a:extLst>
            </p:cNvPr>
            <p:cNvSpPr>
              <a:spLocks noChangeArrowheads="1"/>
            </p:cNvSpPr>
            <p:nvPr/>
          </p:nvSpPr>
          <p:spPr bwMode="auto">
            <a:xfrm>
              <a:off x="4272"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24" name="Rectangle 200">
              <a:extLst>
                <a:ext uri="{FF2B5EF4-FFF2-40B4-BE49-F238E27FC236}">
                  <a16:creationId xmlns:a16="http://schemas.microsoft.com/office/drawing/2014/main" id="{920A46CC-2F29-40F2-A6C9-4DB98A411077}"/>
                </a:ext>
              </a:extLst>
            </p:cNvPr>
            <p:cNvSpPr>
              <a:spLocks noChangeArrowheads="1"/>
            </p:cNvSpPr>
            <p:nvPr/>
          </p:nvSpPr>
          <p:spPr bwMode="auto">
            <a:xfrm>
              <a:off x="4464"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25" name="Rectangle 201">
              <a:extLst>
                <a:ext uri="{FF2B5EF4-FFF2-40B4-BE49-F238E27FC236}">
                  <a16:creationId xmlns:a16="http://schemas.microsoft.com/office/drawing/2014/main" id="{EC1C5F58-4A92-4DE5-9564-2A128D90008D}"/>
                </a:ext>
              </a:extLst>
            </p:cNvPr>
            <p:cNvSpPr>
              <a:spLocks noChangeArrowheads="1"/>
            </p:cNvSpPr>
            <p:nvPr/>
          </p:nvSpPr>
          <p:spPr bwMode="auto">
            <a:xfrm>
              <a:off x="4656"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26" name="Rectangle 202">
              <a:extLst>
                <a:ext uri="{FF2B5EF4-FFF2-40B4-BE49-F238E27FC236}">
                  <a16:creationId xmlns:a16="http://schemas.microsoft.com/office/drawing/2014/main" id="{EB471C2F-5F85-4211-A7A6-8A4BC36B52B3}"/>
                </a:ext>
              </a:extLst>
            </p:cNvPr>
            <p:cNvSpPr>
              <a:spLocks noChangeArrowheads="1"/>
            </p:cNvSpPr>
            <p:nvPr/>
          </p:nvSpPr>
          <p:spPr bwMode="auto">
            <a:xfrm>
              <a:off x="4848"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27" name="Rectangle 203">
              <a:extLst>
                <a:ext uri="{FF2B5EF4-FFF2-40B4-BE49-F238E27FC236}">
                  <a16:creationId xmlns:a16="http://schemas.microsoft.com/office/drawing/2014/main" id="{0070FDD8-E9E1-413C-9937-3C044993DEC8}"/>
                </a:ext>
              </a:extLst>
            </p:cNvPr>
            <p:cNvSpPr>
              <a:spLocks noChangeArrowheads="1"/>
            </p:cNvSpPr>
            <p:nvPr/>
          </p:nvSpPr>
          <p:spPr bwMode="auto">
            <a:xfrm>
              <a:off x="5088"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grpSp>
      <p:grpSp>
        <p:nvGrpSpPr>
          <p:cNvPr id="26877" name="Group 253">
            <a:extLst>
              <a:ext uri="{FF2B5EF4-FFF2-40B4-BE49-F238E27FC236}">
                <a16:creationId xmlns:a16="http://schemas.microsoft.com/office/drawing/2014/main" id="{967CBA8E-9D02-4E75-B5CB-8CCF22E9F73C}"/>
              </a:ext>
            </a:extLst>
          </p:cNvPr>
          <p:cNvGrpSpPr>
            <a:grpSpLocks/>
          </p:cNvGrpSpPr>
          <p:nvPr/>
        </p:nvGrpSpPr>
        <p:grpSpPr bwMode="auto">
          <a:xfrm>
            <a:off x="2286000" y="5257800"/>
            <a:ext cx="7696200" cy="304800"/>
            <a:chOff x="480" y="3648"/>
            <a:chExt cx="4848" cy="192"/>
          </a:xfrm>
        </p:grpSpPr>
        <p:sp>
          <p:nvSpPr>
            <p:cNvPr id="26828" name="Rectangle 204">
              <a:extLst>
                <a:ext uri="{FF2B5EF4-FFF2-40B4-BE49-F238E27FC236}">
                  <a16:creationId xmlns:a16="http://schemas.microsoft.com/office/drawing/2014/main" id="{ACDFB606-DA76-4DA1-A131-295582E9ADFE}"/>
                </a:ext>
              </a:extLst>
            </p:cNvPr>
            <p:cNvSpPr>
              <a:spLocks noChangeArrowheads="1"/>
            </p:cNvSpPr>
            <p:nvPr/>
          </p:nvSpPr>
          <p:spPr bwMode="auto">
            <a:xfrm>
              <a:off x="480"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29" name="Rectangle 205">
              <a:extLst>
                <a:ext uri="{FF2B5EF4-FFF2-40B4-BE49-F238E27FC236}">
                  <a16:creationId xmlns:a16="http://schemas.microsoft.com/office/drawing/2014/main" id="{B0BB9CCC-0596-4DF6-81C3-CF1417FE8314}"/>
                </a:ext>
              </a:extLst>
            </p:cNvPr>
            <p:cNvSpPr>
              <a:spLocks noChangeArrowheads="1"/>
            </p:cNvSpPr>
            <p:nvPr/>
          </p:nvSpPr>
          <p:spPr bwMode="auto">
            <a:xfrm>
              <a:off x="720"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30" name="Rectangle 206">
              <a:extLst>
                <a:ext uri="{FF2B5EF4-FFF2-40B4-BE49-F238E27FC236}">
                  <a16:creationId xmlns:a16="http://schemas.microsoft.com/office/drawing/2014/main" id="{819FF47E-E037-49F0-A43B-D421F9F628D9}"/>
                </a:ext>
              </a:extLst>
            </p:cNvPr>
            <p:cNvSpPr>
              <a:spLocks noChangeArrowheads="1"/>
            </p:cNvSpPr>
            <p:nvPr/>
          </p:nvSpPr>
          <p:spPr bwMode="auto">
            <a:xfrm>
              <a:off x="960"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31" name="Rectangle 207">
              <a:extLst>
                <a:ext uri="{FF2B5EF4-FFF2-40B4-BE49-F238E27FC236}">
                  <a16:creationId xmlns:a16="http://schemas.microsoft.com/office/drawing/2014/main" id="{7B8DBEFE-A4C0-4DCE-848C-F5B4FAC7200F}"/>
                </a:ext>
              </a:extLst>
            </p:cNvPr>
            <p:cNvSpPr>
              <a:spLocks noChangeArrowheads="1"/>
            </p:cNvSpPr>
            <p:nvPr/>
          </p:nvSpPr>
          <p:spPr bwMode="auto">
            <a:xfrm>
              <a:off x="1200"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32" name="Rectangle 208">
              <a:extLst>
                <a:ext uri="{FF2B5EF4-FFF2-40B4-BE49-F238E27FC236}">
                  <a16:creationId xmlns:a16="http://schemas.microsoft.com/office/drawing/2014/main" id="{AF9B1193-8B0C-47B6-A121-0D9B64663DBB}"/>
                </a:ext>
              </a:extLst>
            </p:cNvPr>
            <p:cNvSpPr>
              <a:spLocks noChangeArrowheads="1"/>
            </p:cNvSpPr>
            <p:nvPr/>
          </p:nvSpPr>
          <p:spPr bwMode="auto">
            <a:xfrm>
              <a:off x="1392"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33" name="Rectangle 209">
              <a:extLst>
                <a:ext uri="{FF2B5EF4-FFF2-40B4-BE49-F238E27FC236}">
                  <a16:creationId xmlns:a16="http://schemas.microsoft.com/office/drawing/2014/main" id="{5D3EF6A4-9FED-4BD1-9675-D918A76BA653}"/>
                </a:ext>
              </a:extLst>
            </p:cNvPr>
            <p:cNvSpPr>
              <a:spLocks noChangeArrowheads="1"/>
            </p:cNvSpPr>
            <p:nvPr/>
          </p:nvSpPr>
          <p:spPr bwMode="auto">
            <a:xfrm>
              <a:off x="1584"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34" name="Rectangle 210">
              <a:extLst>
                <a:ext uri="{FF2B5EF4-FFF2-40B4-BE49-F238E27FC236}">
                  <a16:creationId xmlns:a16="http://schemas.microsoft.com/office/drawing/2014/main" id="{5B7FEF65-C3B1-41E7-9F59-CA4C41782974}"/>
                </a:ext>
              </a:extLst>
            </p:cNvPr>
            <p:cNvSpPr>
              <a:spLocks noChangeArrowheads="1"/>
            </p:cNvSpPr>
            <p:nvPr/>
          </p:nvSpPr>
          <p:spPr bwMode="auto">
            <a:xfrm>
              <a:off x="1776"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35" name="Rectangle 211">
              <a:extLst>
                <a:ext uri="{FF2B5EF4-FFF2-40B4-BE49-F238E27FC236}">
                  <a16:creationId xmlns:a16="http://schemas.microsoft.com/office/drawing/2014/main" id="{7762C7BF-478E-4589-8FE6-92050E23C587}"/>
                </a:ext>
              </a:extLst>
            </p:cNvPr>
            <p:cNvSpPr>
              <a:spLocks noChangeArrowheads="1"/>
            </p:cNvSpPr>
            <p:nvPr/>
          </p:nvSpPr>
          <p:spPr bwMode="auto">
            <a:xfrm>
              <a:off x="1968"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36" name="Rectangle 212">
              <a:extLst>
                <a:ext uri="{FF2B5EF4-FFF2-40B4-BE49-F238E27FC236}">
                  <a16:creationId xmlns:a16="http://schemas.microsoft.com/office/drawing/2014/main" id="{69DEE9A8-8BA2-4462-A3E6-54F2324762BC}"/>
                </a:ext>
              </a:extLst>
            </p:cNvPr>
            <p:cNvSpPr>
              <a:spLocks noChangeArrowheads="1"/>
            </p:cNvSpPr>
            <p:nvPr/>
          </p:nvSpPr>
          <p:spPr bwMode="auto">
            <a:xfrm>
              <a:off x="2160"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i-ET" altLang="ti-ET" sz="2400" b="0" i="0" u="none" strike="noStrike" kern="1200" cap="none" spc="0" normalizeH="0" baseline="0" noProof="0">
                <a:ln>
                  <a:noFill/>
                </a:ln>
                <a:solidFill>
                  <a:srgbClr val="FFFFFF"/>
                </a:solidFill>
                <a:effectLst/>
                <a:uLnTx/>
                <a:uFillTx/>
                <a:ea typeface="+mn-ea"/>
                <a:cs typeface="+mn-cs"/>
              </a:endParaRPr>
            </a:p>
          </p:txBody>
        </p:sp>
        <p:sp>
          <p:nvSpPr>
            <p:cNvPr id="26837" name="Rectangle 213">
              <a:extLst>
                <a:ext uri="{FF2B5EF4-FFF2-40B4-BE49-F238E27FC236}">
                  <a16:creationId xmlns:a16="http://schemas.microsoft.com/office/drawing/2014/main" id="{ADBC7952-CFF4-400E-8E41-044B7F4AD8A7}"/>
                </a:ext>
              </a:extLst>
            </p:cNvPr>
            <p:cNvSpPr>
              <a:spLocks noChangeArrowheads="1"/>
            </p:cNvSpPr>
            <p:nvPr/>
          </p:nvSpPr>
          <p:spPr bwMode="auto">
            <a:xfrm>
              <a:off x="2352"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38" name="Rectangle 214">
              <a:extLst>
                <a:ext uri="{FF2B5EF4-FFF2-40B4-BE49-F238E27FC236}">
                  <a16:creationId xmlns:a16="http://schemas.microsoft.com/office/drawing/2014/main" id="{1242ED3C-5900-43F1-88FA-328FD33DE725}"/>
                </a:ext>
              </a:extLst>
            </p:cNvPr>
            <p:cNvSpPr>
              <a:spLocks noChangeArrowheads="1"/>
            </p:cNvSpPr>
            <p:nvPr/>
          </p:nvSpPr>
          <p:spPr bwMode="auto">
            <a:xfrm>
              <a:off x="2544"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39" name="Rectangle 215">
              <a:extLst>
                <a:ext uri="{FF2B5EF4-FFF2-40B4-BE49-F238E27FC236}">
                  <a16:creationId xmlns:a16="http://schemas.microsoft.com/office/drawing/2014/main" id="{135DEF16-4730-42EE-92C8-58D04ECB3289}"/>
                </a:ext>
              </a:extLst>
            </p:cNvPr>
            <p:cNvSpPr>
              <a:spLocks noChangeArrowheads="1"/>
            </p:cNvSpPr>
            <p:nvPr/>
          </p:nvSpPr>
          <p:spPr bwMode="auto">
            <a:xfrm>
              <a:off x="2736"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40" name="Rectangle 216">
              <a:extLst>
                <a:ext uri="{FF2B5EF4-FFF2-40B4-BE49-F238E27FC236}">
                  <a16:creationId xmlns:a16="http://schemas.microsoft.com/office/drawing/2014/main" id="{324C3E37-9870-4982-9707-EC1FB57740EC}"/>
                </a:ext>
              </a:extLst>
            </p:cNvPr>
            <p:cNvSpPr>
              <a:spLocks noChangeArrowheads="1"/>
            </p:cNvSpPr>
            <p:nvPr/>
          </p:nvSpPr>
          <p:spPr bwMode="auto">
            <a:xfrm>
              <a:off x="2928"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41" name="Rectangle 217">
              <a:extLst>
                <a:ext uri="{FF2B5EF4-FFF2-40B4-BE49-F238E27FC236}">
                  <a16:creationId xmlns:a16="http://schemas.microsoft.com/office/drawing/2014/main" id="{D9F9B784-1E14-4670-9371-6C4CED298540}"/>
                </a:ext>
              </a:extLst>
            </p:cNvPr>
            <p:cNvSpPr>
              <a:spLocks noChangeArrowheads="1"/>
            </p:cNvSpPr>
            <p:nvPr/>
          </p:nvSpPr>
          <p:spPr bwMode="auto">
            <a:xfrm>
              <a:off x="3120"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42" name="Rectangle 218">
              <a:extLst>
                <a:ext uri="{FF2B5EF4-FFF2-40B4-BE49-F238E27FC236}">
                  <a16:creationId xmlns:a16="http://schemas.microsoft.com/office/drawing/2014/main" id="{2FEFDEFD-75A8-4F70-9EB2-6D046DF48DD4}"/>
                </a:ext>
              </a:extLst>
            </p:cNvPr>
            <p:cNvSpPr>
              <a:spLocks noChangeArrowheads="1"/>
            </p:cNvSpPr>
            <p:nvPr/>
          </p:nvSpPr>
          <p:spPr bwMode="auto">
            <a:xfrm>
              <a:off x="3312"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43" name="Rectangle 219">
              <a:extLst>
                <a:ext uri="{FF2B5EF4-FFF2-40B4-BE49-F238E27FC236}">
                  <a16:creationId xmlns:a16="http://schemas.microsoft.com/office/drawing/2014/main" id="{03C525E4-738B-4CA9-86E3-64174681A6C1}"/>
                </a:ext>
              </a:extLst>
            </p:cNvPr>
            <p:cNvSpPr>
              <a:spLocks noChangeArrowheads="1"/>
            </p:cNvSpPr>
            <p:nvPr/>
          </p:nvSpPr>
          <p:spPr bwMode="auto">
            <a:xfrm>
              <a:off x="3504"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44" name="Rectangle 220">
              <a:extLst>
                <a:ext uri="{FF2B5EF4-FFF2-40B4-BE49-F238E27FC236}">
                  <a16:creationId xmlns:a16="http://schemas.microsoft.com/office/drawing/2014/main" id="{DE865889-5AB2-4452-8AFF-D38873AA851C}"/>
                </a:ext>
              </a:extLst>
            </p:cNvPr>
            <p:cNvSpPr>
              <a:spLocks noChangeArrowheads="1"/>
            </p:cNvSpPr>
            <p:nvPr/>
          </p:nvSpPr>
          <p:spPr bwMode="auto">
            <a:xfrm>
              <a:off x="3696"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45" name="Rectangle 221">
              <a:extLst>
                <a:ext uri="{FF2B5EF4-FFF2-40B4-BE49-F238E27FC236}">
                  <a16:creationId xmlns:a16="http://schemas.microsoft.com/office/drawing/2014/main" id="{F5F924EF-BB4E-4E98-996B-DA28336BAF29}"/>
                </a:ext>
              </a:extLst>
            </p:cNvPr>
            <p:cNvSpPr>
              <a:spLocks noChangeArrowheads="1"/>
            </p:cNvSpPr>
            <p:nvPr/>
          </p:nvSpPr>
          <p:spPr bwMode="auto">
            <a:xfrm>
              <a:off x="3888"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46" name="Rectangle 222">
              <a:extLst>
                <a:ext uri="{FF2B5EF4-FFF2-40B4-BE49-F238E27FC236}">
                  <a16:creationId xmlns:a16="http://schemas.microsoft.com/office/drawing/2014/main" id="{D6376805-8652-4170-8CC3-D994EBFD8894}"/>
                </a:ext>
              </a:extLst>
            </p:cNvPr>
            <p:cNvSpPr>
              <a:spLocks noChangeArrowheads="1"/>
            </p:cNvSpPr>
            <p:nvPr/>
          </p:nvSpPr>
          <p:spPr bwMode="auto">
            <a:xfrm>
              <a:off x="4080"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47" name="Rectangle 223">
              <a:extLst>
                <a:ext uri="{FF2B5EF4-FFF2-40B4-BE49-F238E27FC236}">
                  <a16:creationId xmlns:a16="http://schemas.microsoft.com/office/drawing/2014/main" id="{B85C45B0-20BE-470D-B3BE-FEBD70282A3C}"/>
                </a:ext>
              </a:extLst>
            </p:cNvPr>
            <p:cNvSpPr>
              <a:spLocks noChangeArrowheads="1"/>
            </p:cNvSpPr>
            <p:nvPr/>
          </p:nvSpPr>
          <p:spPr bwMode="auto">
            <a:xfrm>
              <a:off x="4272"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48" name="Rectangle 224">
              <a:extLst>
                <a:ext uri="{FF2B5EF4-FFF2-40B4-BE49-F238E27FC236}">
                  <a16:creationId xmlns:a16="http://schemas.microsoft.com/office/drawing/2014/main" id="{AAE1C793-A22E-4ADD-9B0B-AB1EB9B4400B}"/>
                </a:ext>
              </a:extLst>
            </p:cNvPr>
            <p:cNvSpPr>
              <a:spLocks noChangeArrowheads="1"/>
            </p:cNvSpPr>
            <p:nvPr/>
          </p:nvSpPr>
          <p:spPr bwMode="auto">
            <a:xfrm>
              <a:off x="4464"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49" name="Rectangle 225">
              <a:extLst>
                <a:ext uri="{FF2B5EF4-FFF2-40B4-BE49-F238E27FC236}">
                  <a16:creationId xmlns:a16="http://schemas.microsoft.com/office/drawing/2014/main" id="{F974DE10-58B1-42BC-A1C5-4007D04D2699}"/>
                </a:ext>
              </a:extLst>
            </p:cNvPr>
            <p:cNvSpPr>
              <a:spLocks noChangeArrowheads="1"/>
            </p:cNvSpPr>
            <p:nvPr/>
          </p:nvSpPr>
          <p:spPr bwMode="auto">
            <a:xfrm>
              <a:off x="4656"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50" name="Rectangle 226">
              <a:extLst>
                <a:ext uri="{FF2B5EF4-FFF2-40B4-BE49-F238E27FC236}">
                  <a16:creationId xmlns:a16="http://schemas.microsoft.com/office/drawing/2014/main" id="{F1C3CAD5-8E3E-4500-B483-D8DC1C7E3EC5}"/>
                </a:ext>
              </a:extLst>
            </p:cNvPr>
            <p:cNvSpPr>
              <a:spLocks noChangeArrowheads="1"/>
            </p:cNvSpPr>
            <p:nvPr/>
          </p:nvSpPr>
          <p:spPr bwMode="auto">
            <a:xfrm>
              <a:off x="4896"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51" name="Rectangle 227">
              <a:extLst>
                <a:ext uri="{FF2B5EF4-FFF2-40B4-BE49-F238E27FC236}">
                  <a16:creationId xmlns:a16="http://schemas.microsoft.com/office/drawing/2014/main" id="{232C729E-7D83-4ECF-818D-CD2F2E617BAE}"/>
                </a:ext>
              </a:extLst>
            </p:cNvPr>
            <p:cNvSpPr>
              <a:spLocks noChangeArrowheads="1"/>
            </p:cNvSpPr>
            <p:nvPr/>
          </p:nvSpPr>
          <p:spPr bwMode="auto">
            <a:xfrm>
              <a:off x="5136"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grpSp>
      <p:grpSp>
        <p:nvGrpSpPr>
          <p:cNvPr id="26878" name="Group 254">
            <a:extLst>
              <a:ext uri="{FF2B5EF4-FFF2-40B4-BE49-F238E27FC236}">
                <a16:creationId xmlns:a16="http://schemas.microsoft.com/office/drawing/2014/main" id="{D4505F5A-0EA5-420E-A691-C9F6C1A29CBB}"/>
              </a:ext>
            </a:extLst>
          </p:cNvPr>
          <p:cNvGrpSpPr>
            <a:grpSpLocks/>
          </p:cNvGrpSpPr>
          <p:nvPr/>
        </p:nvGrpSpPr>
        <p:grpSpPr bwMode="auto">
          <a:xfrm>
            <a:off x="2133600" y="5943600"/>
            <a:ext cx="7772400" cy="304800"/>
            <a:chOff x="384" y="4032"/>
            <a:chExt cx="4896" cy="192"/>
          </a:xfrm>
        </p:grpSpPr>
        <p:sp>
          <p:nvSpPr>
            <p:cNvPr id="26852" name="Rectangle 228">
              <a:extLst>
                <a:ext uri="{FF2B5EF4-FFF2-40B4-BE49-F238E27FC236}">
                  <a16:creationId xmlns:a16="http://schemas.microsoft.com/office/drawing/2014/main" id="{3AB8DA9E-8E66-4005-9B4C-9626C7CC1246}"/>
                </a:ext>
              </a:extLst>
            </p:cNvPr>
            <p:cNvSpPr>
              <a:spLocks noChangeArrowheads="1"/>
            </p:cNvSpPr>
            <p:nvPr/>
          </p:nvSpPr>
          <p:spPr bwMode="auto">
            <a:xfrm>
              <a:off x="384"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53" name="Rectangle 229">
              <a:extLst>
                <a:ext uri="{FF2B5EF4-FFF2-40B4-BE49-F238E27FC236}">
                  <a16:creationId xmlns:a16="http://schemas.microsoft.com/office/drawing/2014/main" id="{CBB3ACB1-73E1-4EDD-9E0A-0EF35191DB0C}"/>
                </a:ext>
              </a:extLst>
            </p:cNvPr>
            <p:cNvSpPr>
              <a:spLocks noChangeArrowheads="1"/>
            </p:cNvSpPr>
            <p:nvPr/>
          </p:nvSpPr>
          <p:spPr bwMode="auto">
            <a:xfrm>
              <a:off x="624"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54" name="Rectangle 230">
              <a:extLst>
                <a:ext uri="{FF2B5EF4-FFF2-40B4-BE49-F238E27FC236}">
                  <a16:creationId xmlns:a16="http://schemas.microsoft.com/office/drawing/2014/main" id="{826EB0CF-6868-4CB9-A188-C1AED318BA1E}"/>
                </a:ext>
              </a:extLst>
            </p:cNvPr>
            <p:cNvSpPr>
              <a:spLocks noChangeArrowheads="1"/>
            </p:cNvSpPr>
            <p:nvPr/>
          </p:nvSpPr>
          <p:spPr bwMode="auto">
            <a:xfrm>
              <a:off x="864"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55" name="Rectangle 231">
              <a:extLst>
                <a:ext uri="{FF2B5EF4-FFF2-40B4-BE49-F238E27FC236}">
                  <a16:creationId xmlns:a16="http://schemas.microsoft.com/office/drawing/2014/main" id="{50984133-2E2F-459C-AE9D-FABA16E92F06}"/>
                </a:ext>
              </a:extLst>
            </p:cNvPr>
            <p:cNvSpPr>
              <a:spLocks noChangeArrowheads="1"/>
            </p:cNvSpPr>
            <p:nvPr/>
          </p:nvSpPr>
          <p:spPr bwMode="auto">
            <a:xfrm>
              <a:off x="1104"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56" name="Rectangle 232">
              <a:extLst>
                <a:ext uri="{FF2B5EF4-FFF2-40B4-BE49-F238E27FC236}">
                  <a16:creationId xmlns:a16="http://schemas.microsoft.com/office/drawing/2014/main" id="{A92D7B91-96B0-43DC-A1AF-EE241A370752}"/>
                </a:ext>
              </a:extLst>
            </p:cNvPr>
            <p:cNvSpPr>
              <a:spLocks noChangeArrowheads="1"/>
            </p:cNvSpPr>
            <p:nvPr/>
          </p:nvSpPr>
          <p:spPr bwMode="auto">
            <a:xfrm>
              <a:off x="1344"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57" name="Rectangle 233">
              <a:extLst>
                <a:ext uri="{FF2B5EF4-FFF2-40B4-BE49-F238E27FC236}">
                  <a16:creationId xmlns:a16="http://schemas.microsoft.com/office/drawing/2014/main" id="{54114077-E0B4-4F5B-9331-E64D6AD6D925}"/>
                </a:ext>
              </a:extLst>
            </p:cNvPr>
            <p:cNvSpPr>
              <a:spLocks noChangeArrowheads="1"/>
            </p:cNvSpPr>
            <p:nvPr/>
          </p:nvSpPr>
          <p:spPr bwMode="auto">
            <a:xfrm>
              <a:off x="1536"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58" name="Rectangle 234">
              <a:extLst>
                <a:ext uri="{FF2B5EF4-FFF2-40B4-BE49-F238E27FC236}">
                  <a16:creationId xmlns:a16="http://schemas.microsoft.com/office/drawing/2014/main" id="{5B79A210-BC95-44F6-8B26-10E0F161E0BA}"/>
                </a:ext>
              </a:extLst>
            </p:cNvPr>
            <p:cNvSpPr>
              <a:spLocks noChangeArrowheads="1"/>
            </p:cNvSpPr>
            <p:nvPr/>
          </p:nvSpPr>
          <p:spPr bwMode="auto">
            <a:xfrm>
              <a:off x="1728"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59" name="Rectangle 235">
              <a:extLst>
                <a:ext uri="{FF2B5EF4-FFF2-40B4-BE49-F238E27FC236}">
                  <a16:creationId xmlns:a16="http://schemas.microsoft.com/office/drawing/2014/main" id="{43510A83-4611-4734-94A2-CDBC63B9EF79}"/>
                </a:ext>
              </a:extLst>
            </p:cNvPr>
            <p:cNvSpPr>
              <a:spLocks noChangeArrowheads="1"/>
            </p:cNvSpPr>
            <p:nvPr/>
          </p:nvSpPr>
          <p:spPr bwMode="auto">
            <a:xfrm>
              <a:off x="1920"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60" name="Rectangle 236">
              <a:extLst>
                <a:ext uri="{FF2B5EF4-FFF2-40B4-BE49-F238E27FC236}">
                  <a16:creationId xmlns:a16="http://schemas.microsoft.com/office/drawing/2014/main" id="{5D567BB0-C4F2-4A3C-864C-4CA79F44C07D}"/>
                </a:ext>
              </a:extLst>
            </p:cNvPr>
            <p:cNvSpPr>
              <a:spLocks noChangeArrowheads="1"/>
            </p:cNvSpPr>
            <p:nvPr/>
          </p:nvSpPr>
          <p:spPr bwMode="auto">
            <a:xfrm>
              <a:off x="2112"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i-ET" altLang="ti-ET" sz="2400" b="0" i="0" u="none" strike="noStrike" kern="1200" cap="none" spc="0" normalizeH="0" baseline="0" noProof="0">
                <a:ln>
                  <a:noFill/>
                </a:ln>
                <a:solidFill>
                  <a:srgbClr val="FFFFFF"/>
                </a:solidFill>
                <a:effectLst/>
                <a:uLnTx/>
                <a:uFillTx/>
                <a:ea typeface="+mn-ea"/>
                <a:cs typeface="+mn-cs"/>
              </a:endParaRPr>
            </a:p>
          </p:txBody>
        </p:sp>
        <p:sp>
          <p:nvSpPr>
            <p:cNvPr id="26861" name="Rectangle 237">
              <a:extLst>
                <a:ext uri="{FF2B5EF4-FFF2-40B4-BE49-F238E27FC236}">
                  <a16:creationId xmlns:a16="http://schemas.microsoft.com/office/drawing/2014/main" id="{BBD57B4F-9DD2-4C59-938D-9B4F7470B2D3}"/>
                </a:ext>
              </a:extLst>
            </p:cNvPr>
            <p:cNvSpPr>
              <a:spLocks noChangeArrowheads="1"/>
            </p:cNvSpPr>
            <p:nvPr/>
          </p:nvSpPr>
          <p:spPr bwMode="auto">
            <a:xfrm>
              <a:off x="2304"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62" name="Rectangle 238">
              <a:extLst>
                <a:ext uri="{FF2B5EF4-FFF2-40B4-BE49-F238E27FC236}">
                  <a16:creationId xmlns:a16="http://schemas.microsoft.com/office/drawing/2014/main" id="{51D51853-D435-4338-9196-0F1F5717546B}"/>
                </a:ext>
              </a:extLst>
            </p:cNvPr>
            <p:cNvSpPr>
              <a:spLocks noChangeArrowheads="1"/>
            </p:cNvSpPr>
            <p:nvPr/>
          </p:nvSpPr>
          <p:spPr bwMode="auto">
            <a:xfrm>
              <a:off x="2496"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63" name="Rectangle 239">
              <a:extLst>
                <a:ext uri="{FF2B5EF4-FFF2-40B4-BE49-F238E27FC236}">
                  <a16:creationId xmlns:a16="http://schemas.microsoft.com/office/drawing/2014/main" id="{3863AD04-2301-40D7-A5BE-901978F84960}"/>
                </a:ext>
              </a:extLst>
            </p:cNvPr>
            <p:cNvSpPr>
              <a:spLocks noChangeArrowheads="1"/>
            </p:cNvSpPr>
            <p:nvPr/>
          </p:nvSpPr>
          <p:spPr bwMode="auto">
            <a:xfrm>
              <a:off x="2688"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64" name="Rectangle 240">
              <a:extLst>
                <a:ext uri="{FF2B5EF4-FFF2-40B4-BE49-F238E27FC236}">
                  <a16:creationId xmlns:a16="http://schemas.microsoft.com/office/drawing/2014/main" id="{143D7423-EE78-4F98-A4EE-829E24FE64B8}"/>
                </a:ext>
              </a:extLst>
            </p:cNvPr>
            <p:cNvSpPr>
              <a:spLocks noChangeArrowheads="1"/>
            </p:cNvSpPr>
            <p:nvPr/>
          </p:nvSpPr>
          <p:spPr bwMode="auto">
            <a:xfrm>
              <a:off x="2880"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65" name="Rectangle 241">
              <a:extLst>
                <a:ext uri="{FF2B5EF4-FFF2-40B4-BE49-F238E27FC236}">
                  <a16:creationId xmlns:a16="http://schemas.microsoft.com/office/drawing/2014/main" id="{24846073-370D-48DC-BBCF-9F126D955CA2}"/>
                </a:ext>
              </a:extLst>
            </p:cNvPr>
            <p:cNvSpPr>
              <a:spLocks noChangeArrowheads="1"/>
            </p:cNvSpPr>
            <p:nvPr/>
          </p:nvSpPr>
          <p:spPr bwMode="auto">
            <a:xfrm>
              <a:off x="3072"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66" name="Rectangle 242">
              <a:extLst>
                <a:ext uri="{FF2B5EF4-FFF2-40B4-BE49-F238E27FC236}">
                  <a16:creationId xmlns:a16="http://schemas.microsoft.com/office/drawing/2014/main" id="{544FC697-4824-4C52-89DF-748CDEE5BC5E}"/>
                </a:ext>
              </a:extLst>
            </p:cNvPr>
            <p:cNvSpPr>
              <a:spLocks noChangeArrowheads="1"/>
            </p:cNvSpPr>
            <p:nvPr/>
          </p:nvSpPr>
          <p:spPr bwMode="auto">
            <a:xfrm>
              <a:off x="3264"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67" name="Rectangle 243">
              <a:extLst>
                <a:ext uri="{FF2B5EF4-FFF2-40B4-BE49-F238E27FC236}">
                  <a16:creationId xmlns:a16="http://schemas.microsoft.com/office/drawing/2014/main" id="{8EAE7AFD-8F9B-43B4-8BD8-3161D767C142}"/>
                </a:ext>
              </a:extLst>
            </p:cNvPr>
            <p:cNvSpPr>
              <a:spLocks noChangeArrowheads="1"/>
            </p:cNvSpPr>
            <p:nvPr/>
          </p:nvSpPr>
          <p:spPr bwMode="auto">
            <a:xfrm>
              <a:off x="3456"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68" name="Rectangle 244">
              <a:extLst>
                <a:ext uri="{FF2B5EF4-FFF2-40B4-BE49-F238E27FC236}">
                  <a16:creationId xmlns:a16="http://schemas.microsoft.com/office/drawing/2014/main" id="{E017A98D-5A33-43D1-B922-C197E7B5F4FD}"/>
                </a:ext>
              </a:extLst>
            </p:cNvPr>
            <p:cNvSpPr>
              <a:spLocks noChangeArrowheads="1"/>
            </p:cNvSpPr>
            <p:nvPr/>
          </p:nvSpPr>
          <p:spPr bwMode="auto">
            <a:xfrm>
              <a:off x="3648"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69" name="Rectangle 245">
              <a:extLst>
                <a:ext uri="{FF2B5EF4-FFF2-40B4-BE49-F238E27FC236}">
                  <a16:creationId xmlns:a16="http://schemas.microsoft.com/office/drawing/2014/main" id="{3540071E-DA2A-4986-A580-09AE296AC8E0}"/>
                </a:ext>
              </a:extLst>
            </p:cNvPr>
            <p:cNvSpPr>
              <a:spLocks noChangeArrowheads="1"/>
            </p:cNvSpPr>
            <p:nvPr/>
          </p:nvSpPr>
          <p:spPr bwMode="auto">
            <a:xfrm>
              <a:off x="3840"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70" name="Rectangle 246">
              <a:extLst>
                <a:ext uri="{FF2B5EF4-FFF2-40B4-BE49-F238E27FC236}">
                  <a16:creationId xmlns:a16="http://schemas.microsoft.com/office/drawing/2014/main" id="{DFA0A528-0E2B-4410-A0DB-1034B9735DE3}"/>
                </a:ext>
              </a:extLst>
            </p:cNvPr>
            <p:cNvSpPr>
              <a:spLocks noChangeArrowheads="1"/>
            </p:cNvSpPr>
            <p:nvPr/>
          </p:nvSpPr>
          <p:spPr bwMode="auto">
            <a:xfrm>
              <a:off x="4032"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71" name="Rectangle 247">
              <a:extLst>
                <a:ext uri="{FF2B5EF4-FFF2-40B4-BE49-F238E27FC236}">
                  <a16:creationId xmlns:a16="http://schemas.microsoft.com/office/drawing/2014/main" id="{1F760DC1-4515-4AEB-B7B3-72389CAAFA74}"/>
                </a:ext>
              </a:extLst>
            </p:cNvPr>
            <p:cNvSpPr>
              <a:spLocks noChangeArrowheads="1"/>
            </p:cNvSpPr>
            <p:nvPr/>
          </p:nvSpPr>
          <p:spPr bwMode="auto">
            <a:xfrm>
              <a:off x="4224"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72" name="Rectangle 248">
              <a:extLst>
                <a:ext uri="{FF2B5EF4-FFF2-40B4-BE49-F238E27FC236}">
                  <a16:creationId xmlns:a16="http://schemas.microsoft.com/office/drawing/2014/main" id="{EF1B9C1F-B55A-40C6-B868-8CD9AC2B28FD}"/>
                </a:ext>
              </a:extLst>
            </p:cNvPr>
            <p:cNvSpPr>
              <a:spLocks noChangeArrowheads="1"/>
            </p:cNvSpPr>
            <p:nvPr/>
          </p:nvSpPr>
          <p:spPr bwMode="auto">
            <a:xfrm>
              <a:off x="4416"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73" name="Rectangle 249">
              <a:extLst>
                <a:ext uri="{FF2B5EF4-FFF2-40B4-BE49-F238E27FC236}">
                  <a16:creationId xmlns:a16="http://schemas.microsoft.com/office/drawing/2014/main" id="{4BFE3BC5-69CD-49B5-8CCD-47B09467EDC1}"/>
                </a:ext>
              </a:extLst>
            </p:cNvPr>
            <p:cNvSpPr>
              <a:spLocks noChangeArrowheads="1"/>
            </p:cNvSpPr>
            <p:nvPr/>
          </p:nvSpPr>
          <p:spPr bwMode="auto">
            <a:xfrm>
              <a:off x="4608"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74" name="Rectangle 250">
              <a:extLst>
                <a:ext uri="{FF2B5EF4-FFF2-40B4-BE49-F238E27FC236}">
                  <a16:creationId xmlns:a16="http://schemas.microsoft.com/office/drawing/2014/main" id="{49CC8B97-5854-42A7-858A-BEE33C1A5A5D}"/>
                </a:ext>
              </a:extLst>
            </p:cNvPr>
            <p:cNvSpPr>
              <a:spLocks noChangeArrowheads="1"/>
            </p:cNvSpPr>
            <p:nvPr/>
          </p:nvSpPr>
          <p:spPr bwMode="auto">
            <a:xfrm>
              <a:off x="4848"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75" name="Rectangle 251">
              <a:extLst>
                <a:ext uri="{FF2B5EF4-FFF2-40B4-BE49-F238E27FC236}">
                  <a16:creationId xmlns:a16="http://schemas.microsoft.com/office/drawing/2014/main" id="{AEEF1A27-7344-40C8-891A-BB7EA7FFC5F0}"/>
                </a:ext>
              </a:extLst>
            </p:cNvPr>
            <p:cNvSpPr>
              <a:spLocks noChangeArrowheads="1"/>
            </p:cNvSpPr>
            <p:nvPr/>
          </p:nvSpPr>
          <p:spPr bwMode="auto">
            <a:xfrm>
              <a:off x="5088"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grpSp>
    </p:spTree>
    <p:extLst>
      <p:ext uri="{BB962C8B-B14F-4D97-AF65-F5344CB8AC3E}">
        <p14:creationId xmlns:p14="http://schemas.microsoft.com/office/powerpoint/2010/main" val="2341810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797"/>
                                        </p:tgtEl>
                                        <p:attrNameLst>
                                          <p:attrName>style.visibility</p:attrName>
                                        </p:attrNameLst>
                                      </p:cBhvr>
                                      <p:to>
                                        <p:strVal val="visible"/>
                                      </p:to>
                                    </p:set>
                                    <p:animEffect transition="in" filter="dissolve">
                                      <p:cBhvr>
                                        <p:cTn id="7" dur="500"/>
                                        <p:tgtEl>
                                          <p:spTgt spid="267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6798"/>
                                        </p:tgtEl>
                                        <p:attrNameLst>
                                          <p:attrName>style.visibility</p:attrName>
                                        </p:attrNameLst>
                                      </p:cBhvr>
                                      <p:to>
                                        <p:strVal val="visible"/>
                                      </p:to>
                                    </p:set>
                                    <p:animEffect transition="in" filter="dissolve">
                                      <p:cBhvr>
                                        <p:cTn id="12" dur="500"/>
                                        <p:tgtEl>
                                          <p:spTgt spid="267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6799"/>
                                        </p:tgtEl>
                                        <p:attrNameLst>
                                          <p:attrName>style.visibility</p:attrName>
                                        </p:attrNameLst>
                                      </p:cBhvr>
                                      <p:to>
                                        <p:strVal val="visible"/>
                                      </p:to>
                                    </p:set>
                                    <p:animEffect transition="in" filter="dissolve">
                                      <p:cBhvr>
                                        <p:cTn id="17" dur="500"/>
                                        <p:tgtEl>
                                          <p:spTgt spid="267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6800"/>
                                        </p:tgtEl>
                                        <p:attrNameLst>
                                          <p:attrName>style.visibility</p:attrName>
                                        </p:attrNameLst>
                                      </p:cBhvr>
                                      <p:to>
                                        <p:strVal val="visible"/>
                                      </p:to>
                                    </p:set>
                                    <p:animEffect transition="in" filter="dissolve">
                                      <p:cBhvr>
                                        <p:cTn id="22" dur="500"/>
                                        <p:tgtEl>
                                          <p:spTgt spid="268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6876"/>
                                        </p:tgtEl>
                                        <p:attrNameLst>
                                          <p:attrName>style.visibility</p:attrName>
                                        </p:attrNameLst>
                                      </p:cBhvr>
                                      <p:to>
                                        <p:strVal val="visible"/>
                                      </p:to>
                                    </p:set>
                                    <p:animEffect transition="in" filter="dissolve">
                                      <p:cBhvr>
                                        <p:cTn id="27" dur="500"/>
                                        <p:tgtEl>
                                          <p:spTgt spid="268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6877"/>
                                        </p:tgtEl>
                                        <p:attrNameLst>
                                          <p:attrName>style.visibility</p:attrName>
                                        </p:attrNameLst>
                                      </p:cBhvr>
                                      <p:to>
                                        <p:strVal val="visible"/>
                                      </p:to>
                                    </p:set>
                                    <p:animEffect transition="in" filter="dissolve">
                                      <p:cBhvr>
                                        <p:cTn id="32" dur="500"/>
                                        <p:tgtEl>
                                          <p:spTgt spid="2687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6878"/>
                                        </p:tgtEl>
                                        <p:attrNameLst>
                                          <p:attrName>style.visibility</p:attrName>
                                        </p:attrNameLst>
                                      </p:cBhvr>
                                      <p:to>
                                        <p:strVal val="visible"/>
                                      </p:to>
                                    </p:set>
                                    <p:animEffect transition="in" filter="dissolve">
                                      <p:cBhvr>
                                        <p:cTn id="37" dur="500"/>
                                        <p:tgtEl>
                                          <p:spTgt spid="26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D2B3DFB1-1AA3-4178-B6AB-AFB0326DDE65}"/>
              </a:ext>
            </a:extLst>
          </p:cNvPr>
          <p:cNvSpPr>
            <a:spLocks noGrp="1" noChangeArrowheads="1"/>
          </p:cNvSpPr>
          <p:nvPr>
            <p:ph type="title"/>
          </p:nvPr>
        </p:nvSpPr>
        <p:spPr/>
        <p:txBody>
          <a:bodyPr/>
          <a:lstStyle/>
          <a:p>
            <a:r>
              <a:rPr lang="en-US" altLang="ti-ET"/>
              <a:t>Worst-case Partition Analysis</a:t>
            </a:r>
          </a:p>
        </p:txBody>
      </p:sp>
      <p:sp>
        <p:nvSpPr>
          <p:cNvPr id="437251" name="Rectangle 3">
            <a:extLst>
              <a:ext uri="{FF2B5EF4-FFF2-40B4-BE49-F238E27FC236}">
                <a16:creationId xmlns:a16="http://schemas.microsoft.com/office/drawing/2014/main" id="{9C30177B-F669-43E9-B050-9FB69A9ACDA8}"/>
              </a:ext>
            </a:extLst>
          </p:cNvPr>
          <p:cNvSpPr>
            <a:spLocks noGrp="1" noChangeArrowheads="1"/>
          </p:cNvSpPr>
          <p:nvPr>
            <p:ph type="body" idx="1"/>
          </p:nvPr>
        </p:nvSpPr>
        <p:spPr>
          <a:xfrm>
            <a:off x="4261582" y="2252080"/>
            <a:ext cx="7608032" cy="4269461"/>
          </a:xfrm>
        </p:spPr>
        <p:txBody>
          <a:bodyPr>
            <a:normAutofit/>
          </a:bodyPr>
          <a:lstStyle/>
          <a:p>
            <a:pPr>
              <a:lnSpc>
                <a:spcPct val="90000"/>
              </a:lnSpc>
              <a:buFont typeface="Wingdings" panose="05000000000000000000" pitchFamily="2" charset="2"/>
              <a:buNone/>
            </a:pPr>
            <a:r>
              <a:rPr lang="en-US" altLang="ti-ET" sz="2400" dirty="0">
                <a:solidFill>
                  <a:srgbClr val="CC3300"/>
                </a:solidFill>
              </a:rPr>
              <a:t>Running time for worst-case partitions at each recursive level:</a:t>
            </a:r>
            <a:r>
              <a:rPr lang="en-US" altLang="ti-ET" sz="2400" dirty="0"/>
              <a:t> </a:t>
            </a:r>
          </a:p>
          <a:p>
            <a:pPr>
              <a:lnSpc>
                <a:spcPct val="90000"/>
              </a:lnSpc>
              <a:buFont typeface="Wingdings" panose="05000000000000000000" pitchFamily="2" charset="2"/>
              <a:buNone/>
            </a:pPr>
            <a:r>
              <a:rPr lang="en-US" altLang="ti-ET" sz="2400" i="1" dirty="0">
                <a:solidFill>
                  <a:schemeClr val="tx2"/>
                </a:solidFill>
              </a:rPr>
              <a:t>T</a:t>
            </a:r>
            <a:r>
              <a:rPr lang="en-US" altLang="ti-ET" sz="2400" dirty="0">
                <a:solidFill>
                  <a:schemeClr val="tx2"/>
                </a:solidFill>
              </a:rPr>
              <a:t>(</a:t>
            </a:r>
            <a:r>
              <a:rPr lang="en-US" altLang="ti-ET" sz="2400" i="1" dirty="0">
                <a:solidFill>
                  <a:schemeClr val="tx2"/>
                </a:solidFill>
              </a:rPr>
              <a:t>n</a:t>
            </a:r>
            <a:r>
              <a:rPr lang="en-US" altLang="ti-ET" sz="2400" dirty="0">
                <a:solidFill>
                  <a:schemeClr val="tx2"/>
                </a:solidFill>
              </a:rPr>
              <a:t>) = </a:t>
            </a:r>
            <a:r>
              <a:rPr lang="en-US" altLang="ti-ET" sz="2400" i="1" dirty="0">
                <a:solidFill>
                  <a:schemeClr val="tx2"/>
                </a:solidFill>
              </a:rPr>
              <a:t>T</a:t>
            </a:r>
            <a:r>
              <a:rPr lang="en-US" altLang="ti-ET" sz="2400" dirty="0">
                <a:solidFill>
                  <a:schemeClr val="tx2"/>
                </a:solidFill>
              </a:rPr>
              <a:t>(</a:t>
            </a:r>
            <a:r>
              <a:rPr lang="en-US" altLang="ti-ET" sz="2400" i="1" dirty="0">
                <a:solidFill>
                  <a:schemeClr val="tx2"/>
                </a:solidFill>
              </a:rPr>
              <a:t>n</a:t>
            </a:r>
            <a:r>
              <a:rPr lang="en-US" altLang="ti-ET" sz="2400" dirty="0">
                <a:solidFill>
                  <a:schemeClr val="tx2"/>
                </a:solidFill>
              </a:rPr>
              <a:t> – 1) + </a:t>
            </a:r>
            <a:r>
              <a:rPr lang="en-US" altLang="ti-ET" sz="2400" i="1" dirty="0">
                <a:solidFill>
                  <a:schemeClr val="tx2"/>
                </a:solidFill>
              </a:rPr>
              <a:t>T</a:t>
            </a:r>
            <a:r>
              <a:rPr lang="en-US" altLang="ti-ET" sz="2400" dirty="0">
                <a:solidFill>
                  <a:schemeClr val="tx2"/>
                </a:solidFill>
              </a:rPr>
              <a:t>(0) + </a:t>
            </a:r>
            <a:r>
              <a:rPr lang="en-US" altLang="ti-ET" sz="2400" dirty="0" err="1">
                <a:solidFill>
                  <a:schemeClr val="tx2"/>
                </a:solidFill>
              </a:rPr>
              <a:t>PartitionTime</a:t>
            </a:r>
            <a:r>
              <a:rPr lang="en-US" altLang="ti-ET" sz="2400" dirty="0">
                <a:solidFill>
                  <a:schemeClr val="tx2"/>
                </a:solidFill>
              </a:rPr>
              <a:t>(</a:t>
            </a:r>
            <a:r>
              <a:rPr lang="en-US" altLang="ti-ET" sz="2400" i="1" dirty="0">
                <a:solidFill>
                  <a:schemeClr val="tx2"/>
                </a:solidFill>
              </a:rPr>
              <a:t>n</a:t>
            </a:r>
            <a:r>
              <a:rPr lang="en-US" altLang="ti-ET" sz="2400" dirty="0">
                <a:solidFill>
                  <a:schemeClr val="tx2"/>
                </a:solidFill>
              </a:rPr>
              <a:t>)</a:t>
            </a:r>
          </a:p>
          <a:p>
            <a:pPr>
              <a:lnSpc>
                <a:spcPct val="90000"/>
              </a:lnSpc>
              <a:buFont typeface="Wingdings" panose="05000000000000000000" pitchFamily="2" charset="2"/>
              <a:buNone/>
            </a:pPr>
            <a:r>
              <a:rPr lang="en-US" altLang="ti-ET" sz="2400" dirty="0">
                <a:solidFill>
                  <a:schemeClr val="tx2"/>
                </a:solidFill>
              </a:rPr>
              <a:t>         = </a:t>
            </a:r>
            <a:r>
              <a:rPr lang="en-US" altLang="ti-ET" sz="2400" i="1" dirty="0">
                <a:solidFill>
                  <a:schemeClr val="tx2"/>
                </a:solidFill>
              </a:rPr>
              <a:t>T</a:t>
            </a:r>
            <a:r>
              <a:rPr lang="en-US" altLang="ti-ET" sz="2400" dirty="0">
                <a:solidFill>
                  <a:schemeClr val="tx2"/>
                </a:solidFill>
              </a:rPr>
              <a:t>(</a:t>
            </a:r>
            <a:r>
              <a:rPr lang="en-US" altLang="ti-ET" sz="2400" i="1" dirty="0">
                <a:solidFill>
                  <a:schemeClr val="tx2"/>
                </a:solidFill>
              </a:rPr>
              <a:t>n </a:t>
            </a:r>
            <a:r>
              <a:rPr lang="en-US" altLang="ti-ET" sz="2400" dirty="0">
                <a:solidFill>
                  <a:schemeClr val="tx2"/>
                </a:solidFill>
              </a:rPr>
              <a:t>– 1) + </a:t>
            </a:r>
            <a:r>
              <a:rPr lang="en-US" altLang="ti-ET" sz="2400" dirty="0">
                <a:solidFill>
                  <a:schemeClr val="tx2"/>
                </a:solidFill>
                <a:sym typeface="Symbol" panose="05050102010706020507" pitchFamily="18" charset="2"/>
              </a:rPr>
              <a:t>(</a:t>
            </a:r>
            <a:r>
              <a:rPr lang="en-US" altLang="ti-ET" sz="2400" i="1" dirty="0">
                <a:solidFill>
                  <a:schemeClr val="tx2"/>
                </a:solidFill>
                <a:sym typeface="Symbol" panose="05050102010706020507" pitchFamily="18" charset="2"/>
              </a:rPr>
              <a:t>n</a:t>
            </a:r>
            <a:r>
              <a:rPr lang="en-US" altLang="ti-ET" sz="2400" dirty="0">
                <a:solidFill>
                  <a:schemeClr val="tx2"/>
                </a:solidFill>
                <a:sym typeface="Symbol" panose="05050102010706020507" pitchFamily="18" charset="2"/>
              </a:rPr>
              <a:t>)</a:t>
            </a:r>
          </a:p>
          <a:p>
            <a:pPr>
              <a:lnSpc>
                <a:spcPct val="90000"/>
              </a:lnSpc>
              <a:buFont typeface="Wingdings" panose="05000000000000000000" pitchFamily="2" charset="2"/>
              <a:buNone/>
            </a:pPr>
            <a:r>
              <a:rPr lang="en-US" altLang="ti-ET" sz="2400" dirty="0">
                <a:solidFill>
                  <a:schemeClr val="tx2"/>
                </a:solidFill>
                <a:sym typeface="Symbol" panose="05050102010706020507" pitchFamily="18" charset="2"/>
              </a:rPr>
              <a:t>         </a:t>
            </a:r>
            <a:r>
              <a:rPr lang="en-US" altLang="ti-ET" sz="2400" dirty="0">
                <a:solidFill>
                  <a:schemeClr val="tx2"/>
                </a:solidFill>
              </a:rPr>
              <a:t>= </a:t>
            </a:r>
            <a:r>
              <a:rPr lang="en-US" altLang="ti-ET" sz="2400" dirty="0">
                <a:solidFill>
                  <a:schemeClr val="tx2"/>
                </a:solidFill>
                <a:sym typeface="Symbol" panose="05050102010706020507" pitchFamily="18" charset="2"/>
              </a:rPr>
              <a:t></a:t>
            </a:r>
            <a:r>
              <a:rPr lang="en-US" altLang="ti-ET" sz="2400" i="1" baseline="-25000" dirty="0">
                <a:solidFill>
                  <a:schemeClr val="tx2"/>
                </a:solidFill>
                <a:sym typeface="Symbol" panose="05050102010706020507" pitchFamily="18" charset="2"/>
              </a:rPr>
              <a:t>k</a:t>
            </a:r>
            <a:r>
              <a:rPr lang="en-US" altLang="ti-ET" sz="2400" baseline="-25000" dirty="0">
                <a:solidFill>
                  <a:schemeClr val="tx2"/>
                </a:solidFill>
                <a:sym typeface="Symbol" panose="05050102010706020507" pitchFamily="18" charset="2"/>
              </a:rPr>
              <a:t>=1 to </a:t>
            </a:r>
            <a:r>
              <a:rPr lang="en-US" altLang="ti-ET" sz="2400" i="1" baseline="-25000" dirty="0">
                <a:solidFill>
                  <a:schemeClr val="tx2"/>
                </a:solidFill>
                <a:sym typeface="Symbol" panose="05050102010706020507" pitchFamily="18" charset="2"/>
              </a:rPr>
              <a:t>n</a:t>
            </a:r>
            <a:r>
              <a:rPr lang="en-US" altLang="ti-ET" sz="2400" dirty="0">
                <a:solidFill>
                  <a:schemeClr val="tx2"/>
                </a:solidFill>
                <a:sym typeface="Symbol" panose="05050102010706020507" pitchFamily="18" charset="2"/>
              </a:rPr>
              <a:t></a:t>
            </a:r>
            <a:r>
              <a:rPr lang="en-US" altLang="ti-ET" sz="2400" dirty="0">
                <a:solidFill>
                  <a:schemeClr val="tx2"/>
                </a:solidFill>
              </a:rPr>
              <a:t>(</a:t>
            </a:r>
            <a:r>
              <a:rPr lang="en-US" altLang="ti-ET" sz="2400" i="1" dirty="0">
                <a:solidFill>
                  <a:schemeClr val="tx2"/>
                </a:solidFill>
              </a:rPr>
              <a:t>k</a:t>
            </a:r>
            <a:r>
              <a:rPr lang="en-US" altLang="ti-ET" sz="2400" dirty="0">
                <a:solidFill>
                  <a:schemeClr val="tx2"/>
                </a:solidFill>
              </a:rPr>
              <a:t>)</a:t>
            </a:r>
            <a:endParaRPr lang="en-US" altLang="ti-ET" sz="2400" dirty="0">
              <a:solidFill>
                <a:schemeClr val="tx2"/>
              </a:solidFill>
              <a:sym typeface="Symbol" panose="05050102010706020507" pitchFamily="18" charset="2"/>
            </a:endParaRPr>
          </a:p>
          <a:p>
            <a:pPr>
              <a:lnSpc>
                <a:spcPct val="90000"/>
              </a:lnSpc>
              <a:buFont typeface="Wingdings" panose="05000000000000000000" pitchFamily="2" charset="2"/>
              <a:buNone/>
            </a:pPr>
            <a:r>
              <a:rPr lang="en-US" altLang="ti-ET" sz="2400" dirty="0">
                <a:solidFill>
                  <a:schemeClr val="tx2"/>
                </a:solidFill>
                <a:sym typeface="Symbol" panose="05050102010706020507" pitchFamily="18" charset="2"/>
              </a:rPr>
              <a:t>         </a:t>
            </a:r>
            <a:r>
              <a:rPr lang="en-US" altLang="ti-ET" sz="2400" dirty="0">
                <a:solidFill>
                  <a:schemeClr val="tx2"/>
                </a:solidFill>
              </a:rPr>
              <a:t>= </a:t>
            </a:r>
            <a:r>
              <a:rPr lang="en-US" altLang="ti-ET" sz="2400" dirty="0">
                <a:solidFill>
                  <a:schemeClr val="tx2"/>
                </a:solidFill>
                <a:sym typeface="Symbol" panose="05050102010706020507" pitchFamily="18" charset="2"/>
              </a:rPr>
              <a:t></a:t>
            </a:r>
            <a:r>
              <a:rPr lang="en-US" altLang="ti-ET" sz="2400" dirty="0">
                <a:solidFill>
                  <a:schemeClr val="tx2"/>
                </a:solidFill>
              </a:rPr>
              <a:t>(</a:t>
            </a:r>
            <a:r>
              <a:rPr lang="en-US" altLang="ti-ET" sz="2400" dirty="0">
                <a:solidFill>
                  <a:schemeClr val="tx2"/>
                </a:solidFill>
                <a:sym typeface="Symbol" panose="05050102010706020507" pitchFamily="18" charset="2"/>
              </a:rPr>
              <a:t></a:t>
            </a:r>
            <a:r>
              <a:rPr lang="en-US" altLang="ti-ET" sz="2400" i="1" baseline="-25000" dirty="0">
                <a:solidFill>
                  <a:schemeClr val="tx2"/>
                </a:solidFill>
                <a:sym typeface="Symbol" panose="05050102010706020507" pitchFamily="18" charset="2"/>
              </a:rPr>
              <a:t>k</a:t>
            </a:r>
            <a:r>
              <a:rPr lang="en-US" altLang="ti-ET" sz="2400" baseline="-25000" dirty="0">
                <a:solidFill>
                  <a:schemeClr val="tx2"/>
                </a:solidFill>
                <a:sym typeface="Symbol" panose="05050102010706020507" pitchFamily="18" charset="2"/>
              </a:rPr>
              <a:t>=1 to </a:t>
            </a:r>
            <a:r>
              <a:rPr lang="en-US" altLang="ti-ET" sz="2400" i="1" baseline="-25000" dirty="0">
                <a:solidFill>
                  <a:schemeClr val="tx2"/>
                </a:solidFill>
                <a:sym typeface="Symbol" panose="05050102010706020507" pitchFamily="18" charset="2"/>
              </a:rPr>
              <a:t>n</a:t>
            </a:r>
            <a:r>
              <a:rPr lang="en-US" altLang="ti-ET" sz="2400" dirty="0">
                <a:solidFill>
                  <a:schemeClr val="tx2"/>
                </a:solidFill>
                <a:sym typeface="Symbol" panose="05050102010706020507" pitchFamily="18" charset="2"/>
              </a:rPr>
              <a:t> </a:t>
            </a:r>
            <a:r>
              <a:rPr lang="en-US" altLang="ti-ET" sz="2400" i="1" dirty="0">
                <a:solidFill>
                  <a:schemeClr val="tx2"/>
                </a:solidFill>
              </a:rPr>
              <a:t>k </a:t>
            </a:r>
            <a:r>
              <a:rPr lang="en-US" altLang="ti-ET" sz="2400" dirty="0">
                <a:solidFill>
                  <a:schemeClr val="tx2"/>
                </a:solidFill>
              </a:rPr>
              <a:t>)</a:t>
            </a:r>
          </a:p>
          <a:p>
            <a:pPr>
              <a:lnSpc>
                <a:spcPct val="90000"/>
              </a:lnSpc>
              <a:buFont typeface="Wingdings" panose="05000000000000000000" pitchFamily="2" charset="2"/>
              <a:buNone/>
            </a:pPr>
            <a:r>
              <a:rPr lang="en-US" altLang="ti-ET" sz="2400" dirty="0">
                <a:solidFill>
                  <a:schemeClr val="tx2"/>
                </a:solidFill>
              </a:rPr>
              <a:t>         = </a:t>
            </a:r>
            <a:r>
              <a:rPr lang="en-US" altLang="ti-ET" sz="2400" dirty="0">
                <a:solidFill>
                  <a:srgbClr val="CC3300"/>
                </a:solidFill>
                <a:sym typeface="Symbol" panose="05050102010706020507" pitchFamily="18" charset="2"/>
              </a:rPr>
              <a:t></a:t>
            </a:r>
            <a:r>
              <a:rPr lang="en-US" altLang="ti-ET" sz="2400" dirty="0">
                <a:solidFill>
                  <a:srgbClr val="CC3300"/>
                </a:solidFill>
              </a:rPr>
              <a:t>(</a:t>
            </a:r>
            <a:r>
              <a:rPr lang="en-US" altLang="ti-ET" sz="2400" i="1" dirty="0">
                <a:solidFill>
                  <a:srgbClr val="CC3300"/>
                </a:solidFill>
              </a:rPr>
              <a:t>n</a:t>
            </a:r>
            <a:r>
              <a:rPr lang="en-US" altLang="ti-ET" sz="2400" i="1" baseline="30000" dirty="0">
                <a:solidFill>
                  <a:srgbClr val="CC3300"/>
                </a:solidFill>
              </a:rPr>
              <a:t>2</a:t>
            </a:r>
            <a:r>
              <a:rPr lang="en-US" altLang="ti-ET" sz="2400" dirty="0">
                <a:solidFill>
                  <a:srgbClr val="CC3300"/>
                </a:solidFill>
              </a:rPr>
              <a:t>)</a:t>
            </a:r>
            <a:endParaRPr lang="en-US" altLang="ti-ET" sz="2400" dirty="0">
              <a:solidFill>
                <a:srgbClr val="CC3300"/>
              </a:solidFill>
              <a:sym typeface="Symbol" panose="05050102010706020507" pitchFamily="18" charset="2"/>
            </a:endParaRPr>
          </a:p>
        </p:txBody>
      </p:sp>
      <p:sp>
        <p:nvSpPr>
          <p:cNvPr id="437252" name="Text Box 4">
            <a:extLst>
              <a:ext uri="{FF2B5EF4-FFF2-40B4-BE49-F238E27FC236}">
                <a16:creationId xmlns:a16="http://schemas.microsoft.com/office/drawing/2014/main" id="{4FA32955-AC71-4FD5-9117-BFB5221D36C5}"/>
              </a:ext>
            </a:extLst>
          </p:cNvPr>
          <p:cNvSpPr txBox="1">
            <a:spLocks noChangeArrowheads="1"/>
          </p:cNvSpPr>
          <p:nvPr/>
        </p:nvSpPr>
        <p:spPr bwMode="auto">
          <a:xfrm>
            <a:off x="2869578" y="1737273"/>
            <a:ext cx="3850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8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a:t>
            </a:r>
          </a:p>
        </p:txBody>
      </p:sp>
      <p:sp>
        <p:nvSpPr>
          <p:cNvPr id="437253" name="Line 5">
            <a:extLst>
              <a:ext uri="{FF2B5EF4-FFF2-40B4-BE49-F238E27FC236}">
                <a16:creationId xmlns:a16="http://schemas.microsoft.com/office/drawing/2014/main" id="{5BBE6936-80C2-4DA3-BD3D-69772DE87934}"/>
              </a:ext>
            </a:extLst>
          </p:cNvPr>
          <p:cNvSpPr>
            <a:spLocks noChangeShapeType="1"/>
          </p:cNvSpPr>
          <p:nvPr/>
        </p:nvSpPr>
        <p:spPr bwMode="auto">
          <a:xfrm>
            <a:off x="3041028" y="2348390"/>
            <a:ext cx="0" cy="432000"/>
          </a:xfrm>
          <a:prstGeom prst="line">
            <a:avLst/>
          </a:prstGeom>
          <a:noFill/>
          <a:ln w="2857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2400" b="1" i="0" u="none" strike="noStrike" kern="1200" cap="none" spc="0" normalizeH="0" baseline="0" noProof="0">
              <a:ln>
                <a:solidFill>
                  <a:srgbClr val="0070C0"/>
                </a:solidFill>
              </a:ln>
              <a:solidFill>
                <a:prstClr val="black"/>
              </a:solidFill>
              <a:effectLst/>
              <a:uLnTx/>
              <a:uFillTx/>
              <a:ea typeface="+mn-ea"/>
              <a:cs typeface="Times New Roman" panose="02020603050405020304" pitchFamily="18" charset="0"/>
            </a:endParaRPr>
          </a:p>
        </p:txBody>
      </p:sp>
      <p:sp>
        <p:nvSpPr>
          <p:cNvPr id="437256" name="Text Box 8">
            <a:extLst>
              <a:ext uri="{FF2B5EF4-FFF2-40B4-BE49-F238E27FC236}">
                <a16:creationId xmlns:a16="http://schemas.microsoft.com/office/drawing/2014/main" id="{3239347A-AEE9-4088-AEC9-AA82ABD8E588}"/>
              </a:ext>
            </a:extLst>
          </p:cNvPr>
          <p:cNvSpPr txBox="1">
            <a:spLocks noChangeArrowheads="1"/>
          </p:cNvSpPr>
          <p:nvPr/>
        </p:nvSpPr>
        <p:spPr bwMode="auto">
          <a:xfrm>
            <a:off x="2590801" y="2656436"/>
            <a:ext cx="10134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800" b="1"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 – </a:t>
            </a:r>
            <a:r>
              <a:rPr kumimoji="0" lang="en-US" altLang="ti-ET" sz="2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 </a:t>
            </a:r>
            <a:endParaRPr kumimoji="0" lang="en-US" altLang="ti-ET" sz="2800" b="1"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37258" name="Line 10">
            <a:extLst>
              <a:ext uri="{FF2B5EF4-FFF2-40B4-BE49-F238E27FC236}">
                <a16:creationId xmlns:a16="http://schemas.microsoft.com/office/drawing/2014/main" id="{F65A8F49-2DE3-4DED-8E59-FBA48529FC3A}"/>
              </a:ext>
            </a:extLst>
          </p:cNvPr>
          <p:cNvSpPr>
            <a:spLocks noChangeShapeType="1"/>
          </p:cNvSpPr>
          <p:nvPr/>
        </p:nvSpPr>
        <p:spPr bwMode="auto">
          <a:xfrm>
            <a:off x="3041787" y="3182519"/>
            <a:ext cx="0" cy="432000"/>
          </a:xfrm>
          <a:prstGeom prst="line">
            <a:avLst/>
          </a:prstGeom>
          <a:noFill/>
          <a:ln w="2857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2400" b="1" i="0" u="none" strike="noStrike" kern="1200" cap="none" spc="0" normalizeH="0" baseline="0" noProof="0">
              <a:ln>
                <a:solidFill>
                  <a:srgbClr val="0070C0"/>
                </a:solidFill>
              </a:ln>
              <a:solidFill>
                <a:prstClr val="black"/>
              </a:solidFill>
              <a:effectLst/>
              <a:uLnTx/>
              <a:uFillTx/>
              <a:ea typeface="+mn-ea"/>
              <a:cs typeface="Times New Roman" panose="02020603050405020304" pitchFamily="18" charset="0"/>
            </a:endParaRPr>
          </a:p>
        </p:txBody>
      </p:sp>
      <p:sp>
        <p:nvSpPr>
          <p:cNvPr id="437259" name="Text Box 11">
            <a:extLst>
              <a:ext uri="{FF2B5EF4-FFF2-40B4-BE49-F238E27FC236}">
                <a16:creationId xmlns:a16="http://schemas.microsoft.com/office/drawing/2014/main" id="{39EBF751-D138-4350-8B10-C10D7CC7727A}"/>
              </a:ext>
            </a:extLst>
          </p:cNvPr>
          <p:cNvSpPr txBox="1">
            <a:spLocks noChangeArrowheads="1"/>
          </p:cNvSpPr>
          <p:nvPr/>
        </p:nvSpPr>
        <p:spPr bwMode="auto">
          <a:xfrm>
            <a:off x="2611439" y="3550198"/>
            <a:ext cx="10134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800" b="1"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 – </a:t>
            </a:r>
            <a:r>
              <a:rPr kumimoji="0" lang="en-US" altLang="ti-ET" sz="2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2 </a:t>
            </a:r>
            <a:endParaRPr kumimoji="0" lang="en-US" altLang="ti-ET" sz="2800" b="1"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37260" name="Line 12">
            <a:extLst>
              <a:ext uri="{FF2B5EF4-FFF2-40B4-BE49-F238E27FC236}">
                <a16:creationId xmlns:a16="http://schemas.microsoft.com/office/drawing/2014/main" id="{8623AEBB-C663-4FDE-B8D6-30FFC76AD539}"/>
              </a:ext>
            </a:extLst>
          </p:cNvPr>
          <p:cNvSpPr>
            <a:spLocks noChangeShapeType="1"/>
          </p:cNvSpPr>
          <p:nvPr/>
        </p:nvSpPr>
        <p:spPr bwMode="auto">
          <a:xfrm>
            <a:off x="3029087" y="4108582"/>
            <a:ext cx="0" cy="432000"/>
          </a:xfrm>
          <a:prstGeom prst="line">
            <a:avLst/>
          </a:prstGeom>
          <a:noFill/>
          <a:ln w="2857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2400" b="1" i="0" u="none" strike="noStrike" kern="1200" cap="none" spc="0" normalizeH="0" baseline="0" noProof="0">
              <a:ln>
                <a:solidFill>
                  <a:srgbClr val="0070C0"/>
                </a:solidFill>
              </a:ln>
              <a:solidFill>
                <a:prstClr val="black"/>
              </a:solidFill>
              <a:effectLst/>
              <a:uLnTx/>
              <a:uFillTx/>
              <a:ea typeface="+mn-ea"/>
              <a:cs typeface="Times New Roman" panose="02020603050405020304" pitchFamily="18" charset="0"/>
            </a:endParaRPr>
          </a:p>
        </p:txBody>
      </p:sp>
      <p:sp>
        <p:nvSpPr>
          <p:cNvPr id="437261" name="Text Box 13">
            <a:extLst>
              <a:ext uri="{FF2B5EF4-FFF2-40B4-BE49-F238E27FC236}">
                <a16:creationId xmlns:a16="http://schemas.microsoft.com/office/drawing/2014/main" id="{D0F46EAC-D81D-445C-A8A6-2D9D434FCE81}"/>
              </a:ext>
            </a:extLst>
          </p:cNvPr>
          <p:cNvSpPr txBox="1">
            <a:spLocks noChangeArrowheads="1"/>
          </p:cNvSpPr>
          <p:nvPr/>
        </p:nvSpPr>
        <p:spPr bwMode="auto">
          <a:xfrm>
            <a:off x="2598739" y="4386811"/>
            <a:ext cx="10134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800" b="1"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 – </a:t>
            </a:r>
            <a:r>
              <a:rPr kumimoji="0" lang="en-US" altLang="ti-ET" sz="2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3 </a:t>
            </a:r>
            <a:endParaRPr kumimoji="0" lang="en-US" altLang="ti-ET" sz="2800" b="1"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37262" name="Line 14">
            <a:extLst>
              <a:ext uri="{FF2B5EF4-FFF2-40B4-BE49-F238E27FC236}">
                <a16:creationId xmlns:a16="http://schemas.microsoft.com/office/drawing/2014/main" id="{BF8903F9-F4A6-413D-8198-E8EB3729B77B}"/>
              </a:ext>
            </a:extLst>
          </p:cNvPr>
          <p:cNvSpPr>
            <a:spLocks noChangeShapeType="1"/>
          </p:cNvSpPr>
          <p:nvPr/>
        </p:nvSpPr>
        <p:spPr bwMode="auto">
          <a:xfrm flipH="1">
            <a:off x="3029087" y="4910030"/>
            <a:ext cx="0" cy="437217"/>
          </a:xfrm>
          <a:prstGeom prst="line">
            <a:avLst/>
          </a:prstGeom>
          <a:noFill/>
          <a:ln w="28575">
            <a:solidFill>
              <a:srgbClr val="FF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2400" b="1" i="0" u="none" strike="noStrike" kern="1200" cap="none" spc="0" normalizeH="0" baseline="0" noProof="0">
              <a:ln>
                <a:solidFill>
                  <a:srgbClr val="0070C0"/>
                </a:solidFill>
              </a:ln>
              <a:solidFill>
                <a:prstClr val="black"/>
              </a:solidFill>
              <a:effectLst/>
              <a:uLnTx/>
              <a:uFillTx/>
              <a:ea typeface="+mn-ea"/>
              <a:cs typeface="Times New Roman" panose="02020603050405020304" pitchFamily="18" charset="0"/>
            </a:endParaRPr>
          </a:p>
        </p:txBody>
      </p:sp>
      <p:sp>
        <p:nvSpPr>
          <p:cNvPr id="437263" name="Text Box 15">
            <a:extLst>
              <a:ext uri="{FF2B5EF4-FFF2-40B4-BE49-F238E27FC236}">
                <a16:creationId xmlns:a16="http://schemas.microsoft.com/office/drawing/2014/main" id="{36636717-9C93-4405-855A-0E20764A3FD3}"/>
              </a:ext>
            </a:extLst>
          </p:cNvPr>
          <p:cNvSpPr txBox="1">
            <a:spLocks noChangeArrowheads="1"/>
          </p:cNvSpPr>
          <p:nvPr/>
        </p:nvSpPr>
        <p:spPr bwMode="auto">
          <a:xfrm>
            <a:off x="2632076" y="5347248"/>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800" b="1"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altLang="ti-ET" sz="2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2 </a:t>
            </a:r>
            <a:endParaRPr kumimoji="0" lang="en-US" altLang="ti-ET" sz="2800" b="1"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37264" name="Line 16">
            <a:extLst>
              <a:ext uri="{FF2B5EF4-FFF2-40B4-BE49-F238E27FC236}">
                <a16:creationId xmlns:a16="http://schemas.microsoft.com/office/drawing/2014/main" id="{570EDB47-5509-4D25-8619-51A36C27E70E}"/>
              </a:ext>
            </a:extLst>
          </p:cNvPr>
          <p:cNvSpPr>
            <a:spLocks noChangeShapeType="1"/>
          </p:cNvSpPr>
          <p:nvPr/>
        </p:nvSpPr>
        <p:spPr bwMode="auto">
          <a:xfrm>
            <a:off x="3054487" y="5874919"/>
            <a:ext cx="0" cy="432000"/>
          </a:xfrm>
          <a:prstGeom prst="line">
            <a:avLst/>
          </a:prstGeom>
          <a:noFill/>
          <a:ln w="2857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2400" b="1" i="0" u="none" strike="noStrike" kern="1200" cap="none" spc="0" normalizeH="0" baseline="0" noProof="0">
              <a:ln>
                <a:solidFill>
                  <a:srgbClr val="0070C0"/>
                </a:solidFill>
              </a:ln>
              <a:solidFill>
                <a:prstClr val="black"/>
              </a:solidFill>
              <a:effectLst/>
              <a:uLnTx/>
              <a:uFillTx/>
              <a:ea typeface="+mn-ea"/>
              <a:cs typeface="Times New Roman" panose="02020603050405020304" pitchFamily="18" charset="0"/>
            </a:endParaRPr>
          </a:p>
        </p:txBody>
      </p:sp>
      <p:sp>
        <p:nvSpPr>
          <p:cNvPr id="437265" name="Text Box 17">
            <a:extLst>
              <a:ext uri="{FF2B5EF4-FFF2-40B4-BE49-F238E27FC236}">
                <a16:creationId xmlns:a16="http://schemas.microsoft.com/office/drawing/2014/main" id="{8FA5B4E3-8B6F-4A1F-B0D2-4E5F2AAD06DE}"/>
              </a:ext>
            </a:extLst>
          </p:cNvPr>
          <p:cNvSpPr txBox="1">
            <a:spLocks noChangeArrowheads="1"/>
          </p:cNvSpPr>
          <p:nvPr/>
        </p:nvSpPr>
        <p:spPr bwMode="auto">
          <a:xfrm>
            <a:off x="2886558" y="6217198"/>
            <a:ext cx="4539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 </a:t>
            </a:r>
            <a:endParaRPr kumimoji="0" lang="en-US" altLang="ti-ET" sz="28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37266" name="AutoShape 18">
            <a:extLst>
              <a:ext uri="{FF2B5EF4-FFF2-40B4-BE49-F238E27FC236}">
                <a16:creationId xmlns:a16="http://schemas.microsoft.com/office/drawing/2014/main" id="{D24CCB3C-BB76-4611-B401-2832A87F69A2}"/>
              </a:ext>
            </a:extLst>
          </p:cNvPr>
          <p:cNvSpPr>
            <a:spLocks/>
          </p:cNvSpPr>
          <p:nvPr/>
        </p:nvSpPr>
        <p:spPr bwMode="auto">
          <a:xfrm>
            <a:off x="2054225" y="1988099"/>
            <a:ext cx="317500" cy="4398963"/>
          </a:xfrm>
          <a:prstGeom prst="leftBrace">
            <a:avLst>
              <a:gd name="adj1" fmla="val 115458"/>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1800" b="0" i="0" u="none" strike="noStrike" kern="1200" cap="none" spc="0" normalizeH="0" baseline="0" noProof="0">
              <a:ln>
                <a:noFill/>
              </a:ln>
              <a:solidFill>
                <a:prstClr val="black"/>
              </a:solidFill>
              <a:effectLst/>
              <a:uLnTx/>
              <a:uFillTx/>
              <a:ea typeface="+mn-ea"/>
              <a:cs typeface="+mn-cs"/>
            </a:endParaRPr>
          </a:p>
        </p:txBody>
      </p:sp>
      <p:sp>
        <p:nvSpPr>
          <p:cNvPr id="437267" name="Text Box 19">
            <a:extLst>
              <a:ext uri="{FF2B5EF4-FFF2-40B4-BE49-F238E27FC236}">
                <a16:creationId xmlns:a16="http://schemas.microsoft.com/office/drawing/2014/main" id="{37E9D4FB-7807-4E3B-B155-A2CC4D6D1CC0}"/>
              </a:ext>
            </a:extLst>
          </p:cNvPr>
          <p:cNvSpPr txBox="1">
            <a:spLocks noChangeArrowheads="1"/>
          </p:cNvSpPr>
          <p:nvPr/>
        </p:nvSpPr>
        <p:spPr bwMode="auto">
          <a:xfrm>
            <a:off x="1617663" y="3874048"/>
            <a:ext cx="4122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32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a:t>
            </a:r>
          </a:p>
        </p:txBody>
      </p:sp>
      <p:sp>
        <p:nvSpPr>
          <p:cNvPr id="437269" name="Text Box 21">
            <a:extLst>
              <a:ext uri="{FF2B5EF4-FFF2-40B4-BE49-F238E27FC236}">
                <a16:creationId xmlns:a16="http://schemas.microsoft.com/office/drawing/2014/main" id="{8C1BBCB9-DA0F-477D-9EEE-0798CDD8795B}"/>
              </a:ext>
            </a:extLst>
          </p:cNvPr>
          <p:cNvSpPr txBox="1">
            <a:spLocks noChangeArrowheads="1"/>
          </p:cNvSpPr>
          <p:nvPr/>
        </p:nvSpPr>
        <p:spPr bwMode="auto">
          <a:xfrm>
            <a:off x="539495" y="1274596"/>
            <a:ext cx="50661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000" b="1" i="0" u="none" strike="noStrike" kern="1200" cap="none" spc="0" normalizeH="0" baseline="0" noProof="0" dirty="0">
                <a:ln>
                  <a:noFill/>
                </a:ln>
                <a:solidFill>
                  <a:srgbClr val="CC3300"/>
                </a:solidFill>
                <a:effectLst/>
                <a:uLnTx/>
                <a:uFillTx/>
                <a:latin typeface="Segoe UI"/>
                <a:ea typeface="+mn-ea"/>
                <a:cs typeface="+mn-cs"/>
              </a:rPr>
              <a:t>Recursion tree for worst-case partition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a:extLst>
              <a:ext uri="{FF2B5EF4-FFF2-40B4-BE49-F238E27FC236}">
                <a16:creationId xmlns:a16="http://schemas.microsoft.com/office/drawing/2014/main" id="{595FE75B-727E-4D36-B80D-00FF8E52C4BA}"/>
              </a:ext>
            </a:extLst>
          </p:cNvPr>
          <p:cNvSpPr>
            <a:spLocks noGrp="1" noChangeArrowheads="1"/>
          </p:cNvSpPr>
          <p:nvPr>
            <p:ph type="title"/>
          </p:nvPr>
        </p:nvSpPr>
        <p:spPr>
          <a:xfrm>
            <a:off x="387627" y="355880"/>
            <a:ext cx="11481988" cy="707981"/>
          </a:xfrm>
        </p:spPr>
        <p:txBody>
          <a:bodyPr/>
          <a:lstStyle/>
          <a:p>
            <a:r>
              <a:rPr lang="en-US" altLang="ti-ET" dirty="0"/>
              <a:t>Best-case Partitioning</a:t>
            </a:r>
          </a:p>
        </p:txBody>
      </p:sp>
      <p:sp>
        <p:nvSpPr>
          <p:cNvPr id="438275" name="Rectangle 3">
            <a:extLst>
              <a:ext uri="{FF2B5EF4-FFF2-40B4-BE49-F238E27FC236}">
                <a16:creationId xmlns:a16="http://schemas.microsoft.com/office/drawing/2014/main" id="{9E46C06A-0055-4797-8D8A-F9699048033E}"/>
              </a:ext>
            </a:extLst>
          </p:cNvPr>
          <p:cNvSpPr>
            <a:spLocks noGrp="1" noChangeArrowheads="1"/>
          </p:cNvSpPr>
          <p:nvPr>
            <p:ph type="body" idx="1"/>
          </p:nvPr>
        </p:nvSpPr>
        <p:spPr>
          <a:xfrm>
            <a:off x="387627" y="1324458"/>
            <a:ext cx="11410121" cy="5049837"/>
          </a:xfrm>
        </p:spPr>
        <p:txBody>
          <a:bodyPr>
            <a:noAutofit/>
          </a:bodyPr>
          <a:lstStyle/>
          <a:p>
            <a:pPr>
              <a:spcBef>
                <a:spcPts val="600"/>
              </a:spcBef>
              <a:spcAft>
                <a:spcPts val="600"/>
              </a:spcAft>
            </a:pPr>
            <a:r>
              <a:rPr lang="en-US" altLang="ti-ET" sz="2400" dirty="0"/>
              <a:t>Size of each subproblem </a:t>
            </a:r>
            <a:r>
              <a:rPr lang="en-US" altLang="ti-ET" sz="2400" dirty="0">
                <a:sym typeface="Symbol" panose="05050102010706020507" pitchFamily="18" charset="2"/>
              </a:rPr>
              <a:t> </a:t>
            </a:r>
            <a:r>
              <a:rPr lang="en-US" altLang="ti-ET" sz="2400" i="1" dirty="0">
                <a:sym typeface="Symbol" panose="05050102010706020507" pitchFamily="18" charset="2"/>
              </a:rPr>
              <a:t>n</a:t>
            </a:r>
            <a:r>
              <a:rPr lang="en-US" altLang="ti-ET" sz="2400" dirty="0">
                <a:sym typeface="Symbol" panose="05050102010706020507" pitchFamily="18" charset="2"/>
              </a:rPr>
              <a:t>/2.</a:t>
            </a:r>
          </a:p>
          <a:p>
            <a:pPr lvl="2">
              <a:spcBef>
                <a:spcPts val="600"/>
              </a:spcBef>
              <a:spcAft>
                <a:spcPts val="600"/>
              </a:spcAft>
            </a:pPr>
            <a:r>
              <a:rPr lang="en-US" altLang="ti-ET" sz="2400" dirty="0"/>
              <a:t>One of the subproblems is of size </a:t>
            </a:r>
            <a:r>
              <a:rPr lang="en-US" altLang="ti-ET" sz="2400" dirty="0">
                <a:sym typeface="Symbol" panose="05050102010706020507" pitchFamily="18" charset="2"/>
              </a:rPr>
              <a:t></a:t>
            </a:r>
            <a:r>
              <a:rPr lang="en-US" altLang="ti-ET" sz="2400" i="1" dirty="0">
                <a:sym typeface="Symbol" panose="05050102010706020507" pitchFamily="18" charset="2"/>
              </a:rPr>
              <a:t>n</a:t>
            </a:r>
            <a:r>
              <a:rPr lang="en-US" altLang="ti-ET" sz="2400" dirty="0">
                <a:sym typeface="Symbol" panose="05050102010706020507" pitchFamily="18" charset="2"/>
              </a:rPr>
              <a:t>/2</a:t>
            </a:r>
          </a:p>
          <a:p>
            <a:pPr lvl="2">
              <a:spcBef>
                <a:spcPts val="600"/>
              </a:spcBef>
              <a:spcAft>
                <a:spcPts val="600"/>
              </a:spcAft>
            </a:pPr>
            <a:r>
              <a:rPr lang="en-US" altLang="ti-ET" sz="2400" dirty="0">
                <a:sym typeface="Symbol" panose="05050102010706020507" pitchFamily="18" charset="2"/>
              </a:rPr>
              <a:t>The other is of size </a:t>
            </a:r>
            <a:r>
              <a:rPr lang="en-US" altLang="ti-ET" sz="2400" i="1" dirty="0">
                <a:sym typeface="Symbol" panose="05050102010706020507" pitchFamily="18" charset="2"/>
              </a:rPr>
              <a:t>n</a:t>
            </a:r>
            <a:r>
              <a:rPr lang="en-US" altLang="ti-ET" sz="2400" dirty="0">
                <a:sym typeface="Symbol" panose="05050102010706020507" pitchFamily="18" charset="2"/>
              </a:rPr>
              <a:t>/2 1. </a:t>
            </a:r>
          </a:p>
          <a:p>
            <a:pPr>
              <a:spcBef>
                <a:spcPts val="600"/>
              </a:spcBef>
              <a:spcAft>
                <a:spcPts val="600"/>
              </a:spcAft>
            </a:pPr>
            <a:r>
              <a:rPr lang="en-US" altLang="ti-ET" sz="2400" dirty="0"/>
              <a:t>Recurrence for running time</a:t>
            </a:r>
          </a:p>
          <a:p>
            <a:pPr lvl="2">
              <a:spcBef>
                <a:spcPts val="600"/>
              </a:spcBef>
              <a:spcAft>
                <a:spcPts val="600"/>
              </a:spcAft>
            </a:pPr>
            <a:r>
              <a:rPr lang="en-US" altLang="ti-ET" sz="2400" i="1" dirty="0">
                <a:solidFill>
                  <a:schemeClr val="tx2"/>
                </a:solidFill>
              </a:rPr>
              <a:t>T</a:t>
            </a:r>
            <a:r>
              <a:rPr lang="en-US" altLang="ti-ET" sz="2400" dirty="0">
                <a:solidFill>
                  <a:schemeClr val="tx2"/>
                </a:solidFill>
              </a:rPr>
              <a:t>(</a:t>
            </a:r>
            <a:r>
              <a:rPr lang="en-US" altLang="ti-ET" sz="2400" i="1" dirty="0">
                <a:solidFill>
                  <a:schemeClr val="tx2"/>
                </a:solidFill>
              </a:rPr>
              <a:t>n</a:t>
            </a:r>
            <a:r>
              <a:rPr lang="en-US" altLang="ti-ET" sz="2400" dirty="0">
                <a:solidFill>
                  <a:schemeClr val="tx2"/>
                </a:solidFill>
              </a:rPr>
              <a:t>) </a:t>
            </a:r>
            <a:r>
              <a:rPr lang="en-US" altLang="ti-ET" sz="2400" dirty="0">
                <a:solidFill>
                  <a:schemeClr val="tx2"/>
                </a:solidFill>
                <a:sym typeface="Symbol" panose="05050102010706020507" pitchFamily="18" charset="2"/>
              </a:rPr>
              <a:t></a:t>
            </a:r>
            <a:r>
              <a:rPr lang="en-US" altLang="ti-ET" sz="2400" dirty="0">
                <a:solidFill>
                  <a:schemeClr val="tx2"/>
                </a:solidFill>
              </a:rPr>
              <a:t> 2</a:t>
            </a:r>
            <a:r>
              <a:rPr lang="en-US" altLang="ti-ET" sz="2400" i="1" dirty="0">
                <a:solidFill>
                  <a:schemeClr val="tx2"/>
                </a:solidFill>
              </a:rPr>
              <a:t>T</a:t>
            </a:r>
            <a:r>
              <a:rPr lang="en-US" altLang="ti-ET" sz="2400" dirty="0">
                <a:solidFill>
                  <a:schemeClr val="tx2"/>
                </a:solidFill>
              </a:rPr>
              <a:t>(</a:t>
            </a:r>
            <a:r>
              <a:rPr lang="en-US" altLang="ti-ET" sz="2400" i="1" dirty="0">
                <a:solidFill>
                  <a:schemeClr val="tx2"/>
                </a:solidFill>
              </a:rPr>
              <a:t>n</a:t>
            </a:r>
            <a:r>
              <a:rPr lang="en-US" altLang="ti-ET" sz="2400" dirty="0">
                <a:solidFill>
                  <a:schemeClr val="tx2"/>
                </a:solidFill>
              </a:rPr>
              <a:t>/2) + </a:t>
            </a:r>
            <a:r>
              <a:rPr lang="en-US" altLang="ti-ET" sz="2400" dirty="0" err="1">
                <a:solidFill>
                  <a:schemeClr val="tx2"/>
                </a:solidFill>
              </a:rPr>
              <a:t>PartitionTime</a:t>
            </a:r>
            <a:r>
              <a:rPr lang="en-US" altLang="ti-ET" sz="2400" dirty="0">
                <a:solidFill>
                  <a:schemeClr val="tx2"/>
                </a:solidFill>
              </a:rPr>
              <a:t>(</a:t>
            </a:r>
            <a:r>
              <a:rPr lang="en-US" altLang="ti-ET" sz="2400" i="1" dirty="0">
                <a:solidFill>
                  <a:schemeClr val="tx2"/>
                </a:solidFill>
              </a:rPr>
              <a:t>n</a:t>
            </a:r>
            <a:r>
              <a:rPr lang="en-US" altLang="ti-ET" sz="2400" dirty="0">
                <a:solidFill>
                  <a:schemeClr val="tx2"/>
                </a:solidFill>
              </a:rPr>
              <a:t>)</a:t>
            </a:r>
          </a:p>
          <a:p>
            <a:pPr lvl="1">
              <a:spcBef>
                <a:spcPts val="600"/>
              </a:spcBef>
              <a:spcAft>
                <a:spcPts val="600"/>
              </a:spcAft>
              <a:buFontTx/>
              <a:buNone/>
            </a:pPr>
            <a:r>
              <a:rPr lang="en-US" altLang="ti-ET" sz="2400" dirty="0">
                <a:solidFill>
                  <a:schemeClr val="tx2"/>
                </a:solidFill>
              </a:rPr>
              <a:t>               = 2</a:t>
            </a:r>
            <a:r>
              <a:rPr lang="en-US" altLang="ti-ET" sz="2400" i="1" dirty="0">
                <a:solidFill>
                  <a:schemeClr val="tx2"/>
                </a:solidFill>
              </a:rPr>
              <a:t>T</a:t>
            </a:r>
            <a:r>
              <a:rPr lang="en-US" altLang="ti-ET" sz="2400" dirty="0">
                <a:solidFill>
                  <a:schemeClr val="tx2"/>
                </a:solidFill>
              </a:rPr>
              <a:t>(</a:t>
            </a:r>
            <a:r>
              <a:rPr lang="en-US" altLang="ti-ET" sz="2400" i="1" dirty="0">
                <a:solidFill>
                  <a:schemeClr val="tx2"/>
                </a:solidFill>
              </a:rPr>
              <a:t>n</a:t>
            </a:r>
            <a:r>
              <a:rPr lang="en-US" altLang="ti-ET" sz="2400" dirty="0">
                <a:solidFill>
                  <a:schemeClr val="tx2"/>
                </a:solidFill>
              </a:rPr>
              <a:t>/2) + </a:t>
            </a:r>
            <a:r>
              <a:rPr lang="en-US" altLang="ti-ET" sz="2400" dirty="0">
                <a:solidFill>
                  <a:schemeClr val="tx2"/>
                </a:solidFill>
                <a:sym typeface="Symbol" panose="05050102010706020507" pitchFamily="18" charset="2"/>
              </a:rPr>
              <a:t>(</a:t>
            </a:r>
            <a:r>
              <a:rPr lang="en-US" altLang="ti-ET" sz="2400" i="1" dirty="0">
                <a:solidFill>
                  <a:schemeClr val="tx2"/>
                </a:solidFill>
                <a:sym typeface="Symbol" panose="05050102010706020507" pitchFamily="18" charset="2"/>
              </a:rPr>
              <a:t>n</a:t>
            </a:r>
            <a:r>
              <a:rPr lang="en-US" altLang="ti-ET" sz="2400" dirty="0">
                <a:solidFill>
                  <a:schemeClr val="tx2"/>
                </a:solidFill>
                <a:sym typeface="Symbol" panose="05050102010706020507" pitchFamily="18" charset="2"/>
              </a:rPr>
              <a:t>)</a:t>
            </a:r>
          </a:p>
          <a:p>
            <a:pPr>
              <a:spcBef>
                <a:spcPts val="600"/>
              </a:spcBef>
              <a:spcAft>
                <a:spcPts val="600"/>
              </a:spcAft>
            </a:pPr>
            <a:r>
              <a:rPr lang="en-US" altLang="ti-ET" sz="2400" dirty="0">
                <a:sym typeface="Symbol" panose="05050102010706020507" pitchFamily="18" charset="2"/>
              </a:rPr>
              <a:t> </a:t>
            </a:r>
            <a:r>
              <a:rPr lang="en-US" altLang="ti-ET" sz="2400" b="1" i="1" dirty="0">
                <a:solidFill>
                  <a:srgbClr val="CC3300"/>
                </a:solidFill>
                <a:sym typeface="Symbol" panose="05050102010706020507" pitchFamily="18" charset="2"/>
              </a:rPr>
              <a:t>T</a:t>
            </a:r>
            <a:r>
              <a:rPr lang="en-US" altLang="ti-ET" sz="2400" b="1" dirty="0">
                <a:solidFill>
                  <a:srgbClr val="CC3300"/>
                </a:solidFill>
                <a:sym typeface="Symbol" panose="05050102010706020507" pitchFamily="18" charset="2"/>
              </a:rPr>
              <a:t>(</a:t>
            </a:r>
            <a:r>
              <a:rPr lang="en-US" altLang="ti-ET" sz="2400" b="1" i="1" dirty="0">
                <a:solidFill>
                  <a:srgbClr val="CC3300"/>
                </a:solidFill>
                <a:sym typeface="Symbol" panose="05050102010706020507" pitchFamily="18" charset="2"/>
              </a:rPr>
              <a:t>n</a:t>
            </a:r>
            <a:r>
              <a:rPr lang="en-US" altLang="ti-ET" sz="2400" b="1" dirty="0">
                <a:solidFill>
                  <a:srgbClr val="CC3300"/>
                </a:solidFill>
                <a:sym typeface="Symbol" panose="05050102010706020507" pitchFamily="18" charset="2"/>
              </a:rPr>
              <a:t>) = (</a:t>
            </a:r>
            <a:r>
              <a:rPr lang="en-US" altLang="ti-ET" sz="2400" b="1" i="1" dirty="0">
                <a:solidFill>
                  <a:srgbClr val="CC3300"/>
                </a:solidFill>
                <a:sym typeface="Symbol" panose="05050102010706020507" pitchFamily="18" charset="2"/>
              </a:rPr>
              <a:t>n </a:t>
            </a:r>
            <a:r>
              <a:rPr lang="en-US" altLang="ti-ET" sz="2400" b="1" dirty="0">
                <a:solidFill>
                  <a:srgbClr val="CC3300"/>
                </a:solidFill>
                <a:sym typeface="Symbol" panose="05050102010706020507" pitchFamily="18" charset="2"/>
              </a:rPr>
              <a:t>lg </a:t>
            </a:r>
            <a:r>
              <a:rPr lang="en-US" altLang="ti-ET" sz="2400" b="1" i="1" dirty="0">
                <a:solidFill>
                  <a:srgbClr val="CC3300"/>
                </a:solidFill>
                <a:sym typeface="Symbol" panose="05050102010706020507" pitchFamily="18" charset="2"/>
              </a:rPr>
              <a:t>n</a:t>
            </a:r>
            <a:r>
              <a:rPr lang="en-US" altLang="ti-ET" sz="2400" b="1" dirty="0">
                <a:solidFill>
                  <a:srgbClr val="CC3300"/>
                </a:solidFill>
                <a:sym typeface="Symbol" panose="05050102010706020507" pitchFamily="18" charset="2"/>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1026">
            <a:extLst>
              <a:ext uri="{FF2B5EF4-FFF2-40B4-BE49-F238E27FC236}">
                <a16:creationId xmlns:a16="http://schemas.microsoft.com/office/drawing/2014/main" id="{EAB58C9E-3C5C-4966-9B5C-C071E748EB28}"/>
              </a:ext>
            </a:extLst>
          </p:cNvPr>
          <p:cNvSpPr>
            <a:spLocks noGrp="1" noChangeArrowheads="1"/>
          </p:cNvSpPr>
          <p:nvPr>
            <p:ph type="title"/>
          </p:nvPr>
        </p:nvSpPr>
        <p:spPr>
          <a:xfrm>
            <a:off x="301659" y="355880"/>
            <a:ext cx="11567956" cy="707981"/>
          </a:xfrm>
        </p:spPr>
        <p:txBody>
          <a:bodyPr/>
          <a:lstStyle/>
          <a:p>
            <a:r>
              <a:rPr lang="en-US" altLang="ti-ET" dirty="0"/>
              <a:t>Design</a:t>
            </a:r>
          </a:p>
        </p:txBody>
      </p:sp>
      <p:sp>
        <p:nvSpPr>
          <p:cNvPr id="390147" name="Rectangle 1027">
            <a:extLst>
              <a:ext uri="{FF2B5EF4-FFF2-40B4-BE49-F238E27FC236}">
                <a16:creationId xmlns:a16="http://schemas.microsoft.com/office/drawing/2014/main" id="{6B2F18AC-1D85-4875-B246-DF9CA2F86DF0}"/>
              </a:ext>
            </a:extLst>
          </p:cNvPr>
          <p:cNvSpPr>
            <a:spLocks noGrp="1" noChangeArrowheads="1"/>
          </p:cNvSpPr>
          <p:nvPr>
            <p:ph type="body" idx="1"/>
          </p:nvPr>
        </p:nvSpPr>
        <p:spPr>
          <a:xfrm>
            <a:off x="301658" y="1272619"/>
            <a:ext cx="11567956" cy="5098020"/>
          </a:xfrm>
        </p:spPr>
        <p:txBody>
          <a:bodyPr>
            <a:noAutofit/>
          </a:bodyPr>
          <a:lstStyle/>
          <a:p>
            <a:pPr>
              <a:lnSpc>
                <a:spcPct val="90000"/>
              </a:lnSpc>
            </a:pPr>
            <a:r>
              <a:rPr lang="en-US" altLang="ti-ET" sz="2400" dirty="0"/>
              <a:t>Follows the </a:t>
            </a:r>
            <a:r>
              <a:rPr lang="en-US" altLang="ti-ET" sz="2400" b="1" dirty="0">
                <a:solidFill>
                  <a:srgbClr val="CC3300"/>
                </a:solidFill>
              </a:rPr>
              <a:t>divide-and-conquer</a:t>
            </a:r>
            <a:r>
              <a:rPr lang="en-US" altLang="ti-ET" sz="2400" dirty="0"/>
              <a:t> paradigm.</a:t>
            </a:r>
          </a:p>
          <a:p>
            <a:pPr>
              <a:lnSpc>
                <a:spcPct val="90000"/>
              </a:lnSpc>
            </a:pPr>
            <a:r>
              <a:rPr lang="en-US" altLang="ti-ET" sz="2400" b="1" i="1" dirty="0">
                <a:solidFill>
                  <a:srgbClr val="CC3300"/>
                </a:solidFill>
              </a:rPr>
              <a:t>Divide</a:t>
            </a:r>
            <a:r>
              <a:rPr lang="en-US" altLang="ti-ET" sz="2400" b="1" dirty="0">
                <a:solidFill>
                  <a:srgbClr val="CC3300"/>
                </a:solidFill>
              </a:rPr>
              <a:t>:</a:t>
            </a:r>
            <a:r>
              <a:rPr lang="en-US" altLang="ti-ET" sz="2400" dirty="0">
                <a:solidFill>
                  <a:srgbClr val="CC3300"/>
                </a:solidFill>
              </a:rPr>
              <a:t> </a:t>
            </a:r>
            <a:r>
              <a:rPr lang="en-US" altLang="ti-ET" sz="2400" dirty="0">
                <a:solidFill>
                  <a:schemeClr val="hlink"/>
                </a:solidFill>
              </a:rPr>
              <a:t>Partition</a:t>
            </a:r>
            <a:r>
              <a:rPr lang="en-US" altLang="ti-ET" sz="2400" dirty="0"/>
              <a:t> (separate) the array </a:t>
            </a:r>
            <a:r>
              <a:rPr lang="en-US" altLang="ti-ET" sz="2400" i="1" dirty="0"/>
              <a:t>A</a:t>
            </a:r>
            <a:r>
              <a:rPr lang="en-US" altLang="ti-ET" sz="2400" dirty="0"/>
              <a:t>[</a:t>
            </a:r>
            <a:r>
              <a:rPr lang="en-US" altLang="ti-ET" sz="2400" i="1" dirty="0" err="1"/>
              <a:t>p</a:t>
            </a:r>
            <a:r>
              <a:rPr lang="en-US" altLang="ti-ET" sz="2400" dirty="0" err="1"/>
              <a:t>..</a:t>
            </a:r>
            <a:r>
              <a:rPr lang="en-US" altLang="ti-ET" sz="2400" i="1" dirty="0" err="1"/>
              <a:t>r</a:t>
            </a:r>
            <a:r>
              <a:rPr lang="en-US" altLang="ti-ET" sz="2400" dirty="0"/>
              <a:t>] into two (possibly empty) subarrays </a:t>
            </a:r>
            <a:r>
              <a:rPr lang="en-US" altLang="ti-ET" sz="2400" i="1" dirty="0"/>
              <a:t>A</a:t>
            </a:r>
            <a:r>
              <a:rPr lang="en-US" altLang="ti-ET" sz="2400" dirty="0"/>
              <a:t>[</a:t>
            </a:r>
            <a:r>
              <a:rPr lang="en-US" altLang="ti-ET" sz="2400" i="1" dirty="0" err="1"/>
              <a:t>p</a:t>
            </a:r>
            <a:r>
              <a:rPr lang="en-US" altLang="ti-ET" sz="2400" dirty="0" err="1"/>
              <a:t>..</a:t>
            </a:r>
            <a:r>
              <a:rPr lang="en-US" altLang="ti-ET" sz="2400" i="1" dirty="0" err="1"/>
              <a:t>q</a:t>
            </a:r>
            <a:r>
              <a:rPr lang="en-US" altLang="ti-ET" sz="2400" i="1" dirty="0"/>
              <a:t>–</a:t>
            </a:r>
            <a:r>
              <a:rPr lang="en-US" altLang="ti-ET" sz="2400" dirty="0"/>
              <a:t>1] and </a:t>
            </a:r>
            <a:r>
              <a:rPr lang="en-US" altLang="ti-ET" sz="2400" i="1" dirty="0"/>
              <a:t>A</a:t>
            </a:r>
            <a:r>
              <a:rPr lang="en-US" altLang="ti-ET" sz="2400" dirty="0"/>
              <a:t>[</a:t>
            </a:r>
            <a:r>
              <a:rPr lang="en-US" altLang="ti-ET" sz="2400" i="1" dirty="0"/>
              <a:t>q+</a:t>
            </a:r>
            <a:r>
              <a:rPr lang="en-US" altLang="ti-ET" sz="2400" dirty="0"/>
              <a:t>1</a:t>
            </a:r>
            <a:r>
              <a:rPr lang="en-US" altLang="ti-ET" sz="2400" i="1" dirty="0"/>
              <a:t>..r</a:t>
            </a:r>
            <a:r>
              <a:rPr lang="en-US" altLang="ti-ET" sz="2400" dirty="0"/>
              <a:t>].</a:t>
            </a:r>
          </a:p>
          <a:p>
            <a:pPr lvl="1">
              <a:lnSpc>
                <a:spcPct val="90000"/>
              </a:lnSpc>
            </a:pPr>
            <a:r>
              <a:rPr lang="en-US" altLang="ti-ET" sz="2400" dirty="0"/>
              <a:t>Each element in </a:t>
            </a:r>
            <a:r>
              <a:rPr lang="en-US" altLang="ti-ET" sz="2400" i="1" dirty="0">
                <a:solidFill>
                  <a:schemeClr val="hlink"/>
                </a:solidFill>
              </a:rPr>
              <a:t>A</a:t>
            </a:r>
            <a:r>
              <a:rPr lang="en-US" altLang="ti-ET" sz="2400" dirty="0">
                <a:solidFill>
                  <a:schemeClr val="hlink"/>
                </a:solidFill>
              </a:rPr>
              <a:t>[</a:t>
            </a:r>
            <a:r>
              <a:rPr lang="en-US" altLang="ti-ET" sz="2400" i="1" dirty="0" err="1">
                <a:solidFill>
                  <a:schemeClr val="hlink"/>
                </a:solidFill>
              </a:rPr>
              <a:t>p</a:t>
            </a:r>
            <a:r>
              <a:rPr lang="en-US" altLang="ti-ET" sz="2400" dirty="0" err="1">
                <a:solidFill>
                  <a:schemeClr val="hlink"/>
                </a:solidFill>
              </a:rPr>
              <a:t>..</a:t>
            </a:r>
            <a:r>
              <a:rPr lang="en-US" altLang="ti-ET" sz="2400" i="1" dirty="0" err="1">
                <a:solidFill>
                  <a:schemeClr val="hlink"/>
                </a:solidFill>
              </a:rPr>
              <a:t>q</a:t>
            </a:r>
            <a:r>
              <a:rPr lang="en-US" altLang="ti-ET" sz="2400" i="1" dirty="0">
                <a:solidFill>
                  <a:schemeClr val="hlink"/>
                </a:solidFill>
              </a:rPr>
              <a:t>–</a:t>
            </a:r>
            <a:r>
              <a:rPr lang="en-US" altLang="ti-ET" sz="2400" dirty="0">
                <a:solidFill>
                  <a:schemeClr val="hlink"/>
                </a:solidFill>
              </a:rPr>
              <a:t>1] </a:t>
            </a:r>
            <a:r>
              <a:rPr lang="en-US" altLang="ti-ET" sz="2400" dirty="0">
                <a:solidFill>
                  <a:schemeClr val="hlink"/>
                </a:solidFill>
                <a:sym typeface="Symbol" panose="05050102010706020507" pitchFamily="18" charset="2"/>
              </a:rPr>
              <a:t> </a:t>
            </a:r>
            <a:r>
              <a:rPr lang="en-US" altLang="ti-ET" sz="2400" i="1" dirty="0">
                <a:solidFill>
                  <a:schemeClr val="hlink"/>
                </a:solidFill>
                <a:sym typeface="Symbol" panose="05050102010706020507" pitchFamily="18" charset="2"/>
              </a:rPr>
              <a:t>A</a:t>
            </a:r>
            <a:r>
              <a:rPr lang="en-US" altLang="ti-ET" sz="2400" dirty="0">
                <a:solidFill>
                  <a:schemeClr val="hlink"/>
                </a:solidFill>
                <a:sym typeface="Symbol" panose="05050102010706020507" pitchFamily="18" charset="2"/>
              </a:rPr>
              <a:t>[</a:t>
            </a:r>
            <a:r>
              <a:rPr lang="en-US" altLang="ti-ET" sz="2400" i="1" dirty="0">
                <a:solidFill>
                  <a:schemeClr val="hlink"/>
                </a:solidFill>
                <a:sym typeface="Symbol" panose="05050102010706020507" pitchFamily="18" charset="2"/>
              </a:rPr>
              <a:t>q</a:t>
            </a:r>
            <a:r>
              <a:rPr lang="en-US" altLang="ti-ET" sz="2400" dirty="0">
                <a:solidFill>
                  <a:schemeClr val="hlink"/>
                </a:solidFill>
                <a:sym typeface="Symbol" panose="05050102010706020507" pitchFamily="18" charset="2"/>
              </a:rPr>
              <a:t>]</a:t>
            </a:r>
            <a:r>
              <a:rPr lang="en-US" altLang="ti-ET" sz="2400" dirty="0">
                <a:sym typeface="Symbol" panose="05050102010706020507" pitchFamily="18" charset="2"/>
              </a:rPr>
              <a:t>.</a:t>
            </a:r>
          </a:p>
          <a:p>
            <a:pPr lvl="1">
              <a:lnSpc>
                <a:spcPct val="90000"/>
              </a:lnSpc>
            </a:pPr>
            <a:r>
              <a:rPr lang="en-US" altLang="ti-ET" sz="2400" i="1" dirty="0">
                <a:solidFill>
                  <a:schemeClr val="hlink"/>
                </a:solidFill>
                <a:sym typeface="Symbol" panose="05050102010706020507" pitchFamily="18" charset="2"/>
              </a:rPr>
              <a:t>A</a:t>
            </a:r>
            <a:r>
              <a:rPr lang="en-US" altLang="ti-ET" sz="2400" dirty="0">
                <a:solidFill>
                  <a:schemeClr val="hlink"/>
                </a:solidFill>
                <a:sym typeface="Symbol" panose="05050102010706020507" pitchFamily="18" charset="2"/>
              </a:rPr>
              <a:t>[</a:t>
            </a:r>
            <a:r>
              <a:rPr lang="en-US" altLang="ti-ET" sz="2400" i="1" dirty="0">
                <a:solidFill>
                  <a:schemeClr val="hlink"/>
                </a:solidFill>
                <a:sym typeface="Symbol" panose="05050102010706020507" pitchFamily="18" charset="2"/>
              </a:rPr>
              <a:t>q</a:t>
            </a:r>
            <a:r>
              <a:rPr lang="en-US" altLang="ti-ET" sz="2400" dirty="0">
                <a:solidFill>
                  <a:schemeClr val="hlink"/>
                </a:solidFill>
                <a:sym typeface="Symbol" panose="05050102010706020507" pitchFamily="18" charset="2"/>
              </a:rPr>
              <a:t>] </a:t>
            </a:r>
            <a:r>
              <a:rPr lang="en-US" altLang="ti-ET" sz="2400" dirty="0">
                <a:sym typeface="Symbol" panose="05050102010706020507" pitchFamily="18" charset="2"/>
              </a:rPr>
              <a:t> each element in </a:t>
            </a:r>
            <a:r>
              <a:rPr lang="en-US" altLang="ti-ET" sz="2400" i="1" dirty="0">
                <a:solidFill>
                  <a:schemeClr val="hlink"/>
                </a:solidFill>
              </a:rPr>
              <a:t>A</a:t>
            </a:r>
            <a:r>
              <a:rPr lang="en-US" altLang="ti-ET" sz="2400" dirty="0">
                <a:solidFill>
                  <a:schemeClr val="hlink"/>
                </a:solidFill>
              </a:rPr>
              <a:t>[</a:t>
            </a:r>
            <a:r>
              <a:rPr lang="en-US" altLang="ti-ET" sz="2400" i="1" dirty="0">
                <a:solidFill>
                  <a:schemeClr val="hlink"/>
                </a:solidFill>
              </a:rPr>
              <a:t>q+</a:t>
            </a:r>
            <a:r>
              <a:rPr lang="en-US" altLang="ti-ET" sz="2400" dirty="0">
                <a:solidFill>
                  <a:schemeClr val="hlink"/>
                </a:solidFill>
              </a:rPr>
              <a:t>1</a:t>
            </a:r>
            <a:r>
              <a:rPr lang="en-US" altLang="ti-ET" sz="2400" i="1" dirty="0">
                <a:solidFill>
                  <a:schemeClr val="hlink"/>
                </a:solidFill>
              </a:rPr>
              <a:t>..r</a:t>
            </a:r>
            <a:r>
              <a:rPr lang="en-US" altLang="ti-ET" sz="2400" dirty="0">
                <a:solidFill>
                  <a:schemeClr val="hlink"/>
                </a:solidFill>
              </a:rPr>
              <a:t>]</a:t>
            </a:r>
            <a:r>
              <a:rPr lang="en-US" altLang="ti-ET" sz="2400" dirty="0"/>
              <a:t>.</a:t>
            </a:r>
          </a:p>
          <a:p>
            <a:pPr lvl="1">
              <a:lnSpc>
                <a:spcPct val="90000"/>
              </a:lnSpc>
            </a:pPr>
            <a:r>
              <a:rPr lang="en-US" altLang="ti-ET" sz="2400" dirty="0">
                <a:sym typeface="Symbol" panose="05050102010706020507" pitchFamily="18" charset="2"/>
              </a:rPr>
              <a:t>Index </a:t>
            </a:r>
            <a:r>
              <a:rPr lang="en-US" altLang="ti-ET" sz="2400" i="1" dirty="0">
                <a:sym typeface="Symbol" panose="05050102010706020507" pitchFamily="18" charset="2"/>
              </a:rPr>
              <a:t>q</a:t>
            </a:r>
            <a:r>
              <a:rPr lang="en-US" altLang="ti-ET" sz="2400" dirty="0">
                <a:sym typeface="Symbol" panose="05050102010706020507" pitchFamily="18" charset="2"/>
              </a:rPr>
              <a:t> is computed as part of the partitioning procedure.</a:t>
            </a:r>
            <a:endParaRPr lang="en-US" altLang="ti-ET" sz="2400" dirty="0"/>
          </a:p>
          <a:p>
            <a:pPr>
              <a:lnSpc>
                <a:spcPct val="90000"/>
              </a:lnSpc>
            </a:pPr>
            <a:r>
              <a:rPr lang="en-US" altLang="ti-ET" sz="2400" b="1" i="1" dirty="0">
                <a:solidFill>
                  <a:srgbClr val="CC3300"/>
                </a:solidFill>
              </a:rPr>
              <a:t>Conquer</a:t>
            </a:r>
            <a:r>
              <a:rPr lang="en-US" altLang="ti-ET" sz="2400" b="1" dirty="0">
                <a:solidFill>
                  <a:srgbClr val="CC3300"/>
                </a:solidFill>
              </a:rPr>
              <a:t>:</a:t>
            </a:r>
            <a:r>
              <a:rPr lang="en-US" altLang="ti-ET" sz="2400" dirty="0"/>
              <a:t>  Sort the two subarrays by recursive calls to quicksort. </a:t>
            </a:r>
          </a:p>
          <a:p>
            <a:pPr>
              <a:lnSpc>
                <a:spcPct val="90000"/>
              </a:lnSpc>
            </a:pPr>
            <a:r>
              <a:rPr lang="en-US" altLang="ti-ET" sz="2400" b="1" i="1" dirty="0">
                <a:solidFill>
                  <a:srgbClr val="CC3300"/>
                </a:solidFill>
              </a:rPr>
              <a:t>Combine</a:t>
            </a:r>
            <a:r>
              <a:rPr lang="en-US" altLang="ti-ET" sz="2400" b="1" dirty="0">
                <a:solidFill>
                  <a:srgbClr val="CC3300"/>
                </a:solidFill>
              </a:rPr>
              <a:t>:</a:t>
            </a:r>
            <a:r>
              <a:rPr lang="en-US" altLang="ti-ET" sz="2400" dirty="0"/>
              <a:t> The subarrays are sorted in place –  no work is needed to combine them.</a:t>
            </a:r>
          </a:p>
          <a:p>
            <a:pPr>
              <a:lnSpc>
                <a:spcPct val="90000"/>
              </a:lnSpc>
            </a:pPr>
            <a:r>
              <a:rPr lang="en-US" altLang="ti-ET" sz="2400" dirty="0">
                <a:solidFill>
                  <a:srgbClr val="CC3300"/>
                </a:solidFill>
              </a:rPr>
              <a:t>How do the divide and combine steps of quicksort compare with those of merge sort?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a:extLst>
              <a:ext uri="{FF2B5EF4-FFF2-40B4-BE49-F238E27FC236}">
                <a16:creationId xmlns:a16="http://schemas.microsoft.com/office/drawing/2014/main" id="{12FCEE7B-753A-4CC8-9D89-ED03806AE93A}"/>
              </a:ext>
            </a:extLst>
          </p:cNvPr>
          <p:cNvSpPr>
            <a:spLocks noGrp="1" noChangeArrowheads="1"/>
          </p:cNvSpPr>
          <p:nvPr>
            <p:ph type="title"/>
          </p:nvPr>
        </p:nvSpPr>
        <p:spPr/>
        <p:txBody>
          <a:bodyPr/>
          <a:lstStyle/>
          <a:p>
            <a:r>
              <a:rPr lang="en-US" altLang="ti-ET"/>
              <a:t>Recursion Tree for Best-case Partition</a:t>
            </a:r>
          </a:p>
        </p:txBody>
      </p:sp>
      <p:grpSp>
        <p:nvGrpSpPr>
          <p:cNvPr id="439311" name="Group 15">
            <a:extLst>
              <a:ext uri="{FF2B5EF4-FFF2-40B4-BE49-F238E27FC236}">
                <a16:creationId xmlns:a16="http://schemas.microsoft.com/office/drawing/2014/main" id="{6F829CAF-94D3-4701-B35F-B22D18C39F57}"/>
              </a:ext>
            </a:extLst>
          </p:cNvPr>
          <p:cNvGrpSpPr>
            <a:grpSpLocks/>
          </p:cNvGrpSpPr>
          <p:nvPr/>
        </p:nvGrpSpPr>
        <p:grpSpPr bwMode="auto">
          <a:xfrm>
            <a:off x="2006281" y="1268413"/>
            <a:ext cx="4887375" cy="4835526"/>
            <a:chOff x="684" y="978"/>
            <a:chExt cx="2099" cy="3046"/>
          </a:xfrm>
        </p:grpSpPr>
        <p:sp>
          <p:nvSpPr>
            <p:cNvPr id="439312" name="Text Box 16">
              <a:extLst>
                <a:ext uri="{FF2B5EF4-FFF2-40B4-BE49-F238E27FC236}">
                  <a16:creationId xmlns:a16="http://schemas.microsoft.com/office/drawing/2014/main" id="{2CD62DBB-72E8-4BE8-ABA4-35CF4CE65D1C}"/>
                </a:ext>
              </a:extLst>
            </p:cNvPr>
            <p:cNvSpPr txBox="1">
              <a:spLocks noChangeArrowheads="1"/>
            </p:cNvSpPr>
            <p:nvPr/>
          </p:nvSpPr>
          <p:spPr bwMode="auto">
            <a:xfrm>
              <a:off x="1629" y="978"/>
              <a:ext cx="2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cn</a:t>
              </a:r>
            </a:p>
          </p:txBody>
        </p:sp>
        <p:sp>
          <p:nvSpPr>
            <p:cNvPr id="439313" name="Line 17">
              <a:extLst>
                <a:ext uri="{FF2B5EF4-FFF2-40B4-BE49-F238E27FC236}">
                  <a16:creationId xmlns:a16="http://schemas.microsoft.com/office/drawing/2014/main" id="{79672CF4-9CE7-450E-9036-919514E0BE2D}"/>
                </a:ext>
              </a:extLst>
            </p:cNvPr>
            <p:cNvSpPr>
              <a:spLocks noChangeShapeType="1"/>
            </p:cNvSpPr>
            <p:nvPr/>
          </p:nvSpPr>
          <p:spPr bwMode="auto">
            <a:xfrm flipH="1">
              <a:off x="1448" y="1258"/>
              <a:ext cx="263" cy="57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14" name="Line 18">
              <a:extLst>
                <a:ext uri="{FF2B5EF4-FFF2-40B4-BE49-F238E27FC236}">
                  <a16:creationId xmlns:a16="http://schemas.microsoft.com/office/drawing/2014/main" id="{B8FB8B81-40E5-4C4A-9A6C-EA1D6AAACD61}"/>
                </a:ext>
              </a:extLst>
            </p:cNvPr>
            <p:cNvSpPr>
              <a:spLocks noChangeShapeType="1"/>
            </p:cNvSpPr>
            <p:nvPr/>
          </p:nvSpPr>
          <p:spPr bwMode="auto">
            <a:xfrm>
              <a:off x="1786" y="1248"/>
              <a:ext cx="293" cy="56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15" name="Text Box 19">
              <a:extLst>
                <a:ext uri="{FF2B5EF4-FFF2-40B4-BE49-F238E27FC236}">
                  <a16:creationId xmlns:a16="http://schemas.microsoft.com/office/drawing/2014/main" id="{2E12C3B4-6ACB-4C9E-A826-3D7ECAD47539}"/>
                </a:ext>
              </a:extLst>
            </p:cNvPr>
            <p:cNvSpPr txBox="1">
              <a:spLocks noChangeArrowheads="1"/>
            </p:cNvSpPr>
            <p:nvPr/>
          </p:nvSpPr>
          <p:spPr bwMode="auto">
            <a:xfrm>
              <a:off x="1226" y="1913"/>
              <a:ext cx="3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cn</a:t>
              </a:r>
              <a:r>
                <a:rPr kumimoji="0" lang="en-US" altLang="ti-ET" sz="2400" b="1" i="0"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/2</a:t>
              </a:r>
            </a:p>
          </p:txBody>
        </p:sp>
        <p:sp>
          <p:nvSpPr>
            <p:cNvPr id="439316" name="Text Box 20">
              <a:extLst>
                <a:ext uri="{FF2B5EF4-FFF2-40B4-BE49-F238E27FC236}">
                  <a16:creationId xmlns:a16="http://schemas.microsoft.com/office/drawing/2014/main" id="{554C4434-2944-4B60-9355-911242F3394C}"/>
                </a:ext>
              </a:extLst>
            </p:cNvPr>
            <p:cNvSpPr txBox="1">
              <a:spLocks noChangeArrowheads="1"/>
            </p:cNvSpPr>
            <p:nvPr/>
          </p:nvSpPr>
          <p:spPr bwMode="auto">
            <a:xfrm>
              <a:off x="1991" y="1894"/>
              <a:ext cx="3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cn</a:t>
              </a:r>
              <a:r>
                <a:rPr kumimoji="0" lang="en-US" altLang="ti-ET" sz="2400" b="1" i="0"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/2</a:t>
              </a:r>
            </a:p>
          </p:txBody>
        </p:sp>
        <p:sp>
          <p:nvSpPr>
            <p:cNvPr id="439317" name="Line 21">
              <a:extLst>
                <a:ext uri="{FF2B5EF4-FFF2-40B4-BE49-F238E27FC236}">
                  <a16:creationId xmlns:a16="http://schemas.microsoft.com/office/drawing/2014/main" id="{7F6A7A15-6F7F-4DB6-BD8E-6B5EF7F871BC}"/>
                </a:ext>
              </a:extLst>
            </p:cNvPr>
            <p:cNvSpPr>
              <a:spLocks noChangeShapeType="1"/>
            </p:cNvSpPr>
            <p:nvPr/>
          </p:nvSpPr>
          <p:spPr bwMode="auto">
            <a:xfrm flipH="1">
              <a:off x="1076" y="2191"/>
              <a:ext cx="274" cy="48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18" name="Line 22">
              <a:extLst>
                <a:ext uri="{FF2B5EF4-FFF2-40B4-BE49-F238E27FC236}">
                  <a16:creationId xmlns:a16="http://schemas.microsoft.com/office/drawing/2014/main" id="{1425619A-F328-41CA-84B4-735B7017E9B8}"/>
                </a:ext>
              </a:extLst>
            </p:cNvPr>
            <p:cNvSpPr>
              <a:spLocks noChangeShapeType="1"/>
            </p:cNvSpPr>
            <p:nvPr/>
          </p:nvSpPr>
          <p:spPr bwMode="auto">
            <a:xfrm>
              <a:off x="1397" y="2191"/>
              <a:ext cx="265" cy="48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19" name="Line 23">
              <a:extLst>
                <a:ext uri="{FF2B5EF4-FFF2-40B4-BE49-F238E27FC236}">
                  <a16:creationId xmlns:a16="http://schemas.microsoft.com/office/drawing/2014/main" id="{A29219FA-D3BC-4CF8-A913-1B8CD697D652}"/>
                </a:ext>
              </a:extLst>
            </p:cNvPr>
            <p:cNvSpPr>
              <a:spLocks noChangeShapeType="1"/>
            </p:cNvSpPr>
            <p:nvPr/>
          </p:nvSpPr>
          <p:spPr bwMode="auto">
            <a:xfrm flipH="1">
              <a:off x="1918" y="2202"/>
              <a:ext cx="274" cy="48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20" name="Line 24">
              <a:extLst>
                <a:ext uri="{FF2B5EF4-FFF2-40B4-BE49-F238E27FC236}">
                  <a16:creationId xmlns:a16="http://schemas.microsoft.com/office/drawing/2014/main" id="{67955F20-A6AE-43F8-9F91-F2FFF70A4725}"/>
                </a:ext>
              </a:extLst>
            </p:cNvPr>
            <p:cNvSpPr>
              <a:spLocks noChangeShapeType="1"/>
            </p:cNvSpPr>
            <p:nvPr/>
          </p:nvSpPr>
          <p:spPr bwMode="auto">
            <a:xfrm>
              <a:off x="2239" y="2202"/>
              <a:ext cx="265" cy="48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21" name="Text Box 25">
              <a:extLst>
                <a:ext uri="{FF2B5EF4-FFF2-40B4-BE49-F238E27FC236}">
                  <a16:creationId xmlns:a16="http://schemas.microsoft.com/office/drawing/2014/main" id="{1F2C86E2-D6F9-43AB-AFA1-C87944602BDA}"/>
                </a:ext>
              </a:extLst>
            </p:cNvPr>
            <p:cNvSpPr txBox="1">
              <a:spLocks noChangeArrowheads="1"/>
            </p:cNvSpPr>
            <p:nvPr/>
          </p:nvSpPr>
          <p:spPr bwMode="auto">
            <a:xfrm>
              <a:off x="819" y="2700"/>
              <a:ext cx="3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cn</a:t>
              </a:r>
              <a:r>
                <a:rPr kumimoji="0" lang="en-US" altLang="ti-ET" sz="2400" b="1" i="0"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/4</a:t>
              </a:r>
            </a:p>
          </p:txBody>
        </p:sp>
        <p:sp>
          <p:nvSpPr>
            <p:cNvPr id="439322" name="Text Box 26">
              <a:extLst>
                <a:ext uri="{FF2B5EF4-FFF2-40B4-BE49-F238E27FC236}">
                  <a16:creationId xmlns:a16="http://schemas.microsoft.com/office/drawing/2014/main" id="{F0149E2A-4237-411C-B1F3-6FE524F1C303}"/>
                </a:ext>
              </a:extLst>
            </p:cNvPr>
            <p:cNvSpPr txBox="1">
              <a:spLocks noChangeArrowheads="1"/>
            </p:cNvSpPr>
            <p:nvPr/>
          </p:nvSpPr>
          <p:spPr bwMode="auto">
            <a:xfrm>
              <a:off x="1472" y="2711"/>
              <a:ext cx="3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cn</a:t>
              </a:r>
              <a:r>
                <a:rPr kumimoji="0" lang="en-US" altLang="ti-ET" sz="2400" b="1" i="0"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/4</a:t>
              </a:r>
            </a:p>
          </p:txBody>
        </p:sp>
        <p:sp>
          <p:nvSpPr>
            <p:cNvPr id="439323" name="Text Box 27">
              <a:extLst>
                <a:ext uri="{FF2B5EF4-FFF2-40B4-BE49-F238E27FC236}">
                  <a16:creationId xmlns:a16="http://schemas.microsoft.com/office/drawing/2014/main" id="{66C6861C-BE4B-4A4E-8129-1D6C48208A7A}"/>
                </a:ext>
              </a:extLst>
            </p:cNvPr>
            <p:cNvSpPr txBox="1">
              <a:spLocks noChangeArrowheads="1"/>
            </p:cNvSpPr>
            <p:nvPr/>
          </p:nvSpPr>
          <p:spPr bwMode="auto">
            <a:xfrm>
              <a:off x="1859" y="2711"/>
              <a:ext cx="3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cn</a:t>
              </a:r>
              <a:r>
                <a:rPr kumimoji="0" lang="en-US" altLang="ti-ET" sz="2400" b="1" i="0"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/4</a:t>
              </a:r>
            </a:p>
          </p:txBody>
        </p:sp>
        <p:sp>
          <p:nvSpPr>
            <p:cNvPr id="439324" name="Text Box 28">
              <a:extLst>
                <a:ext uri="{FF2B5EF4-FFF2-40B4-BE49-F238E27FC236}">
                  <a16:creationId xmlns:a16="http://schemas.microsoft.com/office/drawing/2014/main" id="{89D2CB29-F70E-4201-A5EA-CCCE4FE6DD73}"/>
                </a:ext>
              </a:extLst>
            </p:cNvPr>
            <p:cNvSpPr txBox="1">
              <a:spLocks noChangeArrowheads="1"/>
            </p:cNvSpPr>
            <p:nvPr/>
          </p:nvSpPr>
          <p:spPr bwMode="auto">
            <a:xfrm>
              <a:off x="2398" y="2711"/>
              <a:ext cx="3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cn</a:t>
              </a:r>
              <a:r>
                <a:rPr kumimoji="0" lang="en-US" altLang="ti-ET" sz="2400" b="1" i="0"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/4</a:t>
              </a:r>
            </a:p>
          </p:txBody>
        </p:sp>
        <p:sp>
          <p:nvSpPr>
            <p:cNvPr id="439325" name="Line 29">
              <a:extLst>
                <a:ext uri="{FF2B5EF4-FFF2-40B4-BE49-F238E27FC236}">
                  <a16:creationId xmlns:a16="http://schemas.microsoft.com/office/drawing/2014/main" id="{56058C9F-99A7-45E5-8DEB-79095D2F2D82}"/>
                </a:ext>
              </a:extLst>
            </p:cNvPr>
            <p:cNvSpPr>
              <a:spLocks noChangeShapeType="1"/>
            </p:cNvSpPr>
            <p:nvPr/>
          </p:nvSpPr>
          <p:spPr bwMode="auto">
            <a:xfrm flipH="1">
              <a:off x="746" y="2927"/>
              <a:ext cx="170" cy="4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26" name="Line 30">
              <a:extLst>
                <a:ext uri="{FF2B5EF4-FFF2-40B4-BE49-F238E27FC236}">
                  <a16:creationId xmlns:a16="http://schemas.microsoft.com/office/drawing/2014/main" id="{BE24CAF4-3557-4AED-B937-D1CCD825EBA2}"/>
                </a:ext>
              </a:extLst>
            </p:cNvPr>
            <p:cNvSpPr>
              <a:spLocks noChangeShapeType="1"/>
            </p:cNvSpPr>
            <p:nvPr/>
          </p:nvSpPr>
          <p:spPr bwMode="auto">
            <a:xfrm>
              <a:off x="973" y="2928"/>
              <a:ext cx="141" cy="43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27" name="Line 31">
              <a:extLst>
                <a:ext uri="{FF2B5EF4-FFF2-40B4-BE49-F238E27FC236}">
                  <a16:creationId xmlns:a16="http://schemas.microsoft.com/office/drawing/2014/main" id="{25FF6C41-F341-4599-8143-7D1E89C80AF0}"/>
                </a:ext>
              </a:extLst>
            </p:cNvPr>
            <p:cNvSpPr>
              <a:spLocks noChangeShapeType="1"/>
            </p:cNvSpPr>
            <p:nvPr/>
          </p:nvSpPr>
          <p:spPr bwMode="auto">
            <a:xfrm flipH="1">
              <a:off x="1408" y="2939"/>
              <a:ext cx="170" cy="4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28" name="Line 32">
              <a:extLst>
                <a:ext uri="{FF2B5EF4-FFF2-40B4-BE49-F238E27FC236}">
                  <a16:creationId xmlns:a16="http://schemas.microsoft.com/office/drawing/2014/main" id="{AAE45B90-09B6-48FA-A49C-C9A3AF6E0D26}"/>
                </a:ext>
              </a:extLst>
            </p:cNvPr>
            <p:cNvSpPr>
              <a:spLocks noChangeShapeType="1"/>
            </p:cNvSpPr>
            <p:nvPr/>
          </p:nvSpPr>
          <p:spPr bwMode="auto">
            <a:xfrm>
              <a:off x="1635" y="2940"/>
              <a:ext cx="141" cy="43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29" name="Line 33">
              <a:extLst>
                <a:ext uri="{FF2B5EF4-FFF2-40B4-BE49-F238E27FC236}">
                  <a16:creationId xmlns:a16="http://schemas.microsoft.com/office/drawing/2014/main" id="{1FC5645B-7B0B-47DF-A918-EFC374D68E78}"/>
                </a:ext>
              </a:extLst>
            </p:cNvPr>
            <p:cNvSpPr>
              <a:spLocks noChangeShapeType="1"/>
            </p:cNvSpPr>
            <p:nvPr/>
          </p:nvSpPr>
          <p:spPr bwMode="auto">
            <a:xfrm flipH="1">
              <a:off x="1853" y="2948"/>
              <a:ext cx="170" cy="4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30" name="Line 34">
              <a:extLst>
                <a:ext uri="{FF2B5EF4-FFF2-40B4-BE49-F238E27FC236}">
                  <a16:creationId xmlns:a16="http://schemas.microsoft.com/office/drawing/2014/main" id="{994BEFD1-231B-4C6E-A68F-AB7C9D35BD58}"/>
                </a:ext>
              </a:extLst>
            </p:cNvPr>
            <p:cNvSpPr>
              <a:spLocks noChangeShapeType="1"/>
            </p:cNvSpPr>
            <p:nvPr/>
          </p:nvSpPr>
          <p:spPr bwMode="auto">
            <a:xfrm>
              <a:off x="2080" y="2949"/>
              <a:ext cx="141" cy="43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31" name="Line 35">
              <a:extLst>
                <a:ext uri="{FF2B5EF4-FFF2-40B4-BE49-F238E27FC236}">
                  <a16:creationId xmlns:a16="http://schemas.microsoft.com/office/drawing/2014/main" id="{85783942-B190-439E-8900-55F46CDDC2B9}"/>
                </a:ext>
              </a:extLst>
            </p:cNvPr>
            <p:cNvSpPr>
              <a:spLocks noChangeShapeType="1"/>
            </p:cNvSpPr>
            <p:nvPr/>
          </p:nvSpPr>
          <p:spPr bwMode="auto">
            <a:xfrm flipH="1">
              <a:off x="2371" y="2938"/>
              <a:ext cx="170" cy="4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32" name="Line 36">
              <a:extLst>
                <a:ext uri="{FF2B5EF4-FFF2-40B4-BE49-F238E27FC236}">
                  <a16:creationId xmlns:a16="http://schemas.microsoft.com/office/drawing/2014/main" id="{86B53915-2CB7-4076-B56D-2634C4432FBF}"/>
                </a:ext>
              </a:extLst>
            </p:cNvPr>
            <p:cNvSpPr>
              <a:spLocks noChangeShapeType="1"/>
            </p:cNvSpPr>
            <p:nvPr/>
          </p:nvSpPr>
          <p:spPr bwMode="auto">
            <a:xfrm>
              <a:off x="2598" y="2939"/>
              <a:ext cx="141" cy="43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33" name="Line 37">
              <a:extLst>
                <a:ext uri="{FF2B5EF4-FFF2-40B4-BE49-F238E27FC236}">
                  <a16:creationId xmlns:a16="http://schemas.microsoft.com/office/drawing/2014/main" id="{03B6E856-F3AD-4153-AE83-16ACCDFFF2A0}"/>
                </a:ext>
              </a:extLst>
            </p:cNvPr>
            <p:cNvSpPr>
              <a:spLocks noChangeShapeType="1"/>
            </p:cNvSpPr>
            <p:nvPr/>
          </p:nvSpPr>
          <p:spPr bwMode="auto">
            <a:xfrm>
              <a:off x="765" y="3523"/>
              <a:ext cx="0" cy="24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34" name="Line 38">
              <a:extLst>
                <a:ext uri="{FF2B5EF4-FFF2-40B4-BE49-F238E27FC236}">
                  <a16:creationId xmlns:a16="http://schemas.microsoft.com/office/drawing/2014/main" id="{2514CF40-8EFB-4981-8380-25540447912A}"/>
                </a:ext>
              </a:extLst>
            </p:cNvPr>
            <p:cNvSpPr>
              <a:spLocks noChangeShapeType="1"/>
            </p:cNvSpPr>
            <p:nvPr/>
          </p:nvSpPr>
          <p:spPr bwMode="auto">
            <a:xfrm>
              <a:off x="1106" y="3523"/>
              <a:ext cx="0" cy="24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35" name="Line 39">
              <a:extLst>
                <a:ext uri="{FF2B5EF4-FFF2-40B4-BE49-F238E27FC236}">
                  <a16:creationId xmlns:a16="http://schemas.microsoft.com/office/drawing/2014/main" id="{440AC6E7-5D17-4E4A-BE3C-9DF04AD6E213}"/>
                </a:ext>
              </a:extLst>
            </p:cNvPr>
            <p:cNvSpPr>
              <a:spLocks noChangeShapeType="1"/>
            </p:cNvSpPr>
            <p:nvPr/>
          </p:nvSpPr>
          <p:spPr bwMode="auto">
            <a:xfrm>
              <a:off x="1410" y="3523"/>
              <a:ext cx="0" cy="24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36" name="Line 40">
              <a:extLst>
                <a:ext uri="{FF2B5EF4-FFF2-40B4-BE49-F238E27FC236}">
                  <a16:creationId xmlns:a16="http://schemas.microsoft.com/office/drawing/2014/main" id="{E822161B-E32F-4C6D-B04D-1F96E76D2219}"/>
                </a:ext>
              </a:extLst>
            </p:cNvPr>
            <p:cNvSpPr>
              <a:spLocks noChangeShapeType="1"/>
            </p:cNvSpPr>
            <p:nvPr/>
          </p:nvSpPr>
          <p:spPr bwMode="auto">
            <a:xfrm>
              <a:off x="2236" y="3523"/>
              <a:ext cx="0" cy="24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37" name="Line 41">
              <a:extLst>
                <a:ext uri="{FF2B5EF4-FFF2-40B4-BE49-F238E27FC236}">
                  <a16:creationId xmlns:a16="http://schemas.microsoft.com/office/drawing/2014/main" id="{066B0C80-D8FA-4466-8608-BA3468731F35}"/>
                </a:ext>
              </a:extLst>
            </p:cNvPr>
            <p:cNvSpPr>
              <a:spLocks noChangeShapeType="1"/>
            </p:cNvSpPr>
            <p:nvPr/>
          </p:nvSpPr>
          <p:spPr bwMode="auto">
            <a:xfrm>
              <a:off x="2446" y="3523"/>
              <a:ext cx="0" cy="24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38" name="Line 42">
              <a:extLst>
                <a:ext uri="{FF2B5EF4-FFF2-40B4-BE49-F238E27FC236}">
                  <a16:creationId xmlns:a16="http://schemas.microsoft.com/office/drawing/2014/main" id="{E3083850-6983-4ADC-9518-08F7B3451C3A}"/>
                </a:ext>
              </a:extLst>
            </p:cNvPr>
            <p:cNvSpPr>
              <a:spLocks noChangeShapeType="1"/>
            </p:cNvSpPr>
            <p:nvPr/>
          </p:nvSpPr>
          <p:spPr bwMode="auto">
            <a:xfrm>
              <a:off x="2738" y="3523"/>
              <a:ext cx="0" cy="24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39" name="Line 43">
              <a:extLst>
                <a:ext uri="{FF2B5EF4-FFF2-40B4-BE49-F238E27FC236}">
                  <a16:creationId xmlns:a16="http://schemas.microsoft.com/office/drawing/2014/main" id="{0A52597A-4D57-4D1D-B023-86310B31445C}"/>
                </a:ext>
              </a:extLst>
            </p:cNvPr>
            <p:cNvSpPr>
              <a:spLocks noChangeShapeType="1"/>
            </p:cNvSpPr>
            <p:nvPr/>
          </p:nvSpPr>
          <p:spPr bwMode="auto">
            <a:xfrm>
              <a:off x="1700" y="3654"/>
              <a:ext cx="396" cy="0"/>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40" name="Text Box 44">
              <a:extLst>
                <a:ext uri="{FF2B5EF4-FFF2-40B4-BE49-F238E27FC236}">
                  <a16:creationId xmlns:a16="http://schemas.microsoft.com/office/drawing/2014/main" id="{79E7E4C9-82E9-4286-BA6D-7651E8A8F8C2}"/>
                </a:ext>
              </a:extLst>
            </p:cNvPr>
            <p:cNvSpPr txBox="1">
              <a:spLocks noChangeArrowheads="1"/>
            </p:cNvSpPr>
            <p:nvPr/>
          </p:nvSpPr>
          <p:spPr bwMode="auto">
            <a:xfrm>
              <a:off x="684" y="3733"/>
              <a:ext cx="13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c</a:t>
              </a:r>
            </a:p>
          </p:txBody>
        </p:sp>
        <p:sp>
          <p:nvSpPr>
            <p:cNvPr id="439341" name="Text Box 45">
              <a:extLst>
                <a:ext uri="{FF2B5EF4-FFF2-40B4-BE49-F238E27FC236}">
                  <a16:creationId xmlns:a16="http://schemas.microsoft.com/office/drawing/2014/main" id="{FA7CA5DE-CD03-4CEE-9A24-C214C0504AFF}"/>
                </a:ext>
              </a:extLst>
            </p:cNvPr>
            <p:cNvSpPr txBox="1">
              <a:spLocks noChangeArrowheads="1"/>
            </p:cNvSpPr>
            <p:nvPr/>
          </p:nvSpPr>
          <p:spPr bwMode="auto">
            <a:xfrm>
              <a:off x="1007" y="3733"/>
              <a:ext cx="13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c</a:t>
              </a:r>
            </a:p>
          </p:txBody>
        </p:sp>
        <p:sp>
          <p:nvSpPr>
            <p:cNvPr id="439342" name="Text Box 46">
              <a:extLst>
                <a:ext uri="{FF2B5EF4-FFF2-40B4-BE49-F238E27FC236}">
                  <a16:creationId xmlns:a16="http://schemas.microsoft.com/office/drawing/2014/main" id="{338D9E5D-78D7-4035-8F80-18203CBBC6EB}"/>
                </a:ext>
              </a:extLst>
            </p:cNvPr>
            <p:cNvSpPr txBox="1">
              <a:spLocks noChangeArrowheads="1"/>
            </p:cNvSpPr>
            <p:nvPr/>
          </p:nvSpPr>
          <p:spPr bwMode="auto">
            <a:xfrm>
              <a:off x="1330" y="3733"/>
              <a:ext cx="13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c</a:t>
              </a:r>
            </a:p>
          </p:txBody>
        </p:sp>
        <p:sp>
          <p:nvSpPr>
            <p:cNvPr id="439343" name="Text Box 47">
              <a:extLst>
                <a:ext uri="{FF2B5EF4-FFF2-40B4-BE49-F238E27FC236}">
                  <a16:creationId xmlns:a16="http://schemas.microsoft.com/office/drawing/2014/main" id="{299D1CD6-72C8-4897-A035-12310EA93903}"/>
                </a:ext>
              </a:extLst>
            </p:cNvPr>
            <p:cNvSpPr txBox="1">
              <a:spLocks noChangeArrowheads="1"/>
            </p:cNvSpPr>
            <p:nvPr/>
          </p:nvSpPr>
          <p:spPr bwMode="auto">
            <a:xfrm>
              <a:off x="2370" y="3733"/>
              <a:ext cx="13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c</a:t>
              </a:r>
            </a:p>
          </p:txBody>
        </p:sp>
        <p:sp>
          <p:nvSpPr>
            <p:cNvPr id="439344" name="Text Box 48">
              <a:extLst>
                <a:ext uri="{FF2B5EF4-FFF2-40B4-BE49-F238E27FC236}">
                  <a16:creationId xmlns:a16="http://schemas.microsoft.com/office/drawing/2014/main" id="{04554993-4743-4036-AB10-915F5CD53BDB}"/>
                </a:ext>
              </a:extLst>
            </p:cNvPr>
            <p:cNvSpPr txBox="1">
              <a:spLocks noChangeArrowheads="1"/>
            </p:cNvSpPr>
            <p:nvPr/>
          </p:nvSpPr>
          <p:spPr bwMode="auto">
            <a:xfrm>
              <a:off x="2163" y="3733"/>
              <a:ext cx="13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c</a:t>
              </a:r>
            </a:p>
          </p:txBody>
        </p:sp>
        <p:sp>
          <p:nvSpPr>
            <p:cNvPr id="439345" name="Text Box 49">
              <a:extLst>
                <a:ext uri="{FF2B5EF4-FFF2-40B4-BE49-F238E27FC236}">
                  <a16:creationId xmlns:a16="http://schemas.microsoft.com/office/drawing/2014/main" id="{E1D63BC0-8CF0-4BB2-A7C8-3C3BEE19868E}"/>
                </a:ext>
              </a:extLst>
            </p:cNvPr>
            <p:cNvSpPr txBox="1">
              <a:spLocks noChangeArrowheads="1"/>
            </p:cNvSpPr>
            <p:nvPr/>
          </p:nvSpPr>
          <p:spPr bwMode="auto">
            <a:xfrm>
              <a:off x="2645" y="3733"/>
              <a:ext cx="13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c</a:t>
              </a:r>
            </a:p>
          </p:txBody>
        </p:sp>
      </p:grpSp>
      <p:sp>
        <p:nvSpPr>
          <p:cNvPr id="439347" name="Line 51">
            <a:extLst>
              <a:ext uri="{FF2B5EF4-FFF2-40B4-BE49-F238E27FC236}">
                <a16:creationId xmlns:a16="http://schemas.microsoft.com/office/drawing/2014/main" id="{B802F086-936C-4166-80BF-36837D0B6817}"/>
              </a:ext>
            </a:extLst>
          </p:cNvPr>
          <p:cNvSpPr>
            <a:spLocks noChangeShapeType="1"/>
          </p:cNvSpPr>
          <p:nvPr/>
        </p:nvSpPr>
        <p:spPr bwMode="auto">
          <a:xfrm>
            <a:off x="6008893" y="1576388"/>
            <a:ext cx="4076700" cy="0"/>
          </a:xfrm>
          <a:prstGeom prst="line">
            <a:avLst/>
          </a:prstGeom>
          <a:noFill/>
          <a:ln w="1905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20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48" name="Line 52">
            <a:extLst>
              <a:ext uri="{FF2B5EF4-FFF2-40B4-BE49-F238E27FC236}">
                <a16:creationId xmlns:a16="http://schemas.microsoft.com/office/drawing/2014/main" id="{D469CBD5-033A-448C-BFEB-AB5CB60E7071}"/>
              </a:ext>
            </a:extLst>
          </p:cNvPr>
          <p:cNvSpPr>
            <a:spLocks noChangeShapeType="1"/>
          </p:cNvSpPr>
          <p:nvPr/>
        </p:nvSpPr>
        <p:spPr bwMode="auto">
          <a:xfrm>
            <a:off x="6775656" y="2959100"/>
            <a:ext cx="3313112" cy="0"/>
          </a:xfrm>
          <a:prstGeom prst="line">
            <a:avLst/>
          </a:prstGeom>
          <a:noFill/>
          <a:ln w="1905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20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49" name="Line 53">
            <a:extLst>
              <a:ext uri="{FF2B5EF4-FFF2-40B4-BE49-F238E27FC236}">
                <a16:creationId xmlns:a16="http://schemas.microsoft.com/office/drawing/2014/main" id="{01704C39-4F4E-4F7A-A432-622FED811B5B}"/>
              </a:ext>
            </a:extLst>
          </p:cNvPr>
          <p:cNvSpPr>
            <a:spLocks noChangeShapeType="1"/>
          </p:cNvSpPr>
          <p:nvPr/>
        </p:nvSpPr>
        <p:spPr bwMode="auto">
          <a:xfrm>
            <a:off x="7182056" y="4192589"/>
            <a:ext cx="2908300" cy="14287"/>
          </a:xfrm>
          <a:prstGeom prst="line">
            <a:avLst/>
          </a:prstGeom>
          <a:noFill/>
          <a:ln w="1905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20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50" name="Line 54">
            <a:extLst>
              <a:ext uri="{FF2B5EF4-FFF2-40B4-BE49-F238E27FC236}">
                <a16:creationId xmlns:a16="http://schemas.microsoft.com/office/drawing/2014/main" id="{D73B80C8-F530-4DB9-AA6F-6FDC63E32B67}"/>
              </a:ext>
            </a:extLst>
          </p:cNvPr>
          <p:cNvSpPr>
            <a:spLocks noChangeShapeType="1"/>
          </p:cNvSpPr>
          <p:nvPr/>
        </p:nvSpPr>
        <p:spPr bwMode="auto">
          <a:xfrm flipV="1">
            <a:off x="7485269" y="5856289"/>
            <a:ext cx="2638425" cy="1587"/>
          </a:xfrm>
          <a:prstGeom prst="line">
            <a:avLst/>
          </a:prstGeom>
          <a:noFill/>
          <a:ln w="1905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20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51" name="Text Box 55">
            <a:extLst>
              <a:ext uri="{FF2B5EF4-FFF2-40B4-BE49-F238E27FC236}">
                <a16:creationId xmlns:a16="http://schemas.microsoft.com/office/drawing/2014/main" id="{C24DDC0E-F4BC-4A58-A41E-7BAED6A8F6DA}"/>
              </a:ext>
            </a:extLst>
          </p:cNvPr>
          <p:cNvSpPr txBox="1">
            <a:spLocks noChangeArrowheads="1"/>
          </p:cNvSpPr>
          <p:nvPr/>
        </p:nvSpPr>
        <p:spPr bwMode="auto">
          <a:xfrm>
            <a:off x="1114418" y="3410044"/>
            <a:ext cx="7537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800" b="1" i="0" u="none" strike="noStrike" kern="1200" cap="none" spc="0" normalizeH="0" baseline="0" noProof="0" dirty="0">
                <a:ln>
                  <a:noFill/>
                </a:ln>
                <a:solidFill>
                  <a:srgbClr val="CC3300"/>
                </a:solidFill>
                <a:effectLst/>
                <a:uLnTx/>
                <a:uFillTx/>
                <a:latin typeface="Times New Roman" panose="02020603050405020304" pitchFamily="18" charset="0"/>
                <a:ea typeface="+mn-ea"/>
                <a:cs typeface="Times New Roman" panose="02020603050405020304" pitchFamily="18" charset="0"/>
              </a:rPr>
              <a:t>lg </a:t>
            </a:r>
            <a:r>
              <a:rPr kumimoji="0" lang="en-US" altLang="ti-ET" sz="2800" b="1" i="1" u="none" strike="noStrike" kern="1200" cap="none" spc="0" normalizeH="0" baseline="0" noProof="0" dirty="0">
                <a:ln>
                  <a:noFill/>
                </a:ln>
                <a:solidFill>
                  <a:srgbClr val="CC3300"/>
                </a:solidFill>
                <a:effectLst/>
                <a:uLnTx/>
                <a:uFillTx/>
                <a:latin typeface="Times New Roman" panose="02020603050405020304" pitchFamily="18" charset="0"/>
                <a:ea typeface="+mn-ea"/>
                <a:cs typeface="Times New Roman" panose="02020603050405020304" pitchFamily="18" charset="0"/>
              </a:rPr>
              <a:t>n</a:t>
            </a:r>
            <a:endParaRPr kumimoji="0" lang="en-US" altLang="ti-ET" sz="2800" b="1" i="0" u="none" strike="noStrike" kern="1200" cap="none" spc="0" normalizeH="0" baseline="0" noProof="0" dirty="0">
              <a:ln>
                <a:noFill/>
              </a:ln>
              <a:solidFill>
                <a:srgbClr val="CC3300"/>
              </a:solidFill>
              <a:effectLst/>
              <a:uLnTx/>
              <a:uFillTx/>
              <a:latin typeface="Times New Roman" panose="02020603050405020304" pitchFamily="18" charset="0"/>
              <a:ea typeface="+mn-ea"/>
              <a:cs typeface="Times New Roman" panose="02020603050405020304" pitchFamily="18" charset="0"/>
            </a:endParaRPr>
          </a:p>
        </p:txBody>
      </p:sp>
      <p:sp>
        <p:nvSpPr>
          <p:cNvPr id="439352" name="Line 56">
            <a:extLst>
              <a:ext uri="{FF2B5EF4-FFF2-40B4-BE49-F238E27FC236}">
                <a16:creationId xmlns:a16="http://schemas.microsoft.com/office/drawing/2014/main" id="{061060D6-4891-42A3-BB5D-D3C2B764C9F9}"/>
              </a:ext>
            </a:extLst>
          </p:cNvPr>
          <p:cNvSpPr>
            <a:spLocks noChangeShapeType="1"/>
          </p:cNvSpPr>
          <p:nvPr/>
        </p:nvSpPr>
        <p:spPr bwMode="auto">
          <a:xfrm flipV="1">
            <a:off x="1475409" y="1438276"/>
            <a:ext cx="0" cy="1858963"/>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28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53" name="Line 57">
            <a:extLst>
              <a:ext uri="{FF2B5EF4-FFF2-40B4-BE49-F238E27FC236}">
                <a16:creationId xmlns:a16="http://schemas.microsoft.com/office/drawing/2014/main" id="{6A2363B9-BB0D-41CE-936D-E0780B432ACE}"/>
              </a:ext>
            </a:extLst>
          </p:cNvPr>
          <p:cNvSpPr>
            <a:spLocks noChangeShapeType="1"/>
          </p:cNvSpPr>
          <p:nvPr/>
        </p:nvSpPr>
        <p:spPr bwMode="auto">
          <a:xfrm flipH="1">
            <a:off x="1491284" y="4137026"/>
            <a:ext cx="0" cy="184467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28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54" name="Text Box 58">
            <a:extLst>
              <a:ext uri="{FF2B5EF4-FFF2-40B4-BE49-F238E27FC236}">
                <a16:creationId xmlns:a16="http://schemas.microsoft.com/office/drawing/2014/main" id="{5E6FB2A1-CB28-4CAA-9F58-B91BA0560A28}"/>
              </a:ext>
            </a:extLst>
          </p:cNvPr>
          <p:cNvSpPr txBox="1">
            <a:spLocks noChangeArrowheads="1"/>
          </p:cNvSpPr>
          <p:nvPr/>
        </p:nvSpPr>
        <p:spPr bwMode="auto">
          <a:xfrm>
            <a:off x="10353881" y="2685568"/>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CC3300"/>
                </a:solidFill>
                <a:effectLst/>
                <a:uLnTx/>
                <a:uFillTx/>
                <a:latin typeface="Times New Roman" panose="02020603050405020304" pitchFamily="18" charset="0"/>
                <a:ea typeface="+mn-ea"/>
                <a:cs typeface="Times New Roman" panose="02020603050405020304" pitchFamily="18" charset="0"/>
              </a:rPr>
              <a:t>cn</a:t>
            </a:r>
          </a:p>
        </p:txBody>
      </p:sp>
      <p:sp>
        <p:nvSpPr>
          <p:cNvPr id="439355" name="Text Box 59">
            <a:extLst>
              <a:ext uri="{FF2B5EF4-FFF2-40B4-BE49-F238E27FC236}">
                <a16:creationId xmlns:a16="http://schemas.microsoft.com/office/drawing/2014/main" id="{9AFABA0A-E4DC-4DAD-A07C-28F876119622}"/>
              </a:ext>
            </a:extLst>
          </p:cNvPr>
          <p:cNvSpPr txBox="1">
            <a:spLocks noChangeArrowheads="1"/>
          </p:cNvSpPr>
          <p:nvPr/>
        </p:nvSpPr>
        <p:spPr bwMode="auto">
          <a:xfrm>
            <a:off x="10353881" y="3946043"/>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CC3300"/>
                </a:solidFill>
                <a:effectLst/>
                <a:uLnTx/>
                <a:uFillTx/>
                <a:latin typeface="Times New Roman" panose="02020603050405020304" pitchFamily="18" charset="0"/>
                <a:ea typeface="+mn-ea"/>
                <a:cs typeface="Times New Roman" panose="02020603050405020304" pitchFamily="18" charset="0"/>
              </a:rPr>
              <a:t>cn</a:t>
            </a:r>
          </a:p>
        </p:txBody>
      </p:sp>
      <p:sp>
        <p:nvSpPr>
          <p:cNvPr id="439356" name="Text Box 60">
            <a:extLst>
              <a:ext uri="{FF2B5EF4-FFF2-40B4-BE49-F238E27FC236}">
                <a16:creationId xmlns:a16="http://schemas.microsoft.com/office/drawing/2014/main" id="{2850D3B6-3B1A-4CAC-AEFA-14629BA05C40}"/>
              </a:ext>
            </a:extLst>
          </p:cNvPr>
          <p:cNvSpPr txBox="1">
            <a:spLocks noChangeArrowheads="1"/>
          </p:cNvSpPr>
          <p:nvPr/>
        </p:nvSpPr>
        <p:spPr bwMode="auto">
          <a:xfrm>
            <a:off x="10353881" y="5566880"/>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CC3300"/>
                </a:solidFill>
                <a:effectLst/>
                <a:uLnTx/>
                <a:uFillTx/>
                <a:latin typeface="Times New Roman" panose="02020603050405020304" pitchFamily="18" charset="0"/>
                <a:ea typeface="+mn-ea"/>
                <a:cs typeface="Times New Roman" panose="02020603050405020304" pitchFamily="18" charset="0"/>
              </a:rPr>
              <a:t>cn</a:t>
            </a:r>
          </a:p>
        </p:txBody>
      </p:sp>
      <p:sp>
        <p:nvSpPr>
          <p:cNvPr id="439357" name="Text Box 61">
            <a:extLst>
              <a:ext uri="{FF2B5EF4-FFF2-40B4-BE49-F238E27FC236}">
                <a16:creationId xmlns:a16="http://schemas.microsoft.com/office/drawing/2014/main" id="{8EE27FAF-7910-40F8-8E5B-C5F843FFB6D9}"/>
              </a:ext>
            </a:extLst>
          </p:cNvPr>
          <p:cNvSpPr txBox="1">
            <a:spLocks noChangeArrowheads="1"/>
          </p:cNvSpPr>
          <p:nvPr/>
        </p:nvSpPr>
        <p:spPr bwMode="auto">
          <a:xfrm>
            <a:off x="8420306" y="6046788"/>
            <a:ext cx="25672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000" b="1" i="0" u="none" strike="noStrike" kern="1200" cap="none" spc="0" normalizeH="0" baseline="0" noProof="0" dirty="0">
                <a:ln>
                  <a:noFill/>
                </a:ln>
                <a:solidFill>
                  <a:srgbClr val="FF3300"/>
                </a:solidFill>
                <a:effectLst/>
                <a:uLnTx/>
                <a:uFillTx/>
                <a:latin typeface="Times New Roman" panose="02020603050405020304" pitchFamily="18" charset="0"/>
                <a:ea typeface="+mn-ea"/>
                <a:cs typeface="Times New Roman" panose="02020603050405020304" pitchFamily="18" charset="0"/>
              </a:rPr>
              <a:t>Total           : </a:t>
            </a:r>
            <a:r>
              <a:rPr kumimoji="0" lang="en-US" altLang="ti-ET" sz="2000" b="1" i="1" u="none" strike="noStrike" kern="1200" cap="none" spc="0" normalizeH="0" baseline="0" noProof="0" dirty="0">
                <a:ln>
                  <a:noFill/>
                </a:ln>
                <a:solidFill>
                  <a:srgbClr val="FF3300"/>
                </a:solidFill>
                <a:effectLst/>
                <a:uLnTx/>
                <a:uFillTx/>
                <a:latin typeface="Times New Roman" panose="02020603050405020304" pitchFamily="18" charset="0"/>
                <a:ea typeface="+mn-ea"/>
                <a:cs typeface="Times New Roman" panose="02020603050405020304" pitchFamily="18" charset="0"/>
              </a:rPr>
              <a:t>O</a:t>
            </a:r>
            <a:r>
              <a:rPr kumimoji="0" lang="en-US" altLang="ti-ET" sz="2000" b="1" i="0" u="none" strike="noStrike" kern="1200" cap="none" spc="0" normalizeH="0" baseline="0" noProof="0" dirty="0">
                <a:ln>
                  <a:noFill/>
                </a:ln>
                <a:solidFill>
                  <a:srgbClr val="FF3300"/>
                </a:solidFill>
                <a:effectLst/>
                <a:uLnTx/>
                <a:uFillTx/>
                <a:latin typeface="Times New Roman" panose="02020603050405020304" pitchFamily="18" charset="0"/>
                <a:ea typeface="+mn-ea"/>
                <a:cs typeface="Times New Roman" panose="02020603050405020304" pitchFamily="18" charset="0"/>
              </a:rPr>
              <a:t>(</a:t>
            </a:r>
            <a:r>
              <a:rPr kumimoji="0" lang="en-US" altLang="ti-ET" sz="2000" b="1" i="1" u="none" strike="noStrike" kern="1200" cap="none" spc="0" normalizeH="0" baseline="0" noProof="0" dirty="0">
                <a:ln>
                  <a:noFill/>
                </a:ln>
                <a:solidFill>
                  <a:srgbClr val="FF3300"/>
                </a:solidFill>
                <a:effectLst/>
                <a:uLnTx/>
                <a:uFillTx/>
                <a:latin typeface="Times New Roman" panose="02020603050405020304" pitchFamily="18" charset="0"/>
                <a:ea typeface="+mn-ea"/>
                <a:cs typeface="Times New Roman" panose="02020603050405020304" pitchFamily="18" charset="0"/>
              </a:rPr>
              <a:t>n </a:t>
            </a:r>
            <a:r>
              <a:rPr kumimoji="0" lang="en-US" altLang="ti-ET" sz="2000" b="1" i="0" u="none" strike="noStrike" kern="1200" cap="none" spc="0" normalizeH="0" baseline="0" noProof="0" dirty="0">
                <a:ln>
                  <a:noFill/>
                </a:ln>
                <a:solidFill>
                  <a:srgbClr val="FF3300"/>
                </a:solidFill>
                <a:effectLst/>
                <a:uLnTx/>
                <a:uFillTx/>
                <a:latin typeface="Times New Roman" panose="02020603050405020304" pitchFamily="18" charset="0"/>
                <a:ea typeface="+mn-ea"/>
                <a:cs typeface="Times New Roman" panose="02020603050405020304" pitchFamily="18" charset="0"/>
              </a:rPr>
              <a:t>lg </a:t>
            </a:r>
            <a:r>
              <a:rPr kumimoji="0" lang="en-US" altLang="ti-ET" sz="2000" b="1" i="1" u="none" strike="noStrike" kern="1200" cap="none" spc="0" normalizeH="0" baseline="0" noProof="0" dirty="0">
                <a:ln>
                  <a:noFill/>
                </a:ln>
                <a:solidFill>
                  <a:srgbClr val="FF3300"/>
                </a:solidFill>
                <a:effectLst/>
                <a:uLnTx/>
                <a:uFillTx/>
                <a:latin typeface="Times New Roman" panose="02020603050405020304" pitchFamily="18" charset="0"/>
                <a:ea typeface="+mn-ea"/>
                <a:cs typeface="Times New Roman" panose="02020603050405020304" pitchFamily="18" charset="0"/>
              </a:rPr>
              <a:t>n</a:t>
            </a:r>
            <a:r>
              <a:rPr kumimoji="0" lang="en-US" altLang="ti-ET" sz="2000" b="1" i="0" u="none" strike="noStrike" kern="1200" cap="none" spc="0" normalizeH="0" baseline="0" noProof="0" dirty="0">
                <a:ln>
                  <a:noFill/>
                </a:ln>
                <a:solidFill>
                  <a:srgbClr val="FF3300"/>
                </a:solidFill>
                <a:effectLst/>
                <a:uLnTx/>
                <a:uFillTx/>
                <a:latin typeface="Times New Roman" panose="02020603050405020304" pitchFamily="18" charset="0"/>
                <a:ea typeface="+mn-ea"/>
                <a:cs typeface="Times New Roman" panose="02020603050405020304" pitchFamily="18" charset="0"/>
              </a:rPr>
              <a:t>)</a:t>
            </a:r>
          </a:p>
        </p:txBody>
      </p:sp>
      <p:sp>
        <p:nvSpPr>
          <p:cNvPr id="439358" name="Text Box 62">
            <a:extLst>
              <a:ext uri="{FF2B5EF4-FFF2-40B4-BE49-F238E27FC236}">
                <a16:creationId xmlns:a16="http://schemas.microsoft.com/office/drawing/2014/main" id="{8830719D-717D-4E34-931E-D70834831946}"/>
              </a:ext>
            </a:extLst>
          </p:cNvPr>
          <p:cNvSpPr txBox="1">
            <a:spLocks noChangeArrowheads="1"/>
          </p:cNvSpPr>
          <p:nvPr/>
        </p:nvSpPr>
        <p:spPr bwMode="auto">
          <a:xfrm>
            <a:off x="10353881" y="1259993"/>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CC3300"/>
                </a:solidFill>
                <a:effectLst/>
                <a:uLnTx/>
                <a:uFillTx/>
                <a:latin typeface="Times New Roman" panose="02020603050405020304" pitchFamily="18" charset="0"/>
                <a:ea typeface="+mn-ea"/>
                <a:cs typeface="Times New Roman" panose="02020603050405020304" pitchFamily="18" charset="0"/>
              </a:rPr>
              <a:t>cn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FA43C31-1ABB-4F03-A0FD-1BED0CE11548}"/>
              </a:ext>
            </a:extLst>
          </p:cNvPr>
          <p:cNvSpPr>
            <a:spLocks noGrp="1" noChangeArrowheads="1"/>
          </p:cNvSpPr>
          <p:nvPr>
            <p:ph type="title"/>
          </p:nvPr>
        </p:nvSpPr>
        <p:spPr/>
        <p:txBody>
          <a:bodyPr/>
          <a:lstStyle/>
          <a:p>
            <a:r>
              <a:rPr lang="en-US" altLang="ti-ET"/>
              <a:t>Tweaking Quicksort</a:t>
            </a:r>
          </a:p>
        </p:txBody>
      </p:sp>
      <p:sp>
        <p:nvSpPr>
          <p:cNvPr id="38915" name="Rectangle 3">
            <a:extLst>
              <a:ext uri="{FF2B5EF4-FFF2-40B4-BE49-F238E27FC236}">
                <a16:creationId xmlns:a16="http://schemas.microsoft.com/office/drawing/2014/main" id="{4E04A322-2BC8-443A-AACE-D9BBEA907438}"/>
              </a:ext>
            </a:extLst>
          </p:cNvPr>
          <p:cNvSpPr>
            <a:spLocks noGrp="1" noChangeArrowheads="1"/>
          </p:cNvSpPr>
          <p:nvPr>
            <p:ph type="body" idx="1"/>
          </p:nvPr>
        </p:nvSpPr>
        <p:spPr>
          <a:xfrm>
            <a:off x="2209800" y="1752600"/>
            <a:ext cx="7543800" cy="4724400"/>
          </a:xfrm>
        </p:spPr>
        <p:txBody>
          <a:bodyPr/>
          <a:lstStyle/>
          <a:p>
            <a:r>
              <a:rPr lang="en-US" altLang="ti-ET"/>
              <a:t>Almost anything you can try to “improve” Quicksort will actually slow it down</a:t>
            </a:r>
          </a:p>
          <a:p>
            <a:r>
              <a:rPr lang="en-US" altLang="ti-ET"/>
              <a:t>One </a:t>
            </a:r>
            <a:r>
              <a:rPr lang="en-US" altLang="ti-ET" i="1"/>
              <a:t>good</a:t>
            </a:r>
            <a:r>
              <a:rPr lang="en-US" altLang="ti-ET"/>
              <a:t> tweak is to switch to a different sorting method when the subarrays get small (say, 10 or 12)</a:t>
            </a:r>
          </a:p>
          <a:p>
            <a:pPr lvl="1"/>
            <a:r>
              <a:rPr lang="en-US" altLang="ti-ET"/>
              <a:t>Quicksort has too much overhead for small array sizes</a:t>
            </a:r>
          </a:p>
          <a:p>
            <a:r>
              <a:rPr lang="en-US" altLang="ti-ET"/>
              <a:t>For large arrays, it </a:t>
            </a:r>
            <a:r>
              <a:rPr lang="en-US" altLang="ti-ET" i="1"/>
              <a:t>might</a:t>
            </a:r>
            <a:r>
              <a:rPr lang="en-US" altLang="ti-ET"/>
              <a:t> be a good idea to check beforehand if the array is already sorted</a:t>
            </a:r>
          </a:p>
          <a:p>
            <a:pPr lvl="1"/>
            <a:r>
              <a:rPr lang="en-US" altLang="ti-ET"/>
              <a:t>But there is a better tweak than this</a:t>
            </a:r>
          </a:p>
        </p:txBody>
      </p:sp>
    </p:spTree>
    <p:extLst>
      <p:ext uri="{BB962C8B-B14F-4D97-AF65-F5344CB8AC3E}">
        <p14:creationId xmlns:p14="http://schemas.microsoft.com/office/powerpoint/2010/main" val="1705341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B1F7992F-6D55-4FAB-B378-F749D4B3C502}"/>
              </a:ext>
            </a:extLst>
          </p:cNvPr>
          <p:cNvSpPr>
            <a:spLocks noGrp="1" noChangeArrowheads="1"/>
          </p:cNvSpPr>
          <p:nvPr>
            <p:ph type="title"/>
          </p:nvPr>
        </p:nvSpPr>
        <p:spPr/>
        <p:txBody>
          <a:bodyPr/>
          <a:lstStyle/>
          <a:p>
            <a:r>
              <a:rPr lang="en-US" altLang="ti-ET"/>
              <a:t>Picking a better pivot</a:t>
            </a:r>
          </a:p>
        </p:txBody>
      </p:sp>
      <p:sp>
        <p:nvSpPr>
          <p:cNvPr id="43011" name="Rectangle 3">
            <a:extLst>
              <a:ext uri="{FF2B5EF4-FFF2-40B4-BE49-F238E27FC236}">
                <a16:creationId xmlns:a16="http://schemas.microsoft.com/office/drawing/2014/main" id="{3AEFB45F-42FD-4FC5-BF54-F3AC24623EFF}"/>
              </a:ext>
            </a:extLst>
          </p:cNvPr>
          <p:cNvSpPr>
            <a:spLocks noGrp="1" noChangeArrowheads="1"/>
          </p:cNvSpPr>
          <p:nvPr>
            <p:ph type="body" idx="1"/>
          </p:nvPr>
        </p:nvSpPr>
        <p:spPr>
          <a:xfrm>
            <a:off x="2209800" y="1447800"/>
            <a:ext cx="7772400" cy="5105400"/>
          </a:xfrm>
        </p:spPr>
        <p:txBody>
          <a:bodyPr/>
          <a:lstStyle/>
          <a:p>
            <a:r>
              <a:rPr lang="en-US" altLang="ti-ET" sz="2400"/>
              <a:t>Before, we picked the </a:t>
            </a:r>
            <a:r>
              <a:rPr lang="en-US" altLang="ti-ET" sz="2400" i="1"/>
              <a:t>first</a:t>
            </a:r>
            <a:r>
              <a:rPr lang="en-US" altLang="ti-ET" sz="2400"/>
              <a:t> element of the subarray to use as a pivot</a:t>
            </a:r>
          </a:p>
          <a:p>
            <a:pPr lvl="1"/>
            <a:r>
              <a:rPr lang="en-US" altLang="ti-ET" sz="2000"/>
              <a:t>If the array is already sorted, this results in </a:t>
            </a:r>
            <a:r>
              <a:rPr lang="en-US" altLang="ti-ET" sz="2000">
                <a:solidFill>
                  <a:srgbClr val="FFFF99"/>
                </a:solidFill>
                <a:latin typeface="Trebuchet MS" panose="020B0603020202020204" pitchFamily="34" charset="0"/>
              </a:rPr>
              <a:t>O(n</a:t>
            </a:r>
            <a:r>
              <a:rPr lang="en-US" altLang="ti-ET" sz="2000" baseline="30000">
                <a:solidFill>
                  <a:srgbClr val="FFFF99"/>
                </a:solidFill>
                <a:latin typeface="Trebuchet MS" panose="020B0603020202020204" pitchFamily="34" charset="0"/>
              </a:rPr>
              <a:t>2</a:t>
            </a:r>
            <a:r>
              <a:rPr lang="en-US" altLang="ti-ET" sz="2000">
                <a:solidFill>
                  <a:srgbClr val="FFFF99"/>
                </a:solidFill>
                <a:latin typeface="Trebuchet MS" panose="020B0603020202020204" pitchFamily="34" charset="0"/>
              </a:rPr>
              <a:t>)</a:t>
            </a:r>
            <a:r>
              <a:rPr lang="en-US" altLang="ti-ET" sz="2000"/>
              <a:t> behavior</a:t>
            </a:r>
          </a:p>
          <a:p>
            <a:pPr lvl="1"/>
            <a:r>
              <a:rPr lang="en-US" altLang="ti-ET" sz="2000"/>
              <a:t>It’s no better if we pick the </a:t>
            </a:r>
            <a:r>
              <a:rPr lang="en-US" altLang="ti-ET" sz="2000" i="1"/>
              <a:t>last</a:t>
            </a:r>
            <a:r>
              <a:rPr lang="en-US" altLang="ti-ET" sz="2000"/>
              <a:t> element</a:t>
            </a:r>
          </a:p>
          <a:p>
            <a:pPr lvl="1"/>
            <a:r>
              <a:rPr lang="en-US" altLang="ti-ET" sz="2000"/>
              <a:t>Note that an array of identical elements is already sorted!</a:t>
            </a:r>
          </a:p>
          <a:p>
            <a:pPr lvl="1"/>
            <a:r>
              <a:rPr lang="en-US" altLang="ti-ET" sz="2000"/>
              <a:t>What if we pick a random pivot?  (analyzed by Weiss, Sec. 7.7.5)</a:t>
            </a:r>
          </a:p>
          <a:p>
            <a:r>
              <a:rPr lang="en-US" altLang="ti-ET" sz="2400"/>
              <a:t>We could do an </a:t>
            </a:r>
            <a:r>
              <a:rPr lang="en-US" altLang="ti-ET" sz="2400" i="1"/>
              <a:t>optimal</a:t>
            </a:r>
            <a:r>
              <a:rPr lang="en-US" altLang="ti-ET" sz="2400"/>
              <a:t> quicksort (guaranteed</a:t>
            </a:r>
            <a:br>
              <a:rPr lang="en-US" altLang="ti-ET" sz="2400"/>
            </a:br>
            <a:r>
              <a:rPr lang="en-US" altLang="ti-ET" sz="2400">
                <a:solidFill>
                  <a:srgbClr val="FFFF99"/>
                </a:solidFill>
                <a:latin typeface="Trebuchet MS" panose="020B0603020202020204" pitchFamily="34" charset="0"/>
              </a:rPr>
              <a:t> O(n log n)</a:t>
            </a:r>
            <a:r>
              <a:rPr lang="en-US" altLang="ti-ET" sz="2400"/>
              <a:t>) if we always picked a pivot value that exactly cuts the array in half</a:t>
            </a:r>
          </a:p>
          <a:p>
            <a:pPr lvl="1"/>
            <a:r>
              <a:rPr lang="en-US" altLang="ti-ET" sz="2000"/>
              <a:t>Such a value is called a </a:t>
            </a:r>
            <a:r>
              <a:rPr lang="en-US" altLang="ti-ET" sz="2000">
                <a:solidFill>
                  <a:schemeClr val="tx2"/>
                </a:solidFill>
              </a:rPr>
              <a:t>median</a:t>
            </a:r>
            <a:r>
              <a:rPr lang="en-US" altLang="ti-ET" sz="2000"/>
              <a:t>: half of the values in the array are larger, half are smaller</a:t>
            </a:r>
          </a:p>
          <a:p>
            <a:pPr lvl="1"/>
            <a:r>
              <a:rPr lang="en-US" altLang="ti-ET" sz="2000"/>
              <a:t>The easiest way to find the median is to </a:t>
            </a:r>
            <a:r>
              <a:rPr lang="en-US" altLang="ti-ET" sz="2000" i="1"/>
              <a:t>sort</a:t>
            </a:r>
            <a:r>
              <a:rPr lang="en-US" altLang="ti-ET" sz="2000"/>
              <a:t> the array and pick the value in the middle (!)</a:t>
            </a:r>
          </a:p>
        </p:txBody>
      </p:sp>
    </p:spTree>
    <p:extLst>
      <p:ext uri="{BB962C8B-B14F-4D97-AF65-F5344CB8AC3E}">
        <p14:creationId xmlns:p14="http://schemas.microsoft.com/office/powerpoint/2010/main" val="9808981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8FA3C09-C8AC-48AD-A4CA-97C55D84C6FB}"/>
              </a:ext>
            </a:extLst>
          </p:cNvPr>
          <p:cNvSpPr>
            <a:spLocks noGrp="1" noChangeArrowheads="1"/>
          </p:cNvSpPr>
          <p:nvPr>
            <p:ph type="title"/>
          </p:nvPr>
        </p:nvSpPr>
        <p:spPr/>
        <p:txBody>
          <a:bodyPr/>
          <a:lstStyle/>
          <a:p>
            <a:r>
              <a:rPr lang="en-US" altLang="ti-ET"/>
              <a:t>Median of three</a:t>
            </a:r>
          </a:p>
        </p:txBody>
      </p:sp>
      <p:sp>
        <p:nvSpPr>
          <p:cNvPr id="41987" name="Rectangle 3">
            <a:extLst>
              <a:ext uri="{FF2B5EF4-FFF2-40B4-BE49-F238E27FC236}">
                <a16:creationId xmlns:a16="http://schemas.microsoft.com/office/drawing/2014/main" id="{FEB8D3ED-887F-434F-9B08-EACCABF84CEE}"/>
              </a:ext>
            </a:extLst>
          </p:cNvPr>
          <p:cNvSpPr>
            <a:spLocks noGrp="1" noChangeArrowheads="1"/>
          </p:cNvSpPr>
          <p:nvPr>
            <p:ph type="body" idx="1"/>
          </p:nvPr>
        </p:nvSpPr>
        <p:spPr>
          <a:xfrm>
            <a:off x="2209800" y="1447800"/>
            <a:ext cx="7772400" cy="5181600"/>
          </a:xfrm>
        </p:spPr>
        <p:txBody>
          <a:bodyPr/>
          <a:lstStyle/>
          <a:p>
            <a:pPr>
              <a:lnSpc>
                <a:spcPct val="90000"/>
              </a:lnSpc>
            </a:pPr>
            <a:r>
              <a:rPr lang="en-US" altLang="ti-ET"/>
              <a:t>Obviously, it doesn’t make sense to sort the array in order to find the median to use as a pivot</a:t>
            </a:r>
          </a:p>
          <a:p>
            <a:pPr>
              <a:lnSpc>
                <a:spcPct val="90000"/>
              </a:lnSpc>
            </a:pPr>
            <a:r>
              <a:rPr lang="en-US" altLang="ti-ET"/>
              <a:t>Instead, compare just </a:t>
            </a:r>
            <a:r>
              <a:rPr lang="en-US" altLang="ti-ET" i="1"/>
              <a:t>three</a:t>
            </a:r>
            <a:r>
              <a:rPr lang="en-US" altLang="ti-ET"/>
              <a:t> elements of our (sub)array—the first, the last, and the middle</a:t>
            </a:r>
          </a:p>
          <a:p>
            <a:pPr lvl="1">
              <a:lnSpc>
                <a:spcPct val="90000"/>
              </a:lnSpc>
            </a:pPr>
            <a:r>
              <a:rPr lang="en-US" altLang="ti-ET"/>
              <a:t>Take the </a:t>
            </a:r>
            <a:r>
              <a:rPr lang="en-US" altLang="ti-ET" i="1"/>
              <a:t>median</a:t>
            </a:r>
            <a:r>
              <a:rPr lang="en-US" altLang="ti-ET"/>
              <a:t> (middle value) of these three	as pivot</a:t>
            </a:r>
          </a:p>
          <a:p>
            <a:pPr lvl="1">
              <a:lnSpc>
                <a:spcPct val="90000"/>
              </a:lnSpc>
            </a:pPr>
            <a:r>
              <a:rPr lang="en-US" altLang="ti-ET"/>
              <a:t>It’s possible (but not easy) to construct cases which will make this technique </a:t>
            </a:r>
            <a:r>
              <a:rPr lang="en-US" altLang="ti-ET">
                <a:solidFill>
                  <a:srgbClr val="FFFF99"/>
                </a:solidFill>
                <a:latin typeface="Trebuchet MS" panose="020B0603020202020204" pitchFamily="34" charset="0"/>
              </a:rPr>
              <a:t>O(n</a:t>
            </a:r>
            <a:r>
              <a:rPr lang="en-US" altLang="ti-ET" baseline="30000">
                <a:solidFill>
                  <a:srgbClr val="FFFF99"/>
                </a:solidFill>
                <a:latin typeface="Trebuchet MS" panose="020B0603020202020204" pitchFamily="34" charset="0"/>
              </a:rPr>
              <a:t>2</a:t>
            </a:r>
            <a:r>
              <a:rPr lang="en-US" altLang="ti-ET">
                <a:solidFill>
                  <a:srgbClr val="FFFF99"/>
                </a:solidFill>
                <a:latin typeface="Trebuchet MS" panose="020B0603020202020204" pitchFamily="34" charset="0"/>
              </a:rPr>
              <a:t>)</a:t>
            </a:r>
          </a:p>
          <a:p>
            <a:pPr>
              <a:lnSpc>
                <a:spcPct val="90000"/>
              </a:lnSpc>
            </a:pPr>
            <a:r>
              <a:rPr lang="en-US" altLang="ti-ET"/>
              <a:t>Suppose we rearrange (sort) these three numbers so that the smallest is in the first position, the largest in the last position, and the other in the middle</a:t>
            </a:r>
          </a:p>
          <a:p>
            <a:pPr lvl="1">
              <a:lnSpc>
                <a:spcPct val="90000"/>
              </a:lnSpc>
            </a:pPr>
            <a:r>
              <a:rPr lang="en-US" altLang="ti-ET"/>
              <a:t>This lets us simplify and speed up the partition loop</a:t>
            </a:r>
          </a:p>
        </p:txBody>
      </p:sp>
    </p:spTree>
    <p:extLst>
      <p:ext uri="{BB962C8B-B14F-4D97-AF65-F5344CB8AC3E}">
        <p14:creationId xmlns:p14="http://schemas.microsoft.com/office/powerpoint/2010/main" val="2050302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04B93EF-EEF4-4F80-82F8-44F45EF11802}"/>
              </a:ext>
            </a:extLst>
          </p:cNvPr>
          <p:cNvSpPr>
            <a:spLocks noGrp="1" noChangeArrowheads="1"/>
          </p:cNvSpPr>
          <p:nvPr>
            <p:ph type="title"/>
          </p:nvPr>
        </p:nvSpPr>
        <p:spPr/>
        <p:txBody>
          <a:bodyPr/>
          <a:lstStyle/>
          <a:p>
            <a:r>
              <a:rPr lang="en-US" altLang="ti-ET"/>
              <a:t>Simplifying the inner loop</a:t>
            </a:r>
          </a:p>
        </p:txBody>
      </p:sp>
      <p:sp>
        <p:nvSpPr>
          <p:cNvPr id="44035" name="Rectangle 3">
            <a:extLst>
              <a:ext uri="{FF2B5EF4-FFF2-40B4-BE49-F238E27FC236}">
                <a16:creationId xmlns:a16="http://schemas.microsoft.com/office/drawing/2014/main" id="{5A787275-8DB4-4794-BD54-11257B883D0A}"/>
              </a:ext>
            </a:extLst>
          </p:cNvPr>
          <p:cNvSpPr>
            <a:spLocks noGrp="1" noChangeArrowheads="1"/>
          </p:cNvSpPr>
          <p:nvPr>
            <p:ph type="body" sz="half" idx="1"/>
          </p:nvPr>
        </p:nvSpPr>
        <p:spPr>
          <a:xfrm>
            <a:off x="2209800" y="1447800"/>
            <a:ext cx="7620000" cy="685800"/>
          </a:xfrm>
        </p:spPr>
        <p:txBody>
          <a:bodyPr/>
          <a:lstStyle/>
          <a:p>
            <a:r>
              <a:rPr lang="en-US" altLang="ti-ET"/>
              <a:t>Here’s the heart of  the partition method:</a:t>
            </a:r>
          </a:p>
        </p:txBody>
      </p:sp>
      <p:sp>
        <p:nvSpPr>
          <p:cNvPr id="44036" name="Rectangle 4">
            <a:extLst>
              <a:ext uri="{FF2B5EF4-FFF2-40B4-BE49-F238E27FC236}">
                <a16:creationId xmlns:a16="http://schemas.microsoft.com/office/drawing/2014/main" id="{84E3B20A-18F4-4E98-9388-8C45F4133547}"/>
              </a:ext>
            </a:extLst>
          </p:cNvPr>
          <p:cNvSpPr>
            <a:spLocks noGrp="1" noChangeArrowheads="1"/>
          </p:cNvSpPr>
          <p:nvPr>
            <p:ph type="body" sz="half" idx="2"/>
          </p:nvPr>
        </p:nvSpPr>
        <p:spPr>
          <a:xfrm>
            <a:off x="2209800" y="4419600"/>
            <a:ext cx="7772400" cy="1981200"/>
          </a:xfrm>
        </p:spPr>
        <p:txBody>
          <a:bodyPr/>
          <a:lstStyle/>
          <a:p>
            <a:pPr>
              <a:lnSpc>
                <a:spcPct val="90000"/>
              </a:lnSpc>
            </a:pPr>
            <a:r>
              <a:rPr lang="en-US" altLang="ti-ET" sz="2400"/>
              <a:t>Because of the way we chose the pivot, we know that </a:t>
            </a:r>
            <a:r>
              <a:rPr lang="en-US" altLang="ti-ET" sz="2400">
                <a:solidFill>
                  <a:srgbClr val="FFFF99"/>
                </a:solidFill>
                <a:latin typeface="Trebuchet MS" panose="020B0603020202020204" pitchFamily="34" charset="0"/>
              </a:rPr>
              <a:t>a[leftEnd] &lt;= pivot &lt;= a[rightEnd]</a:t>
            </a:r>
          </a:p>
          <a:p>
            <a:pPr>
              <a:lnSpc>
                <a:spcPct val="90000"/>
              </a:lnSpc>
            </a:pPr>
            <a:r>
              <a:rPr lang="en-US" altLang="ti-ET" sz="2400"/>
              <a:t>Therefore </a:t>
            </a:r>
            <a:r>
              <a:rPr lang="en-US" altLang="ti-ET" sz="2400">
                <a:solidFill>
                  <a:srgbClr val="99CCFF"/>
                </a:solidFill>
                <a:latin typeface="Verdana" panose="020B0604030504040204" pitchFamily="34" charset="0"/>
              </a:rPr>
              <a:t>a[l] &lt; p </a:t>
            </a:r>
            <a:r>
              <a:rPr lang="en-US" altLang="ti-ET" sz="2400"/>
              <a:t>will happen before </a:t>
            </a:r>
            <a:r>
              <a:rPr lang="en-US" altLang="ti-ET" sz="2400">
                <a:solidFill>
                  <a:srgbClr val="FF9999"/>
                </a:solidFill>
                <a:latin typeface="Verdana" panose="020B0604030504040204" pitchFamily="34" charset="0"/>
              </a:rPr>
              <a:t>l &lt; right</a:t>
            </a:r>
          </a:p>
          <a:p>
            <a:pPr>
              <a:lnSpc>
                <a:spcPct val="90000"/>
              </a:lnSpc>
            </a:pPr>
            <a:r>
              <a:rPr lang="en-US" altLang="ti-ET" sz="2400"/>
              <a:t>Likewise, </a:t>
            </a:r>
            <a:r>
              <a:rPr lang="en-US" altLang="ti-ET" sz="2400">
                <a:solidFill>
                  <a:srgbClr val="99CCFF"/>
                </a:solidFill>
                <a:latin typeface="Verdana" panose="020B0604030504040204" pitchFamily="34" charset="0"/>
              </a:rPr>
              <a:t>a[r] &gt;= p</a:t>
            </a:r>
            <a:r>
              <a:rPr lang="en-US" altLang="ti-ET" sz="2400"/>
              <a:t> will happen before </a:t>
            </a:r>
            <a:r>
              <a:rPr lang="en-US" altLang="ti-ET" sz="2400">
                <a:solidFill>
                  <a:srgbClr val="FF9999"/>
                </a:solidFill>
                <a:latin typeface="Verdana" panose="020B0604030504040204" pitchFamily="34" charset="0"/>
              </a:rPr>
              <a:t>r &gt; left</a:t>
            </a:r>
          </a:p>
          <a:p>
            <a:pPr>
              <a:lnSpc>
                <a:spcPct val="90000"/>
              </a:lnSpc>
            </a:pPr>
            <a:r>
              <a:rPr lang="en-US" altLang="ti-ET" sz="2400"/>
              <a:t>Therefore the tests </a:t>
            </a:r>
            <a:r>
              <a:rPr lang="en-US" altLang="ti-ET" sz="2400">
                <a:solidFill>
                  <a:srgbClr val="FF9999"/>
                </a:solidFill>
                <a:latin typeface="Verdana" panose="020B0604030504040204" pitchFamily="34" charset="0"/>
              </a:rPr>
              <a:t>l &lt; right</a:t>
            </a:r>
            <a:r>
              <a:rPr lang="en-US" altLang="ti-ET" sz="2400"/>
              <a:t> and </a:t>
            </a:r>
            <a:r>
              <a:rPr lang="en-US" altLang="ti-ET" sz="2400">
                <a:solidFill>
                  <a:srgbClr val="FF9999"/>
                </a:solidFill>
                <a:latin typeface="Verdana" panose="020B0604030504040204" pitchFamily="34" charset="0"/>
              </a:rPr>
              <a:t>r &gt; left</a:t>
            </a:r>
            <a:r>
              <a:rPr lang="en-US" altLang="ti-ET" sz="2400"/>
              <a:t> can be omitted</a:t>
            </a:r>
          </a:p>
        </p:txBody>
      </p:sp>
      <p:sp>
        <p:nvSpPr>
          <p:cNvPr id="44037" name="Rectangle 5">
            <a:extLst>
              <a:ext uri="{FF2B5EF4-FFF2-40B4-BE49-F238E27FC236}">
                <a16:creationId xmlns:a16="http://schemas.microsoft.com/office/drawing/2014/main" id="{DEFDAAF0-0C7E-40F6-A0DD-9C677443A2B1}"/>
              </a:ext>
            </a:extLst>
          </p:cNvPr>
          <p:cNvSpPr>
            <a:spLocks noChangeArrowheads="1"/>
          </p:cNvSpPr>
          <p:nvPr/>
        </p:nvSpPr>
        <p:spPr bwMode="auto">
          <a:xfrm>
            <a:off x="2286000" y="2057401"/>
            <a:ext cx="74676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t>    while (l &lt; r) {</a:t>
            </a:r>
            <a:b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br>
            <a: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t>        while (</a:t>
            </a:r>
            <a:r>
              <a:rPr kumimoji="0" lang="en-US" altLang="ti-ET" sz="2000" b="1" i="0" u="none" strike="noStrike" kern="1200" cap="none" spc="0" normalizeH="0" baseline="0" noProof="0">
                <a:ln>
                  <a:noFill/>
                </a:ln>
                <a:solidFill>
                  <a:srgbClr val="FF9999"/>
                </a:solidFill>
                <a:effectLst/>
                <a:uLnTx/>
                <a:uFillTx/>
                <a:latin typeface="Verdana" panose="020B0604030504040204" pitchFamily="34" charset="0"/>
                <a:ea typeface="+mn-ea"/>
                <a:cs typeface="+mn-cs"/>
              </a:rPr>
              <a:t>l &lt; right</a:t>
            </a:r>
            <a:r>
              <a:rPr kumimoji="0" lang="en-US" altLang="ti-ET" sz="2000" b="0" i="0" u="none" strike="noStrike" kern="1200" cap="none" spc="0" normalizeH="0" baseline="0" noProof="0">
                <a:ln>
                  <a:noFill/>
                </a:ln>
                <a:solidFill>
                  <a:srgbClr val="FF9999"/>
                </a:solidFill>
                <a:effectLst/>
                <a:uLnTx/>
                <a:uFillTx/>
                <a:latin typeface="Verdana" panose="020B0604030504040204" pitchFamily="34" charset="0"/>
                <a:ea typeface="+mn-ea"/>
                <a:cs typeface="+mn-cs"/>
              </a:rPr>
              <a:t> </a:t>
            </a:r>
            <a: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t>&amp;&amp; </a:t>
            </a:r>
            <a:r>
              <a:rPr kumimoji="0" lang="en-US" altLang="ti-ET" sz="2000" b="1" i="0" u="none" strike="noStrike" kern="1200" cap="none" spc="0" normalizeH="0" baseline="0" noProof="0">
                <a:ln>
                  <a:noFill/>
                </a:ln>
                <a:solidFill>
                  <a:srgbClr val="99CCFF"/>
                </a:solidFill>
                <a:effectLst/>
                <a:uLnTx/>
                <a:uFillTx/>
                <a:latin typeface="Verdana" panose="020B0604030504040204" pitchFamily="34" charset="0"/>
                <a:ea typeface="+mn-ea"/>
                <a:cs typeface="+mn-cs"/>
              </a:rPr>
              <a:t>a[l] &lt; p</a:t>
            </a:r>
            <a: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t>) l++;</a:t>
            </a:r>
            <a:b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br>
            <a: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t>        while (</a:t>
            </a:r>
            <a:r>
              <a:rPr kumimoji="0" lang="en-US" altLang="ti-ET" sz="2000" b="1" i="0" u="none" strike="noStrike" kern="1200" cap="none" spc="0" normalizeH="0" baseline="0" noProof="0">
                <a:ln>
                  <a:noFill/>
                </a:ln>
                <a:solidFill>
                  <a:srgbClr val="FF9999"/>
                </a:solidFill>
                <a:effectLst/>
                <a:uLnTx/>
                <a:uFillTx/>
                <a:latin typeface="Verdana" panose="020B0604030504040204" pitchFamily="34" charset="0"/>
                <a:ea typeface="+mn-ea"/>
                <a:cs typeface="+mn-cs"/>
              </a:rPr>
              <a:t>r &gt; left</a:t>
            </a:r>
            <a:r>
              <a:rPr kumimoji="0" lang="en-US" altLang="ti-ET" sz="2000" b="0" i="0" u="none" strike="noStrike" kern="1200" cap="none" spc="0" normalizeH="0" baseline="0" noProof="0">
                <a:ln>
                  <a:noFill/>
                </a:ln>
                <a:solidFill>
                  <a:srgbClr val="FF9999"/>
                </a:solidFill>
                <a:effectLst/>
                <a:uLnTx/>
                <a:uFillTx/>
                <a:latin typeface="Verdana" panose="020B0604030504040204" pitchFamily="34" charset="0"/>
                <a:ea typeface="+mn-ea"/>
                <a:cs typeface="+mn-cs"/>
              </a:rPr>
              <a:t> </a:t>
            </a:r>
            <a: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t>&amp;&amp; </a:t>
            </a:r>
            <a:r>
              <a:rPr kumimoji="0" lang="en-US" altLang="ti-ET" sz="2000" b="1" i="0" u="none" strike="noStrike" kern="1200" cap="none" spc="0" normalizeH="0" baseline="0" noProof="0">
                <a:ln>
                  <a:noFill/>
                </a:ln>
                <a:solidFill>
                  <a:srgbClr val="99CCFF"/>
                </a:solidFill>
                <a:effectLst/>
                <a:uLnTx/>
                <a:uFillTx/>
                <a:latin typeface="Verdana" panose="020B0604030504040204" pitchFamily="34" charset="0"/>
                <a:ea typeface="+mn-ea"/>
                <a:cs typeface="+mn-cs"/>
              </a:rPr>
              <a:t>a[r] &gt;= p</a:t>
            </a:r>
            <a: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t>) r--;</a:t>
            </a:r>
            <a:b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br>
            <a: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t>        if (l &lt; r) {</a:t>
            </a:r>
            <a:b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br>
            <a: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t>            int temp = a[l]; a[l] = a[r]; a[r] = temp;</a:t>
            </a:r>
            <a:b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br>
            <a: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t>        }</a:t>
            </a:r>
            <a:b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br>
            <a: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t>    }</a:t>
            </a:r>
          </a:p>
        </p:txBody>
      </p:sp>
    </p:spTree>
    <p:extLst>
      <p:ext uri="{BB962C8B-B14F-4D97-AF65-F5344CB8AC3E}">
        <p14:creationId xmlns:p14="http://schemas.microsoft.com/office/powerpoint/2010/main" val="2825599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a:extLst>
              <a:ext uri="{FF2B5EF4-FFF2-40B4-BE49-F238E27FC236}">
                <a16:creationId xmlns:a16="http://schemas.microsoft.com/office/drawing/2014/main" id="{AF7EB39A-1420-443F-91A1-0F560A90837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E6893F30-17C1-491A-B14F-4D4107C71A30}" type="slidenum">
              <a:rPr lang="en-US" altLang="en-US" sz="900" i="0">
                <a:solidFill>
                  <a:srgbClr val="000000"/>
                </a:solidFill>
              </a:rPr>
              <a:pPr eaLnBrk="0" fontAlgn="base" hangingPunct="0">
                <a:spcBef>
                  <a:spcPct val="0"/>
                </a:spcBef>
                <a:spcAft>
                  <a:spcPct val="0"/>
                </a:spcAft>
              </a:pPr>
              <a:t>35</a:t>
            </a:fld>
            <a:r>
              <a:rPr lang="en-US" altLang="en-US" sz="900" i="0">
                <a:solidFill>
                  <a:srgbClr val="000000"/>
                </a:solidFill>
              </a:rPr>
              <a:t> 				            </a:t>
            </a:r>
            <a:fld id="{C6D7FBAF-7C61-49A9-918F-DE188EFDF417}" type="datetime1">
              <a:rPr lang="en-US" altLang="en-US" sz="900" i="0">
                <a:solidFill>
                  <a:srgbClr val="000000"/>
                </a:solidFill>
              </a:rPr>
              <a:pPr eaLnBrk="0" fontAlgn="base" hangingPunct="0">
                <a:spcBef>
                  <a:spcPct val="0"/>
                </a:spcBef>
                <a:spcAft>
                  <a:spcPct val="0"/>
                </a:spcAft>
              </a:pPr>
              <a:t>11/21/2021</a:t>
            </a:fld>
            <a:endParaRPr lang="en-US" altLang="en-US" sz="900" i="0">
              <a:solidFill>
                <a:srgbClr val="000000"/>
              </a:solidFill>
            </a:endParaRPr>
          </a:p>
        </p:txBody>
      </p:sp>
      <p:sp>
        <p:nvSpPr>
          <p:cNvPr id="24579" name="Rectangle 2">
            <a:extLst>
              <a:ext uri="{FF2B5EF4-FFF2-40B4-BE49-F238E27FC236}">
                <a16:creationId xmlns:a16="http://schemas.microsoft.com/office/drawing/2014/main" id="{3CEE7712-16F2-41D3-AD9C-CF125B764B3C}"/>
              </a:ext>
            </a:extLst>
          </p:cNvPr>
          <p:cNvSpPr>
            <a:spLocks noGrp="1" noChangeArrowheads="1"/>
          </p:cNvSpPr>
          <p:nvPr>
            <p:ph type="title"/>
          </p:nvPr>
        </p:nvSpPr>
        <p:spPr/>
        <p:txBody>
          <a:bodyPr/>
          <a:lstStyle/>
          <a:p>
            <a:r>
              <a:rPr lang="en-US" altLang="en-US"/>
              <a:t>Analyzing Quicksort</a:t>
            </a:r>
          </a:p>
        </p:txBody>
      </p:sp>
      <p:sp>
        <p:nvSpPr>
          <p:cNvPr id="851971" name="Rectangle 3">
            <a:extLst>
              <a:ext uri="{FF2B5EF4-FFF2-40B4-BE49-F238E27FC236}">
                <a16:creationId xmlns:a16="http://schemas.microsoft.com/office/drawing/2014/main" id="{368B074A-2A02-46F0-BDB9-48D26744C2E3}"/>
              </a:ext>
            </a:extLst>
          </p:cNvPr>
          <p:cNvSpPr>
            <a:spLocks noGrp="1" noChangeArrowheads="1"/>
          </p:cNvSpPr>
          <p:nvPr>
            <p:ph type="body" idx="1"/>
          </p:nvPr>
        </p:nvSpPr>
        <p:spPr/>
        <p:txBody>
          <a:bodyPr/>
          <a:lstStyle/>
          <a:p>
            <a:r>
              <a:rPr lang="en-US" altLang="en-US" i="1">
                <a:solidFill>
                  <a:schemeClr val="accent1"/>
                </a:solidFill>
              </a:rPr>
              <a:t>What will be the worst case for the algorithm?</a:t>
            </a:r>
          </a:p>
          <a:p>
            <a:pPr lvl="1"/>
            <a:r>
              <a:rPr lang="en-US" altLang="en-US"/>
              <a:t>Partition is always unbalanced</a:t>
            </a:r>
          </a:p>
          <a:p>
            <a:r>
              <a:rPr lang="en-US" altLang="en-US" i="1">
                <a:solidFill>
                  <a:schemeClr val="accent1"/>
                </a:solidFill>
              </a:rPr>
              <a:t>What will be the best case for the algorithm?</a:t>
            </a:r>
          </a:p>
          <a:p>
            <a:pPr lvl="1"/>
            <a:r>
              <a:rPr lang="en-US" altLang="en-US"/>
              <a:t>Partition is perfectly balanced</a:t>
            </a:r>
          </a:p>
          <a:p>
            <a:r>
              <a:rPr lang="en-US" altLang="en-US" i="1">
                <a:solidFill>
                  <a:schemeClr val="accent1"/>
                </a:solidFill>
              </a:rPr>
              <a:t>Which is more likely?</a:t>
            </a:r>
          </a:p>
          <a:p>
            <a:pPr lvl="1"/>
            <a:r>
              <a:rPr lang="en-US" altLang="en-US"/>
              <a:t>The latter, by far, except...</a:t>
            </a:r>
            <a:endParaRPr lang="en-US" altLang="en-US" i="1">
              <a:solidFill>
                <a:schemeClr val="accent1"/>
              </a:solidFill>
            </a:endParaRPr>
          </a:p>
          <a:p>
            <a:r>
              <a:rPr lang="en-US" altLang="en-US" i="1">
                <a:solidFill>
                  <a:schemeClr val="accent1"/>
                </a:solidFill>
              </a:rPr>
              <a:t>Will any particular input elicit the worst case?</a:t>
            </a:r>
          </a:p>
          <a:p>
            <a:pPr lvl="1"/>
            <a:r>
              <a:rPr lang="en-US" altLang="en-US"/>
              <a:t>Yes: Already-sorted input</a:t>
            </a:r>
            <a:endParaRPr lang="en-US" altLang="en-US" i="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1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19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519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19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19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519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519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519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971"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Footer Placeholder 3">
            <a:extLst>
              <a:ext uri="{FF2B5EF4-FFF2-40B4-BE49-F238E27FC236}">
                <a16:creationId xmlns:a16="http://schemas.microsoft.com/office/drawing/2014/main" id="{ADD64387-F9CC-44F5-969D-946A79DB4A7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C20BDBEE-0611-4E51-9008-7674F2CA808B}" type="slidenum">
              <a:rPr lang="en-US" altLang="en-US" sz="900" i="0">
                <a:solidFill>
                  <a:srgbClr val="000000"/>
                </a:solidFill>
              </a:rPr>
              <a:pPr eaLnBrk="0" fontAlgn="base" hangingPunct="0">
                <a:spcBef>
                  <a:spcPct val="0"/>
                </a:spcBef>
                <a:spcAft>
                  <a:spcPct val="0"/>
                </a:spcAft>
              </a:pPr>
              <a:t>36</a:t>
            </a:fld>
            <a:r>
              <a:rPr lang="en-US" altLang="en-US" sz="900" i="0">
                <a:solidFill>
                  <a:srgbClr val="000000"/>
                </a:solidFill>
              </a:rPr>
              <a:t> 				            </a:t>
            </a:r>
            <a:fld id="{F9740C21-06D6-429C-A083-8ABAFF1E96C2}" type="datetime1">
              <a:rPr lang="en-US" altLang="en-US" sz="900" i="0">
                <a:solidFill>
                  <a:srgbClr val="000000"/>
                </a:solidFill>
              </a:rPr>
              <a:pPr eaLnBrk="0" fontAlgn="base" hangingPunct="0">
                <a:spcBef>
                  <a:spcPct val="0"/>
                </a:spcBef>
                <a:spcAft>
                  <a:spcPct val="0"/>
                </a:spcAft>
              </a:pPr>
              <a:t>11/21/2021</a:t>
            </a:fld>
            <a:endParaRPr lang="en-US" altLang="en-US" sz="900" i="0">
              <a:solidFill>
                <a:srgbClr val="000000"/>
              </a:solidFill>
            </a:endParaRPr>
          </a:p>
        </p:txBody>
      </p:sp>
      <p:sp>
        <p:nvSpPr>
          <p:cNvPr id="25603" name="Rectangle 2">
            <a:extLst>
              <a:ext uri="{FF2B5EF4-FFF2-40B4-BE49-F238E27FC236}">
                <a16:creationId xmlns:a16="http://schemas.microsoft.com/office/drawing/2014/main" id="{D04CDF10-F02A-49EC-9178-9E9BCAD60B53}"/>
              </a:ext>
            </a:extLst>
          </p:cNvPr>
          <p:cNvSpPr>
            <a:spLocks noGrp="1" noChangeArrowheads="1"/>
          </p:cNvSpPr>
          <p:nvPr>
            <p:ph type="title"/>
          </p:nvPr>
        </p:nvSpPr>
        <p:spPr/>
        <p:txBody>
          <a:bodyPr/>
          <a:lstStyle/>
          <a:p>
            <a:r>
              <a:rPr lang="en-US" altLang="en-US"/>
              <a:t>Analyzing Quicksort</a:t>
            </a:r>
          </a:p>
        </p:txBody>
      </p:sp>
      <p:sp>
        <p:nvSpPr>
          <p:cNvPr id="25604" name="Rectangle 3">
            <a:extLst>
              <a:ext uri="{FF2B5EF4-FFF2-40B4-BE49-F238E27FC236}">
                <a16:creationId xmlns:a16="http://schemas.microsoft.com/office/drawing/2014/main" id="{0464EFB7-927D-4E26-8089-DED7FED0F29C}"/>
              </a:ext>
            </a:extLst>
          </p:cNvPr>
          <p:cNvSpPr>
            <a:spLocks noGrp="1" noChangeArrowheads="1"/>
          </p:cNvSpPr>
          <p:nvPr>
            <p:ph type="body" idx="1"/>
          </p:nvPr>
        </p:nvSpPr>
        <p:spPr/>
        <p:txBody>
          <a:bodyPr/>
          <a:lstStyle/>
          <a:p>
            <a:r>
              <a:rPr lang="en-US" altLang="en-US"/>
              <a:t>In the worst case:</a:t>
            </a:r>
          </a:p>
          <a:p>
            <a:pPr lvl="1">
              <a:buFont typeface="Monotype Sorts" pitchFamily="2" charset="2"/>
              <a:buNone/>
            </a:pPr>
            <a:r>
              <a:rPr lang="en-US" altLang="en-US"/>
              <a:t>T(1) = </a:t>
            </a:r>
            <a:r>
              <a:rPr lang="en-US" altLang="en-US">
                <a:sym typeface="Symbol" panose="05050102010706020507" pitchFamily="18" charset="2"/>
              </a:rPr>
              <a:t>(1)</a:t>
            </a:r>
          </a:p>
          <a:p>
            <a:pPr lvl="1">
              <a:buFont typeface="Monotype Sorts" pitchFamily="2" charset="2"/>
              <a:buNone/>
            </a:pPr>
            <a:r>
              <a:rPr lang="en-US" altLang="en-US">
                <a:sym typeface="Symbol" panose="05050102010706020507" pitchFamily="18" charset="2"/>
              </a:rPr>
              <a:t>T(n) = T(n - 1) + (n)</a:t>
            </a:r>
          </a:p>
          <a:p>
            <a:r>
              <a:rPr lang="en-US" altLang="en-US">
                <a:sym typeface="Symbol" panose="05050102010706020507" pitchFamily="18" charset="2"/>
              </a:rPr>
              <a:t>Works out to</a:t>
            </a:r>
          </a:p>
          <a:p>
            <a:pPr>
              <a:buFont typeface="Monotype Sorts" pitchFamily="2" charset="2"/>
              <a:buNone/>
            </a:pPr>
            <a:r>
              <a:rPr lang="en-US" altLang="en-US">
                <a:sym typeface="Symbol" panose="05050102010706020507" pitchFamily="18" charset="2"/>
              </a:rPr>
              <a:t>	T(n) = (n</a:t>
            </a:r>
            <a:r>
              <a:rPr lang="en-US" altLang="en-US" baseline="30000">
                <a:sym typeface="Symbol" panose="05050102010706020507" pitchFamily="18" charset="2"/>
              </a:rPr>
              <a:t>2</a:t>
            </a:r>
            <a:r>
              <a:rPr lang="en-US" altLang="en-US">
                <a:sym typeface="Symbol" panose="05050102010706020507" pitchFamily="18" charset="2"/>
              </a:rPr>
              <a:t>)</a:t>
            </a:r>
          </a:p>
          <a:p>
            <a:pPr lvl="1">
              <a:buFont typeface="Monotype Sorts" pitchFamily="2" charset="2"/>
              <a:buNone/>
            </a:pPr>
            <a:endParaRPr lang="en-US" altLang="en-US">
              <a:sym typeface="Symbol" panose="05050102010706020507" pitchFamily="18" charset="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a:extLst>
              <a:ext uri="{FF2B5EF4-FFF2-40B4-BE49-F238E27FC236}">
                <a16:creationId xmlns:a16="http://schemas.microsoft.com/office/drawing/2014/main" id="{7AF54951-9DE6-42C0-B725-0D55A9E325C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108CF58F-1E76-4AFD-BE1A-EA8EAA2C5867}" type="slidenum">
              <a:rPr lang="en-US" altLang="en-US" sz="900" i="0">
                <a:solidFill>
                  <a:srgbClr val="000000"/>
                </a:solidFill>
              </a:rPr>
              <a:pPr eaLnBrk="0" fontAlgn="base" hangingPunct="0">
                <a:spcBef>
                  <a:spcPct val="0"/>
                </a:spcBef>
                <a:spcAft>
                  <a:spcPct val="0"/>
                </a:spcAft>
              </a:pPr>
              <a:t>37</a:t>
            </a:fld>
            <a:r>
              <a:rPr lang="en-US" altLang="en-US" sz="900" i="0">
                <a:solidFill>
                  <a:srgbClr val="000000"/>
                </a:solidFill>
              </a:rPr>
              <a:t> 				            </a:t>
            </a:r>
            <a:fld id="{320EDC04-E3E9-44E0-B0B2-C6A4FF5020A2}" type="datetime1">
              <a:rPr lang="en-US" altLang="en-US" sz="900" i="0">
                <a:solidFill>
                  <a:srgbClr val="000000"/>
                </a:solidFill>
              </a:rPr>
              <a:pPr eaLnBrk="0" fontAlgn="base" hangingPunct="0">
                <a:spcBef>
                  <a:spcPct val="0"/>
                </a:spcBef>
                <a:spcAft>
                  <a:spcPct val="0"/>
                </a:spcAft>
              </a:pPr>
              <a:t>11/21/2021</a:t>
            </a:fld>
            <a:endParaRPr lang="en-US" altLang="en-US" sz="900" i="0">
              <a:solidFill>
                <a:srgbClr val="000000"/>
              </a:solidFill>
            </a:endParaRPr>
          </a:p>
        </p:txBody>
      </p:sp>
      <p:sp>
        <p:nvSpPr>
          <p:cNvPr id="26627" name="Rectangle 2">
            <a:extLst>
              <a:ext uri="{FF2B5EF4-FFF2-40B4-BE49-F238E27FC236}">
                <a16:creationId xmlns:a16="http://schemas.microsoft.com/office/drawing/2014/main" id="{17E61EBE-3B81-4393-A3B4-3925B3AD7089}"/>
              </a:ext>
            </a:extLst>
          </p:cNvPr>
          <p:cNvSpPr>
            <a:spLocks noGrp="1" noChangeArrowheads="1"/>
          </p:cNvSpPr>
          <p:nvPr>
            <p:ph type="title"/>
          </p:nvPr>
        </p:nvSpPr>
        <p:spPr/>
        <p:txBody>
          <a:bodyPr/>
          <a:lstStyle/>
          <a:p>
            <a:r>
              <a:rPr lang="en-US" altLang="en-US"/>
              <a:t> Analyzing Quicksort</a:t>
            </a:r>
          </a:p>
        </p:txBody>
      </p:sp>
      <p:sp>
        <p:nvSpPr>
          <p:cNvPr id="26628" name="Rectangle 3">
            <a:extLst>
              <a:ext uri="{FF2B5EF4-FFF2-40B4-BE49-F238E27FC236}">
                <a16:creationId xmlns:a16="http://schemas.microsoft.com/office/drawing/2014/main" id="{DBD76405-FDAB-4841-B712-2635A3F845E0}"/>
              </a:ext>
            </a:extLst>
          </p:cNvPr>
          <p:cNvSpPr>
            <a:spLocks noGrp="1" noChangeArrowheads="1"/>
          </p:cNvSpPr>
          <p:nvPr>
            <p:ph type="body" idx="1"/>
          </p:nvPr>
        </p:nvSpPr>
        <p:spPr/>
        <p:txBody>
          <a:bodyPr/>
          <a:lstStyle/>
          <a:p>
            <a:r>
              <a:rPr lang="en-US" altLang="en-US"/>
              <a:t>In the best case:</a:t>
            </a:r>
          </a:p>
          <a:p>
            <a:pPr lvl="1">
              <a:buFont typeface="Monotype Sorts" pitchFamily="2" charset="2"/>
              <a:buNone/>
            </a:pPr>
            <a:r>
              <a:rPr lang="en-US" altLang="en-US"/>
              <a:t>T(n) = 2T(n/2) + </a:t>
            </a:r>
            <a:r>
              <a:rPr lang="en-US" altLang="en-US">
                <a:sym typeface="Symbol" panose="05050102010706020507" pitchFamily="18" charset="2"/>
              </a:rPr>
              <a:t>(n)</a:t>
            </a:r>
          </a:p>
          <a:p>
            <a:r>
              <a:rPr lang="en-US" altLang="en-US">
                <a:sym typeface="Symbol" panose="05050102010706020507" pitchFamily="18" charset="2"/>
              </a:rPr>
              <a:t>What does this work out to?</a:t>
            </a:r>
          </a:p>
          <a:p>
            <a:pPr lvl="1">
              <a:buFont typeface="Monotype Sorts" pitchFamily="2" charset="2"/>
              <a:buNone/>
            </a:pPr>
            <a:r>
              <a:rPr lang="en-US" altLang="en-US">
                <a:sym typeface="Symbol" panose="05050102010706020507" pitchFamily="18" charset="2"/>
              </a:rPr>
              <a:t>T(n) = (n lg n)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Footer Placeholder 3">
            <a:extLst>
              <a:ext uri="{FF2B5EF4-FFF2-40B4-BE49-F238E27FC236}">
                <a16:creationId xmlns:a16="http://schemas.microsoft.com/office/drawing/2014/main" id="{E1751E48-241D-4F58-B526-6F69B47AA20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50878201-4619-4B53-B0F7-956CBB1AE28B}" type="slidenum">
              <a:rPr lang="en-US" altLang="en-US" sz="900" i="0">
                <a:solidFill>
                  <a:srgbClr val="000000"/>
                </a:solidFill>
              </a:rPr>
              <a:pPr eaLnBrk="0" fontAlgn="base" hangingPunct="0">
                <a:spcBef>
                  <a:spcPct val="0"/>
                </a:spcBef>
                <a:spcAft>
                  <a:spcPct val="0"/>
                </a:spcAft>
              </a:pPr>
              <a:t>38</a:t>
            </a:fld>
            <a:r>
              <a:rPr lang="en-US" altLang="en-US" sz="900" i="0">
                <a:solidFill>
                  <a:srgbClr val="000000"/>
                </a:solidFill>
              </a:rPr>
              <a:t> 				            </a:t>
            </a:r>
            <a:fld id="{AA03F0C9-76E0-47A3-9B14-4249C987BC2F}" type="datetime1">
              <a:rPr lang="en-US" altLang="en-US" sz="900" i="0">
                <a:solidFill>
                  <a:srgbClr val="000000"/>
                </a:solidFill>
              </a:rPr>
              <a:pPr eaLnBrk="0" fontAlgn="base" hangingPunct="0">
                <a:spcBef>
                  <a:spcPct val="0"/>
                </a:spcBef>
                <a:spcAft>
                  <a:spcPct val="0"/>
                </a:spcAft>
              </a:pPr>
              <a:t>11/21/2021</a:t>
            </a:fld>
            <a:endParaRPr lang="en-US" altLang="en-US" sz="900" i="0">
              <a:solidFill>
                <a:srgbClr val="000000"/>
              </a:solidFill>
            </a:endParaRPr>
          </a:p>
        </p:txBody>
      </p:sp>
      <p:sp>
        <p:nvSpPr>
          <p:cNvPr id="27651" name="Rectangle 2">
            <a:extLst>
              <a:ext uri="{FF2B5EF4-FFF2-40B4-BE49-F238E27FC236}">
                <a16:creationId xmlns:a16="http://schemas.microsoft.com/office/drawing/2014/main" id="{AE65510A-120B-4D08-A9AD-A980CCA3C29F}"/>
              </a:ext>
            </a:extLst>
          </p:cNvPr>
          <p:cNvSpPr>
            <a:spLocks noGrp="1" noChangeArrowheads="1"/>
          </p:cNvSpPr>
          <p:nvPr>
            <p:ph type="title"/>
          </p:nvPr>
        </p:nvSpPr>
        <p:spPr/>
        <p:txBody>
          <a:bodyPr/>
          <a:lstStyle/>
          <a:p>
            <a:r>
              <a:rPr lang="en-US" altLang="en-US"/>
              <a:t> Improving Quicksort</a:t>
            </a:r>
          </a:p>
        </p:txBody>
      </p:sp>
      <p:sp>
        <p:nvSpPr>
          <p:cNvPr id="855043" name="Rectangle 3">
            <a:extLst>
              <a:ext uri="{FF2B5EF4-FFF2-40B4-BE49-F238E27FC236}">
                <a16:creationId xmlns:a16="http://schemas.microsoft.com/office/drawing/2014/main" id="{FF483A47-CD63-485E-B123-869ACFBD2ACB}"/>
              </a:ext>
            </a:extLst>
          </p:cNvPr>
          <p:cNvSpPr>
            <a:spLocks noGrp="1" noChangeArrowheads="1"/>
          </p:cNvSpPr>
          <p:nvPr>
            <p:ph type="body" idx="1"/>
          </p:nvPr>
        </p:nvSpPr>
        <p:spPr/>
        <p:txBody>
          <a:bodyPr/>
          <a:lstStyle/>
          <a:p>
            <a:r>
              <a:rPr lang="en-US" altLang="en-US"/>
              <a:t>The real liability of quicksort is that it runs in O(n</a:t>
            </a:r>
            <a:r>
              <a:rPr lang="en-US" altLang="en-US" baseline="30000"/>
              <a:t>2</a:t>
            </a:r>
            <a:r>
              <a:rPr lang="en-US" altLang="en-US"/>
              <a:t>) on already-sorted input</a:t>
            </a:r>
          </a:p>
          <a:p>
            <a:r>
              <a:rPr lang="en-US" altLang="en-US"/>
              <a:t>Book discusses two solutions:</a:t>
            </a:r>
          </a:p>
          <a:p>
            <a:pPr lvl="1"/>
            <a:r>
              <a:rPr lang="en-US" altLang="en-US"/>
              <a:t>Randomize the input array, OR</a:t>
            </a:r>
          </a:p>
          <a:p>
            <a:pPr lvl="1"/>
            <a:r>
              <a:rPr lang="en-US" altLang="en-US" i="1">
                <a:solidFill>
                  <a:schemeClr val="tx2"/>
                </a:solidFill>
              </a:rPr>
              <a:t>Pick a random pivot element</a:t>
            </a:r>
            <a:endParaRPr lang="en-US" altLang="en-US"/>
          </a:p>
          <a:p>
            <a:r>
              <a:rPr lang="en-US" altLang="en-US" i="1">
                <a:solidFill>
                  <a:schemeClr val="accent1"/>
                </a:solidFill>
              </a:rPr>
              <a:t>How will these solve the problem?</a:t>
            </a:r>
          </a:p>
          <a:p>
            <a:pPr lvl="1"/>
            <a:r>
              <a:rPr lang="en-US" altLang="en-US"/>
              <a:t>By insuring that no particular input can be chosen to make quicksort run in O(n</a:t>
            </a:r>
            <a:r>
              <a:rPr lang="en-US" altLang="en-US" baseline="30000"/>
              <a:t>2</a:t>
            </a:r>
            <a:r>
              <a:rPr lang="en-US" altLang="en-US"/>
              <a:t>)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550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550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550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550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5504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550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4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a:extLst>
              <a:ext uri="{FF2B5EF4-FFF2-40B4-BE49-F238E27FC236}">
                <a16:creationId xmlns:a16="http://schemas.microsoft.com/office/drawing/2014/main" id="{A6B520B6-3A2D-4EA2-A926-4D3C4F0C6AA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A63BD635-146D-4FCE-994F-8B302B4AF13E}" type="slidenum">
              <a:rPr lang="en-US" altLang="en-US" sz="900" i="0">
                <a:solidFill>
                  <a:srgbClr val="000000"/>
                </a:solidFill>
              </a:rPr>
              <a:pPr eaLnBrk="0" fontAlgn="base" hangingPunct="0">
                <a:spcBef>
                  <a:spcPct val="0"/>
                </a:spcBef>
                <a:spcAft>
                  <a:spcPct val="0"/>
                </a:spcAft>
              </a:pPr>
              <a:t>39</a:t>
            </a:fld>
            <a:r>
              <a:rPr lang="en-US" altLang="en-US" sz="900" i="0">
                <a:solidFill>
                  <a:srgbClr val="000000"/>
                </a:solidFill>
              </a:rPr>
              <a:t> 				            </a:t>
            </a:r>
            <a:fld id="{921B6EC7-18B3-4D84-95EB-F9F672D543FB}" type="datetime1">
              <a:rPr lang="en-US" altLang="en-US" sz="900" i="0">
                <a:solidFill>
                  <a:srgbClr val="000000"/>
                </a:solidFill>
              </a:rPr>
              <a:pPr eaLnBrk="0" fontAlgn="base" hangingPunct="0">
                <a:spcBef>
                  <a:spcPct val="0"/>
                </a:spcBef>
                <a:spcAft>
                  <a:spcPct val="0"/>
                </a:spcAft>
              </a:pPr>
              <a:t>11/21/2021</a:t>
            </a:fld>
            <a:endParaRPr lang="en-US" altLang="en-US" sz="900" i="0">
              <a:solidFill>
                <a:srgbClr val="000000"/>
              </a:solidFill>
            </a:endParaRPr>
          </a:p>
        </p:txBody>
      </p:sp>
      <p:sp>
        <p:nvSpPr>
          <p:cNvPr id="28675" name="Rectangle 2">
            <a:extLst>
              <a:ext uri="{FF2B5EF4-FFF2-40B4-BE49-F238E27FC236}">
                <a16:creationId xmlns:a16="http://schemas.microsoft.com/office/drawing/2014/main" id="{89788924-4AA9-49DE-9722-13CD7597F26B}"/>
              </a:ext>
            </a:extLst>
          </p:cNvPr>
          <p:cNvSpPr>
            <a:spLocks noGrp="1" noChangeArrowheads="1"/>
          </p:cNvSpPr>
          <p:nvPr>
            <p:ph type="title"/>
          </p:nvPr>
        </p:nvSpPr>
        <p:spPr/>
        <p:txBody>
          <a:bodyPr/>
          <a:lstStyle/>
          <a:p>
            <a:r>
              <a:rPr lang="en-US" altLang="en-US"/>
              <a:t>Analyzing Quicksort: Average Case</a:t>
            </a:r>
          </a:p>
        </p:txBody>
      </p:sp>
      <p:sp>
        <p:nvSpPr>
          <p:cNvPr id="28676" name="Rectangle 3">
            <a:extLst>
              <a:ext uri="{FF2B5EF4-FFF2-40B4-BE49-F238E27FC236}">
                <a16:creationId xmlns:a16="http://schemas.microsoft.com/office/drawing/2014/main" id="{E86BAC30-A675-4C34-B03A-57510F86C044}"/>
              </a:ext>
            </a:extLst>
          </p:cNvPr>
          <p:cNvSpPr>
            <a:spLocks noGrp="1" noChangeArrowheads="1"/>
          </p:cNvSpPr>
          <p:nvPr>
            <p:ph type="body" idx="1"/>
          </p:nvPr>
        </p:nvSpPr>
        <p:spPr/>
        <p:txBody>
          <a:bodyPr/>
          <a:lstStyle/>
          <a:p>
            <a:r>
              <a:rPr lang="en-US" altLang="en-US"/>
              <a:t>Assuming random input, average-case running time is much closer to O(n lg n) than O(n</a:t>
            </a:r>
            <a:r>
              <a:rPr lang="en-US" altLang="en-US" baseline="30000"/>
              <a:t>2</a:t>
            </a:r>
            <a:r>
              <a:rPr lang="en-US" altLang="en-US"/>
              <a:t>)</a:t>
            </a:r>
          </a:p>
          <a:p>
            <a:r>
              <a:rPr lang="en-US" altLang="en-US"/>
              <a:t>First, a more intuitive explanation/example:</a:t>
            </a:r>
          </a:p>
          <a:p>
            <a:pPr lvl="1"/>
            <a:r>
              <a:rPr lang="en-US" altLang="en-US"/>
              <a:t>Suppose that partition() always produces a 9-to-1 split.  This looks quite unbalanced!</a:t>
            </a:r>
          </a:p>
          <a:p>
            <a:pPr lvl="1"/>
            <a:r>
              <a:rPr lang="en-US" altLang="en-US"/>
              <a:t>The recurrence is thus:</a:t>
            </a:r>
          </a:p>
          <a:p>
            <a:pPr lvl="1">
              <a:buFont typeface="Monotype Sorts" pitchFamily="2" charset="2"/>
              <a:buNone/>
            </a:pPr>
            <a:r>
              <a:rPr lang="en-US" altLang="en-US"/>
              <a:t>	T(n) = T(9n/10) + T(n/10) + n 	</a:t>
            </a:r>
          </a:p>
          <a:p>
            <a:pPr lvl="1"/>
            <a:r>
              <a:rPr lang="en-US" altLang="en-US"/>
              <a:t>	</a:t>
            </a:r>
            <a:r>
              <a:rPr lang="en-US" altLang="en-US" i="1">
                <a:solidFill>
                  <a:schemeClr val="accent1"/>
                </a:solidFill>
              </a:rPr>
              <a:t>How deep will the recursion go?</a:t>
            </a:r>
            <a:r>
              <a:rPr lang="en-US" altLang="en-US" i="1"/>
              <a:t>  </a:t>
            </a:r>
            <a:r>
              <a:rPr lang="en-US" altLang="en-US"/>
              <a:t>(draw it)</a:t>
            </a:r>
          </a:p>
        </p:txBody>
      </p:sp>
      <p:sp>
        <p:nvSpPr>
          <p:cNvPr id="28677" name="Line 4">
            <a:extLst>
              <a:ext uri="{FF2B5EF4-FFF2-40B4-BE49-F238E27FC236}">
                <a16:creationId xmlns:a16="http://schemas.microsoft.com/office/drawing/2014/main" id="{D11896E0-E7AD-4E4E-B0BB-718F571F9233}"/>
              </a:ext>
            </a:extLst>
          </p:cNvPr>
          <p:cNvSpPr>
            <a:spLocks noChangeShapeType="1"/>
          </p:cNvSpPr>
          <p:nvPr/>
        </p:nvSpPr>
        <p:spPr bwMode="auto">
          <a:xfrm flipH="1">
            <a:off x="7239000" y="4648200"/>
            <a:ext cx="609600" cy="22860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000" i="1">
              <a:solidFill>
                <a:srgbClr val="000000"/>
              </a:solidFill>
              <a:latin typeface="Arial" panose="020B0604020202020204" pitchFamily="34" charset="0"/>
            </a:endParaRPr>
          </a:p>
        </p:txBody>
      </p:sp>
      <p:sp>
        <p:nvSpPr>
          <p:cNvPr id="28678" name="Text Box 5">
            <a:extLst>
              <a:ext uri="{FF2B5EF4-FFF2-40B4-BE49-F238E27FC236}">
                <a16:creationId xmlns:a16="http://schemas.microsoft.com/office/drawing/2014/main" id="{E5BB21CA-FA93-4972-B248-C2C4464D0DE2}"/>
              </a:ext>
            </a:extLst>
          </p:cNvPr>
          <p:cNvSpPr txBox="1">
            <a:spLocks noChangeArrowheads="1"/>
          </p:cNvSpPr>
          <p:nvPr/>
        </p:nvSpPr>
        <p:spPr bwMode="auto">
          <a:xfrm>
            <a:off x="7908926" y="4386591"/>
            <a:ext cx="19303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1400" b="1">
                <a:solidFill>
                  <a:srgbClr val="CC0000"/>
                </a:solidFill>
                <a:latin typeface="Times New Roman" panose="02020603050405020304" pitchFamily="18" charset="0"/>
              </a:rPr>
              <a:t>Use n instead of O(n) </a:t>
            </a:r>
            <a:br>
              <a:rPr lang="en-US" altLang="en-US" sz="1400" b="1">
                <a:solidFill>
                  <a:srgbClr val="CC0000"/>
                </a:solidFill>
                <a:latin typeface="Times New Roman" panose="02020603050405020304" pitchFamily="18" charset="0"/>
              </a:rPr>
            </a:br>
            <a:r>
              <a:rPr lang="en-US" altLang="en-US" sz="1400" b="1">
                <a:solidFill>
                  <a:srgbClr val="CC0000"/>
                </a:solidFill>
                <a:latin typeface="Times New Roman" panose="02020603050405020304" pitchFamily="18" charset="0"/>
              </a:rPr>
              <a:t>for convenience (</a:t>
            </a:r>
            <a:r>
              <a:rPr lang="en-US" altLang="en-US" sz="1400" b="1">
                <a:solidFill>
                  <a:srgbClr val="0033CC"/>
                </a:solidFill>
                <a:latin typeface="Times New Roman" panose="02020603050405020304" pitchFamily="18" charset="0"/>
              </a:rPr>
              <a:t>how?</a:t>
            </a:r>
            <a:r>
              <a:rPr lang="en-US" altLang="en-US" sz="1400" b="1">
                <a:solidFill>
                  <a:srgbClr val="CC0000"/>
                </a:solidFill>
                <a:latin typeface="Times New Roman" panose="02020603050405020304"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a:extLst>
              <a:ext uri="{FF2B5EF4-FFF2-40B4-BE49-F238E27FC236}">
                <a16:creationId xmlns:a16="http://schemas.microsoft.com/office/drawing/2014/main" id="{D4A9BFE2-CE10-40CB-893B-2E8CDAD30BBC}"/>
              </a:ext>
            </a:extLst>
          </p:cNvPr>
          <p:cNvSpPr>
            <a:spLocks noGrp="1" noChangeArrowheads="1"/>
          </p:cNvSpPr>
          <p:nvPr>
            <p:ph type="title"/>
          </p:nvPr>
        </p:nvSpPr>
        <p:spPr/>
        <p:txBody>
          <a:bodyPr/>
          <a:lstStyle/>
          <a:p>
            <a:r>
              <a:rPr lang="en-US" altLang="ti-ET"/>
              <a:t>Pseudocode</a:t>
            </a:r>
          </a:p>
        </p:txBody>
      </p:sp>
      <p:sp>
        <p:nvSpPr>
          <p:cNvPr id="443395" name="Text Box 3">
            <a:extLst>
              <a:ext uri="{FF2B5EF4-FFF2-40B4-BE49-F238E27FC236}">
                <a16:creationId xmlns:a16="http://schemas.microsoft.com/office/drawing/2014/main" id="{72616E07-2B26-4BF1-A5BB-A130CCC6787A}"/>
              </a:ext>
            </a:extLst>
          </p:cNvPr>
          <p:cNvSpPr txBox="1">
            <a:spLocks noChangeArrowheads="1"/>
          </p:cNvSpPr>
          <p:nvPr/>
        </p:nvSpPr>
        <p:spPr bwMode="auto">
          <a:xfrm>
            <a:off x="539494" y="1256540"/>
            <a:ext cx="4608975" cy="1930400"/>
          </a:xfrm>
          <a:prstGeom prst="rect">
            <a:avLst/>
          </a:prstGeom>
          <a:solidFill>
            <a:schemeClr val="bg1"/>
          </a:solidFill>
          <a:ln w="9525">
            <a:solidFill>
              <a:schemeClr val="tx2"/>
            </a:solidFill>
            <a:miter lim="800000"/>
            <a:headEnd/>
            <a:tailEnd/>
          </a:ln>
          <a:effectLst>
            <a:outerShdw dist="107763" dir="2700000" algn="ctr" rotWithShape="0">
              <a:schemeClr val="bg2"/>
            </a:outerShdw>
          </a:effectLst>
        </p:spPr>
        <p:txBody>
          <a:bodyPr wrap="square">
            <a:spAutoFit/>
          </a:bodyPr>
          <a:lstStyle>
            <a:lvl1pPr>
              <a:tabLst>
                <a:tab pos="461963" algn="l"/>
                <a:tab pos="909638" algn="l"/>
                <a:tab pos="1371600" algn="l"/>
              </a:tabLst>
              <a:defRPr kumimoji="1" sz="2400">
                <a:solidFill>
                  <a:schemeClr val="tx1"/>
                </a:solidFill>
                <a:latin typeface="Times New Roman" panose="02020603050405020304" pitchFamily="18" charset="0"/>
              </a:defRPr>
            </a:lvl1pPr>
            <a:lvl2pPr>
              <a:tabLst>
                <a:tab pos="461963" algn="l"/>
                <a:tab pos="909638" algn="l"/>
                <a:tab pos="1371600" algn="l"/>
              </a:tabLst>
              <a:defRPr kumimoji="1" sz="2400">
                <a:solidFill>
                  <a:schemeClr val="tx1"/>
                </a:solidFill>
                <a:latin typeface="Times New Roman" panose="02020603050405020304" pitchFamily="18" charset="0"/>
              </a:defRPr>
            </a:lvl2pPr>
            <a:lvl3pPr>
              <a:tabLst>
                <a:tab pos="461963" algn="l"/>
                <a:tab pos="909638" algn="l"/>
                <a:tab pos="1371600" algn="l"/>
              </a:tabLst>
              <a:defRPr kumimoji="1" sz="2400">
                <a:solidFill>
                  <a:schemeClr val="tx1"/>
                </a:solidFill>
                <a:latin typeface="Times New Roman" panose="02020603050405020304" pitchFamily="18" charset="0"/>
              </a:defRPr>
            </a:lvl3pPr>
            <a:lvl4pPr>
              <a:tabLst>
                <a:tab pos="461963" algn="l"/>
                <a:tab pos="909638" algn="l"/>
                <a:tab pos="1371600" algn="l"/>
              </a:tabLst>
              <a:defRPr kumimoji="1" sz="2400">
                <a:solidFill>
                  <a:schemeClr val="tx1"/>
                </a:solidFill>
                <a:latin typeface="Times New Roman" panose="02020603050405020304" pitchFamily="18" charset="0"/>
              </a:defRPr>
            </a:lvl4pPr>
            <a:lvl5pPr>
              <a:tabLst>
                <a:tab pos="461963" algn="l"/>
                <a:tab pos="909638" algn="l"/>
                <a:tab pos="1371600" algn="l"/>
              </a:tabLst>
              <a:defRPr kumimoji="1" sz="2400">
                <a:solidFill>
                  <a:schemeClr val="tx1"/>
                </a:solidFill>
                <a:latin typeface="Times New Roman" panose="02020603050405020304" pitchFamily="18" charset="0"/>
              </a:defRPr>
            </a:lvl5pPr>
            <a:lvl6pPr eaLnBrk="0" fontAlgn="base" hangingPunct="0">
              <a:spcBef>
                <a:spcPct val="0"/>
              </a:spcBef>
              <a:spcAft>
                <a:spcPct val="0"/>
              </a:spcAft>
              <a:tabLst>
                <a:tab pos="461963" algn="l"/>
                <a:tab pos="909638" algn="l"/>
                <a:tab pos="1371600" algn="l"/>
              </a:tabLst>
              <a:defRPr kumimoji="1" sz="2400">
                <a:solidFill>
                  <a:schemeClr val="tx1"/>
                </a:solidFill>
                <a:latin typeface="Times New Roman" panose="02020603050405020304" pitchFamily="18" charset="0"/>
              </a:defRPr>
            </a:lvl6pPr>
            <a:lvl7pPr eaLnBrk="0" fontAlgn="base" hangingPunct="0">
              <a:spcBef>
                <a:spcPct val="0"/>
              </a:spcBef>
              <a:spcAft>
                <a:spcPct val="0"/>
              </a:spcAft>
              <a:tabLst>
                <a:tab pos="461963" algn="l"/>
                <a:tab pos="909638" algn="l"/>
                <a:tab pos="1371600" algn="l"/>
              </a:tabLst>
              <a:defRPr kumimoji="1" sz="2400">
                <a:solidFill>
                  <a:schemeClr val="tx1"/>
                </a:solidFill>
                <a:latin typeface="Times New Roman" panose="02020603050405020304" pitchFamily="18" charset="0"/>
              </a:defRPr>
            </a:lvl7pPr>
            <a:lvl8pPr eaLnBrk="0" fontAlgn="base" hangingPunct="0">
              <a:spcBef>
                <a:spcPct val="0"/>
              </a:spcBef>
              <a:spcAft>
                <a:spcPct val="0"/>
              </a:spcAft>
              <a:tabLst>
                <a:tab pos="461963" algn="l"/>
                <a:tab pos="909638" algn="l"/>
                <a:tab pos="1371600" algn="l"/>
              </a:tabLst>
              <a:defRPr kumimoji="1" sz="2400">
                <a:solidFill>
                  <a:schemeClr val="tx1"/>
                </a:solidFill>
                <a:latin typeface="Times New Roman" panose="02020603050405020304" pitchFamily="18" charset="0"/>
              </a:defRPr>
            </a:lvl8pPr>
            <a:lvl9pPr eaLnBrk="0" fontAlgn="base" hangingPunct="0">
              <a:spcBef>
                <a:spcPct val="0"/>
              </a:spcBef>
              <a:spcAft>
                <a:spcPct val="0"/>
              </a:spcAft>
              <a:tabLst>
                <a:tab pos="461963" algn="l"/>
                <a:tab pos="909638" algn="l"/>
                <a:tab pos="1371600" algn="l"/>
              </a:tabLst>
              <a:defRPr kumimoji="1" sz="2400">
                <a:solidFill>
                  <a:schemeClr val="tx1"/>
                </a:solidFill>
                <a:latin typeface="Times New Roman" panose="02020603050405020304"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Lst>
              <a:defRPr/>
            </a:pPr>
            <a:r>
              <a:rPr kumimoji="0" lang="en-US" altLang="ti-ET" sz="2000" b="0" i="0" u="sng" strike="noStrike" kern="1200" cap="none" spc="0" normalizeH="0" baseline="0" noProof="0">
                <a:ln>
                  <a:noFill/>
                </a:ln>
                <a:solidFill>
                  <a:prstClr val="black"/>
                </a:solidFill>
                <a:effectLst/>
                <a:uLnTx/>
                <a:uFillTx/>
                <a:latin typeface="Consolas" panose="020B0609020204030204" pitchFamily="49" charset="0"/>
                <a:ea typeface="+mn-ea"/>
                <a:cs typeface="+mn-cs"/>
              </a:rPr>
              <a:t>Quicksort(A, p, r)</a:t>
            </a:r>
          </a:p>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Lst>
              <a:defRPr/>
            </a:pP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	</a:t>
            </a:r>
            <a:r>
              <a:rPr kumimoji="0" lang="en-US" altLang="ti-ET" sz="2000" b="1" i="0" u="none" strike="noStrike" kern="1200" cap="none" spc="0" normalizeH="0" baseline="0" noProof="0">
                <a:ln>
                  <a:noFill/>
                </a:ln>
                <a:solidFill>
                  <a:prstClr val="black"/>
                </a:solidFill>
                <a:effectLst/>
                <a:uLnTx/>
                <a:uFillTx/>
                <a:latin typeface="Consolas" panose="020B0609020204030204" pitchFamily="49" charset="0"/>
                <a:ea typeface="+mn-ea"/>
                <a:cs typeface="+mn-cs"/>
              </a:rPr>
              <a:t>if</a:t>
            </a: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 p &lt; r </a:t>
            </a:r>
            <a:r>
              <a:rPr kumimoji="0" lang="en-US" altLang="ti-ET" sz="2000" b="1" i="0" u="none" strike="noStrike" kern="1200" cap="none" spc="0" normalizeH="0" baseline="0" noProof="0">
                <a:ln>
                  <a:noFill/>
                </a:ln>
                <a:solidFill>
                  <a:prstClr val="black"/>
                </a:solidFill>
                <a:effectLst/>
                <a:uLnTx/>
                <a:uFillTx/>
                <a:latin typeface="Consolas" panose="020B0609020204030204" pitchFamily="49" charset="0"/>
                <a:ea typeface="+mn-ea"/>
                <a:cs typeface="+mn-cs"/>
              </a:rPr>
              <a:t>then</a:t>
            </a:r>
            <a:endPar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Lst>
              <a:defRPr/>
            </a:pP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		q := Partition(A, p, r);</a:t>
            </a:r>
          </a:p>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Lst>
              <a:defRPr/>
            </a:pP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		Quicksort(A, p, q – 1);</a:t>
            </a:r>
          </a:p>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Lst>
              <a:defRPr/>
            </a:pP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		Quicksort(A, q + 1, r)</a:t>
            </a:r>
          </a:p>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Lst>
              <a:defRPr/>
            </a:pP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	</a:t>
            </a:r>
            <a:r>
              <a:rPr kumimoji="0" lang="en-US" altLang="ti-ET" sz="2000" b="1" i="0" u="none" strike="noStrike" kern="1200" cap="none" spc="0" normalizeH="0" baseline="0" noProof="0">
                <a:ln>
                  <a:noFill/>
                </a:ln>
                <a:solidFill>
                  <a:prstClr val="black"/>
                </a:solidFill>
                <a:effectLst/>
                <a:uLnTx/>
                <a:uFillTx/>
                <a:latin typeface="Consolas" panose="020B0609020204030204" pitchFamily="49" charset="0"/>
                <a:ea typeface="+mn-ea"/>
                <a:cs typeface="+mn-cs"/>
              </a:rPr>
              <a:t>fi</a:t>
            </a:r>
            <a:endPar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endParaRPr>
          </a:p>
        </p:txBody>
      </p:sp>
      <p:sp>
        <p:nvSpPr>
          <p:cNvPr id="443396" name="Text Box 4">
            <a:extLst>
              <a:ext uri="{FF2B5EF4-FFF2-40B4-BE49-F238E27FC236}">
                <a16:creationId xmlns:a16="http://schemas.microsoft.com/office/drawing/2014/main" id="{AC1EF5D0-A2F0-4CAD-AFFD-4ACF409BD33B}"/>
              </a:ext>
            </a:extLst>
          </p:cNvPr>
          <p:cNvSpPr txBox="1">
            <a:spLocks noChangeArrowheads="1"/>
          </p:cNvSpPr>
          <p:nvPr/>
        </p:nvSpPr>
        <p:spPr bwMode="auto">
          <a:xfrm>
            <a:off x="510618" y="3330881"/>
            <a:ext cx="4647950" cy="3149600"/>
          </a:xfrm>
          <a:prstGeom prst="rect">
            <a:avLst/>
          </a:prstGeom>
          <a:solidFill>
            <a:schemeClr val="bg1"/>
          </a:solidFill>
          <a:ln w="9525">
            <a:solidFill>
              <a:schemeClr val="tx2"/>
            </a:solidFill>
            <a:miter lim="800000"/>
            <a:headEnd/>
            <a:tailEnd/>
          </a:ln>
          <a:effectLst>
            <a:outerShdw dist="107763" dir="2700000" algn="ctr" rotWithShape="0">
              <a:schemeClr val="bg2"/>
            </a:outerShdw>
          </a:effectLst>
        </p:spPr>
        <p:txBody>
          <a:bodyPr wrap="square">
            <a:spAutoFit/>
          </a:bodyPr>
          <a:lstStyle>
            <a:lvl1pPr>
              <a:tabLst>
                <a:tab pos="461963" algn="l"/>
                <a:tab pos="909638" algn="l"/>
                <a:tab pos="1371600" algn="l"/>
                <a:tab pos="1774825" algn="l"/>
              </a:tabLst>
              <a:defRPr kumimoji="1" sz="2400">
                <a:solidFill>
                  <a:schemeClr val="tx1"/>
                </a:solidFill>
                <a:latin typeface="Times New Roman" panose="02020603050405020304" pitchFamily="18" charset="0"/>
              </a:defRPr>
            </a:lvl1pPr>
            <a:lvl2pPr>
              <a:tabLst>
                <a:tab pos="461963" algn="l"/>
                <a:tab pos="909638" algn="l"/>
                <a:tab pos="1371600" algn="l"/>
                <a:tab pos="1774825" algn="l"/>
              </a:tabLst>
              <a:defRPr kumimoji="1" sz="2400">
                <a:solidFill>
                  <a:schemeClr val="tx1"/>
                </a:solidFill>
                <a:latin typeface="Times New Roman" panose="02020603050405020304" pitchFamily="18" charset="0"/>
              </a:defRPr>
            </a:lvl2pPr>
            <a:lvl3pPr>
              <a:tabLst>
                <a:tab pos="461963" algn="l"/>
                <a:tab pos="909638" algn="l"/>
                <a:tab pos="1371600" algn="l"/>
                <a:tab pos="1774825" algn="l"/>
              </a:tabLst>
              <a:defRPr kumimoji="1" sz="2400">
                <a:solidFill>
                  <a:schemeClr val="tx1"/>
                </a:solidFill>
                <a:latin typeface="Times New Roman" panose="02020603050405020304" pitchFamily="18" charset="0"/>
              </a:defRPr>
            </a:lvl3pPr>
            <a:lvl4pPr>
              <a:tabLst>
                <a:tab pos="461963" algn="l"/>
                <a:tab pos="909638" algn="l"/>
                <a:tab pos="1371600" algn="l"/>
                <a:tab pos="1774825" algn="l"/>
              </a:tabLst>
              <a:defRPr kumimoji="1" sz="2400">
                <a:solidFill>
                  <a:schemeClr val="tx1"/>
                </a:solidFill>
                <a:latin typeface="Times New Roman" panose="02020603050405020304" pitchFamily="18" charset="0"/>
              </a:defRPr>
            </a:lvl4pPr>
            <a:lvl5pPr>
              <a:tabLst>
                <a:tab pos="461963" algn="l"/>
                <a:tab pos="909638" algn="l"/>
                <a:tab pos="1371600" algn="l"/>
                <a:tab pos="1774825" algn="l"/>
              </a:tabLst>
              <a:defRPr kumimoji="1" sz="2400">
                <a:solidFill>
                  <a:schemeClr val="tx1"/>
                </a:solidFill>
                <a:latin typeface="Times New Roman" panose="02020603050405020304" pitchFamily="18" charset="0"/>
              </a:defRPr>
            </a:lvl5pPr>
            <a:lvl6pPr eaLnBrk="0" fontAlgn="base" hangingPunct="0">
              <a:spcBef>
                <a:spcPct val="0"/>
              </a:spcBef>
              <a:spcAft>
                <a:spcPct val="0"/>
              </a:spcAft>
              <a:tabLst>
                <a:tab pos="461963" algn="l"/>
                <a:tab pos="909638" algn="l"/>
                <a:tab pos="1371600" algn="l"/>
                <a:tab pos="1774825" algn="l"/>
              </a:tabLst>
              <a:defRPr kumimoji="1" sz="2400">
                <a:solidFill>
                  <a:schemeClr val="tx1"/>
                </a:solidFill>
                <a:latin typeface="Times New Roman" panose="02020603050405020304" pitchFamily="18" charset="0"/>
              </a:defRPr>
            </a:lvl6pPr>
            <a:lvl7pPr eaLnBrk="0" fontAlgn="base" hangingPunct="0">
              <a:spcBef>
                <a:spcPct val="0"/>
              </a:spcBef>
              <a:spcAft>
                <a:spcPct val="0"/>
              </a:spcAft>
              <a:tabLst>
                <a:tab pos="461963" algn="l"/>
                <a:tab pos="909638" algn="l"/>
                <a:tab pos="1371600" algn="l"/>
                <a:tab pos="1774825" algn="l"/>
              </a:tabLst>
              <a:defRPr kumimoji="1" sz="2400">
                <a:solidFill>
                  <a:schemeClr val="tx1"/>
                </a:solidFill>
                <a:latin typeface="Times New Roman" panose="02020603050405020304" pitchFamily="18" charset="0"/>
              </a:defRPr>
            </a:lvl7pPr>
            <a:lvl8pPr eaLnBrk="0" fontAlgn="base" hangingPunct="0">
              <a:spcBef>
                <a:spcPct val="0"/>
              </a:spcBef>
              <a:spcAft>
                <a:spcPct val="0"/>
              </a:spcAft>
              <a:tabLst>
                <a:tab pos="461963" algn="l"/>
                <a:tab pos="909638" algn="l"/>
                <a:tab pos="1371600" algn="l"/>
                <a:tab pos="1774825" algn="l"/>
              </a:tabLst>
              <a:defRPr kumimoji="1" sz="2400">
                <a:solidFill>
                  <a:schemeClr val="tx1"/>
                </a:solidFill>
                <a:latin typeface="Times New Roman" panose="02020603050405020304" pitchFamily="18" charset="0"/>
              </a:defRPr>
            </a:lvl8pPr>
            <a:lvl9pPr eaLnBrk="0" fontAlgn="base" hangingPunct="0">
              <a:spcBef>
                <a:spcPct val="0"/>
              </a:spcBef>
              <a:spcAft>
                <a:spcPct val="0"/>
              </a:spcAft>
              <a:tabLst>
                <a:tab pos="461963" algn="l"/>
                <a:tab pos="909638" algn="l"/>
                <a:tab pos="1371600" algn="l"/>
                <a:tab pos="1774825" algn="l"/>
              </a:tabLst>
              <a:defRPr kumimoji="1" sz="2400">
                <a:solidFill>
                  <a:schemeClr val="tx1"/>
                </a:solidFill>
                <a:latin typeface="Times New Roman" panose="02020603050405020304"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 pos="1774825" algn="l"/>
              </a:tabLst>
              <a:defRPr/>
            </a:pPr>
            <a:r>
              <a:rPr kumimoji="0" lang="en-US" altLang="ti-ET" sz="2000" b="0"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Partition(A, p, r)</a:t>
            </a:r>
          </a:p>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a:t>
            </a:r>
            <a:r>
              <a:rPr kumimoji="0" lang="en-US" altLang="ti-ET"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A[r], p – 1;</a:t>
            </a:r>
          </a:p>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for</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j := p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to </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r – 1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do</a:t>
            </a:r>
            <a:endPar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if</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A[j]    x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then</a:t>
            </a:r>
            <a:endPar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t>
            </a:r>
            <a:r>
              <a:rPr kumimoji="0" lang="en-US" altLang="ti-ET"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sym typeface="Symbol" panose="05050102010706020507" pitchFamily="18" charset="2"/>
              </a:rPr>
              <a:t>i</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 </a:t>
            </a:r>
            <a:r>
              <a:rPr kumimoji="0" lang="en-US" altLang="ti-ET"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sym typeface="Symbol" panose="05050102010706020507" pitchFamily="18" charset="2"/>
              </a:rPr>
              <a:t>i</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+ 1;</a:t>
            </a:r>
          </a:p>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a:t>
            </a:r>
            <a:r>
              <a:rPr kumimoji="0" lang="en-US" altLang="ti-ET"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sym typeface="Symbol" panose="05050102010706020507" pitchFamily="18" charset="2"/>
              </a:rPr>
              <a:t>i</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 A[j]</a:t>
            </a:r>
          </a:p>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fi</a:t>
            </a:r>
            <a:endPar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od</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a:t>
            </a:r>
          </a:p>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a:t>
            </a:r>
            <a:r>
              <a:rPr kumimoji="0" lang="en-US" altLang="ti-ET"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sym typeface="Symbol" panose="05050102010706020507" pitchFamily="18" charset="2"/>
              </a:rPr>
              <a:t>i</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+ 1]  A[r];</a:t>
            </a:r>
          </a:p>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return</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t>
            </a:r>
            <a:r>
              <a:rPr kumimoji="0" lang="en-US" altLang="ti-ET"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sym typeface="Symbol" panose="05050102010706020507" pitchFamily="18" charset="2"/>
              </a:rPr>
              <a:t>i</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+ 1</a:t>
            </a:r>
          </a:p>
        </p:txBody>
      </p:sp>
      <p:sp>
        <p:nvSpPr>
          <p:cNvPr id="443406" name="AutoShape 14">
            <a:extLst>
              <a:ext uri="{FF2B5EF4-FFF2-40B4-BE49-F238E27FC236}">
                <a16:creationId xmlns:a16="http://schemas.microsoft.com/office/drawing/2014/main" id="{6127B9AD-0FE2-4709-98F8-79EC347C800A}"/>
              </a:ext>
            </a:extLst>
          </p:cNvPr>
          <p:cNvSpPr>
            <a:spLocks/>
          </p:cNvSpPr>
          <p:nvPr/>
        </p:nvSpPr>
        <p:spPr bwMode="auto">
          <a:xfrm rot="5400000">
            <a:off x="8186410" y="-1048640"/>
            <a:ext cx="250426" cy="5564186"/>
          </a:xfrm>
          <a:prstGeom prst="leftBrace">
            <a:avLst>
              <a:gd name="adj1" fmla="val 73950"/>
              <a:gd name="adj2" fmla="val 50000"/>
            </a:avLst>
          </a:pr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1800" b="0" i="0" u="none" strike="noStrike" kern="1200" cap="none" spc="0" normalizeH="0" baseline="0" noProof="0">
              <a:ln>
                <a:noFill/>
              </a:ln>
              <a:solidFill>
                <a:prstClr val="black"/>
              </a:solidFill>
              <a:effectLst/>
              <a:uLnTx/>
              <a:uFillTx/>
              <a:ea typeface="+mn-ea"/>
              <a:cs typeface="+mn-cs"/>
            </a:endParaRPr>
          </a:p>
        </p:txBody>
      </p:sp>
      <p:sp>
        <p:nvSpPr>
          <p:cNvPr id="443407" name="Text Box 15">
            <a:extLst>
              <a:ext uri="{FF2B5EF4-FFF2-40B4-BE49-F238E27FC236}">
                <a16:creationId xmlns:a16="http://schemas.microsoft.com/office/drawing/2014/main" id="{AC658B41-4F70-42CA-8D13-716AB9073EAF}"/>
              </a:ext>
            </a:extLst>
          </p:cNvPr>
          <p:cNvSpPr txBox="1">
            <a:spLocks noChangeArrowheads="1"/>
          </p:cNvSpPr>
          <p:nvPr/>
        </p:nvSpPr>
        <p:spPr bwMode="auto">
          <a:xfrm>
            <a:off x="7715855" y="1154983"/>
            <a:ext cx="178472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A[p ... r]</a:t>
            </a:r>
          </a:p>
        </p:txBody>
      </p:sp>
      <p:sp>
        <p:nvSpPr>
          <p:cNvPr id="443424" name="Text Box 32">
            <a:extLst>
              <a:ext uri="{FF2B5EF4-FFF2-40B4-BE49-F238E27FC236}">
                <a16:creationId xmlns:a16="http://schemas.microsoft.com/office/drawing/2014/main" id="{482AC502-6C3E-4418-B306-78C6E410B043}"/>
              </a:ext>
            </a:extLst>
          </p:cNvPr>
          <p:cNvSpPr txBox="1">
            <a:spLocks noChangeArrowheads="1"/>
          </p:cNvSpPr>
          <p:nvPr/>
        </p:nvSpPr>
        <p:spPr bwMode="auto">
          <a:xfrm>
            <a:off x="7422493" y="3205111"/>
            <a:ext cx="1884314" cy="461665"/>
          </a:xfrm>
          <a:prstGeom prst="rect">
            <a:avLst/>
          </a:prstGeom>
          <a:noFill/>
          <a:ln w="28575">
            <a:noFill/>
            <a:miter lim="800000"/>
            <a:headEnd/>
            <a:tailEnd/>
          </a:ln>
          <a:effectLst/>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i-ET" sz="24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Segoe UI"/>
                <a:ea typeface="+mn-ea"/>
                <a:cs typeface="+mn-cs"/>
              </a:rPr>
              <a:t>Partition</a:t>
            </a:r>
          </a:p>
        </p:txBody>
      </p:sp>
      <p:sp>
        <p:nvSpPr>
          <p:cNvPr id="443426" name="AutoShape 34">
            <a:extLst>
              <a:ext uri="{FF2B5EF4-FFF2-40B4-BE49-F238E27FC236}">
                <a16:creationId xmlns:a16="http://schemas.microsoft.com/office/drawing/2014/main" id="{448D1B82-C7EC-4619-B95B-D37F3E6D28A1}"/>
              </a:ext>
            </a:extLst>
          </p:cNvPr>
          <p:cNvSpPr>
            <a:spLocks noChangeArrowheads="1"/>
          </p:cNvSpPr>
          <p:nvPr/>
        </p:nvSpPr>
        <p:spPr bwMode="auto">
          <a:xfrm rot="5415885">
            <a:off x="8107475" y="2603760"/>
            <a:ext cx="514350" cy="485775"/>
          </a:xfrm>
          <a:prstGeom prst="notchedRightArrow">
            <a:avLst>
              <a:gd name="adj1" fmla="val 50000"/>
              <a:gd name="adj2" fmla="val 26471"/>
            </a:avLst>
          </a:prstGeom>
          <a:solidFill>
            <a:srgbClr val="CC0000"/>
          </a:solidFill>
          <a:ln w="952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1800" b="0" i="0" u="none" strike="noStrike" kern="1200" cap="none" spc="0" normalizeH="0" baseline="0" noProof="0">
              <a:ln>
                <a:noFill/>
              </a:ln>
              <a:solidFill>
                <a:prstClr val="black"/>
              </a:solidFill>
              <a:effectLst/>
              <a:uLnTx/>
              <a:uFillTx/>
              <a:ea typeface="+mn-ea"/>
              <a:cs typeface="+mn-cs"/>
            </a:endParaRPr>
          </a:p>
        </p:txBody>
      </p:sp>
      <p:graphicFrame>
        <p:nvGraphicFramePr>
          <p:cNvPr id="2" name="Table 2">
            <a:extLst>
              <a:ext uri="{FF2B5EF4-FFF2-40B4-BE49-F238E27FC236}">
                <a16:creationId xmlns:a16="http://schemas.microsoft.com/office/drawing/2014/main" id="{68BEC548-20E8-4BF6-B633-AF39720BB467}"/>
              </a:ext>
            </a:extLst>
          </p:cNvPr>
          <p:cNvGraphicFramePr>
            <a:graphicFrameLocks noGrp="1"/>
          </p:cNvGraphicFramePr>
          <p:nvPr/>
        </p:nvGraphicFramePr>
        <p:xfrm>
          <a:off x="5476698" y="1896666"/>
          <a:ext cx="5735065" cy="591869"/>
        </p:xfrm>
        <a:graphic>
          <a:graphicData uri="http://schemas.openxmlformats.org/drawingml/2006/table">
            <a:tbl>
              <a:tblPr firstRow="1" bandRow="1">
                <a:tableStyleId>{5C22544A-7EE6-4342-B048-85BDC9FD1C3A}</a:tableStyleId>
              </a:tblPr>
              <a:tblGrid>
                <a:gridCol w="819295">
                  <a:extLst>
                    <a:ext uri="{9D8B030D-6E8A-4147-A177-3AD203B41FA5}">
                      <a16:colId xmlns:a16="http://schemas.microsoft.com/office/drawing/2014/main" val="3940701931"/>
                    </a:ext>
                  </a:extLst>
                </a:gridCol>
                <a:gridCol w="819295">
                  <a:extLst>
                    <a:ext uri="{9D8B030D-6E8A-4147-A177-3AD203B41FA5}">
                      <a16:colId xmlns:a16="http://schemas.microsoft.com/office/drawing/2014/main" val="2872321714"/>
                    </a:ext>
                  </a:extLst>
                </a:gridCol>
                <a:gridCol w="819295">
                  <a:extLst>
                    <a:ext uri="{9D8B030D-6E8A-4147-A177-3AD203B41FA5}">
                      <a16:colId xmlns:a16="http://schemas.microsoft.com/office/drawing/2014/main" val="3716065224"/>
                    </a:ext>
                  </a:extLst>
                </a:gridCol>
                <a:gridCol w="819295">
                  <a:extLst>
                    <a:ext uri="{9D8B030D-6E8A-4147-A177-3AD203B41FA5}">
                      <a16:colId xmlns:a16="http://schemas.microsoft.com/office/drawing/2014/main" val="123394738"/>
                    </a:ext>
                  </a:extLst>
                </a:gridCol>
                <a:gridCol w="819295">
                  <a:extLst>
                    <a:ext uri="{9D8B030D-6E8A-4147-A177-3AD203B41FA5}">
                      <a16:colId xmlns:a16="http://schemas.microsoft.com/office/drawing/2014/main" val="1531928209"/>
                    </a:ext>
                  </a:extLst>
                </a:gridCol>
                <a:gridCol w="819295">
                  <a:extLst>
                    <a:ext uri="{9D8B030D-6E8A-4147-A177-3AD203B41FA5}">
                      <a16:colId xmlns:a16="http://schemas.microsoft.com/office/drawing/2014/main" val="3113650082"/>
                    </a:ext>
                  </a:extLst>
                </a:gridCol>
                <a:gridCol w="819295">
                  <a:extLst>
                    <a:ext uri="{9D8B030D-6E8A-4147-A177-3AD203B41FA5}">
                      <a16:colId xmlns:a16="http://schemas.microsoft.com/office/drawing/2014/main" val="3220890381"/>
                    </a:ext>
                  </a:extLst>
                </a:gridCol>
              </a:tblGrid>
              <a:tr h="591869">
                <a:tc>
                  <a:txBody>
                    <a:bodyPr/>
                    <a:lstStyle/>
                    <a:p>
                      <a:endParaRPr lang="ti-ET"/>
                    </a:p>
                  </a:txBody>
                  <a:tcPr/>
                </a:tc>
                <a:tc>
                  <a:txBody>
                    <a:bodyPr/>
                    <a:lstStyle/>
                    <a:p>
                      <a:endParaRPr lang="ti-ET"/>
                    </a:p>
                  </a:txBody>
                  <a:tcPr/>
                </a:tc>
                <a:tc>
                  <a:txBody>
                    <a:bodyPr/>
                    <a:lstStyle/>
                    <a:p>
                      <a:endParaRPr lang="ti-ET"/>
                    </a:p>
                  </a:txBody>
                  <a:tcPr/>
                </a:tc>
                <a:tc>
                  <a:txBody>
                    <a:bodyPr/>
                    <a:lstStyle/>
                    <a:p>
                      <a:endParaRPr lang="ti-ET"/>
                    </a:p>
                  </a:txBody>
                  <a:tcPr/>
                </a:tc>
                <a:tc>
                  <a:txBody>
                    <a:bodyPr/>
                    <a:lstStyle/>
                    <a:p>
                      <a:endParaRPr lang="ti-ET" dirty="0"/>
                    </a:p>
                  </a:txBody>
                  <a:tcPr/>
                </a:tc>
                <a:tc>
                  <a:txBody>
                    <a:bodyPr/>
                    <a:lstStyle/>
                    <a:p>
                      <a:endParaRPr lang="ti-ET"/>
                    </a:p>
                  </a:txBody>
                  <a:tcPr/>
                </a:tc>
                <a:tc>
                  <a:txBody>
                    <a:bodyPr/>
                    <a:lstStyle/>
                    <a:p>
                      <a:endParaRPr lang="ti-ET" dirty="0"/>
                    </a:p>
                  </a:txBody>
                  <a:tcPr/>
                </a:tc>
                <a:extLst>
                  <a:ext uri="{0D108BD9-81ED-4DB2-BD59-A6C34878D82A}">
                    <a16:rowId xmlns:a16="http://schemas.microsoft.com/office/drawing/2014/main" val="1153872870"/>
                  </a:ext>
                </a:extLst>
              </a:tr>
            </a:tbl>
          </a:graphicData>
        </a:graphic>
      </p:graphicFrame>
      <p:sp>
        <p:nvSpPr>
          <p:cNvPr id="38" name="Text Box 31">
            <a:extLst>
              <a:ext uri="{FF2B5EF4-FFF2-40B4-BE49-F238E27FC236}">
                <a16:creationId xmlns:a16="http://schemas.microsoft.com/office/drawing/2014/main" id="{0C434E0D-FAFC-41B5-847C-DFEC04D02210}"/>
              </a:ext>
            </a:extLst>
          </p:cNvPr>
          <p:cNvSpPr txBox="1">
            <a:spLocks noChangeArrowheads="1"/>
          </p:cNvSpPr>
          <p:nvPr/>
        </p:nvSpPr>
        <p:spPr bwMode="auto">
          <a:xfrm>
            <a:off x="11116101" y="1912135"/>
            <a:ext cx="74411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800" b="1" i="0" u="none" strike="noStrike" kern="1200" cap="none" spc="0" normalizeH="0" baseline="0" noProof="0" dirty="0">
                <a:ln>
                  <a:noFill/>
                </a:ln>
                <a:solidFill>
                  <a:prstClr val="black"/>
                </a:solidFill>
                <a:effectLst/>
                <a:uLnTx/>
                <a:uFillTx/>
                <a:latin typeface="Segoe UI"/>
                <a:ea typeface="+mn-ea"/>
                <a:cs typeface="+mn-cs"/>
                <a:sym typeface="Symbol" panose="05050102010706020507" pitchFamily="18" charset="2"/>
              </a:rPr>
              <a:t>= 7</a:t>
            </a:r>
          </a:p>
        </p:txBody>
      </p:sp>
      <p:sp>
        <p:nvSpPr>
          <p:cNvPr id="39" name="AutoShape 14">
            <a:extLst>
              <a:ext uri="{FF2B5EF4-FFF2-40B4-BE49-F238E27FC236}">
                <a16:creationId xmlns:a16="http://schemas.microsoft.com/office/drawing/2014/main" id="{50440C6B-42FA-4C52-8724-4F673D33F925}"/>
              </a:ext>
            </a:extLst>
          </p:cNvPr>
          <p:cNvSpPr>
            <a:spLocks/>
          </p:cNvSpPr>
          <p:nvPr/>
        </p:nvSpPr>
        <p:spPr bwMode="auto">
          <a:xfrm rot="5400000">
            <a:off x="6419975" y="4073554"/>
            <a:ext cx="242018" cy="2405053"/>
          </a:xfrm>
          <a:prstGeom prst="leftBrace">
            <a:avLst>
              <a:gd name="adj1" fmla="val 73950"/>
              <a:gd name="adj2" fmla="val 50000"/>
            </a:avLst>
          </a:pr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1800" b="0" i="0" u="none" strike="noStrike" kern="1200" cap="none" spc="0" normalizeH="0" baseline="0" noProof="0">
              <a:ln>
                <a:noFill/>
              </a:ln>
              <a:solidFill>
                <a:prstClr val="black"/>
              </a:solidFill>
              <a:effectLst/>
              <a:uLnTx/>
              <a:uFillTx/>
              <a:ea typeface="+mn-ea"/>
              <a:cs typeface="+mn-cs"/>
            </a:endParaRPr>
          </a:p>
        </p:txBody>
      </p:sp>
      <p:sp>
        <p:nvSpPr>
          <p:cNvPr id="40" name="Text Box 15">
            <a:extLst>
              <a:ext uri="{FF2B5EF4-FFF2-40B4-BE49-F238E27FC236}">
                <a16:creationId xmlns:a16="http://schemas.microsoft.com/office/drawing/2014/main" id="{D0822289-E370-4BDA-8B80-444B5F88D139}"/>
              </a:ext>
            </a:extLst>
          </p:cNvPr>
          <p:cNvSpPr txBox="1">
            <a:spLocks noChangeArrowheads="1"/>
          </p:cNvSpPr>
          <p:nvPr/>
        </p:nvSpPr>
        <p:spPr bwMode="auto">
          <a:xfrm>
            <a:off x="5788808" y="4674848"/>
            <a:ext cx="178472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A[p ... q-1]</a:t>
            </a:r>
          </a:p>
        </p:txBody>
      </p:sp>
      <p:graphicFrame>
        <p:nvGraphicFramePr>
          <p:cNvPr id="41" name="Table 2">
            <a:extLst>
              <a:ext uri="{FF2B5EF4-FFF2-40B4-BE49-F238E27FC236}">
                <a16:creationId xmlns:a16="http://schemas.microsoft.com/office/drawing/2014/main" id="{59F2400B-47BD-4270-9A59-24BF5221847B}"/>
              </a:ext>
            </a:extLst>
          </p:cNvPr>
          <p:cNvGraphicFramePr>
            <a:graphicFrameLocks noGrp="1"/>
          </p:cNvGraphicFramePr>
          <p:nvPr/>
        </p:nvGraphicFramePr>
        <p:xfrm>
          <a:off x="5285625" y="5437118"/>
          <a:ext cx="2457885" cy="507300"/>
        </p:xfrm>
        <a:graphic>
          <a:graphicData uri="http://schemas.openxmlformats.org/drawingml/2006/table">
            <a:tbl>
              <a:tblPr firstRow="1" bandRow="1">
                <a:tableStyleId>{5C22544A-7EE6-4342-B048-85BDC9FD1C3A}</a:tableStyleId>
              </a:tblPr>
              <a:tblGrid>
                <a:gridCol w="819295">
                  <a:extLst>
                    <a:ext uri="{9D8B030D-6E8A-4147-A177-3AD203B41FA5}">
                      <a16:colId xmlns:a16="http://schemas.microsoft.com/office/drawing/2014/main" val="1531928209"/>
                    </a:ext>
                  </a:extLst>
                </a:gridCol>
                <a:gridCol w="819295">
                  <a:extLst>
                    <a:ext uri="{9D8B030D-6E8A-4147-A177-3AD203B41FA5}">
                      <a16:colId xmlns:a16="http://schemas.microsoft.com/office/drawing/2014/main" val="3113650082"/>
                    </a:ext>
                  </a:extLst>
                </a:gridCol>
                <a:gridCol w="819295">
                  <a:extLst>
                    <a:ext uri="{9D8B030D-6E8A-4147-A177-3AD203B41FA5}">
                      <a16:colId xmlns:a16="http://schemas.microsoft.com/office/drawing/2014/main" val="3220890381"/>
                    </a:ext>
                  </a:extLst>
                </a:gridCol>
              </a:tblGrid>
              <a:tr h="507300">
                <a:tc>
                  <a:txBody>
                    <a:bodyPr/>
                    <a:lstStyle/>
                    <a:p>
                      <a:endParaRPr lang="ti-ET" dirty="0"/>
                    </a:p>
                  </a:txBody>
                  <a:tcPr/>
                </a:tc>
                <a:tc>
                  <a:txBody>
                    <a:bodyPr/>
                    <a:lstStyle/>
                    <a:p>
                      <a:endParaRPr lang="ti-ET" dirty="0"/>
                    </a:p>
                  </a:txBody>
                  <a:tcPr/>
                </a:tc>
                <a:tc>
                  <a:txBody>
                    <a:bodyPr/>
                    <a:lstStyle/>
                    <a:p>
                      <a:endParaRPr lang="ti-ET" dirty="0"/>
                    </a:p>
                  </a:txBody>
                  <a:tcPr/>
                </a:tc>
                <a:extLst>
                  <a:ext uri="{0D108BD9-81ED-4DB2-BD59-A6C34878D82A}">
                    <a16:rowId xmlns:a16="http://schemas.microsoft.com/office/drawing/2014/main" val="1153872870"/>
                  </a:ext>
                </a:extLst>
              </a:tr>
            </a:tbl>
          </a:graphicData>
        </a:graphic>
      </p:graphicFrame>
      <p:sp>
        <p:nvSpPr>
          <p:cNvPr id="42" name="Text Box 31">
            <a:extLst>
              <a:ext uri="{FF2B5EF4-FFF2-40B4-BE49-F238E27FC236}">
                <a16:creationId xmlns:a16="http://schemas.microsoft.com/office/drawing/2014/main" id="{11E17FBA-1115-45E1-92CE-4620A8DD3814}"/>
              </a:ext>
            </a:extLst>
          </p:cNvPr>
          <p:cNvSpPr txBox="1">
            <a:spLocks noChangeArrowheads="1"/>
          </p:cNvSpPr>
          <p:nvPr/>
        </p:nvSpPr>
        <p:spPr bwMode="auto">
          <a:xfrm>
            <a:off x="7672709" y="5377944"/>
            <a:ext cx="688009"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800" b="1" i="0" u="none" strike="noStrike" kern="1200" cap="none" spc="0" normalizeH="0" baseline="0" noProof="0" dirty="0">
                <a:ln>
                  <a:noFill/>
                </a:ln>
                <a:solidFill>
                  <a:prstClr val="black"/>
                </a:solidFill>
                <a:effectLst/>
                <a:uLnTx/>
                <a:uFillTx/>
                <a:latin typeface="Segoe UI"/>
                <a:ea typeface="+mn-ea"/>
                <a:cs typeface="+mn-cs"/>
                <a:sym typeface="Symbol" panose="05050102010706020507" pitchFamily="18" charset="2"/>
              </a:rPr>
              <a:t> 7</a:t>
            </a:r>
          </a:p>
        </p:txBody>
      </p:sp>
      <p:sp>
        <p:nvSpPr>
          <p:cNvPr id="43" name="AutoShape 14">
            <a:extLst>
              <a:ext uri="{FF2B5EF4-FFF2-40B4-BE49-F238E27FC236}">
                <a16:creationId xmlns:a16="http://schemas.microsoft.com/office/drawing/2014/main" id="{692C05AF-BA31-46AD-920B-FDF439AB6DC5}"/>
              </a:ext>
            </a:extLst>
          </p:cNvPr>
          <p:cNvSpPr>
            <a:spLocks/>
          </p:cNvSpPr>
          <p:nvPr/>
        </p:nvSpPr>
        <p:spPr bwMode="auto">
          <a:xfrm rot="5400000">
            <a:off x="10033894" y="4032355"/>
            <a:ext cx="147456" cy="2392889"/>
          </a:xfrm>
          <a:prstGeom prst="leftBrace">
            <a:avLst>
              <a:gd name="adj1" fmla="val 73950"/>
              <a:gd name="adj2" fmla="val 50000"/>
            </a:avLst>
          </a:pr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1800" b="0" i="0" u="none" strike="noStrike" kern="1200" cap="none" spc="0" normalizeH="0" baseline="0" noProof="0">
              <a:ln>
                <a:noFill/>
              </a:ln>
              <a:solidFill>
                <a:prstClr val="black"/>
              </a:solidFill>
              <a:effectLst/>
              <a:uLnTx/>
              <a:uFillTx/>
              <a:ea typeface="+mn-ea"/>
              <a:cs typeface="+mn-cs"/>
            </a:endParaRPr>
          </a:p>
        </p:txBody>
      </p:sp>
      <p:sp>
        <p:nvSpPr>
          <p:cNvPr id="44" name="Text Box 15">
            <a:extLst>
              <a:ext uri="{FF2B5EF4-FFF2-40B4-BE49-F238E27FC236}">
                <a16:creationId xmlns:a16="http://schemas.microsoft.com/office/drawing/2014/main" id="{EADE1B76-6B2B-43D1-A997-5C95E1F1C6A4}"/>
              </a:ext>
            </a:extLst>
          </p:cNvPr>
          <p:cNvSpPr txBox="1">
            <a:spLocks noChangeArrowheads="1"/>
          </p:cNvSpPr>
          <p:nvPr/>
        </p:nvSpPr>
        <p:spPr bwMode="auto">
          <a:xfrm>
            <a:off x="9387663" y="4674848"/>
            <a:ext cx="178472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A[q+1 ... r]</a:t>
            </a:r>
          </a:p>
        </p:txBody>
      </p:sp>
      <p:graphicFrame>
        <p:nvGraphicFramePr>
          <p:cNvPr id="45" name="Table 2">
            <a:extLst>
              <a:ext uri="{FF2B5EF4-FFF2-40B4-BE49-F238E27FC236}">
                <a16:creationId xmlns:a16="http://schemas.microsoft.com/office/drawing/2014/main" id="{A0BAAE4D-3FC4-4D89-9BE8-6EDB44EF4CFB}"/>
              </a:ext>
            </a:extLst>
          </p:cNvPr>
          <p:cNvGraphicFramePr>
            <a:graphicFrameLocks noGrp="1"/>
          </p:cNvGraphicFramePr>
          <p:nvPr/>
        </p:nvGraphicFramePr>
        <p:xfrm>
          <a:off x="8858345" y="5437118"/>
          <a:ext cx="2457885" cy="507300"/>
        </p:xfrm>
        <a:graphic>
          <a:graphicData uri="http://schemas.openxmlformats.org/drawingml/2006/table">
            <a:tbl>
              <a:tblPr firstRow="1" bandRow="1">
                <a:tableStyleId>{5C22544A-7EE6-4342-B048-85BDC9FD1C3A}</a:tableStyleId>
              </a:tblPr>
              <a:tblGrid>
                <a:gridCol w="819295">
                  <a:extLst>
                    <a:ext uri="{9D8B030D-6E8A-4147-A177-3AD203B41FA5}">
                      <a16:colId xmlns:a16="http://schemas.microsoft.com/office/drawing/2014/main" val="3940701931"/>
                    </a:ext>
                  </a:extLst>
                </a:gridCol>
                <a:gridCol w="819295">
                  <a:extLst>
                    <a:ext uri="{9D8B030D-6E8A-4147-A177-3AD203B41FA5}">
                      <a16:colId xmlns:a16="http://schemas.microsoft.com/office/drawing/2014/main" val="2872321714"/>
                    </a:ext>
                  </a:extLst>
                </a:gridCol>
                <a:gridCol w="819295">
                  <a:extLst>
                    <a:ext uri="{9D8B030D-6E8A-4147-A177-3AD203B41FA5}">
                      <a16:colId xmlns:a16="http://schemas.microsoft.com/office/drawing/2014/main" val="3716065224"/>
                    </a:ext>
                  </a:extLst>
                </a:gridCol>
              </a:tblGrid>
              <a:tr h="507300">
                <a:tc>
                  <a:txBody>
                    <a:bodyPr/>
                    <a:lstStyle/>
                    <a:p>
                      <a:endParaRPr lang="ti-ET"/>
                    </a:p>
                  </a:txBody>
                  <a:tcPr/>
                </a:tc>
                <a:tc>
                  <a:txBody>
                    <a:bodyPr/>
                    <a:lstStyle/>
                    <a:p>
                      <a:endParaRPr lang="ti-ET"/>
                    </a:p>
                  </a:txBody>
                  <a:tcPr/>
                </a:tc>
                <a:tc>
                  <a:txBody>
                    <a:bodyPr/>
                    <a:lstStyle/>
                    <a:p>
                      <a:endParaRPr lang="ti-ET" dirty="0"/>
                    </a:p>
                  </a:txBody>
                  <a:tcPr/>
                </a:tc>
                <a:extLst>
                  <a:ext uri="{0D108BD9-81ED-4DB2-BD59-A6C34878D82A}">
                    <a16:rowId xmlns:a16="http://schemas.microsoft.com/office/drawing/2014/main" val="1153872870"/>
                  </a:ext>
                </a:extLst>
              </a:tr>
            </a:tbl>
          </a:graphicData>
        </a:graphic>
      </p:graphicFrame>
      <p:sp>
        <p:nvSpPr>
          <p:cNvPr id="46" name="Text Box 31">
            <a:extLst>
              <a:ext uri="{FF2B5EF4-FFF2-40B4-BE49-F238E27FC236}">
                <a16:creationId xmlns:a16="http://schemas.microsoft.com/office/drawing/2014/main" id="{1DAD8623-7999-459B-802D-9E150362CD0A}"/>
              </a:ext>
            </a:extLst>
          </p:cNvPr>
          <p:cNvSpPr txBox="1">
            <a:spLocks noChangeArrowheads="1"/>
          </p:cNvSpPr>
          <p:nvPr/>
        </p:nvSpPr>
        <p:spPr bwMode="auto">
          <a:xfrm>
            <a:off x="11246657" y="5390758"/>
            <a:ext cx="688009"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800" b="1" i="0" u="none" strike="noStrike" kern="1200" cap="none" spc="0" normalizeH="0" baseline="0" noProof="0" dirty="0">
                <a:ln>
                  <a:noFill/>
                </a:ln>
                <a:solidFill>
                  <a:prstClr val="black"/>
                </a:solidFill>
                <a:effectLst/>
                <a:uLnTx/>
                <a:uFillTx/>
                <a:latin typeface="Segoe UI"/>
                <a:ea typeface="+mn-ea"/>
                <a:cs typeface="+mn-cs"/>
                <a:sym typeface="Symbol" panose="05050102010706020507" pitchFamily="18" charset="2"/>
              </a:rPr>
              <a:t> 7</a:t>
            </a:r>
          </a:p>
        </p:txBody>
      </p:sp>
      <p:sp>
        <p:nvSpPr>
          <p:cNvPr id="3" name="Arrow: Chevron 2">
            <a:extLst>
              <a:ext uri="{FF2B5EF4-FFF2-40B4-BE49-F238E27FC236}">
                <a16:creationId xmlns:a16="http://schemas.microsoft.com/office/drawing/2014/main" id="{84EBB95F-3744-4D7D-B91E-13298019408E}"/>
              </a:ext>
            </a:extLst>
          </p:cNvPr>
          <p:cNvSpPr/>
          <p:nvPr/>
        </p:nvSpPr>
        <p:spPr>
          <a:xfrm rot="5400000" flipH="1">
            <a:off x="7806264" y="2957256"/>
            <a:ext cx="1116772" cy="2535811"/>
          </a:xfrm>
          <a:prstGeom prst="chevron">
            <a:avLst>
              <a:gd name="adj" fmla="val 791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1800" b="0" i="0" u="none" strike="noStrike" kern="1200" cap="none" spc="0" normalizeH="0" baseline="0" noProof="0">
              <a:ln>
                <a:noFill/>
              </a:ln>
              <a:solidFill>
                <a:prstClr val="black"/>
              </a:solidFill>
              <a:effectLst/>
              <a:uLnTx/>
              <a:uFillTx/>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a:extLst>
              <a:ext uri="{FF2B5EF4-FFF2-40B4-BE49-F238E27FC236}">
                <a16:creationId xmlns:a16="http://schemas.microsoft.com/office/drawing/2014/main" id="{705A278E-26C6-4E36-A050-BF8FCEBA752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B0D74425-E9C1-4CD6-BAAF-7E522429C752}" type="slidenum">
              <a:rPr lang="en-US" altLang="en-US" sz="900" i="0">
                <a:solidFill>
                  <a:srgbClr val="000000"/>
                </a:solidFill>
              </a:rPr>
              <a:pPr eaLnBrk="0" fontAlgn="base" hangingPunct="0">
                <a:spcBef>
                  <a:spcPct val="0"/>
                </a:spcBef>
                <a:spcAft>
                  <a:spcPct val="0"/>
                </a:spcAft>
              </a:pPr>
              <a:t>40</a:t>
            </a:fld>
            <a:r>
              <a:rPr lang="en-US" altLang="en-US" sz="900" i="0">
                <a:solidFill>
                  <a:srgbClr val="000000"/>
                </a:solidFill>
              </a:rPr>
              <a:t> 				            </a:t>
            </a:r>
            <a:fld id="{A2A77FD4-AE0C-4875-A6DF-83BB25AAFDF9}" type="datetime1">
              <a:rPr lang="en-US" altLang="en-US" sz="900" i="0">
                <a:solidFill>
                  <a:srgbClr val="000000"/>
                </a:solidFill>
              </a:rPr>
              <a:pPr eaLnBrk="0" fontAlgn="base" hangingPunct="0">
                <a:spcBef>
                  <a:spcPct val="0"/>
                </a:spcBef>
                <a:spcAft>
                  <a:spcPct val="0"/>
                </a:spcAft>
              </a:pPr>
              <a:t>11/21/2021</a:t>
            </a:fld>
            <a:endParaRPr lang="en-US" altLang="en-US" sz="900" i="0">
              <a:solidFill>
                <a:srgbClr val="000000"/>
              </a:solidFill>
            </a:endParaRPr>
          </a:p>
        </p:txBody>
      </p:sp>
      <p:sp>
        <p:nvSpPr>
          <p:cNvPr id="29699" name="Rectangle 2">
            <a:extLst>
              <a:ext uri="{FF2B5EF4-FFF2-40B4-BE49-F238E27FC236}">
                <a16:creationId xmlns:a16="http://schemas.microsoft.com/office/drawing/2014/main" id="{10BAC7C6-04CE-4261-A909-7923D69B7BD1}"/>
              </a:ext>
            </a:extLst>
          </p:cNvPr>
          <p:cNvSpPr>
            <a:spLocks noGrp="1" noChangeArrowheads="1"/>
          </p:cNvSpPr>
          <p:nvPr>
            <p:ph type="title"/>
          </p:nvPr>
        </p:nvSpPr>
        <p:spPr/>
        <p:txBody>
          <a:bodyPr/>
          <a:lstStyle/>
          <a:p>
            <a:r>
              <a:rPr lang="en-US" altLang="en-US"/>
              <a:t>Analyzing Quicksort: Average Case</a:t>
            </a:r>
          </a:p>
        </p:txBody>
      </p:sp>
      <p:sp>
        <p:nvSpPr>
          <p:cNvPr id="29700" name="Rectangle 3">
            <a:extLst>
              <a:ext uri="{FF2B5EF4-FFF2-40B4-BE49-F238E27FC236}">
                <a16:creationId xmlns:a16="http://schemas.microsoft.com/office/drawing/2014/main" id="{84DD6FF6-BFAA-4DF9-B98C-D2B47C42DB37}"/>
              </a:ext>
            </a:extLst>
          </p:cNvPr>
          <p:cNvSpPr>
            <a:spLocks noGrp="1" noChangeArrowheads="1"/>
          </p:cNvSpPr>
          <p:nvPr>
            <p:ph type="body" idx="1"/>
          </p:nvPr>
        </p:nvSpPr>
        <p:spPr/>
        <p:txBody>
          <a:bodyPr/>
          <a:lstStyle/>
          <a:p>
            <a:r>
              <a:rPr lang="en-US" altLang="en-US"/>
              <a:t>Intuitively, a real-life run of quicksort will produce a mix of “bad” and “good” splits</a:t>
            </a:r>
          </a:p>
          <a:p>
            <a:pPr lvl="1"/>
            <a:r>
              <a:rPr lang="en-US" altLang="en-US"/>
              <a:t>Randomly distributed among the recursion tree</a:t>
            </a:r>
          </a:p>
          <a:p>
            <a:pPr lvl="1"/>
            <a:r>
              <a:rPr lang="en-US" altLang="en-US"/>
              <a:t>Pretend for intuition that they alternate between best-case (n/2 : n/2) and worst-case (n-1 : 1)</a:t>
            </a:r>
          </a:p>
          <a:p>
            <a:pPr lvl="1"/>
            <a:r>
              <a:rPr lang="en-US" altLang="en-US" i="1">
                <a:solidFill>
                  <a:schemeClr val="accent1"/>
                </a:solidFill>
              </a:rPr>
              <a:t>What happens if we bad-split root node, then good-split the resulting size (n-1) node?</a:t>
            </a:r>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a:extLst>
              <a:ext uri="{FF2B5EF4-FFF2-40B4-BE49-F238E27FC236}">
                <a16:creationId xmlns:a16="http://schemas.microsoft.com/office/drawing/2014/main" id="{5ED9CF2B-C669-45A4-BCB7-20459E54FBF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C440088B-00CA-4587-AF4E-780DF900668F}" type="slidenum">
              <a:rPr lang="en-US" altLang="en-US" sz="900" i="0">
                <a:solidFill>
                  <a:srgbClr val="000000"/>
                </a:solidFill>
              </a:rPr>
              <a:pPr eaLnBrk="0" fontAlgn="base" hangingPunct="0">
                <a:spcBef>
                  <a:spcPct val="0"/>
                </a:spcBef>
                <a:spcAft>
                  <a:spcPct val="0"/>
                </a:spcAft>
              </a:pPr>
              <a:t>41</a:t>
            </a:fld>
            <a:r>
              <a:rPr lang="en-US" altLang="en-US" sz="900" i="0">
                <a:solidFill>
                  <a:srgbClr val="000000"/>
                </a:solidFill>
              </a:rPr>
              <a:t> 				            </a:t>
            </a:r>
            <a:fld id="{891E8837-FE2E-44AD-A32D-3CC17FD51C81}" type="datetime1">
              <a:rPr lang="en-US" altLang="en-US" sz="900" i="0">
                <a:solidFill>
                  <a:srgbClr val="000000"/>
                </a:solidFill>
              </a:rPr>
              <a:pPr eaLnBrk="0" fontAlgn="base" hangingPunct="0">
                <a:spcBef>
                  <a:spcPct val="0"/>
                </a:spcBef>
                <a:spcAft>
                  <a:spcPct val="0"/>
                </a:spcAft>
              </a:pPr>
              <a:t>11/21/2021</a:t>
            </a:fld>
            <a:endParaRPr lang="en-US" altLang="en-US" sz="900" i="0">
              <a:solidFill>
                <a:srgbClr val="000000"/>
              </a:solidFill>
            </a:endParaRPr>
          </a:p>
        </p:txBody>
      </p:sp>
      <p:sp>
        <p:nvSpPr>
          <p:cNvPr id="30723" name="Rectangle 2">
            <a:extLst>
              <a:ext uri="{FF2B5EF4-FFF2-40B4-BE49-F238E27FC236}">
                <a16:creationId xmlns:a16="http://schemas.microsoft.com/office/drawing/2014/main" id="{3EFC7C2F-B3C6-46BB-B538-16385F011116}"/>
              </a:ext>
            </a:extLst>
          </p:cNvPr>
          <p:cNvSpPr>
            <a:spLocks noGrp="1" noChangeArrowheads="1"/>
          </p:cNvSpPr>
          <p:nvPr>
            <p:ph type="title"/>
          </p:nvPr>
        </p:nvSpPr>
        <p:spPr/>
        <p:txBody>
          <a:bodyPr/>
          <a:lstStyle/>
          <a:p>
            <a:r>
              <a:rPr lang="en-US" altLang="en-US"/>
              <a:t>Analyzing Quicksort: Average Case</a:t>
            </a:r>
          </a:p>
        </p:txBody>
      </p:sp>
      <p:sp>
        <p:nvSpPr>
          <p:cNvPr id="30724" name="Rectangle 3">
            <a:extLst>
              <a:ext uri="{FF2B5EF4-FFF2-40B4-BE49-F238E27FC236}">
                <a16:creationId xmlns:a16="http://schemas.microsoft.com/office/drawing/2014/main" id="{D8A7391B-4E08-4601-AC2B-5AFA27643CB7}"/>
              </a:ext>
            </a:extLst>
          </p:cNvPr>
          <p:cNvSpPr>
            <a:spLocks noGrp="1" noChangeArrowheads="1"/>
          </p:cNvSpPr>
          <p:nvPr>
            <p:ph type="body" idx="1"/>
          </p:nvPr>
        </p:nvSpPr>
        <p:spPr/>
        <p:txBody>
          <a:bodyPr/>
          <a:lstStyle/>
          <a:p>
            <a:r>
              <a:rPr lang="en-US" altLang="en-US"/>
              <a:t>Intuitively, a real-life run of quicksort will produce a mix of “bad” and “good” splits</a:t>
            </a:r>
          </a:p>
          <a:p>
            <a:pPr lvl="1"/>
            <a:r>
              <a:rPr lang="en-US" altLang="en-US"/>
              <a:t>Randomly distributed among the recursion tree</a:t>
            </a:r>
          </a:p>
          <a:p>
            <a:pPr lvl="1"/>
            <a:r>
              <a:rPr lang="en-US" altLang="en-US"/>
              <a:t>Pretend for intuition that they alternate between best-case (n/2 : n/2) and worst-case (n-1 : 1)</a:t>
            </a:r>
          </a:p>
          <a:p>
            <a:pPr lvl="1"/>
            <a:r>
              <a:rPr lang="en-US" altLang="en-US" i="1">
                <a:solidFill>
                  <a:schemeClr val="accent1"/>
                </a:solidFill>
              </a:rPr>
              <a:t>What happens if we bad-split root node, then good-split the resulting size (n-1) node?</a:t>
            </a:r>
            <a:endParaRPr lang="en-US" altLang="en-US"/>
          </a:p>
          <a:p>
            <a:pPr lvl="2"/>
            <a:r>
              <a:rPr lang="en-US" altLang="en-US"/>
              <a:t>We fail English</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a:extLst>
              <a:ext uri="{FF2B5EF4-FFF2-40B4-BE49-F238E27FC236}">
                <a16:creationId xmlns:a16="http://schemas.microsoft.com/office/drawing/2014/main" id="{053D80E2-1035-4BED-8D0F-8E8F4DFD640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6438AFED-1F39-4568-9640-0F8A4CBAA690}" type="slidenum">
              <a:rPr lang="en-US" altLang="en-US" sz="900" i="0">
                <a:solidFill>
                  <a:srgbClr val="000000"/>
                </a:solidFill>
              </a:rPr>
              <a:pPr eaLnBrk="0" fontAlgn="base" hangingPunct="0">
                <a:spcBef>
                  <a:spcPct val="0"/>
                </a:spcBef>
                <a:spcAft>
                  <a:spcPct val="0"/>
                </a:spcAft>
              </a:pPr>
              <a:t>42</a:t>
            </a:fld>
            <a:r>
              <a:rPr lang="en-US" altLang="en-US" sz="900" i="0">
                <a:solidFill>
                  <a:srgbClr val="000000"/>
                </a:solidFill>
              </a:rPr>
              <a:t> 				            </a:t>
            </a:r>
            <a:fld id="{90E44E4E-E668-4130-ADE3-51194787CF05}" type="datetime1">
              <a:rPr lang="en-US" altLang="en-US" sz="900" i="0">
                <a:solidFill>
                  <a:srgbClr val="000000"/>
                </a:solidFill>
              </a:rPr>
              <a:pPr eaLnBrk="0" fontAlgn="base" hangingPunct="0">
                <a:spcBef>
                  <a:spcPct val="0"/>
                </a:spcBef>
                <a:spcAft>
                  <a:spcPct val="0"/>
                </a:spcAft>
              </a:pPr>
              <a:t>11/21/2021</a:t>
            </a:fld>
            <a:endParaRPr lang="en-US" altLang="en-US" sz="900" i="0">
              <a:solidFill>
                <a:srgbClr val="000000"/>
              </a:solidFill>
            </a:endParaRPr>
          </a:p>
        </p:txBody>
      </p:sp>
      <p:sp>
        <p:nvSpPr>
          <p:cNvPr id="31747" name="Rectangle 2">
            <a:extLst>
              <a:ext uri="{FF2B5EF4-FFF2-40B4-BE49-F238E27FC236}">
                <a16:creationId xmlns:a16="http://schemas.microsoft.com/office/drawing/2014/main" id="{0D01E41C-8DE5-4DA0-8833-A442E7D6AB7F}"/>
              </a:ext>
            </a:extLst>
          </p:cNvPr>
          <p:cNvSpPr>
            <a:spLocks noGrp="1" noChangeArrowheads="1"/>
          </p:cNvSpPr>
          <p:nvPr>
            <p:ph type="title"/>
          </p:nvPr>
        </p:nvSpPr>
        <p:spPr/>
        <p:txBody>
          <a:bodyPr/>
          <a:lstStyle/>
          <a:p>
            <a:r>
              <a:rPr lang="en-US" altLang="en-US"/>
              <a:t>Analyzing Quicksort: Average Case</a:t>
            </a:r>
          </a:p>
        </p:txBody>
      </p:sp>
      <p:sp>
        <p:nvSpPr>
          <p:cNvPr id="31748" name="Rectangle 3">
            <a:extLst>
              <a:ext uri="{FF2B5EF4-FFF2-40B4-BE49-F238E27FC236}">
                <a16:creationId xmlns:a16="http://schemas.microsoft.com/office/drawing/2014/main" id="{A0015C05-5188-4915-ACC0-BF71DE34F8AA}"/>
              </a:ext>
            </a:extLst>
          </p:cNvPr>
          <p:cNvSpPr>
            <a:spLocks noGrp="1" noChangeArrowheads="1"/>
          </p:cNvSpPr>
          <p:nvPr>
            <p:ph type="body" idx="1"/>
          </p:nvPr>
        </p:nvSpPr>
        <p:spPr>
          <a:xfrm>
            <a:off x="1981200" y="1524000"/>
            <a:ext cx="8153400" cy="4343400"/>
          </a:xfrm>
        </p:spPr>
        <p:txBody>
          <a:bodyPr/>
          <a:lstStyle/>
          <a:p>
            <a:r>
              <a:rPr lang="en-US" altLang="en-US"/>
              <a:t>Intuitively, a real-life run of quicksort will produce a mix of “bad” and “good” splits</a:t>
            </a:r>
          </a:p>
          <a:p>
            <a:pPr lvl="1"/>
            <a:r>
              <a:rPr lang="en-US" altLang="en-US"/>
              <a:t>Randomly distributed among the recursion tree</a:t>
            </a:r>
          </a:p>
          <a:p>
            <a:pPr lvl="1"/>
            <a:r>
              <a:rPr lang="en-US" altLang="en-US"/>
              <a:t>Pretend for intuition that they alternate between best-case (n/2 : n/2) and worst-case (n-1 : 1)</a:t>
            </a:r>
          </a:p>
          <a:p>
            <a:pPr lvl="1"/>
            <a:r>
              <a:rPr lang="en-US" altLang="en-US" i="1">
                <a:solidFill>
                  <a:schemeClr val="accent1"/>
                </a:solidFill>
              </a:rPr>
              <a:t>What happens if we bad-split root node, then good-split the resulting size (n-1) node?</a:t>
            </a:r>
            <a:endParaRPr lang="en-US" altLang="en-US"/>
          </a:p>
          <a:p>
            <a:pPr lvl="2"/>
            <a:r>
              <a:rPr lang="en-US" altLang="en-US"/>
              <a:t>We end up with three subarrays, size 1, (n-1)/2, (n-1)/2</a:t>
            </a:r>
          </a:p>
          <a:p>
            <a:pPr lvl="2"/>
            <a:r>
              <a:rPr lang="en-US" altLang="en-US"/>
              <a:t>Combined cost of splits = n + n -1 = 2n -1 = O(n)</a:t>
            </a:r>
          </a:p>
          <a:p>
            <a:pPr lvl="2"/>
            <a:r>
              <a:rPr lang="en-US" altLang="en-US"/>
              <a:t>No worse than if we had good-split the root node!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a:extLst>
              <a:ext uri="{FF2B5EF4-FFF2-40B4-BE49-F238E27FC236}">
                <a16:creationId xmlns:a16="http://schemas.microsoft.com/office/drawing/2014/main" id="{CDDEB9E2-00C5-42F7-A69A-5B81198AB0C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5F7FE823-C307-4C53-BF53-BC32AB2E6497}" type="slidenum">
              <a:rPr lang="en-US" altLang="en-US" sz="900" i="0">
                <a:solidFill>
                  <a:srgbClr val="000000"/>
                </a:solidFill>
              </a:rPr>
              <a:pPr eaLnBrk="0" fontAlgn="base" hangingPunct="0">
                <a:spcBef>
                  <a:spcPct val="0"/>
                </a:spcBef>
                <a:spcAft>
                  <a:spcPct val="0"/>
                </a:spcAft>
              </a:pPr>
              <a:t>43</a:t>
            </a:fld>
            <a:r>
              <a:rPr lang="en-US" altLang="en-US" sz="900" i="0">
                <a:solidFill>
                  <a:srgbClr val="000000"/>
                </a:solidFill>
              </a:rPr>
              <a:t> 				            </a:t>
            </a:r>
            <a:fld id="{BE244CA3-BC9F-4876-A406-8BDDDF59C0A7}" type="datetime1">
              <a:rPr lang="en-US" altLang="en-US" sz="900" i="0">
                <a:solidFill>
                  <a:srgbClr val="000000"/>
                </a:solidFill>
              </a:rPr>
              <a:pPr eaLnBrk="0" fontAlgn="base" hangingPunct="0">
                <a:spcBef>
                  <a:spcPct val="0"/>
                </a:spcBef>
                <a:spcAft>
                  <a:spcPct val="0"/>
                </a:spcAft>
              </a:pPr>
              <a:t>11/21/2021</a:t>
            </a:fld>
            <a:endParaRPr lang="en-US" altLang="en-US" sz="900" i="0">
              <a:solidFill>
                <a:srgbClr val="000000"/>
              </a:solidFill>
            </a:endParaRPr>
          </a:p>
        </p:txBody>
      </p:sp>
      <p:sp>
        <p:nvSpPr>
          <p:cNvPr id="32771" name="Rectangle 2">
            <a:extLst>
              <a:ext uri="{FF2B5EF4-FFF2-40B4-BE49-F238E27FC236}">
                <a16:creationId xmlns:a16="http://schemas.microsoft.com/office/drawing/2014/main" id="{2D54B306-4D09-4765-9654-A9C75ED10EDE}"/>
              </a:ext>
            </a:extLst>
          </p:cNvPr>
          <p:cNvSpPr>
            <a:spLocks noGrp="1" noChangeArrowheads="1"/>
          </p:cNvSpPr>
          <p:nvPr>
            <p:ph type="title"/>
          </p:nvPr>
        </p:nvSpPr>
        <p:spPr/>
        <p:txBody>
          <a:bodyPr/>
          <a:lstStyle/>
          <a:p>
            <a:r>
              <a:rPr lang="en-US" altLang="en-US"/>
              <a:t>Analyzing Quicksort: Average Case</a:t>
            </a:r>
          </a:p>
        </p:txBody>
      </p:sp>
      <p:sp>
        <p:nvSpPr>
          <p:cNvPr id="32772" name="Rectangle 3">
            <a:extLst>
              <a:ext uri="{FF2B5EF4-FFF2-40B4-BE49-F238E27FC236}">
                <a16:creationId xmlns:a16="http://schemas.microsoft.com/office/drawing/2014/main" id="{A0C6B218-2E60-4D5E-9C8A-A0D5A125A8E4}"/>
              </a:ext>
            </a:extLst>
          </p:cNvPr>
          <p:cNvSpPr>
            <a:spLocks noGrp="1" noChangeArrowheads="1"/>
          </p:cNvSpPr>
          <p:nvPr>
            <p:ph type="body" idx="1"/>
          </p:nvPr>
        </p:nvSpPr>
        <p:spPr/>
        <p:txBody>
          <a:bodyPr/>
          <a:lstStyle/>
          <a:p>
            <a:r>
              <a:rPr lang="en-US" altLang="en-US"/>
              <a:t>Intuitively, the O(n) cost of a bad split </a:t>
            </a:r>
            <a:br>
              <a:rPr lang="en-US" altLang="en-US"/>
            </a:br>
            <a:r>
              <a:rPr lang="en-US" altLang="en-US"/>
              <a:t>(or 2 or 3 bad splits) can be absorbed </a:t>
            </a:r>
            <a:br>
              <a:rPr lang="en-US" altLang="en-US"/>
            </a:br>
            <a:r>
              <a:rPr lang="en-US" altLang="en-US"/>
              <a:t>into the O(n) cost of each good split</a:t>
            </a:r>
          </a:p>
          <a:p>
            <a:r>
              <a:rPr lang="en-US" altLang="en-US"/>
              <a:t>Thus running time of alternating bad and good splits is still O(n lg n), with slightly higher constants</a:t>
            </a:r>
          </a:p>
          <a:p>
            <a:r>
              <a:rPr lang="en-US" altLang="en-US"/>
              <a:t>How can we be more rigorous?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Footer Placeholder 3">
            <a:extLst>
              <a:ext uri="{FF2B5EF4-FFF2-40B4-BE49-F238E27FC236}">
                <a16:creationId xmlns:a16="http://schemas.microsoft.com/office/drawing/2014/main" id="{989A51D4-B77B-49BC-B566-6E9CE4A507A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CC0DB38A-C3BF-4A7D-AD93-4B260AAA69F9}" type="slidenum">
              <a:rPr lang="en-US" altLang="en-US" sz="900" i="0">
                <a:solidFill>
                  <a:srgbClr val="000000"/>
                </a:solidFill>
              </a:rPr>
              <a:pPr eaLnBrk="0" fontAlgn="base" hangingPunct="0">
                <a:spcBef>
                  <a:spcPct val="0"/>
                </a:spcBef>
                <a:spcAft>
                  <a:spcPct val="0"/>
                </a:spcAft>
              </a:pPr>
              <a:t>44</a:t>
            </a:fld>
            <a:r>
              <a:rPr lang="en-US" altLang="en-US" sz="900" i="0">
                <a:solidFill>
                  <a:srgbClr val="000000"/>
                </a:solidFill>
              </a:rPr>
              <a:t> 				            </a:t>
            </a:r>
            <a:fld id="{543C6140-6813-4695-90D7-B80D0319FF97}" type="datetime1">
              <a:rPr lang="en-US" altLang="en-US" sz="900" i="0">
                <a:solidFill>
                  <a:srgbClr val="000000"/>
                </a:solidFill>
              </a:rPr>
              <a:pPr eaLnBrk="0" fontAlgn="base" hangingPunct="0">
                <a:spcBef>
                  <a:spcPct val="0"/>
                </a:spcBef>
                <a:spcAft>
                  <a:spcPct val="0"/>
                </a:spcAft>
              </a:pPr>
              <a:t>11/21/2021</a:t>
            </a:fld>
            <a:endParaRPr lang="en-US" altLang="en-US" sz="900" i="0">
              <a:solidFill>
                <a:srgbClr val="000000"/>
              </a:solidFill>
            </a:endParaRPr>
          </a:p>
        </p:txBody>
      </p:sp>
      <p:sp>
        <p:nvSpPr>
          <p:cNvPr id="33795" name="Rectangle 2">
            <a:extLst>
              <a:ext uri="{FF2B5EF4-FFF2-40B4-BE49-F238E27FC236}">
                <a16:creationId xmlns:a16="http://schemas.microsoft.com/office/drawing/2014/main" id="{4A187A79-CCCA-4C1D-A211-744CB54E4451}"/>
              </a:ext>
            </a:extLst>
          </p:cNvPr>
          <p:cNvSpPr>
            <a:spLocks noGrp="1" noChangeArrowheads="1"/>
          </p:cNvSpPr>
          <p:nvPr>
            <p:ph type="title"/>
          </p:nvPr>
        </p:nvSpPr>
        <p:spPr/>
        <p:txBody>
          <a:bodyPr/>
          <a:lstStyle/>
          <a:p>
            <a:r>
              <a:rPr lang="en-US" altLang="en-US"/>
              <a:t>Analyzing Quicksort: Average Case</a:t>
            </a:r>
          </a:p>
        </p:txBody>
      </p:sp>
      <p:sp>
        <p:nvSpPr>
          <p:cNvPr id="861187" name="Rectangle 3">
            <a:extLst>
              <a:ext uri="{FF2B5EF4-FFF2-40B4-BE49-F238E27FC236}">
                <a16:creationId xmlns:a16="http://schemas.microsoft.com/office/drawing/2014/main" id="{137A9EEA-0867-4683-85C7-A70ED726B900}"/>
              </a:ext>
            </a:extLst>
          </p:cNvPr>
          <p:cNvSpPr>
            <a:spLocks noGrp="1" noChangeArrowheads="1"/>
          </p:cNvSpPr>
          <p:nvPr>
            <p:ph type="body" idx="1"/>
          </p:nvPr>
        </p:nvSpPr>
        <p:spPr/>
        <p:txBody>
          <a:bodyPr/>
          <a:lstStyle/>
          <a:p>
            <a:r>
              <a:rPr lang="en-US" altLang="en-US"/>
              <a:t>For simplicity, assume:</a:t>
            </a:r>
          </a:p>
          <a:p>
            <a:pPr lvl="1"/>
            <a:r>
              <a:rPr lang="en-US" altLang="en-US"/>
              <a:t>All inputs distinct (no repeats)</a:t>
            </a:r>
          </a:p>
          <a:p>
            <a:pPr lvl="1"/>
            <a:r>
              <a:rPr lang="en-US" altLang="en-US"/>
              <a:t>Slightly different </a:t>
            </a:r>
            <a:r>
              <a:rPr lang="en-US" altLang="en-US" b="1">
                <a:latin typeface="Courier New" panose="02070309020205020404" pitchFamily="49" charset="0"/>
              </a:rPr>
              <a:t>partition() </a:t>
            </a:r>
            <a:r>
              <a:rPr lang="en-US" altLang="en-US"/>
              <a:t>procedure</a:t>
            </a:r>
          </a:p>
          <a:p>
            <a:pPr lvl="2"/>
            <a:r>
              <a:rPr lang="en-US" altLang="en-US"/>
              <a:t>partition around a random element, which is not included in subarrays</a:t>
            </a:r>
          </a:p>
          <a:p>
            <a:pPr lvl="2"/>
            <a:r>
              <a:rPr lang="en-US" altLang="en-US"/>
              <a:t>all splits (0:n-1, 1:n-2, 2:n-3, … , n-1:0) equally likely</a:t>
            </a:r>
          </a:p>
          <a:p>
            <a:r>
              <a:rPr lang="en-US" altLang="en-US" i="1">
                <a:solidFill>
                  <a:schemeClr val="accent1"/>
                </a:solidFill>
              </a:rPr>
              <a:t>What is the probability of a particular split happening?</a:t>
            </a:r>
          </a:p>
          <a:p>
            <a:r>
              <a:rPr lang="en-US" altLang="en-US"/>
              <a:t>Answer: 1/n</a:t>
            </a:r>
            <a:endParaRPr lang="en-US" altLang="en-US" i="1">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11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611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611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611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611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6118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611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18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3">
            <a:extLst>
              <a:ext uri="{FF2B5EF4-FFF2-40B4-BE49-F238E27FC236}">
                <a16:creationId xmlns:a16="http://schemas.microsoft.com/office/drawing/2014/main" id="{F654D9C3-84E1-41CA-9ACE-4F883FE1B52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C15E9A77-DE30-4DDB-927C-DD868EBA578A}" type="slidenum">
              <a:rPr lang="en-US" altLang="en-US" sz="900" i="0">
                <a:solidFill>
                  <a:srgbClr val="000000"/>
                </a:solidFill>
              </a:rPr>
              <a:pPr eaLnBrk="0" fontAlgn="base" hangingPunct="0">
                <a:spcBef>
                  <a:spcPct val="0"/>
                </a:spcBef>
                <a:spcAft>
                  <a:spcPct val="0"/>
                </a:spcAft>
              </a:pPr>
              <a:t>45</a:t>
            </a:fld>
            <a:r>
              <a:rPr lang="en-US" altLang="en-US" sz="900" i="0">
                <a:solidFill>
                  <a:srgbClr val="000000"/>
                </a:solidFill>
              </a:rPr>
              <a:t> 				            </a:t>
            </a:r>
            <a:fld id="{CC6E37DA-A292-4838-90B9-850776E1B82B}" type="datetime1">
              <a:rPr lang="en-US" altLang="en-US" sz="900" i="0">
                <a:solidFill>
                  <a:srgbClr val="000000"/>
                </a:solidFill>
              </a:rPr>
              <a:pPr eaLnBrk="0" fontAlgn="base" hangingPunct="0">
                <a:spcBef>
                  <a:spcPct val="0"/>
                </a:spcBef>
                <a:spcAft>
                  <a:spcPct val="0"/>
                </a:spcAft>
              </a:pPr>
              <a:t>11/21/2021</a:t>
            </a:fld>
            <a:endParaRPr lang="en-US" altLang="en-US" sz="900" i="0">
              <a:solidFill>
                <a:srgbClr val="000000"/>
              </a:solidFill>
            </a:endParaRPr>
          </a:p>
        </p:txBody>
      </p:sp>
      <p:sp>
        <p:nvSpPr>
          <p:cNvPr id="1028" name="Rectangle 2">
            <a:extLst>
              <a:ext uri="{FF2B5EF4-FFF2-40B4-BE49-F238E27FC236}">
                <a16:creationId xmlns:a16="http://schemas.microsoft.com/office/drawing/2014/main" id="{70A95A72-2E29-412B-9211-ED384E3D1BF7}"/>
              </a:ext>
            </a:extLst>
          </p:cNvPr>
          <p:cNvSpPr>
            <a:spLocks noGrp="1" noChangeArrowheads="1"/>
          </p:cNvSpPr>
          <p:nvPr>
            <p:ph type="title"/>
          </p:nvPr>
        </p:nvSpPr>
        <p:spPr/>
        <p:txBody>
          <a:bodyPr/>
          <a:lstStyle/>
          <a:p>
            <a:r>
              <a:rPr lang="en-US" altLang="en-US"/>
              <a:t>Analyzing Quicksort: Average Case</a:t>
            </a:r>
          </a:p>
        </p:txBody>
      </p:sp>
      <p:sp>
        <p:nvSpPr>
          <p:cNvPr id="1029" name="Rectangle 3">
            <a:extLst>
              <a:ext uri="{FF2B5EF4-FFF2-40B4-BE49-F238E27FC236}">
                <a16:creationId xmlns:a16="http://schemas.microsoft.com/office/drawing/2014/main" id="{89E7C08C-0E29-4D25-A12E-C0E589BE7DBE}"/>
              </a:ext>
            </a:extLst>
          </p:cNvPr>
          <p:cNvSpPr>
            <a:spLocks noGrp="1" noChangeArrowheads="1"/>
          </p:cNvSpPr>
          <p:nvPr>
            <p:ph type="body" idx="1"/>
          </p:nvPr>
        </p:nvSpPr>
        <p:spPr>
          <a:xfrm>
            <a:off x="1981200" y="1524000"/>
            <a:ext cx="8382000" cy="4343400"/>
          </a:xfrm>
        </p:spPr>
        <p:txBody>
          <a:bodyPr/>
          <a:lstStyle/>
          <a:p>
            <a:r>
              <a:rPr lang="en-US" altLang="en-US"/>
              <a:t>So partition generates splits </a:t>
            </a:r>
            <a:br>
              <a:rPr lang="en-US" altLang="en-US"/>
            </a:br>
            <a:r>
              <a:rPr lang="en-US" altLang="en-US"/>
              <a:t>	(0:n-1,  1:n-2,  2:n-3, … ,  n-2:1,  n-1:0) </a:t>
            </a:r>
            <a:br>
              <a:rPr lang="en-US" altLang="en-US"/>
            </a:br>
            <a:r>
              <a:rPr lang="en-US" altLang="en-US"/>
              <a:t>each with probability 1/n</a:t>
            </a:r>
          </a:p>
          <a:p>
            <a:r>
              <a:rPr lang="en-US" altLang="en-US"/>
              <a:t>If T(n) is the expected running time,</a:t>
            </a:r>
          </a:p>
          <a:p>
            <a:endParaRPr lang="en-US" altLang="en-US"/>
          </a:p>
          <a:p>
            <a:endParaRPr lang="en-US" altLang="en-US"/>
          </a:p>
          <a:p>
            <a:r>
              <a:rPr lang="en-US" altLang="en-US" i="1">
                <a:solidFill>
                  <a:schemeClr val="accent1"/>
                </a:solidFill>
              </a:rPr>
              <a:t>What is each term under the summation for?</a:t>
            </a:r>
          </a:p>
          <a:p>
            <a:r>
              <a:rPr lang="en-US" altLang="en-US" i="1">
                <a:solidFill>
                  <a:schemeClr val="accent1"/>
                </a:solidFill>
              </a:rPr>
              <a:t>What is the </a:t>
            </a:r>
            <a:r>
              <a:rPr lang="en-US" altLang="en-US" i="1">
                <a:solidFill>
                  <a:schemeClr val="accent1"/>
                </a:solidFill>
                <a:sym typeface="Symbol" panose="05050102010706020507" pitchFamily="18" charset="2"/>
              </a:rPr>
              <a:t>(n) term for?</a:t>
            </a:r>
            <a:r>
              <a:rPr lang="en-US" altLang="en-US"/>
              <a:t> </a:t>
            </a:r>
          </a:p>
        </p:txBody>
      </p:sp>
      <p:graphicFrame>
        <p:nvGraphicFramePr>
          <p:cNvPr id="1026" name="Object 4">
            <a:extLst>
              <a:ext uri="{FF2B5EF4-FFF2-40B4-BE49-F238E27FC236}">
                <a16:creationId xmlns:a16="http://schemas.microsoft.com/office/drawing/2014/main" id="{87682156-D46E-4244-9169-91C5F3D494ED}"/>
              </a:ext>
            </a:extLst>
          </p:cNvPr>
          <p:cNvGraphicFramePr>
            <a:graphicFrameLocks noChangeAspect="1"/>
          </p:cNvGraphicFramePr>
          <p:nvPr/>
        </p:nvGraphicFramePr>
        <p:xfrm>
          <a:off x="2778126" y="3797300"/>
          <a:ext cx="5832475" cy="1079500"/>
        </p:xfrm>
        <a:graphic>
          <a:graphicData uri="http://schemas.openxmlformats.org/presentationml/2006/ole">
            <mc:AlternateContent xmlns:mc="http://schemas.openxmlformats.org/markup-compatibility/2006">
              <mc:Choice xmlns:v="urn:schemas-microsoft-com:vml" Requires="v">
                <p:oleObj spid="_x0000_s21510" name="Equation" r:id="rId3" imgW="2323800" imgH="431640" progId="Equation.3">
                  <p:embed/>
                </p:oleObj>
              </mc:Choice>
              <mc:Fallback>
                <p:oleObj name="Equation" r:id="rId3" imgW="2323800" imgH="431640" progId="Equation.3">
                  <p:embed/>
                  <p:pic>
                    <p:nvPicPr>
                      <p:cNvPr id="1026" name="Object 4">
                        <a:extLst>
                          <a:ext uri="{FF2B5EF4-FFF2-40B4-BE49-F238E27FC236}">
                            <a16:creationId xmlns:a16="http://schemas.microsoft.com/office/drawing/2014/main" id="{87682156-D46E-4244-9169-91C5F3D494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8126" y="3797300"/>
                        <a:ext cx="5832475"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3">
            <a:extLst>
              <a:ext uri="{FF2B5EF4-FFF2-40B4-BE49-F238E27FC236}">
                <a16:creationId xmlns:a16="http://schemas.microsoft.com/office/drawing/2014/main" id="{1FFBD03F-38C2-43B1-9196-F09A87E81D3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641A8259-33CD-4417-ACED-1E542C59AEC4}" type="slidenum">
              <a:rPr lang="en-US" altLang="en-US" sz="900" i="0">
                <a:solidFill>
                  <a:srgbClr val="000000"/>
                </a:solidFill>
              </a:rPr>
              <a:pPr eaLnBrk="0" fontAlgn="base" hangingPunct="0">
                <a:spcBef>
                  <a:spcPct val="0"/>
                </a:spcBef>
                <a:spcAft>
                  <a:spcPct val="0"/>
                </a:spcAft>
              </a:pPr>
              <a:t>46</a:t>
            </a:fld>
            <a:r>
              <a:rPr lang="en-US" altLang="en-US" sz="900" i="0">
                <a:solidFill>
                  <a:srgbClr val="000000"/>
                </a:solidFill>
              </a:rPr>
              <a:t> 				            </a:t>
            </a:r>
            <a:fld id="{77397EF3-DC47-4F5E-8CED-25B464B2A11D}" type="datetime1">
              <a:rPr lang="en-US" altLang="en-US" sz="900" i="0">
                <a:solidFill>
                  <a:srgbClr val="000000"/>
                </a:solidFill>
              </a:rPr>
              <a:pPr eaLnBrk="0" fontAlgn="base" hangingPunct="0">
                <a:spcBef>
                  <a:spcPct val="0"/>
                </a:spcBef>
                <a:spcAft>
                  <a:spcPct val="0"/>
                </a:spcAft>
              </a:pPr>
              <a:t>11/21/2021</a:t>
            </a:fld>
            <a:endParaRPr lang="en-US" altLang="en-US" sz="900" i="0">
              <a:solidFill>
                <a:srgbClr val="000000"/>
              </a:solidFill>
            </a:endParaRPr>
          </a:p>
        </p:txBody>
      </p:sp>
      <p:sp>
        <p:nvSpPr>
          <p:cNvPr id="2052" name="Rectangle 2">
            <a:extLst>
              <a:ext uri="{FF2B5EF4-FFF2-40B4-BE49-F238E27FC236}">
                <a16:creationId xmlns:a16="http://schemas.microsoft.com/office/drawing/2014/main" id="{916DAD95-97E6-4D4C-BEB0-FA9B5F755AEE}"/>
              </a:ext>
            </a:extLst>
          </p:cNvPr>
          <p:cNvSpPr>
            <a:spLocks noGrp="1" noChangeArrowheads="1"/>
          </p:cNvSpPr>
          <p:nvPr>
            <p:ph type="title"/>
          </p:nvPr>
        </p:nvSpPr>
        <p:spPr/>
        <p:txBody>
          <a:bodyPr/>
          <a:lstStyle/>
          <a:p>
            <a:r>
              <a:rPr lang="en-US" altLang="en-US"/>
              <a:t>Analyzing Quicksort: Average Case</a:t>
            </a:r>
          </a:p>
        </p:txBody>
      </p:sp>
      <p:sp>
        <p:nvSpPr>
          <p:cNvPr id="2053" name="Rectangle 3">
            <a:extLst>
              <a:ext uri="{FF2B5EF4-FFF2-40B4-BE49-F238E27FC236}">
                <a16:creationId xmlns:a16="http://schemas.microsoft.com/office/drawing/2014/main" id="{DBD64C5C-5401-4DFC-BBDF-F67AB6DD6A66}"/>
              </a:ext>
            </a:extLst>
          </p:cNvPr>
          <p:cNvSpPr>
            <a:spLocks noGrp="1" noChangeArrowheads="1"/>
          </p:cNvSpPr>
          <p:nvPr>
            <p:ph type="body" idx="1"/>
          </p:nvPr>
        </p:nvSpPr>
        <p:spPr/>
        <p:txBody>
          <a:bodyPr/>
          <a:lstStyle/>
          <a:p>
            <a:r>
              <a:rPr lang="en-US" altLang="en-US"/>
              <a:t>So…</a:t>
            </a:r>
          </a:p>
          <a:p>
            <a:pPr lvl="1"/>
            <a:endParaRPr lang="en-US" altLang="en-US"/>
          </a:p>
          <a:p>
            <a:pPr lvl="1"/>
            <a:endParaRPr lang="en-US" altLang="en-US"/>
          </a:p>
          <a:p>
            <a:pPr lvl="1"/>
            <a:endParaRPr lang="en-US" altLang="en-US"/>
          </a:p>
          <a:p>
            <a:pPr lvl="1"/>
            <a:endParaRPr lang="en-US" altLang="en-US"/>
          </a:p>
          <a:p>
            <a:pPr lvl="1"/>
            <a:endParaRPr lang="en-US" altLang="en-US"/>
          </a:p>
          <a:p>
            <a:pPr lvl="1"/>
            <a:r>
              <a:rPr lang="en-US" altLang="en-US"/>
              <a:t>Note: this is just like the book’s recurrence (p166), except that the summation starts with k=0</a:t>
            </a:r>
          </a:p>
          <a:p>
            <a:pPr lvl="1"/>
            <a:r>
              <a:rPr lang="en-US" altLang="en-US"/>
              <a:t>We’ll take care of that in a second </a:t>
            </a:r>
          </a:p>
        </p:txBody>
      </p:sp>
      <p:graphicFrame>
        <p:nvGraphicFramePr>
          <p:cNvPr id="2050" name="Object 4">
            <a:extLst>
              <a:ext uri="{FF2B5EF4-FFF2-40B4-BE49-F238E27FC236}">
                <a16:creationId xmlns:a16="http://schemas.microsoft.com/office/drawing/2014/main" id="{1E80DBEB-F1E0-488C-9095-C20FC91A93E2}"/>
              </a:ext>
            </a:extLst>
          </p:cNvPr>
          <p:cNvGraphicFramePr>
            <a:graphicFrameLocks noChangeAspect="1"/>
          </p:cNvGraphicFramePr>
          <p:nvPr/>
        </p:nvGraphicFramePr>
        <p:xfrm>
          <a:off x="3276601" y="1905001"/>
          <a:ext cx="5864225" cy="2771775"/>
        </p:xfrm>
        <a:graphic>
          <a:graphicData uri="http://schemas.openxmlformats.org/presentationml/2006/ole">
            <mc:AlternateContent xmlns:mc="http://schemas.openxmlformats.org/markup-compatibility/2006">
              <mc:Choice xmlns:v="urn:schemas-microsoft-com:vml" Requires="v">
                <p:oleObj spid="_x0000_s22534" name="Equation" r:id="rId3" imgW="2336760" imgH="1104840" progId="Equation.3">
                  <p:embed/>
                </p:oleObj>
              </mc:Choice>
              <mc:Fallback>
                <p:oleObj name="Equation" r:id="rId3" imgW="2336760" imgH="1104840" progId="Equation.3">
                  <p:embed/>
                  <p:pic>
                    <p:nvPicPr>
                      <p:cNvPr id="2050" name="Object 4">
                        <a:extLst>
                          <a:ext uri="{FF2B5EF4-FFF2-40B4-BE49-F238E27FC236}">
                            <a16:creationId xmlns:a16="http://schemas.microsoft.com/office/drawing/2014/main" id="{1E80DBEB-F1E0-488C-9095-C20FC91A93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1" y="1905001"/>
                        <a:ext cx="5864225" cy="277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54" name="Group 5">
            <a:extLst>
              <a:ext uri="{FF2B5EF4-FFF2-40B4-BE49-F238E27FC236}">
                <a16:creationId xmlns:a16="http://schemas.microsoft.com/office/drawing/2014/main" id="{D804A505-12A4-4361-8809-626B24A99903}"/>
              </a:ext>
            </a:extLst>
          </p:cNvPr>
          <p:cNvGrpSpPr>
            <a:grpSpLocks/>
          </p:cNvGrpSpPr>
          <p:nvPr/>
        </p:nvGrpSpPr>
        <p:grpSpPr bwMode="auto">
          <a:xfrm>
            <a:off x="7086600" y="3611564"/>
            <a:ext cx="2851150" cy="701675"/>
            <a:chOff x="3504" y="2275"/>
            <a:chExt cx="1796" cy="442"/>
          </a:xfrm>
        </p:grpSpPr>
        <p:sp>
          <p:nvSpPr>
            <p:cNvPr id="2055" name="Text Box 6">
              <a:extLst>
                <a:ext uri="{FF2B5EF4-FFF2-40B4-BE49-F238E27FC236}">
                  <a16:creationId xmlns:a16="http://schemas.microsoft.com/office/drawing/2014/main" id="{8180C473-9132-4987-AB3E-26BECF4623A7}"/>
                </a:ext>
              </a:extLst>
            </p:cNvPr>
            <p:cNvSpPr txBox="1">
              <a:spLocks noChangeArrowheads="1"/>
            </p:cNvSpPr>
            <p:nvPr/>
          </p:nvSpPr>
          <p:spPr bwMode="auto">
            <a:xfrm>
              <a:off x="4032" y="2275"/>
              <a:ext cx="126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Courier New" panose="02070309020205020404" pitchFamily="49" charset="0"/>
                </a:rPr>
                <a:t>Write it on </a:t>
              </a:r>
              <a:br>
                <a:rPr lang="en-US" altLang="en-US" b="1">
                  <a:solidFill>
                    <a:srgbClr val="CC0000"/>
                  </a:solidFill>
                  <a:latin typeface="Courier New" panose="02070309020205020404" pitchFamily="49" charset="0"/>
                </a:rPr>
              </a:br>
              <a:r>
                <a:rPr lang="en-US" altLang="en-US" b="1">
                  <a:solidFill>
                    <a:srgbClr val="CC0000"/>
                  </a:solidFill>
                  <a:latin typeface="Courier New" panose="02070309020205020404" pitchFamily="49" charset="0"/>
                </a:rPr>
                <a:t>the board</a:t>
              </a:r>
            </a:p>
          </p:txBody>
        </p:sp>
        <p:sp>
          <p:nvSpPr>
            <p:cNvPr id="2056" name="Line 7">
              <a:extLst>
                <a:ext uri="{FF2B5EF4-FFF2-40B4-BE49-F238E27FC236}">
                  <a16:creationId xmlns:a16="http://schemas.microsoft.com/office/drawing/2014/main" id="{C5BE6545-FD1A-4BB7-B77A-22271A5CF512}"/>
                </a:ext>
              </a:extLst>
            </p:cNvPr>
            <p:cNvSpPr>
              <a:spLocks noChangeShapeType="1"/>
            </p:cNvSpPr>
            <p:nvPr/>
          </p:nvSpPr>
          <p:spPr bwMode="auto">
            <a:xfrm flipH="1">
              <a:off x="3504" y="2496"/>
              <a:ext cx="576" cy="48"/>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000" i="1">
                <a:solidFill>
                  <a:srgbClr val="000000"/>
                </a:solidFill>
                <a:latin typeface="Arial" panose="020B0604020202020204" pitchFamily="34" charset="0"/>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a:extLst>
              <a:ext uri="{FF2B5EF4-FFF2-40B4-BE49-F238E27FC236}">
                <a16:creationId xmlns:a16="http://schemas.microsoft.com/office/drawing/2014/main" id="{C6F988CB-53F7-4EC8-881F-21C4E7A8404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2BA3B8F9-1CAE-410A-99F4-877607E1CCBC}" type="slidenum">
              <a:rPr lang="en-US" altLang="en-US" sz="900" i="0">
                <a:solidFill>
                  <a:srgbClr val="000000"/>
                </a:solidFill>
              </a:rPr>
              <a:pPr eaLnBrk="0" fontAlgn="base" hangingPunct="0">
                <a:spcBef>
                  <a:spcPct val="0"/>
                </a:spcBef>
                <a:spcAft>
                  <a:spcPct val="0"/>
                </a:spcAft>
              </a:pPr>
              <a:t>47</a:t>
            </a:fld>
            <a:r>
              <a:rPr lang="en-US" altLang="en-US" sz="900" i="0">
                <a:solidFill>
                  <a:srgbClr val="000000"/>
                </a:solidFill>
              </a:rPr>
              <a:t> 				            </a:t>
            </a:r>
            <a:fld id="{A8FB9B9D-8E16-49A0-8515-7FA2982294B7}" type="datetime1">
              <a:rPr lang="en-US" altLang="en-US" sz="900" i="0">
                <a:solidFill>
                  <a:srgbClr val="000000"/>
                </a:solidFill>
              </a:rPr>
              <a:pPr eaLnBrk="0" fontAlgn="base" hangingPunct="0">
                <a:spcBef>
                  <a:spcPct val="0"/>
                </a:spcBef>
                <a:spcAft>
                  <a:spcPct val="0"/>
                </a:spcAft>
              </a:pPr>
              <a:t>11/21/2021</a:t>
            </a:fld>
            <a:endParaRPr lang="en-US" altLang="en-US" sz="900" i="0">
              <a:solidFill>
                <a:srgbClr val="000000"/>
              </a:solidFill>
            </a:endParaRPr>
          </a:p>
        </p:txBody>
      </p:sp>
      <p:sp>
        <p:nvSpPr>
          <p:cNvPr id="34819" name="Rectangle 2">
            <a:extLst>
              <a:ext uri="{FF2B5EF4-FFF2-40B4-BE49-F238E27FC236}">
                <a16:creationId xmlns:a16="http://schemas.microsoft.com/office/drawing/2014/main" id="{64CB4995-0EA9-48A9-BA73-3CEEA482F107}"/>
              </a:ext>
            </a:extLst>
          </p:cNvPr>
          <p:cNvSpPr>
            <a:spLocks noGrp="1" noChangeArrowheads="1"/>
          </p:cNvSpPr>
          <p:nvPr>
            <p:ph type="title"/>
          </p:nvPr>
        </p:nvSpPr>
        <p:spPr/>
        <p:txBody>
          <a:bodyPr/>
          <a:lstStyle/>
          <a:p>
            <a:r>
              <a:rPr lang="en-US" altLang="en-US"/>
              <a:t>Analyzing Quicksort: Average Case</a:t>
            </a:r>
          </a:p>
        </p:txBody>
      </p:sp>
      <p:sp>
        <p:nvSpPr>
          <p:cNvPr id="34820" name="Rectangle 3">
            <a:extLst>
              <a:ext uri="{FF2B5EF4-FFF2-40B4-BE49-F238E27FC236}">
                <a16:creationId xmlns:a16="http://schemas.microsoft.com/office/drawing/2014/main" id="{45D739CD-0EEE-432C-B564-32F168540420}"/>
              </a:ext>
            </a:extLst>
          </p:cNvPr>
          <p:cNvSpPr>
            <a:spLocks noGrp="1" noChangeArrowheads="1"/>
          </p:cNvSpPr>
          <p:nvPr>
            <p:ph type="body" idx="1"/>
          </p:nvPr>
        </p:nvSpPr>
        <p:spPr/>
        <p:txBody>
          <a:bodyPr/>
          <a:lstStyle/>
          <a:p>
            <a:r>
              <a:rPr lang="en-US" altLang="en-US"/>
              <a:t>We can solve this recurrence using the dreaded substitution method</a:t>
            </a:r>
          </a:p>
          <a:p>
            <a:pPr lvl="1"/>
            <a:r>
              <a:rPr lang="en-US" altLang="en-US"/>
              <a:t>Guess the answer</a:t>
            </a:r>
          </a:p>
          <a:p>
            <a:pPr lvl="1"/>
            <a:r>
              <a:rPr lang="en-US" altLang="en-US"/>
              <a:t>Assume that the inductive hypothesis holds</a:t>
            </a:r>
          </a:p>
          <a:p>
            <a:pPr lvl="1"/>
            <a:r>
              <a:rPr lang="en-US" altLang="en-US"/>
              <a:t>Substitute it in for some value &lt; n</a:t>
            </a:r>
          </a:p>
          <a:p>
            <a:pPr lvl="1"/>
            <a:r>
              <a:rPr lang="en-US" altLang="en-US"/>
              <a:t>Prove that it follows for 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a:extLst>
              <a:ext uri="{FF2B5EF4-FFF2-40B4-BE49-F238E27FC236}">
                <a16:creationId xmlns:a16="http://schemas.microsoft.com/office/drawing/2014/main" id="{15BF9157-3C2F-4F66-9380-ECF8ADDDF25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9110E9A1-AEA9-42EC-86E6-D441D08A810C}" type="slidenum">
              <a:rPr lang="en-US" altLang="en-US" sz="900" i="0">
                <a:solidFill>
                  <a:srgbClr val="000000"/>
                </a:solidFill>
              </a:rPr>
              <a:pPr eaLnBrk="0" fontAlgn="base" hangingPunct="0">
                <a:spcBef>
                  <a:spcPct val="0"/>
                </a:spcBef>
                <a:spcAft>
                  <a:spcPct val="0"/>
                </a:spcAft>
              </a:pPr>
              <a:t>48</a:t>
            </a:fld>
            <a:r>
              <a:rPr lang="en-US" altLang="en-US" sz="900" i="0">
                <a:solidFill>
                  <a:srgbClr val="000000"/>
                </a:solidFill>
              </a:rPr>
              <a:t> 				            </a:t>
            </a:r>
            <a:fld id="{843990FE-54BD-4095-88C7-6C5FAE0B4A78}" type="datetime1">
              <a:rPr lang="en-US" altLang="en-US" sz="900" i="0">
                <a:solidFill>
                  <a:srgbClr val="000000"/>
                </a:solidFill>
              </a:rPr>
              <a:pPr eaLnBrk="0" fontAlgn="base" hangingPunct="0">
                <a:spcBef>
                  <a:spcPct val="0"/>
                </a:spcBef>
                <a:spcAft>
                  <a:spcPct val="0"/>
                </a:spcAft>
              </a:pPr>
              <a:t>11/21/2021</a:t>
            </a:fld>
            <a:endParaRPr lang="en-US" altLang="en-US" sz="900" i="0">
              <a:solidFill>
                <a:srgbClr val="000000"/>
              </a:solidFill>
            </a:endParaRPr>
          </a:p>
        </p:txBody>
      </p:sp>
      <p:sp>
        <p:nvSpPr>
          <p:cNvPr id="35843" name="Rectangle 2">
            <a:extLst>
              <a:ext uri="{FF2B5EF4-FFF2-40B4-BE49-F238E27FC236}">
                <a16:creationId xmlns:a16="http://schemas.microsoft.com/office/drawing/2014/main" id="{2064F82B-6DFF-41B7-9337-64AC7220D183}"/>
              </a:ext>
            </a:extLst>
          </p:cNvPr>
          <p:cNvSpPr>
            <a:spLocks noGrp="1" noChangeArrowheads="1"/>
          </p:cNvSpPr>
          <p:nvPr>
            <p:ph type="title"/>
          </p:nvPr>
        </p:nvSpPr>
        <p:spPr/>
        <p:txBody>
          <a:bodyPr/>
          <a:lstStyle/>
          <a:p>
            <a:r>
              <a:rPr lang="en-US" altLang="en-US"/>
              <a:t>Analyzing Quicksort: Average Case</a:t>
            </a:r>
          </a:p>
        </p:txBody>
      </p:sp>
      <p:sp>
        <p:nvSpPr>
          <p:cNvPr id="35844" name="Rectangle 3">
            <a:extLst>
              <a:ext uri="{FF2B5EF4-FFF2-40B4-BE49-F238E27FC236}">
                <a16:creationId xmlns:a16="http://schemas.microsoft.com/office/drawing/2014/main" id="{B1382C36-EC53-44F4-A35A-F5D6B95E4682}"/>
              </a:ext>
            </a:extLst>
          </p:cNvPr>
          <p:cNvSpPr>
            <a:spLocks noGrp="1" noChangeArrowheads="1"/>
          </p:cNvSpPr>
          <p:nvPr>
            <p:ph type="body" idx="1"/>
          </p:nvPr>
        </p:nvSpPr>
        <p:spPr/>
        <p:txBody>
          <a:bodyPr/>
          <a:lstStyle/>
          <a:p>
            <a:r>
              <a:rPr lang="en-US" altLang="en-US"/>
              <a:t>We can solve this recurrence using the dreaded substitution method</a:t>
            </a:r>
          </a:p>
          <a:p>
            <a:pPr lvl="1"/>
            <a:r>
              <a:rPr lang="en-US" altLang="en-US"/>
              <a:t>Guess the answer</a:t>
            </a:r>
          </a:p>
          <a:p>
            <a:pPr lvl="2"/>
            <a:r>
              <a:rPr lang="en-US" altLang="en-US" i="1">
                <a:solidFill>
                  <a:schemeClr val="accent1"/>
                </a:solidFill>
              </a:rPr>
              <a:t>What’s the answer?</a:t>
            </a:r>
            <a:endParaRPr lang="en-US" altLang="en-US"/>
          </a:p>
          <a:p>
            <a:pPr lvl="1"/>
            <a:r>
              <a:rPr lang="en-US" altLang="en-US"/>
              <a:t>Assume that the inductive hypothesis holds</a:t>
            </a:r>
          </a:p>
          <a:p>
            <a:pPr lvl="1"/>
            <a:r>
              <a:rPr lang="en-US" altLang="en-US"/>
              <a:t>Substitute it in for some value &lt; n</a:t>
            </a:r>
          </a:p>
          <a:p>
            <a:pPr lvl="1"/>
            <a:r>
              <a:rPr lang="en-US" altLang="en-US"/>
              <a:t>Prove that it follows for 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a:extLst>
              <a:ext uri="{FF2B5EF4-FFF2-40B4-BE49-F238E27FC236}">
                <a16:creationId xmlns:a16="http://schemas.microsoft.com/office/drawing/2014/main" id="{BE74A9F6-DC26-46D0-B421-E4E3C5ABA08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AB9B3478-3DDA-4680-A854-EEB26C8E7DDD}" type="slidenum">
              <a:rPr lang="en-US" altLang="en-US" sz="900" i="0">
                <a:solidFill>
                  <a:srgbClr val="000000"/>
                </a:solidFill>
              </a:rPr>
              <a:pPr eaLnBrk="0" fontAlgn="base" hangingPunct="0">
                <a:spcBef>
                  <a:spcPct val="0"/>
                </a:spcBef>
                <a:spcAft>
                  <a:spcPct val="0"/>
                </a:spcAft>
              </a:pPr>
              <a:t>49</a:t>
            </a:fld>
            <a:r>
              <a:rPr lang="en-US" altLang="en-US" sz="900" i="0">
                <a:solidFill>
                  <a:srgbClr val="000000"/>
                </a:solidFill>
              </a:rPr>
              <a:t> 				            </a:t>
            </a:r>
            <a:fld id="{27E0660A-CAAB-4360-9029-FEABB17C6A66}" type="datetime1">
              <a:rPr lang="en-US" altLang="en-US" sz="900" i="0">
                <a:solidFill>
                  <a:srgbClr val="000000"/>
                </a:solidFill>
              </a:rPr>
              <a:pPr eaLnBrk="0" fontAlgn="base" hangingPunct="0">
                <a:spcBef>
                  <a:spcPct val="0"/>
                </a:spcBef>
                <a:spcAft>
                  <a:spcPct val="0"/>
                </a:spcAft>
              </a:pPr>
              <a:t>11/21/2021</a:t>
            </a:fld>
            <a:endParaRPr lang="en-US" altLang="en-US" sz="900" i="0">
              <a:solidFill>
                <a:srgbClr val="000000"/>
              </a:solidFill>
            </a:endParaRPr>
          </a:p>
        </p:txBody>
      </p:sp>
      <p:sp>
        <p:nvSpPr>
          <p:cNvPr id="36867" name="Rectangle 2">
            <a:extLst>
              <a:ext uri="{FF2B5EF4-FFF2-40B4-BE49-F238E27FC236}">
                <a16:creationId xmlns:a16="http://schemas.microsoft.com/office/drawing/2014/main" id="{FA4BDA54-7DC6-4E3F-A6FE-CCA91680CBF5}"/>
              </a:ext>
            </a:extLst>
          </p:cNvPr>
          <p:cNvSpPr>
            <a:spLocks noGrp="1" noChangeArrowheads="1"/>
          </p:cNvSpPr>
          <p:nvPr>
            <p:ph type="title"/>
          </p:nvPr>
        </p:nvSpPr>
        <p:spPr/>
        <p:txBody>
          <a:bodyPr/>
          <a:lstStyle/>
          <a:p>
            <a:r>
              <a:rPr lang="en-US" altLang="en-US"/>
              <a:t>Analyzing Quicksort: Average Case</a:t>
            </a:r>
          </a:p>
        </p:txBody>
      </p:sp>
      <p:sp>
        <p:nvSpPr>
          <p:cNvPr id="36868" name="Rectangle 3">
            <a:extLst>
              <a:ext uri="{FF2B5EF4-FFF2-40B4-BE49-F238E27FC236}">
                <a16:creationId xmlns:a16="http://schemas.microsoft.com/office/drawing/2014/main" id="{09296F74-94B4-44DE-81E3-49549AD5204B}"/>
              </a:ext>
            </a:extLst>
          </p:cNvPr>
          <p:cNvSpPr>
            <a:spLocks noGrp="1" noChangeArrowheads="1"/>
          </p:cNvSpPr>
          <p:nvPr>
            <p:ph type="body" idx="1"/>
          </p:nvPr>
        </p:nvSpPr>
        <p:spPr/>
        <p:txBody>
          <a:bodyPr/>
          <a:lstStyle/>
          <a:p>
            <a:r>
              <a:rPr lang="en-US" altLang="en-US"/>
              <a:t>We can solve this recurrence using the dreaded substitution method</a:t>
            </a:r>
          </a:p>
          <a:p>
            <a:pPr lvl="1"/>
            <a:r>
              <a:rPr lang="en-US" altLang="en-US"/>
              <a:t>Guess the answer</a:t>
            </a:r>
          </a:p>
          <a:p>
            <a:pPr lvl="2"/>
            <a:r>
              <a:rPr lang="en-US" altLang="en-US"/>
              <a:t>T(n) = O(n lg n)</a:t>
            </a:r>
          </a:p>
          <a:p>
            <a:pPr lvl="1"/>
            <a:r>
              <a:rPr lang="en-US" altLang="en-US"/>
              <a:t>Assume that the inductive hypothesis holds</a:t>
            </a:r>
          </a:p>
          <a:p>
            <a:pPr lvl="1"/>
            <a:r>
              <a:rPr lang="en-US" altLang="en-US"/>
              <a:t>Substitute it in for some value &lt; n</a:t>
            </a:r>
          </a:p>
          <a:p>
            <a:pPr lvl="1"/>
            <a:r>
              <a:rPr lang="en-US" altLang="en-US"/>
              <a:t>Prove that it follows for 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a:extLst>
              <a:ext uri="{FF2B5EF4-FFF2-40B4-BE49-F238E27FC236}">
                <a16:creationId xmlns:a16="http://schemas.microsoft.com/office/drawing/2014/main" id="{4DCD450C-06E8-42C5-A30F-52F474ADA4CB}"/>
              </a:ext>
            </a:extLst>
          </p:cNvPr>
          <p:cNvSpPr>
            <a:spLocks noGrp="1" noChangeArrowheads="1"/>
          </p:cNvSpPr>
          <p:nvPr>
            <p:ph type="title"/>
          </p:nvPr>
        </p:nvSpPr>
        <p:spPr>
          <a:xfrm>
            <a:off x="275544" y="384160"/>
            <a:ext cx="11330119" cy="707981"/>
          </a:xfrm>
        </p:spPr>
        <p:txBody>
          <a:bodyPr/>
          <a:lstStyle/>
          <a:p>
            <a:r>
              <a:rPr lang="en-US" altLang="ti-ET" dirty="0"/>
              <a:t>Partitioning</a:t>
            </a:r>
          </a:p>
        </p:txBody>
      </p:sp>
      <p:sp>
        <p:nvSpPr>
          <p:cNvPr id="429059" name="Rectangle 3">
            <a:extLst>
              <a:ext uri="{FF2B5EF4-FFF2-40B4-BE49-F238E27FC236}">
                <a16:creationId xmlns:a16="http://schemas.microsoft.com/office/drawing/2014/main" id="{E854894F-C940-49E7-A57D-35B902166C6A}"/>
              </a:ext>
            </a:extLst>
          </p:cNvPr>
          <p:cNvSpPr>
            <a:spLocks noGrp="1" noChangeArrowheads="1"/>
          </p:cNvSpPr>
          <p:nvPr>
            <p:ph type="body" idx="1"/>
          </p:nvPr>
        </p:nvSpPr>
        <p:spPr>
          <a:xfrm>
            <a:off x="386499" y="1274600"/>
            <a:ext cx="11444140" cy="5367337"/>
          </a:xfrm>
        </p:spPr>
        <p:txBody>
          <a:bodyPr>
            <a:normAutofit/>
          </a:bodyPr>
          <a:lstStyle/>
          <a:p>
            <a:pPr indent="-609600">
              <a:spcBef>
                <a:spcPts val="0"/>
              </a:spcBef>
              <a:spcAft>
                <a:spcPts val="600"/>
              </a:spcAft>
            </a:pPr>
            <a:r>
              <a:rPr lang="en-US" altLang="ti-ET" sz="2800" dirty="0">
                <a:latin typeface="Times New Roman" panose="02020603050405020304" pitchFamily="18" charset="0"/>
                <a:cs typeface="Times New Roman" panose="02020603050405020304" pitchFamily="18" charset="0"/>
              </a:rPr>
              <a:t>Select the </a:t>
            </a:r>
            <a:r>
              <a:rPr lang="en-US" altLang="ti-ET" sz="2800" dirty="0">
                <a:solidFill>
                  <a:srgbClr val="CC3300"/>
                </a:solidFill>
                <a:latin typeface="Times New Roman" panose="02020603050405020304" pitchFamily="18" charset="0"/>
                <a:cs typeface="Times New Roman" panose="02020603050405020304" pitchFamily="18" charset="0"/>
              </a:rPr>
              <a:t>last element</a:t>
            </a:r>
            <a:r>
              <a:rPr lang="en-US" altLang="ti-ET" sz="2800" dirty="0">
                <a:latin typeface="Times New Roman" panose="02020603050405020304" pitchFamily="18" charset="0"/>
                <a:cs typeface="Times New Roman" panose="02020603050405020304" pitchFamily="18" charset="0"/>
              </a:rPr>
              <a:t> A[</a:t>
            </a:r>
            <a:r>
              <a:rPr lang="en-US" altLang="ti-ET" sz="2800" i="1" dirty="0">
                <a:latin typeface="Times New Roman" panose="02020603050405020304" pitchFamily="18" charset="0"/>
                <a:cs typeface="Times New Roman" panose="02020603050405020304" pitchFamily="18" charset="0"/>
              </a:rPr>
              <a:t>r</a:t>
            </a:r>
            <a:r>
              <a:rPr lang="en-US" altLang="ti-ET" sz="2800" dirty="0">
                <a:latin typeface="Times New Roman" panose="02020603050405020304" pitchFamily="18" charset="0"/>
                <a:cs typeface="Times New Roman" panose="02020603050405020304" pitchFamily="18" charset="0"/>
              </a:rPr>
              <a:t>] in the subarray </a:t>
            </a:r>
            <a:r>
              <a:rPr lang="en-US" altLang="ti-ET" sz="2800" i="1" dirty="0">
                <a:latin typeface="Times New Roman" panose="02020603050405020304" pitchFamily="18" charset="0"/>
                <a:cs typeface="Times New Roman" panose="02020603050405020304" pitchFamily="18" charset="0"/>
              </a:rPr>
              <a:t>A</a:t>
            </a:r>
            <a:r>
              <a:rPr lang="en-US" altLang="ti-ET" sz="2800" dirty="0">
                <a:latin typeface="Times New Roman" panose="02020603050405020304" pitchFamily="18" charset="0"/>
                <a:cs typeface="Times New Roman" panose="02020603050405020304" pitchFamily="18" charset="0"/>
              </a:rPr>
              <a:t>[</a:t>
            </a:r>
            <a:r>
              <a:rPr lang="en-US" altLang="ti-ET" sz="2800" i="1" dirty="0" err="1">
                <a:latin typeface="Times New Roman" panose="02020603050405020304" pitchFamily="18" charset="0"/>
                <a:cs typeface="Times New Roman" panose="02020603050405020304" pitchFamily="18" charset="0"/>
              </a:rPr>
              <a:t>p</a:t>
            </a:r>
            <a:r>
              <a:rPr lang="en-US" altLang="ti-ET" sz="2800" dirty="0" err="1">
                <a:latin typeface="Times New Roman" panose="02020603050405020304" pitchFamily="18" charset="0"/>
                <a:cs typeface="Times New Roman" panose="02020603050405020304" pitchFamily="18" charset="0"/>
              </a:rPr>
              <a:t>..</a:t>
            </a:r>
            <a:r>
              <a:rPr lang="en-US" altLang="ti-ET" sz="2800" i="1" dirty="0" err="1">
                <a:latin typeface="Times New Roman" panose="02020603050405020304" pitchFamily="18" charset="0"/>
                <a:cs typeface="Times New Roman" panose="02020603050405020304" pitchFamily="18" charset="0"/>
              </a:rPr>
              <a:t>r</a:t>
            </a:r>
            <a:r>
              <a:rPr lang="en-US" altLang="ti-ET" sz="2800" dirty="0">
                <a:latin typeface="Times New Roman" panose="02020603050405020304" pitchFamily="18" charset="0"/>
                <a:cs typeface="Times New Roman" panose="02020603050405020304" pitchFamily="18" charset="0"/>
              </a:rPr>
              <a:t>] as the </a:t>
            </a:r>
            <a:r>
              <a:rPr lang="en-US" altLang="ti-ET" sz="2800" i="1" dirty="0">
                <a:solidFill>
                  <a:schemeClr val="hlink"/>
                </a:solidFill>
                <a:latin typeface="Times New Roman" panose="02020603050405020304" pitchFamily="18" charset="0"/>
                <a:cs typeface="Times New Roman" panose="02020603050405020304" pitchFamily="18" charset="0"/>
              </a:rPr>
              <a:t>pivot</a:t>
            </a:r>
            <a:r>
              <a:rPr lang="en-US" altLang="ti-ET" sz="2800" dirty="0">
                <a:solidFill>
                  <a:schemeClr val="hlink"/>
                </a:solidFill>
                <a:latin typeface="Times New Roman" panose="02020603050405020304" pitchFamily="18" charset="0"/>
                <a:cs typeface="Times New Roman" panose="02020603050405020304" pitchFamily="18" charset="0"/>
              </a:rPr>
              <a:t> </a:t>
            </a:r>
            <a:r>
              <a:rPr lang="en-US" altLang="ti-ET" sz="2800" dirty="0">
                <a:latin typeface="Times New Roman" panose="02020603050405020304" pitchFamily="18" charset="0"/>
                <a:cs typeface="Times New Roman" panose="02020603050405020304" pitchFamily="18" charset="0"/>
              </a:rPr>
              <a:t>– the element around which to partition.</a:t>
            </a:r>
          </a:p>
          <a:p>
            <a:pPr indent="-609600">
              <a:spcBef>
                <a:spcPts val="0"/>
              </a:spcBef>
              <a:spcAft>
                <a:spcPts val="600"/>
              </a:spcAft>
            </a:pPr>
            <a:r>
              <a:rPr lang="en-US" altLang="ti-ET" sz="2800" dirty="0">
                <a:latin typeface="Times New Roman" panose="02020603050405020304" pitchFamily="18" charset="0"/>
                <a:cs typeface="Times New Roman" panose="02020603050405020304" pitchFamily="18" charset="0"/>
              </a:rPr>
              <a:t>As the procedure executes, the array is partitioned into four (possibly empty) regions.</a:t>
            </a:r>
          </a:p>
          <a:p>
            <a:pPr marL="0" lvl="1" indent="-533400">
              <a:spcBef>
                <a:spcPts val="0"/>
              </a:spcBef>
              <a:spcAft>
                <a:spcPts val="600"/>
              </a:spcAft>
              <a:buFontTx/>
              <a:buAutoNum type="arabicPeriod"/>
            </a:pPr>
            <a:r>
              <a:rPr lang="en-US" altLang="ti-ET" sz="2400" i="1" dirty="0">
                <a:solidFill>
                  <a:srgbClr val="CC3300"/>
                </a:solidFill>
                <a:latin typeface="Times New Roman" panose="02020603050405020304" pitchFamily="18" charset="0"/>
                <a:cs typeface="Times New Roman" panose="02020603050405020304" pitchFamily="18" charset="0"/>
              </a:rPr>
              <a:t>A</a:t>
            </a:r>
            <a:r>
              <a:rPr lang="en-US" altLang="ti-ET" sz="2400" dirty="0">
                <a:solidFill>
                  <a:srgbClr val="CC3300"/>
                </a:solidFill>
                <a:latin typeface="Times New Roman" panose="02020603050405020304" pitchFamily="18" charset="0"/>
                <a:cs typeface="Times New Roman" panose="02020603050405020304" pitchFamily="18" charset="0"/>
              </a:rPr>
              <a:t>[</a:t>
            </a:r>
            <a:r>
              <a:rPr lang="en-US" altLang="ti-ET" sz="2400" i="1" dirty="0">
                <a:solidFill>
                  <a:srgbClr val="CC3300"/>
                </a:solidFill>
                <a:latin typeface="Times New Roman" panose="02020603050405020304" pitchFamily="18" charset="0"/>
                <a:cs typeface="Times New Roman" panose="02020603050405020304" pitchFamily="18" charset="0"/>
              </a:rPr>
              <a:t>p</a:t>
            </a:r>
            <a:r>
              <a:rPr lang="en-US" altLang="ti-ET" sz="2400" dirty="0">
                <a:solidFill>
                  <a:srgbClr val="CC3300"/>
                </a:solidFill>
                <a:latin typeface="Times New Roman" panose="02020603050405020304" pitchFamily="18" charset="0"/>
                <a:cs typeface="Times New Roman" panose="02020603050405020304" pitchFamily="18" charset="0"/>
              </a:rPr>
              <a:t>..</a:t>
            </a:r>
            <a:r>
              <a:rPr lang="en-US" altLang="ti-ET" sz="2400" i="1" dirty="0" err="1">
                <a:solidFill>
                  <a:srgbClr val="CC3300"/>
                </a:solidFill>
                <a:latin typeface="Times New Roman" panose="02020603050405020304" pitchFamily="18" charset="0"/>
                <a:cs typeface="Times New Roman" panose="02020603050405020304" pitchFamily="18" charset="0"/>
              </a:rPr>
              <a:t>i</a:t>
            </a:r>
            <a:r>
              <a:rPr lang="en-US" altLang="ti-ET" sz="2400" dirty="0">
                <a:solidFill>
                  <a:srgbClr val="CC3300"/>
                </a:solidFill>
                <a:latin typeface="Times New Roman" panose="02020603050405020304" pitchFamily="18" charset="0"/>
                <a:cs typeface="Times New Roman" panose="02020603050405020304" pitchFamily="18" charset="0"/>
              </a:rPr>
              <a:t>]</a:t>
            </a:r>
            <a:r>
              <a:rPr lang="en-US" altLang="ti-ET" sz="2400" dirty="0">
                <a:latin typeface="Times New Roman" panose="02020603050405020304" pitchFamily="18" charset="0"/>
                <a:cs typeface="Times New Roman" panose="02020603050405020304" pitchFamily="18" charset="0"/>
              </a:rPr>
              <a:t> — All entries in this region are </a:t>
            </a:r>
            <a:r>
              <a:rPr lang="en-US" altLang="ti-ET" sz="2000" b="1" dirty="0">
                <a:solidFill>
                  <a:srgbClr val="CC33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ti-ET" sz="2000" b="1" i="1" dirty="0">
                <a:solidFill>
                  <a:srgbClr val="CC3300"/>
                </a:solidFill>
                <a:latin typeface="Times New Roman" panose="02020603050405020304" pitchFamily="18" charset="0"/>
                <a:cs typeface="Times New Roman" panose="02020603050405020304" pitchFamily="18" charset="0"/>
                <a:sym typeface="Symbol" panose="05050102010706020507" pitchFamily="18" charset="2"/>
              </a:rPr>
              <a:t>pivot</a:t>
            </a:r>
            <a:r>
              <a:rPr lang="en-US" altLang="ti-ET"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ti-ET" sz="2400" dirty="0">
                <a:latin typeface="Times New Roman" panose="02020603050405020304" pitchFamily="18" charset="0"/>
                <a:cs typeface="Times New Roman" panose="02020603050405020304" pitchFamily="18" charset="0"/>
              </a:rPr>
              <a:t> </a:t>
            </a:r>
          </a:p>
          <a:p>
            <a:pPr marL="0" lvl="1" indent="-533400">
              <a:spcBef>
                <a:spcPts val="0"/>
              </a:spcBef>
              <a:spcAft>
                <a:spcPts val="600"/>
              </a:spcAft>
              <a:buFontTx/>
              <a:buAutoNum type="arabicPeriod"/>
            </a:pPr>
            <a:r>
              <a:rPr lang="en-US" altLang="ti-ET" sz="2400" i="1" dirty="0">
                <a:solidFill>
                  <a:srgbClr val="CC3300"/>
                </a:solidFill>
                <a:latin typeface="Times New Roman" panose="02020603050405020304" pitchFamily="18" charset="0"/>
                <a:cs typeface="Times New Roman" panose="02020603050405020304" pitchFamily="18" charset="0"/>
              </a:rPr>
              <a:t>A</a:t>
            </a:r>
            <a:r>
              <a:rPr lang="en-US" altLang="ti-ET" sz="2400" dirty="0">
                <a:solidFill>
                  <a:srgbClr val="CC3300"/>
                </a:solidFill>
                <a:latin typeface="Times New Roman" panose="02020603050405020304" pitchFamily="18" charset="0"/>
                <a:cs typeface="Times New Roman" panose="02020603050405020304" pitchFamily="18" charset="0"/>
              </a:rPr>
              <a:t>[</a:t>
            </a:r>
            <a:r>
              <a:rPr lang="en-US" altLang="ti-ET" sz="2400" i="1" dirty="0">
                <a:solidFill>
                  <a:srgbClr val="CC3300"/>
                </a:solidFill>
                <a:latin typeface="Times New Roman" panose="02020603050405020304" pitchFamily="18" charset="0"/>
                <a:cs typeface="Times New Roman" panose="02020603050405020304" pitchFamily="18" charset="0"/>
              </a:rPr>
              <a:t>i</a:t>
            </a:r>
            <a:r>
              <a:rPr lang="en-US" altLang="ti-ET" sz="2400" dirty="0">
                <a:solidFill>
                  <a:srgbClr val="CC3300"/>
                </a:solidFill>
                <a:latin typeface="Times New Roman" panose="02020603050405020304" pitchFamily="18" charset="0"/>
                <a:cs typeface="Times New Roman" panose="02020603050405020304" pitchFamily="18" charset="0"/>
              </a:rPr>
              <a:t>+1..</a:t>
            </a:r>
            <a:r>
              <a:rPr lang="en-US" altLang="ti-ET" sz="2400" i="1" dirty="0">
                <a:solidFill>
                  <a:srgbClr val="CC3300"/>
                </a:solidFill>
                <a:latin typeface="Times New Roman" panose="02020603050405020304" pitchFamily="18" charset="0"/>
                <a:cs typeface="Times New Roman" panose="02020603050405020304" pitchFamily="18" charset="0"/>
              </a:rPr>
              <a:t>j – </a:t>
            </a:r>
            <a:r>
              <a:rPr lang="en-US" altLang="ti-ET" sz="2400" dirty="0">
                <a:solidFill>
                  <a:srgbClr val="CC3300"/>
                </a:solidFill>
                <a:latin typeface="Times New Roman" panose="02020603050405020304" pitchFamily="18" charset="0"/>
                <a:cs typeface="Times New Roman" panose="02020603050405020304" pitchFamily="18" charset="0"/>
              </a:rPr>
              <a:t>1]</a:t>
            </a:r>
            <a:r>
              <a:rPr lang="en-US" altLang="ti-ET" sz="2400" dirty="0">
                <a:latin typeface="Times New Roman" panose="02020603050405020304" pitchFamily="18" charset="0"/>
                <a:cs typeface="Times New Roman" panose="02020603050405020304" pitchFamily="18" charset="0"/>
              </a:rPr>
              <a:t> — All entries in this region are </a:t>
            </a:r>
            <a:r>
              <a:rPr lang="en-US" altLang="ti-ET" sz="2000" b="1" dirty="0">
                <a:solidFill>
                  <a:srgbClr val="CC3300"/>
                </a:solidFill>
                <a:latin typeface="Times New Roman" panose="02020603050405020304" pitchFamily="18" charset="0"/>
                <a:cs typeface="Times New Roman" panose="02020603050405020304" pitchFamily="18" charset="0"/>
                <a:sym typeface="Symbol" panose="05050102010706020507" pitchFamily="18" charset="2"/>
              </a:rPr>
              <a:t>&gt;  </a:t>
            </a:r>
            <a:r>
              <a:rPr lang="en-US" altLang="ti-ET" sz="2000" b="1" i="1" dirty="0">
                <a:solidFill>
                  <a:srgbClr val="CC3300"/>
                </a:solidFill>
                <a:latin typeface="Times New Roman" panose="02020603050405020304" pitchFamily="18" charset="0"/>
                <a:cs typeface="Times New Roman" panose="02020603050405020304" pitchFamily="18" charset="0"/>
                <a:sym typeface="Symbol" panose="05050102010706020507" pitchFamily="18" charset="2"/>
              </a:rPr>
              <a:t>pivot</a:t>
            </a:r>
            <a:r>
              <a:rPr lang="en-US" altLang="ti-ET" sz="2000" dirty="0">
                <a:latin typeface="Times New Roman" panose="02020603050405020304" pitchFamily="18" charset="0"/>
                <a:cs typeface="Times New Roman" panose="02020603050405020304" pitchFamily="18" charset="0"/>
                <a:sym typeface="Symbol" panose="05050102010706020507" pitchFamily="18" charset="2"/>
              </a:rPr>
              <a:t>.</a:t>
            </a:r>
            <a:endParaRPr lang="en-US" altLang="ti-ET" sz="2400" dirty="0">
              <a:latin typeface="Times New Roman" panose="02020603050405020304" pitchFamily="18" charset="0"/>
              <a:cs typeface="Times New Roman" panose="02020603050405020304" pitchFamily="18" charset="0"/>
            </a:endParaRPr>
          </a:p>
          <a:p>
            <a:pPr marL="0" lvl="1" indent="-533400">
              <a:spcBef>
                <a:spcPts val="0"/>
              </a:spcBef>
              <a:spcAft>
                <a:spcPts val="600"/>
              </a:spcAft>
              <a:buFontTx/>
              <a:buAutoNum type="arabicPeriod"/>
            </a:pPr>
            <a:r>
              <a:rPr lang="en-US" altLang="ti-ET" sz="2400" i="1" dirty="0">
                <a:solidFill>
                  <a:srgbClr val="CC3300"/>
                </a:solidFill>
                <a:latin typeface="Times New Roman" panose="02020603050405020304" pitchFamily="18" charset="0"/>
                <a:cs typeface="Times New Roman" panose="02020603050405020304" pitchFamily="18" charset="0"/>
              </a:rPr>
              <a:t>A</a:t>
            </a:r>
            <a:r>
              <a:rPr lang="en-US" altLang="ti-ET" sz="2400" dirty="0">
                <a:solidFill>
                  <a:srgbClr val="CC3300"/>
                </a:solidFill>
                <a:latin typeface="Times New Roman" panose="02020603050405020304" pitchFamily="18" charset="0"/>
                <a:cs typeface="Times New Roman" panose="02020603050405020304" pitchFamily="18" charset="0"/>
              </a:rPr>
              <a:t>[</a:t>
            </a:r>
            <a:r>
              <a:rPr lang="en-US" altLang="ti-ET" sz="2400" i="1" dirty="0">
                <a:solidFill>
                  <a:srgbClr val="CC3300"/>
                </a:solidFill>
                <a:latin typeface="Times New Roman" panose="02020603050405020304" pitchFamily="18" charset="0"/>
                <a:cs typeface="Times New Roman" panose="02020603050405020304" pitchFamily="18" charset="0"/>
              </a:rPr>
              <a:t>r</a:t>
            </a:r>
            <a:r>
              <a:rPr lang="en-US" altLang="ti-ET" sz="2400" dirty="0">
                <a:solidFill>
                  <a:srgbClr val="CC3300"/>
                </a:solidFill>
                <a:latin typeface="Times New Roman" panose="02020603050405020304" pitchFamily="18" charset="0"/>
                <a:cs typeface="Times New Roman" panose="02020603050405020304" pitchFamily="18" charset="0"/>
              </a:rPr>
              <a:t>] = </a:t>
            </a:r>
            <a:r>
              <a:rPr lang="en-US" altLang="ti-ET" sz="2400" i="1" dirty="0">
                <a:solidFill>
                  <a:srgbClr val="CC3300"/>
                </a:solidFill>
                <a:latin typeface="Times New Roman" panose="02020603050405020304" pitchFamily="18" charset="0"/>
                <a:cs typeface="Times New Roman" panose="02020603050405020304" pitchFamily="18" charset="0"/>
              </a:rPr>
              <a:t>pivot</a:t>
            </a:r>
            <a:r>
              <a:rPr lang="en-US" altLang="ti-ET" sz="2400" dirty="0">
                <a:latin typeface="Times New Roman" panose="02020603050405020304" pitchFamily="18" charset="0"/>
                <a:cs typeface="Times New Roman" panose="02020603050405020304" pitchFamily="18" charset="0"/>
              </a:rPr>
              <a:t>.</a:t>
            </a:r>
          </a:p>
          <a:p>
            <a:pPr marL="0" lvl="1" indent="-533400">
              <a:spcBef>
                <a:spcPts val="0"/>
              </a:spcBef>
              <a:spcAft>
                <a:spcPts val="600"/>
              </a:spcAft>
              <a:buFontTx/>
              <a:buAutoNum type="arabicPeriod"/>
            </a:pPr>
            <a:r>
              <a:rPr lang="en-US" altLang="ti-ET" sz="2400" i="1" dirty="0">
                <a:latin typeface="Times New Roman" panose="02020603050405020304" pitchFamily="18" charset="0"/>
                <a:cs typeface="Times New Roman" panose="02020603050405020304" pitchFamily="18" charset="0"/>
              </a:rPr>
              <a:t>A</a:t>
            </a:r>
            <a:r>
              <a:rPr lang="en-US" altLang="ti-ET" sz="2400" dirty="0">
                <a:latin typeface="Times New Roman" panose="02020603050405020304" pitchFamily="18" charset="0"/>
                <a:cs typeface="Times New Roman" panose="02020603050405020304" pitchFamily="18" charset="0"/>
              </a:rPr>
              <a:t>[</a:t>
            </a:r>
            <a:r>
              <a:rPr lang="en-US" altLang="ti-ET" sz="2400" i="1" dirty="0" err="1">
                <a:latin typeface="Times New Roman" panose="02020603050405020304" pitchFamily="18" charset="0"/>
                <a:cs typeface="Times New Roman" panose="02020603050405020304" pitchFamily="18" charset="0"/>
              </a:rPr>
              <a:t>j</a:t>
            </a:r>
            <a:r>
              <a:rPr lang="en-US" altLang="ti-ET" sz="2400" dirty="0" err="1">
                <a:latin typeface="Times New Roman" panose="02020603050405020304" pitchFamily="18" charset="0"/>
                <a:cs typeface="Times New Roman" panose="02020603050405020304" pitchFamily="18" charset="0"/>
              </a:rPr>
              <a:t>..</a:t>
            </a:r>
            <a:r>
              <a:rPr lang="en-US" altLang="ti-ET" sz="2400" i="1" dirty="0" err="1">
                <a:latin typeface="Times New Roman" panose="02020603050405020304" pitchFamily="18" charset="0"/>
                <a:cs typeface="Times New Roman" panose="02020603050405020304" pitchFamily="18" charset="0"/>
              </a:rPr>
              <a:t>r</a:t>
            </a:r>
            <a:r>
              <a:rPr lang="en-US" altLang="ti-ET" sz="2400" i="1" dirty="0">
                <a:latin typeface="Times New Roman" panose="02020603050405020304" pitchFamily="18" charset="0"/>
                <a:cs typeface="Times New Roman" panose="02020603050405020304" pitchFamily="18" charset="0"/>
              </a:rPr>
              <a:t> – </a:t>
            </a:r>
            <a:r>
              <a:rPr lang="en-US" altLang="ti-ET" sz="2400" dirty="0">
                <a:latin typeface="Times New Roman" panose="02020603050405020304" pitchFamily="18" charset="0"/>
                <a:cs typeface="Times New Roman" panose="02020603050405020304" pitchFamily="18" charset="0"/>
              </a:rPr>
              <a:t>1] — Not known how they compare to </a:t>
            </a:r>
            <a:r>
              <a:rPr lang="en-US" altLang="ti-ET" sz="2400" i="1" dirty="0">
                <a:latin typeface="Times New Roman" panose="02020603050405020304" pitchFamily="18" charset="0"/>
                <a:cs typeface="Times New Roman" panose="02020603050405020304" pitchFamily="18" charset="0"/>
              </a:rPr>
              <a:t>pivot</a:t>
            </a:r>
            <a:r>
              <a:rPr lang="en-US" altLang="ti-ET" sz="24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a:extLst>
              <a:ext uri="{FF2B5EF4-FFF2-40B4-BE49-F238E27FC236}">
                <a16:creationId xmlns:a16="http://schemas.microsoft.com/office/drawing/2014/main" id="{10A78C84-7D57-4994-9FAF-B1672CA6683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DFB70E46-43F4-4717-B31C-D71F19E1F61B}" type="slidenum">
              <a:rPr lang="en-US" altLang="en-US" sz="900" i="0">
                <a:solidFill>
                  <a:srgbClr val="000000"/>
                </a:solidFill>
              </a:rPr>
              <a:pPr eaLnBrk="0" fontAlgn="base" hangingPunct="0">
                <a:spcBef>
                  <a:spcPct val="0"/>
                </a:spcBef>
                <a:spcAft>
                  <a:spcPct val="0"/>
                </a:spcAft>
              </a:pPr>
              <a:t>50</a:t>
            </a:fld>
            <a:r>
              <a:rPr lang="en-US" altLang="en-US" sz="900" i="0">
                <a:solidFill>
                  <a:srgbClr val="000000"/>
                </a:solidFill>
              </a:rPr>
              <a:t> 				            </a:t>
            </a:r>
            <a:fld id="{73AB3692-DA55-47A3-8B79-66205F1E63D8}" type="datetime1">
              <a:rPr lang="en-US" altLang="en-US" sz="900" i="0">
                <a:solidFill>
                  <a:srgbClr val="000000"/>
                </a:solidFill>
              </a:rPr>
              <a:pPr eaLnBrk="0" fontAlgn="base" hangingPunct="0">
                <a:spcBef>
                  <a:spcPct val="0"/>
                </a:spcBef>
                <a:spcAft>
                  <a:spcPct val="0"/>
                </a:spcAft>
              </a:pPr>
              <a:t>11/21/2021</a:t>
            </a:fld>
            <a:endParaRPr lang="en-US" altLang="en-US" sz="900" i="0">
              <a:solidFill>
                <a:srgbClr val="000000"/>
              </a:solidFill>
            </a:endParaRPr>
          </a:p>
        </p:txBody>
      </p:sp>
      <p:sp>
        <p:nvSpPr>
          <p:cNvPr id="37891" name="Rectangle 2">
            <a:extLst>
              <a:ext uri="{FF2B5EF4-FFF2-40B4-BE49-F238E27FC236}">
                <a16:creationId xmlns:a16="http://schemas.microsoft.com/office/drawing/2014/main" id="{6312887A-28AA-409F-96BC-76AB5A8C0E39}"/>
              </a:ext>
            </a:extLst>
          </p:cNvPr>
          <p:cNvSpPr>
            <a:spLocks noGrp="1" noChangeArrowheads="1"/>
          </p:cNvSpPr>
          <p:nvPr>
            <p:ph type="title"/>
          </p:nvPr>
        </p:nvSpPr>
        <p:spPr/>
        <p:txBody>
          <a:bodyPr/>
          <a:lstStyle/>
          <a:p>
            <a:r>
              <a:rPr lang="en-US" altLang="en-US"/>
              <a:t>Analyzing Quicksort: Average Case</a:t>
            </a:r>
          </a:p>
        </p:txBody>
      </p:sp>
      <p:sp>
        <p:nvSpPr>
          <p:cNvPr id="37892" name="Rectangle 3">
            <a:extLst>
              <a:ext uri="{FF2B5EF4-FFF2-40B4-BE49-F238E27FC236}">
                <a16:creationId xmlns:a16="http://schemas.microsoft.com/office/drawing/2014/main" id="{14896E2E-7204-4153-840E-B81ADC8C4ED2}"/>
              </a:ext>
            </a:extLst>
          </p:cNvPr>
          <p:cNvSpPr>
            <a:spLocks noGrp="1" noChangeArrowheads="1"/>
          </p:cNvSpPr>
          <p:nvPr>
            <p:ph type="body" idx="1"/>
          </p:nvPr>
        </p:nvSpPr>
        <p:spPr/>
        <p:txBody>
          <a:bodyPr/>
          <a:lstStyle/>
          <a:p>
            <a:r>
              <a:rPr lang="en-US" altLang="en-US"/>
              <a:t>We can solve this recurrence using the dreaded substitution method</a:t>
            </a:r>
          </a:p>
          <a:p>
            <a:pPr lvl="1"/>
            <a:r>
              <a:rPr lang="en-US" altLang="en-US"/>
              <a:t>Guess the answer</a:t>
            </a:r>
          </a:p>
          <a:p>
            <a:pPr lvl="2"/>
            <a:r>
              <a:rPr lang="en-US" altLang="en-US"/>
              <a:t>T(n) = O(n lg n)</a:t>
            </a:r>
          </a:p>
          <a:p>
            <a:pPr lvl="1"/>
            <a:r>
              <a:rPr lang="en-US" altLang="en-US"/>
              <a:t>Assume that the inductive hypothesis holds</a:t>
            </a:r>
          </a:p>
          <a:p>
            <a:pPr lvl="2"/>
            <a:r>
              <a:rPr lang="en-US" altLang="en-US" i="1">
                <a:solidFill>
                  <a:schemeClr val="accent1"/>
                </a:solidFill>
              </a:rPr>
              <a:t>What’s the inductive hypothesis?</a:t>
            </a:r>
            <a:endParaRPr lang="en-US" altLang="en-US"/>
          </a:p>
          <a:p>
            <a:pPr lvl="1"/>
            <a:r>
              <a:rPr lang="en-US" altLang="en-US"/>
              <a:t>Substitute it in for some value &lt; n</a:t>
            </a:r>
          </a:p>
          <a:p>
            <a:pPr lvl="1"/>
            <a:r>
              <a:rPr lang="en-US" altLang="en-US"/>
              <a:t>Prove that it follows for 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a:extLst>
              <a:ext uri="{FF2B5EF4-FFF2-40B4-BE49-F238E27FC236}">
                <a16:creationId xmlns:a16="http://schemas.microsoft.com/office/drawing/2014/main" id="{E84D4F6B-A901-4E93-88C7-5845EE61A19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A0E76E90-DF7B-4B9E-9BE9-E28F5B0578B4}" type="slidenum">
              <a:rPr lang="en-US" altLang="en-US" sz="900" i="0">
                <a:solidFill>
                  <a:srgbClr val="000000"/>
                </a:solidFill>
              </a:rPr>
              <a:pPr eaLnBrk="0" fontAlgn="base" hangingPunct="0">
                <a:spcBef>
                  <a:spcPct val="0"/>
                </a:spcBef>
                <a:spcAft>
                  <a:spcPct val="0"/>
                </a:spcAft>
              </a:pPr>
              <a:t>51</a:t>
            </a:fld>
            <a:r>
              <a:rPr lang="en-US" altLang="en-US" sz="900" i="0">
                <a:solidFill>
                  <a:srgbClr val="000000"/>
                </a:solidFill>
              </a:rPr>
              <a:t> 				            </a:t>
            </a:r>
            <a:fld id="{EC38956B-DF21-440B-9FFC-15E077D73E8E}" type="datetime1">
              <a:rPr lang="en-US" altLang="en-US" sz="900" i="0">
                <a:solidFill>
                  <a:srgbClr val="000000"/>
                </a:solidFill>
              </a:rPr>
              <a:pPr eaLnBrk="0" fontAlgn="base" hangingPunct="0">
                <a:spcBef>
                  <a:spcPct val="0"/>
                </a:spcBef>
                <a:spcAft>
                  <a:spcPct val="0"/>
                </a:spcAft>
              </a:pPr>
              <a:t>11/21/2021</a:t>
            </a:fld>
            <a:endParaRPr lang="en-US" altLang="en-US" sz="900" i="0">
              <a:solidFill>
                <a:srgbClr val="000000"/>
              </a:solidFill>
            </a:endParaRPr>
          </a:p>
        </p:txBody>
      </p:sp>
      <p:sp>
        <p:nvSpPr>
          <p:cNvPr id="38915" name="Rectangle 2">
            <a:extLst>
              <a:ext uri="{FF2B5EF4-FFF2-40B4-BE49-F238E27FC236}">
                <a16:creationId xmlns:a16="http://schemas.microsoft.com/office/drawing/2014/main" id="{4B6316EE-F0D0-46B1-9590-696566CE7127}"/>
              </a:ext>
            </a:extLst>
          </p:cNvPr>
          <p:cNvSpPr>
            <a:spLocks noGrp="1" noChangeArrowheads="1"/>
          </p:cNvSpPr>
          <p:nvPr>
            <p:ph type="title"/>
          </p:nvPr>
        </p:nvSpPr>
        <p:spPr/>
        <p:txBody>
          <a:bodyPr/>
          <a:lstStyle/>
          <a:p>
            <a:r>
              <a:rPr lang="en-US" altLang="en-US"/>
              <a:t>Analyzing Quicksort: Average Case</a:t>
            </a:r>
          </a:p>
        </p:txBody>
      </p:sp>
      <p:sp>
        <p:nvSpPr>
          <p:cNvPr id="38916" name="Rectangle 3">
            <a:extLst>
              <a:ext uri="{FF2B5EF4-FFF2-40B4-BE49-F238E27FC236}">
                <a16:creationId xmlns:a16="http://schemas.microsoft.com/office/drawing/2014/main" id="{670192F5-A0BE-49C0-B20D-216079F8A1A7}"/>
              </a:ext>
            </a:extLst>
          </p:cNvPr>
          <p:cNvSpPr>
            <a:spLocks noGrp="1" noChangeArrowheads="1"/>
          </p:cNvSpPr>
          <p:nvPr>
            <p:ph type="body" idx="1"/>
          </p:nvPr>
        </p:nvSpPr>
        <p:spPr/>
        <p:txBody>
          <a:bodyPr/>
          <a:lstStyle/>
          <a:p>
            <a:r>
              <a:rPr lang="en-US" altLang="en-US"/>
              <a:t>We can solve this recurrence using the dreaded substitution method</a:t>
            </a:r>
          </a:p>
          <a:p>
            <a:pPr lvl="1"/>
            <a:r>
              <a:rPr lang="en-US" altLang="en-US"/>
              <a:t>Guess the answer</a:t>
            </a:r>
          </a:p>
          <a:p>
            <a:pPr lvl="2"/>
            <a:r>
              <a:rPr lang="en-US" altLang="en-US"/>
              <a:t>T(</a:t>
            </a:r>
            <a:r>
              <a:rPr lang="en-US" altLang="en-US" i="1"/>
              <a:t>n</a:t>
            </a:r>
            <a:r>
              <a:rPr lang="en-US" altLang="en-US"/>
              <a:t>) = O(</a:t>
            </a:r>
            <a:r>
              <a:rPr lang="en-US" altLang="en-US" i="1"/>
              <a:t>n</a:t>
            </a:r>
            <a:r>
              <a:rPr lang="en-US" altLang="en-US"/>
              <a:t> lg </a:t>
            </a:r>
            <a:r>
              <a:rPr lang="en-US" altLang="en-US" i="1"/>
              <a:t>n</a:t>
            </a:r>
            <a:r>
              <a:rPr lang="en-US" altLang="en-US"/>
              <a:t>)</a:t>
            </a:r>
          </a:p>
          <a:p>
            <a:pPr lvl="1"/>
            <a:r>
              <a:rPr lang="en-US" altLang="en-US"/>
              <a:t>Assume that the inductive hypothesis holds</a:t>
            </a:r>
          </a:p>
          <a:p>
            <a:pPr lvl="2"/>
            <a:r>
              <a:rPr lang="en-US" altLang="en-US"/>
              <a:t>T(</a:t>
            </a:r>
            <a:r>
              <a:rPr lang="en-US" altLang="en-US" i="1"/>
              <a:t>n</a:t>
            </a:r>
            <a:r>
              <a:rPr lang="en-US" altLang="en-US"/>
              <a:t>) </a:t>
            </a:r>
            <a:r>
              <a:rPr lang="en-US" altLang="en-US">
                <a:sym typeface="Symbol" panose="05050102010706020507" pitchFamily="18" charset="2"/>
              </a:rPr>
              <a:t> </a:t>
            </a:r>
            <a:r>
              <a:rPr lang="en-US" altLang="en-US" i="1">
                <a:sym typeface="Symbol" panose="05050102010706020507" pitchFamily="18" charset="2"/>
              </a:rPr>
              <a:t>an</a:t>
            </a:r>
            <a:r>
              <a:rPr lang="en-US" altLang="en-US">
                <a:sym typeface="Symbol" panose="05050102010706020507" pitchFamily="18" charset="2"/>
              </a:rPr>
              <a:t> lg </a:t>
            </a:r>
            <a:r>
              <a:rPr lang="en-US" altLang="en-US" i="1">
                <a:sym typeface="Symbol" panose="05050102010706020507" pitchFamily="18" charset="2"/>
              </a:rPr>
              <a:t>n</a:t>
            </a:r>
            <a:r>
              <a:rPr lang="en-US" altLang="en-US">
                <a:sym typeface="Symbol" panose="05050102010706020507" pitchFamily="18" charset="2"/>
              </a:rPr>
              <a:t> + </a:t>
            </a:r>
            <a:r>
              <a:rPr lang="en-US" altLang="en-US" i="1">
                <a:sym typeface="Symbol" panose="05050102010706020507" pitchFamily="18" charset="2"/>
              </a:rPr>
              <a:t>b</a:t>
            </a:r>
            <a:r>
              <a:rPr lang="en-US" altLang="en-US">
                <a:sym typeface="Symbol" panose="05050102010706020507" pitchFamily="18" charset="2"/>
              </a:rPr>
              <a:t>   for some constants </a:t>
            </a:r>
            <a:r>
              <a:rPr lang="en-US" altLang="en-US" i="1">
                <a:sym typeface="Symbol" panose="05050102010706020507" pitchFamily="18" charset="2"/>
              </a:rPr>
              <a:t>a </a:t>
            </a:r>
            <a:r>
              <a:rPr lang="en-US" altLang="en-US">
                <a:sym typeface="Symbol" panose="05050102010706020507" pitchFamily="18" charset="2"/>
              </a:rPr>
              <a:t>and </a:t>
            </a:r>
            <a:r>
              <a:rPr lang="en-US" altLang="en-US" i="1">
                <a:sym typeface="Symbol" panose="05050102010706020507" pitchFamily="18" charset="2"/>
              </a:rPr>
              <a:t>b</a:t>
            </a:r>
            <a:endParaRPr lang="en-US" altLang="en-US"/>
          </a:p>
          <a:p>
            <a:pPr lvl="1"/>
            <a:r>
              <a:rPr lang="en-US" altLang="en-US"/>
              <a:t>Substitute it in for some value &lt; n</a:t>
            </a:r>
          </a:p>
          <a:p>
            <a:pPr lvl="1"/>
            <a:r>
              <a:rPr lang="en-US" altLang="en-US"/>
              <a:t>Prove that it follows for 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a:extLst>
              <a:ext uri="{FF2B5EF4-FFF2-40B4-BE49-F238E27FC236}">
                <a16:creationId xmlns:a16="http://schemas.microsoft.com/office/drawing/2014/main" id="{0BAE12C5-E178-49DE-9D41-C2425276F74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1BB2BEA3-4003-4007-B934-46BACEEAB288}" type="slidenum">
              <a:rPr lang="en-US" altLang="en-US" sz="900" i="0">
                <a:solidFill>
                  <a:srgbClr val="000000"/>
                </a:solidFill>
              </a:rPr>
              <a:pPr eaLnBrk="0" fontAlgn="base" hangingPunct="0">
                <a:spcBef>
                  <a:spcPct val="0"/>
                </a:spcBef>
                <a:spcAft>
                  <a:spcPct val="0"/>
                </a:spcAft>
              </a:pPr>
              <a:t>52</a:t>
            </a:fld>
            <a:r>
              <a:rPr lang="en-US" altLang="en-US" sz="900" i="0">
                <a:solidFill>
                  <a:srgbClr val="000000"/>
                </a:solidFill>
              </a:rPr>
              <a:t> 				            </a:t>
            </a:r>
            <a:fld id="{E570A90E-32D5-4EE1-A356-EF48809D3E75}" type="datetime1">
              <a:rPr lang="en-US" altLang="en-US" sz="900" i="0">
                <a:solidFill>
                  <a:srgbClr val="000000"/>
                </a:solidFill>
              </a:rPr>
              <a:pPr eaLnBrk="0" fontAlgn="base" hangingPunct="0">
                <a:spcBef>
                  <a:spcPct val="0"/>
                </a:spcBef>
                <a:spcAft>
                  <a:spcPct val="0"/>
                </a:spcAft>
              </a:pPr>
              <a:t>11/21/2021</a:t>
            </a:fld>
            <a:endParaRPr lang="en-US" altLang="en-US" sz="900" i="0">
              <a:solidFill>
                <a:srgbClr val="000000"/>
              </a:solidFill>
            </a:endParaRPr>
          </a:p>
        </p:txBody>
      </p:sp>
      <p:sp>
        <p:nvSpPr>
          <p:cNvPr id="39939" name="Rectangle 2">
            <a:extLst>
              <a:ext uri="{FF2B5EF4-FFF2-40B4-BE49-F238E27FC236}">
                <a16:creationId xmlns:a16="http://schemas.microsoft.com/office/drawing/2014/main" id="{F312227B-684E-4F66-9044-3F75C2033CE3}"/>
              </a:ext>
            </a:extLst>
          </p:cNvPr>
          <p:cNvSpPr>
            <a:spLocks noGrp="1" noChangeArrowheads="1"/>
          </p:cNvSpPr>
          <p:nvPr>
            <p:ph type="title"/>
          </p:nvPr>
        </p:nvSpPr>
        <p:spPr/>
        <p:txBody>
          <a:bodyPr/>
          <a:lstStyle/>
          <a:p>
            <a:r>
              <a:rPr lang="en-US" altLang="en-US"/>
              <a:t>Analyzing Quicksort: Average Case</a:t>
            </a:r>
          </a:p>
        </p:txBody>
      </p:sp>
      <p:sp>
        <p:nvSpPr>
          <p:cNvPr id="39940" name="Rectangle 3">
            <a:extLst>
              <a:ext uri="{FF2B5EF4-FFF2-40B4-BE49-F238E27FC236}">
                <a16:creationId xmlns:a16="http://schemas.microsoft.com/office/drawing/2014/main" id="{9ED50B06-D2EE-4C99-8026-062E29ADDEFD}"/>
              </a:ext>
            </a:extLst>
          </p:cNvPr>
          <p:cNvSpPr>
            <a:spLocks noGrp="1" noChangeArrowheads="1"/>
          </p:cNvSpPr>
          <p:nvPr>
            <p:ph type="body" idx="1"/>
          </p:nvPr>
        </p:nvSpPr>
        <p:spPr/>
        <p:txBody>
          <a:bodyPr/>
          <a:lstStyle/>
          <a:p>
            <a:r>
              <a:rPr lang="en-US" altLang="en-US"/>
              <a:t>We can solve this recurrence using the dreaded substitution method</a:t>
            </a:r>
          </a:p>
          <a:p>
            <a:pPr lvl="1"/>
            <a:r>
              <a:rPr lang="en-US" altLang="en-US"/>
              <a:t>Guess the answer</a:t>
            </a:r>
          </a:p>
          <a:p>
            <a:pPr lvl="2"/>
            <a:r>
              <a:rPr lang="en-US" altLang="en-US"/>
              <a:t>T(</a:t>
            </a:r>
            <a:r>
              <a:rPr lang="en-US" altLang="en-US" i="1"/>
              <a:t>n</a:t>
            </a:r>
            <a:r>
              <a:rPr lang="en-US" altLang="en-US"/>
              <a:t>) = O(</a:t>
            </a:r>
            <a:r>
              <a:rPr lang="en-US" altLang="en-US" i="1"/>
              <a:t>n</a:t>
            </a:r>
            <a:r>
              <a:rPr lang="en-US" altLang="en-US"/>
              <a:t> lg </a:t>
            </a:r>
            <a:r>
              <a:rPr lang="en-US" altLang="en-US" i="1"/>
              <a:t>n</a:t>
            </a:r>
            <a:r>
              <a:rPr lang="en-US" altLang="en-US"/>
              <a:t>)</a:t>
            </a:r>
          </a:p>
          <a:p>
            <a:pPr lvl="1"/>
            <a:r>
              <a:rPr lang="en-US" altLang="en-US"/>
              <a:t>Assume that the inductive hypothesis holds</a:t>
            </a:r>
          </a:p>
          <a:p>
            <a:pPr lvl="2"/>
            <a:r>
              <a:rPr lang="en-US" altLang="en-US"/>
              <a:t>T(</a:t>
            </a:r>
            <a:r>
              <a:rPr lang="en-US" altLang="en-US" i="1"/>
              <a:t>n</a:t>
            </a:r>
            <a:r>
              <a:rPr lang="en-US" altLang="en-US"/>
              <a:t>) </a:t>
            </a:r>
            <a:r>
              <a:rPr lang="en-US" altLang="en-US">
                <a:sym typeface="Symbol" panose="05050102010706020507" pitchFamily="18" charset="2"/>
              </a:rPr>
              <a:t> </a:t>
            </a:r>
            <a:r>
              <a:rPr lang="en-US" altLang="en-US" i="1">
                <a:sym typeface="Symbol" panose="05050102010706020507" pitchFamily="18" charset="2"/>
              </a:rPr>
              <a:t>an</a:t>
            </a:r>
            <a:r>
              <a:rPr lang="en-US" altLang="en-US">
                <a:sym typeface="Symbol" panose="05050102010706020507" pitchFamily="18" charset="2"/>
              </a:rPr>
              <a:t> lg </a:t>
            </a:r>
            <a:r>
              <a:rPr lang="en-US" altLang="en-US" i="1">
                <a:sym typeface="Symbol" panose="05050102010706020507" pitchFamily="18" charset="2"/>
              </a:rPr>
              <a:t>n</a:t>
            </a:r>
            <a:r>
              <a:rPr lang="en-US" altLang="en-US">
                <a:sym typeface="Symbol" panose="05050102010706020507" pitchFamily="18" charset="2"/>
              </a:rPr>
              <a:t> + </a:t>
            </a:r>
            <a:r>
              <a:rPr lang="en-US" altLang="en-US" i="1">
                <a:sym typeface="Symbol" panose="05050102010706020507" pitchFamily="18" charset="2"/>
              </a:rPr>
              <a:t>b</a:t>
            </a:r>
            <a:r>
              <a:rPr lang="en-US" altLang="en-US">
                <a:sym typeface="Symbol" panose="05050102010706020507" pitchFamily="18" charset="2"/>
              </a:rPr>
              <a:t>   for some constants </a:t>
            </a:r>
            <a:r>
              <a:rPr lang="en-US" altLang="en-US" i="1">
                <a:sym typeface="Symbol" panose="05050102010706020507" pitchFamily="18" charset="2"/>
              </a:rPr>
              <a:t>a </a:t>
            </a:r>
            <a:r>
              <a:rPr lang="en-US" altLang="en-US">
                <a:sym typeface="Symbol" panose="05050102010706020507" pitchFamily="18" charset="2"/>
              </a:rPr>
              <a:t>and </a:t>
            </a:r>
            <a:r>
              <a:rPr lang="en-US" altLang="en-US" i="1">
                <a:sym typeface="Symbol" panose="05050102010706020507" pitchFamily="18" charset="2"/>
              </a:rPr>
              <a:t>b</a:t>
            </a:r>
            <a:endParaRPr lang="en-US" altLang="en-US"/>
          </a:p>
          <a:p>
            <a:pPr lvl="1"/>
            <a:r>
              <a:rPr lang="en-US" altLang="en-US"/>
              <a:t>Substitute it in for some value &lt; n</a:t>
            </a:r>
          </a:p>
          <a:p>
            <a:pPr lvl="2"/>
            <a:r>
              <a:rPr lang="en-US" altLang="en-US" i="1">
                <a:solidFill>
                  <a:schemeClr val="accent1"/>
                </a:solidFill>
              </a:rPr>
              <a:t>What value?</a:t>
            </a:r>
            <a:endParaRPr lang="en-US" altLang="en-US"/>
          </a:p>
          <a:p>
            <a:pPr lvl="1"/>
            <a:r>
              <a:rPr lang="en-US" altLang="en-US"/>
              <a:t>Prove that it follows for 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a:extLst>
              <a:ext uri="{FF2B5EF4-FFF2-40B4-BE49-F238E27FC236}">
                <a16:creationId xmlns:a16="http://schemas.microsoft.com/office/drawing/2014/main" id="{28923467-EE6A-4E33-BC4C-0D25456DF99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DDD0D4D8-E9B1-4B05-BBD2-23F87BABA8A3}" type="slidenum">
              <a:rPr lang="en-US" altLang="en-US" sz="900" i="0">
                <a:solidFill>
                  <a:srgbClr val="000000"/>
                </a:solidFill>
              </a:rPr>
              <a:pPr eaLnBrk="0" fontAlgn="base" hangingPunct="0">
                <a:spcBef>
                  <a:spcPct val="0"/>
                </a:spcBef>
                <a:spcAft>
                  <a:spcPct val="0"/>
                </a:spcAft>
              </a:pPr>
              <a:t>53</a:t>
            </a:fld>
            <a:r>
              <a:rPr lang="en-US" altLang="en-US" sz="900" i="0">
                <a:solidFill>
                  <a:srgbClr val="000000"/>
                </a:solidFill>
              </a:rPr>
              <a:t> 				            </a:t>
            </a:r>
            <a:fld id="{874D51D0-477D-4BF3-900F-98495D8982BC}" type="datetime1">
              <a:rPr lang="en-US" altLang="en-US" sz="900" i="0">
                <a:solidFill>
                  <a:srgbClr val="000000"/>
                </a:solidFill>
              </a:rPr>
              <a:pPr eaLnBrk="0" fontAlgn="base" hangingPunct="0">
                <a:spcBef>
                  <a:spcPct val="0"/>
                </a:spcBef>
                <a:spcAft>
                  <a:spcPct val="0"/>
                </a:spcAft>
              </a:pPr>
              <a:t>11/21/2021</a:t>
            </a:fld>
            <a:endParaRPr lang="en-US" altLang="en-US" sz="900" i="0">
              <a:solidFill>
                <a:srgbClr val="000000"/>
              </a:solidFill>
            </a:endParaRPr>
          </a:p>
        </p:txBody>
      </p:sp>
      <p:sp>
        <p:nvSpPr>
          <p:cNvPr id="40963" name="Rectangle 2">
            <a:extLst>
              <a:ext uri="{FF2B5EF4-FFF2-40B4-BE49-F238E27FC236}">
                <a16:creationId xmlns:a16="http://schemas.microsoft.com/office/drawing/2014/main" id="{300C4AED-73EB-4D18-9DE2-E5406CDA9C02}"/>
              </a:ext>
            </a:extLst>
          </p:cNvPr>
          <p:cNvSpPr>
            <a:spLocks noGrp="1" noChangeArrowheads="1"/>
          </p:cNvSpPr>
          <p:nvPr>
            <p:ph type="title"/>
          </p:nvPr>
        </p:nvSpPr>
        <p:spPr/>
        <p:txBody>
          <a:bodyPr/>
          <a:lstStyle/>
          <a:p>
            <a:r>
              <a:rPr lang="en-US" altLang="en-US"/>
              <a:t>Analyzing Quicksort: Average Case</a:t>
            </a:r>
          </a:p>
        </p:txBody>
      </p:sp>
      <p:sp>
        <p:nvSpPr>
          <p:cNvPr id="40964" name="Rectangle 3">
            <a:extLst>
              <a:ext uri="{FF2B5EF4-FFF2-40B4-BE49-F238E27FC236}">
                <a16:creationId xmlns:a16="http://schemas.microsoft.com/office/drawing/2014/main" id="{FC68F9EE-8EBC-4619-B91C-58FB6452A577}"/>
              </a:ext>
            </a:extLst>
          </p:cNvPr>
          <p:cNvSpPr>
            <a:spLocks noGrp="1" noChangeArrowheads="1"/>
          </p:cNvSpPr>
          <p:nvPr>
            <p:ph type="body" idx="1"/>
          </p:nvPr>
        </p:nvSpPr>
        <p:spPr/>
        <p:txBody>
          <a:bodyPr/>
          <a:lstStyle/>
          <a:p>
            <a:r>
              <a:rPr lang="en-US" altLang="en-US"/>
              <a:t>We can solve this recurrence using the dreaded substitution method</a:t>
            </a:r>
          </a:p>
          <a:p>
            <a:pPr lvl="1"/>
            <a:r>
              <a:rPr lang="en-US" altLang="en-US"/>
              <a:t>Guess the answer</a:t>
            </a:r>
          </a:p>
          <a:p>
            <a:pPr lvl="2"/>
            <a:r>
              <a:rPr lang="en-US" altLang="en-US"/>
              <a:t>T(</a:t>
            </a:r>
            <a:r>
              <a:rPr lang="en-US" altLang="en-US" i="1"/>
              <a:t>n</a:t>
            </a:r>
            <a:r>
              <a:rPr lang="en-US" altLang="en-US"/>
              <a:t>) = O(</a:t>
            </a:r>
            <a:r>
              <a:rPr lang="en-US" altLang="en-US" i="1"/>
              <a:t>n</a:t>
            </a:r>
            <a:r>
              <a:rPr lang="en-US" altLang="en-US"/>
              <a:t> lg </a:t>
            </a:r>
            <a:r>
              <a:rPr lang="en-US" altLang="en-US" i="1"/>
              <a:t>n</a:t>
            </a:r>
            <a:r>
              <a:rPr lang="en-US" altLang="en-US"/>
              <a:t>)</a:t>
            </a:r>
          </a:p>
          <a:p>
            <a:pPr lvl="1"/>
            <a:r>
              <a:rPr lang="en-US" altLang="en-US"/>
              <a:t>Assume that the inductive hypothesis holds</a:t>
            </a:r>
          </a:p>
          <a:p>
            <a:pPr lvl="2"/>
            <a:r>
              <a:rPr lang="en-US" altLang="en-US"/>
              <a:t>T(</a:t>
            </a:r>
            <a:r>
              <a:rPr lang="en-US" altLang="en-US" i="1"/>
              <a:t>n</a:t>
            </a:r>
            <a:r>
              <a:rPr lang="en-US" altLang="en-US"/>
              <a:t>) </a:t>
            </a:r>
            <a:r>
              <a:rPr lang="en-US" altLang="en-US">
                <a:sym typeface="Symbol" panose="05050102010706020507" pitchFamily="18" charset="2"/>
              </a:rPr>
              <a:t> </a:t>
            </a:r>
            <a:r>
              <a:rPr lang="en-US" altLang="en-US" i="1">
                <a:sym typeface="Symbol" panose="05050102010706020507" pitchFamily="18" charset="2"/>
              </a:rPr>
              <a:t>an</a:t>
            </a:r>
            <a:r>
              <a:rPr lang="en-US" altLang="en-US">
                <a:sym typeface="Symbol" panose="05050102010706020507" pitchFamily="18" charset="2"/>
              </a:rPr>
              <a:t> lg </a:t>
            </a:r>
            <a:r>
              <a:rPr lang="en-US" altLang="en-US" i="1">
                <a:sym typeface="Symbol" panose="05050102010706020507" pitchFamily="18" charset="2"/>
              </a:rPr>
              <a:t>n</a:t>
            </a:r>
            <a:r>
              <a:rPr lang="en-US" altLang="en-US">
                <a:sym typeface="Symbol" panose="05050102010706020507" pitchFamily="18" charset="2"/>
              </a:rPr>
              <a:t> + </a:t>
            </a:r>
            <a:r>
              <a:rPr lang="en-US" altLang="en-US" i="1">
                <a:sym typeface="Symbol" panose="05050102010706020507" pitchFamily="18" charset="2"/>
              </a:rPr>
              <a:t>b</a:t>
            </a:r>
            <a:r>
              <a:rPr lang="en-US" altLang="en-US">
                <a:sym typeface="Symbol" panose="05050102010706020507" pitchFamily="18" charset="2"/>
              </a:rPr>
              <a:t>   for some constants </a:t>
            </a:r>
            <a:r>
              <a:rPr lang="en-US" altLang="en-US" i="1">
                <a:sym typeface="Symbol" panose="05050102010706020507" pitchFamily="18" charset="2"/>
              </a:rPr>
              <a:t>a </a:t>
            </a:r>
            <a:r>
              <a:rPr lang="en-US" altLang="en-US">
                <a:sym typeface="Symbol" panose="05050102010706020507" pitchFamily="18" charset="2"/>
              </a:rPr>
              <a:t>and </a:t>
            </a:r>
            <a:r>
              <a:rPr lang="en-US" altLang="en-US" i="1">
                <a:sym typeface="Symbol" panose="05050102010706020507" pitchFamily="18" charset="2"/>
              </a:rPr>
              <a:t>b</a:t>
            </a:r>
            <a:endParaRPr lang="en-US" altLang="en-US"/>
          </a:p>
          <a:p>
            <a:pPr lvl="1"/>
            <a:r>
              <a:rPr lang="en-US" altLang="en-US"/>
              <a:t>Substitute it in for some value &lt; n</a:t>
            </a:r>
          </a:p>
          <a:p>
            <a:pPr lvl="2"/>
            <a:r>
              <a:rPr lang="en-US" altLang="en-US"/>
              <a:t>The value </a:t>
            </a:r>
            <a:r>
              <a:rPr lang="en-US" altLang="en-US" i="1"/>
              <a:t>k </a:t>
            </a:r>
            <a:r>
              <a:rPr lang="en-US" altLang="en-US"/>
              <a:t>in the recurrence</a:t>
            </a:r>
          </a:p>
          <a:p>
            <a:pPr lvl="1"/>
            <a:r>
              <a:rPr lang="en-US" altLang="en-US"/>
              <a:t>Prove that it follows for 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a:extLst>
              <a:ext uri="{FF2B5EF4-FFF2-40B4-BE49-F238E27FC236}">
                <a16:creationId xmlns:a16="http://schemas.microsoft.com/office/drawing/2014/main" id="{D92E4AAD-5EAC-42A2-999F-CEA832F8D23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EA148D23-4180-4BA4-953D-E68E4F097C9D}" type="slidenum">
              <a:rPr lang="en-US" altLang="en-US" sz="900" i="0">
                <a:solidFill>
                  <a:srgbClr val="000000"/>
                </a:solidFill>
              </a:rPr>
              <a:pPr eaLnBrk="0" fontAlgn="base" hangingPunct="0">
                <a:spcBef>
                  <a:spcPct val="0"/>
                </a:spcBef>
                <a:spcAft>
                  <a:spcPct val="0"/>
                </a:spcAft>
              </a:pPr>
              <a:t>54</a:t>
            </a:fld>
            <a:r>
              <a:rPr lang="en-US" altLang="en-US" sz="900" i="0">
                <a:solidFill>
                  <a:srgbClr val="000000"/>
                </a:solidFill>
              </a:rPr>
              <a:t> 				            </a:t>
            </a:r>
            <a:fld id="{F3A0D21E-73EE-4145-88DE-744B4B549FAD}" type="datetime1">
              <a:rPr lang="en-US" altLang="en-US" sz="900" i="0">
                <a:solidFill>
                  <a:srgbClr val="000000"/>
                </a:solidFill>
              </a:rPr>
              <a:pPr eaLnBrk="0" fontAlgn="base" hangingPunct="0">
                <a:spcBef>
                  <a:spcPct val="0"/>
                </a:spcBef>
                <a:spcAft>
                  <a:spcPct val="0"/>
                </a:spcAft>
              </a:pPr>
              <a:t>11/21/2021</a:t>
            </a:fld>
            <a:endParaRPr lang="en-US" altLang="en-US" sz="900" i="0">
              <a:solidFill>
                <a:srgbClr val="000000"/>
              </a:solidFill>
            </a:endParaRPr>
          </a:p>
        </p:txBody>
      </p:sp>
      <p:sp>
        <p:nvSpPr>
          <p:cNvPr id="41987" name="Rectangle 2">
            <a:extLst>
              <a:ext uri="{FF2B5EF4-FFF2-40B4-BE49-F238E27FC236}">
                <a16:creationId xmlns:a16="http://schemas.microsoft.com/office/drawing/2014/main" id="{D993894B-EFA2-4D4C-BEF6-4BB3EEA5A2DD}"/>
              </a:ext>
            </a:extLst>
          </p:cNvPr>
          <p:cNvSpPr>
            <a:spLocks noGrp="1" noChangeArrowheads="1"/>
          </p:cNvSpPr>
          <p:nvPr>
            <p:ph type="title"/>
          </p:nvPr>
        </p:nvSpPr>
        <p:spPr/>
        <p:txBody>
          <a:bodyPr/>
          <a:lstStyle/>
          <a:p>
            <a:r>
              <a:rPr lang="en-US" altLang="en-US"/>
              <a:t>Analyzing Quicksort: Average Case</a:t>
            </a:r>
          </a:p>
        </p:txBody>
      </p:sp>
      <p:sp>
        <p:nvSpPr>
          <p:cNvPr id="41988" name="Rectangle 3">
            <a:extLst>
              <a:ext uri="{FF2B5EF4-FFF2-40B4-BE49-F238E27FC236}">
                <a16:creationId xmlns:a16="http://schemas.microsoft.com/office/drawing/2014/main" id="{2F95D7B7-F95F-4FAC-B08D-583772AD0823}"/>
              </a:ext>
            </a:extLst>
          </p:cNvPr>
          <p:cNvSpPr>
            <a:spLocks noGrp="1" noChangeArrowheads="1"/>
          </p:cNvSpPr>
          <p:nvPr>
            <p:ph type="body" idx="1"/>
          </p:nvPr>
        </p:nvSpPr>
        <p:spPr/>
        <p:txBody>
          <a:bodyPr/>
          <a:lstStyle/>
          <a:p>
            <a:r>
              <a:rPr lang="en-US" altLang="en-US"/>
              <a:t>We can solve this recurrence using the dreaded substitution method</a:t>
            </a:r>
          </a:p>
          <a:p>
            <a:pPr lvl="1"/>
            <a:r>
              <a:rPr lang="en-US" altLang="en-US"/>
              <a:t>Guess the answer</a:t>
            </a:r>
          </a:p>
          <a:p>
            <a:pPr lvl="2"/>
            <a:r>
              <a:rPr lang="en-US" altLang="en-US"/>
              <a:t>T(</a:t>
            </a:r>
            <a:r>
              <a:rPr lang="en-US" altLang="en-US" i="1"/>
              <a:t>n</a:t>
            </a:r>
            <a:r>
              <a:rPr lang="en-US" altLang="en-US"/>
              <a:t>) = O(</a:t>
            </a:r>
            <a:r>
              <a:rPr lang="en-US" altLang="en-US" i="1"/>
              <a:t>n</a:t>
            </a:r>
            <a:r>
              <a:rPr lang="en-US" altLang="en-US"/>
              <a:t> lg </a:t>
            </a:r>
            <a:r>
              <a:rPr lang="en-US" altLang="en-US" i="1"/>
              <a:t>n</a:t>
            </a:r>
            <a:r>
              <a:rPr lang="en-US" altLang="en-US"/>
              <a:t>)</a:t>
            </a:r>
          </a:p>
          <a:p>
            <a:pPr lvl="1"/>
            <a:r>
              <a:rPr lang="en-US" altLang="en-US"/>
              <a:t>Assume that the inductive hypothesis holds</a:t>
            </a:r>
          </a:p>
          <a:p>
            <a:pPr lvl="2"/>
            <a:r>
              <a:rPr lang="en-US" altLang="en-US"/>
              <a:t>T(</a:t>
            </a:r>
            <a:r>
              <a:rPr lang="en-US" altLang="en-US" i="1"/>
              <a:t>n</a:t>
            </a:r>
            <a:r>
              <a:rPr lang="en-US" altLang="en-US"/>
              <a:t>) </a:t>
            </a:r>
            <a:r>
              <a:rPr lang="en-US" altLang="en-US">
                <a:sym typeface="Symbol" panose="05050102010706020507" pitchFamily="18" charset="2"/>
              </a:rPr>
              <a:t> </a:t>
            </a:r>
            <a:r>
              <a:rPr lang="en-US" altLang="en-US" i="1">
                <a:sym typeface="Symbol" panose="05050102010706020507" pitchFamily="18" charset="2"/>
              </a:rPr>
              <a:t>an</a:t>
            </a:r>
            <a:r>
              <a:rPr lang="en-US" altLang="en-US">
                <a:sym typeface="Symbol" panose="05050102010706020507" pitchFamily="18" charset="2"/>
              </a:rPr>
              <a:t> lg </a:t>
            </a:r>
            <a:r>
              <a:rPr lang="en-US" altLang="en-US" i="1">
                <a:sym typeface="Symbol" panose="05050102010706020507" pitchFamily="18" charset="2"/>
              </a:rPr>
              <a:t>n</a:t>
            </a:r>
            <a:r>
              <a:rPr lang="en-US" altLang="en-US">
                <a:sym typeface="Symbol" panose="05050102010706020507" pitchFamily="18" charset="2"/>
              </a:rPr>
              <a:t> + </a:t>
            </a:r>
            <a:r>
              <a:rPr lang="en-US" altLang="en-US" i="1">
                <a:sym typeface="Symbol" panose="05050102010706020507" pitchFamily="18" charset="2"/>
              </a:rPr>
              <a:t>b</a:t>
            </a:r>
            <a:r>
              <a:rPr lang="en-US" altLang="en-US">
                <a:sym typeface="Symbol" panose="05050102010706020507" pitchFamily="18" charset="2"/>
              </a:rPr>
              <a:t>   for some constants </a:t>
            </a:r>
            <a:r>
              <a:rPr lang="en-US" altLang="en-US" i="1">
                <a:sym typeface="Symbol" panose="05050102010706020507" pitchFamily="18" charset="2"/>
              </a:rPr>
              <a:t>a </a:t>
            </a:r>
            <a:r>
              <a:rPr lang="en-US" altLang="en-US">
                <a:sym typeface="Symbol" panose="05050102010706020507" pitchFamily="18" charset="2"/>
              </a:rPr>
              <a:t>and </a:t>
            </a:r>
            <a:r>
              <a:rPr lang="en-US" altLang="en-US" i="1">
                <a:sym typeface="Symbol" panose="05050102010706020507" pitchFamily="18" charset="2"/>
              </a:rPr>
              <a:t>b</a:t>
            </a:r>
            <a:endParaRPr lang="en-US" altLang="en-US"/>
          </a:p>
          <a:p>
            <a:pPr lvl="1"/>
            <a:r>
              <a:rPr lang="en-US" altLang="en-US"/>
              <a:t>Substitute it in for some value &lt; n</a:t>
            </a:r>
          </a:p>
          <a:p>
            <a:pPr lvl="2"/>
            <a:r>
              <a:rPr lang="en-US" altLang="en-US"/>
              <a:t>The value </a:t>
            </a:r>
            <a:r>
              <a:rPr lang="en-US" altLang="en-US" i="1"/>
              <a:t>k </a:t>
            </a:r>
            <a:r>
              <a:rPr lang="en-US" altLang="en-US"/>
              <a:t>in the recurrence</a:t>
            </a:r>
          </a:p>
          <a:p>
            <a:pPr lvl="1"/>
            <a:r>
              <a:rPr lang="en-US" altLang="en-US"/>
              <a:t>Prove that it follows for n</a:t>
            </a:r>
          </a:p>
          <a:p>
            <a:pPr lvl="2"/>
            <a:r>
              <a:rPr lang="en-US" altLang="en-US"/>
              <a:t>Grind through it…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3">
            <a:extLst>
              <a:ext uri="{FF2B5EF4-FFF2-40B4-BE49-F238E27FC236}">
                <a16:creationId xmlns:a16="http://schemas.microsoft.com/office/drawing/2014/main" id="{85099E18-9C30-4DFF-9E3E-BD3CF5F4BA4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1625CB44-205A-4653-914B-E53BCA11AACA}" type="slidenum">
              <a:rPr lang="en-US" altLang="en-US" sz="900" i="0">
                <a:solidFill>
                  <a:srgbClr val="000000"/>
                </a:solidFill>
              </a:rPr>
              <a:pPr eaLnBrk="0" fontAlgn="base" hangingPunct="0">
                <a:spcBef>
                  <a:spcPct val="0"/>
                </a:spcBef>
                <a:spcAft>
                  <a:spcPct val="0"/>
                </a:spcAft>
              </a:pPr>
              <a:t>55</a:t>
            </a:fld>
            <a:r>
              <a:rPr lang="en-US" altLang="en-US" sz="900" i="0">
                <a:solidFill>
                  <a:srgbClr val="000000"/>
                </a:solidFill>
              </a:rPr>
              <a:t> 				            </a:t>
            </a:r>
            <a:fld id="{C111BB83-7413-49B2-94A1-5938F4D41551}" type="datetime1">
              <a:rPr lang="en-US" altLang="en-US" sz="900" i="0">
                <a:solidFill>
                  <a:srgbClr val="000000"/>
                </a:solidFill>
              </a:rPr>
              <a:pPr eaLnBrk="0" fontAlgn="base" hangingPunct="0">
                <a:spcBef>
                  <a:spcPct val="0"/>
                </a:spcBef>
                <a:spcAft>
                  <a:spcPct val="0"/>
                </a:spcAft>
              </a:pPr>
              <a:t>11/21/2021</a:t>
            </a:fld>
            <a:endParaRPr lang="en-US" altLang="en-US" sz="900" i="0">
              <a:solidFill>
                <a:srgbClr val="000000"/>
              </a:solidFill>
            </a:endParaRPr>
          </a:p>
        </p:txBody>
      </p:sp>
      <p:sp>
        <p:nvSpPr>
          <p:cNvPr id="872450" name="Text Box 2">
            <a:extLst>
              <a:ext uri="{FF2B5EF4-FFF2-40B4-BE49-F238E27FC236}">
                <a16:creationId xmlns:a16="http://schemas.microsoft.com/office/drawing/2014/main" id="{C74F8D31-732F-4E40-B56E-D7271B781955}"/>
              </a:ext>
            </a:extLst>
          </p:cNvPr>
          <p:cNvSpPr txBox="1">
            <a:spLocks noChangeArrowheads="1"/>
          </p:cNvSpPr>
          <p:nvPr/>
        </p:nvSpPr>
        <p:spPr bwMode="auto">
          <a:xfrm>
            <a:off x="7391401" y="5743576"/>
            <a:ext cx="3216275" cy="7016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Note: leaving the same recurrence as the book</a:t>
            </a:r>
          </a:p>
        </p:txBody>
      </p:sp>
      <p:sp>
        <p:nvSpPr>
          <p:cNvPr id="872451" name="Text Box 3">
            <a:extLst>
              <a:ext uri="{FF2B5EF4-FFF2-40B4-BE49-F238E27FC236}">
                <a16:creationId xmlns:a16="http://schemas.microsoft.com/office/drawing/2014/main" id="{4C1B7FD5-8EE8-456C-B6E6-561D27601A16}"/>
              </a:ext>
            </a:extLst>
          </p:cNvPr>
          <p:cNvSpPr txBox="1">
            <a:spLocks noChangeArrowheads="1"/>
          </p:cNvSpPr>
          <p:nvPr/>
        </p:nvSpPr>
        <p:spPr bwMode="auto">
          <a:xfrm>
            <a:off x="7696200" y="2438401"/>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3078" name="Rectangle 4">
            <a:extLst>
              <a:ext uri="{FF2B5EF4-FFF2-40B4-BE49-F238E27FC236}">
                <a16:creationId xmlns:a16="http://schemas.microsoft.com/office/drawing/2014/main" id="{2AE1BA77-F475-4B4F-A4FC-C31F969A75E2}"/>
              </a:ext>
            </a:extLst>
          </p:cNvPr>
          <p:cNvSpPr>
            <a:spLocks noGrp="1" noChangeArrowheads="1"/>
          </p:cNvSpPr>
          <p:nvPr>
            <p:ph type="title"/>
          </p:nvPr>
        </p:nvSpPr>
        <p:spPr/>
        <p:txBody>
          <a:bodyPr/>
          <a:lstStyle/>
          <a:p>
            <a:r>
              <a:rPr lang="en-US" altLang="en-US"/>
              <a:t>Analyzing Quicksort: Average Case</a:t>
            </a:r>
          </a:p>
        </p:txBody>
      </p:sp>
      <p:graphicFrame>
        <p:nvGraphicFramePr>
          <p:cNvPr id="3074" name="Object 5">
            <a:extLst>
              <a:ext uri="{FF2B5EF4-FFF2-40B4-BE49-F238E27FC236}">
                <a16:creationId xmlns:a16="http://schemas.microsoft.com/office/drawing/2014/main" id="{33EFBD00-37A6-423E-9043-833940D36833}"/>
              </a:ext>
            </a:extLst>
          </p:cNvPr>
          <p:cNvGraphicFramePr>
            <a:graphicFrameLocks noChangeAspect="1"/>
          </p:cNvGraphicFramePr>
          <p:nvPr/>
        </p:nvGraphicFramePr>
        <p:xfrm>
          <a:off x="1782764" y="1066801"/>
          <a:ext cx="5608637" cy="5603875"/>
        </p:xfrm>
        <a:graphic>
          <a:graphicData uri="http://schemas.openxmlformats.org/presentationml/2006/ole">
            <mc:AlternateContent xmlns:mc="http://schemas.openxmlformats.org/markup-compatibility/2006">
              <mc:Choice xmlns:v="urn:schemas-microsoft-com:vml" Requires="v">
                <p:oleObj spid="_x0000_s23558" name="Equation" r:id="rId3" imgW="2234880" imgH="2234880" progId="Equation.3">
                  <p:embed/>
                </p:oleObj>
              </mc:Choice>
              <mc:Fallback>
                <p:oleObj name="Equation" r:id="rId3" imgW="2234880" imgH="2234880" progId="Equation.3">
                  <p:embed/>
                  <p:pic>
                    <p:nvPicPr>
                      <p:cNvPr id="3074" name="Object 5">
                        <a:extLst>
                          <a:ext uri="{FF2B5EF4-FFF2-40B4-BE49-F238E27FC236}">
                            <a16:creationId xmlns:a16="http://schemas.microsoft.com/office/drawing/2014/main" id="{33EFBD00-37A6-423E-9043-833940D368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2764" y="1066801"/>
                        <a:ext cx="5608637" cy="56038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9" name="Text Box 6">
            <a:extLst>
              <a:ext uri="{FF2B5EF4-FFF2-40B4-BE49-F238E27FC236}">
                <a16:creationId xmlns:a16="http://schemas.microsoft.com/office/drawing/2014/main" id="{C04FFF25-F714-4D57-86EA-9CBF9122B8FF}"/>
              </a:ext>
            </a:extLst>
          </p:cNvPr>
          <p:cNvSpPr txBox="1">
            <a:spLocks noChangeArrowheads="1"/>
          </p:cNvSpPr>
          <p:nvPr/>
        </p:nvSpPr>
        <p:spPr bwMode="auto">
          <a:xfrm>
            <a:off x="7375526" y="1295401"/>
            <a:ext cx="3216275"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The recurrence to be solved</a:t>
            </a:r>
          </a:p>
        </p:txBody>
      </p:sp>
      <p:sp>
        <p:nvSpPr>
          <p:cNvPr id="872455" name="Text Box 7">
            <a:extLst>
              <a:ext uri="{FF2B5EF4-FFF2-40B4-BE49-F238E27FC236}">
                <a16:creationId xmlns:a16="http://schemas.microsoft.com/office/drawing/2014/main" id="{7F7E1BC4-702F-4C00-B073-580183945DD4}"/>
              </a:ext>
            </a:extLst>
          </p:cNvPr>
          <p:cNvSpPr txBox="1">
            <a:spLocks noChangeArrowheads="1"/>
          </p:cNvSpPr>
          <p:nvPr/>
        </p:nvSpPr>
        <p:spPr bwMode="auto">
          <a:xfrm>
            <a:off x="7696200" y="3614739"/>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2456" name="Text Box 8">
            <a:extLst>
              <a:ext uri="{FF2B5EF4-FFF2-40B4-BE49-F238E27FC236}">
                <a16:creationId xmlns:a16="http://schemas.microsoft.com/office/drawing/2014/main" id="{AB57C1E6-2800-4280-8883-AA1E07577ED1}"/>
              </a:ext>
            </a:extLst>
          </p:cNvPr>
          <p:cNvSpPr txBox="1">
            <a:spLocks noChangeArrowheads="1"/>
          </p:cNvSpPr>
          <p:nvPr/>
        </p:nvSpPr>
        <p:spPr bwMode="auto">
          <a:xfrm>
            <a:off x="7696200" y="4791076"/>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2457" name="Text Box 9">
            <a:extLst>
              <a:ext uri="{FF2B5EF4-FFF2-40B4-BE49-F238E27FC236}">
                <a16:creationId xmlns:a16="http://schemas.microsoft.com/office/drawing/2014/main" id="{142BF1EB-7DC2-40D1-BEF5-D7B752DE424C}"/>
              </a:ext>
            </a:extLst>
          </p:cNvPr>
          <p:cNvSpPr txBox="1">
            <a:spLocks noChangeArrowheads="1"/>
          </p:cNvSpPr>
          <p:nvPr/>
        </p:nvSpPr>
        <p:spPr bwMode="auto">
          <a:xfrm>
            <a:off x="7375526" y="2438401"/>
            <a:ext cx="3216275"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Plug in inductive hypothesis</a:t>
            </a:r>
          </a:p>
        </p:txBody>
      </p:sp>
      <p:sp>
        <p:nvSpPr>
          <p:cNvPr id="872458" name="Text Box 10">
            <a:extLst>
              <a:ext uri="{FF2B5EF4-FFF2-40B4-BE49-F238E27FC236}">
                <a16:creationId xmlns:a16="http://schemas.microsoft.com/office/drawing/2014/main" id="{B9AE79C3-6C6F-4F1B-9756-278C0EA20216}"/>
              </a:ext>
            </a:extLst>
          </p:cNvPr>
          <p:cNvSpPr txBox="1">
            <a:spLocks noChangeArrowheads="1"/>
          </p:cNvSpPr>
          <p:nvPr/>
        </p:nvSpPr>
        <p:spPr bwMode="auto">
          <a:xfrm>
            <a:off x="7375526" y="3613151"/>
            <a:ext cx="3216275"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Expand out the k=0 case</a:t>
            </a:r>
          </a:p>
        </p:txBody>
      </p:sp>
      <p:sp>
        <p:nvSpPr>
          <p:cNvPr id="872459" name="Text Box 11">
            <a:extLst>
              <a:ext uri="{FF2B5EF4-FFF2-40B4-BE49-F238E27FC236}">
                <a16:creationId xmlns:a16="http://schemas.microsoft.com/office/drawing/2014/main" id="{BC7CF7D2-ED0E-4262-8A2A-73F76699870B}"/>
              </a:ext>
            </a:extLst>
          </p:cNvPr>
          <p:cNvSpPr txBox="1">
            <a:spLocks noChangeArrowheads="1"/>
          </p:cNvSpPr>
          <p:nvPr/>
        </p:nvSpPr>
        <p:spPr bwMode="auto">
          <a:xfrm>
            <a:off x="7391401" y="4632326"/>
            <a:ext cx="3216275" cy="7016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2b/n is just a constant, </a:t>
            </a:r>
            <a:br>
              <a:rPr lang="en-US" altLang="en-US" b="1">
                <a:solidFill>
                  <a:srgbClr val="CC0000"/>
                </a:solidFill>
                <a:latin typeface="Times New Roman" panose="02020603050405020304" pitchFamily="18" charset="0"/>
              </a:rPr>
            </a:br>
            <a:r>
              <a:rPr lang="en-US" altLang="en-US" b="1">
                <a:solidFill>
                  <a:srgbClr val="CC0000"/>
                </a:solidFill>
                <a:latin typeface="Times New Roman" panose="02020603050405020304" pitchFamily="18" charset="0"/>
              </a:rPr>
              <a:t>so fold it into </a:t>
            </a:r>
            <a:r>
              <a:rPr lang="en-US" altLang="en-US" b="1">
                <a:solidFill>
                  <a:srgbClr val="CC0000"/>
                </a:solidFill>
                <a:latin typeface="Times New Roman" panose="02020603050405020304" pitchFamily="18" charset="0"/>
                <a:sym typeface="Symbol" panose="05050102010706020507" pitchFamily="18" charset="2"/>
              </a:rPr>
              <a:t>(n)</a:t>
            </a:r>
            <a:endParaRPr lang="en-US" altLang="en-US" b="1">
              <a:solidFill>
                <a:srgbClr val="CC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24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7245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7245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7245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7245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7245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724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0" grpId="0" animBg="1" autoUpdateAnimBg="0"/>
      <p:bldP spid="872451" grpId="0" autoUpdateAnimBg="0"/>
      <p:bldP spid="872455" grpId="0" autoUpdateAnimBg="0"/>
      <p:bldP spid="872456" grpId="0" autoUpdateAnimBg="0"/>
      <p:bldP spid="872457" grpId="0" animBg="1" autoUpdateAnimBg="0"/>
      <p:bldP spid="872458" grpId="0" animBg="1" autoUpdateAnimBg="0"/>
      <p:bldP spid="872459"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3">
            <a:extLst>
              <a:ext uri="{FF2B5EF4-FFF2-40B4-BE49-F238E27FC236}">
                <a16:creationId xmlns:a16="http://schemas.microsoft.com/office/drawing/2014/main" id="{3ACC2FC1-A335-4B4D-A9E4-82D9C7356A5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1A3F1D59-4ED7-4430-8E38-DA857AE0CC88}" type="slidenum">
              <a:rPr lang="en-US" altLang="en-US" sz="900" i="0">
                <a:solidFill>
                  <a:srgbClr val="000000"/>
                </a:solidFill>
              </a:rPr>
              <a:pPr eaLnBrk="0" fontAlgn="base" hangingPunct="0">
                <a:spcBef>
                  <a:spcPct val="0"/>
                </a:spcBef>
                <a:spcAft>
                  <a:spcPct val="0"/>
                </a:spcAft>
              </a:pPr>
              <a:t>56</a:t>
            </a:fld>
            <a:r>
              <a:rPr lang="en-US" altLang="en-US" sz="900" i="0">
                <a:solidFill>
                  <a:srgbClr val="000000"/>
                </a:solidFill>
              </a:rPr>
              <a:t> 				            </a:t>
            </a:r>
            <a:fld id="{C06EC9E3-74F5-4672-8908-1ECDDD0949C4}" type="datetime1">
              <a:rPr lang="en-US" altLang="en-US" sz="900" i="0">
                <a:solidFill>
                  <a:srgbClr val="000000"/>
                </a:solidFill>
              </a:rPr>
              <a:pPr eaLnBrk="0" fontAlgn="base" hangingPunct="0">
                <a:spcBef>
                  <a:spcPct val="0"/>
                </a:spcBef>
                <a:spcAft>
                  <a:spcPct val="0"/>
                </a:spcAft>
              </a:pPr>
              <a:t>11/21/2021</a:t>
            </a:fld>
            <a:endParaRPr lang="en-US" altLang="en-US" sz="900" i="0">
              <a:solidFill>
                <a:srgbClr val="000000"/>
              </a:solidFill>
            </a:endParaRPr>
          </a:p>
        </p:txBody>
      </p:sp>
      <p:sp>
        <p:nvSpPr>
          <p:cNvPr id="873474" name="Text Box 2">
            <a:extLst>
              <a:ext uri="{FF2B5EF4-FFF2-40B4-BE49-F238E27FC236}">
                <a16:creationId xmlns:a16="http://schemas.microsoft.com/office/drawing/2014/main" id="{C1ACDC02-E07E-4F23-878A-147EA21DB923}"/>
              </a:ext>
            </a:extLst>
          </p:cNvPr>
          <p:cNvSpPr txBox="1">
            <a:spLocks noChangeArrowheads="1"/>
          </p:cNvSpPr>
          <p:nvPr/>
        </p:nvSpPr>
        <p:spPr bwMode="auto">
          <a:xfrm>
            <a:off x="7696200" y="4257676"/>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3475" name="Text Box 3">
            <a:extLst>
              <a:ext uri="{FF2B5EF4-FFF2-40B4-BE49-F238E27FC236}">
                <a16:creationId xmlns:a16="http://schemas.microsoft.com/office/drawing/2014/main" id="{43B46915-8945-46C2-827B-ECB12CB648F8}"/>
              </a:ext>
            </a:extLst>
          </p:cNvPr>
          <p:cNvSpPr txBox="1">
            <a:spLocks noChangeArrowheads="1"/>
          </p:cNvSpPr>
          <p:nvPr/>
        </p:nvSpPr>
        <p:spPr bwMode="auto">
          <a:xfrm>
            <a:off x="7696200" y="5383214"/>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3476" name="Text Box 4">
            <a:extLst>
              <a:ext uri="{FF2B5EF4-FFF2-40B4-BE49-F238E27FC236}">
                <a16:creationId xmlns:a16="http://schemas.microsoft.com/office/drawing/2014/main" id="{3D98631D-814C-4304-981A-58E67ED2A579}"/>
              </a:ext>
            </a:extLst>
          </p:cNvPr>
          <p:cNvSpPr txBox="1">
            <a:spLocks noChangeArrowheads="1"/>
          </p:cNvSpPr>
          <p:nvPr/>
        </p:nvSpPr>
        <p:spPr bwMode="auto">
          <a:xfrm>
            <a:off x="7391401" y="4098926"/>
            <a:ext cx="3216275" cy="7016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Evaluate the summation: </a:t>
            </a:r>
            <a:br>
              <a:rPr lang="en-US" altLang="en-US" b="1">
                <a:solidFill>
                  <a:srgbClr val="CC0000"/>
                </a:solidFill>
                <a:latin typeface="Times New Roman" panose="02020603050405020304" pitchFamily="18" charset="0"/>
              </a:rPr>
            </a:br>
            <a:r>
              <a:rPr lang="en-US" altLang="en-US" b="1">
                <a:solidFill>
                  <a:srgbClr val="CC0000"/>
                </a:solidFill>
                <a:latin typeface="Times New Roman" panose="02020603050405020304" pitchFamily="18" charset="0"/>
              </a:rPr>
              <a:t>b+b+…+b = b (n-1)</a:t>
            </a:r>
          </a:p>
        </p:txBody>
      </p:sp>
      <p:sp>
        <p:nvSpPr>
          <p:cNvPr id="873477" name="Text Box 5">
            <a:extLst>
              <a:ext uri="{FF2B5EF4-FFF2-40B4-BE49-F238E27FC236}">
                <a16:creationId xmlns:a16="http://schemas.microsoft.com/office/drawing/2014/main" id="{1F5DF808-8DDE-4AD8-BAAB-057A380C6800}"/>
              </a:ext>
            </a:extLst>
          </p:cNvPr>
          <p:cNvSpPr txBox="1">
            <a:spLocks noChangeArrowheads="1"/>
          </p:cNvSpPr>
          <p:nvPr/>
        </p:nvSpPr>
        <p:spPr bwMode="auto">
          <a:xfrm>
            <a:off x="7375526" y="1905001"/>
            <a:ext cx="3216275"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The recurrence to be solved</a:t>
            </a:r>
          </a:p>
        </p:txBody>
      </p:sp>
      <p:sp>
        <p:nvSpPr>
          <p:cNvPr id="873478" name="Text Box 6">
            <a:extLst>
              <a:ext uri="{FF2B5EF4-FFF2-40B4-BE49-F238E27FC236}">
                <a16:creationId xmlns:a16="http://schemas.microsoft.com/office/drawing/2014/main" id="{5F0C60A7-A930-465E-8969-E9D11CE9EF40}"/>
              </a:ext>
            </a:extLst>
          </p:cNvPr>
          <p:cNvSpPr txBox="1">
            <a:spLocks noChangeArrowheads="1"/>
          </p:cNvSpPr>
          <p:nvPr/>
        </p:nvSpPr>
        <p:spPr bwMode="auto">
          <a:xfrm>
            <a:off x="7391401" y="5362576"/>
            <a:ext cx="3216275"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Since n-1&lt;n, 2b(n-1)/n &lt; 2b</a:t>
            </a:r>
          </a:p>
        </p:txBody>
      </p:sp>
      <p:sp>
        <p:nvSpPr>
          <p:cNvPr id="4105" name="Rectangle 7">
            <a:extLst>
              <a:ext uri="{FF2B5EF4-FFF2-40B4-BE49-F238E27FC236}">
                <a16:creationId xmlns:a16="http://schemas.microsoft.com/office/drawing/2014/main" id="{9C904A6E-9E11-4D90-9E64-6EEDA2ECDA9B}"/>
              </a:ext>
            </a:extLst>
          </p:cNvPr>
          <p:cNvSpPr>
            <a:spLocks noGrp="1" noChangeArrowheads="1"/>
          </p:cNvSpPr>
          <p:nvPr>
            <p:ph type="title"/>
          </p:nvPr>
        </p:nvSpPr>
        <p:spPr/>
        <p:txBody>
          <a:bodyPr/>
          <a:lstStyle/>
          <a:p>
            <a:r>
              <a:rPr lang="en-US" altLang="en-US"/>
              <a:t>Analyzing Quicksort: Average Case</a:t>
            </a:r>
          </a:p>
        </p:txBody>
      </p:sp>
      <p:graphicFrame>
        <p:nvGraphicFramePr>
          <p:cNvPr id="4098" name="Object 8">
            <a:extLst>
              <a:ext uri="{FF2B5EF4-FFF2-40B4-BE49-F238E27FC236}">
                <a16:creationId xmlns:a16="http://schemas.microsoft.com/office/drawing/2014/main" id="{5233C863-2B21-4366-A00C-81E29848EB86}"/>
              </a:ext>
            </a:extLst>
          </p:cNvPr>
          <p:cNvGraphicFramePr>
            <a:graphicFrameLocks noChangeAspect="1"/>
          </p:cNvGraphicFramePr>
          <p:nvPr/>
        </p:nvGraphicFramePr>
        <p:xfrm>
          <a:off x="1701801" y="1638300"/>
          <a:ext cx="5768975" cy="4457700"/>
        </p:xfrm>
        <a:graphic>
          <a:graphicData uri="http://schemas.openxmlformats.org/presentationml/2006/ole">
            <mc:AlternateContent xmlns:mc="http://schemas.openxmlformats.org/markup-compatibility/2006">
              <mc:Choice xmlns:v="urn:schemas-microsoft-com:vml" Requires="v">
                <p:oleObj spid="_x0000_s24582" name="Equation" r:id="rId3" imgW="2298600" imgH="1777680" progId="Equation.3">
                  <p:embed/>
                </p:oleObj>
              </mc:Choice>
              <mc:Fallback>
                <p:oleObj name="Equation" r:id="rId3" imgW="2298600" imgH="1777680" progId="Equation.3">
                  <p:embed/>
                  <p:pic>
                    <p:nvPicPr>
                      <p:cNvPr id="4098" name="Object 8">
                        <a:extLst>
                          <a:ext uri="{FF2B5EF4-FFF2-40B4-BE49-F238E27FC236}">
                            <a16:creationId xmlns:a16="http://schemas.microsoft.com/office/drawing/2014/main" id="{5233C863-2B21-4366-A00C-81E29848EB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801" y="1638300"/>
                        <a:ext cx="5768975" cy="44577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3481" name="Text Box 9">
            <a:extLst>
              <a:ext uri="{FF2B5EF4-FFF2-40B4-BE49-F238E27FC236}">
                <a16:creationId xmlns:a16="http://schemas.microsoft.com/office/drawing/2014/main" id="{EA5D8137-7E45-4C1F-9064-31048D73B664}"/>
              </a:ext>
            </a:extLst>
          </p:cNvPr>
          <p:cNvSpPr txBox="1">
            <a:spLocks noChangeArrowheads="1"/>
          </p:cNvSpPr>
          <p:nvPr/>
        </p:nvSpPr>
        <p:spPr bwMode="auto">
          <a:xfrm>
            <a:off x="7696200" y="3081339"/>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3482" name="Text Box 10">
            <a:extLst>
              <a:ext uri="{FF2B5EF4-FFF2-40B4-BE49-F238E27FC236}">
                <a16:creationId xmlns:a16="http://schemas.microsoft.com/office/drawing/2014/main" id="{31FF6DC6-44FA-4FB3-A098-2337DB436EC0}"/>
              </a:ext>
            </a:extLst>
          </p:cNvPr>
          <p:cNvSpPr txBox="1">
            <a:spLocks noChangeArrowheads="1"/>
          </p:cNvSpPr>
          <p:nvPr/>
        </p:nvSpPr>
        <p:spPr bwMode="auto">
          <a:xfrm>
            <a:off x="7375526" y="3079751"/>
            <a:ext cx="3216275"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Distribute the summation</a:t>
            </a:r>
          </a:p>
        </p:txBody>
      </p:sp>
      <p:grpSp>
        <p:nvGrpSpPr>
          <p:cNvPr id="2" name="Group 11">
            <a:extLst>
              <a:ext uri="{FF2B5EF4-FFF2-40B4-BE49-F238E27FC236}">
                <a16:creationId xmlns:a16="http://schemas.microsoft.com/office/drawing/2014/main" id="{3F40E312-99F7-414D-9D21-380841DEF85B}"/>
              </a:ext>
            </a:extLst>
          </p:cNvPr>
          <p:cNvGrpSpPr>
            <a:grpSpLocks/>
          </p:cNvGrpSpPr>
          <p:nvPr/>
        </p:nvGrpSpPr>
        <p:grpSpPr bwMode="auto">
          <a:xfrm>
            <a:off x="1631950" y="5029200"/>
            <a:ext cx="4845050" cy="1447800"/>
            <a:chOff x="68" y="3168"/>
            <a:chExt cx="3052" cy="912"/>
          </a:xfrm>
        </p:grpSpPr>
        <p:sp>
          <p:nvSpPr>
            <p:cNvPr id="4109" name="Rectangle 12">
              <a:extLst>
                <a:ext uri="{FF2B5EF4-FFF2-40B4-BE49-F238E27FC236}">
                  <a16:creationId xmlns:a16="http://schemas.microsoft.com/office/drawing/2014/main" id="{E9F39230-23EF-4111-A642-7FD575B44D0D}"/>
                </a:ext>
              </a:extLst>
            </p:cNvPr>
            <p:cNvSpPr>
              <a:spLocks noChangeArrowheads="1"/>
            </p:cNvSpPr>
            <p:nvPr/>
          </p:nvSpPr>
          <p:spPr bwMode="auto">
            <a:xfrm>
              <a:off x="1104" y="3168"/>
              <a:ext cx="864" cy="672"/>
            </a:xfrm>
            <a:prstGeom prst="rect">
              <a:avLst/>
            </a:prstGeom>
            <a:noFill/>
            <a:ln w="38100">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endParaRPr lang="en-US" altLang="en-US">
                <a:solidFill>
                  <a:srgbClr val="000000"/>
                </a:solidFill>
              </a:endParaRPr>
            </a:p>
          </p:txBody>
        </p:sp>
        <p:sp>
          <p:nvSpPr>
            <p:cNvPr id="4110" name="Text Box 13">
              <a:extLst>
                <a:ext uri="{FF2B5EF4-FFF2-40B4-BE49-F238E27FC236}">
                  <a16:creationId xmlns:a16="http://schemas.microsoft.com/office/drawing/2014/main" id="{7D8A09B6-57AD-40C1-9986-5E4059E24065}"/>
                </a:ext>
              </a:extLst>
            </p:cNvPr>
            <p:cNvSpPr txBox="1">
              <a:spLocks noChangeArrowheads="1"/>
            </p:cNvSpPr>
            <p:nvPr/>
          </p:nvSpPr>
          <p:spPr bwMode="auto">
            <a:xfrm>
              <a:off x="68" y="3830"/>
              <a:ext cx="30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a:solidFill>
                    <a:srgbClr val="339933"/>
                  </a:solidFill>
                  <a:latin typeface="Times New Roman" panose="02020603050405020304" pitchFamily="18" charset="0"/>
                </a:rPr>
                <a:t>This summation gets its own set of slides later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34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734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7348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7347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7347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7347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734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474" grpId="0" autoUpdateAnimBg="0"/>
      <p:bldP spid="873475" grpId="0" autoUpdateAnimBg="0"/>
      <p:bldP spid="873476" grpId="0" animBg="1" autoUpdateAnimBg="0"/>
      <p:bldP spid="873477" grpId="0" animBg="1" autoUpdateAnimBg="0"/>
      <p:bldP spid="873478" grpId="0" animBg="1" autoUpdateAnimBg="0"/>
      <p:bldP spid="873481" grpId="0" autoUpdateAnimBg="0"/>
      <p:bldP spid="873482"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Footer Placeholder 3">
            <a:extLst>
              <a:ext uri="{FF2B5EF4-FFF2-40B4-BE49-F238E27FC236}">
                <a16:creationId xmlns:a16="http://schemas.microsoft.com/office/drawing/2014/main" id="{BDE2E832-2C9E-45AF-A105-9E58CF9D6AA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9920DFC2-B648-4BDA-B505-41E7FD499262}" type="slidenum">
              <a:rPr lang="en-US" altLang="en-US" sz="900" i="0">
                <a:solidFill>
                  <a:srgbClr val="000000"/>
                </a:solidFill>
              </a:rPr>
              <a:pPr eaLnBrk="0" fontAlgn="base" hangingPunct="0">
                <a:spcBef>
                  <a:spcPct val="0"/>
                </a:spcBef>
                <a:spcAft>
                  <a:spcPct val="0"/>
                </a:spcAft>
              </a:pPr>
              <a:t>57</a:t>
            </a:fld>
            <a:r>
              <a:rPr lang="en-US" altLang="en-US" sz="900" i="0">
                <a:solidFill>
                  <a:srgbClr val="000000"/>
                </a:solidFill>
              </a:rPr>
              <a:t> 				            </a:t>
            </a:r>
            <a:fld id="{78816EA5-4195-42FC-8945-8E73D04D27A8}" type="datetime1">
              <a:rPr lang="en-US" altLang="en-US" sz="900" i="0">
                <a:solidFill>
                  <a:srgbClr val="000000"/>
                </a:solidFill>
              </a:rPr>
              <a:pPr eaLnBrk="0" fontAlgn="base" hangingPunct="0">
                <a:spcBef>
                  <a:spcPct val="0"/>
                </a:spcBef>
                <a:spcAft>
                  <a:spcPct val="0"/>
                </a:spcAft>
              </a:pPr>
              <a:t>11/21/2021</a:t>
            </a:fld>
            <a:endParaRPr lang="en-US" altLang="en-US" sz="900" i="0">
              <a:solidFill>
                <a:srgbClr val="000000"/>
              </a:solidFill>
            </a:endParaRPr>
          </a:p>
        </p:txBody>
      </p:sp>
      <p:sp>
        <p:nvSpPr>
          <p:cNvPr id="874498" name="Text Box 2">
            <a:extLst>
              <a:ext uri="{FF2B5EF4-FFF2-40B4-BE49-F238E27FC236}">
                <a16:creationId xmlns:a16="http://schemas.microsoft.com/office/drawing/2014/main" id="{2A4DB047-9AC6-452A-BE21-9D20C49FEF09}"/>
              </a:ext>
            </a:extLst>
          </p:cNvPr>
          <p:cNvSpPr txBox="1">
            <a:spLocks noChangeArrowheads="1"/>
          </p:cNvSpPr>
          <p:nvPr/>
        </p:nvSpPr>
        <p:spPr bwMode="auto">
          <a:xfrm>
            <a:off x="7696200" y="6172201"/>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How did we do this?</a:t>
            </a:r>
            <a:endParaRPr lang="en-US" altLang="en-US" b="1">
              <a:solidFill>
                <a:srgbClr val="CC0000"/>
              </a:solidFill>
              <a:latin typeface="Times New Roman" panose="02020603050405020304" pitchFamily="18" charset="0"/>
            </a:endParaRPr>
          </a:p>
        </p:txBody>
      </p:sp>
      <p:sp>
        <p:nvSpPr>
          <p:cNvPr id="874499" name="Text Box 3">
            <a:extLst>
              <a:ext uri="{FF2B5EF4-FFF2-40B4-BE49-F238E27FC236}">
                <a16:creationId xmlns:a16="http://schemas.microsoft.com/office/drawing/2014/main" id="{E1D82ABE-9BEC-46FA-A592-DECC16921DCC}"/>
              </a:ext>
            </a:extLst>
          </p:cNvPr>
          <p:cNvSpPr txBox="1">
            <a:spLocks noChangeArrowheads="1"/>
          </p:cNvSpPr>
          <p:nvPr/>
        </p:nvSpPr>
        <p:spPr bwMode="auto">
          <a:xfrm>
            <a:off x="7391401" y="6003926"/>
            <a:ext cx="3216275" cy="7016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Pick a large enough that</a:t>
            </a:r>
            <a:br>
              <a:rPr lang="en-US" altLang="en-US" b="1">
                <a:solidFill>
                  <a:srgbClr val="CC0000"/>
                </a:solidFill>
                <a:latin typeface="Times New Roman" panose="02020603050405020304" pitchFamily="18" charset="0"/>
              </a:rPr>
            </a:br>
            <a:r>
              <a:rPr lang="en-US" altLang="en-US" b="1">
                <a:solidFill>
                  <a:srgbClr val="CC0000"/>
                </a:solidFill>
                <a:latin typeface="Times New Roman" panose="02020603050405020304" pitchFamily="18" charset="0"/>
              </a:rPr>
              <a:t>an/4 dominates </a:t>
            </a:r>
            <a:r>
              <a:rPr lang="en-US" altLang="en-US" b="1">
                <a:solidFill>
                  <a:srgbClr val="CC0000"/>
                </a:solidFill>
                <a:latin typeface="Times New Roman" panose="02020603050405020304" pitchFamily="18" charset="0"/>
                <a:sym typeface="Symbol" panose="05050102010706020507" pitchFamily="18" charset="2"/>
              </a:rPr>
              <a:t>(n)+b</a:t>
            </a:r>
            <a:r>
              <a:rPr lang="en-US" altLang="en-US" b="1">
                <a:solidFill>
                  <a:srgbClr val="CC0000"/>
                </a:solidFill>
                <a:latin typeface="Times New Roman" panose="02020603050405020304" pitchFamily="18" charset="0"/>
              </a:rPr>
              <a:t> </a:t>
            </a:r>
          </a:p>
        </p:txBody>
      </p:sp>
      <p:sp>
        <p:nvSpPr>
          <p:cNvPr id="874500" name="Text Box 4">
            <a:extLst>
              <a:ext uri="{FF2B5EF4-FFF2-40B4-BE49-F238E27FC236}">
                <a16:creationId xmlns:a16="http://schemas.microsoft.com/office/drawing/2014/main" id="{B2895B39-75C4-4D3F-BCFC-8D0005850A72}"/>
              </a:ext>
            </a:extLst>
          </p:cNvPr>
          <p:cNvSpPr txBox="1">
            <a:spLocks noChangeArrowheads="1"/>
          </p:cNvSpPr>
          <p:nvPr/>
        </p:nvSpPr>
        <p:spPr bwMode="auto">
          <a:xfrm>
            <a:off x="7696200" y="5383214"/>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4501" name="Text Box 5">
            <a:extLst>
              <a:ext uri="{FF2B5EF4-FFF2-40B4-BE49-F238E27FC236}">
                <a16:creationId xmlns:a16="http://schemas.microsoft.com/office/drawing/2014/main" id="{9387FA8D-6458-4CCD-803F-76E17BD96FBB}"/>
              </a:ext>
            </a:extLst>
          </p:cNvPr>
          <p:cNvSpPr txBox="1">
            <a:spLocks noChangeArrowheads="1"/>
          </p:cNvSpPr>
          <p:nvPr/>
        </p:nvSpPr>
        <p:spPr bwMode="auto">
          <a:xfrm>
            <a:off x="7391401" y="5210176"/>
            <a:ext cx="3216275" cy="7016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Remember, our goal is to get T(n) </a:t>
            </a:r>
            <a:r>
              <a:rPr lang="en-US" altLang="en-US" b="1">
                <a:solidFill>
                  <a:srgbClr val="CC0000"/>
                </a:solidFill>
                <a:latin typeface="Times New Roman" panose="02020603050405020304" pitchFamily="18" charset="0"/>
                <a:sym typeface="Symbol" panose="05050102010706020507" pitchFamily="18" charset="2"/>
              </a:rPr>
              <a:t></a:t>
            </a:r>
            <a:r>
              <a:rPr lang="en-US" altLang="en-US" b="1">
                <a:solidFill>
                  <a:srgbClr val="CC0000"/>
                </a:solidFill>
                <a:latin typeface="Times New Roman" panose="02020603050405020304" pitchFamily="18" charset="0"/>
              </a:rPr>
              <a:t> an </a:t>
            </a:r>
            <a:r>
              <a:rPr lang="en-US" altLang="en-US" b="1" i="0">
                <a:solidFill>
                  <a:srgbClr val="CC0000"/>
                </a:solidFill>
                <a:latin typeface="Times New Roman" panose="02020603050405020304" pitchFamily="18" charset="0"/>
              </a:rPr>
              <a:t>lg </a:t>
            </a:r>
            <a:r>
              <a:rPr lang="en-US" altLang="en-US" b="1">
                <a:solidFill>
                  <a:srgbClr val="CC0000"/>
                </a:solidFill>
                <a:latin typeface="Times New Roman" panose="02020603050405020304" pitchFamily="18" charset="0"/>
              </a:rPr>
              <a:t>n + b</a:t>
            </a:r>
          </a:p>
        </p:txBody>
      </p:sp>
      <p:sp>
        <p:nvSpPr>
          <p:cNvPr id="874502" name="Text Box 6">
            <a:extLst>
              <a:ext uri="{FF2B5EF4-FFF2-40B4-BE49-F238E27FC236}">
                <a16:creationId xmlns:a16="http://schemas.microsoft.com/office/drawing/2014/main" id="{9C3328CF-C601-4F7E-AF7A-3E8EDF4DD851}"/>
              </a:ext>
            </a:extLst>
          </p:cNvPr>
          <p:cNvSpPr txBox="1">
            <a:spLocks noChangeArrowheads="1"/>
          </p:cNvSpPr>
          <p:nvPr/>
        </p:nvSpPr>
        <p:spPr bwMode="auto">
          <a:xfrm>
            <a:off x="7696200" y="3081339"/>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the hell?</a:t>
            </a:r>
            <a:endParaRPr lang="en-US" altLang="en-US" b="1">
              <a:solidFill>
                <a:srgbClr val="CC0000"/>
              </a:solidFill>
              <a:latin typeface="Times New Roman" panose="02020603050405020304" pitchFamily="18" charset="0"/>
            </a:endParaRPr>
          </a:p>
        </p:txBody>
      </p:sp>
      <p:sp>
        <p:nvSpPr>
          <p:cNvPr id="874503" name="Text Box 7">
            <a:extLst>
              <a:ext uri="{FF2B5EF4-FFF2-40B4-BE49-F238E27FC236}">
                <a16:creationId xmlns:a16="http://schemas.microsoft.com/office/drawing/2014/main" id="{57ED7715-BC5B-41E1-B827-A099E7A8C76B}"/>
              </a:ext>
            </a:extLst>
          </p:cNvPr>
          <p:cNvSpPr txBox="1">
            <a:spLocks noChangeArrowheads="1"/>
          </p:cNvSpPr>
          <p:nvPr/>
        </p:nvSpPr>
        <p:spPr bwMode="auto">
          <a:xfrm>
            <a:off x="7772400" y="3079751"/>
            <a:ext cx="2819400"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We’ll prove this later</a:t>
            </a:r>
          </a:p>
        </p:txBody>
      </p:sp>
      <p:sp>
        <p:nvSpPr>
          <p:cNvPr id="874504" name="Text Box 8">
            <a:extLst>
              <a:ext uri="{FF2B5EF4-FFF2-40B4-BE49-F238E27FC236}">
                <a16:creationId xmlns:a16="http://schemas.microsoft.com/office/drawing/2014/main" id="{DEB34C85-0219-4E22-9BBC-3C52FF4F23DC}"/>
              </a:ext>
            </a:extLst>
          </p:cNvPr>
          <p:cNvSpPr txBox="1">
            <a:spLocks noChangeArrowheads="1"/>
          </p:cNvSpPr>
          <p:nvPr/>
        </p:nvSpPr>
        <p:spPr bwMode="auto">
          <a:xfrm>
            <a:off x="7696200" y="4257676"/>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4505" name="Text Box 9">
            <a:extLst>
              <a:ext uri="{FF2B5EF4-FFF2-40B4-BE49-F238E27FC236}">
                <a16:creationId xmlns:a16="http://schemas.microsoft.com/office/drawing/2014/main" id="{2BD9C73C-8B16-49F1-8338-A2BD003DE192}"/>
              </a:ext>
            </a:extLst>
          </p:cNvPr>
          <p:cNvSpPr txBox="1">
            <a:spLocks noChangeArrowheads="1"/>
          </p:cNvSpPr>
          <p:nvPr/>
        </p:nvSpPr>
        <p:spPr bwMode="auto">
          <a:xfrm>
            <a:off x="7391401" y="4251326"/>
            <a:ext cx="3216275"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Distribute the (2a/n) term</a:t>
            </a:r>
          </a:p>
        </p:txBody>
      </p:sp>
      <p:sp>
        <p:nvSpPr>
          <p:cNvPr id="874506" name="Text Box 10">
            <a:extLst>
              <a:ext uri="{FF2B5EF4-FFF2-40B4-BE49-F238E27FC236}">
                <a16:creationId xmlns:a16="http://schemas.microsoft.com/office/drawing/2014/main" id="{2962B093-F597-441C-A98F-CA6FC23535DA}"/>
              </a:ext>
            </a:extLst>
          </p:cNvPr>
          <p:cNvSpPr txBox="1">
            <a:spLocks noChangeArrowheads="1"/>
          </p:cNvSpPr>
          <p:nvPr/>
        </p:nvSpPr>
        <p:spPr bwMode="auto">
          <a:xfrm>
            <a:off x="7375526" y="1905001"/>
            <a:ext cx="3216275"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The recurrence to be solved</a:t>
            </a:r>
          </a:p>
        </p:txBody>
      </p:sp>
      <p:sp>
        <p:nvSpPr>
          <p:cNvPr id="5133" name="Rectangle 11">
            <a:extLst>
              <a:ext uri="{FF2B5EF4-FFF2-40B4-BE49-F238E27FC236}">
                <a16:creationId xmlns:a16="http://schemas.microsoft.com/office/drawing/2014/main" id="{D4041414-8290-4016-8DB1-CBDF40760432}"/>
              </a:ext>
            </a:extLst>
          </p:cNvPr>
          <p:cNvSpPr>
            <a:spLocks noGrp="1" noChangeArrowheads="1"/>
          </p:cNvSpPr>
          <p:nvPr>
            <p:ph type="title"/>
          </p:nvPr>
        </p:nvSpPr>
        <p:spPr/>
        <p:txBody>
          <a:bodyPr/>
          <a:lstStyle/>
          <a:p>
            <a:r>
              <a:rPr lang="en-US" altLang="en-US"/>
              <a:t>Analyzing Quicksort: Average Case</a:t>
            </a:r>
          </a:p>
        </p:txBody>
      </p:sp>
      <p:graphicFrame>
        <p:nvGraphicFramePr>
          <p:cNvPr id="5122" name="Object 12">
            <a:extLst>
              <a:ext uri="{FF2B5EF4-FFF2-40B4-BE49-F238E27FC236}">
                <a16:creationId xmlns:a16="http://schemas.microsoft.com/office/drawing/2014/main" id="{2FB802BA-33B6-42A2-A88C-15D8AB6D709E}"/>
              </a:ext>
            </a:extLst>
          </p:cNvPr>
          <p:cNvGraphicFramePr>
            <a:graphicFrameLocks noChangeAspect="1"/>
          </p:cNvGraphicFramePr>
          <p:nvPr/>
        </p:nvGraphicFramePr>
        <p:xfrm>
          <a:off x="1701801" y="1638300"/>
          <a:ext cx="6054725" cy="4933950"/>
        </p:xfrm>
        <a:graphic>
          <a:graphicData uri="http://schemas.openxmlformats.org/presentationml/2006/ole">
            <mc:AlternateContent xmlns:mc="http://schemas.openxmlformats.org/markup-compatibility/2006">
              <mc:Choice xmlns:v="urn:schemas-microsoft-com:vml" Requires="v">
                <p:oleObj spid="_x0000_s25606" name="Equation" r:id="rId3" imgW="2412720" imgH="1968480" progId="Equation.3">
                  <p:embed/>
                </p:oleObj>
              </mc:Choice>
              <mc:Fallback>
                <p:oleObj name="Equation" r:id="rId3" imgW="2412720" imgH="1968480" progId="Equation.3">
                  <p:embed/>
                  <p:pic>
                    <p:nvPicPr>
                      <p:cNvPr id="5122" name="Object 12">
                        <a:extLst>
                          <a:ext uri="{FF2B5EF4-FFF2-40B4-BE49-F238E27FC236}">
                            <a16:creationId xmlns:a16="http://schemas.microsoft.com/office/drawing/2014/main" id="{2FB802BA-33B6-42A2-A88C-15D8AB6D70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801" y="1638300"/>
                        <a:ext cx="6054725" cy="49339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45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7450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7450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7450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7450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7450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7450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7449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74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4498" grpId="0" autoUpdateAnimBg="0"/>
      <p:bldP spid="874499" grpId="0" animBg="1" autoUpdateAnimBg="0"/>
      <p:bldP spid="874500" grpId="0" autoUpdateAnimBg="0"/>
      <p:bldP spid="874501" grpId="0" animBg="1" autoUpdateAnimBg="0"/>
      <p:bldP spid="874502" grpId="0" autoUpdateAnimBg="0"/>
      <p:bldP spid="874503" grpId="0" animBg="1" autoUpdateAnimBg="0"/>
      <p:bldP spid="874504" grpId="0" autoUpdateAnimBg="0"/>
      <p:bldP spid="874505" grpId="0" animBg="1" autoUpdateAnimBg="0"/>
      <p:bldP spid="874506"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a:extLst>
              <a:ext uri="{FF2B5EF4-FFF2-40B4-BE49-F238E27FC236}">
                <a16:creationId xmlns:a16="http://schemas.microsoft.com/office/drawing/2014/main" id="{CC4C7850-AD02-4C9B-9DDA-0B329F2D42D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71D9A6B1-A98C-4643-BFB3-7E39847303CF}" type="slidenum">
              <a:rPr lang="en-US" altLang="en-US" sz="900" i="0">
                <a:solidFill>
                  <a:srgbClr val="000000"/>
                </a:solidFill>
              </a:rPr>
              <a:pPr eaLnBrk="0" fontAlgn="base" hangingPunct="0">
                <a:spcBef>
                  <a:spcPct val="0"/>
                </a:spcBef>
                <a:spcAft>
                  <a:spcPct val="0"/>
                </a:spcAft>
              </a:pPr>
              <a:t>58</a:t>
            </a:fld>
            <a:r>
              <a:rPr lang="en-US" altLang="en-US" sz="900" i="0">
                <a:solidFill>
                  <a:srgbClr val="000000"/>
                </a:solidFill>
              </a:rPr>
              <a:t> 				            </a:t>
            </a:r>
            <a:fld id="{6341B50A-9C81-4817-AABD-3B5463ABD586}" type="datetime1">
              <a:rPr lang="en-US" altLang="en-US" sz="900" i="0">
                <a:solidFill>
                  <a:srgbClr val="000000"/>
                </a:solidFill>
              </a:rPr>
              <a:pPr eaLnBrk="0" fontAlgn="base" hangingPunct="0">
                <a:spcBef>
                  <a:spcPct val="0"/>
                </a:spcBef>
                <a:spcAft>
                  <a:spcPct val="0"/>
                </a:spcAft>
              </a:pPr>
              <a:t>11/21/2021</a:t>
            </a:fld>
            <a:endParaRPr lang="en-US" altLang="en-US" sz="900" i="0">
              <a:solidFill>
                <a:srgbClr val="000000"/>
              </a:solidFill>
            </a:endParaRPr>
          </a:p>
        </p:txBody>
      </p:sp>
      <p:sp>
        <p:nvSpPr>
          <p:cNvPr id="43011" name="Rectangle 2">
            <a:extLst>
              <a:ext uri="{FF2B5EF4-FFF2-40B4-BE49-F238E27FC236}">
                <a16:creationId xmlns:a16="http://schemas.microsoft.com/office/drawing/2014/main" id="{1702E7C6-A540-4805-B5A3-F16B0E54D73F}"/>
              </a:ext>
            </a:extLst>
          </p:cNvPr>
          <p:cNvSpPr>
            <a:spLocks noGrp="1" noChangeArrowheads="1"/>
          </p:cNvSpPr>
          <p:nvPr>
            <p:ph type="title"/>
          </p:nvPr>
        </p:nvSpPr>
        <p:spPr/>
        <p:txBody>
          <a:bodyPr/>
          <a:lstStyle/>
          <a:p>
            <a:r>
              <a:rPr lang="en-US" altLang="en-US"/>
              <a:t>Analyzing Quicksort: Average Case</a:t>
            </a:r>
          </a:p>
        </p:txBody>
      </p:sp>
      <p:sp>
        <p:nvSpPr>
          <p:cNvPr id="43012" name="Rectangle 3">
            <a:extLst>
              <a:ext uri="{FF2B5EF4-FFF2-40B4-BE49-F238E27FC236}">
                <a16:creationId xmlns:a16="http://schemas.microsoft.com/office/drawing/2014/main" id="{80DB7E0C-918A-4202-B5DD-F4FB1449C057}"/>
              </a:ext>
            </a:extLst>
          </p:cNvPr>
          <p:cNvSpPr>
            <a:spLocks noGrp="1" noChangeArrowheads="1"/>
          </p:cNvSpPr>
          <p:nvPr>
            <p:ph type="body" idx="1"/>
          </p:nvPr>
        </p:nvSpPr>
        <p:spPr/>
        <p:txBody>
          <a:bodyPr/>
          <a:lstStyle/>
          <a:p>
            <a:r>
              <a:rPr lang="en-US" altLang="en-US"/>
              <a:t>So T(</a:t>
            </a:r>
            <a:r>
              <a:rPr lang="en-US" altLang="en-US" i="1"/>
              <a:t>n</a:t>
            </a:r>
            <a:r>
              <a:rPr lang="en-US" altLang="en-US"/>
              <a:t>) </a:t>
            </a:r>
            <a:r>
              <a:rPr lang="en-US" altLang="en-US">
                <a:sym typeface="Symbol" panose="05050102010706020507" pitchFamily="18" charset="2"/>
              </a:rPr>
              <a:t> </a:t>
            </a:r>
            <a:r>
              <a:rPr lang="en-US" altLang="en-US" i="1">
                <a:sym typeface="Symbol" panose="05050102010706020507" pitchFamily="18" charset="2"/>
              </a:rPr>
              <a:t>an</a:t>
            </a:r>
            <a:r>
              <a:rPr lang="en-US" altLang="en-US">
                <a:sym typeface="Symbol" panose="05050102010706020507" pitchFamily="18" charset="2"/>
              </a:rPr>
              <a:t> lg </a:t>
            </a:r>
            <a:r>
              <a:rPr lang="en-US" altLang="en-US" i="1">
                <a:sym typeface="Symbol" panose="05050102010706020507" pitchFamily="18" charset="2"/>
              </a:rPr>
              <a:t>n</a:t>
            </a:r>
            <a:r>
              <a:rPr lang="en-US" altLang="en-US">
                <a:sym typeface="Symbol" panose="05050102010706020507" pitchFamily="18" charset="2"/>
              </a:rPr>
              <a:t> + </a:t>
            </a:r>
            <a:r>
              <a:rPr lang="en-US" altLang="en-US" i="1">
                <a:sym typeface="Symbol" panose="05050102010706020507" pitchFamily="18" charset="2"/>
              </a:rPr>
              <a:t>b</a:t>
            </a:r>
            <a:r>
              <a:rPr lang="en-US" altLang="en-US">
                <a:sym typeface="Symbol" panose="05050102010706020507" pitchFamily="18" charset="2"/>
              </a:rPr>
              <a:t>  for certain </a:t>
            </a:r>
            <a:r>
              <a:rPr lang="en-US" altLang="en-US" i="1">
                <a:sym typeface="Symbol" panose="05050102010706020507" pitchFamily="18" charset="2"/>
              </a:rPr>
              <a:t>a</a:t>
            </a:r>
            <a:r>
              <a:rPr lang="en-US" altLang="en-US">
                <a:sym typeface="Symbol" panose="05050102010706020507" pitchFamily="18" charset="2"/>
              </a:rPr>
              <a:t> and </a:t>
            </a:r>
            <a:r>
              <a:rPr lang="en-US" altLang="en-US" i="1">
                <a:sym typeface="Symbol" panose="05050102010706020507" pitchFamily="18" charset="2"/>
              </a:rPr>
              <a:t>b</a:t>
            </a:r>
          </a:p>
          <a:p>
            <a:pPr lvl="1"/>
            <a:r>
              <a:rPr lang="en-US" altLang="en-US"/>
              <a:t>Thus the induction holds</a:t>
            </a:r>
          </a:p>
          <a:p>
            <a:pPr lvl="1"/>
            <a:r>
              <a:rPr lang="en-US" altLang="en-US"/>
              <a:t>Thus T(n) = O(n lg n)</a:t>
            </a:r>
          </a:p>
          <a:p>
            <a:pPr lvl="1"/>
            <a:r>
              <a:rPr lang="en-US" altLang="en-US"/>
              <a:t>Thus quicksort runs in O(n lg n) time on average (phew!)</a:t>
            </a:r>
          </a:p>
          <a:p>
            <a:r>
              <a:rPr lang="en-US" altLang="en-US"/>
              <a:t>Oh yeah, the summation…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ooter Placeholder 3">
            <a:extLst>
              <a:ext uri="{FF2B5EF4-FFF2-40B4-BE49-F238E27FC236}">
                <a16:creationId xmlns:a16="http://schemas.microsoft.com/office/drawing/2014/main" id="{42A91001-ACC1-4CCF-9F28-6758D149A37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D3881875-E07D-47C6-BB54-434752DAEA20}" type="slidenum">
              <a:rPr lang="en-US" altLang="en-US" sz="900" i="0">
                <a:solidFill>
                  <a:srgbClr val="000000"/>
                </a:solidFill>
              </a:rPr>
              <a:pPr eaLnBrk="0" fontAlgn="base" hangingPunct="0">
                <a:spcBef>
                  <a:spcPct val="0"/>
                </a:spcBef>
                <a:spcAft>
                  <a:spcPct val="0"/>
                </a:spcAft>
              </a:pPr>
              <a:t>59</a:t>
            </a:fld>
            <a:r>
              <a:rPr lang="en-US" altLang="en-US" sz="900" i="0">
                <a:solidFill>
                  <a:srgbClr val="000000"/>
                </a:solidFill>
              </a:rPr>
              <a:t> 				            </a:t>
            </a:r>
            <a:fld id="{35198806-277B-4D77-AD2F-D6CF49D94B6D}" type="datetime1">
              <a:rPr lang="en-US" altLang="en-US" sz="900" i="0">
                <a:solidFill>
                  <a:srgbClr val="000000"/>
                </a:solidFill>
              </a:rPr>
              <a:pPr eaLnBrk="0" fontAlgn="base" hangingPunct="0">
                <a:spcBef>
                  <a:spcPct val="0"/>
                </a:spcBef>
                <a:spcAft>
                  <a:spcPct val="0"/>
                </a:spcAft>
              </a:pPr>
              <a:t>11/21/2021</a:t>
            </a:fld>
            <a:endParaRPr lang="en-US" altLang="en-US" sz="900" i="0">
              <a:solidFill>
                <a:srgbClr val="000000"/>
              </a:solidFill>
            </a:endParaRPr>
          </a:p>
        </p:txBody>
      </p:sp>
      <p:sp>
        <p:nvSpPr>
          <p:cNvPr id="876546" name="Text Box 2">
            <a:extLst>
              <a:ext uri="{FF2B5EF4-FFF2-40B4-BE49-F238E27FC236}">
                <a16:creationId xmlns:a16="http://schemas.microsoft.com/office/drawing/2014/main" id="{D76FA789-70F6-4037-8354-C8594F005D6E}"/>
              </a:ext>
            </a:extLst>
          </p:cNvPr>
          <p:cNvSpPr txBox="1">
            <a:spLocks noChangeArrowheads="1"/>
          </p:cNvSpPr>
          <p:nvPr/>
        </p:nvSpPr>
        <p:spPr bwMode="auto">
          <a:xfrm>
            <a:off x="7696200" y="3081339"/>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6547" name="Text Box 3">
            <a:extLst>
              <a:ext uri="{FF2B5EF4-FFF2-40B4-BE49-F238E27FC236}">
                <a16:creationId xmlns:a16="http://schemas.microsoft.com/office/drawing/2014/main" id="{EF247361-6EBA-404C-B259-2E3EA3F1BB68}"/>
              </a:ext>
            </a:extLst>
          </p:cNvPr>
          <p:cNvSpPr txBox="1">
            <a:spLocks noChangeArrowheads="1"/>
          </p:cNvSpPr>
          <p:nvPr/>
        </p:nvSpPr>
        <p:spPr bwMode="auto">
          <a:xfrm>
            <a:off x="7375526" y="2927351"/>
            <a:ext cx="3216275" cy="7016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The </a:t>
            </a:r>
            <a:r>
              <a:rPr lang="en-US" altLang="en-US" b="1" i="0">
                <a:solidFill>
                  <a:srgbClr val="CC0000"/>
                </a:solidFill>
                <a:latin typeface="Times New Roman" panose="02020603050405020304" pitchFamily="18" charset="0"/>
              </a:rPr>
              <a:t>lg</a:t>
            </a:r>
            <a:r>
              <a:rPr lang="en-US" altLang="en-US" b="1">
                <a:solidFill>
                  <a:srgbClr val="CC0000"/>
                </a:solidFill>
                <a:latin typeface="Times New Roman" panose="02020603050405020304" pitchFamily="18" charset="0"/>
              </a:rPr>
              <a:t> k in the second term is bounded by </a:t>
            </a:r>
            <a:r>
              <a:rPr lang="en-US" altLang="en-US" b="1" i="0">
                <a:solidFill>
                  <a:srgbClr val="CC0000"/>
                </a:solidFill>
                <a:latin typeface="Times New Roman" panose="02020603050405020304" pitchFamily="18" charset="0"/>
              </a:rPr>
              <a:t>lg</a:t>
            </a:r>
            <a:r>
              <a:rPr lang="en-US" altLang="en-US" b="1">
                <a:solidFill>
                  <a:srgbClr val="CC0000"/>
                </a:solidFill>
                <a:latin typeface="Times New Roman" panose="02020603050405020304" pitchFamily="18" charset="0"/>
              </a:rPr>
              <a:t> n</a:t>
            </a:r>
          </a:p>
        </p:txBody>
      </p:sp>
      <p:sp>
        <p:nvSpPr>
          <p:cNvPr id="6150" name="Rectangle 4">
            <a:extLst>
              <a:ext uri="{FF2B5EF4-FFF2-40B4-BE49-F238E27FC236}">
                <a16:creationId xmlns:a16="http://schemas.microsoft.com/office/drawing/2014/main" id="{53E86427-E2F2-40BC-AB92-0D08F50CEF3B}"/>
              </a:ext>
            </a:extLst>
          </p:cNvPr>
          <p:cNvSpPr>
            <a:spLocks noGrp="1" noChangeArrowheads="1"/>
          </p:cNvSpPr>
          <p:nvPr>
            <p:ph type="title"/>
          </p:nvPr>
        </p:nvSpPr>
        <p:spPr/>
        <p:txBody>
          <a:bodyPr/>
          <a:lstStyle/>
          <a:p>
            <a:r>
              <a:rPr lang="en-US" altLang="en-US"/>
              <a:t>Tightly Bounding </a:t>
            </a:r>
            <a:br>
              <a:rPr lang="en-US" altLang="en-US"/>
            </a:br>
            <a:r>
              <a:rPr lang="en-US" altLang="en-US"/>
              <a:t>The Key Summation</a:t>
            </a:r>
          </a:p>
        </p:txBody>
      </p:sp>
      <p:graphicFrame>
        <p:nvGraphicFramePr>
          <p:cNvPr id="6146" name="Object 5">
            <a:extLst>
              <a:ext uri="{FF2B5EF4-FFF2-40B4-BE49-F238E27FC236}">
                <a16:creationId xmlns:a16="http://schemas.microsoft.com/office/drawing/2014/main" id="{29DBFCB8-F861-435F-B4F9-9A68380C4FA9}"/>
              </a:ext>
            </a:extLst>
          </p:cNvPr>
          <p:cNvGraphicFramePr>
            <a:graphicFrameLocks noChangeAspect="1"/>
          </p:cNvGraphicFramePr>
          <p:nvPr/>
        </p:nvGraphicFramePr>
        <p:xfrm>
          <a:off x="1701801" y="1638300"/>
          <a:ext cx="4962525" cy="3532188"/>
        </p:xfrm>
        <a:graphic>
          <a:graphicData uri="http://schemas.openxmlformats.org/presentationml/2006/ole">
            <mc:AlternateContent xmlns:mc="http://schemas.openxmlformats.org/markup-compatibility/2006">
              <mc:Choice xmlns:v="urn:schemas-microsoft-com:vml" Requires="v">
                <p:oleObj spid="_x0000_s26630" name="Equation" r:id="rId3" imgW="1981080" imgH="1409400" progId="Equation.3">
                  <p:embed/>
                </p:oleObj>
              </mc:Choice>
              <mc:Fallback>
                <p:oleObj name="Equation" r:id="rId3" imgW="1981080" imgH="1409400" progId="Equation.3">
                  <p:embed/>
                  <p:pic>
                    <p:nvPicPr>
                      <p:cNvPr id="6146" name="Object 5">
                        <a:extLst>
                          <a:ext uri="{FF2B5EF4-FFF2-40B4-BE49-F238E27FC236}">
                            <a16:creationId xmlns:a16="http://schemas.microsoft.com/office/drawing/2014/main" id="{29DBFCB8-F861-435F-B4F9-9A68380C4F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801" y="1638300"/>
                        <a:ext cx="4962525" cy="353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6550" name="Text Box 6">
            <a:extLst>
              <a:ext uri="{FF2B5EF4-FFF2-40B4-BE49-F238E27FC236}">
                <a16:creationId xmlns:a16="http://schemas.microsoft.com/office/drawing/2014/main" id="{595A87A8-5794-4701-B9E5-D9CDD40AEE42}"/>
              </a:ext>
            </a:extLst>
          </p:cNvPr>
          <p:cNvSpPr txBox="1">
            <a:spLocks noChangeArrowheads="1"/>
          </p:cNvSpPr>
          <p:nvPr/>
        </p:nvSpPr>
        <p:spPr bwMode="auto">
          <a:xfrm>
            <a:off x="7696200" y="4257676"/>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6551" name="Text Box 7">
            <a:extLst>
              <a:ext uri="{FF2B5EF4-FFF2-40B4-BE49-F238E27FC236}">
                <a16:creationId xmlns:a16="http://schemas.microsoft.com/office/drawing/2014/main" id="{032C1180-A08C-477C-9937-02FD12059AE1}"/>
              </a:ext>
            </a:extLst>
          </p:cNvPr>
          <p:cNvSpPr txBox="1">
            <a:spLocks noChangeArrowheads="1"/>
          </p:cNvSpPr>
          <p:nvPr/>
        </p:nvSpPr>
        <p:spPr bwMode="auto">
          <a:xfrm>
            <a:off x="7391401" y="4098926"/>
            <a:ext cx="3216275" cy="7016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Move the </a:t>
            </a:r>
            <a:r>
              <a:rPr lang="en-US" altLang="en-US" b="1" i="0">
                <a:solidFill>
                  <a:srgbClr val="CC0000"/>
                </a:solidFill>
                <a:latin typeface="Times New Roman" panose="02020603050405020304" pitchFamily="18" charset="0"/>
              </a:rPr>
              <a:t>lg</a:t>
            </a:r>
            <a:r>
              <a:rPr lang="en-US" altLang="en-US" b="1">
                <a:solidFill>
                  <a:srgbClr val="CC0000"/>
                </a:solidFill>
                <a:latin typeface="Times New Roman" panose="02020603050405020304" pitchFamily="18" charset="0"/>
              </a:rPr>
              <a:t> n outside the summation</a:t>
            </a:r>
          </a:p>
        </p:txBody>
      </p:sp>
      <p:sp>
        <p:nvSpPr>
          <p:cNvPr id="876552" name="Text Box 8">
            <a:extLst>
              <a:ext uri="{FF2B5EF4-FFF2-40B4-BE49-F238E27FC236}">
                <a16:creationId xmlns:a16="http://schemas.microsoft.com/office/drawing/2014/main" id="{D3CC046A-A699-4B64-831C-45B8407F75EA}"/>
              </a:ext>
            </a:extLst>
          </p:cNvPr>
          <p:cNvSpPr txBox="1">
            <a:spLocks noChangeArrowheads="1"/>
          </p:cNvSpPr>
          <p:nvPr/>
        </p:nvSpPr>
        <p:spPr bwMode="auto">
          <a:xfrm>
            <a:off x="7696200" y="1905001"/>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6553" name="Text Box 9">
            <a:extLst>
              <a:ext uri="{FF2B5EF4-FFF2-40B4-BE49-F238E27FC236}">
                <a16:creationId xmlns:a16="http://schemas.microsoft.com/office/drawing/2014/main" id="{427B38CA-BF81-42C2-A4C3-6403CC0AD881}"/>
              </a:ext>
            </a:extLst>
          </p:cNvPr>
          <p:cNvSpPr txBox="1">
            <a:spLocks noChangeArrowheads="1"/>
          </p:cNvSpPr>
          <p:nvPr/>
        </p:nvSpPr>
        <p:spPr bwMode="auto">
          <a:xfrm>
            <a:off x="7375526" y="1752601"/>
            <a:ext cx="3216275" cy="7016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Split the summation for a tighter bound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65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765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765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7654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7655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76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546" grpId="0" autoUpdateAnimBg="0"/>
      <p:bldP spid="876547" grpId="0" animBg="1" autoUpdateAnimBg="0"/>
      <p:bldP spid="876550" grpId="0" autoUpdateAnimBg="0"/>
      <p:bldP spid="876551" grpId="0" animBg="1" autoUpdateAnimBg="0"/>
      <p:bldP spid="876552" grpId="0" autoUpdateAnimBg="0"/>
      <p:bldP spid="876553"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a:extLst>
              <a:ext uri="{FF2B5EF4-FFF2-40B4-BE49-F238E27FC236}">
                <a16:creationId xmlns:a16="http://schemas.microsoft.com/office/drawing/2014/main" id="{70CAE79D-2672-4009-BEA6-4DA7045F60E1}"/>
              </a:ext>
            </a:extLst>
          </p:cNvPr>
          <p:cNvSpPr>
            <a:spLocks noGrp="1" noChangeArrowheads="1"/>
          </p:cNvSpPr>
          <p:nvPr>
            <p:ph type="title"/>
          </p:nvPr>
        </p:nvSpPr>
        <p:spPr/>
        <p:txBody>
          <a:bodyPr/>
          <a:lstStyle/>
          <a:p>
            <a:r>
              <a:rPr lang="en-US" altLang="ti-ET" dirty="0"/>
              <a:t>Example: </a:t>
            </a:r>
            <a:r>
              <a:rPr lang="en-US" altLang="ti-ET" u="sng" dirty="0">
                <a:solidFill>
                  <a:schemeClr val="tx2"/>
                </a:solidFill>
              </a:rPr>
              <a:t>P</a:t>
            </a:r>
            <a:r>
              <a:rPr kumimoji="0" lang="en-US" altLang="ti-ET" dirty="0">
                <a:solidFill>
                  <a:schemeClr val="tx2"/>
                </a:solidFill>
              </a:rPr>
              <a:t>ivot (x) = 6</a:t>
            </a:r>
            <a:endParaRPr lang="en-US" altLang="ti-ET" dirty="0"/>
          </a:p>
        </p:txBody>
      </p:sp>
      <p:sp>
        <p:nvSpPr>
          <p:cNvPr id="488451" name="Text Box 3">
            <a:extLst>
              <a:ext uri="{FF2B5EF4-FFF2-40B4-BE49-F238E27FC236}">
                <a16:creationId xmlns:a16="http://schemas.microsoft.com/office/drawing/2014/main" id="{D70A7759-83CD-40BD-958C-71E02726246D}"/>
              </a:ext>
            </a:extLst>
          </p:cNvPr>
          <p:cNvSpPr txBox="1">
            <a:spLocks noChangeArrowheads="1"/>
          </p:cNvSpPr>
          <p:nvPr/>
        </p:nvSpPr>
        <p:spPr bwMode="auto">
          <a:xfrm>
            <a:off x="5416826" y="1074555"/>
            <a:ext cx="6452788" cy="5262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tabLst>
                <a:tab pos="2279650" algn="l"/>
              </a:tabLst>
              <a:defRPr kumimoji="1" sz="2400">
                <a:solidFill>
                  <a:schemeClr val="tx1"/>
                </a:solidFill>
                <a:latin typeface="Times New Roman" panose="02020603050405020304" pitchFamily="18" charset="0"/>
              </a:defRPr>
            </a:lvl1pPr>
            <a:lvl2pPr>
              <a:tabLst>
                <a:tab pos="2279650" algn="l"/>
              </a:tabLst>
              <a:defRPr kumimoji="1" sz="2400">
                <a:solidFill>
                  <a:schemeClr val="tx1"/>
                </a:solidFill>
                <a:latin typeface="Times New Roman" panose="02020603050405020304" pitchFamily="18" charset="0"/>
              </a:defRPr>
            </a:lvl2pPr>
            <a:lvl3pPr>
              <a:tabLst>
                <a:tab pos="2279650" algn="l"/>
              </a:tabLst>
              <a:defRPr kumimoji="1" sz="2400">
                <a:solidFill>
                  <a:schemeClr val="tx1"/>
                </a:solidFill>
                <a:latin typeface="Times New Roman" panose="02020603050405020304" pitchFamily="18" charset="0"/>
              </a:defRPr>
            </a:lvl3pPr>
            <a:lvl4pPr>
              <a:tabLst>
                <a:tab pos="2279650" algn="l"/>
              </a:tabLst>
              <a:defRPr kumimoji="1" sz="2400">
                <a:solidFill>
                  <a:schemeClr val="tx1"/>
                </a:solidFill>
                <a:latin typeface="Times New Roman" panose="02020603050405020304" pitchFamily="18" charset="0"/>
              </a:defRPr>
            </a:lvl4pPr>
            <a:lvl5pPr>
              <a:tabLst>
                <a:tab pos="2279650" algn="l"/>
              </a:tabLst>
              <a:defRPr kumimoji="1" sz="2400">
                <a:solidFill>
                  <a:schemeClr val="tx1"/>
                </a:solidFill>
                <a:latin typeface="Times New Roman" panose="02020603050405020304" pitchFamily="18" charset="0"/>
              </a:defRPr>
            </a:lvl5pPr>
            <a:lvl6pPr eaLnBrk="0" fontAlgn="base" hangingPunct="0">
              <a:spcBef>
                <a:spcPct val="0"/>
              </a:spcBef>
              <a:spcAft>
                <a:spcPct val="0"/>
              </a:spcAft>
              <a:tabLst>
                <a:tab pos="2279650" algn="l"/>
              </a:tabLst>
              <a:defRPr kumimoji="1" sz="2400">
                <a:solidFill>
                  <a:schemeClr val="tx1"/>
                </a:solidFill>
                <a:latin typeface="Times New Roman" panose="02020603050405020304" pitchFamily="18" charset="0"/>
              </a:defRPr>
            </a:lvl6pPr>
            <a:lvl7pPr eaLnBrk="0" fontAlgn="base" hangingPunct="0">
              <a:spcBef>
                <a:spcPct val="0"/>
              </a:spcBef>
              <a:spcAft>
                <a:spcPct val="0"/>
              </a:spcAft>
              <a:tabLst>
                <a:tab pos="2279650" algn="l"/>
              </a:tabLst>
              <a:defRPr kumimoji="1" sz="2400">
                <a:solidFill>
                  <a:schemeClr val="tx1"/>
                </a:solidFill>
                <a:latin typeface="Times New Roman" panose="02020603050405020304" pitchFamily="18" charset="0"/>
              </a:defRPr>
            </a:lvl7pPr>
            <a:lvl8pPr eaLnBrk="0" fontAlgn="base" hangingPunct="0">
              <a:spcBef>
                <a:spcPct val="0"/>
              </a:spcBef>
              <a:spcAft>
                <a:spcPct val="0"/>
              </a:spcAft>
              <a:tabLst>
                <a:tab pos="2279650" algn="l"/>
              </a:tabLst>
              <a:defRPr kumimoji="1" sz="2400">
                <a:solidFill>
                  <a:schemeClr val="tx1"/>
                </a:solidFill>
                <a:latin typeface="Times New Roman" panose="02020603050405020304" pitchFamily="18" charset="0"/>
              </a:defRPr>
            </a:lvl8pPr>
            <a:lvl9pPr eaLnBrk="0" fontAlgn="base" hangingPunct="0">
              <a:spcBef>
                <a:spcPct val="0"/>
              </a:spcBef>
              <a:spcAft>
                <a:spcPct val="0"/>
              </a:spcAft>
              <a:tabLst>
                <a:tab pos="2279650" algn="l"/>
              </a:tabLst>
              <a:defRPr kumimoji="1" sz="2400">
                <a:solidFill>
                  <a:schemeClr val="tx1"/>
                </a:solidFill>
                <a:latin typeface="Times New Roman" panose="02020603050405020304"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p                                    r</a:t>
            </a:r>
            <a:endParaRPr kumimoji="0" lang="en-US" altLang="ti-ET" sz="2400" b="1" i="0" u="sng" strike="noStrike" kern="1200" cap="none" spc="0" normalizeH="0" baseline="0" noProof="0" dirty="0">
              <a:ln>
                <a:noFill/>
              </a:ln>
              <a:solidFill>
                <a:srgbClr val="CC0000"/>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1" i="0" u="sng"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initially:</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2  5  8  3  9  4  1  7  10  </a:t>
            </a:r>
            <a:r>
              <a:rPr kumimoji="0" lang="en-US" altLang="ti-ET"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6</a:t>
            </a:r>
            <a:endPar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i</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j</a:t>
            </a: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endParaRPr kumimoji="0" lang="en-US" altLang="ti-ET"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1" i="0" u="sng"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next iteration:</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2</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5  8  3  9  4  1  7  10  </a:t>
            </a:r>
            <a:r>
              <a:rPr kumimoji="0" lang="en-US" altLang="ti-ET"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6</a:t>
            </a:r>
            <a:endPar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i</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j</a:t>
            </a: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endParaRPr kumimoji="0" lang="en-US" altLang="ti-ET"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1" i="0" u="sng"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next iteration:</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2</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5</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8  3  9  4  1  7  10  </a:t>
            </a:r>
            <a:r>
              <a:rPr kumimoji="0" lang="en-US" altLang="ti-ET"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6</a:t>
            </a:r>
            <a:endPar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i</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j</a:t>
            </a: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endParaRPr kumimoji="0" lang="en-US" altLang="ti-ET"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1" i="0" u="sng"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next iteration:</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2  5</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8</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3  9  4  1  7  10  </a:t>
            </a:r>
            <a:r>
              <a:rPr kumimoji="0" lang="en-US" altLang="ti-ET"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6</a:t>
            </a:r>
            <a:endPar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i</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j</a:t>
            </a: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endParaRPr kumimoji="0" lang="en-US" altLang="ti-ET"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1" i="0" u="sng"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next iteration:</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2  5</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3</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8</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9  4  1  7  10  </a:t>
            </a:r>
            <a:r>
              <a:rPr kumimoji="0" lang="en-US" altLang="ti-ET"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6</a:t>
            </a:r>
            <a:endPar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i</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j</a:t>
            </a:r>
          </a:p>
        </p:txBody>
      </p:sp>
      <p:sp>
        <p:nvSpPr>
          <p:cNvPr id="488453" name="Text Box 5">
            <a:extLst>
              <a:ext uri="{FF2B5EF4-FFF2-40B4-BE49-F238E27FC236}">
                <a16:creationId xmlns:a16="http://schemas.microsoft.com/office/drawing/2014/main" id="{45177E56-B4F5-454C-A65B-197EBA8138A8}"/>
              </a:ext>
            </a:extLst>
          </p:cNvPr>
          <p:cNvSpPr txBox="1">
            <a:spLocks noChangeArrowheads="1"/>
          </p:cNvSpPr>
          <p:nvPr/>
        </p:nvSpPr>
        <p:spPr bwMode="auto">
          <a:xfrm>
            <a:off x="347253" y="1215960"/>
            <a:ext cx="4691885" cy="5352043"/>
          </a:xfrm>
          <a:prstGeom prst="rect">
            <a:avLst/>
          </a:prstGeom>
          <a:solidFill>
            <a:schemeClr val="bg1"/>
          </a:solidFill>
          <a:ln w="9525">
            <a:solidFill>
              <a:schemeClr val="tx2"/>
            </a:solidFill>
            <a:miter lim="800000"/>
            <a:headEnd/>
            <a:tailEnd/>
          </a:ln>
          <a:effectLst>
            <a:outerShdw dist="107763" dir="2700000" algn="ctr" rotWithShape="0">
              <a:schemeClr val="bg2"/>
            </a:outerShdw>
          </a:effectLst>
        </p:spPr>
        <p:txBody>
          <a:bodyPr wrap="square">
            <a:spAutoFit/>
          </a:bodyPr>
          <a:lstStyle>
            <a:lvl1pPr>
              <a:tabLst>
                <a:tab pos="461963" algn="l"/>
                <a:tab pos="909638" algn="l"/>
                <a:tab pos="1371600" algn="l"/>
                <a:tab pos="1774825" algn="l"/>
              </a:tabLst>
              <a:defRPr kumimoji="1" sz="2400">
                <a:solidFill>
                  <a:schemeClr val="tx1"/>
                </a:solidFill>
                <a:latin typeface="Times New Roman" panose="02020603050405020304" pitchFamily="18" charset="0"/>
              </a:defRPr>
            </a:lvl1pPr>
            <a:lvl2pPr>
              <a:tabLst>
                <a:tab pos="461963" algn="l"/>
                <a:tab pos="909638" algn="l"/>
                <a:tab pos="1371600" algn="l"/>
                <a:tab pos="1774825" algn="l"/>
              </a:tabLst>
              <a:defRPr kumimoji="1" sz="2400">
                <a:solidFill>
                  <a:schemeClr val="tx1"/>
                </a:solidFill>
                <a:latin typeface="Times New Roman" panose="02020603050405020304" pitchFamily="18" charset="0"/>
              </a:defRPr>
            </a:lvl2pPr>
            <a:lvl3pPr>
              <a:tabLst>
                <a:tab pos="461963" algn="l"/>
                <a:tab pos="909638" algn="l"/>
                <a:tab pos="1371600" algn="l"/>
                <a:tab pos="1774825" algn="l"/>
              </a:tabLst>
              <a:defRPr kumimoji="1" sz="2400">
                <a:solidFill>
                  <a:schemeClr val="tx1"/>
                </a:solidFill>
                <a:latin typeface="Times New Roman" panose="02020603050405020304" pitchFamily="18" charset="0"/>
              </a:defRPr>
            </a:lvl3pPr>
            <a:lvl4pPr>
              <a:tabLst>
                <a:tab pos="461963" algn="l"/>
                <a:tab pos="909638" algn="l"/>
                <a:tab pos="1371600" algn="l"/>
                <a:tab pos="1774825" algn="l"/>
              </a:tabLst>
              <a:defRPr kumimoji="1" sz="2400">
                <a:solidFill>
                  <a:schemeClr val="tx1"/>
                </a:solidFill>
                <a:latin typeface="Times New Roman" panose="02020603050405020304" pitchFamily="18" charset="0"/>
              </a:defRPr>
            </a:lvl4pPr>
            <a:lvl5pPr>
              <a:tabLst>
                <a:tab pos="461963" algn="l"/>
                <a:tab pos="909638" algn="l"/>
                <a:tab pos="1371600" algn="l"/>
                <a:tab pos="1774825" algn="l"/>
              </a:tabLst>
              <a:defRPr kumimoji="1" sz="2400">
                <a:solidFill>
                  <a:schemeClr val="tx1"/>
                </a:solidFill>
                <a:latin typeface="Times New Roman" panose="02020603050405020304" pitchFamily="18" charset="0"/>
              </a:defRPr>
            </a:lvl5pPr>
            <a:lvl6pPr eaLnBrk="0" fontAlgn="base" hangingPunct="0">
              <a:spcBef>
                <a:spcPct val="0"/>
              </a:spcBef>
              <a:spcAft>
                <a:spcPct val="0"/>
              </a:spcAft>
              <a:tabLst>
                <a:tab pos="461963" algn="l"/>
                <a:tab pos="909638" algn="l"/>
                <a:tab pos="1371600" algn="l"/>
                <a:tab pos="1774825" algn="l"/>
              </a:tabLst>
              <a:defRPr kumimoji="1" sz="2400">
                <a:solidFill>
                  <a:schemeClr val="tx1"/>
                </a:solidFill>
                <a:latin typeface="Times New Roman" panose="02020603050405020304" pitchFamily="18" charset="0"/>
              </a:defRPr>
            </a:lvl6pPr>
            <a:lvl7pPr eaLnBrk="0" fontAlgn="base" hangingPunct="0">
              <a:spcBef>
                <a:spcPct val="0"/>
              </a:spcBef>
              <a:spcAft>
                <a:spcPct val="0"/>
              </a:spcAft>
              <a:tabLst>
                <a:tab pos="461963" algn="l"/>
                <a:tab pos="909638" algn="l"/>
                <a:tab pos="1371600" algn="l"/>
                <a:tab pos="1774825" algn="l"/>
              </a:tabLst>
              <a:defRPr kumimoji="1" sz="2400">
                <a:solidFill>
                  <a:schemeClr val="tx1"/>
                </a:solidFill>
                <a:latin typeface="Times New Roman" panose="02020603050405020304" pitchFamily="18" charset="0"/>
              </a:defRPr>
            </a:lvl7pPr>
            <a:lvl8pPr eaLnBrk="0" fontAlgn="base" hangingPunct="0">
              <a:spcBef>
                <a:spcPct val="0"/>
              </a:spcBef>
              <a:spcAft>
                <a:spcPct val="0"/>
              </a:spcAft>
              <a:tabLst>
                <a:tab pos="461963" algn="l"/>
                <a:tab pos="909638" algn="l"/>
                <a:tab pos="1371600" algn="l"/>
                <a:tab pos="1774825" algn="l"/>
              </a:tabLst>
              <a:defRPr kumimoji="1" sz="2400">
                <a:solidFill>
                  <a:schemeClr val="tx1"/>
                </a:solidFill>
                <a:latin typeface="Times New Roman" panose="02020603050405020304" pitchFamily="18" charset="0"/>
              </a:defRPr>
            </a:lvl8pPr>
            <a:lvl9pPr eaLnBrk="0" fontAlgn="base" hangingPunct="0">
              <a:spcBef>
                <a:spcPct val="0"/>
              </a:spcBef>
              <a:spcAft>
                <a:spcPct val="0"/>
              </a:spcAft>
              <a:tabLst>
                <a:tab pos="461963" algn="l"/>
                <a:tab pos="909638" algn="l"/>
                <a:tab pos="1371600" algn="l"/>
                <a:tab pos="1774825" algn="l"/>
              </a:tabLst>
              <a:defRPr kumimoji="1" sz="2400">
                <a:solidFill>
                  <a:schemeClr val="tx1"/>
                </a:solidFill>
                <a:latin typeface="Times New Roman" panose="02020603050405020304" pitchFamily="18" charset="0"/>
              </a:defRPr>
            </a:lvl9pPr>
          </a:lstStyle>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sng" strike="noStrike" kern="1200" cap="none" spc="0" normalizeH="0" baseline="0" noProof="0">
                <a:ln>
                  <a:noFill/>
                </a:ln>
                <a:solidFill>
                  <a:prstClr val="black"/>
                </a:solidFill>
                <a:effectLst/>
                <a:uLnTx/>
                <a:uFillTx/>
                <a:latin typeface="Consolas" panose="020B0609020204030204" pitchFamily="49" charset="0"/>
                <a:ea typeface="+mn-ea"/>
                <a:cs typeface="+mn-cs"/>
              </a:rPr>
              <a:t>Partition(A, p, r)</a:t>
            </a: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	x, i  := A[r], p – 1;</a:t>
            </a: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	</a:t>
            </a:r>
            <a:r>
              <a:rPr kumimoji="0" lang="en-US" altLang="ti-ET" sz="2000" b="1" i="0" u="none" strike="noStrike" kern="1200" cap="none" spc="0" normalizeH="0" baseline="0" noProof="0">
                <a:ln>
                  <a:noFill/>
                </a:ln>
                <a:solidFill>
                  <a:prstClr val="black"/>
                </a:solidFill>
                <a:effectLst/>
                <a:uLnTx/>
                <a:uFillTx/>
                <a:latin typeface="Consolas" panose="020B0609020204030204" pitchFamily="49" charset="0"/>
                <a:ea typeface="+mn-ea"/>
                <a:cs typeface="+mn-cs"/>
              </a:rPr>
              <a:t>for</a:t>
            </a: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 j := p </a:t>
            </a:r>
            <a:r>
              <a:rPr kumimoji="0" lang="en-US" altLang="ti-ET" sz="2000" b="1" i="0" u="none" strike="noStrike" kern="1200" cap="none" spc="0" normalizeH="0" baseline="0" noProof="0">
                <a:ln>
                  <a:noFill/>
                </a:ln>
                <a:solidFill>
                  <a:prstClr val="black"/>
                </a:solidFill>
                <a:effectLst/>
                <a:uLnTx/>
                <a:uFillTx/>
                <a:latin typeface="Consolas" panose="020B0609020204030204" pitchFamily="49" charset="0"/>
                <a:ea typeface="+mn-ea"/>
                <a:cs typeface="+mn-cs"/>
              </a:rPr>
              <a:t>to </a:t>
            </a: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r – 1 </a:t>
            </a:r>
            <a:r>
              <a:rPr kumimoji="0" lang="en-US" altLang="ti-ET" sz="2000" b="1" i="0" u="none" strike="noStrike" kern="1200" cap="none" spc="0" normalizeH="0" baseline="0" noProof="0">
                <a:ln>
                  <a:noFill/>
                </a:ln>
                <a:solidFill>
                  <a:prstClr val="black"/>
                </a:solidFill>
                <a:effectLst/>
                <a:uLnTx/>
                <a:uFillTx/>
                <a:latin typeface="Consolas" panose="020B0609020204030204" pitchFamily="49" charset="0"/>
                <a:ea typeface="+mn-ea"/>
                <a:cs typeface="+mn-cs"/>
              </a:rPr>
              <a:t>do</a:t>
            </a:r>
            <a:endPar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		</a:t>
            </a:r>
            <a:r>
              <a:rPr kumimoji="0" lang="en-US" altLang="ti-ET" sz="2000" b="1"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rPr>
              <a:t>if</a:t>
            </a: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rPr>
              <a:t> A[j]    x </a:t>
            </a:r>
            <a:r>
              <a:rPr kumimoji="0" lang="en-US" altLang="ti-ET" sz="2000" b="1"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rPr>
              <a:t>then</a:t>
            </a:r>
            <a:endPar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endParaRP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rPr>
              <a:t>			i := i + 1;</a:t>
            </a: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rPr>
              <a:t>               	A[i]  A[j]</a:t>
            </a: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rPr>
              <a:t>		</a:t>
            </a:r>
            <a:r>
              <a:rPr kumimoji="0" lang="en-US" altLang="ti-ET" sz="2000" b="1"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rPr>
              <a:t>fi</a:t>
            </a:r>
            <a:endPar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endParaRP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rPr>
              <a:t>	</a:t>
            </a:r>
            <a:r>
              <a:rPr kumimoji="0" lang="en-US" altLang="ti-ET" sz="2000" b="1"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rPr>
              <a:t>od</a:t>
            </a: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rPr>
              <a:t>;</a:t>
            </a: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rPr>
              <a:t>	A[i + 1]  A[r];</a:t>
            </a: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rPr>
              <a:t>	</a:t>
            </a:r>
            <a:r>
              <a:rPr kumimoji="0" lang="en-US" altLang="ti-ET" sz="2000" b="1"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rPr>
              <a:t>return</a:t>
            </a: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rPr>
              <a:t> i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845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8451">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8845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8451">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8451">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8451">
                                            <p:txEl>
                                              <p:pRg st="11" end="1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88451">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845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3">
            <a:extLst>
              <a:ext uri="{FF2B5EF4-FFF2-40B4-BE49-F238E27FC236}">
                <a16:creationId xmlns:a16="http://schemas.microsoft.com/office/drawing/2014/main" id="{6A1BDA3F-A94A-4894-9254-BC88F35A8F6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6448F430-476F-4363-B611-B1E02A99CFA3}" type="slidenum">
              <a:rPr lang="en-US" altLang="en-US" sz="900" i="0">
                <a:solidFill>
                  <a:srgbClr val="000000"/>
                </a:solidFill>
              </a:rPr>
              <a:pPr eaLnBrk="0" fontAlgn="base" hangingPunct="0">
                <a:spcBef>
                  <a:spcPct val="0"/>
                </a:spcBef>
                <a:spcAft>
                  <a:spcPct val="0"/>
                </a:spcAft>
              </a:pPr>
              <a:t>60</a:t>
            </a:fld>
            <a:r>
              <a:rPr lang="en-US" altLang="en-US" sz="900" i="0">
                <a:solidFill>
                  <a:srgbClr val="000000"/>
                </a:solidFill>
              </a:rPr>
              <a:t> 				            </a:t>
            </a:r>
            <a:fld id="{AA75DB61-BA78-49CA-91C8-014FAC4BF314}" type="datetime1">
              <a:rPr lang="en-US" altLang="en-US" sz="900" i="0">
                <a:solidFill>
                  <a:srgbClr val="000000"/>
                </a:solidFill>
              </a:rPr>
              <a:pPr eaLnBrk="0" fontAlgn="base" hangingPunct="0">
                <a:spcBef>
                  <a:spcPct val="0"/>
                </a:spcBef>
                <a:spcAft>
                  <a:spcPct val="0"/>
                </a:spcAft>
              </a:pPr>
              <a:t>11/21/2021</a:t>
            </a:fld>
            <a:endParaRPr lang="en-US" altLang="en-US" sz="900" i="0">
              <a:solidFill>
                <a:srgbClr val="000000"/>
              </a:solidFill>
            </a:endParaRPr>
          </a:p>
        </p:txBody>
      </p:sp>
      <p:sp>
        <p:nvSpPr>
          <p:cNvPr id="877570" name="Text Box 2">
            <a:extLst>
              <a:ext uri="{FF2B5EF4-FFF2-40B4-BE49-F238E27FC236}">
                <a16:creationId xmlns:a16="http://schemas.microsoft.com/office/drawing/2014/main" id="{AD53C7DD-4839-49FF-80FC-35288669A486}"/>
              </a:ext>
            </a:extLst>
          </p:cNvPr>
          <p:cNvSpPr txBox="1">
            <a:spLocks noChangeArrowheads="1"/>
          </p:cNvSpPr>
          <p:nvPr/>
        </p:nvSpPr>
        <p:spPr bwMode="auto">
          <a:xfrm>
            <a:off x="7375526" y="1905001"/>
            <a:ext cx="3216275"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The summation bound so far</a:t>
            </a:r>
          </a:p>
        </p:txBody>
      </p:sp>
      <p:sp>
        <p:nvSpPr>
          <p:cNvPr id="7173" name="Rectangle 3">
            <a:extLst>
              <a:ext uri="{FF2B5EF4-FFF2-40B4-BE49-F238E27FC236}">
                <a16:creationId xmlns:a16="http://schemas.microsoft.com/office/drawing/2014/main" id="{BF95AF5C-787D-4E38-AD04-992E0D3CD05C}"/>
              </a:ext>
            </a:extLst>
          </p:cNvPr>
          <p:cNvSpPr>
            <a:spLocks noGrp="1" noChangeArrowheads="1"/>
          </p:cNvSpPr>
          <p:nvPr>
            <p:ph type="title"/>
          </p:nvPr>
        </p:nvSpPr>
        <p:spPr/>
        <p:txBody>
          <a:bodyPr/>
          <a:lstStyle/>
          <a:p>
            <a:r>
              <a:rPr lang="en-US" altLang="en-US"/>
              <a:t>Tightly Bounding</a:t>
            </a:r>
            <a:br>
              <a:rPr lang="en-US" altLang="en-US"/>
            </a:br>
            <a:r>
              <a:rPr lang="en-US" altLang="en-US"/>
              <a:t>The Key Summation</a:t>
            </a:r>
          </a:p>
        </p:txBody>
      </p:sp>
      <p:graphicFrame>
        <p:nvGraphicFramePr>
          <p:cNvPr id="7170" name="Object 4">
            <a:extLst>
              <a:ext uri="{FF2B5EF4-FFF2-40B4-BE49-F238E27FC236}">
                <a16:creationId xmlns:a16="http://schemas.microsoft.com/office/drawing/2014/main" id="{C7693ACA-D2A2-4E98-A9BD-D9639EAA697B}"/>
              </a:ext>
            </a:extLst>
          </p:cNvPr>
          <p:cNvGraphicFramePr>
            <a:graphicFrameLocks noChangeAspect="1"/>
          </p:cNvGraphicFramePr>
          <p:nvPr/>
        </p:nvGraphicFramePr>
        <p:xfrm>
          <a:off x="1701801" y="1638301"/>
          <a:ext cx="5535613" cy="4772025"/>
        </p:xfrm>
        <a:graphic>
          <a:graphicData uri="http://schemas.openxmlformats.org/presentationml/2006/ole">
            <mc:AlternateContent xmlns:mc="http://schemas.openxmlformats.org/markup-compatibility/2006">
              <mc:Choice xmlns:v="urn:schemas-microsoft-com:vml" Requires="v">
                <p:oleObj spid="_x0000_s27654" name="Equation" r:id="rId3" imgW="2209680" imgH="1904760" progId="Equation.3">
                  <p:embed/>
                </p:oleObj>
              </mc:Choice>
              <mc:Fallback>
                <p:oleObj name="Equation" r:id="rId3" imgW="2209680" imgH="1904760" progId="Equation.3">
                  <p:embed/>
                  <p:pic>
                    <p:nvPicPr>
                      <p:cNvPr id="7170" name="Object 4">
                        <a:extLst>
                          <a:ext uri="{FF2B5EF4-FFF2-40B4-BE49-F238E27FC236}">
                            <a16:creationId xmlns:a16="http://schemas.microsoft.com/office/drawing/2014/main" id="{C7693ACA-D2A2-4E98-A9BD-D9639EAA69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801" y="1638301"/>
                        <a:ext cx="5535613" cy="477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7573" name="Text Box 5">
            <a:extLst>
              <a:ext uri="{FF2B5EF4-FFF2-40B4-BE49-F238E27FC236}">
                <a16:creationId xmlns:a16="http://schemas.microsoft.com/office/drawing/2014/main" id="{2DAF0445-ACFD-423F-80C8-88F885BCB43F}"/>
              </a:ext>
            </a:extLst>
          </p:cNvPr>
          <p:cNvSpPr txBox="1">
            <a:spLocks noChangeArrowheads="1"/>
          </p:cNvSpPr>
          <p:nvPr/>
        </p:nvSpPr>
        <p:spPr bwMode="auto">
          <a:xfrm>
            <a:off x="7696200" y="3081339"/>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7574" name="Text Box 6">
            <a:extLst>
              <a:ext uri="{FF2B5EF4-FFF2-40B4-BE49-F238E27FC236}">
                <a16:creationId xmlns:a16="http://schemas.microsoft.com/office/drawing/2014/main" id="{C55D7BC9-04FB-4567-AA9D-86DD2A713452}"/>
              </a:ext>
            </a:extLst>
          </p:cNvPr>
          <p:cNvSpPr txBox="1">
            <a:spLocks noChangeArrowheads="1"/>
          </p:cNvSpPr>
          <p:nvPr/>
        </p:nvSpPr>
        <p:spPr bwMode="auto">
          <a:xfrm>
            <a:off x="7375526" y="2927351"/>
            <a:ext cx="3216275" cy="7016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The </a:t>
            </a:r>
            <a:r>
              <a:rPr lang="en-US" altLang="en-US" b="1" i="0">
                <a:solidFill>
                  <a:srgbClr val="CC0000"/>
                </a:solidFill>
                <a:latin typeface="Times New Roman" panose="02020603050405020304" pitchFamily="18" charset="0"/>
              </a:rPr>
              <a:t>lg</a:t>
            </a:r>
            <a:r>
              <a:rPr lang="en-US" altLang="en-US" b="1">
                <a:solidFill>
                  <a:srgbClr val="CC0000"/>
                </a:solidFill>
                <a:latin typeface="Times New Roman" panose="02020603050405020304" pitchFamily="18" charset="0"/>
              </a:rPr>
              <a:t> k in the first term is bounded by </a:t>
            </a:r>
            <a:r>
              <a:rPr lang="en-US" altLang="en-US" b="1" i="0">
                <a:solidFill>
                  <a:srgbClr val="CC0000"/>
                </a:solidFill>
                <a:latin typeface="Times New Roman" panose="02020603050405020304" pitchFamily="18" charset="0"/>
              </a:rPr>
              <a:t>lg</a:t>
            </a:r>
            <a:r>
              <a:rPr lang="en-US" altLang="en-US" b="1">
                <a:solidFill>
                  <a:srgbClr val="CC0000"/>
                </a:solidFill>
                <a:latin typeface="Times New Roman" panose="02020603050405020304" pitchFamily="18" charset="0"/>
              </a:rPr>
              <a:t> n/2</a:t>
            </a:r>
          </a:p>
        </p:txBody>
      </p:sp>
      <p:sp>
        <p:nvSpPr>
          <p:cNvPr id="877575" name="Text Box 7">
            <a:extLst>
              <a:ext uri="{FF2B5EF4-FFF2-40B4-BE49-F238E27FC236}">
                <a16:creationId xmlns:a16="http://schemas.microsoft.com/office/drawing/2014/main" id="{B1F6D87E-E625-4BDD-B1D6-AAF8488EB2E8}"/>
              </a:ext>
            </a:extLst>
          </p:cNvPr>
          <p:cNvSpPr txBox="1">
            <a:spLocks noChangeArrowheads="1"/>
          </p:cNvSpPr>
          <p:nvPr/>
        </p:nvSpPr>
        <p:spPr bwMode="auto">
          <a:xfrm>
            <a:off x="7696200" y="4257676"/>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7576" name="Text Box 8">
            <a:extLst>
              <a:ext uri="{FF2B5EF4-FFF2-40B4-BE49-F238E27FC236}">
                <a16:creationId xmlns:a16="http://schemas.microsoft.com/office/drawing/2014/main" id="{9C9DCF60-F76D-45B2-9442-B153D4FE5372}"/>
              </a:ext>
            </a:extLst>
          </p:cNvPr>
          <p:cNvSpPr txBox="1">
            <a:spLocks noChangeArrowheads="1"/>
          </p:cNvSpPr>
          <p:nvPr/>
        </p:nvSpPr>
        <p:spPr bwMode="auto">
          <a:xfrm>
            <a:off x="7391401" y="4251326"/>
            <a:ext cx="3216275"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i="0">
                <a:solidFill>
                  <a:srgbClr val="CC0000"/>
                </a:solidFill>
                <a:latin typeface="Times New Roman" panose="02020603050405020304" pitchFamily="18" charset="0"/>
              </a:rPr>
              <a:t>lg</a:t>
            </a:r>
            <a:r>
              <a:rPr lang="en-US" altLang="en-US" b="1">
                <a:solidFill>
                  <a:srgbClr val="CC0000"/>
                </a:solidFill>
                <a:latin typeface="Times New Roman" panose="02020603050405020304" pitchFamily="18" charset="0"/>
              </a:rPr>
              <a:t> n/2 = </a:t>
            </a:r>
            <a:r>
              <a:rPr lang="en-US" altLang="en-US" b="1" i="0">
                <a:solidFill>
                  <a:srgbClr val="CC0000"/>
                </a:solidFill>
                <a:latin typeface="Times New Roman" panose="02020603050405020304" pitchFamily="18" charset="0"/>
              </a:rPr>
              <a:t>lg </a:t>
            </a:r>
            <a:r>
              <a:rPr lang="en-US" altLang="en-US" b="1">
                <a:solidFill>
                  <a:srgbClr val="CC0000"/>
                </a:solidFill>
                <a:latin typeface="Times New Roman" panose="02020603050405020304" pitchFamily="18" charset="0"/>
              </a:rPr>
              <a:t>n</a:t>
            </a:r>
            <a:r>
              <a:rPr lang="en-US" altLang="en-US" b="1" i="0">
                <a:solidFill>
                  <a:srgbClr val="CC0000"/>
                </a:solidFill>
                <a:latin typeface="Times New Roman" panose="02020603050405020304" pitchFamily="18" charset="0"/>
              </a:rPr>
              <a:t> - 1</a:t>
            </a:r>
          </a:p>
        </p:txBody>
      </p:sp>
      <p:sp>
        <p:nvSpPr>
          <p:cNvPr id="877577" name="Text Box 9">
            <a:extLst>
              <a:ext uri="{FF2B5EF4-FFF2-40B4-BE49-F238E27FC236}">
                <a16:creationId xmlns:a16="http://schemas.microsoft.com/office/drawing/2014/main" id="{A278CEDB-4CCD-41DC-A13A-DB072B33E6EE}"/>
              </a:ext>
            </a:extLst>
          </p:cNvPr>
          <p:cNvSpPr txBox="1">
            <a:spLocks noChangeArrowheads="1"/>
          </p:cNvSpPr>
          <p:nvPr/>
        </p:nvSpPr>
        <p:spPr bwMode="auto">
          <a:xfrm>
            <a:off x="7620000" y="5546726"/>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7578" name="Text Box 10">
            <a:extLst>
              <a:ext uri="{FF2B5EF4-FFF2-40B4-BE49-F238E27FC236}">
                <a16:creationId xmlns:a16="http://schemas.microsoft.com/office/drawing/2014/main" id="{B53B547D-1C45-4649-BCB0-06B339930F73}"/>
              </a:ext>
            </a:extLst>
          </p:cNvPr>
          <p:cNvSpPr txBox="1">
            <a:spLocks noChangeArrowheads="1"/>
          </p:cNvSpPr>
          <p:nvPr/>
        </p:nvSpPr>
        <p:spPr bwMode="auto">
          <a:xfrm>
            <a:off x="7315201" y="5387976"/>
            <a:ext cx="3216275" cy="7016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Move (</a:t>
            </a:r>
            <a:r>
              <a:rPr lang="en-US" altLang="en-US" b="1" i="0">
                <a:solidFill>
                  <a:srgbClr val="CC0000"/>
                </a:solidFill>
                <a:latin typeface="Times New Roman" panose="02020603050405020304" pitchFamily="18" charset="0"/>
              </a:rPr>
              <a:t>lg </a:t>
            </a:r>
            <a:r>
              <a:rPr lang="en-US" altLang="en-US" b="1">
                <a:solidFill>
                  <a:srgbClr val="CC0000"/>
                </a:solidFill>
                <a:latin typeface="Times New Roman" panose="02020603050405020304" pitchFamily="18" charset="0"/>
              </a:rPr>
              <a:t>n</a:t>
            </a:r>
            <a:r>
              <a:rPr lang="en-US" altLang="en-US" b="1" i="0">
                <a:solidFill>
                  <a:srgbClr val="CC0000"/>
                </a:solidFill>
                <a:latin typeface="Times New Roman" panose="02020603050405020304" pitchFamily="18" charset="0"/>
              </a:rPr>
              <a:t> - 1</a:t>
            </a:r>
            <a:r>
              <a:rPr lang="en-US" altLang="en-US" b="1">
                <a:solidFill>
                  <a:srgbClr val="CC0000"/>
                </a:solidFill>
                <a:latin typeface="Times New Roman" panose="02020603050405020304" pitchFamily="18" charset="0"/>
              </a:rPr>
              <a:t>) outside the summation</a:t>
            </a:r>
            <a:endParaRPr lang="en-US" altLang="en-US" b="1" i="0">
              <a:solidFill>
                <a:srgbClr val="CC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75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775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775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775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7757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7757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77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570" grpId="0" animBg="1" autoUpdateAnimBg="0"/>
      <p:bldP spid="877573" grpId="0" autoUpdateAnimBg="0"/>
      <p:bldP spid="877574" grpId="0" animBg="1" autoUpdateAnimBg="0"/>
      <p:bldP spid="877575" grpId="0" autoUpdateAnimBg="0"/>
      <p:bldP spid="877576" grpId="0" animBg="1" autoUpdateAnimBg="0"/>
      <p:bldP spid="877577" grpId="0" autoUpdateAnimBg="0"/>
      <p:bldP spid="877578"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2">
            <a:extLst>
              <a:ext uri="{FF2B5EF4-FFF2-40B4-BE49-F238E27FC236}">
                <a16:creationId xmlns:a16="http://schemas.microsoft.com/office/drawing/2014/main" id="{50B7F364-8066-42A2-9E15-F7478E0D3B7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B3AE9977-E66C-474A-A252-9D2B72B439D7}" type="slidenum">
              <a:rPr lang="en-US" altLang="en-US" sz="900" i="0">
                <a:solidFill>
                  <a:srgbClr val="000000"/>
                </a:solidFill>
              </a:rPr>
              <a:pPr eaLnBrk="0" fontAlgn="base" hangingPunct="0">
                <a:spcBef>
                  <a:spcPct val="0"/>
                </a:spcBef>
                <a:spcAft>
                  <a:spcPct val="0"/>
                </a:spcAft>
              </a:pPr>
              <a:t>61</a:t>
            </a:fld>
            <a:r>
              <a:rPr lang="en-US" altLang="en-US" sz="900" i="0">
                <a:solidFill>
                  <a:srgbClr val="000000"/>
                </a:solidFill>
              </a:rPr>
              <a:t> 				            </a:t>
            </a:r>
            <a:fld id="{1AE61F68-C720-4237-AE21-F5C98583D122}" type="datetime1">
              <a:rPr lang="en-US" altLang="en-US" sz="900" i="0">
                <a:solidFill>
                  <a:srgbClr val="000000"/>
                </a:solidFill>
              </a:rPr>
              <a:pPr eaLnBrk="0" fontAlgn="base" hangingPunct="0">
                <a:spcBef>
                  <a:spcPct val="0"/>
                </a:spcBef>
                <a:spcAft>
                  <a:spcPct val="0"/>
                </a:spcAft>
              </a:pPr>
              <a:t>11/21/2021</a:t>
            </a:fld>
            <a:endParaRPr lang="en-US" altLang="en-US" sz="900" i="0">
              <a:solidFill>
                <a:srgbClr val="000000"/>
              </a:solidFill>
            </a:endParaRPr>
          </a:p>
        </p:txBody>
      </p:sp>
      <p:sp>
        <p:nvSpPr>
          <p:cNvPr id="878594" name="Text Box 2">
            <a:extLst>
              <a:ext uri="{FF2B5EF4-FFF2-40B4-BE49-F238E27FC236}">
                <a16:creationId xmlns:a16="http://schemas.microsoft.com/office/drawing/2014/main" id="{47D9504A-ADCD-4804-A211-2CC586108A59}"/>
              </a:ext>
            </a:extLst>
          </p:cNvPr>
          <p:cNvSpPr txBox="1">
            <a:spLocks noChangeArrowheads="1"/>
          </p:cNvSpPr>
          <p:nvPr/>
        </p:nvSpPr>
        <p:spPr bwMode="auto">
          <a:xfrm>
            <a:off x="7375526" y="1905001"/>
            <a:ext cx="3216275"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The summation bound so far</a:t>
            </a:r>
          </a:p>
        </p:txBody>
      </p:sp>
      <p:sp>
        <p:nvSpPr>
          <p:cNvPr id="8197" name="Rectangle 3">
            <a:extLst>
              <a:ext uri="{FF2B5EF4-FFF2-40B4-BE49-F238E27FC236}">
                <a16:creationId xmlns:a16="http://schemas.microsoft.com/office/drawing/2014/main" id="{F33A347F-5269-4F98-8DE5-162F60971D78}"/>
              </a:ext>
            </a:extLst>
          </p:cNvPr>
          <p:cNvSpPr>
            <a:spLocks noGrp="1" noChangeArrowheads="1"/>
          </p:cNvSpPr>
          <p:nvPr>
            <p:ph type="title"/>
          </p:nvPr>
        </p:nvSpPr>
        <p:spPr/>
        <p:txBody>
          <a:bodyPr/>
          <a:lstStyle/>
          <a:p>
            <a:r>
              <a:rPr lang="en-US" altLang="en-US"/>
              <a:t>Tightly Bounding</a:t>
            </a:r>
            <a:br>
              <a:rPr lang="en-US" altLang="en-US"/>
            </a:br>
            <a:r>
              <a:rPr lang="en-US" altLang="en-US"/>
              <a:t>The Key Summation</a:t>
            </a:r>
          </a:p>
        </p:txBody>
      </p:sp>
      <p:graphicFrame>
        <p:nvGraphicFramePr>
          <p:cNvPr id="8194" name="Object 4">
            <a:extLst>
              <a:ext uri="{FF2B5EF4-FFF2-40B4-BE49-F238E27FC236}">
                <a16:creationId xmlns:a16="http://schemas.microsoft.com/office/drawing/2014/main" id="{E6DC6BED-B0CA-4B55-A4E0-B51E06034D0A}"/>
              </a:ext>
            </a:extLst>
          </p:cNvPr>
          <p:cNvGraphicFramePr>
            <a:graphicFrameLocks noChangeAspect="1"/>
          </p:cNvGraphicFramePr>
          <p:nvPr/>
        </p:nvGraphicFramePr>
        <p:xfrm>
          <a:off x="1701801" y="1638301"/>
          <a:ext cx="6011863" cy="4645025"/>
        </p:xfrm>
        <a:graphic>
          <a:graphicData uri="http://schemas.openxmlformats.org/presentationml/2006/ole">
            <mc:AlternateContent xmlns:mc="http://schemas.openxmlformats.org/markup-compatibility/2006">
              <mc:Choice xmlns:v="urn:schemas-microsoft-com:vml" Requires="v">
                <p:oleObj spid="_x0000_s28678" name="Equation" r:id="rId3" imgW="2400120" imgH="1854000" progId="Equation.3">
                  <p:embed/>
                </p:oleObj>
              </mc:Choice>
              <mc:Fallback>
                <p:oleObj name="Equation" r:id="rId3" imgW="2400120" imgH="1854000" progId="Equation.3">
                  <p:embed/>
                  <p:pic>
                    <p:nvPicPr>
                      <p:cNvPr id="8194" name="Object 4">
                        <a:extLst>
                          <a:ext uri="{FF2B5EF4-FFF2-40B4-BE49-F238E27FC236}">
                            <a16:creationId xmlns:a16="http://schemas.microsoft.com/office/drawing/2014/main" id="{E6DC6BED-B0CA-4B55-A4E0-B51E06034D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801" y="1638301"/>
                        <a:ext cx="6011863" cy="464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8597" name="Text Box 5">
            <a:extLst>
              <a:ext uri="{FF2B5EF4-FFF2-40B4-BE49-F238E27FC236}">
                <a16:creationId xmlns:a16="http://schemas.microsoft.com/office/drawing/2014/main" id="{5B711517-A825-4119-B703-F3F6F513EB03}"/>
              </a:ext>
            </a:extLst>
          </p:cNvPr>
          <p:cNvSpPr txBox="1">
            <a:spLocks noChangeArrowheads="1"/>
          </p:cNvSpPr>
          <p:nvPr/>
        </p:nvSpPr>
        <p:spPr bwMode="auto">
          <a:xfrm>
            <a:off x="7696200" y="3081339"/>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8598" name="Text Box 6">
            <a:extLst>
              <a:ext uri="{FF2B5EF4-FFF2-40B4-BE49-F238E27FC236}">
                <a16:creationId xmlns:a16="http://schemas.microsoft.com/office/drawing/2014/main" id="{0D760C1E-4D97-48D9-8497-2381C283D6C8}"/>
              </a:ext>
            </a:extLst>
          </p:cNvPr>
          <p:cNvSpPr txBox="1">
            <a:spLocks noChangeArrowheads="1"/>
          </p:cNvSpPr>
          <p:nvPr/>
        </p:nvSpPr>
        <p:spPr bwMode="auto">
          <a:xfrm>
            <a:off x="7772400" y="3079751"/>
            <a:ext cx="2819400"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Distribute the (</a:t>
            </a:r>
            <a:r>
              <a:rPr lang="en-US" altLang="en-US" b="1" i="0">
                <a:solidFill>
                  <a:srgbClr val="CC0000"/>
                </a:solidFill>
                <a:latin typeface="Times New Roman" panose="02020603050405020304" pitchFamily="18" charset="0"/>
              </a:rPr>
              <a:t>lg </a:t>
            </a:r>
            <a:r>
              <a:rPr lang="en-US" altLang="en-US" b="1">
                <a:solidFill>
                  <a:srgbClr val="CC0000"/>
                </a:solidFill>
                <a:latin typeface="Times New Roman" panose="02020603050405020304" pitchFamily="18" charset="0"/>
              </a:rPr>
              <a:t>n</a:t>
            </a:r>
            <a:r>
              <a:rPr lang="en-US" altLang="en-US" b="1" i="0">
                <a:solidFill>
                  <a:srgbClr val="CC0000"/>
                </a:solidFill>
                <a:latin typeface="Times New Roman" panose="02020603050405020304" pitchFamily="18" charset="0"/>
              </a:rPr>
              <a:t> - 1</a:t>
            </a:r>
            <a:r>
              <a:rPr lang="en-US" altLang="en-US" b="1">
                <a:solidFill>
                  <a:srgbClr val="CC0000"/>
                </a:solidFill>
                <a:latin typeface="Times New Roman" panose="02020603050405020304" pitchFamily="18" charset="0"/>
              </a:rPr>
              <a:t>)</a:t>
            </a:r>
          </a:p>
        </p:txBody>
      </p:sp>
      <p:sp>
        <p:nvSpPr>
          <p:cNvPr id="878599" name="Text Box 7">
            <a:extLst>
              <a:ext uri="{FF2B5EF4-FFF2-40B4-BE49-F238E27FC236}">
                <a16:creationId xmlns:a16="http://schemas.microsoft.com/office/drawing/2014/main" id="{D5168483-3357-4B3D-A370-8822C663751B}"/>
              </a:ext>
            </a:extLst>
          </p:cNvPr>
          <p:cNvSpPr txBox="1">
            <a:spLocks noChangeArrowheads="1"/>
          </p:cNvSpPr>
          <p:nvPr/>
        </p:nvSpPr>
        <p:spPr bwMode="auto">
          <a:xfrm>
            <a:off x="7696200" y="4257676"/>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8600" name="Text Box 8">
            <a:extLst>
              <a:ext uri="{FF2B5EF4-FFF2-40B4-BE49-F238E27FC236}">
                <a16:creationId xmlns:a16="http://schemas.microsoft.com/office/drawing/2014/main" id="{B4F2B5A6-FFA0-4194-BEDA-B658D0C60E3A}"/>
              </a:ext>
            </a:extLst>
          </p:cNvPr>
          <p:cNvSpPr txBox="1">
            <a:spLocks noChangeArrowheads="1"/>
          </p:cNvSpPr>
          <p:nvPr/>
        </p:nvSpPr>
        <p:spPr bwMode="auto">
          <a:xfrm>
            <a:off x="7391401" y="4098926"/>
            <a:ext cx="3216275" cy="7016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The summations overlap in  range; combine them</a:t>
            </a:r>
          </a:p>
        </p:txBody>
      </p:sp>
      <p:sp>
        <p:nvSpPr>
          <p:cNvPr id="878601" name="Text Box 9">
            <a:extLst>
              <a:ext uri="{FF2B5EF4-FFF2-40B4-BE49-F238E27FC236}">
                <a16:creationId xmlns:a16="http://schemas.microsoft.com/office/drawing/2014/main" id="{59C0C457-2A64-408A-ADC6-E8B17F393970}"/>
              </a:ext>
            </a:extLst>
          </p:cNvPr>
          <p:cNvSpPr txBox="1">
            <a:spLocks noChangeArrowheads="1"/>
          </p:cNvSpPr>
          <p:nvPr/>
        </p:nvSpPr>
        <p:spPr bwMode="auto">
          <a:xfrm>
            <a:off x="7620000" y="5546726"/>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8602" name="Text Box 10">
            <a:extLst>
              <a:ext uri="{FF2B5EF4-FFF2-40B4-BE49-F238E27FC236}">
                <a16:creationId xmlns:a16="http://schemas.microsoft.com/office/drawing/2014/main" id="{621F6140-55FD-4C3E-ADE6-050FE74163A9}"/>
              </a:ext>
            </a:extLst>
          </p:cNvPr>
          <p:cNvSpPr txBox="1">
            <a:spLocks noChangeArrowheads="1"/>
          </p:cNvSpPr>
          <p:nvPr/>
        </p:nvSpPr>
        <p:spPr bwMode="auto">
          <a:xfrm>
            <a:off x="7315201" y="5540376"/>
            <a:ext cx="3216275"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The Guassian series</a:t>
            </a:r>
            <a:endParaRPr lang="en-US" altLang="en-US" b="1" i="0">
              <a:solidFill>
                <a:srgbClr val="CC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85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785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7859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7859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7860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7860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78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594" grpId="0" animBg="1" autoUpdateAnimBg="0"/>
      <p:bldP spid="878597" grpId="0" autoUpdateAnimBg="0"/>
      <p:bldP spid="878598" grpId="0" animBg="1" autoUpdateAnimBg="0"/>
      <p:bldP spid="878599" grpId="0" autoUpdateAnimBg="0"/>
      <p:bldP spid="878600" grpId="0" animBg="1" autoUpdateAnimBg="0"/>
      <p:bldP spid="878601" grpId="0" autoUpdateAnimBg="0"/>
      <p:bldP spid="878602"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2">
            <a:extLst>
              <a:ext uri="{FF2B5EF4-FFF2-40B4-BE49-F238E27FC236}">
                <a16:creationId xmlns:a16="http://schemas.microsoft.com/office/drawing/2014/main" id="{B2E2951E-814B-4EAE-B1A1-F45C4A7D315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067EAD5C-6867-4317-AA51-79A9AAA388B2}" type="slidenum">
              <a:rPr lang="en-US" altLang="en-US" sz="900" i="0">
                <a:solidFill>
                  <a:srgbClr val="000000"/>
                </a:solidFill>
              </a:rPr>
              <a:pPr eaLnBrk="0" fontAlgn="base" hangingPunct="0">
                <a:spcBef>
                  <a:spcPct val="0"/>
                </a:spcBef>
                <a:spcAft>
                  <a:spcPct val="0"/>
                </a:spcAft>
              </a:pPr>
              <a:t>62</a:t>
            </a:fld>
            <a:r>
              <a:rPr lang="en-US" altLang="en-US" sz="900" i="0">
                <a:solidFill>
                  <a:srgbClr val="000000"/>
                </a:solidFill>
              </a:rPr>
              <a:t> 				            </a:t>
            </a:r>
            <a:fld id="{ECF054A8-E4A1-47C4-B2C7-C81E724F9A5A}" type="datetime1">
              <a:rPr lang="en-US" altLang="en-US" sz="900" i="0">
                <a:solidFill>
                  <a:srgbClr val="000000"/>
                </a:solidFill>
              </a:rPr>
              <a:pPr eaLnBrk="0" fontAlgn="base" hangingPunct="0">
                <a:spcBef>
                  <a:spcPct val="0"/>
                </a:spcBef>
                <a:spcAft>
                  <a:spcPct val="0"/>
                </a:spcAft>
              </a:pPr>
              <a:t>11/21/2021</a:t>
            </a:fld>
            <a:endParaRPr lang="en-US" altLang="en-US" sz="900" i="0">
              <a:solidFill>
                <a:srgbClr val="000000"/>
              </a:solidFill>
            </a:endParaRPr>
          </a:p>
        </p:txBody>
      </p:sp>
      <p:sp>
        <p:nvSpPr>
          <p:cNvPr id="879618" name="Text Box 2">
            <a:extLst>
              <a:ext uri="{FF2B5EF4-FFF2-40B4-BE49-F238E27FC236}">
                <a16:creationId xmlns:a16="http://schemas.microsoft.com/office/drawing/2014/main" id="{DDF3A69C-58F0-4A0F-8D82-BBC7E26DE139}"/>
              </a:ext>
            </a:extLst>
          </p:cNvPr>
          <p:cNvSpPr txBox="1">
            <a:spLocks noChangeArrowheads="1"/>
          </p:cNvSpPr>
          <p:nvPr/>
        </p:nvSpPr>
        <p:spPr bwMode="auto">
          <a:xfrm>
            <a:off x="7375526" y="1905001"/>
            <a:ext cx="3216275"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The summation bound so far</a:t>
            </a:r>
          </a:p>
        </p:txBody>
      </p:sp>
      <p:sp>
        <p:nvSpPr>
          <p:cNvPr id="9221" name="Rectangle 3">
            <a:extLst>
              <a:ext uri="{FF2B5EF4-FFF2-40B4-BE49-F238E27FC236}">
                <a16:creationId xmlns:a16="http://schemas.microsoft.com/office/drawing/2014/main" id="{8E1F2728-D429-41EB-84FD-7BC1877C41D4}"/>
              </a:ext>
            </a:extLst>
          </p:cNvPr>
          <p:cNvSpPr>
            <a:spLocks noGrp="1" noChangeArrowheads="1"/>
          </p:cNvSpPr>
          <p:nvPr>
            <p:ph type="title"/>
          </p:nvPr>
        </p:nvSpPr>
        <p:spPr/>
        <p:txBody>
          <a:bodyPr/>
          <a:lstStyle/>
          <a:p>
            <a:r>
              <a:rPr lang="en-US" altLang="en-US"/>
              <a:t>Tightly Bounding </a:t>
            </a:r>
            <a:br>
              <a:rPr lang="en-US" altLang="en-US"/>
            </a:br>
            <a:r>
              <a:rPr lang="en-US" altLang="en-US"/>
              <a:t>The Key Summation</a:t>
            </a:r>
          </a:p>
        </p:txBody>
      </p:sp>
      <p:graphicFrame>
        <p:nvGraphicFramePr>
          <p:cNvPr id="9218" name="Object 4">
            <a:extLst>
              <a:ext uri="{FF2B5EF4-FFF2-40B4-BE49-F238E27FC236}">
                <a16:creationId xmlns:a16="http://schemas.microsoft.com/office/drawing/2014/main" id="{FD8CC083-0D03-415A-9546-E44965CE4424}"/>
              </a:ext>
            </a:extLst>
          </p:cNvPr>
          <p:cNvGraphicFramePr>
            <a:graphicFrameLocks noChangeAspect="1"/>
          </p:cNvGraphicFramePr>
          <p:nvPr/>
        </p:nvGraphicFramePr>
        <p:xfrm>
          <a:off x="1654175" y="1638301"/>
          <a:ext cx="6362700" cy="4391025"/>
        </p:xfrm>
        <a:graphic>
          <a:graphicData uri="http://schemas.openxmlformats.org/presentationml/2006/ole">
            <mc:AlternateContent xmlns:mc="http://schemas.openxmlformats.org/markup-compatibility/2006">
              <mc:Choice xmlns:v="urn:schemas-microsoft-com:vml" Requires="v">
                <p:oleObj spid="_x0000_s29702" name="Equation" r:id="rId3" imgW="2539800" imgH="1752480" progId="Equation.3">
                  <p:embed/>
                </p:oleObj>
              </mc:Choice>
              <mc:Fallback>
                <p:oleObj name="Equation" r:id="rId3" imgW="2539800" imgH="1752480" progId="Equation.3">
                  <p:embed/>
                  <p:pic>
                    <p:nvPicPr>
                      <p:cNvPr id="9218" name="Object 4">
                        <a:extLst>
                          <a:ext uri="{FF2B5EF4-FFF2-40B4-BE49-F238E27FC236}">
                            <a16:creationId xmlns:a16="http://schemas.microsoft.com/office/drawing/2014/main" id="{FD8CC083-0D03-415A-9546-E44965CE44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4175" y="1638301"/>
                        <a:ext cx="6362700" cy="439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9621" name="Text Box 5">
            <a:extLst>
              <a:ext uri="{FF2B5EF4-FFF2-40B4-BE49-F238E27FC236}">
                <a16:creationId xmlns:a16="http://schemas.microsoft.com/office/drawing/2014/main" id="{C831E1F8-A882-468C-87FB-79D74C7E9D5D}"/>
              </a:ext>
            </a:extLst>
          </p:cNvPr>
          <p:cNvSpPr txBox="1">
            <a:spLocks noChangeArrowheads="1"/>
          </p:cNvSpPr>
          <p:nvPr/>
        </p:nvSpPr>
        <p:spPr bwMode="auto">
          <a:xfrm>
            <a:off x="7696200" y="3081339"/>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9622" name="Text Box 6">
            <a:extLst>
              <a:ext uri="{FF2B5EF4-FFF2-40B4-BE49-F238E27FC236}">
                <a16:creationId xmlns:a16="http://schemas.microsoft.com/office/drawing/2014/main" id="{AB7766E7-A87A-41BB-8FAE-2415D44D5D30}"/>
              </a:ext>
            </a:extLst>
          </p:cNvPr>
          <p:cNvSpPr txBox="1">
            <a:spLocks noChangeArrowheads="1"/>
          </p:cNvSpPr>
          <p:nvPr/>
        </p:nvSpPr>
        <p:spPr bwMode="auto">
          <a:xfrm>
            <a:off x="7375526" y="2927351"/>
            <a:ext cx="3216275" cy="7016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Rearrange first term, place upper bound on second</a:t>
            </a:r>
          </a:p>
        </p:txBody>
      </p:sp>
      <p:sp>
        <p:nvSpPr>
          <p:cNvPr id="879623" name="Text Box 7">
            <a:extLst>
              <a:ext uri="{FF2B5EF4-FFF2-40B4-BE49-F238E27FC236}">
                <a16:creationId xmlns:a16="http://schemas.microsoft.com/office/drawing/2014/main" id="{84A0CDA7-2C9C-4F91-B805-BFDE9EF379F6}"/>
              </a:ext>
            </a:extLst>
          </p:cNvPr>
          <p:cNvSpPr txBox="1">
            <a:spLocks noChangeArrowheads="1"/>
          </p:cNvSpPr>
          <p:nvPr/>
        </p:nvSpPr>
        <p:spPr bwMode="auto">
          <a:xfrm>
            <a:off x="7696200" y="4257676"/>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algn="r" eaLnBrk="0" fontAlgn="base" hangingPunct="0">
              <a:spcBef>
                <a:spcPct val="0"/>
              </a:spcBef>
              <a:spcAft>
                <a:spcPct val="0"/>
              </a:spcAft>
            </a:pPr>
            <a:r>
              <a:rPr lang="en-US" altLang="en-US" b="1">
                <a:solidFill>
                  <a:srgbClr val="0033CC"/>
                </a:solidFill>
                <a:latin typeface="Times New Roman" panose="02020603050405020304" pitchFamily="18" charset="0"/>
              </a:rPr>
              <a:t>What are we doing?</a:t>
            </a:r>
            <a:endParaRPr lang="en-US" altLang="en-US" b="1">
              <a:solidFill>
                <a:srgbClr val="CC0000"/>
              </a:solidFill>
              <a:latin typeface="Times New Roman" panose="02020603050405020304" pitchFamily="18" charset="0"/>
            </a:endParaRPr>
          </a:p>
        </p:txBody>
      </p:sp>
      <p:sp>
        <p:nvSpPr>
          <p:cNvPr id="879624" name="Text Box 8">
            <a:extLst>
              <a:ext uri="{FF2B5EF4-FFF2-40B4-BE49-F238E27FC236}">
                <a16:creationId xmlns:a16="http://schemas.microsoft.com/office/drawing/2014/main" id="{BA4F764C-7515-4D05-9B1D-B1C73B72FE32}"/>
              </a:ext>
            </a:extLst>
          </p:cNvPr>
          <p:cNvSpPr txBox="1">
            <a:spLocks noChangeArrowheads="1"/>
          </p:cNvSpPr>
          <p:nvPr/>
        </p:nvSpPr>
        <p:spPr bwMode="auto">
          <a:xfrm>
            <a:off x="8001001" y="4251326"/>
            <a:ext cx="2606675"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X Guassian series</a:t>
            </a:r>
          </a:p>
        </p:txBody>
      </p:sp>
      <p:sp>
        <p:nvSpPr>
          <p:cNvPr id="879625" name="Text Box 9">
            <a:extLst>
              <a:ext uri="{FF2B5EF4-FFF2-40B4-BE49-F238E27FC236}">
                <a16:creationId xmlns:a16="http://schemas.microsoft.com/office/drawing/2014/main" id="{6F5DB9C4-32C8-487C-9317-A3FCA1BAED51}"/>
              </a:ext>
            </a:extLst>
          </p:cNvPr>
          <p:cNvSpPr txBox="1">
            <a:spLocks noChangeArrowheads="1"/>
          </p:cNvSpPr>
          <p:nvPr/>
        </p:nvSpPr>
        <p:spPr bwMode="auto">
          <a:xfrm>
            <a:off x="7620000" y="5546726"/>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algn="r" eaLnBrk="0" fontAlgn="base" hangingPunct="0">
              <a:spcBef>
                <a:spcPct val="0"/>
              </a:spcBef>
              <a:spcAft>
                <a:spcPct val="0"/>
              </a:spcAft>
            </a:pPr>
            <a:r>
              <a:rPr lang="en-US" altLang="en-US" b="1">
                <a:solidFill>
                  <a:srgbClr val="0033CC"/>
                </a:solidFill>
                <a:latin typeface="Times New Roman" panose="02020603050405020304" pitchFamily="18" charset="0"/>
              </a:rPr>
              <a:t>What are we doing?</a:t>
            </a:r>
            <a:endParaRPr lang="en-US" altLang="en-US" b="1">
              <a:solidFill>
                <a:srgbClr val="CC0000"/>
              </a:solidFill>
              <a:latin typeface="Times New Roman" panose="02020603050405020304" pitchFamily="18" charset="0"/>
            </a:endParaRPr>
          </a:p>
        </p:txBody>
      </p:sp>
      <p:sp>
        <p:nvSpPr>
          <p:cNvPr id="879626" name="Text Box 10">
            <a:extLst>
              <a:ext uri="{FF2B5EF4-FFF2-40B4-BE49-F238E27FC236}">
                <a16:creationId xmlns:a16="http://schemas.microsoft.com/office/drawing/2014/main" id="{ABB31457-FD3A-4DC9-9B0C-085096C2134B}"/>
              </a:ext>
            </a:extLst>
          </p:cNvPr>
          <p:cNvSpPr txBox="1">
            <a:spLocks noChangeArrowheads="1"/>
          </p:cNvSpPr>
          <p:nvPr/>
        </p:nvSpPr>
        <p:spPr bwMode="auto">
          <a:xfrm>
            <a:off x="8153401" y="5387976"/>
            <a:ext cx="2378075" cy="7016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Multiply it </a:t>
            </a:r>
            <a:br>
              <a:rPr lang="en-US" altLang="en-US" b="1">
                <a:solidFill>
                  <a:srgbClr val="CC0000"/>
                </a:solidFill>
                <a:latin typeface="Times New Roman" panose="02020603050405020304" pitchFamily="18" charset="0"/>
              </a:rPr>
            </a:br>
            <a:r>
              <a:rPr lang="en-US" altLang="en-US" b="1">
                <a:solidFill>
                  <a:srgbClr val="CC0000"/>
                </a:solidFill>
                <a:latin typeface="Times New Roman" panose="02020603050405020304" pitchFamily="18" charset="0"/>
              </a:rPr>
              <a:t>all out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96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796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796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7962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7962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7962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796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9618" grpId="0" animBg="1" autoUpdateAnimBg="0"/>
      <p:bldP spid="879621" grpId="0" autoUpdateAnimBg="0"/>
      <p:bldP spid="879622" grpId="0" animBg="1" autoUpdateAnimBg="0"/>
      <p:bldP spid="879623" grpId="0" autoUpdateAnimBg="0"/>
      <p:bldP spid="879624" grpId="0" animBg="1" autoUpdateAnimBg="0"/>
      <p:bldP spid="879625" grpId="0" autoUpdateAnimBg="0"/>
      <p:bldP spid="879626"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Footer Placeholder 2">
            <a:extLst>
              <a:ext uri="{FF2B5EF4-FFF2-40B4-BE49-F238E27FC236}">
                <a16:creationId xmlns:a16="http://schemas.microsoft.com/office/drawing/2014/main" id="{F8D14CB9-64AF-4841-A326-DA17C21D4A7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C809173D-AEF4-4E77-A650-BDE64C94AF0B}" type="slidenum">
              <a:rPr lang="en-US" altLang="en-US" sz="900" i="0">
                <a:solidFill>
                  <a:srgbClr val="000000"/>
                </a:solidFill>
              </a:rPr>
              <a:pPr eaLnBrk="0" fontAlgn="base" hangingPunct="0">
                <a:spcBef>
                  <a:spcPct val="0"/>
                </a:spcBef>
                <a:spcAft>
                  <a:spcPct val="0"/>
                </a:spcAft>
              </a:pPr>
              <a:t>63</a:t>
            </a:fld>
            <a:r>
              <a:rPr lang="en-US" altLang="en-US" sz="900" i="0">
                <a:solidFill>
                  <a:srgbClr val="000000"/>
                </a:solidFill>
              </a:rPr>
              <a:t> 				            </a:t>
            </a:r>
            <a:fld id="{82C0D0ED-6FD1-42B2-ACDF-196D6CF2EDA4}" type="datetime1">
              <a:rPr lang="en-US" altLang="en-US" sz="900" i="0">
                <a:solidFill>
                  <a:srgbClr val="000000"/>
                </a:solidFill>
              </a:rPr>
              <a:pPr eaLnBrk="0" fontAlgn="base" hangingPunct="0">
                <a:spcBef>
                  <a:spcPct val="0"/>
                </a:spcBef>
                <a:spcAft>
                  <a:spcPct val="0"/>
                </a:spcAft>
              </a:pPr>
              <a:t>11/21/2021</a:t>
            </a:fld>
            <a:endParaRPr lang="en-US" altLang="en-US" sz="900" i="0">
              <a:solidFill>
                <a:srgbClr val="000000"/>
              </a:solidFill>
            </a:endParaRPr>
          </a:p>
        </p:txBody>
      </p:sp>
      <p:sp>
        <p:nvSpPr>
          <p:cNvPr id="10244" name="Rectangle 2">
            <a:extLst>
              <a:ext uri="{FF2B5EF4-FFF2-40B4-BE49-F238E27FC236}">
                <a16:creationId xmlns:a16="http://schemas.microsoft.com/office/drawing/2014/main" id="{9D9473D0-5246-4DC2-B2E0-97C8900BE851}"/>
              </a:ext>
            </a:extLst>
          </p:cNvPr>
          <p:cNvSpPr>
            <a:spLocks noGrp="1" noChangeArrowheads="1"/>
          </p:cNvSpPr>
          <p:nvPr>
            <p:ph type="title"/>
          </p:nvPr>
        </p:nvSpPr>
        <p:spPr/>
        <p:txBody>
          <a:bodyPr/>
          <a:lstStyle/>
          <a:p>
            <a:r>
              <a:rPr lang="en-US" altLang="en-US"/>
              <a:t>Tightly Bounding </a:t>
            </a:r>
            <a:br>
              <a:rPr lang="en-US" altLang="en-US"/>
            </a:br>
            <a:r>
              <a:rPr lang="en-US" altLang="en-US"/>
              <a:t>The Key Summation</a:t>
            </a:r>
          </a:p>
        </p:txBody>
      </p:sp>
      <p:graphicFrame>
        <p:nvGraphicFramePr>
          <p:cNvPr id="10242" name="Object 3">
            <a:extLst>
              <a:ext uri="{FF2B5EF4-FFF2-40B4-BE49-F238E27FC236}">
                <a16:creationId xmlns:a16="http://schemas.microsoft.com/office/drawing/2014/main" id="{A3F24D53-03D6-493D-BE4E-218DEB06A820}"/>
              </a:ext>
            </a:extLst>
          </p:cNvPr>
          <p:cNvGraphicFramePr>
            <a:graphicFrameLocks noChangeAspect="1"/>
          </p:cNvGraphicFramePr>
          <p:nvPr/>
        </p:nvGraphicFramePr>
        <p:xfrm>
          <a:off x="1701801" y="1638300"/>
          <a:ext cx="5916613" cy="3181350"/>
        </p:xfrm>
        <a:graphic>
          <a:graphicData uri="http://schemas.openxmlformats.org/presentationml/2006/ole">
            <mc:AlternateContent xmlns:mc="http://schemas.openxmlformats.org/markup-compatibility/2006">
              <mc:Choice xmlns:v="urn:schemas-microsoft-com:vml" Requires="v">
                <p:oleObj spid="_x0000_s30726" name="Equation" r:id="rId3" imgW="2361960" imgH="1269720" progId="Equation.3">
                  <p:embed/>
                </p:oleObj>
              </mc:Choice>
              <mc:Fallback>
                <p:oleObj name="Equation" r:id="rId3" imgW="2361960" imgH="1269720" progId="Equation.3">
                  <p:embed/>
                  <p:pic>
                    <p:nvPicPr>
                      <p:cNvPr id="10242" name="Object 3">
                        <a:extLst>
                          <a:ext uri="{FF2B5EF4-FFF2-40B4-BE49-F238E27FC236}">
                            <a16:creationId xmlns:a16="http://schemas.microsoft.com/office/drawing/2014/main" id="{A3F24D53-03D6-493D-BE4E-218DEB06A8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801" y="1638300"/>
                        <a:ext cx="5916613" cy="318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80" name="Group 84">
            <a:extLst>
              <a:ext uri="{FF2B5EF4-FFF2-40B4-BE49-F238E27FC236}">
                <a16:creationId xmlns:a16="http://schemas.microsoft.com/office/drawing/2014/main" id="{B4C9D6A7-4008-4710-8353-5997BBC0F279}"/>
              </a:ext>
            </a:extLst>
          </p:cNvPr>
          <p:cNvGraphicFramePr>
            <a:graphicFrameLocks noGrp="1"/>
          </p:cNvGraphicFramePr>
          <p:nvPr/>
        </p:nvGraphicFramePr>
        <p:xfrm>
          <a:off x="1676400" y="1235075"/>
          <a:ext cx="8839200" cy="518048"/>
        </p:xfrm>
        <a:graphic>
          <a:graphicData uri="http://schemas.openxmlformats.org/drawingml/2006/table">
            <a:tbl>
              <a:tblPr/>
              <a:tblGrid>
                <a:gridCol w="803275">
                  <a:extLst>
                    <a:ext uri="{9D8B030D-6E8A-4147-A177-3AD203B41FA5}">
                      <a16:colId xmlns:a16="http://schemas.microsoft.com/office/drawing/2014/main" val="20000"/>
                    </a:ext>
                  </a:extLst>
                </a:gridCol>
                <a:gridCol w="803275">
                  <a:extLst>
                    <a:ext uri="{9D8B030D-6E8A-4147-A177-3AD203B41FA5}">
                      <a16:colId xmlns:a16="http://schemas.microsoft.com/office/drawing/2014/main" val="20001"/>
                    </a:ext>
                  </a:extLst>
                </a:gridCol>
                <a:gridCol w="804863">
                  <a:extLst>
                    <a:ext uri="{9D8B030D-6E8A-4147-A177-3AD203B41FA5}">
                      <a16:colId xmlns:a16="http://schemas.microsoft.com/office/drawing/2014/main" val="20002"/>
                    </a:ext>
                  </a:extLst>
                </a:gridCol>
                <a:gridCol w="804862">
                  <a:extLst>
                    <a:ext uri="{9D8B030D-6E8A-4147-A177-3AD203B41FA5}">
                      <a16:colId xmlns:a16="http://schemas.microsoft.com/office/drawing/2014/main" val="20003"/>
                    </a:ext>
                  </a:extLst>
                </a:gridCol>
                <a:gridCol w="800100">
                  <a:extLst>
                    <a:ext uri="{9D8B030D-6E8A-4147-A177-3AD203B41FA5}">
                      <a16:colId xmlns:a16="http://schemas.microsoft.com/office/drawing/2014/main" val="20004"/>
                    </a:ext>
                  </a:extLst>
                </a:gridCol>
                <a:gridCol w="806450">
                  <a:extLst>
                    <a:ext uri="{9D8B030D-6E8A-4147-A177-3AD203B41FA5}">
                      <a16:colId xmlns:a16="http://schemas.microsoft.com/office/drawing/2014/main" val="20005"/>
                    </a:ext>
                  </a:extLst>
                </a:gridCol>
                <a:gridCol w="800100">
                  <a:extLst>
                    <a:ext uri="{9D8B030D-6E8A-4147-A177-3AD203B41FA5}">
                      <a16:colId xmlns:a16="http://schemas.microsoft.com/office/drawing/2014/main" val="20006"/>
                    </a:ext>
                  </a:extLst>
                </a:gridCol>
                <a:gridCol w="804863">
                  <a:extLst>
                    <a:ext uri="{9D8B030D-6E8A-4147-A177-3AD203B41FA5}">
                      <a16:colId xmlns:a16="http://schemas.microsoft.com/office/drawing/2014/main" val="20007"/>
                    </a:ext>
                  </a:extLst>
                </a:gridCol>
                <a:gridCol w="804862">
                  <a:extLst>
                    <a:ext uri="{9D8B030D-6E8A-4147-A177-3AD203B41FA5}">
                      <a16:colId xmlns:a16="http://schemas.microsoft.com/office/drawing/2014/main" val="20008"/>
                    </a:ext>
                  </a:extLst>
                </a:gridCol>
                <a:gridCol w="803275">
                  <a:extLst>
                    <a:ext uri="{9D8B030D-6E8A-4147-A177-3AD203B41FA5}">
                      <a16:colId xmlns:a16="http://schemas.microsoft.com/office/drawing/2014/main" val="20009"/>
                    </a:ext>
                  </a:extLst>
                </a:gridCol>
                <a:gridCol w="803275">
                  <a:extLst>
                    <a:ext uri="{9D8B030D-6E8A-4147-A177-3AD203B41FA5}">
                      <a16:colId xmlns:a16="http://schemas.microsoft.com/office/drawing/2014/main" val="20010"/>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40</a:t>
                      </a:r>
                    </a:p>
                  </a:txBody>
                  <a:tcPr marT="45664" marB="4566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80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60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7</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30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100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90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70</a:t>
                      </a:r>
                    </a:p>
                  </a:txBody>
                  <a:tcPr marT="45664" marB="4566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178" name="Group 82">
            <a:extLst>
              <a:ext uri="{FF2B5EF4-FFF2-40B4-BE49-F238E27FC236}">
                <a16:creationId xmlns:a16="http://schemas.microsoft.com/office/drawing/2014/main" id="{734B9EF8-C1ED-4CD7-965C-634570B228DB}"/>
              </a:ext>
            </a:extLst>
          </p:cNvPr>
          <p:cNvGraphicFramePr>
            <a:graphicFrameLocks noGrp="1"/>
          </p:cNvGraphicFramePr>
          <p:nvPr/>
        </p:nvGraphicFramePr>
        <p:xfrm>
          <a:off x="1676400" y="381000"/>
          <a:ext cx="8839200" cy="517956"/>
        </p:xfrm>
        <a:graphic>
          <a:graphicData uri="http://schemas.openxmlformats.org/drawingml/2006/table">
            <a:tbl>
              <a:tblPr/>
              <a:tblGrid>
                <a:gridCol w="803275">
                  <a:extLst>
                    <a:ext uri="{9D8B030D-6E8A-4147-A177-3AD203B41FA5}">
                      <a16:colId xmlns:a16="http://schemas.microsoft.com/office/drawing/2014/main" val="20000"/>
                    </a:ext>
                  </a:extLst>
                </a:gridCol>
                <a:gridCol w="803275">
                  <a:extLst>
                    <a:ext uri="{9D8B030D-6E8A-4147-A177-3AD203B41FA5}">
                      <a16:colId xmlns:a16="http://schemas.microsoft.com/office/drawing/2014/main" val="20001"/>
                    </a:ext>
                  </a:extLst>
                </a:gridCol>
                <a:gridCol w="804863">
                  <a:extLst>
                    <a:ext uri="{9D8B030D-6E8A-4147-A177-3AD203B41FA5}">
                      <a16:colId xmlns:a16="http://schemas.microsoft.com/office/drawing/2014/main" val="20002"/>
                    </a:ext>
                  </a:extLst>
                </a:gridCol>
                <a:gridCol w="804862">
                  <a:extLst>
                    <a:ext uri="{9D8B030D-6E8A-4147-A177-3AD203B41FA5}">
                      <a16:colId xmlns:a16="http://schemas.microsoft.com/office/drawing/2014/main" val="20003"/>
                    </a:ext>
                  </a:extLst>
                </a:gridCol>
                <a:gridCol w="800100">
                  <a:extLst>
                    <a:ext uri="{9D8B030D-6E8A-4147-A177-3AD203B41FA5}">
                      <a16:colId xmlns:a16="http://schemas.microsoft.com/office/drawing/2014/main" val="20004"/>
                    </a:ext>
                  </a:extLst>
                </a:gridCol>
                <a:gridCol w="806450">
                  <a:extLst>
                    <a:ext uri="{9D8B030D-6E8A-4147-A177-3AD203B41FA5}">
                      <a16:colId xmlns:a16="http://schemas.microsoft.com/office/drawing/2014/main" val="20005"/>
                    </a:ext>
                  </a:extLst>
                </a:gridCol>
                <a:gridCol w="800100">
                  <a:extLst>
                    <a:ext uri="{9D8B030D-6E8A-4147-A177-3AD203B41FA5}">
                      <a16:colId xmlns:a16="http://schemas.microsoft.com/office/drawing/2014/main" val="20006"/>
                    </a:ext>
                  </a:extLst>
                </a:gridCol>
                <a:gridCol w="804863">
                  <a:extLst>
                    <a:ext uri="{9D8B030D-6E8A-4147-A177-3AD203B41FA5}">
                      <a16:colId xmlns:a16="http://schemas.microsoft.com/office/drawing/2014/main" val="20007"/>
                    </a:ext>
                  </a:extLst>
                </a:gridCol>
                <a:gridCol w="804862">
                  <a:extLst>
                    <a:ext uri="{9D8B030D-6E8A-4147-A177-3AD203B41FA5}">
                      <a16:colId xmlns:a16="http://schemas.microsoft.com/office/drawing/2014/main" val="20008"/>
                    </a:ext>
                  </a:extLst>
                </a:gridCol>
                <a:gridCol w="803275">
                  <a:extLst>
                    <a:ext uri="{9D8B030D-6E8A-4147-A177-3AD203B41FA5}">
                      <a16:colId xmlns:a16="http://schemas.microsoft.com/office/drawing/2014/main" val="20009"/>
                    </a:ext>
                  </a:extLst>
                </a:gridCol>
                <a:gridCol w="803275">
                  <a:extLst>
                    <a:ext uri="{9D8B030D-6E8A-4147-A177-3AD203B41FA5}">
                      <a16:colId xmlns:a16="http://schemas.microsoft.com/office/drawing/2014/main" val="20010"/>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a:t>
                      </a:r>
                    </a:p>
                  </a:txBody>
                  <a:tcPr marT="45618" marB="45618"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[5]</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[6]</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[9]</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a:t>
                      </a:r>
                    </a:p>
                  </a:txBody>
                  <a:tcPr marT="45618" marB="45618"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210" name="Text Box 114">
            <a:extLst>
              <a:ext uri="{FF2B5EF4-FFF2-40B4-BE49-F238E27FC236}">
                <a16:creationId xmlns:a16="http://schemas.microsoft.com/office/drawing/2014/main" id="{718B414E-4074-4F28-9EF5-7CAC0EE106E9}"/>
              </a:ext>
            </a:extLst>
          </p:cNvPr>
          <p:cNvSpPr txBox="1">
            <a:spLocks noChangeArrowheads="1"/>
          </p:cNvSpPr>
          <p:nvPr/>
        </p:nvSpPr>
        <p:spPr bwMode="auto">
          <a:xfrm>
            <a:off x="1676400" y="2963864"/>
            <a:ext cx="8839200" cy="297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50000"/>
              </a:spcBef>
              <a:spcAft>
                <a:spcPct val="0"/>
              </a:spcAft>
              <a:buNone/>
            </a:pPr>
            <a:r>
              <a:rPr lang="en-US" altLang="ti-ET" sz="1800">
                <a:solidFill>
                  <a:srgbClr val="000000"/>
                </a:solidFill>
              </a:rPr>
              <a:t>Starting at the beginning of the array, we look for the first element that is greater than the pivot.   (tooBigIndex)</a:t>
            </a:r>
          </a:p>
          <a:p>
            <a:pPr eaLnBrk="0" fontAlgn="base" hangingPunct="0">
              <a:spcBef>
                <a:spcPct val="50000"/>
              </a:spcBef>
              <a:spcAft>
                <a:spcPct val="0"/>
              </a:spcAft>
              <a:buNone/>
            </a:pPr>
            <a:r>
              <a:rPr lang="en-US" altLang="ti-ET" sz="1800">
                <a:solidFill>
                  <a:srgbClr val="000000"/>
                </a:solidFill>
              </a:rPr>
              <a:t>Starting from the other end we look for the first value that is less than or euqal to the pivot. (tooSmallIndex)</a:t>
            </a:r>
          </a:p>
          <a:p>
            <a:pPr eaLnBrk="0" fontAlgn="base" hangingPunct="0">
              <a:spcBef>
                <a:spcPct val="50000"/>
              </a:spcBef>
              <a:spcAft>
                <a:spcPct val="0"/>
              </a:spcAft>
              <a:buNone/>
            </a:pPr>
            <a:r>
              <a:rPr lang="en-US" altLang="ti-ET" sz="1800">
                <a:solidFill>
                  <a:srgbClr val="000000"/>
                </a:solidFill>
              </a:rPr>
              <a:t>After finding the two out-of-place elements, exchange them.</a:t>
            </a:r>
          </a:p>
          <a:p>
            <a:pPr eaLnBrk="0" fontAlgn="base" hangingPunct="0">
              <a:spcBef>
                <a:spcPct val="50000"/>
              </a:spcBef>
              <a:spcAft>
                <a:spcPct val="0"/>
              </a:spcAft>
              <a:buNone/>
            </a:pPr>
            <a:r>
              <a:rPr lang="en-US" altLang="ti-ET" sz="1800">
                <a:solidFill>
                  <a:srgbClr val="000000"/>
                </a:solidFill>
              </a:rPr>
              <a:t>tooBigIndex++	tooSmallIndex—</a:t>
            </a:r>
          </a:p>
          <a:p>
            <a:pPr eaLnBrk="0" fontAlgn="base" hangingPunct="0">
              <a:spcBef>
                <a:spcPct val="50000"/>
              </a:spcBef>
              <a:spcAft>
                <a:spcPct val="0"/>
              </a:spcAft>
              <a:buNone/>
            </a:pPr>
            <a:endParaRPr lang="en-US" altLang="ti-ET" sz="1800">
              <a:solidFill>
                <a:srgbClr val="000000"/>
              </a:solidFill>
            </a:endParaRPr>
          </a:p>
          <a:p>
            <a:pPr eaLnBrk="0" fontAlgn="base" hangingPunct="0">
              <a:spcBef>
                <a:spcPct val="50000"/>
              </a:spcBef>
              <a:spcAft>
                <a:spcPct val="0"/>
              </a:spcAft>
              <a:buNone/>
            </a:pPr>
            <a:r>
              <a:rPr lang="en-US" altLang="ti-ET" sz="1800">
                <a:solidFill>
                  <a:srgbClr val="000000"/>
                </a:solidFill>
              </a:rPr>
              <a:t>Stop when tooBigIndex &gt;= tooSmallIndex</a:t>
            </a:r>
          </a:p>
        </p:txBody>
      </p:sp>
      <p:sp>
        <p:nvSpPr>
          <p:cNvPr id="4211" name="Text Box 115">
            <a:extLst>
              <a:ext uri="{FF2B5EF4-FFF2-40B4-BE49-F238E27FC236}">
                <a16:creationId xmlns:a16="http://schemas.microsoft.com/office/drawing/2014/main" id="{91054E1D-408E-4282-90D6-6BE4D7571EDB}"/>
              </a:ext>
            </a:extLst>
          </p:cNvPr>
          <p:cNvSpPr txBox="1">
            <a:spLocks noChangeArrowheads="1"/>
          </p:cNvSpPr>
          <p:nvPr/>
        </p:nvSpPr>
        <p:spPr bwMode="auto">
          <a:xfrm>
            <a:off x="2209800" y="2057401"/>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50000"/>
              </a:spcBef>
              <a:spcAft>
                <a:spcPct val="0"/>
              </a:spcAft>
              <a:buNone/>
            </a:pPr>
            <a:r>
              <a:rPr lang="en-US" altLang="ti-ET" sz="2000">
                <a:solidFill>
                  <a:srgbClr val="000000"/>
                </a:solidFill>
              </a:rPr>
              <a:t>tooBigIndex</a:t>
            </a:r>
          </a:p>
        </p:txBody>
      </p:sp>
      <p:sp>
        <p:nvSpPr>
          <p:cNvPr id="4212" name="Text Box 116">
            <a:extLst>
              <a:ext uri="{FF2B5EF4-FFF2-40B4-BE49-F238E27FC236}">
                <a16:creationId xmlns:a16="http://schemas.microsoft.com/office/drawing/2014/main" id="{F20D92C1-DE34-4E16-B5CC-730A4EFDA7AE}"/>
              </a:ext>
            </a:extLst>
          </p:cNvPr>
          <p:cNvSpPr txBox="1">
            <a:spLocks noChangeArrowheads="1"/>
          </p:cNvSpPr>
          <p:nvPr/>
        </p:nvSpPr>
        <p:spPr bwMode="auto">
          <a:xfrm>
            <a:off x="8839200" y="2117726"/>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50000"/>
              </a:spcBef>
              <a:spcAft>
                <a:spcPct val="0"/>
              </a:spcAft>
              <a:buNone/>
            </a:pPr>
            <a:r>
              <a:rPr lang="en-US" altLang="ti-ET" sz="2000">
                <a:solidFill>
                  <a:srgbClr val="000000"/>
                </a:solidFill>
              </a:rPr>
              <a:t>tooSmallIndex</a:t>
            </a:r>
          </a:p>
        </p:txBody>
      </p:sp>
      <p:sp>
        <p:nvSpPr>
          <p:cNvPr id="4213" name="Line 117">
            <a:extLst>
              <a:ext uri="{FF2B5EF4-FFF2-40B4-BE49-F238E27FC236}">
                <a16:creationId xmlns:a16="http://schemas.microsoft.com/office/drawing/2014/main" id="{E5D77ACB-F08D-4674-99B2-E91366872F12}"/>
              </a:ext>
            </a:extLst>
          </p:cNvPr>
          <p:cNvSpPr>
            <a:spLocks noChangeShapeType="1"/>
          </p:cNvSpPr>
          <p:nvPr/>
        </p:nvSpPr>
        <p:spPr bwMode="auto">
          <a:xfrm flipV="1">
            <a:off x="2895600" y="1828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ti-ET">
              <a:solidFill>
                <a:srgbClr val="000000"/>
              </a:solidFill>
            </a:endParaRPr>
          </a:p>
        </p:txBody>
      </p:sp>
      <p:sp>
        <p:nvSpPr>
          <p:cNvPr id="4214" name="Line 118">
            <a:extLst>
              <a:ext uri="{FF2B5EF4-FFF2-40B4-BE49-F238E27FC236}">
                <a16:creationId xmlns:a16="http://schemas.microsoft.com/office/drawing/2014/main" id="{6789CB4B-5A9D-4F27-AB2B-09AC8CFEB3C7}"/>
              </a:ext>
            </a:extLst>
          </p:cNvPr>
          <p:cNvSpPr>
            <a:spLocks noChangeShapeType="1"/>
          </p:cNvSpPr>
          <p:nvPr/>
        </p:nvSpPr>
        <p:spPr bwMode="auto">
          <a:xfrm flipV="1">
            <a:off x="10134600" y="1828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ti-ET">
              <a:solidFill>
                <a:srgbClr val="000000"/>
              </a:solidFill>
            </a:endParaRPr>
          </a:p>
        </p:txBody>
      </p:sp>
      <p:sp>
        <p:nvSpPr>
          <p:cNvPr id="7213" name="Text Box 119">
            <a:extLst>
              <a:ext uri="{FF2B5EF4-FFF2-40B4-BE49-F238E27FC236}">
                <a16:creationId xmlns:a16="http://schemas.microsoft.com/office/drawing/2014/main" id="{F660570B-F4E8-4047-8D2A-5A46BC1BEBBC}"/>
              </a:ext>
            </a:extLst>
          </p:cNvPr>
          <p:cNvSpPr txBox="1">
            <a:spLocks noChangeArrowheads="1"/>
          </p:cNvSpPr>
          <p:nvPr/>
        </p:nvSpPr>
        <p:spPr bwMode="auto">
          <a:xfrm>
            <a:off x="5029200" y="1981201"/>
            <a:ext cx="320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50000"/>
              </a:spcBef>
              <a:spcAft>
                <a:spcPct val="0"/>
              </a:spcAft>
              <a:buNone/>
            </a:pPr>
            <a:r>
              <a:rPr lang="en-US" altLang="ti-ET" sz="4000">
                <a:solidFill>
                  <a:srgbClr val="000000"/>
                </a:solidFill>
              </a:rPr>
              <a:t>Quicksort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1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0" grpId="0"/>
      <p:bldP spid="4211" grpId="0"/>
      <p:bldP spid="421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4" name="Group 4">
            <a:extLst>
              <a:ext uri="{FF2B5EF4-FFF2-40B4-BE49-F238E27FC236}">
                <a16:creationId xmlns:a16="http://schemas.microsoft.com/office/drawing/2014/main" id="{194AD6BC-7EA6-4F5F-9DED-E5B6E7458DC7}"/>
              </a:ext>
            </a:extLst>
          </p:cNvPr>
          <p:cNvGraphicFramePr>
            <a:graphicFrameLocks noGrp="1"/>
          </p:cNvGraphicFramePr>
          <p:nvPr/>
        </p:nvGraphicFramePr>
        <p:xfrm>
          <a:off x="1676400" y="1235075"/>
          <a:ext cx="8839200" cy="518048"/>
        </p:xfrm>
        <a:graphic>
          <a:graphicData uri="http://schemas.openxmlformats.org/drawingml/2006/table">
            <a:tbl>
              <a:tblPr/>
              <a:tblGrid>
                <a:gridCol w="803275">
                  <a:extLst>
                    <a:ext uri="{9D8B030D-6E8A-4147-A177-3AD203B41FA5}">
                      <a16:colId xmlns:a16="http://schemas.microsoft.com/office/drawing/2014/main" val="20000"/>
                    </a:ext>
                  </a:extLst>
                </a:gridCol>
                <a:gridCol w="803275">
                  <a:extLst>
                    <a:ext uri="{9D8B030D-6E8A-4147-A177-3AD203B41FA5}">
                      <a16:colId xmlns:a16="http://schemas.microsoft.com/office/drawing/2014/main" val="20001"/>
                    </a:ext>
                  </a:extLst>
                </a:gridCol>
                <a:gridCol w="804863">
                  <a:extLst>
                    <a:ext uri="{9D8B030D-6E8A-4147-A177-3AD203B41FA5}">
                      <a16:colId xmlns:a16="http://schemas.microsoft.com/office/drawing/2014/main" val="20002"/>
                    </a:ext>
                  </a:extLst>
                </a:gridCol>
                <a:gridCol w="804862">
                  <a:extLst>
                    <a:ext uri="{9D8B030D-6E8A-4147-A177-3AD203B41FA5}">
                      <a16:colId xmlns:a16="http://schemas.microsoft.com/office/drawing/2014/main" val="20003"/>
                    </a:ext>
                  </a:extLst>
                </a:gridCol>
                <a:gridCol w="800100">
                  <a:extLst>
                    <a:ext uri="{9D8B030D-6E8A-4147-A177-3AD203B41FA5}">
                      <a16:colId xmlns:a16="http://schemas.microsoft.com/office/drawing/2014/main" val="20004"/>
                    </a:ext>
                  </a:extLst>
                </a:gridCol>
                <a:gridCol w="806450">
                  <a:extLst>
                    <a:ext uri="{9D8B030D-6E8A-4147-A177-3AD203B41FA5}">
                      <a16:colId xmlns:a16="http://schemas.microsoft.com/office/drawing/2014/main" val="20005"/>
                    </a:ext>
                  </a:extLst>
                </a:gridCol>
                <a:gridCol w="800100">
                  <a:extLst>
                    <a:ext uri="{9D8B030D-6E8A-4147-A177-3AD203B41FA5}">
                      <a16:colId xmlns:a16="http://schemas.microsoft.com/office/drawing/2014/main" val="20006"/>
                    </a:ext>
                  </a:extLst>
                </a:gridCol>
                <a:gridCol w="804863">
                  <a:extLst>
                    <a:ext uri="{9D8B030D-6E8A-4147-A177-3AD203B41FA5}">
                      <a16:colId xmlns:a16="http://schemas.microsoft.com/office/drawing/2014/main" val="20007"/>
                    </a:ext>
                  </a:extLst>
                </a:gridCol>
                <a:gridCol w="804862">
                  <a:extLst>
                    <a:ext uri="{9D8B030D-6E8A-4147-A177-3AD203B41FA5}">
                      <a16:colId xmlns:a16="http://schemas.microsoft.com/office/drawing/2014/main" val="20008"/>
                    </a:ext>
                  </a:extLst>
                </a:gridCol>
                <a:gridCol w="803275">
                  <a:extLst>
                    <a:ext uri="{9D8B030D-6E8A-4147-A177-3AD203B41FA5}">
                      <a16:colId xmlns:a16="http://schemas.microsoft.com/office/drawing/2014/main" val="20009"/>
                    </a:ext>
                  </a:extLst>
                </a:gridCol>
                <a:gridCol w="803275">
                  <a:extLst>
                    <a:ext uri="{9D8B030D-6E8A-4147-A177-3AD203B41FA5}">
                      <a16:colId xmlns:a16="http://schemas.microsoft.com/office/drawing/2014/main" val="20010"/>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40</a:t>
                      </a:r>
                    </a:p>
                  </a:txBody>
                  <a:tcPr marT="45664" marB="4566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rgbClr val="FF0000"/>
                          </a:solidFill>
                          <a:effectLst/>
                          <a:latin typeface="Arial" panose="020B0604020202020204" pitchFamily="34" charset="0"/>
                        </a:rPr>
                        <a:t>80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60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7</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rgbClr val="FF0000"/>
                          </a:solidFill>
                          <a:effectLst/>
                          <a:latin typeface="Arial" panose="020B0604020202020204" pitchFamily="34" charset="0"/>
                        </a:rPr>
                        <a:t>30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100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90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70</a:t>
                      </a:r>
                    </a:p>
                  </a:txBody>
                  <a:tcPr marT="45664" marB="4566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150" name="Group 30">
            <a:extLst>
              <a:ext uri="{FF2B5EF4-FFF2-40B4-BE49-F238E27FC236}">
                <a16:creationId xmlns:a16="http://schemas.microsoft.com/office/drawing/2014/main" id="{484CF4C4-A2EC-45C0-A432-B8B59C29DE3A}"/>
              </a:ext>
            </a:extLst>
          </p:cNvPr>
          <p:cNvGraphicFramePr>
            <a:graphicFrameLocks noGrp="1"/>
          </p:cNvGraphicFramePr>
          <p:nvPr/>
        </p:nvGraphicFramePr>
        <p:xfrm>
          <a:off x="1676400" y="381000"/>
          <a:ext cx="8839200" cy="517956"/>
        </p:xfrm>
        <a:graphic>
          <a:graphicData uri="http://schemas.openxmlformats.org/drawingml/2006/table">
            <a:tbl>
              <a:tblPr/>
              <a:tblGrid>
                <a:gridCol w="803275">
                  <a:extLst>
                    <a:ext uri="{9D8B030D-6E8A-4147-A177-3AD203B41FA5}">
                      <a16:colId xmlns:a16="http://schemas.microsoft.com/office/drawing/2014/main" val="20000"/>
                    </a:ext>
                  </a:extLst>
                </a:gridCol>
                <a:gridCol w="803275">
                  <a:extLst>
                    <a:ext uri="{9D8B030D-6E8A-4147-A177-3AD203B41FA5}">
                      <a16:colId xmlns:a16="http://schemas.microsoft.com/office/drawing/2014/main" val="20001"/>
                    </a:ext>
                  </a:extLst>
                </a:gridCol>
                <a:gridCol w="804863">
                  <a:extLst>
                    <a:ext uri="{9D8B030D-6E8A-4147-A177-3AD203B41FA5}">
                      <a16:colId xmlns:a16="http://schemas.microsoft.com/office/drawing/2014/main" val="20002"/>
                    </a:ext>
                  </a:extLst>
                </a:gridCol>
                <a:gridCol w="804862">
                  <a:extLst>
                    <a:ext uri="{9D8B030D-6E8A-4147-A177-3AD203B41FA5}">
                      <a16:colId xmlns:a16="http://schemas.microsoft.com/office/drawing/2014/main" val="20003"/>
                    </a:ext>
                  </a:extLst>
                </a:gridCol>
                <a:gridCol w="800100">
                  <a:extLst>
                    <a:ext uri="{9D8B030D-6E8A-4147-A177-3AD203B41FA5}">
                      <a16:colId xmlns:a16="http://schemas.microsoft.com/office/drawing/2014/main" val="20004"/>
                    </a:ext>
                  </a:extLst>
                </a:gridCol>
                <a:gridCol w="806450">
                  <a:extLst>
                    <a:ext uri="{9D8B030D-6E8A-4147-A177-3AD203B41FA5}">
                      <a16:colId xmlns:a16="http://schemas.microsoft.com/office/drawing/2014/main" val="20005"/>
                    </a:ext>
                  </a:extLst>
                </a:gridCol>
                <a:gridCol w="800100">
                  <a:extLst>
                    <a:ext uri="{9D8B030D-6E8A-4147-A177-3AD203B41FA5}">
                      <a16:colId xmlns:a16="http://schemas.microsoft.com/office/drawing/2014/main" val="20006"/>
                    </a:ext>
                  </a:extLst>
                </a:gridCol>
                <a:gridCol w="804863">
                  <a:extLst>
                    <a:ext uri="{9D8B030D-6E8A-4147-A177-3AD203B41FA5}">
                      <a16:colId xmlns:a16="http://schemas.microsoft.com/office/drawing/2014/main" val="20007"/>
                    </a:ext>
                  </a:extLst>
                </a:gridCol>
                <a:gridCol w="804862">
                  <a:extLst>
                    <a:ext uri="{9D8B030D-6E8A-4147-A177-3AD203B41FA5}">
                      <a16:colId xmlns:a16="http://schemas.microsoft.com/office/drawing/2014/main" val="20008"/>
                    </a:ext>
                  </a:extLst>
                </a:gridCol>
                <a:gridCol w="803275">
                  <a:extLst>
                    <a:ext uri="{9D8B030D-6E8A-4147-A177-3AD203B41FA5}">
                      <a16:colId xmlns:a16="http://schemas.microsoft.com/office/drawing/2014/main" val="20009"/>
                    </a:ext>
                  </a:extLst>
                </a:gridCol>
                <a:gridCol w="803275">
                  <a:extLst>
                    <a:ext uri="{9D8B030D-6E8A-4147-A177-3AD203B41FA5}">
                      <a16:colId xmlns:a16="http://schemas.microsoft.com/office/drawing/2014/main" val="20010"/>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a:t>
                      </a:r>
                    </a:p>
                  </a:txBody>
                  <a:tcPr marT="45618" marB="45618"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[5]</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[6]</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[9]</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a:t>
                      </a:r>
                    </a:p>
                  </a:txBody>
                  <a:tcPr marT="45618" marB="45618"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232" name="Text Box 66">
            <a:extLst>
              <a:ext uri="{FF2B5EF4-FFF2-40B4-BE49-F238E27FC236}">
                <a16:creationId xmlns:a16="http://schemas.microsoft.com/office/drawing/2014/main" id="{06B19699-9FA4-4809-AE6E-3001854D5737}"/>
              </a:ext>
            </a:extLst>
          </p:cNvPr>
          <p:cNvSpPr txBox="1">
            <a:spLocks noChangeArrowheads="1"/>
          </p:cNvSpPr>
          <p:nvPr/>
        </p:nvSpPr>
        <p:spPr bwMode="auto">
          <a:xfrm>
            <a:off x="3810000" y="2057401"/>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50000"/>
              </a:spcBef>
              <a:spcAft>
                <a:spcPct val="0"/>
              </a:spcAft>
              <a:buNone/>
            </a:pPr>
            <a:r>
              <a:rPr lang="en-US" altLang="ti-ET" sz="2000">
                <a:solidFill>
                  <a:srgbClr val="000000"/>
                </a:solidFill>
              </a:rPr>
              <a:t>tooBigIndex</a:t>
            </a:r>
          </a:p>
        </p:txBody>
      </p:sp>
      <p:sp>
        <p:nvSpPr>
          <p:cNvPr id="8233" name="Text Box 67">
            <a:extLst>
              <a:ext uri="{FF2B5EF4-FFF2-40B4-BE49-F238E27FC236}">
                <a16:creationId xmlns:a16="http://schemas.microsoft.com/office/drawing/2014/main" id="{996B6A1F-93D8-47B0-BDF2-3A2B983971FF}"/>
              </a:ext>
            </a:extLst>
          </p:cNvPr>
          <p:cNvSpPr txBox="1">
            <a:spLocks noChangeArrowheads="1"/>
          </p:cNvSpPr>
          <p:nvPr/>
        </p:nvSpPr>
        <p:spPr bwMode="auto">
          <a:xfrm>
            <a:off x="6858000" y="2041526"/>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50000"/>
              </a:spcBef>
              <a:spcAft>
                <a:spcPct val="0"/>
              </a:spcAft>
              <a:buNone/>
            </a:pPr>
            <a:r>
              <a:rPr lang="en-US" altLang="ti-ET" sz="2000">
                <a:solidFill>
                  <a:srgbClr val="000000"/>
                </a:solidFill>
              </a:rPr>
              <a:t>tooSmallIndex</a:t>
            </a:r>
          </a:p>
        </p:txBody>
      </p:sp>
      <p:graphicFrame>
        <p:nvGraphicFramePr>
          <p:cNvPr id="5188" name="Group 68">
            <a:extLst>
              <a:ext uri="{FF2B5EF4-FFF2-40B4-BE49-F238E27FC236}">
                <a16:creationId xmlns:a16="http://schemas.microsoft.com/office/drawing/2014/main" id="{62E3EE98-298A-404E-89F8-2228B7976620}"/>
              </a:ext>
            </a:extLst>
          </p:cNvPr>
          <p:cNvGraphicFramePr>
            <a:graphicFrameLocks noGrp="1"/>
          </p:cNvGraphicFramePr>
          <p:nvPr/>
        </p:nvGraphicFramePr>
        <p:xfrm>
          <a:off x="1676400" y="3063875"/>
          <a:ext cx="8839200" cy="518048"/>
        </p:xfrm>
        <a:graphic>
          <a:graphicData uri="http://schemas.openxmlformats.org/drawingml/2006/table">
            <a:tbl>
              <a:tblPr/>
              <a:tblGrid>
                <a:gridCol w="803275">
                  <a:extLst>
                    <a:ext uri="{9D8B030D-6E8A-4147-A177-3AD203B41FA5}">
                      <a16:colId xmlns:a16="http://schemas.microsoft.com/office/drawing/2014/main" val="20000"/>
                    </a:ext>
                  </a:extLst>
                </a:gridCol>
                <a:gridCol w="803275">
                  <a:extLst>
                    <a:ext uri="{9D8B030D-6E8A-4147-A177-3AD203B41FA5}">
                      <a16:colId xmlns:a16="http://schemas.microsoft.com/office/drawing/2014/main" val="20001"/>
                    </a:ext>
                  </a:extLst>
                </a:gridCol>
                <a:gridCol w="804863">
                  <a:extLst>
                    <a:ext uri="{9D8B030D-6E8A-4147-A177-3AD203B41FA5}">
                      <a16:colId xmlns:a16="http://schemas.microsoft.com/office/drawing/2014/main" val="20002"/>
                    </a:ext>
                  </a:extLst>
                </a:gridCol>
                <a:gridCol w="804862">
                  <a:extLst>
                    <a:ext uri="{9D8B030D-6E8A-4147-A177-3AD203B41FA5}">
                      <a16:colId xmlns:a16="http://schemas.microsoft.com/office/drawing/2014/main" val="20003"/>
                    </a:ext>
                  </a:extLst>
                </a:gridCol>
                <a:gridCol w="800100">
                  <a:extLst>
                    <a:ext uri="{9D8B030D-6E8A-4147-A177-3AD203B41FA5}">
                      <a16:colId xmlns:a16="http://schemas.microsoft.com/office/drawing/2014/main" val="20004"/>
                    </a:ext>
                  </a:extLst>
                </a:gridCol>
                <a:gridCol w="806450">
                  <a:extLst>
                    <a:ext uri="{9D8B030D-6E8A-4147-A177-3AD203B41FA5}">
                      <a16:colId xmlns:a16="http://schemas.microsoft.com/office/drawing/2014/main" val="20005"/>
                    </a:ext>
                  </a:extLst>
                </a:gridCol>
                <a:gridCol w="800100">
                  <a:extLst>
                    <a:ext uri="{9D8B030D-6E8A-4147-A177-3AD203B41FA5}">
                      <a16:colId xmlns:a16="http://schemas.microsoft.com/office/drawing/2014/main" val="20006"/>
                    </a:ext>
                  </a:extLst>
                </a:gridCol>
                <a:gridCol w="804863">
                  <a:extLst>
                    <a:ext uri="{9D8B030D-6E8A-4147-A177-3AD203B41FA5}">
                      <a16:colId xmlns:a16="http://schemas.microsoft.com/office/drawing/2014/main" val="20007"/>
                    </a:ext>
                  </a:extLst>
                </a:gridCol>
                <a:gridCol w="804862">
                  <a:extLst>
                    <a:ext uri="{9D8B030D-6E8A-4147-A177-3AD203B41FA5}">
                      <a16:colId xmlns:a16="http://schemas.microsoft.com/office/drawing/2014/main" val="20008"/>
                    </a:ext>
                  </a:extLst>
                </a:gridCol>
                <a:gridCol w="803275">
                  <a:extLst>
                    <a:ext uri="{9D8B030D-6E8A-4147-A177-3AD203B41FA5}">
                      <a16:colId xmlns:a16="http://schemas.microsoft.com/office/drawing/2014/main" val="20009"/>
                    </a:ext>
                  </a:extLst>
                </a:gridCol>
                <a:gridCol w="803275">
                  <a:extLst>
                    <a:ext uri="{9D8B030D-6E8A-4147-A177-3AD203B41FA5}">
                      <a16:colId xmlns:a16="http://schemas.microsoft.com/office/drawing/2014/main" val="20010"/>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40</a:t>
                      </a:r>
                    </a:p>
                  </a:txBody>
                  <a:tcPr marT="45664" marB="4566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accent2"/>
                          </a:solidFill>
                          <a:effectLst/>
                          <a:latin typeface="Arial" panose="020B0604020202020204" pitchFamily="34" charset="0"/>
                        </a:rPr>
                        <a:t>30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rgbClr val="FF0000"/>
                          </a:solidFill>
                          <a:effectLst/>
                          <a:latin typeface="Arial" panose="020B0604020202020204" pitchFamily="34" charset="0"/>
                        </a:rPr>
                        <a:t>60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rgbClr val="FF0000"/>
                          </a:solidFill>
                          <a:effectLst/>
                          <a:latin typeface="Arial" panose="020B0604020202020204" pitchFamily="34" charset="0"/>
                        </a:rPr>
                        <a:t>7</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accent2"/>
                          </a:solidFill>
                          <a:effectLst/>
                          <a:latin typeface="Arial" panose="020B0604020202020204" pitchFamily="34" charset="0"/>
                        </a:rPr>
                        <a:t>80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100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90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70</a:t>
                      </a:r>
                    </a:p>
                  </a:txBody>
                  <a:tcPr marT="45664" marB="4566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260" name="Line 94">
            <a:extLst>
              <a:ext uri="{FF2B5EF4-FFF2-40B4-BE49-F238E27FC236}">
                <a16:creationId xmlns:a16="http://schemas.microsoft.com/office/drawing/2014/main" id="{B8DB2D9F-A3CF-42F0-BAF4-F9C699E9A533}"/>
              </a:ext>
            </a:extLst>
          </p:cNvPr>
          <p:cNvSpPr>
            <a:spLocks noChangeShapeType="1"/>
          </p:cNvSpPr>
          <p:nvPr/>
        </p:nvSpPr>
        <p:spPr bwMode="auto">
          <a:xfrm flipV="1">
            <a:off x="4495800" y="1828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ti-ET">
              <a:solidFill>
                <a:srgbClr val="000000"/>
              </a:solidFill>
            </a:endParaRPr>
          </a:p>
        </p:txBody>
      </p:sp>
      <p:sp>
        <p:nvSpPr>
          <p:cNvPr id="8261" name="Line 95">
            <a:extLst>
              <a:ext uri="{FF2B5EF4-FFF2-40B4-BE49-F238E27FC236}">
                <a16:creationId xmlns:a16="http://schemas.microsoft.com/office/drawing/2014/main" id="{42CE0ABF-62E9-4503-A03A-D420B3FB2974}"/>
              </a:ext>
            </a:extLst>
          </p:cNvPr>
          <p:cNvSpPr>
            <a:spLocks noChangeShapeType="1"/>
          </p:cNvSpPr>
          <p:nvPr/>
        </p:nvSpPr>
        <p:spPr bwMode="auto">
          <a:xfrm flipV="1">
            <a:off x="7696200" y="1828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ti-ET">
              <a:solidFill>
                <a:srgbClr val="000000"/>
              </a:solidFill>
            </a:endParaRPr>
          </a:p>
        </p:txBody>
      </p:sp>
      <p:sp>
        <p:nvSpPr>
          <p:cNvPr id="5216" name="Text Box 96">
            <a:extLst>
              <a:ext uri="{FF2B5EF4-FFF2-40B4-BE49-F238E27FC236}">
                <a16:creationId xmlns:a16="http://schemas.microsoft.com/office/drawing/2014/main" id="{BC50BD2D-4816-4A36-B52B-91DFD50A0763}"/>
              </a:ext>
            </a:extLst>
          </p:cNvPr>
          <p:cNvSpPr txBox="1">
            <a:spLocks noChangeArrowheads="1"/>
          </p:cNvSpPr>
          <p:nvPr/>
        </p:nvSpPr>
        <p:spPr bwMode="auto">
          <a:xfrm>
            <a:off x="4572000" y="3946526"/>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50000"/>
              </a:spcBef>
              <a:spcAft>
                <a:spcPct val="0"/>
              </a:spcAft>
              <a:buNone/>
            </a:pPr>
            <a:r>
              <a:rPr lang="en-US" altLang="ti-ET" sz="2000">
                <a:solidFill>
                  <a:srgbClr val="000000"/>
                </a:solidFill>
              </a:rPr>
              <a:t>tooBigIndex</a:t>
            </a:r>
          </a:p>
        </p:txBody>
      </p:sp>
      <p:sp>
        <p:nvSpPr>
          <p:cNvPr id="5217" name="Line 97">
            <a:extLst>
              <a:ext uri="{FF2B5EF4-FFF2-40B4-BE49-F238E27FC236}">
                <a16:creationId xmlns:a16="http://schemas.microsoft.com/office/drawing/2014/main" id="{D0EBA78C-CAE3-4719-A7A4-4950BB21B1DD}"/>
              </a:ext>
            </a:extLst>
          </p:cNvPr>
          <p:cNvSpPr>
            <a:spLocks noChangeShapeType="1"/>
          </p:cNvSpPr>
          <p:nvPr/>
        </p:nvSpPr>
        <p:spPr bwMode="auto">
          <a:xfrm flipV="1">
            <a:off x="5257800" y="371792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ti-ET">
              <a:solidFill>
                <a:srgbClr val="000000"/>
              </a:solidFill>
            </a:endParaRPr>
          </a:p>
        </p:txBody>
      </p:sp>
      <p:sp>
        <p:nvSpPr>
          <p:cNvPr id="5218" name="Text Box 98">
            <a:extLst>
              <a:ext uri="{FF2B5EF4-FFF2-40B4-BE49-F238E27FC236}">
                <a16:creationId xmlns:a16="http://schemas.microsoft.com/office/drawing/2014/main" id="{C5C8DBA1-2CDF-4AAA-A633-125A82773D5C}"/>
              </a:ext>
            </a:extLst>
          </p:cNvPr>
          <p:cNvSpPr txBox="1">
            <a:spLocks noChangeArrowheads="1"/>
          </p:cNvSpPr>
          <p:nvPr/>
        </p:nvSpPr>
        <p:spPr bwMode="auto">
          <a:xfrm>
            <a:off x="6096000" y="3946526"/>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50000"/>
              </a:spcBef>
              <a:spcAft>
                <a:spcPct val="0"/>
              </a:spcAft>
              <a:buNone/>
            </a:pPr>
            <a:r>
              <a:rPr lang="en-US" altLang="ti-ET" sz="2000">
                <a:solidFill>
                  <a:srgbClr val="000000"/>
                </a:solidFill>
              </a:rPr>
              <a:t>tooSmallIndex</a:t>
            </a:r>
          </a:p>
        </p:txBody>
      </p:sp>
      <p:sp>
        <p:nvSpPr>
          <p:cNvPr id="5219" name="Line 99">
            <a:extLst>
              <a:ext uri="{FF2B5EF4-FFF2-40B4-BE49-F238E27FC236}">
                <a16:creationId xmlns:a16="http://schemas.microsoft.com/office/drawing/2014/main" id="{A7A50D71-388F-4CF5-A6B9-FFD149725AEA}"/>
              </a:ext>
            </a:extLst>
          </p:cNvPr>
          <p:cNvSpPr>
            <a:spLocks noChangeShapeType="1"/>
          </p:cNvSpPr>
          <p:nvPr/>
        </p:nvSpPr>
        <p:spPr bwMode="auto">
          <a:xfrm flipV="1">
            <a:off x="6934200" y="3733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ti-ET">
              <a:solidFill>
                <a:srgbClr val="000000"/>
              </a:solidFill>
            </a:endParaRPr>
          </a:p>
        </p:txBody>
      </p:sp>
      <p:graphicFrame>
        <p:nvGraphicFramePr>
          <p:cNvPr id="5220" name="Group 100">
            <a:extLst>
              <a:ext uri="{FF2B5EF4-FFF2-40B4-BE49-F238E27FC236}">
                <a16:creationId xmlns:a16="http://schemas.microsoft.com/office/drawing/2014/main" id="{71AE466D-AA1D-4F93-9776-BB0D4D5B80A1}"/>
              </a:ext>
            </a:extLst>
          </p:cNvPr>
          <p:cNvGraphicFramePr>
            <a:graphicFrameLocks noGrp="1"/>
          </p:cNvGraphicFramePr>
          <p:nvPr/>
        </p:nvGraphicFramePr>
        <p:xfrm>
          <a:off x="1676400" y="4816475"/>
          <a:ext cx="8839200" cy="518048"/>
        </p:xfrm>
        <a:graphic>
          <a:graphicData uri="http://schemas.openxmlformats.org/drawingml/2006/table">
            <a:tbl>
              <a:tblPr/>
              <a:tblGrid>
                <a:gridCol w="803275">
                  <a:extLst>
                    <a:ext uri="{9D8B030D-6E8A-4147-A177-3AD203B41FA5}">
                      <a16:colId xmlns:a16="http://schemas.microsoft.com/office/drawing/2014/main" val="20000"/>
                    </a:ext>
                  </a:extLst>
                </a:gridCol>
                <a:gridCol w="803275">
                  <a:extLst>
                    <a:ext uri="{9D8B030D-6E8A-4147-A177-3AD203B41FA5}">
                      <a16:colId xmlns:a16="http://schemas.microsoft.com/office/drawing/2014/main" val="20001"/>
                    </a:ext>
                  </a:extLst>
                </a:gridCol>
                <a:gridCol w="804863">
                  <a:extLst>
                    <a:ext uri="{9D8B030D-6E8A-4147-A177-3AD203B41FA5}">
                      <a16:colId xmlns:a16="http://schemas.microsoft.com/office/drawing/2014/main" val="20002"/>
                    </a:ext>
                  </a:extLst>
                </a:gridCol>
                <a:gridCol w="804862">
                  <a:extLst>
                    <a:ext uri="{9D8B030D-6E8A-4147-A177-3AD203B41FA5}">
                      <a16:colId xmlns:a16="http://schemas.microsoft.com/office/drawing/2014/main" val="20003"/>
                    </a:ext>
                  </a:extLst>
                </a:gridCol>
                <a:gridCol w="800100">
                  <a:extLst>
                    <a:ext uri="{9D8B030D-6E8A-4147-A177-3AD203B41FA5}">
                      <a16:colId xmlns:a16="http://schemas.microsoft.com/office/drawing/2014/main" val="20004"/>
                    </a:ext>
                  </a:extLst>
                </a:gridCol>
                <a:gridCol w="806450">
                  <a:extLst>
                    <a:ext uri="{9D8B030D-6E8A-4147-A177-3AD203B41FA5}">
                      <a16:colId xmlns:a16="http://schemas.microsoft.com/office/drawing/2014/main" val="20005"/>
                    </a:ext>
                  </a:extLst>
                </a:gridCol>
                <a:gridCol w="800100">
                  <a:extLst>
                    <a:ext uri="{9D8B030D-6E8A-4147-A177-3AD203B41FA5}">
                      <a16:colId xmlns:a16="http://schemas.microsoft.com/office/drawing/2014/main" val="20006"/>
                    </a:ext>
                  </a:extLst>
                </a:gridCol>
                <a:gridCol w="804863">
                  <a:extLst>
                    <a:ext uri="{9D8B030D-6E8A-4147-A177-3AD203B41FA5}">
                      <a16:colId xmlns:a16="http://schemas.microsoft.com/office/drawing/2014/main" val="20007"/>
                    </a:ext>
                  </a:extLst>
                </a:gridCol>
                <a:gridCol w="804862">
                  <a:extLst>
                    <a:ext uri="{9D8B030D-6E8A-4147-A177-3AD203B41FA5}">
                      <a16:colId xmlns:a16="http://schemas.microsoft.com/office/drawing/2014/main" val="20008"/>
                    </a:ext>
                  </a:extLst>
                </a:gridCol>
                <a:gridCol w="803275">
                  <a:extLst>
                    <a:ext uri="{9D8B030D-6E8A-4147-A177-3AD203B41FA5}">
                      <a16:colId xmlns:a16="http://schemas.microsoft.com/office/drawing/2014/main" val="20009"/>
                    </a:ext>
                  </a:extLst>
                </a:gridCol>
                <a:gridCol w="803275">
                  <a:extLst>
                    <a:ext uri="{9D8B030D-6E8A-4147-A177-3AD203B41FA5}">
                      <a16:colId xmlns:a16="http://schemas.microsoft.com/office/drawing/2014/main" val="20010"/>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40</a:t>
                      </a:r>
                    </a:p>
                  </a:txBody>
                  <a:tcPr marT="45664" marB="4566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accent2"/>
                          </a:solidFill>
                          <a:effectLst/>
                          <a:latin typeface="Arial" panose="020B0604020202020204" pitchFamily="34" charset="0"/>
                        </a:rPr>
                        <a:t>30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accent2"/>
                          </a:solidFill>
                          <a:effectLst/>
                          <a:latin typeface="Arial" panose="020B0604020202020204" pitchFamily="34" charset="0"/>
                        </a:rPr>
                        <a:t>7</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accent2"/>
                          </a:solidFill>
                          <a:effectLst/>
                          <a:latin typeface="Arial" panose="020B0604020202020204" pitchFamily="34" charset="0"/>
                        </a:rPr>
                        <a:t>60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accent2"/>
                          </a:solidFill>
                          <a:effectLst/>
                          <a:latin typeface="Arial" panose="020B0604020202020204" pitchFamily="34" charset="0"/>
                        </a:rPr>
                        <a:t>80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100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90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70</a:t>
                      </a:r>
                    </a:p>
                  </a:txBody>
                  <a:tcPr marT="45664" marB="4566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273" name="Text Box 153">
            <a:extLst>
              <a:ext uri="{FF2B5EF4-FFF2-40B4-BE49-F238E27FC236}">
                <a16:creationId xmlns:a16="http://schemas.microsoft.com/office/drawing/2014/main" id="{706E2B85-F3AF-4A73-82DC-3406F6D1DA60}"/>
              </a:ext>
            </a:extLst>
          </p:cNvPr>
          <p:cNvSpPr txBox="1">
            <a:spLocks noChangeArrowheads="1"/>
          </p:cNvSpPr>
          <p:nvPr/>
        </p:nvSpPr>
        <p:spPr bwMode="auto">
          <a:xfrm>
            <a:off x="5410200" y="5699126"/>
            <a:ext cx="18288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50000"/>
              </a:spcBef>
              <a:spcAft>
                <a:spcPct val="0"/>
              </a:spcAft>
              <a:buNone/>
            </a:pPr>
            <a:r>
              <a:rPr lang="en-US" altLang="ti-ET" sz="2000">
                <a:solidFill>
                  <a:srgbClr val="000000"/>
                </a:solidFill>
              </a:rPr>
              <a:t>tooBigIndex</a:t>
            </a:r>
          </a:p>
          <a:p>
            <a:pPr eaLnBrk="0" fontAlgn="base" hangingPunct="0">
              <a:spcBef>
                <a:spcPct val="50000"/>
              </a:spcBef>
              <a:spcAft>
                <a:spcPct val="0"/>
              </a:spcAft>
              <a:buNone/>
            </a:pPr>
            <a:r>
              <a:rPr lang="en-US" altLang="ti-ET" sz="2000">
                <a:solidFill>
                  <a:srgbClr val="000000"/>
                </a:solidFill>
              </a:rPr>
              <a:t>tooSmallIndex</a:t>
            </a:r>
          </a:p>
        </p:txBody>
      </p:sp>
      <p:sp>
        <p:nvSpPr>
          <p:cNvPr id="5274" name="Line 154">
            <a:extLst>
              <a:ext uri="{FF2B5EF4-FFF2-40B4-BE49-F238E27FC236}">
                <a16:creationId xmlns:a16="http://schemas.microsoft.com/office/drawing/2014/main" id="{52AFF99E-0C72-4FAD-B864-85DBD258A3D9}"/>
              </a:ext>
            </a:extLst>
          </p:cNvPr>
          <p:cNvSpPr>
            <a:spLocks noChangeShapeType="1"/>
          </p:cNvSpPr>
          <p:nvPr/>
        </p:nvSpPr>
        <p:spPr bwMode="auto">
          <a:xfrm flipV="1">
            <a:off x="6096000" y="547052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ti-ET">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2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6" grpId="0"/>
      <p:bldP spid="5218" grpId="0"/>
      <p:bldP spid="527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E4A41CE7-8796-4F57-8880-3E7DBA53503B}"/>
              </a:ext>
            </a:extLst>
          </p:cNvPr>
          <p:cNvSpPr>
            <a:spLocks noChangeArrowheads="1"/>
          </p:cNvSpPr>
          <p:nvPr/>
        </p:nvSpPr>
        <p:spPr bwMode="auto">
          <a:xfrm>
            <a:off x="6003925" y="3108325"/>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br>
              <a:rPr lang="en-US" altLang="ti-ET" sz="1800">
                <a:solidFill>
                  <a:srgbClr val="000000"/>
                </a:solidFill>
              </a:rPr>
            </a:br>
            <a:endParaRPr lang="en-US" altLang="ti-ET" sz="1800">
              <a:solidFill>
                <a:srgbClr val="000000"/>
              </a:solidFill>
            </a:endParaRPr>
          </a:p>
        </p:txBody>
      </p:sp>
      <p:graphicFrame>
        <p:nvGraphicFramePr>
          <p:cNvPr id="6149" name="Group 5">
            <a:extLst>
              <a:ext uri="{FF2B5EF4-FFF2-40B4-BE49-F238E27FC236}">
                <a16:creationId xmlns:a16="http://schemas.microsoft.com/office/drawing/2014/main" id="{212D74DD-31BB-4404-A172-8226FC100368}"/>
              </a:ext>
            </a:extLst>
          </p:cNvPr>
          <p:cNvGraphicFramePr>
            <a:graphicFrameLocks noGrp="1"/>
          </p:cNvGraphicFramePr>
          <p:nvPr/>
        </p:nvGraphicFramePr>
        <p:xfrm>
          <a:off x="1676400" y="838200"/>
          <a:ext cx="8839200" cy="518048"/>
        </p:xfrm>
        <a:graphic>
          <a:graphicData uri="http://schemas.openxmlformats.org/drawingml/2006/table">
            <a:tbl>
              <a:tblPr/>
              <a:tblGrid>
                <a:gridCol w="803275">
                  <a:extLst>
                    <a:ext uri="{9D8B030D-6E8A-4147-A177-3AD203B41FA5}">
                      <a16:colId xmlns:a16="http://schemas.microsoft.com/office/drawing/2014/main" val="20000"/>
                    </a:ext>
                  </a:extLst>
                </a:gridCol>
                <a:gridCol w="803275">
                  <a:extLst>
                    <a:ext uri="{9D8B030D-6E8A-4147-A177-3AD203B41FA5}">
                      <a16:colId xmlns:a16="http://schemas.microsoft.com/office/drawing/2014/main" val="20001"/>
                    </a:ext>
                  </a:extLst>
                </a:gridCol>
                <a:gridCol w="804863">
                  <a:extLst>
                    <a:ext uri="{9D8B030D-6E8A-4147-A177-3AD203B41FA5}">
                      <a16:colId xmlns:a16="http://schemas.microsoft.com/office/drawing/2014/main" val="20002"/>
                    </a:ext>
                  </a:extLst>
                </a:gridCol>
                <a:gridCol w="804862">
                  <a:extLst>
                    <a:ext uri="{9D8B030D-6E8A-4147-A177-3AD203B41FA5}">
                      <a16:colId xmlns:a16="http://schemas.microsoft.com/office/drawing/2014/main" val="20003"/>
                    </a:ext>
                  </a:extLst>
                </a:gridCol>
                <a:gridCol w="800100">
                  <a:extLst>
                    <a:ext uri="{9D8B030D-6E8A-4147-A177-3AD203B41FA5}">
                      <a16:colId xmlns:a16="http://schemas.microsoft.com/office/drawing/2014/main" val="20004"/>
                    </a:ext>
                  </a:extLst>
                </a:gridCol>
                <a:gridCol w="806450">
                  <a:extLst>
                    <a:ext uri="{9D8B030D-6E8A-4147-A177-3AD203B41FA5}">
                      <a16:colId xmlns:a16="http://schemas.microsoft.com/office/drawing/2014/main" val="20005"/>
                    </a:ext>
                  </a:extLst>
                </a:gridCol>
                <a:gridCol w="800100">
                  <a:extLst>
                    <a:ext uri="{9D8B030D-6E8A-4147-A177-3AD203B41FA5}">
                      <a16:colId xmlns:a16="http://schemas.microsoft.com/office/drawing/2014/main" val="20006"/>
                    </a:ext>
                  </a:extLst>
                </a:gridCol>
                <a:gridCol w="804863">
                  <a:extLst>
                    <a:ext uri="{9D8B030D-6E8A-4147-A177-3AD203B41FA5}">
                      <a16:colId xmlns:a16="http://schemas.microsoft.com/office/drawing/2014/main" val="20007"/>
                    </a:ext>
                  </a:extLst>
                </a:gridCol>
                <a:gridCol w="804862">
                  <a:extLst>
                    <a:ext uri="{9D8B030D-6E8A-4147-A177-3AD203B41FA5}">
                      <a16:colId xmlns:a16="http://schemas.microsoft.com/office/drawing/2014/main" val="20008"/>
                    </a:ext>
                  </a:extLst>
                </a:gridCol>
                <a:gridCol w="803275">
                  <a:extLst>
                    <a:ext uri="{9D8B030D-6E8A-4147-A177-3AD203B41FA5}">
                      <a16:colId xmlns:a16="http://schemas.microsoft.com/office/drawing/2014/main" val="20009"/>
                    </a:ext>
                  </a:extLst>
                </a:gridCol>
                <a:gridCol w="803275">
                  <a:extLst>
                    <a:ext uri="{9D8B030D-6E8A-4147-A177-3AD203B41FA5}">
                      <a16:colId xmlns:a16="http://schemas.microsoft.com/office/drawing/2014/main" val="20010"/>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40</a:t>
                      </a:r>
                    </a:p>
                  </a:txBody>
                  <a:tcPr marT="45664" marB="4566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accent2"/>
                          </a:solidFill>
                          <a:effectLst/>
                          <a:latin typeface="Arial" panose="020B0604020202020204" pitchFamily="34" charset="0"/>
                        </a:rPr>
                        <a:t>30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accent2"/>
                          </a:solidFill>
                          <a:effectLst/>
                          <a:latin typeface="Arial" panose="020B0604020202020204" pitchFamily="34" charset="0"/>
                        </a:rPr>
                        <a:t>7</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accent2"/>
                          </a:solidFill>
                          <a:effectLst/>
                          <a:latin typeface="Arial" panose="020B0604020202020204" pitchFamily="34" charset="0"/>
                        </a:rPr>
                        <a:t>60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accent2"/>
                          </a:solidFill>
                          <a:effectLst/>
                          <a:latin typeface="Arial" panose="020B0604020202020204" pitchFamily="34" charset="0"/>
                        </a:rPr>
                        <a:t>80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100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90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70</a:t>
                      </a:r>
                    </a:p>
                  </a:txBody>
                  <a:tcPr marT="45664" marB="4566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245" name="Text Box 31">
            <a:extLst>
              <a:ext uri="{FF2B5EF4-FFF2-40B4-BE49-F238E27FC236}">
                <a16:creationId xmlns:a16="http://schemas.microsoft.com/office/drawing/2014/main" id="{12F31EA2-795D-486B-9B5C-34752136EA31}"/>
              </a:ext>
            </a:extLst>
          </p:cNvPr>
          <p:cNvSpPr txBox="1">
            <a:spLocks noChangeArrowheads="1"/>
          </p:cNvSpPr>
          <p:nvPr/>
        </p:nvSpPr>
        <p:spPr bwMode="auto">
          <a:xfrm>
            <a:off x="5867400" y="1676401"/>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50000"/>
              </a:spcBef>
              <a:spcAft>
                <a:spcPct val="0"/>
              </a:spcAft>
              <a:buNone/>
            </a:pPr>
            <a:r>
              <a:rPr lang="en-US" altLang="ti-ET" sz="2000">
                <a:solidFill>
                  <a:srgbClr val="000000"/>
                </a:solidFill>
              </a:rPr>
              <a:t>tooBigIndex</a:t>
            </a:r>
          </a:p>
        </p:txBody>
      </p:sp>
      <p:sp>
        <p:nvSpPr>
          <p:cNvPr id="9246" name="Line 32">
            <a:extLst>
              <a:ext uri="{FF2B5EF4-FFF2-40B4-BE49-F238E27FC236}">
                <a16:creationId xmlns:a16="http://schemas.microsoft.com/office/drawing/2014/main" id="{B9736F98-40DA-4A5E-AAA1-02A0076C296D}"/>
              </a:ext>
            </a:extLst>
          </p:cNvPr>
          <p:cNvSpPr>
            <a:spLocks noChangeShapeType="1"/>
          </p:cNvSpPr>
          <p:nvPr/>
        </p:nvSpPr>
        <p:spPr bwMode="auto">
          <a:xfrm flipV="1">
            <a:off x="6172200" y="13716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ti-ET">
              <a:solidFill>
                <a:srgbClr val="000000"/>
              </a:solidFill>
            </a:endParaRPr>
          </a:p>
        </p:txBody>
      </p:sp>
      <p:sp>
        <p:nvSpPr>
          <p:cNvPr id="9247" name="Text Box 33">
            <a:extLst>
              <a:ext uri="{FF2B5EF4-FFF2-40B4-BE49-F238E27FC236}">
                <a16:creationId xmlns:a16="http://schemas.microsoft.com/office/drawing/2014/main" id="{A474293F-AF03-408D-A596-CBD5239F15C8}"/>
              </a:ext>
            </a:extLst>
          </p:cNvPr>
          <p:cNvSpPr txBox="1">
            <a:spLocks noChangeArrowheads="1"/>
          </p:cNvSpPr>
          <p:nvPr/>
        </p:nvSpPr>
        <p:spPr bwMode="auto">
          <a:xfrm>
            <a:off x="4038600" y="1676401"/>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50000"/>
              </a:spcBef>
              <a:spcAft>
                <a:spcPct val="0"/>
              </a:spcAft>
              <a:buNone/>
            </a:pPr>
            <a:r>
              <a:rPr lang="en-US" altLang="ti-ET" sz="2000">
                <a:solidFill>
                  <a:srgbClr val="000000"/>
                </a:solidFill>
              </a:rPr>
              <a:t>tooSmallIndex</a:t>
            </a:r>
          </a:p>
        </p:txBody>
      </p:sp>
      <p:sp>
        <p:nvSpPr>
          <p:cNvPr id="9248" name="Line 34">
            <a:extLst>
              <a:ext uri="{FF2B5EF4-FFF2-40B4-BE49-F238E27FC236}">
                <a16:creationId xmlns:a16="http://schemas.microsoft.com/office/drawing/2014/main" id="{D0ADD3C8-0666-47E1-9BD8-8656E1EE6DB7}"/>
              </a:ext>
            </a:extLst>
          </p:cNvPr>
          <p:cNvSpPr>
            <a:spLocks noChangeShapeType="1"/>
          </p:cNvSpPr>
          <p:nvPr/>
        </p:nvSpPr>
        <p:spPr bwMode="auto">
          <a:xfrm flipV="1">
            <a:off x="5257800" y="13716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ti-ET">
              <a:solidFill>
                <a:srgbClr val="000000"/>
              </a:solidFill>
            </a:endParaRPr>
          </a:p>
        </p:txBody>
      </p:sp>
      <p:graphicFrame>
        <p:nvGraphicFramePr>
          <p:cNvPr id="6206" name="Group 62">
            <a:extLst>
              <a:ext uri="{FF2B5EF4-FFF2-40B4-BE49-F238E27FC236}">
                <a16:creationId xmlns:a16="http://schemas.microsoft.com/office/drawing/2014/main" id="{82CB25E1-BDC4-43EC-8E5F-0A1A3A2D2F9C}"/>
              </a:ext>
            </a:extLst>
          </p:cNvPr>
          <p:cNvGraphicFramePr>
            <a:graphicFrameLocks noGrp="1"/>
          </p:cNvGraphicFramePr>
          <p:nvPr/>
        </p:nvGraphicFramePr>
        <p:xfrm>
          <a:off x="1676400" y="2682875"/>
          <a:ext cx="8839200" cy="518048"/>
        </p:xfrm>
        <a:graphic>
          <a:graphicData uri="http://schemas.openxmlformats.org/drawingml/2006/table">
            <a:tbl>
              <a:tblPr/>
              <a:tblGrid>
                <a:gridCol w="803275">
                  <a:extLst>
                    <a:ext uri="{9D8B030D-6E8A-4147-A177-3AD203B41FA5}">
                      <a16:colId xmlns:a16="http://schemas.microsoft.com/office/drawing/2014/main" val="20000"/>
                    </a:ext>
                  </a:extLst>
                </a:gridCol>
                <a:gridCol w="803275">
                  <a:extLst>
                    <a:ext uri="{9D8B030D-6E8A-4147-A177-3AD203B41FA5}">
                      <a16:colId xmlns:a16="http://schemas.microsoft.com/office/drawing/2014/main" val="20001"/>
                    </a:ext>
                  </a:extLst>
                </a:gridCol>
                <a:gridCol w="804863">
                  <a:extLst>
                    <a:ext uri="{9D8B030D-6E8A-4147-A177-3AD203B41FA5}">
                      <a16:colId xmlns:a16="http://schemas.microsoft.com/office/drawing/2014/main" val="20002"/>
                    </a:ext>
                  </a:extLst>
                </a:gridCol>
                <a:gridCol w="804862">
                  <a:extLst>
                    <a:ext uri="{9D8B030D-6E8A-4147-A177-3AD203B41FA5}">
                      <a16:colId xmlns:a16="http://schemas.microsoft.com/office/drawing/2014/main" val="20003"/>
                    </a:ext>
                  </a:extLst>
                </a:gridCol>
                <a:gridCol w="800100">
                  <a:extLst>
                    <a:ext uri="{9D8B030D-6E8A-4147-A177-3AD203B41FA5}">
                      <a16:colId xmlns:a16="http://schemas.microsoft.com/office/drawing/2014/main" val="20004"/>
                    </a:ext>
                  </a:extLst>
                </a:gridCol>
                <a:gridCol w="806450">
                  <a:extLst>
                    <a:ext uri="{9D8B030D-6E8A-4147-A177-3AD203B41FA5}">
                      <a16:colId xmlns:a16="http://schemas.microsoft.com/office/drawing/2014/main" val="20005"/>
                    </a:ext>
                  </a:extLst>
                </a:gridCol>
                <a:gridCol w="800100">
                  <a:extLst>
                    <a:ext uri="{9D8B030D-6E8A-4147-A177-3AD203B41FA5}">
                      <a16:colId xmlns:a16="http://schemas.microsoft.com/office/drawing/2014/main" val="20006"/>
                    </a:ext>
                  </a:extLst>
                </a:gridCol>
                <a:gridCol w="804863">
                  <a:extLst>
                    <a:ext uri="{9D8B030D-6E8A-4147-A177-3AD203B41FA5}">
                      <a16:colId xmlns:a16="http://schemas.microsoft.com/office/drawing/2014/main" val="20007"/>
                    </a:ext>
                  </a:extLst>
                </a:gridCol>
                <a:gridCol w="804862">
                  <a:extLst>
                    <a:ext uri="{9D8B030D-6E8A-4147-A177-3AD203B41FA5}">
                      <a16:colId xmlns:a16="http://schemas.microsoft.com/office/drawing/2014/main" val="20008"/>
                    </a:ext>
                  </a:extLst>
                </a:gridCol>
                <a:gridCol w="803275">
                  <a:extLst>
                    <a:ext uri="{9D8B030D-6E8A-4147-A177-3AD203B41FA5}">
                      <a16:colId xmlns:a16="http://schemas.microsoft.com/office/drawing/2014/main" val="20009"/>
                    </a:ext>
                  </a:extLst>
                </a:gridCol>
                <a:gridCol w="803275">
                  <a:extLst>
                    <a:ext uri="{9D8B030D-6E8A-4147-A177-3AD203B41FA5}">
                      <a16:colId xmlns:a16="http://schemas.microsoft.com/office/drawing/2014/main" val="20010"/>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7</a:t>
                      </a:r>
                    </a:p>
                  </a:txBody>
                  <a:tcPr marT="45664" marB="4566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30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60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80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100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90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70</a:t>
                      </a:r>
                    </a:p>
                  </a:txBody>
                  <a:tcPr marT="45664" marB="4566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B34C966-58EF-4A4C-B1A9-F45B9D40A23C}"/>
              </a:ext>
            </a:extLst>
          </p:cNvPr>
          <p:cNvSpPr>
            <a:spLocks noGrp="1" noChangeArrowheads="1"/>
          </p:cNvSpPr>
          <p:nvPr>
            <p:ph type="title"/>
          </p:nvPr>
        </p:nvSpPr>
        <p:spPr/>
        <p:txBody>
          <a:bodyPr/>
          <a:lstStyle/>
          <a:p>
            <a:r>
              <a:rPr lang="en-CA" altLang="en-US"/>
              <a:t>Quick Sort</a:t>
            </a:r>
          </a:p>
        </p:txBody>
      </p:sp>
      <p:graphicFrame>
        <p:nvGraphicFramePr>
          <p:cNvPr id="3102" name="Group 30">
            <a:extLst>
              <a:ext uri="{FF2B5EF4-FFF2-40B4-BE49-F238E27FC236}">
                <a16:creationId xmlns:a16="http://schemas.microsoft.com/office/drawing/2014/main" id="{5552888A-E659-4546-BCAC-2A35C7AEF22D}"/>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2634334898"/>
                    </a:ext>
                  </a:extLst>
                </a:gridCol>
                <a:gridCol w="1066800">
                  <a:extLst>
                    <a:ext uri="{9D8B030D-6E8A-4147-A177-3AD203B41FA5}">
                      <a16:colId xmlns:a16="http://schemas.microsoft.com/office/drawing/2014/main" val="2473639091"/>
                    </a:ext>
                  </a:extLst>
                </a:gridCol>
                <a:gridCol w="1066800">
                  <a:extLst>
                    <a:ext uri="{9D8B030D-6E8A-4147-A177-3AD203B41FA5}">
                      <a16:colId xmlns:a16="http://schemas.microsoft.com/office/drawing/2014/main" val="839735948"/>
                    </a:ext>
                  </a:extLst>
                </a:gridCol>
                <a:gridCol w="1066800">
                  <a:extLst>
                    <a:ext uri="{9D8B030D-6E8A-4147-A177-3AD203B41FA5}">
                      <a16:colId xmlns:a16="http://schemas.microsoft.com/office/drawing/2014/main" val="3217558372"/>
                    </a:ext>
                  </a:extLst>
                </a:gridCol>
                <a:gridCol w="1065213">
                  <a:extLst>
                    <a:ext uri="{9D8B030D-6E8A-4147-A177-3AD203B41FA5}">
                      <a16:colId xmlns:a16="http://schemas.microsoft.com/office/drawing/2014/main" val="1547385490"/>
                    </a:ext>
                  </a:extLst>
                </a:gridCol>
                <a:gridCol w="1066800">
                  <a:extLst>
                    <a:ext uri="{9D8B030D-6E8A-4147-A177-3AD203B41FA5}">
                      <a16:colId xmlns:a16="http://schemas.microsoft.com/office/drawing/2014/main" val="21622485"/>
                    </a:ext>
                  </a:extLst>
                </a:gridCol>
                <a:gridCol w="1066800">
                  <a:extLst>
                    <a:ext uri="{9D8B030D-6E8A-4147-A177-3AD203B41FA5}">
                      <a16:colId xmlns:a16="http://schemas.microsoft.com/office/drawing/2014/main" val="3508498166"/>
                    </a:ext>
                  </a:extLst>
                </a:gridCol>
                <a:gridCol w="1066800">
                  <a:extLst>
                    <a:ext uri="{9D8B030D-6E8A-4147-A177-3AD203B41FA5}">
                      <a16:colId xmlns:a16="http://schemas.microsoft.com/office/drawing/2014/main" val="2173483289"/>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15908747"/>
                  </a:ext>
                </a:extLst>
              </a:tr>
            </a:tbl>
          </a:graphicData>
        </a:graphic>
      </p:graphicFrame>
      <p:sp>
        <p:nvSpPr>
          <p:cNvPr id="3091" name="Rectangle 19">
            <a:extLst>
              <a:ext uri="{FF2B5EF4-FFF2-40B4-BE49-F238E27FC236}">
                <a16:creationId xmlns:a16="http://schemas.microsoft.com/office/drawing/2014/main" id="{561D6B74-0C86-469B-BF6E-7287F33AA74B}"/>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092" name="Rectangle 20">
            <a:extLst>
              <a:ext uri="{FF2B5EF4-FFF2-40B4-BE49-F238E27FC236}">
                <a16:creationId xmlns:a16="http://schemas.microsoft.com/office/drawing/2014/main" id="{0793A620-4E41-415C-B9C1-EE87F74F6DEB}"/>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093" name="Rectangle 21">
            <a:extLst>
              <a:ext uri="{FF2B5EF4-FFF2-40B4-BE49-F238E27FC236}">
                <a16:creationId xmlns:a16="http://schemas.microsoft.com/office/drawing/2014/main" id="{638E443B-4C74-43F5-9EDA-56D5E5E05A27}"/>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094" name="Text Box 22">
            <a:extLst>
              <a:ext uri="{FF2B5EF4-FFF2-40B4-BE49-F238E27FC236}">
                <a16:creationId xmlns:a16="http://schemas.microsoft.com/office/drawing/2014/main" id="{F874485F-0EF7-4FE0-B9FA-5FEEC3C599F7}"/>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3095" name="Text Box 23">
            <a:extLst>
              <a:ext uri="{FF2B5EF4-FFF2-40B4-BE49-F238E27FC236}">
                <a16:creationId xmlns:a16="http://schemas.microsoft.com/office/drawing/2014/main" id="{E39960F1-2FB4-402A-8DB1-135233D2962F}"/>
              </a:ext>
            </a:extLst>
          </p:cNvPr>
          <p:cNvSpPr txBox="1">
            <a:spLocks noChangeArrowheads="1"/>
          </p:cNvSpPr>
          <p:nvPr/>
        </p:nvSpPr>
        <p:spPr bwMode="auto">
          <a:xfrm>
            <a:off x="2971800" y="4876801"/>
            <a:ext cx="49085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3103" name="Rectangle 31">
            <a:extLst>
              <a:ext uri="{FF2B5EF4-FFF2-40B4-BE49-F238E27FC236}">
                <a16:creationId xmlns:a16="http://schemas.microsoft.com/office/drawing/2014/main" id="{2BE1548C-7110-4E51-8867-137DF9F38DC6}"/>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ECFF390-34F9-46D0-9279-4849E8152C33}"/>
              </a:ext>
            </a:extLst>
          </p:cNvPr>
          <p:cNvSpPr>
            <a:spLocks noGrp="1" noChangeArrowheads="1"/>
          </p:cNvSpPr>
          <p:nvPr>
            <p:ph type="title"/>
          </p:nvPr>
        </p:nvSpPr>
        <p:spPr/>
        <p:txBody>
          <a:bodyPr/>
          <a:lstStyle/>
          <a:p>
            <a:r>
              <a:rPr lang="en-CA" altLang="en-US"/>
              <a:t>Quick Sort</a:t>
            </a:r>
          </a:p>
        </p:txBody>
      </p:sp>
      <p:graphicFrame>
        <p:nvGraphicFramePr>
          <p:cNvPr id="4099" name="Group 3">
            <a:extLst>
              <a:ext uri="{FF2B5EF4-FFF2-40B4-BE49-F238E27FC236}">
                <a16:creationId xmlns:a16="http://schemas.microsoft.com/office/drawing/2014/main" id="{B29E7427-0E9D-4A14-AFEC-16E6ED606109}"/>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2842968425"/>
                    </a:ext>
                  </a:extLst>
                </a:gridCol>
                <a:gridCol w="1066800">
                  <a:extLst>
                    <a:ext uri="{9D8B030D-6E8A-4147-A177-3AD203B41FA5}">
                      <a16:colId xmlns:a16="http://schemas.microsoft.com/office/drawing/2014/main" val="710796876"/>
                    </a:ext>
                  </a:extLst>
                </a:gridCol>
                <a:gridCol w="1066800">
                  <a:extLst>
                    <a:ext uri="{9D8B030D-6E8A-4147-A177-3AD203B41FA5}">
                      <a16:colId xmlns:a16="http://schemas.microsoft.com/office/drawing/2014/main" val="282517874"/>
                    </a:ext>
                  </a:extLst>
                </a:gridCol>
                <a:gridCol w="1066800">
                  <a:extLst>
                    <a:ext uri="{9D8B030D-6E8A-4147-A177-3AD203B41FA5}">
                      <a16:colId xmlns:a16="http://schemas.microsoft.com/office/drawing/2014/main" val="4107497353"/>
                    </a:ext>
                  </a:extLst>
                </a:gridCol>
                <a:gridCol w="1065213">
                  <a:extLst>
                    <a:ext uri="{9D8B030D-6E8A-4147-A177-3AD203B41FA5}">
                      <a16:colId xmlns:a16="http://schemas.microsoft.com/office/drawing/2014/main" val="1469023921"/>
                    </a:ext>
                  </a:extLst>
                </a:gridCol>
                <a:gridCol w="1066800">
                  <a:extLst>
                    <a:ext uri="{9D8B030D-6E8A-4147-A177-3AD203B41FA5}">
                      <a16:colId xmlns:a16="http://schemas.microsoft.com/office/drawing/2014/main" val="3187647767"/>
                    </a:ext>
                  </a:extLst>
                </a:gridCol>
                <a:gridCol w="1066800">
                  <a:extLst>
                    <a:ext uri="{9D8B030D-6E8A-4147-A177-3AD203B41FA5}">
                      <a16:colId xmlns:a16="http://schemas.microsoft.com/office/drawing/2014/main" val="3691707238"/>
                    </a:ext>
                  </a:extLst>
                </a:gridCol>
                <a:gridCol w="1066800">
                  <a:extLst>
                    <a:ext uri="{9D8B030D-6E8A-4147-A177-3AD203B41FA5}">
                      <a16:colId xmlns:a16="http://schemas.microsoft.com/office/drawing/2014/main" val="2130348988"/>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3406156"/>
                  </a:ext>
                </a:extLst>
              </a:tr>
            </a:tbl>
          </a:graphicData>
        </a:graphic>
      </p:graphicFrame>
      <p:sp>
        <p:nvSpPr>
          <p:cNvPr id="4119" name="Rectangle 23">
            <a:extLst>
              <a:ext uri="{FF2B5EF4-FFF2-40B4-BE49-F238E27FC236}">
                <a16:creationId xmlns:a16="http://schemas.microsoft.com/office/drawing/2014/main" id="{1F9DC7F4-FEEA-41DA-95B1-4432B2DADCA4}"/>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120" name="Rectangle 24">
            <a:extLst>
              <a:ext uri="{FF2B5EF4-FFF2-40B4-BE49-F238E27FC236}">
                <a16:creationId xmlns:a16="http://schemas.microsoft.com/office/drawing/2014/main" id="{09589B5E-9CBD-4B9B-97A8-188236ED87AC}"/>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121" name="Rectangle 25">
            <a:extLst>
              <a:ext uri="{FF2B5EF4-FFF2-40B4-BE49-F238E27FC236}">
                <a16:creationId xmlns:a16="http://schemas.microsoft.com/office/drawing/2014/main" id="{80E6BBB6-BDA4-4ED9-B906-0758D347421A}"/>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122" name="Text Box 26">
            <a:extLst>
              <a:ext uri="{FF2B5EF4-FFF2-40B4-BE49-F238E27FC236}">
                <a16:creationId xmlns:a16="http://schemas.microsoft.com/office/drawing/2014/main" id="{C2DECA63-31BE-4E62-91E8-74D63FA764C5}"/>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4123" name="Text Box 27">
            <a:extLst>
              <a:ext uri="{FF2B5EF4-FFF2-40B4-BE49-F238E27FC236}">
                <a16:creationId xmlns:a16="http://schemas.microsoft.com/office/drawing/2014/main" id="{F104CC3D-6B97-4FF1-BAA5-F0B5607C897F}"/>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4124" name="Text Box 28">
            <a:extLst>
              <a:ext uri="{FF2B5EF4-FFF2-40B4-BE49-F238E27FC236}">
                <a16:creationId xmlns:a16="http://schemas.microsoft.com/office/drawing/2014/main" id="{54906AED-D308-49D0-A532-53788968F5C6}"/>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4125" name="Text Box 29">
            <a:extLst>
              <a:ext uri="{FF2B5EF4-FFF2-40B4-BE49-F238E27FC236}">
                <a16:creationId xmlns:a16="http://schemas.microsoft.com/office/drawing/2014/main" id="{38F4B72B-EAE6-4F37-880A-5A970039E85F}"/>
              </a:ext>
            </a:extLst>
          </p:cNvPr>
          <p:cNvSpPr txBox="1">
            <a:spLocks noChangeArrowheads="1"/>
          </p:cNvSpPr>
          <p:nvPr/>
        </p:nvSpPr>
        <p:spPr bwMode="auto">
          <a:xfrm>
            <a:off x="2825750"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p>
        </p:txBody>
      </p:sp>
      <p:sp>
        <p:nvSpPr>
          <p:cNvPr id="4126" name="Rectangle 30">
            <a:extLst>
              <a:ext uri="{FF2B5EF4-FFF2-40B4-BE49-F238E27FC236}">
                <a16:creationId xmlns:a16="http://schemas.microsoft.com/office/drawing/2014/main" id="{600CBC3C-D8B7-45A8-B91C-CDECF10EEDBA}"/>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E0E114E-2A48-4160-A8C2-2101C75EF10A}"/>
              </a:ext>
            </a:extLst>
          </p:cNvPr>
          <p:cNvSpPr>
            <a:spLocks noGrp="1" noChangeArrowheads="1"/>
          </p:cNvSpPr>
          <p:nvPr>
            <p:ph type="title"/>
          </p:nvPr>
        </p:nvSpPr>
        <p:spPr/>
        <p:txBody>
          <a:bodyPr/>
          <a:lstStyle/>
          <a:p>
            <a:r>
              <a:rPr lang="en-CA" altLang="en-US"/>
              <a:t>Quick Sort</a:t>
            </a:r>
          </a:p>
        </p:txBody>
      </p:sp>
      <p:graphicFrame>
        <p:nvGraphicFramePr>
          <p:cNvPr id="5151" name="Group 31">
            <a:extLst>
              <a:ext uri="{FF2B5EF4-FFF2-40B4-BE49-F238E27FC236}">
                <a16:creationId xmlns:a16="http://schemas.microsoft.com/office/drawing/2014/main" id="{60F58746-9127-42E3-82F2-3156E7ECF3F3}"/>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734548967"/>
                    </a:ext>
                  </a:extLst>
                </a:gridCol>
                <a:gridCol w="1066800">
                  <a:extLst>
                    <a:ext uri="{9D8B030D-6E8A-4147-A177-3AD203B41FA5}">
                      <a16:colId xmlns:a16="http://schemas.microsoft.com/office/drawing/2014/main" val="118180688"/>
                    </a:ext>
                  </a:extLst>
                </a:gridCol>
                <a:gridCol w="1066800">
                  <a:extLst>
                    <a:ext uri="{9D8B030D-6E8A-4147-A177-3AD203B41FA5}">
                      <a16:colId xmlns:a16="http://schemas.microsoft.com/office/drawing/2014/main" val="249276022"/>
                    </a:ext>
                  </a:extLst>
                </a:gridCol>
                <a:gridCol w="1066800">
                  <a:extLst>
                    <a:ext uri="{9D8B030D-6E8A-4147-A177-3AD203B41FA5}">
                      <a16:colId xmlns:a16="http://schemas.microsoft.com/office/drawing/2014/main" val="219755208"/>
                    </a:ext>
                  </a:extLst>
                </a:gridCol>
                <a:gridCol w="1065213">
                  <a:extLst>
                    <a:ext uri="{9D8B030D-6E8A-4147-A177-3AD203B41FA5}">
                      <a16:colId xmlns:a16="http://schemas.microsoft.com/office/drawing/2014/main" val="2512006957"/>
                    </a:ext>
                  </a:extLst>
                </a:gridCol>
                <a:gridCol w="1066800">
                  <a:extLst>
                    <a:ext uri="{9D8B030D-6E8A-4147-A177-3AD203B41FA5}">
                      <a16:colId xmlns:a16="http://schemas.microsoft.com/office/drawing/2014/main" val="136568956"/>
                    </a:ext>
                  </a:extLst>
                </a:gridCol>
                <a:gridCol w="1066800">
                  <a:extLst>
                    <a:ext uri="{9D8B030D-6E8A-4147-A177-3AD203B41FA5}">
                      <a16:colId xmlns:a16="http://schemas.microsoft.com/office/drawing/2014/main" val="1665263617"/>
                    </a:ext>
                  </a:extLst>
                </a:gridCol>
                <a:gridCol w="1066800">
                  <a:extLst>
                    <a:ext uri="{9D8B030D-6E8A-4147-A177-3AD203B41FA5}">
                      <a16:colId xmlns:a16="http://schemas.microsoft.com/office/drawing/2014/main" val="1350988107"/>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05303469"/>
                  </a:ext>
                </a:extLst>
              </a:tr>
            </a:tbl>
          </a:graphicData>
        </a:graphic>
      </p:graphicFrame>
      <p:sp>
        <p:nvSpPr>
          <p:cNvPr id="5143" name="Rectangle 23">
            <a:extLst>
              <a:ext uri="{FF2B5EF4-FFF2-40B4-BE49-F238E27FC236}">
                <a16:creationId xmlns:a16="http://schemas.microsoft.com/office/drawing/2014/main" id="{50903F81-A86B-4902-B96D-465CE34CDEE2}"/>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5144" name="Rectangle 24">
            <a:extLst>
              <a:ext uri="{FF2B5EF4-FFF2-40B4-BE49-F238E27FC236}">
                <a16:creationId xmlns:a16="http://schemas.microsoft.com/office/drawing/2014/main" id="{FB2B4376-6AAF-48F8-8FEC-987F53AF455A}"/>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5145" name="Rectangle 25">
            <a:extLst>
              <a:ext uri="{FF2B5EF4-FFF2-40B4-BE49-F238E27FC236}">
                <a16:creationId xmlns:a16="http://schemas.microsoft.com/office/drawing/2014/main" id="{8F3B1825-F0F8-4D26-85C0-F0A7A1172F9C}"/>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5146" name="Text Box 26">
            <a:extLst>
              <a:ext uri="{FF2B5EF4-FFF2-40B4-BE49-F238E27FC236}">
                <a16:creationId xmlns:a16="http://schemas.microsoft.com/office/drawing/2014/main" id="{5E1ED4B2-F664-46EA-A9A1-2618D352EFD2}"/>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5147" name="Text Box 27">
            <a:extLst>
              <a:ext uri="{FF2B5EF4-FFF2-40B4-BE49-F238E27FC236}">
                <a16:creationId xmlns:a16="http://schemas.microsoft.com/office/drawing/2014/main" id="{098FA6AA-6A1C-4D12-B0FF-EAF66D493F6A}"/>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5148" name="Text Box 28">
            <a:extLst>
              <a:ext uri="{FF2B5EF4-FFF2-40B4-BE49-F238E27FC236}">
                <a16:creationId xmlns:a16="http://schemas.microsoft.com/office/drawing/2014/main" id="{7046DCD8-928D-4895-B031-A964A3B5F8F3}"/>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5149" name="Text Box 29">
            <a:extLst>
              <a:ext uri="{FF2B5EF4-FFF2-40B4-BE49-F238E27FC236}">
                <a16:creationId xmlns:a16="http://schemas.microsoft.com/office/drawing/2014/main" id="{0C4EF19E-5F5D-45E3-8C5B-45B50ECBED59}"/>
              </a:ext>
            </a:extLst>
          </p:cNvPr>
          <p:cNvSpPr txBox="1">
            <a:spLocks noChangeArrowheads="1"/>
          </p:cNvSpPr>
          <p:nvPr/>
        </p:nvSpPr>
        <p:spPr bwMode="auto">
          <a:xfrm>
            <a:off x="3863975"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p>
        </p:txBody>
      </p:sp>
      <p:sp>
        <p:nvSpPr>
          <p:cNvPr id="5150" name="Rectangle 30">
            <a:extLst>
              <a:ext uri="{FF2B5EF4-FFF2-40B4-BE49-F238E27FC236}">
                <a16:creationId xmlns:a16="http://schemas.microsoft.com/office/drawing/2014/main" id="{40F207DC-782D-4099-BED8-4C572C01541C}"/>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a:extLst>
              <a:ext uri="{FF2B5EF4-FFF2-40B4-BE49-F238E27FC236}">
                <a16:creationId xmlns:a16="http://schemas.microsoft.com/office/drawing/2014/main" id="{E13D984E-FFBF-426C-8997-4DBC71AF343C}"/>
              </a:ext>
            </a:extLst>
          </p:cNvPr>
          <p:cNvSpPr>
            <a:spLocks noGrp="1" noChangeArrowheads="1"/>
          </p:cNvSpPr>
          <p:nvPr>
            <p:ph type="title"/>
          </p:nvPr>
        </p:nvSpPr>
        <p:spPr>
          <a:xfrm>
            <a:off x="322386" y="355880"/>
            <a:ext cx="11330119" cy="707981"/>
          </a:xfrm>
        </p:spPr>
        <p:txBody>
          <a:bodyPr/>
          <a:lstStyle/>
          <a:p>
            <a:r>
              <a:rPr lang="en-US" altLang="ti-ET" dirty="0"/>
              <a:t>Example (Continued)</a:t>
            </a:r>
          </a:p>
        </p:txBody>
      </p:sp>
      <p:sp>
        <p:nvSpPr>
          <p:cNvPr id="489475" name="Text Box 3">
            <a:extLst>
              <a:ext uri="{FF2B5EF4-FFF2-40B4-BE49-F238E27FC236}">
                <a16:creationId xmlns:a16="http://schemas.microsoft.com/office/drawing/2014/main" id="{37AD476B-1301-4340-94E9-B5AB3DD22741}"/>
              </a:ext>
            </a:extLst>
          </p:cNvPr>
          <p:cNvSpPr txBox="1">
            <a:spLocks noChangeArrowheads="1"/>
          </p:cNvSpPr>
          <p:nvPr/>
        </p:nvSpPr>
        <p:spPr bwMode="auto">
          <a:xfrm>
            <a:off x="5589888" y="531255"/>
            <a:ext cx="6325386" cy="5970865"/>
          </a:xfrm>
          <a:prstGeom prst="rect">
            <a:avLst/>
          </a:prstGeom>
          <a:solidFill>
            <a:schemeClr val="bg1"/>
          </a:solidFill>
          <a:ln>
            <a:noFill/>
          </a:ln>
          <a:effectLst/>
        </p:spPr>
        <p:txBody>
          <a:bodyPr wrap="square">
            <a:spAutoFit/>
          </a:bodyPr>
          <a:lstStyle>
            <a:lvl1pPr>
              <a:tabLst>
                <a:tab pos="2279650" algn="l"/>
              </a:tabLst>
              <a:defRPr kumimoji="1" sz="2400">
                <a:solidFill>
                  <a:schemeClr val="tx1"/>
                </a:solidFill>
                <a:latin typeface="Times New Roman" panose="02020603050405020304" pitchFamily="18" charset="0"/>
              </a:defRPr>
            </a:lvl1pPr>
            <a:lvl2pPr>
              <a:tabLst>
                <a:tab pos="2279650" algn="l"/>
              </a:tabLst>
              <a:defRPr kumimoji="1" sz="2400">
                <a:solidFill>
                  <a:schemeClr val="tx1"/>
                </a:solidFill>
                <a:latin typeface="Times New Roman" panose="02020603050405020304" pitchFamily="18" charset="0"/>
              </a:defRPr>
            </a:lvl2pPr>
            <a:lvl3pPr>
              <a:tabLst>
                <a:tab pos="2279650" algn="l"/>
              </a:tabLst>
              <a:defRPr kumimoji="1" sz="2400">
                <a:solidFill>
                  <a:schemeClr val="tx1"/>
                </a:solidFill>
                <a:latin typeface="Times New Roman" panose="02020603050405020304" pitchFamily="18" charset="0"/>
              </a:defRPr>
            </a:lvl3pPr>
            <a:lvl4pPr>
              <a:tabLst>
                <a:tab pos="2279650" algn="l"/>
              </a:tabLst>
              <a:defRPr kumimoji="1" sz="2400">
                <a:solidFill>
                  <a:schemeClr val="tx1"/>
                </a:solidFill>
                <a:latin typeface="Times New Roman" panose="02020603050405020304" pitchFamily="18" charset="0"/>
              </a:defRPr>
            </a:lvl4pPr>
            <a:lvl5pPr>
              <a:tabLst>
                <a:tab pos="2279650" algn="l"/>
              </a:tabLst>
              <a:defRPr kumimoji="1" sz="2400">
                <a:solidFill>
                  <a:schemeClr val="tx1"/>
                </a:solidFill>
                <a:latin typeface="Times New Roman" panose="02020603050405020304" pitchFamily="18" charset="0"/>
              </a:defRPr>
            </a:lvl5pPr>
            <a:lvl6pPr eaLnBrk="0" fontAlgn="base" hangingPunct="0">
              <a:spcBef>
                <a:spcPct val="0"/>
              </a:spcBef>
              <a:spcAft>
                <a:spcPct val="0"/>
              </a:spcAft>
              <a:tabLst>
                <a:tab pos="2279650" algn="l"/>
              </a:tabLst>
              <a:defRPr kumimoji="1" sz="2400">
                <a:solidFill>
                  <a:schemeClr val="tx1"/>
                </a:solidFill>
                <a:latin typeface="Times New Roman" panose="02020603050405020304" pitchFamily="18" charset="0"/>
              </a:defRPr>
            </a:lvl6pPr>
            <a:lvl7pPr eaLnBrk="0" fontAlgn="base" hangingPunct="0">
              <a:spcBef>
                <a:spcPct val="0"/>
              </a:spcBef>
              <a:spcAft>
                <a:spcPct val="0"/>
              </a:spcAft>
              <a:tabLst>
                <a:tab pos="2279650" algn="l"/>
              </a:tabLst>
              <a:defRPr kumimoji="1" sz="2400">
                <a:solidFill>
                  <a:schemeClr val="tx1"/>
                </a:solidFill>
                <a:latin typeface="Times New Roman" panose="02020603050405020304" pitchFamily="18" charset="0"/>
              </a:defRPr>
            </a:lvl7pPr>
            <a:lvl8pPr eaLnBrk="0" fontAlgn="base" hangingPunct="0">
              <a:spcBef>
                <a:spcPct val="0"/>
              </a:spcBef>
              <a:spcAft>
                <a:spcPct val="0"/>
              </a:spcAft>
              <a:tabLst>
                <a:tab pos="2279650" algn="l"/>
              </a:tabLst>
              <a:defRPr kumimoji="1" sz="2400">
                <a:solidFill>
                  <a:schemeClr val="tx1"/>
                </a:solidFill>
                <a:latin typeface="Times New Roman" panose="02020603050405020304" pitchFamily="18" charset="0"/>
              </a:defRPr>
            </a:lvl8pPr>
            <a:lvl9pPr eaLnBrk="0" fontAlgn="base" hangingPunct="0">
              <a:spcBef>
                <a:spcPct val="0"/>
              </a:spcBef>
              <a:spcAft>
                <a:spcPct val="0"/>
              </a:spcAft>
              <a:tabLst>
                <a:tab pos="2279650" algn="l"/>
              </a:tabLst>
              <a:defRPr kumimoji="1" sz="2400">
                <a:solidFill>
                  <a:schemeClr val="tx1"/>
                </a:solidFill>
                <a:latin typeface="Times New Roman" panose="02020603050405020304"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1" i="0" u="sng"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next iteration:</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2  5</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3</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8</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9  4  1  7  10  </a:t>
            </a:r>
            <a:r>
              <a:rPr kumimoji="0" lang="en-US" altLang="ti-ET"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6</a:t>
            </a:r>
            <a:endPar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i</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j</a:t>
            </a: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endParaRPr kumimoji="0" lang="en-US" altLang="ti-ET" sz="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1" i="0" u="sng"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next iteration:</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2  5</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3</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8</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9</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4  1  7  10  </a:t>
            </a:r>
            <a:r>
              <a:rPr kumimoji="0" lang="en-US" altLang="ti-ET"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6</a:t>
            </a:r>
            <a:endPar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i</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j</a:t>
            </a: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endParaRPr kumimoji="0" lang="en-US" altLang="ti-ET" sz="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1" i="0" u="sng"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next iteration:</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2  5</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3</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4</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 9</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8</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1  7  10  </a:t>
            </a:r>
            <a:r>
              <a:rPr kumimoji="0" lang="en-US" altLang="ti-ET"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6</a:t>
            </a:r>
            <a:endPar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i</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j</a:t>
            </a: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endParaRPr kumimoji="0" lang="en-US" altLang="ti-ET" sz="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1" i="0" u="sng"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next iteration:</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2  5</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3</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4</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1</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8</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9</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7  10  </a:t>
            </a:r>
            <a:r>
              <a:rPr kumimoji="0" lang="en-US" altLang="ti-ET"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6</a:t>
            </a:r>
            <a:endPar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i</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j</a:t>
            </a: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endParaRPr kumimoji="0" lang="en-US" altLang="ti-ET" sz="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1" i="0" u="sng"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next iteration:</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2  5</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3</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4</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1</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8</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9</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7</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10  </a:t>
            </a:r>
            <a:r>
              <a:rPr kumimoji="0" lang="en-US" altLang="ti-ET"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6</a:t>
            </a:r>
            <a:endPar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i</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j</a:t>
            </a: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endParaRPr kumimoji="0" lang="en-US" altLang="ti-ET" sz="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1" i="0" u="sng"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next iteration:</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2  5</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3</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4</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1</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8</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9</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7</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10</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6</a:t>
            </a:r>
            <a:endPar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i</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j</a:t>
            </a: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endParaRPr kumimoji="0" lang="en-US" altLang="ti-ET" sz="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1" i="0" u="sng"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after final swap:</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2  5</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3</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4</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1</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6</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9</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7</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10</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8</a:t>
            </a:r>
            <a:endPar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i</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j</a:t>
            </a:r>
          </a:p>
        </p:txBody>
      </p:sp>
      <p:sp>
        <p:nvSpPr>
          <p:cNvPr id="489476" name="Text Box 4">
            <a:extLst>
              <a:ext uri="{FF2B5EF4-FFF2-40B4-BE49-F238E27FC236}">
                <a16:creationId xmlns:a16="http://schemas.microsoft.com/office/drawing/2014/main" id="{D4F43900-E22C-40C0-AA68-DD210AAFF0D9}"/>
              </a:ext>
            </a:extLst>
          </p:cNvPr>
          <p:cNvSpPr txBox="1">
            <a:spLocks noChangeArrowheads="1"/>
          </p:cNvSpPr>
          <p:nvPr/>
        </p:nvSpPr>
        <p:spPr bwMode="auto">
          <a:xfrm>
            <a:off x="322385" y="1263094"/>
            <a:ext cx="4965231" cy="5352043"/>
          </a:xfrm>
          <a:prstGeom prst="rect">
            <a:avLst/>
          </a:prstGeom>
          <a:solidFill>
            <a:schemeClr val="bg1"/>
          </a:solidFill>
          <a:ln w="9525">
            <a:solidFill>
              <a:schemeClr val="tx2"/>
            </a:solidFill>
            <a:miter lim="800000"/>
            <a:headEnd/>
            <a:tailEnd/>
          </a:ln>
          <a:effectLst>
            <a:outerShdw dist="107763" dir="2700000" algn="ctr" rotWithShape="0">
              <a:schemeClr val="bg2"/>
            </a:outerShdw>
          </a:effectLst>
        </p:spPr>
        <p:txBody>
          <a:bodyPr wrap="square">
            <a:spAutoFit/>
          </a:bodyPr>
          <a:lstStyle>
            <a:lvl1pPr>
              <a:tabLst>
                <a:tab pos="461963" algn="l"/>
                <a:tab pos="909638" algn="l"/>
                <a:tab pos="1371600" algn="l"/>
                <a:tab pos="1774825" algn="l"/>
              </a:tabLst>
              <a:defRPr kumimoji="1" sz="2400">
                <a:solidFill>
                  <a:schemeClr val="tx1"/>
                </a:solidFill>
                <a:latin typeface="Times New Roman" panose="02020603050405020304" pitchFamily="18" charset="0"/>
              </a:defRPr>
            </a:lvl1pPr>
            <a:lvl2pPr>
              <a:tabLst>
                <a:tab pos="461963" algn="l"/>
                <a:tab pos="909638" algn="l"/>
                <a:tab pos="1371600" algn="l"/>
                <a:tab pos="1774825" algn="l"/>
              </a:tabLst>
              <a:defRPr kumimoji="1" sz="2400">
                <a:solidFill>
                  <a:schemeClr val="tx1"/>
                </a:solidFill>
                <a:latin typeface="Times New Roman" panose="02020603050405020304" pitchFamily="18" charset="0"/>
              </a:defRPr>
            </a:lvl2pPr>
            <a:lvl3pPr>
              <a:tabLst>
                <a:tab pos="461963" algn="l"/>
                <a:tab pos="909638" algn="l"/>
                <a:tab pos="1371600" algn="l"/>
                <a:tab pos="1774825" algn="l"/>
              </a:tabLst>
              <a:defRPr kumimoji="1" sz="2400">
                <a:solidFill>
                  <a:schemeClr val="tx1"/>
                </a:solidFill>
                <a:latin typeface="Times New Roman" panose="02020603050405020304" pitchFamily="18" charset="0"/>
              </a:defRPr>
            </a:lvl3pPr>
            <a:lvl4pPr>
              <a:tabLst>
                <a:tab pos="461963" algn="l"/>
                <a:tab pos="909638" algn="l"/>
                <a:tab pos="1371600" algn="l"/>
                <a:tab pos="1774825" algn="l"/>
              </a:tabLst>
              <a:defRPr kumimoji="1" sz="2400">
                <a:solidFill>
                  <a:schemeClr val="tx1"/>
                </a:solidFill>
                <a:latin typeface="Times New Roman" panose="02020603050405020304" pitchFamily="18" charset="0"/>
              </a:defRPr>
            </a:lvl4pPr>
            <a:lvl5pPr>
              <a:tabLst>
                <a:tab pos="461963" algn="l"/>
                <a:tab pos="909638" algn="l"/>
                <a:tab pos="1371600" algn="l"/>
                <a:tab pos="1774825" algn="l"/>
              </a:tabLst>
              <a:defRPr kumimoji="1" sz="2400">
                <a:solidFill>
                  <a:schemeClr val="tx1"/>
                </a:solidFill>
                <a:latin typeface="Times New Roman" panose="02020603050405020304" pitchFamily="18" charset="0"/>
              </a:defRPr>
            </a:lvl5pPr>
            <a:lvl6pPr eaLnBrk="0" fontAlgn="base" hangingPunct="0">
              <a:spcBef>
                <a:spcPct val="0"/>
              </a:spcBef>
              <a:spcAft>
                <a:spcPct val="0"/>
              </a:spcAft>
              <a:tabLst>
                <a:tab pos="461963" algn="l"/>
                <a:tab pos="909638" algn="l"/>
                <a:tab pos="1371600" algn="l"/>
                <a:tab pos="1774825" algn="l"/>
              </a:tabLst>
              <a:defRPr kumimoji="1" sz="2400">
                <a:solidFill>
                  <a:schemeClr val="tx1"/>
                </a:solidFill>
                <a:latin typeface="Times New Roman" panose="02020603050405020304" pitchFamily="18" charset="0"/>
              </a:defRPr>
            </a:lvl6pPr>
            <a:lvl7pPr eaLnBrk="0" fontAlgn="base" hangingPunct="0">
              <a:spcBef>
                <a:spcPct val="0"/>
              </a:spcBef>
              <a:spcAft>
                <a:spcPct val="0"/>
              </a:spcAft>
              <a:tabLst>
                <a:tab pos="461963" algn="l"/>
                <a:tab pos="909638" algn="l"/>
                <a:tab pos="1371600" algn="l"/>
                <a:tab pos="1774825" algn="l"/>
              </a:tabLst>
              <a:defRPr kumimoji="1" sz="2400">
                <a:solidFill>
                  <a:schemeClr val="tx1"/>
                </a:solidFill>
                <a:latin typeface="Times New Roman" panose="02020603050405020304" pitchFamily="18" charset="0"/>
              </a:defRPr>
            </a:lvl7pPr>
            <a:lvl8pPr eaLnBrk="0" fontAlgn="base" hangingPunct="0">
              <a:spcBef>
                <a:spcPct val="0"/>
              </a:spcBef>
              <a:spcAft>
                <a:spcPct val="0"/>
              </a:spcAft>
              <a:tabLst>
                <a:tab pos="461963" algn="l"/>
                <a:tab pos="909638" algn="l"/>
                <a:tab pos="1371600" algn="l"/>
                <a:tab pos="1774825" algn="l"/>
              </a:tabLst>
              <a:defRPr kumimoji="1" sz="2400">
                <a:solidFill>
                  <a:schemeClr val="tx1"/>
                </a:solidFill>
                <a:latin typeface="Times New Roman" panose="02020603050405020304" pitchFamily="18" charset="0"/>
              </a:defRPr>
            </a:lvl8pPr>
            <a:lvl9pPr eaLnBrk="0" fontAlgn="base" hangingPunct="0">
              <a:spcBef>
                <a:spcPct val="0"/>
              </a:spcBef>
              <a:spcAft>
                <a:spcPct val="0"/>
              </a:spcAft>
              <a:tabLst>
                <a:tab pos="461963" algn="l"/>
                <a:tab pos="909638" algn="l"/>
                <a:tab pos="1371600" algn="l"/>
                <a:tab pos="1774825" algn="l"/>
              </a:tabLst>
              <a:defRPr kumimoji="1" sz="2400">
                <a:solidFill>
                  <a:schemeClr val="tx1"/>
                </a:solidFill>
                <a:latin typeface="Times New Roman" panose="02020603050405020304" pitchFamily="18" charset="0"/>
              </a:defRPr>
            </a:lvl9pPr>
          </a:lstStyle>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Partition(A, p, r)</a:t>
            </a: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a:t>
            </a:r>
            <a:r>
              <a:rPr kumimoji="0" lang="en-US" altLang="ti-ET"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A[r], p – 1;</a:t>
            </a: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for</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j := p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to </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r – 1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do</a:t>
            </a:r>
            <a:endPar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if</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A[j]    x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then</a:t>
            </a:r>
            <a:endPar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endParaRP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t>
            </a:r>
            <a:r>
              <a:rPr kumimoji="0" lang="en-US" altLang="ti-ET"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sym typeface="Symbol" panose="05050102010706020507" pitchFamily="18" charset="2"/>
              </a:rPr>
              <a:t>i</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 </a:t>
            </a:r>
            <a:r>
              <a:rPr kumimoji="0" lang="en-US" altLang="ti-ET"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sym typeface="Symbol" panose="05050102010706020507" pitchFamily="18" charset="2"/>
              </a:rPr>
              <a:t>i</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+ 1;</a:t>
            </a: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a:t>
            </a:r>
            <a:r>
              <a:rPr kumimoji="0" lang="en-US" altLang="ti-ET"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sym typeface="Symbol" panose="05050102010706020507" pitchFamily="18" charset="2"/>
              </a:rPr>
              <a:t>i</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 A[j]</a:t>
            </a: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fi</a:t>
            </a:r>
            <a:endPar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endParaRP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od</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a:t>
            </a: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a:t>
            </a:r>
            <a:r>
              <a:rPr kumimoji="0" lang="en-US" altLang="ti-ET"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sym typeface="Symbol" panose="05050102010706020507" pitchFamily="18" charset="2"/>
              </a:rPr>
              <a:t>i</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+ 1]  A[r];</a:t>
            </a: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return</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t>
            </a:r>
            <a:r>
              <a:rPr kumimoji="0" lang="en-US" altLang="ti-ET"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sym typeface="Symbol" panose="05050102010706020507" pitchFamily="18" charset="2"/>
              </a:rPr>
              <a:t>i</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947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9475">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8947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9475">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947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9475">
                                            <p:txEl>
                                              <p:pRg st="10" end="1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89475">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9475">
                                            <p:txEl>
                                              <p:pRg st="13" end="1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89475">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9475">
                                            <p:txEl>
                                              <p:pRg st="16" end="16"/>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8947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947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A2FC200-6724-42D5-B231-1D1D84D6146D}"/>
              </a:ext>
            </a:extLst>
          </p:cNvPr>
          <p:cNvSpPr>
            <a:spLocks noGrp="1" noChangeArrowheads="1"/>
          </p:cNvSpPr>
          <p:nvPr>
            <p:ph type="title"/>
          </p:nvPr>
        </p:nvSpPr>
        <p:spPr/>
        <p:txBody>
          <a:bodyPr/>
          <a:lstStyle/>
          <a:p>
            <a:r>
              <a:rPr lang="en-CA" altLang="en-US"/>
              <a:t>Quick Sort</a:t>
            </a:r>
          </a:p>
        </p:txBody>
      </p:sp>
      <p:graphicFrame>
        <p:nvGraphicFramePr>
          <p:cNvPr id="6175" name="Group 31">
            <a:extLst>
              <a:ext uri="{FF2B5EF4-FFF2-40B4-BE49-F238E27FC236}">
                <a16:creationId xmlns:a16="http://schemas.microsoft.com/office/drawing/2014/main" id="{AFDDC88D-BCFC-44C8-9D54-57B277A21867}"/>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2059816774"/>
                    </a:ext>
                  </a:extLst>
                </a:gridCol>
                <a:gridCol w="1066800">
                  <a:extLst>
                    <a:ext uri="{9D8B030D-6E8A-4147-A177-3AD203B41FA5}">
                      <a16:colId xmlns:a16="http://schemas.microsoft.com/office/drawing/2014/main" val="1368556460"/>
                    </a:ext>
                  </a:extLst>
                </a:gridCol>
                <a:gridCol w="1066800">
                  <a:extLst>
                    <a:ext uri="{9D8B030D-6E8A-4147-A177-3AD203B41FA5}">
                      <a16:colId xmlns:a16="http://schemas.microsoft.com/office/drawing/2014/main" val="2982875992"/>
                    </a:ext>
                  </a:extLst>
                </a:gridCol>
                <a:gridCol w="1066800">
                  <a:extLst>
                    <a:ext uri="{9D8B030D-6E8A-4147-A177-3AD203B41FA5}">
                      <a16:colId xmlns:a16="http://schemas.microsoft.com/office/drawing/2014/main" val="4180817348"/>
                    </a:ext>
                  </a:extLst>
                </a:gridCol>
                <a:gridCol w="1065213">
                  <a:extLst>
                    <a:ext uri="{9D8B030D-6E8A-4147-A177-3AD203B41FA5}">
                      <a16:colId xmlns:a16="http://schemas.microsoft.com/office/drawing/2014/main" val="448783186"/>
                    </a:ext>
                  </a:extLst>
                </a:gridCol>
                <a:gridCol w="1066800">
                  <a:extLst>
                    <a:ext uri="{9D8B030D-6E8A-4147-A177-3AD203B41FA5}">
                      <a16:colId xmlns:a16="http://schemas.microsoft.com/office/drawing/2014/main" val="3066105913"/>
                    </a:ext>
                  </a:extLst>
                </a:gridCol>
                <a:gridCol w="1066800">
                  <a:extLst>
                    <a:ext uri="{9D8B030D-6E8A-4147-A177-3AD203B41FA5}">
                      <a16:colId xmlns:a16="http://schemas.microsoft.com/office/drawing/2014/main" val="2739098098"/>
                    </a:ext>
                  </a:extLst>
                </a:gridCol>
                <a:gridCol w="1066800">
                  <a:extLst>
                    <a:ext uri="{9D8B030D-6E8A-4147-A177-3AD203B41FA5}">
                      <a16:colId xmlns:a16="http://schemas.microsoft.com/office/drawing/2014/main" val="16290892"/>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3500714"/>
                  </a:ext>
                </a:extLst>
              </a:tr>
            </a:tbl>
          </a:graphicData>
        </a:graphic>
      </p:graphicFrame>
      <p:sp>
        <p:nvSpPr>
          <p:cNvPr id="6167" name="Rectangle 23">
            <a:extLst>
              <a:ext uri="{FF2B5EF4-FFF2-40B4-BE49-F238E27FC236}">
                <a16:creationId xmlns:a16="http://schemas.microsoft.com/office/drawing/2014/main" id="{177B9F65-3C1B-497B-9FBC-17DA2C16F463}"/>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6168" name="Rectangle 24">
            <a:extLst>
              <a:ext uri="{FF2B5EF4-FFF2-40B4-BE49-F238E27FC236}">
                <a16:creationId xmlns:a16="http://schemas.microsoft.com/office/drawing/2014/main" id="{05FE6D95-1935-4F9D-9F7D-C92602A55586}"/>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6169" name="Rectangle 25">
            <a:extLst>
              <a:ext uri="{FF2B5EF4-FFF2-40B4-BE49-F238E27FC236}">
                <a16:creationId xmlns:a16="http://schemas.microsoft.com/office/drawing/2014/main" id="{27E1D074-800F-4BD0-9521-762DD497F2AC}"/>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6170" name="Text Box 26">
            <a:extLst>
              <a:ext uri="{FF2B5EF4-FFF2-40B4-BE49-F238E27FC236}">
                <a16:creationId xmlns:a16="http://schemas.microsoft.com/office/drawing/2014/main" id="{8F8CD978-CD43-40FF-A31A-973AD6FD685D}"/>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6171" name="Text Box 27">
            <a:extLst>
              <a:ext uri="{FF2B5EF4-FFF2-40B4-BE49-F238E27FC236}">
                <a16:creationId xmlns:a16="http://schemas.microsoft.com/office/drawing/2014/main" id="{38860257-1DFD-4EA5-AF41-81855916EEA7}"/>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6172" name="Text Box 28">
            <a:extLst>
              <a:ext uri="{FF2B5EF4-FFF2-40B4-BE49-F238E27FC236}">
                <a16:creationId xmlns:a16="http://schemas.microsoft.com/office/drawing/2014/main" id="{4AA958A2-8759-40DC-A07B-A7C316A5A3BE}"/>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6173" name="Text Box 29">
            <a:extLst>
              <a:ext uri="{FF2B5EF4-FFF2-40B4-BE49-F238E27FC236}">
                <a16:creationId xmlns:a16="http://schemas.microsoft.com/office/drawing/2014/main" id="{E5F04921-A64D-4E19-B863-31479CC2257F}"/>
              </a:ext>
            </a:extLst>
          </p:cNvPr>
          <p:cNvSpPr txBox="1">
            <a:spLocks noChangeArrowheads="1"/>
          </p:cNvSpPr>
          <p:nvPr/>
        </p:nvSpPr>
        <p:spPr bwMode="auto">
          <a:xfrm>
            <a:off x="4943475"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p>
        </p:txBody>
      </p:sp>
      <p:sp>
        <p:nvSpPr>
          <p:cNvPr id="6174" name="Rectangle 30">
            <a:extLst>
              <a:ext uri="{FF2B5EF4-FFF2-40B4-BE49-F238E27FC236}">
                <a16:creationId xmlns:a16="http://schemas.microsoft.com/office/drawing/2014/main" id="{3C6FA332-F203-4D0A-B92A-68A5786A3E6C}"/>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5CF55D4-24DD-46DC-9E99-5B00234D9D47}"/>
              </a:ext>
            </a:extLst>
          </p:cNvPr>
          <p:cNvSpPr>
            <a:spLocks noGrp="1" noChangeArrowheads="1"/>
          </p:cNvSpPr>
          <p:nvPr>
            <p:ph type="title"/>
          </p:nvPr>
        </p:nvSpPr>
        <p:spPr/>
        <p:txBody>
          <a:bodyPr/>
          <a:lstStyle/>
          <a:p>
            <a:r>
              <a:rPr lang="en-CA" altLang="en-US"/>
              <a:t>Quick Sort</a:t>
            </a:r>
          </a:p>
        </p:txBody>
      </p:sp>
      <p:graphicFrame>
        <p:nvGraphicFramePr>
          <p:cNvPr id="7199" name="Group 31">
            <a:extLst>
              <a:ext uri="{FF2B5EF4-FFF2-40B4-BE49-F238E27FC236}">
                <a16:creationId xmlns:a16="http://schemas.microsoft.com/office/drawing/2014/main" id="{4F7EA673-1077-466E-83B9-D7DBD3876E3B}"/>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1984039416"/>
                    </a:ext>
                  </a:extLst>
                </a:gridCol>
                <a:gridCol w="1066800">
                  <a:extLst>
                    <a:ext uri="{9D8B030D-6E8A-4147-A177-3AD203B41FA5}">
                      <a16:colId xmlns:a16="http://schemas.microsoft.com/office/drawing/2014/main" val="2039266690"/>
                    </a:ext>
                  </a:extLst>
                </a:gridCol>
                <a:gridCol w="1066800">
                  <a:extLst>
                    <a:ext uri="{9D8B030D-6E8A-4147-A177-3AD203B41FA5}">
                      <a16:colId xmlns:a16="http://schemas.microsoft.com/office/drawing/2014/main" val="4023068189"/>
                    </a:ext>
                  </a:extLst>
                </a:gridCol>
                <a:gridCol w="1066800">
                  <a:extLst>
                    <a:ext uri="{9D8B030D-6E8A-4147-A177-3AD203B41FA5}">
                      <a16:colId xmlns:a16="http://schemas.microsoft.com/office/drawing/2014/main" val="2444056606"/>
                    </a:ext>
                  </a:extLst>
                </a:gridCol>
                <a:gridCol w="1065213">
                  <a:extLst>
                    <a:ext uri="{9D8B030D-6E8A-4147-A177-3AD203B41FA5}">
                      <a16:colId xmlns:a16="http://schemas.microsoft.com/office/drawing/2014/main" val="705899625"/>
                    </a:ext>
                  </a:extLst>
                </a:gridCol>
                <a:gridCol w="1066800">
                  <a:extLst>
                    <a:ext uri="{9D8B030D-6E8A-4147-A177-3AD203B41FA5}">
                      <a16:colId xmlns:a16="http://schemas.microsoft.com/office/drawing/2014/main" val="706775837"/>
                    </a:ext>
                  </a:extLst>
                </a:gridCol>
                <a:gridCol w="1066800">
                  <a:extLst>
                    <a:ext uri="{9D8B030D-6E8A-4147-A177-3AD203B41FA5}">
                      <a16:colId xmlns:a16="http://schemas.microsoft.com/office/drawing/2014/main" val="1805629615"/>
                    </a:ext>
                  </a:extLst>
                </a:gridCol>
                <a:gridCol w="1066800">
                  <a:extLst>
                    <a:ext uri="{9D8B030D-6E8A-4147-A177-3AD203B41FA5}">
                      <a16:colId xmlns:a16="http://schemas.microsoft.com/office/drawing/2014/main" val="841264906"/>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57411222"/>
                  </a:ext>
                </a:extLst>
              </a:tr>
            </a:tbl>
          </a:graphicData>
        </a:graphic>
      </p:graphicFrame>
      <p:sp>
        <p:nvSpPr>
          <p:cNvPr id="7191" name="Rectangle 23">
            <a:extLst>
              <a:ext uri="{FF2B5EF4-FFF2-40B4-BE49-F238E27FC236}">
                <a16:creationId xmlns:a16="http://schemas.microsoft.com/office/drawing/2014/main" id="{9912FB31-08E0-4FC3-9B47-F235264FCD0A}"/>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7192" name="Rectangle 24">
            <a:extLst>
              <a:ext uri="{FF2B5EF4-FFF2-40B4-BE49-F238E27FC236}">
                <a16:creationId xmlns:a16="http://schemas.microsoft.com/office/drawing/2014/main" id="{FF713944-053D-4615-9EF5-8EBB24F5AF7F}"/>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7193" name="Rectangle 25">
            <a:extLst>
              <a:ext uri="{FF2B5EF4-FFF2-40B4-BE49-F238E27FC236}">
                <a16:creationId xmlns:a16="http://schemas.microsoft.com/office/drawing/2014/main" id="{EFE018F1-7BB0-4EDC-B40D-A07458D3CDCC}"/>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7194" name="Text Box 26">
            <a:extLst>
              <a:ext uri="{FF2B5EF4-FFF2-40B4-BE49-F238E27FC236}">
                <a16:creationId xmlns:a16="http://schemas.microsoft.com/office/drawing/2014/main" id="{4ABFB799-F7D9-4774-B0A0-814050F455E1}"/>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7195" name="Text Box 27">
            <a:extLst>
              <a:ext uri="{FF2B5EF4-FFF2-40B4-BE49-F238E27FC236}">
                <a16:creationId xmlns:a16="http://schemas.microsoft.com/office/drawing/2014/main" id="{5E9212E9-6267-480A-A7AA-6C3957BFAEF7}"/>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7196" name="Text Box 28">
            <a:extLst>
              <a:ext uri="{FF2B5EF4-FFF2-40B4-BE49-F238E27FC236}">
                <a16:creationId xmlns:a16="http://schemas.microsoft.com/office/drawing/2014/main" id="{BDE82BCE-F89A-4C56-BD06-D2B5E341F83F}"/>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7197" name="Text Box 29">
            <a:extLst>
              <a:ext uri="{FF2B5EF4-FFF2-40B4-BE49-F238E27FC236}">
                <a16:creationId xmlns:a16="http://schemas.microsoft.com/office/drawing/2014/main" id="{642D7A7D-4C93-4CE9-B9CB-62D6A9A04520}"/>
              </a:ext>
            </a:extLst>
          </p:cNvPr>
          <p:cNvSpPr txBox="1">
            <a:spLocks noChangeArrowheads="1"/>
          </p:cNvSpPr>
          <p:nvPr/>
        </p:nvSpPr>
        <p:spPr bwMode="auto">
          <a:xfrm>
            <a:off x="6024563"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p>
        </p:txBody>
      </p:sp>
      <p:sp>
        <p:nvSpPr>
          <p:cNvPr id="7198" name="Rectangle 30">
            <a:extLst>
              <a:ext uri="{FF2B5EF4-FFF2-40B4-BE49-F238E27FC236}">
                <a16:creationId xmlns:a16="http://schemas.microsoft.com/office/drawing/2014/main" id="{87552D18-9E28-41C2-9388-6B731AC2EDE7}"/>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CB1651A-5BBE-43E4-A39A-96C7C986551A}"/>
              </a:ext>
            </a:extLst>
          </p:cNvPr>
          <p:cNvSpPr>
            <a:spLocks noGrp="1" noChangeArrowheads="1"/>
          </p:cNvSpPr>
          <p:nvPr>
            <p:ph type="title"/>
          </p:nvPr>
        </p:nvSpPr>
        <p:spPr/>
        <p:txBody>
          <a:bodyPr/>
          <a:lstStyle/>
          <a:p>
            <a:r>
              <a:rPr lang="en-CA" altLang="en-US"/>
              <a:t>Quick Sort</a:t>
            </a:r>
          </a:p>
        </p:txBody>
      </p:sp>
      <p:graphicFrame>
        <p:nvGraphicFramePr>
          <p:cNvPr id="8225" name="Group 33">
            <a:extLst>
              <a:ext uri="{FF2B5EF4-FFF2-40B4-BE49-F238E27FC236}">
                <a16:creationId xmlns:a16="http://schemas.microsoft.com/office/drawing/2014/main" id="{018E420A-3570-4F21-A57F-2AE0F4A3A08C}"/>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2544370232"/>
                    </a:ext>
                  </a:extLst>
                </a:gridCol>
                <a:gridCol w="1066800">
                  <a:extLst>
                    <a:ext uri="{9D8B030D-6E8A-4147-A177-3AD203B41FA5}">
                      <a16:colId xmlns:a16="http://schemas.microsoft.com/office/drawing/2014/main" val="170907894"/>
                    </a:ext>
                  </a:extLst>
                </a:gridCol>
                <a:gridCol w="1066800">
                  <a:extLst>
                    <a:ext uri="{9D8B030D-6E8A-4147-A177-3AD203B41FA5}">
                      <a16:colId xmlns:a16="http://schemas.microsoft.com/office/drawing/2014/main" val="2148855703"/>
                    </a:ext>
                  </a:extLst>
                </a:gridCol>
                <a:gridCol w="1066800">
                  <a:extLst>
                    <a:ext uri="{9D8B030D-6E8A-4147-A177-3AD203B41FA5}">
                      <a16:colId xmlns:a16="http://schemas.microsoft.com/office/drawing/2014/main" val="1819220991"/>
                    </a:ext>
                  </a:extLst>
                </a:gridCol>
                <a:gridCol w="1065213">
                  <a:extLst>
                    <a:ext uri="{9D8B030D-6E8A-4147-A177-3AD203B41FA5}">
                      <a16:colId xmlns:a16="http://schemas.microsoft.com/office/drawing/2014/main" val="455785011"/>
                    </a:ext>
                  </a:extLst>
                </a:gridCol>
                <a:gridCol w="1066800">
                  <a:extLst>
                    <a:ext uri="{9D8B030D-6E8A-4147-A177-3AD203B41FA5}">
                      <a16:colId xmlns:a16="http://schemas.microsoft.com/office/drawing/2014/main" val="3554516244"/>
                    </a:ext>
                  </a:extLst>
                </a:gridCol>
                <a:gridCol w="1066800">
                  <a:extLst>
                    <a:ext uri="{9D8B030D-6E8A-4147-A177-3AD203B41FA5}">
                      <a16:colId xmlns:a16="http://schemas.microsoft.com/office/drawing/2014/main" val="125813859"/>
                    </a:ext>
                  </a:extLst>
                </a:gridCol>
                <a:gridCol w="1066800">
                  <a:extLst>
                    <a:ext uri="{9D8B030D-6E8A-4147-A177-3AD203B41FA5}">
                      <a16:colId xmlns:a16="http://schemas.microsoft.com/office/drawing/2014/main" val="847271617"/>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83440794"/>
                  </a:ext>
                </a:extLst>
              </a:tr>
            </a:tbl>
          </a:graphicData>
        </a:graphic>
      </p:graphicFrame>
      <p:sp>
        <p:nvSpPr>
          <p:cNvPr id="8215" name="Rectangle 23">
            <a:extLst>
              <a:ext uri="{FF2B5EF4-FFF2-40B4-BE49-F238E27FC236}">
                <a16:creationId xmlns:a16="http://schemas.microsoft.com/office/drawing/2014/main" id="{944719F2-5D39-42F6-989C-18A882E8520B}"/>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8216" name="Rectangle 24">
            <a:extLst>
              <a:ext uri="{FF2B5EF4-FFF2-40B4-BE49-F238E27FC236}">
                <a16:creationId xmlns:a16="http://schemas.microsoft.com/office/drawing/2014/main" id="{E52B3C53-67E0-4D0F-B49A-52FC0343B360}"/>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8217" name="Rectangle 25">
            <a:extLst>
              <a:ext uri="{FF2B5EF4-FFF2-40B4-BE49-F238E27FC236}">
                <a16:creationId xmlns:a16="http://schemas.microsoft.com/office/drawing/2014/main" id="{57166A86-0BB8-4C31-A2F1-3A4E1E5CF01F}"/>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8218" name="Text Box 26">
            <a:extLst>
              <a:ext uri="{FF2B5EF4-FFF2-40B4-BE49-F238E27FC236}">
                <a16:creationId xmlns:a16="http://schemas.microsoft.com/office/drawing/2014/main" id="{2432FF1C-57FE-433B-94BD-B5DC45D0F80C}"/>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8219" name="Text Box 27">
            <a:extLst>
              <a:ext uri="{FF2B5EF4-FFF2-40B4-BE49-F238E27FC236}">
                <a16:creationId xmlns:a16="http://schemas.microsoft.com/office/drawing/2014/main" id="{40E57C2E-EE38-4CC1-B54F-982709B3D75E}"/>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8220" name="Text Box 28">
            <a:extLst>
              <a:ext uri="{FF2B5EF4-FFF2-40B4-BE49-F238E27FC236}">
                <a16:creationId xmlns:a16="http://schemas.microsoft.com/office/drawing/2014/main" id="{E3B1238C-AC77-4198-8E0E-7482D59E35B9}"/>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8221" name="Text Box 29">
            <a:extLst>
              <a:ext uri="{FF2B5EF4-FFF2-40B4-BE49-F238E27FC236}">
                <a16:creationId xmlns:a16="http://schemas.microsoft.com/office/drawing/2014/main" id="{A521D486-902A-40CD-A873-0C792D8AA1DE}"/>
              </a:ext>
            </a:extLst>
          </p:cNvPr>
          <p:cNvSpPr txBox="1">
            <a:spLocks noChangeArrowheads="1"/>
          </p:cNvSpPr>
          <p:nvPr/>
        </p:nvSpPr>
        <p:spPr bwMode="auto">
          <a:xfrm>
            <a:off x="7104063"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p>
        </p:txBody>
      </p:sp>
      <p:sp>
        <p:nvSpPr>
          <p:cNvPr id="8222" name="Rectangle 30">
            <a:extLst>
              <a:ext uri="{FF2B5EF4-FFF2-40B4-BE49-F238E27FC236}">
                <a16:creationId xmlns:a16="http://schemas.microsoft.com/office/drawing/2014/main" id="{5C4F7D78-10F1-4B65-AAE9-2B1F683C30D9}"/>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F9F86F8-B289-468A-A82E-F6F1CC35D7F1}"/>
              </a:ext>
            </a:extLst>
          </p:cNvPr>
          <p:cNvSpPr>
            <a:spLocks noGrp="1" noChangeArrowheads="1"/>
          </p:cNvSpPr>
          <p:nvPr>
            <p:ph type="title"/>
          </p:nvPr>
        </p:nvSpPr>
        <p:spPr/>
        <p:txBody>
          <a:bodyPr/>
          <a:lstStyle/>
          <a:p>
            <a:r>
              <a:rPr lang="en-CA" altLang="en-US"/>
              <a:t>Quick Sort</a:t>
            </a:r>
          </a:p>
        </p:txBody>
      </p:sp>
      <p:graphicFrame>
        <p:nvGraphicFramePr>
          <p:cNvPr id="9247" name="Group 31">
            <a:extLst>
              <a:ext uri="{FF2B5EF4-FFF2-40B4-BE49-F238E27FC236}">
                <a16:creationId xmlns:a16="http://schemas.microsoft.com/office/drawing/2014/main" id="{3A0FBEF1-86D1-4707-9BDF-B12A3E570AC5}"/>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803691504"/>
                    </a:ext>
                  </a:extLst>
                </a:gridCol>
                <a:gridCol w="1066800">
                  <a:extLst>
                    <a:ext uri="{9D8B030D-6E8A-4147-A177-3AD203B41FA5}">
                      <a16:colId xmlns:a16="http://schemas.microsoft.com/office/drawing/2014/main" val="134796944"/>
                    </a:ext>
                  </a:extLst>
                </a:gridCol>
                <a:gridCol w="1066800">
                  <a:extLst>
                    <a:ext uri="{9D8B030D-6E8A-4147-A177-3AD203B41FA5}">
                      <a16:colId xmlns:a16="http://schemas.microsoft.com/office/drawing/2014/main" val="1634336773"/>
                    </a:ext>
                  </a:extLst>
                </a:gridCol>
                <a:gridCol w="1066800">
                  <a:extLst>
                    <a:ext uri="{9D8B030D-6E8A-4147-A177-3AD203B41FA5}">
                      <a16:colId xmlns:a16="http://schemas.microsoft.com/office/drawing/2014/main" val="918305895"/>
                    </a:ext>
                  </a:extLst>
                </a:gridCol>
                <a:gridCol w="1065213">
                  <a:extLst>
                    <a:ext uri="{9D8B030D-6E8A-4147-A177-3AD203B41FA5}">
                      <a16:colId xmlns:a16="http://schemas.microsoft.com/office/drawing/2014/main" val="1850386358"/>
                    </a:ext>
                  </a:extLst>
                </a:gridCol>
                <a:gridCol w="1066800">
                  <a:extLst>
                    <a:ext uri="{9D8B030D-6E8A-4147-A177-3AD203B41FA5}">
                      <a16:colId xmlns:a16="http://schemas.microsoft.com/office/drawing/2014/main" val="1040131275"/>
                    </a:ext>
                  </a:extLst>
                </a:gridCol>
                <a:gridCol w="1066800">
                  <a:extLst>
                    <a:ext uri="{9D8B030D-6E8A-4147-A177-3AD203B41FA5}">
                      <a16:colId xmlns:a16="http://schemas.microsoft.com/office/drawing/2014/main" val="175339740"/>
                    </a:ext>
                  </a:extLst>
                </a:gridCol>
                <a:gridCol w="1066800">
                  <a:extLst>
                    <a:ext uri="{9D8B030D-6E8A-4147-A177-3AD203B41FA5}">
                      <a16:colId xmlns:a16="http://schemas.microsoft.com/office/drawing/2014/main" val="793049190"/>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86260121"/>
                  </a:ext>
                </a:extLst>
              </a:tr>
            </a:tbl>
          </a:graphicData>
        </a:graphic>
      </p:graphicFrame>
      <p:sp>
        <p:nvSpPr>
          <p:cNvPr id="9239" name="Rectangle 23">
            <a:extLst>
              <a:ext uri="{FF2B5EF4-FFF2-40B4-BE49-F238E27FC236}">
                <a16:creationId xmlns:a16="http://schemas.microsoft.com/office/drawing/2014/main" id="{15AD57B3-326C-43F1-9323-AAF40B7B1DAF}"/>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9240" name="Rectangle 24">
            <a:extLst>
              <a:ext uri="{FF2B5EF4-FFF2-40B4-BE49-F238E27FC236}">
                <a16:creationId xmlns:a16="http://schemas.microsoft.com/office/drawing/2014/main" id="{0385CBE9-8EBE-4935-98D7-40F35D18282C}"/>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9241" name="Rectangle 25">
            <a:extLst>
              <a:ext uri="{FF2B5EF4-FFF2-40B4-BE49-F238E27FC236}">
                <a16:creationId xmlns:a16="http://schemas.microsoft.com/office/drawing/2014/main" id="{9DF958D5-7870-4B20-B7C0-138FAD3022EF}"/>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9242" name="Text Box 26">
            <a:extLst>
              <a:ext uri="{FF2B5EF4-FFF2-40B4-BE49-F238E27FC236}">
                <a16:creationId xmlns:a16="http://schemas.microsoft.com/office/drawing/2014/main" id="{810F2CF6-F2E1-4E08-9D75-8B4FE3D1B91D}"/>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9243" name="Text Box 27">
            <a:extLst>
              <a:ext uri="{FF2B5EF4-FFF2-40B4-BE49-F238E27FC236}">
                <a16:creationId xmlns:a16="http://schemas.microsoft.com/office/drawing/2014/main" id="{FE9E9E4C-2F80-46AA-B2F4-92F9704E9FAB}"/>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9244" name="Text Box 28">
            <a:extLst>
              <a:ext uri="{FF2B5EF4-FFF2-40B4-BE49-F238E27FC236}">
                <a16:creationId xmlns:a16="http://schemas.microsoft.com/office/drawing/2014/main" id="{9224455D-A60E-4AD5-B994-815EA091B9D2}"/>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9245" name="Text Box 29">
            <a:extLst>
              <a:ext uri="{FF2B5EF4-FFF2-40B4-BE49-F238E27FC236}">
                <a16:creationId xmlns:a16="http://schemas.microsoft.com/office/drawing/2014/main" id="{3AFC73E9-9530-4615-8C83-88D0763E7067}"/>
              </a:ext>
            </a:extLst>
          </p:cNvPr>
          <p:cNvSpPr txBox="1">
            <a:spLocks noChangeArrowheads="1"/>
          </p:cNvSpPr>
          <p:nvPr/>
        </p:nvSpPr>
        <p:spPr bwMode="auto">
          <a:xfrm>
            <a:off x="7104063"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p>
        </p:txBody>
      </p:sp>
      <p:sp>
        <p:nvSpPr>
          <p:cNvPr id="9246" name="Rectangle 30">
            <a:extLst>
              <a:ext uri="{FF2B5EF4-FFF2-40B4-BE49-F238E27FC236}">
                <a16:creationId xmlns:a16="http://schemas.microsoft.com/office/drawing/2014/main" id="{CA1BC303-AC11-4F2F-8D19-16257D6D139E}"/>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BF15B02-4204-4E69-B6AE-21AEFDC41FBC}"/>
              </a:ext>
            </a:extLst>
          </p:cNvPr>
          <p:cNvSpPr>
            <a:spLocks noGrp="1" noChangeArrowheads="1"/>
          </p:cNvSpPr>
          <p:nvPr>
            <p:ph type="title"/>
          </p:nvPr>
        </p:nvSpPr>
        <p:spPr/>
        <p:txBody>
          <a:bodyPr/>
          <a:lstStyle/>
          <a:p>
            <a:r>
              <a:rPr lang="en-CA" altLang="en-US"/>
              <a:t>Quick Sort</a:t>
            </a:r>
          </a:p>
        </p:txBody>
      </p:sp>
      <p:graphicFrame>
        <p:nvGraphicFramePr>
          <p:cNvPr id="10273" name="Group 33">
            <a:extLst>
              <a:ext uri="{FF2B5EF4-FFF2-40B4-BE49-F238E27FC236}">
                <a16:creationId xmlns:a16="http://schemas.microsoft.com/office/drawing/2014/main" id="{BB6CC32E-8B62-4E8F-978A-EB976F09DDD4}"/>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4263020872"/>
                    </a:ext>
                  </a:extLst>
                </a:gridCol>
                <a:gridCol w="1066800">
                  <a:extLst>
                    <a:ext uri="{9D8B030D-6E8A-4147-A177-3AD203B41FA5}">
                      <a16:colId xmlns:a16="http://schemas.microsoft.com/office/drawing/2014/main" val="2372872792"/>
                    </a:ext>
                  </a:extLst>
                </a:gridCol>
                <a:gridCol w="1066800">
                  <a:extLst>
                    <a:ext uri="{9D8B030D-6E8A-4147-A177-3AD203B41FA5}">
                      <a16:colId xmlns:a16="http://schemas.microsoft.com/office/drawing/2014/main" val="3219862403"/>
                    </a:ext>
                  </a:extLst>
                </a:gridCol>
                <a:gridCol w="1066800">
                  <a:extLst>
                    <a:ext uri="{9D8B030D-6E8A-4147-A177-3AD203B41FA5}">
                      <a16:colId xmlns:a16="http://schemas.microsoft.com/office/drawing/2014/main" val="4119256101"/>
                    </a:ext>
                  </a:extLst>
                </a:gridCol>
                <a:gridCol w="1065213">
                  <a:extLst>
                    <a:ext uri="{9D8B030D-6E8A-4147-A177-3AD203B41FA5}">
                      <a16:colId xmlns:a16="http://schemas.microsoft.com/office/drawing/2014/main" val="373157962"/>
                    </a:ext>
                  </a:extLst>
                </a:gridCol>
                <a:gridCol w="1066800">
                  <a:extLst>
                    <a:ext uri="{9D8B030D-6E8A-4147-A177-3AD203B41FA5}">
                      <a16:colId xmlns:a16="http://schemas.microsoft.com/office/drawing/2014/main" val="1733129342"/>
                    </a:ext>
                  </a:extLst>
                </a:gridCol>
                <a:gridCol w="1066800">
                  <a:extLst>
                    <a:ext uri="{9D8B030D-6E8A-4147-A177-3AD203B41FA5}">
                      <a16:colId xmlns:a16="http://schemas.microsoft.com/office/drawing/2014/main" val="4110796693"/>
                    </a:ext>
                  </a:extLst>
                </a:gridCol>
                <a:gridCol w="1066800">
                  <a:extLst>
                    <a:ext uri="{9D8B030D-6E8A-4147-A177-3AD203B41FA5}">
                      <a16:colId xmlns:a16="http://schemas.microsoft.com/office/drawing/2014/main" val="67201017"/>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58714241"/>
                  </a:ext>
                </a:extLst>
              </a:tr>
            </a:tbl>
          </a:graphicData>
        </a:graphic>
      </p:graphicFrame>
      <p:sp>
        <p:nvSpPr>
          <p:cNvPr id="10263" name="Rectangle 23">
            <a:extLst>
              <a:ext uri="{FF2B5EF4-FFF2-40B4-BE49-F238E27FC236}">
                <a16:creationId xmlns:a16="http://schemas.microsoft.com/office/drawing/2014/main" id="{09388FC5-DD58-4101-BB96-54A6C02852D9}"/>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0264" name="Rectangle 24">
            <a:extLst>
              <a:ext uri="{FF2B5EF4-FFF2-40B4-BE49-F238E27FC236}">
                <a16:creationId xmlns:a16="http://schemas.microsoft.com/office/drawing/2014/main" id="{D01F35E0-15F9-46F9-8834-AAACA15A2399}"/>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0265" name="Rectangle 25">
            <a:extLst>
              <a:ext uri="{FF2B5EF4-FFF2-40B4-BE49-F238E27FC236}">
                <a16:creationId xmlns:a16="http://schemas.microsoft.com/office/drawing/2014/main" id="{4D8ED610-531E-4814-8132-BF3687657264}"/>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0266" name="Text Box 26">
            <a:extLst>
              <a:ext uri="{FF2B5EF4-FFF2-40B4-BE49-F238E27FC236}">
                <a16:creationId xmlns:a16="http://schemas.microsoft.com/office/drawing/2014/main" id="{4D8DDF23-D9FF-4592-A7A0-28E16F2534F0}"/>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10267" name="Text Box 27">
            <a:extLst>
              <a:ext uri="{FF2B5EF4-FFF2-40B4-BE49-F238E27FC236}">
                <a16:creationId xmlns:a16="http://schemas.microsoft.com/office/drawing/2014/main" id="{A94E1FC5-4C1B-41B8-B291-F83D096FCF8A}"/>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10268" name="Text Box 28">
            <a:extLst>
              <a:ext uri="{FF2B5EF4-FFF2-40B4-BE49-F238E27FC236}">
                <a16:creationId xmlns:a16="http://schemas.microsoft.com/office/drawing/2014/main" id="{77CCDCC7-E486-4A69-9251-437ED1D32CAA}"/>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10269" name="Text Box 29">
            <a:extLst>
              <a:ext uri="{FF2B5EF4-FFF2-40B4-BE49-F238E27FC236}">
                <a16:creationId xmlns:a16="http://schemas.microsoft.com/office/drawing/2014/main" id="{0D226B7A-2954-4C0A-B1AE-9ED1DB774254}"/>
              </a:ext>
            </a:extLst>
          </p:cNvPr>
          <p:cNvSpPr txBox="1">
            <a:spLocks noChangeArrowheads="1"/>
          </p:cNvSpPr>
          <p:nvPr/>
        </p:nvSpPr>
        <p:spPr bwMode="auto">
          <a:xfrm>
            <a:off x="7104063"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p>
        </p:txBody>
      </p:sp>
      <p:sp>
        <p:nvSpPr>
          <p:cNvPr id="10270" name="Rectangle 30">
            <a:extLst>
              <a:ext uri="{FF2B5EF4-FFF2-40B4-BE49-F238E27FC236}">
                <a16:creationId xmlns:a16="http://schemas.microsoft.com/office/drawing/2014/main" id="{EC6E67DD-D0B9-483F-B823-FFB7533B6185}"/>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4EF7403-D6BE-44BC-9846-FBEE310D4CC5}"/>
              </a:ext>
            </a:extLst>
          </p:cNvPr>
          <p:cNvSpPr>
            <a:spLocks noGrp="1" noChangeArrowheads="1"/>
          </p:cNvSpPr>
          <p:nvPr>
            <p:ph type="title"/>
          </p:nvPr>
        </p:nvSpPr>
        <p:spPr/>
        <p:txBody>
          <a:bodyPr/>
          <a:lstStyle/>
          <a:p>
            <a:r>
              <a:rPr lang="en-CA" altLang="en-US"/>
              <a:t>Quick Sort</a:t>
            </a:r>
          </a:p>
        </p:txBody>
      </p:sp>
      <p:graphicFrame>
        <p:nvGraphicFramePr>
          <p:cNvPr id="11296" name="Group 32">
            <a:extLst>
              <a:ext uri="{FF2B5EF4-FFF2-40B4-BE49-F238E27FC236}">
                <a16:creationId xmlns:a16="http://schemas.microsoft.com/office/drawing/2014/main" id="{69B25FC0-FBFD-48B9-8796-564C12A69285}"/>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2104363516"/>
                    </a:ext>
                  </a:extLst>
                </a:gridCol>
                <a:gridCol w="1066800">
                  <a:extLst>
                    <a:ext uri="{9D8B030D-6E8A-4147-A177-3AD203B41FA5}">
                      <a16:colId xmlns:a16="http://schemas.microsoft.com/office/drawing/2014/main" val="1467926493"/>
                    </a:ext>
                  </a:extLst>
                </a:gridCol>
                <a:gridCol w="1066800">
                  <a:extLst>
                    <a:ext uri="{9D8B030D-6E8A-4147-A177-3AD203B41FA5}">
                      <a16:colId xmlns:a16="http://schemas.microsoft.com/office/drawing/2014/main" val="979414363"/>
                    </a:ext>
                  </a:extLst>
                </a:gridCol>
                <a:gridCol w="1066800">
                  <a:extLst>
                    <a:ext uri="{9D8B030D-6E8A-4147-A177-3AD203B41FA5}">
                      <a16:colId xmlns:a16="http://schemas.microsoft.com/office/drawing/2014/main" val="1429447346"/>
                    </a:ext>
                  </a:extLst>
                </a:gridCol>
                <a:gridCol w="1065213">
                  <a:extLst>
                    <a:ext uri="{9D8B030D-6E8A-4147-A177-3AD203B41FA5}">
                      <a16:colId xmlns:a16="http://schemas.microsoft.com/office/drawing/2014/main" val="1171982521"/>
                    </a:ext>
                  </a:extLst>
                </a:gridCol>
                <a:gridCol w="1066800">
                  <a:extLst>
                    <a:ext uri="{9D8B030D-6E8A-4147-A177-3AD203B41FA5}">
                      <a16:colId xmlns:a16="http://schemas.microsoft.com/office/drawing/2014/main" val="697059755"/>
                    </a:ext>
                  </a:extLst>
                </a:gridCol>
                <a:gridCol w="1066800">
                  <a:extLst>
                    <a:ext uri="{9D8B030D-6E8A-4147-A177-3AD203B41FA5}">
                      <a16:colId xmlns:a16="http://schemas.microsoft.com/office/drawing/2014/main" val="1172760974"/>
                    </a:ext>
                  </a:extLst>
                </a:gridCol>
                <a:gridCol w="1066800">
                  <a:extLst>
                    <a:ext uri="{9D8B030D-6E8A-4147-A177-3AD203B41FA5}">
                      <a16:colId xmlns:a16="http://schemas.microsoft.com/office/drawing/2014/main" val="1124540401"/>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863938"/>
                  </a:ext>
                </a:extLst>
              </a:tr>
            </a:tbl>
          </a:graphicData>
        </a:graphic>
      </p:graphicFrame>
      <p:sp>
        <p:nvSpPr>
          <p:cNvPr id="11287" name="Rectangle 23">
            <a:extLst>
              <a:ext uri="{FF2B5EF4-FFF2-40B4-BE49-F238E27FC236}">
                <a16:creationId xmlns:a16="http://schemas.microsoft.com/office/drawing/2014/main" id="{C1CF8CDE-FAFF-4A56-A3FE-4E8035B045AA}"/>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1288" name="Rectangle 24">
            <a:extLst>
              <a:ext uri="{FF2B5EF4-FFF2-40B4-BE49-F238E27FC236}">
                <a16:creationId xmlns:a16="http://schemas.microsoft.com/office/drawing/2014/main" id="{DF334B9A-9901-4CE7-BE30-505C2BBA2E00}"/>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1289" name="Rectangle 25">
            <a:extLst>
              <a:ext uri="{FF2B5EF4-FFF2-40B4-BE49-F238E27FC236}">
                <a16:creationId xmlns:a16="http://schemas.microsoft.com/office/drawing/2014/main" id="{5E5EF8B5-EBAD-47EF-8F8E-4DA77C8534EA}"/>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1290" name="Text Box 26">
            <a:extLst>
              <a:ext uri="{FF2B5EF4-FFF2-40B4-BE49-F238E27FC236}">
                <a16:creationId xmlns:a16="http://schemas.microsoft.com/office/drawing/2014/main" id="{5AF01613-528D-4406-A29A-47A929B6A6B9}"/>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11291" name="Text Box 27">
            <a:extLst>
              <a:ext uri="{FF2B5EF4-FFF2-40B4-BE49-F238E27FC236}">
                <a16:creationId xmlns:a16="http://schemas.microsoft.com/office/drawing/2014/main" id="{E024AEBF-DFD3-45A7-B67C-2FA1C9A1CCD1}"/>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11292" name="Text Box 28">
            <a:extLst>
              <a:ext uri="{FF2B5EF4-FFF2-40B4-BE49-F238E27FC236}">
                <a16:creationId xmlns:a16="http://schemas.microsoft.com/office/drawing/2014/main" id="{5CAE7CB9-BB43-4966-B13F-9C0FA053F0B1}"/>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11293" name="Text Box 29">
            <a:extLst>
              <a:ext uri="{FF2B5EF4-FFF2-40B4-BE49-F238E27FC236}">
                <a16:creationId xmlns:a16="http://schemas.microsoft.com/office/drawing/2014/main" id="{7B7CF288-037E-4E44-AA76-7F3B84C41203}"/>
              </a:ext>
            </a:extLst>
          </p:cNvPr>
          <p:cNvSpPr txBox="1">
            <a:spLocks noChangeArrowheads="1"/>
          </p:cNvSpPr>
          <p:nvPr/>
        </p:nvSpPr>
        <p:spPr bwMode="auto">
          <a:xfrm>
            <a:off x="8183563"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p>
        </p:txBody>
      </p:sp>
      <p:sp>
        <p:nvSpPr>
          <p:cNvPr id="11294" name="Rectangle 30">
            <a:extLst>
              <a:ext uri="{FF2B5EF4-FFF2-40B4-BE49-F238E27FC236}">
                <a16:creationId xmlns:a16="http://schemas.microsoft.com/office/drawing/2014/main" id="{2A04FCC7-2C59-4974-925C-2E3193314188}"/>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5837AD2-1B9F-4045-A2FF-26975847DB3C}"/>
              </a:ext>
            </a:extLst>
          </p:cNvPr>
          <p:cNvSpPr>
            <a:spLocks noGrp="1" noChangeArrowheads="1"/>
          </p:cNvSpPr>
          <p:nvPr>
            <p:ph type="title"/>
          </p:nvPr>
        </p:nvSpPr>
        <p:spPr/>
        <p:txBody>
          <a:bodyPr/>
          <a:lstStyle/>
          <a:p>
            <a:r>
              <a:rPr lang="en-CA" altLang="en-US"/>
              <a:t>Quick Sort</a:t>
            </a:r>
          </a:p>
        </p:txBody>
      </p:sp>
      <p:graphicFrame>
        <p:nvGraphicFramePr>
          <p:cNvPr id="12319" name="Group 31">
            <a:extLst>
              <a:ext uri="{FF2B5EF4-FFF2-40B4-BE49-F238E27FC236}">
                <a16:creationId xmlns:a16="http://schemas.microsoft.com/office/drawing/2014/main" id="{0DA737C6-CA4A-41F4-89F8-46DE608AB9AC}"/>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2598563901"/>
                    </a:ext>
                  </a:extLst>
                </a:gridCol>
                <a:gridCol w="1066800">
                  <a:extLst>
                    <a:ext uri="{9D8B030D-6E8A-4147-A177-3AD203B41FA5}">
                      <a16:colId xmlns:a16="http://schemas.microsoft.com/office/drawing/2014/main" val="2225467150"/>
                    </a:ext>
                  </a:extLst>
                </a:gridCol>
                <a:gridCol w="1066800">
                  <a:extLst>
                    <a:ext uri="{9D8B030D-6E8A-4147-A177-3AD203B41FA5}">
                      <a16:colId xmlns:a16="http://schemas.microsoft.com/office/drawing/2014/main" val="1257287046"/>
                    </a:ext>
                  </a:extLst>
                </a:gridCol>
                <a:gridCol w="1066800">
                  <a:extLst>
                    <a:ext uri="{9D8B030D-6E8A-4147-A177-3AD203B41FA5}">
                      <a16:colId xmlns:a16="http://schemas.microsoft.com/office/drawing/2014/main" val="1066780414"/>
                    </a:ext>
                  </a:extLst>
                </a:gridCol>
                <a:gridCol w="1065213">
                  <a:extLst>
                    <a:ext uri="{9D8B030D-6E8A-4147-A177-3AD203B41FA5}">
                      <a16:colId xmlns:a16="http://schemas.microsoft.com/office/drawing/2014/main" val="1224275947"/>
                    </a:ext>
                  </a:extLst>
                </a:gridCol>
                <a:gridCol w="1066800">
                  <a:extLst>
                    <a:ext uri="{9D8B030D-6E8A-4147-A177-3AD203B41FA5}">
                      <a16:colId xmlns:a16="http://schemas.microsoft.com/office/drawing/2014/main" val="2651909963"/>
                    </a:ext>
                  </a:extLst>
                </a:gridCol>
                <a:gridCol w="1066800">
                  <a:extLst>
                    <a:ext uri="{9D8B030D-6E8A-4147-A177-3AD203B41FA5}">
                      <a16:colId xmlns:a16="http://schemas.microsoft.com/office/drawing/2014/main" val="113383561"/>
                    </a:ext>
                  </a:extLst>
                </a:gridCol>
                <a:gridCol w="1066800">
                  <a:extLst>
                    <a:ext uri="{9D8B030D-6E8A-4147-A177-3AD203B41FA5}">
                      <a16:colId xmlns:a16="http://schemas.microsoft.com/office/drawing/2014/main" val="2593098099"/>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10626935"/>
                  </a:ext>
                </a:extLst>
              </a:tr>
            </a:tbl>
          </a:graphicData>
        </a:graphic>
      </p:graphicFrame>
      <p:sp>
        <p:nvSpPr>
          <p:cNvPr id="12311" name="Rectangle 23">
            <a:extLst>
              <a:ext uri="{FF2B5EF4-FFF2-40B4-BE49-F238E27FC236}">
                <a16:creationId xmlns:a16="http://schemas.microsoft.com/office/drawing/2014/main" id="{A6105D6D-5814-4CAD-AE2F-080E0DBD7CB9}"/>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2312" name="Rectangle 24">
            <a:extLst>
              <a:ext uri="{FF2B5EF4-FFF2-40B4-BE49-F238E27FC236}">
                <a16:creationId xmlns:a16="http://schemas.microsoft.com/office/drawing/2014/main" id="{107A27FD-A2F6-468A-807A-FA35A9DE82B0}"/>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2313" name="Rectangle 25">
            <a:extLst>
              <a:ext uri="{FF2B5EF4-FFF2-40B4-BE49-F238E27FC236}">
                <a16:creationId xmlns:a16="http://schemas.microsoft.com/office/drawing/2014/main" id="{66CF2823-313F-4120-B5B0-4190EBAB0A17}"/>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2314" name="Text Box 26">
            <a:extLst>
              <a:ext uri="{FF2B5EF4-FFF2-40B4-BE49-F238E27FC236}">
                <a16:creationId xmlns:a16="http://schemas.microsoft.com/office/drawing/2014/main" id="{86DB4A10-7A3B-4803-A2B6-8B05D030D554}"/>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12315" name="Text Box 27">
            <a:extLst>
              <a:ext uri="{FF2B5EF4-FFF2-40B4-BE49-F238E27FC236}">
                <a16:creationId xmlns:a16="http://schemas.microsoft.com/office/drawing/2014/main" id="{7EC21573-72A5-45C0-811E-18DA1F365DD4}"/>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12316" name="Text Box 28">
            <a:extLst>
              <a:ext uri="{FF2B5EF4-FFF2-40B4-BE49-F238E27FC236}">
                <a16:creationId xmlns:a16="http://schemas.microsoft.com/office/drawing/2014/main" id="{91D3DF8F-CA94-40A8-82D1-C1A122D2FF6A}"/>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12317" name="Text Box 29">
            <a:extLst>
              <a:ext uri="{FF2B5EF4-FFF2-40B4-BE49-F238E27FC236}">
                <a16:creationId xmlns:a16="http://schemas.microsoft.com/office/drawing/2014/main" id="{DCCFCE0F-67A4-40D2-8AED-A9657F5524FB}"/>
              </a:ext>
            </a:extLst>
          </p:cNvPr>
          <p:cNvSpPr txBox="1">
            <a:spLocks noChangeArrowheads="1"/>
          </p:cNvSpPr>
          <p:nvPr/>
        </p:nvSpPr>
        <p:spPr bwMode="auto">
          <a:xfrm>
            <a:off x="9264650"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p>
        </p:txBody>
      </p:sp>
      <p:sp>
        <p:nvSpPr>
          <p:cNvPr id="12318" name="Rectangle 30">
            <a:extLst>
              <a:ext uri="{FF2B5EF4-FFF2-40B4-BE49-F238E27FC236}">
                <a16:creationId xmlns:a16="http://schemas.microsoft.com/office/drawing/2014/main" id="{DB56C1B4-0768-44F0-B2AB-DBE78BD010E9}"/>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4936B6-7444-4AE5-AB03-591D79AA8CE9}"/>
              </a:ext>
            </a:extLst>
          </p:cNvPr>
          <p:cNvSpPr>
            <a:spLocks noGrp="1" noChangeArrowheads="1"/>
          </p:cNvSpPr>
          <p:nvPr>
            <p:ph type="title"/>
          </p:nvPr>
        </p:nvSpPr>
        <p:spPr/>
        <p:txBody>
          <a:bodyPr/>
          <a:lstStyle/>
          <a:p>
            <a:r>
              <a:rPr lang="en-CA" altLang="en-US"/>
              <a:t>Quick Sort</a:t>
            </a:r>
          </a:p>
        </p:txBody>
      </p:sp>
      <p:graphicFrame>
        <p:nvGraphicFramePr>
          <p:cNvPr id="13343" name="Group 31">
            <a:extLst>
              <a:ext uri="{FF2B5EF4-FFF2-40B4-BE49-F238E27FC236}">
                <a16:creationId xmlns:a16="http://schemas.microsoft.com/office/drawing/2014/main" id="{10558928-6778-4525-9762-337C41B1C32A}"/>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4184390651"/>
                    </a:ext>
                  </a:extLst>
                </a:gridCol>
                <a:gridCol w="1066800">
                  <a:extLst>
                    <a:ext uri="{9D8B030D-6E8A-4147-A177-3AD203B41FA5}">
                      <a16:colId xmlns:a16="http://schemas.microsoft.com/office/drawing/2014/main" val="463951056"/>
                    </a:ext>
                  </a:extLst>
                </a:gridCol>
                <a:gridCol w="1066800">
                  <a:extLst>
                    <a:ext uri="{9D8B030D-6E8A-4147-A177-3AD203B41FA5}">
                      <a16:colId xmlns:a16="http://schemas.microsoft.com/office/drawing/2014/main" val="4133748105"/>
                    </a:ext>
                  </a:extLst>
                </a:gridCol>
                <a:gridCol w="1066800">
                  <a:extLst>
                    <a:ext uri="{9D8B030D-6E8A-4147-A177-3AD203B41FA5}">
                      <a16:colId xmlns:a16="http://schemas.microsoft.com/office/drawing/2014/main" val="3064890630"/>
                    </a:ext>
                  </a:extLst>
                </a:gridCol>
                <a:gridCol w="1065213">
                  <a:extLst>
                    <a:ext uri="{9D8B030D-6E8A-4147-A177-3AD203B41FA5}">
                      <a16:colId xmlns:a16="http://schemas.microsoft.com/office/drawing/2014/main" val="1690032676"/>
                    </a:ext>
                  </a:extLst>
                </a:gridCol>
                <a:gridCol w="1066800">
                  <a:extLst>
                    <a:ext uri="{9D8B030D-6E8A-4147-A177-3AD203B41FA5}">
                      <a16:colId xmlns:a16="http://schemas.microsoft.com/office/drawing/2014/main" val="3411358627"/>
                    </a:ext>
                  </a:extLst>
                </a:gridCol>
                <a:gridCol w="1066800">
                  <a:extLst>
                    <a:ext uri="{9D8B030D-6E8A-4147-A177-3AD203B41FA5}">
                      <a16:colId xmlns:a16="http://schemas.microsoft.com/office/drawing/2014/main" val="1977152258"/>
                    </a:ext>
                  </a:extLst>
                </a:gridCol>
                <a:gridCol w="1066800">
                  <a:extLst>
                    <a:ext uri="{9D8B030D-6E8A-4147-A177-3AD203B41FA5}">
                      <a16:colId xmlns:a16="http://schemas.microsoft.com/office/drawing/2014/main" val="1009412805"/>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267090550"/>
                  </a:ext>
                </a:extLst>
              </a:tr>
            </a:tbl>
          </a:graphicData>
        </a:graphic>
      </p:graphicFrame>
      <p:sp>
        <p:nvSpPr>
          <p:cNvPr id="13335" name="Rectangle 23">
            <a:extLst>
              <a:ext uri="{FF2B5EF4-FFF2-40B4-BE49-F238E27FC236}">
                <a16:creationId xmlns:a16="http://schemas.microsoft.com/office/drawing/2014/main" id="{6EA04506-F098-45F7-BB04-45E4D0DA3E6B}"/>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3336" name="Rectangle 24">
            <a:extLst>
              <a:ext uri="{FF2B5EF4-FFF2-40B4-BE49-F238E27FC236}">
                <a16:creationId xmlns:a16="http://schemas.microsoft.com/office/drawing/2014/main" id="{4DBBF661-B069-4FA2-B967-9AFE523DA5BA}"/>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3337" name="Rectangle 25">
            <a:extLst>
              <a:ext uri="{FF2B5EF4-FFF2-40B4-BE49-F238E27FC236}">
                <a16:creationId xmlns:a16="http://schemas.microsoft.com/office/drawing/2014/main" id="{0A13FE62-750F-4574-AA37-55F3942EA54F}"/>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3338" name="Text Box 26">
            <a:extLst>
              <a:ext uri="{FF2B5EF4-FFF2-40B4-BE49-F238E27FC236}">
                <a16:creationId xmlns:a16="http://schemas.microsoft.com/office/drawing/2014/main" id="{4E7BA38C-6038-4917-8A92-86B08AA246B5}"/>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13339" name="Text Box 27">
            <a:extLst>
              <a:ext uri="{FF2B5EF4-FFF2-40B4-BE49-F238E27FC236}">
                <a16:creationId xmlns:a16="http://schemas.microsoft.com/office/drawing/2014/main" id="{7EC8900A-E77D-421B-BB40-059AC3105E83}"/>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13340" name="Text Box 28">
            <a:extLst>
              <a:ext uri="{FF2B5EF4-FFF2-40B4-BE49-F238E27FC236}">
                <a16:creationId xmlns:a16="http://schemas.microsoft.com/office/drawing/2014/main" id="{45AB5E57-498B-4FA8-AF82-3267D8C98218}"/>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13341" name="Text Box 29">
            <a:extLst>
              <a:ext uri="{FF2B5EF4-FFF2-40B4-BE49-F238E27FC236}">
                <a16:creationId xmlns:a16="http://schemas.microsoft.com/office/drawing/2014/main" id="{830E44ED-D2CB-43D7-8F06-DD5078B4DFE0}"/>
              </a:ext>
            </a:extLst>
          </p:cNvPr>
          <p:cNvSpPr txBox="1">
            <a:spLocks noChangeArrowheads="1"/>
          </p:cNvSpPr>
          <p:nvPr/>
        </p:nvSpPr>
        <p:spPr bwMode="auto">
          <a:xfrm>
            <a:off x="9264650"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p>
        </p:txBody>
      </p:sp>
      <p:sp>
        <p:nvSpPr>
          <p:cNvPr id="13342" name="Rectangle 30">
            <a:extLst>
              <a:ext uri="{FF2B5EF4-FFF2-40B4-BE49-F238E27FC236}">
                <a16:creationId xmlns:a16="http://schemas.microsoft.com/office/drawing/2014/main" id="{E97B5361-2B9B-45C0-8B9D-FBAC7D369317}"/>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6ADA2F0-DCDF-4AD7-B20D-D9A7FD061BD6}"/>
              </a:ext>
            </a:extLst>
          </p:cNvPr>
          <p:cNvSpPr>
            <a:spLocks noGrp="1" noChangeArrowheads="1"/>
          </p:cNvSpPr>
          <p:nvPr>
            <p:ph type="title"/>
          </p:nvPr>
        </p:nvSpPr>
        <p:spPr/>
        <p:txBody>
          <a:bodyPr/>
          <a:lstStyle/>
          <a:p>
            <a:r>
              <a:rPr lang="en-CA" altLang="en-US"/>
              <a:t>Quick Sort</a:t>
            </a:r>
          </a:p>
        </p:txBody>
      </p:sp>
      <p:graphicFrame>
        <p:nvGraphicFramePr>
          <p:cNvPr id="14368" name="Group 32">
            <a:extLst>
              <a:ext uri="{FF2B5EF4-FFF2-40B4-BE49-F238E27FC236}">
                <a16:creationId xmlns:a16="http://schemas.microsoft.com/office/drawing/2014/main" id="{4188EA5E-CBA5-457D-A8E0-5DCFB5458A94}"/>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1397181127"/>
                    </a:ext>
                  </a:extLst>
                </a:gridCol>
                <a:gridCol w="1066800">
                  <a:extLst>
                    <a:ext uri="{9D8B030D-6E8A-4147-A177-3AD203B41FA5}">
                      <a16:colId xmlns:a16="http://schemas.microsoft.com/office/drawing/2014/main" val="3327863798"/>
                    </a:ext>
                  </a:extLst>
                </a:gridCol>
                <a:gridCol w="1066800">
                  <a:extLst>
                    <a:ext uri="{9D8B030D-6E8A-4147-A177-3AD203B41FA5}">
                      <a16:colId xmlns:a16="http://schemas.microsoft.com/office/drawing/2014/main" val="593530769"/>
                    </a:ext>
                  </a:extLst>
                </a:gridCol>
                <a:gridCol w="1066800">
                  <a:extLst>
                    <a:ext uri="{9D8B030D-6E8A-4147-A177-3AD203B41FA5}">
                      <a16:colId xmlns:a16="http://schemas.microsoft.com/office/drawing/2014/main" val="3523765906"/>
                    </a:ext>
                  </a:extLst>
                </a:gridCol>
                <a:gridCol w="1065213">
                  <a:extLst>
                    <a:ext uri="{9D8B030D-6E8A-4147-A177-3AD203B41FA5}">
                      <a16:colId xmlns:a16="http://schemas.microsoft.com/office/drawing/2014/main" val="3039699144"/>
                    </a:ext>
                  </a:extLst>
                </a:gridCol>
                <a:gridCol w="1066800">
                  <a:extLst>
                    <a:ext uri="{9D8B030D-6E8A-4147-A177-3AD203B41FA5}">
                      <a16:colId xmlns:a16="http://schemas.microsoft.com/office/drawing/2014/main" val="918864920"/>
                    </a:ext>
                  </a:extLst>
                </a:gridCol>
                <a:gridCol w="1066800">
                  <a:extLst>
                    <a:ext uri="{9D8B030D-6E8A-4147-A177-3AD203B41FA5}">
                      <a16:colId xmlns:a16="http://schemas.microsoft.com/office/drawing/2014/main" val="3941908898"/>
                    </a:ext>
                  </a:extLst>
                </a:gridCol>
                <a:gridCol w="1066800">
                  <a:extLst>
                    <a:ext uri="{9D8B030D-6E8A-4147-A177-3AD203B41FA5}">
                      <a16:colId xmlns:a16="http://schemas.microsoft.com/office/drawing/2014/main" val="4034576649"/>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extLst>
                  <a:ext uri="{0D108BD9-81ED-4DB2-BD59-A6C34878D82A}">
                    <a16:rowId xmlns:a16="http://schemas.microsoft.com/office/drawing/2014/main" val="1043158316"/>
                  </a:ext>
                </a:extLst>
              </a:tr>
            </a:tbl>
          </a:graphicData>
        </a:graphic>
      </p:graphicFrame>
      <p:sp>
        <p:nvSpPr>
          <p:cNvPr id="14359" name="Rectangle 23">
            <a:extLst>
              <a:ext uri="{FF2B5EF4-FFF2-40B4-BE49-F238E27FC236}">
                <a16:creationId xmlns:a16="http://schemas.microsoft.com/office/drawing/2014/main" id="{DB3A2E90-1EDB-479C-AACC-3EA3D46CD62B}"/>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4360" name="Rectangle 24">
            <a:extLst>
              <a:ext uri="{FF2B5EF4-FFF2-40B4-BE49-F238E27FC236}">
                <a16:creationId xmlns:a16="http://schemas.microsoft.com/office/drawing/2014/main" id="{FC222C3F-29CB-4B4E-9343-2EEF7A556E6B}"/>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4361" name="Rectangle 25">
            <a:extLst>
              <a:ext uri="{FF2B5EF4-FFF2-40B4-BE49-F238E27FC236}">
                <a16:creationId xmlns:a16="http://schemas.microsoft.com/office/drawing/2014/main" id="{DFFBB5E9-2975-4CDF-B7AC-60E544F8F8B0}"/>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4362" name="Text Box 26">
            <a:extLst>
              <a:ext uri="{FF2B5EF4-FFF2-40B4-BE49-F238E27FC236}">
                <a16:creationId xmlns:a16="http://schemas.microsoft.com/office/drawing/2014/main" id="{BD591B60-302F-4505-8606-D50436F1B00D}"/>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14363" name="Text Box 27">
            <a:extLst>
              <a:ext uri="{FF2B5EF4-FFF2-40B4-BE49-F238E27FC236}">
                <a16:creationId xmlns:a16="http://schemas.microsoft.com/office/drawing/2014/main" id="{827A789A-1B08-4C7B-883B-E0DCF55F142D}"/>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14364" name="Text Box 28">
            <a:extLst>
              <a:ext uri="{FF2B5EF4-FFF2-40B4-BE49-F238E27FC236}">
                <a16:creationId xmlns:a16="http://schemas.microsoft.com/office/drawing/2014/main" id="{EC6048E0-7106-4A23-9E55-DEC4C3077F5E}"/>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14365" name="Text Box 29">
            <a:extLst>
              <a:ext uri="{FF2B5EF4-FFF2-40B4-BE49-F238E27FC236}">
                <a16:creationId xmlns:a16="http://schemas.microsoft.com/office/drawing/2014/main" id="{A8A96D29-5FDB-46F4-B92D-7560ECE73600}"/>
              </a:ext>
            </a:extLst>
          </p:cNvPr>
          <p:cNvSpPr txBox="1">
            <a:spLocks noChangeArrowheads="1"/>
          </p:cNvSpPr>
          <p:nvPr/>
        </p:nvSpPr>
        <p:spPr bwMode="auto">
          <a:xfrm>
            <a:off x="9264650"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p>
        </p:txBody>
      </p:sp>
      <p:sp>
        <p:nvSpPr>
          <p:cNvPr id="14366" name="Rectangle 30">
            <a:extLst>
              <a:ext uri="{FF2B5EF4-FFF2-40B4-BE49-F238E27FC236}">
                <a16:creationId xmlns:a16="http://schemas.microsoft.com/office/drawing/2014/main" id="{D8E19AA4-6ECD-4724-9853-10B7465E0969}"/>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167C070-185D-44AB-AE65-969F0921EEDD}"/>
              </a:ext>
            </a:extLst>
          </p:cNvPr>
          <p:cNvSpPr>
            <a:spLocks noGrp="1" noChangeArrowheads="1"/>
          </p:cNvSpPr>
          <p:nvPr>
            <p:ph type="title"/>
          </p:nvPr>
        </p:nvSpPr>
        <p:spPr/>
        <p:txBody>
          <a:bodyPr/>
          <a:lstStyle/>
          <a:p>
            <a:r>
              <a:rPr lang="en-CA" altLang="en-US"/>
              <a:t>Quick Sort</a:t>
            </a:r>
          </a:p>
        </p:txBody>
      </p:sp>
      <p:graphicFrame>
        <p:nvGraphicFramePr>
          <p:cNvPr id="15392" name="Group 32">
            <a:extLst>
              <a:ext uri="{FF2B5EF4-FFF2-40B4-BE49-F238E27FC236}">
                <a16:creationId xmlns:a16="http://schemas.microsoft.com/office/drawing/2014/main" id="{3AE87A68-30A7-441E-B081-FB83334AF668}"/>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2064569333"/>
                    </a:ext>
                  </a:extLst>
                </a:gridCol>
                <a:gridCol w="1066800">
                  <a:extLst>
                    <a:ext uri="{9D8B030D-6E8A-4147-A177-3AD203B41FA5}">
                      <a16:colId xmlns:a16="http://schemas.microsoft.com/office/drawing/2014/main" val="3201043529"/>
                    </a:ext>
                  </a:extLst>
                </a:gridCol>
                <a:gridCol w="1066800">
                  <a:extLst>
                    <a:ext uri="{9D8B030D-6E8A-4147-A177-3AD203B41FA5}">
                      <a16:colId xmlns:a16="http://schemas.microsoft.com/office/drawing/2014/main" val="903032524"/>
                    </a:ext>
                  </a:extLst>
                </a:gridCol>
                <a:gridCol w="1066800">
                  <a:extLst>
                    <a:ext uri="{9D8B030D-6E8A-4147-A177-3AD203B41FA5}">
                      <a16:colId xmlns:a16="http://schemas.microsoft.com/office/drawing/2014/main" val="3482687705"/>
                    </a:ext>
                  </a:extLst>
                </a:gridCol>
                <a:gridCol w="1065213">
                  <a:extLst>
                    <a:ext uri="{9D8B030D-6E8A-4147-A177-3AD203B41FA5}">
                      <a16:colId xmlns:a16="http://schemas.microsoft.com/office/drawing/2014/main" val="3292949502"/>
                    </a:ext>
                  </a:extLst>
                </a:gridCol>
                <a:gridCol w="1066800">
                  <a:extLst>
                    <a:ext uri="{9D8B030D-6E8A-4147-A177-3AD203B41FA5}">
                      <a16:colId xmlns:a16="http://schemas.microsoft.com/office/drawing/2014/main" val="2603649414"/>
                    </a:ext>
                  </a:extLst>
                </a:gridCol>
                <a:gridCol w="1066800">
                  <a:extLst>
                    <a:ext uri="{9D8B030D-6E8A-4147-A177-3AD203B41FA5}">
                      <a16:colId xmlns:a16="http://schemas.microsoft.com/office/drawing/2014/main" val="2448849156"/>
                    </a:ext>
                  </a:extLst>
                </a:gridCol>
                <a:gridCol w="1066800">
                  <a:extLst>
                    <a:ext uri="{9D8B030D-6E8A-4147-A177-3AD203B41FA5}">
                      <a16:colId xmlns:a16="http://schemas.microsoft.com/office/drawing/2014/main" val="3549998488"/>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extLst>
                  <a:ext uri="{0D108BD9-81ED-4DB2-BD59-A6C34878D82A}">
                    <a16:rowId xmlns:a16="http://schemas.microsoft.com/office/drawing/2014/main" val="626486733"/>
                  </a:ext>
                </a:extLst>
              </a:tr>
            </a:tbl>
          </a:graphicData>
        </a:graphic>
      </p:graphicFrame>
      <p:sp>
        <p:nvSpPr>
          <p:cNvPr id="15383" name="Rectangle 23">
            <a:extLst>
              <a:ext uri="{FF2B5EF4-FFF2-40B4-BE49-F238E27FC236}">
                <a16:creationId xmlns:a16="http://schemas.microsoft.com/office/drawing/2014/main" id="{11ACC590-18ED-4417-9823-C1890A34305B}"/>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5384" name="Rectangle 24">
            <a:extLst>
              <a:ext uri="{FF2B5EF4-FFF2-40B4-BE49-F238E27FC236}">
                <a16:creationId xmlns:a16="http://schemas.microsoft.com/office/drawing/2014/main" id="{FA02B88A-7266-4369-A3C1-F34AE259A33D}"/>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5385" name="Rectangle 25">
            <a:extLst>
              <a:ext uri="{FF2B5EF4-FFF2-40B4-BE49-F238E27FC236}">
                <a16:creationId xmlns:a16="http://schemas.microsoft.com/office/drawing/2014/main" id="{A992D0E4-A560-44D4-B626-F60A4EF8A8A4}"/>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5386" name="Text Box 26">
            <a:extLst>
              <a:ext uri="{FF2B5EF4-FFF2-40B4-BE49-F238E27FC236}">
                <a16:creationId xmlns:a16="http://schemas.microsoft.com/office/drawing/2014/main" id="{91AB16F3-7EC7-42AE-9F27-286B0F013856}"/>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15387" name="Text Box 27">
            <a:extLst>
              <a:ext uri="{FF2B5EF4-FFF2-40B4-BE49-F238E27FC236}">
                <a16:creationId xmlns:a16="http://schemas.microsoft.com/office/drawing/2014/main" id="{56E321A0-88C1-4F98-BDB4-5B21631FFB8D}"/>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15388" name="Text Box 28">
            <a:extLst>
              <a:ext uri="{FF2B5EF4-FFF2-40B4-BE49-F238E27FC236}">
                <a16:creationId xmlns:a16="http://schemas.microsoft.com/office/drawing/2014/main" id="{665BBA5A-ADFA-40CD-AD2A-D45D602C1528}"/>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15390" name="Rectangle 30">
            <a:extLst>
              <a:ext uri="{FF2B5EF4-FFF2-40B4-BE49-F238E27FC236}">
                <a16:creationId xmlns:a16="http://schemas.microsoft.com/office/drawing/2014/main" id="{1022C391-6EF9-4E91-A38F-840B723F47E7}"/>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a:extLst>
              <a:ext uri="{FF2B5EF4-FFF2-40B4-BE49-F238E27FC236}">
                <a16:creationId xmlns:a16="http://schemas.microsoft.com/office/drawing/2014/main" id="{33DD283C-E88D-4444-9232-5231407BACC1}"/>
              </a:ext>
            </a:extLst>
          </p:cNvPr>
          <p:cNvSpPr>
            <a:spLocks noGrp="1" noChangeArrowheads="1"/>
          </p:cNvSpPr>
          <p:nvPr>
            <p:ph type="title"/>
          </p:nvPr>
        </p:nvSpPr>
        <p:spPr>
          <a:xfrm>
            <a:off x="1524000" y="381000"/>
            <a:ext cx="8839200" cy="914400"/>
          </a:xfrm>
        </p:spPr>
        <p:txBody>
          <a:bodyPr vert="horz" wrap="square" lIns="92075" tIns="46038" rIns="92075" bIns="46038" numCol="1" anchor="ctr" anchorCtr="0" compatLnSpc="1">
            <a:prstTxWarp prst="textNoShape">
              <a:avLst/>
            </a:prstTxWarp>
          </a:bodyPr>
          <a:lstStyle/>
          <a:p>
            <a:pPr indent="0">
              <a:defRPr/>
            </a:pPr>
            <a:r>
              <a:rPr lang="en-US" dirty="0"/>
              <a:t>  </a:t>
            </a:r>
            <a:r>
              <a:rPr lang="en-US" dirty="0" err="1"/>
              <a:t>Exa,mple</a:t>
            </a:r>
            <a:r>
              <a:rPr lang="en-US" dirty="0"/>
              <a:t> 2 Start   (</a:t>
            </a:r>
            <a:r>
              <a:rPr lang="en-US" dirty="0" err="1"/>
              <a:t>i</a:t>
            </a:r>
            <a:r>
              <a:rPr lang="en-US" dirty="0"/>
              <a:t> ==1)</a:t>
            </a:r>
          </a:p>
        </p:txBody>
      </p:sp>
      <p:sp>
        <p:nvSpPr>
          <p:cNvPr id="627715" name="Rectangle 3">
            <a:extLst>
              <a:ext uri="{FF2B5EF4-FFF2-40B4-BE49-F238E27FC236}">
                <a16:creationId xmlns:a16="http://schemas.microsoft.com/office/drawing/2014/main" id="{A734F79E-914A-4C8A-9512-3621829B4D3F}"/>
              </a:ext>
            </a:extLst>
          </p:cNvPr>
          <p:cNvSpPr>
            <a:spLocks noGrp="1" noChangeArrowheads="1"/>
          </p:cNvSpPr>
          <p:nvPr>
            <p:ph type="body" idx="1"/>
          </p:nvPr>
        </p:nvSpPr>
        <p:spPr>
          <a:xfrm>
            <a:off x="1752600" y="1752600"/>
            <a:ext cx="8915400" cy="5181600"/>
          </a:xfrm>
        </p:spPr>
        <p:txBody>
          <a:bodyPr vert="horz" wrap="square" lIns="92075" tIns="46038" rIns="92075" bIns="46038" numCol="1" anchor="t" anchorCtr="0" compatLnSpc="1">
            <a:prstTxWarp prst="textNoShape">
              <a:avLst/>
            </a:prstTxWarp>
          </a:bodyPr>
          <a:lstStyle/>
          <a:p>
            <a:pPr lvl="1">
              <a:defRPr/>
            </a:pPr>
            <a:r>
              <a:rPr lang="en-US" dirty="0"/>
              <a:t>Now let's back up and start with empty partitions</a:t>
            </a:r>
          </a:p>
          <a:p>
            <a:pPr lvl="1">
              <a:spcBef>
                <a:spcPct val="5000"/>
              </a:spcBef>
              <a:buFont typeface="Wingdings" panose="05000000000000000000" pitchFamily="2" charset="2"/>
              <a:buNone/>
              <a:defRPr/>
            </a:pPr>
            <a:endParaRPr lang="en-US" sz="2200" b="1" dirty="0">
              <a:solidFill>
                <a:schemeClr val="tx2"/>
              </a:solidFill>
              <a:latin typeface="Courier New" pitchFamily="49" charset="0"/>
            </a:endParaRPr>
          </a:p>
          <a:p>
            <a:pPr lvl="1">
              <a:spcBef>
                <a:spcPct val="5000"/>
              </a:spcBef>
              <a:buFont typeface="Wingdings" panose="05000000000000000000" pitchFamily="2" charset="2"/>
              <a:buNone/>
              <a:defRPr/>
            </a:pPr>
            <a:r>
              <a:rPr lang="en-US" sz="2200" b="1" dirty="0">
                <a:solidFill>
                  <a:schemeClr val="tx2"/>
                </a:solidFill>
                <a:latin typeface="Courier New" pitchFamily="49" charset="0"/>
              </a:rPr>
              <a:t>int partition(int a[], int first, int last) {</a:t>
            </a:r>
          </a:p>
          <a:p>
            <a:pPr lvl="1">
              <a:spcBef>
                <a:spcPct val="5000"/>
              </a:spcBef>
              <a:buFont typeface="Wingdings" panose="05000000000000000000" pitchFamily="2" charset="2"/>
              <a:buNone/>
              <a:defRPr/>
            </a:pPr>
            <a:r>
              <a:rPr lang="en-US" sz="2200" b="1" dirty="0">
                <a:solidFill>
                  <a:schemeClr val="tx2"/>
                </a:solidFill>
                <a:latin typeface="Courier New" pitchFamily="49" charset="0"/>
              </a:rPr>
              <a:t>  int </a:t>
            </a:r>
            <a:r>
              <a:rPr lang="en-US" sz="2200" b="1" dirty="0" err="1">
                <a:solidFill>
                  <a:schemeClr val="tx2"/>
                </a:solidFill>
                <a:latin typeface="Courier New" pitchFamily="49" charset="0"/>
              </a:rPr>
              <a:t>lastSmall</a:t>
            </a:r>
            <a:r>
              <a:rPr lang="en-US" sz="2200" b="1" dirty="0">
                <a:solidFill>
                  <a:schemeClr val="tx2"/>
                </a:solidFill>
                <a:latin typeface="Courier New" pitchFamily="49" charset="0"/>
              </a:rPr>
              <a:t> = first;</a:t>
            </a:r>
          </a:p>
          <a:p>
            <a:pPr lvl="1">
              <a:spcBef>
                <a:spcPct val="5000"/>
              </a:spcBef>
              <a:buFont typeface="Wingdings" panose="05000000000000000000" pitchFamily="2" charset="2"/>
              <a:buNone/>
              <a:defRPr/>
            </a:pPr>
            <a:r>
              <a:rPr lang="en-US" sz="2200" b="1" dirty="0">
                <a:solidFill>
                  <a:schemeClr val="tx2"/>
                </a:solidFill>
                <a:latin typeface="Courier New" pitchFamily="49" charset="0"/>
              </a:rPr>
              <a:t>  int </a:t>
            </a:r>
            <a:r>
              <a:rPr lang="en-US" sz="2200" b="1" dirty="0" err="1">
                <a:solidFill>
                  <a:schemeClr val="tx2"/>
                </a:solidFill>
                <a:latin typeface="Courier New" pitchFamily="49" charset="0"/>
              </a:rPr>
              <a:t>i</a:t>
            </a:r>
            <a:r>
              <a:rPr lang="en-US" sz="2200" b="1" dirty="0">
                <a:solidFill>
                  <a:schemeClr val="tx2"/>
                </a:solidFill>
                <a:latin typeface="Courier New" pitchFamily="49" charset="0"/>
              </a:rPr>
              <a:t> = (first + 1);</a:t>
            </a:r>
            <a:r>
              <a:rPr lang="en-US" sz="2200" b="1" dirty="0">
                <a:solidFill>
                  <a:schemeClr val="accent2"/>
                </a:solidFill>
                <a:latin typeface="Courier New" pitchFamily="49" charset="0"/>
              </a:rPr>
              <a:t> </a:t>
            </a:r>
            <a:r>
              <a:rPr lang="en-US" sz="2200" b="1" i="1" dirty="0">
                <a:solidFill>
                  <a:srgbClr val="CBCBCB"/>
                </a:solidFill>
                <a:latin typeface="Courier New" pitchFamily="49" charset="0"/>
              </a:rPr>
              <a:t>// Beginning of unknowns</a:t>
            </a:r>
            <a:endParaRPr lang="en-US" sz="2200" b="1" dirty="0">
              <a:solidFill>
                <a:schemeClr val="accent2"/>
              </a:solidFill>
              <a:latin typeface="Courier New" pitchFamily="49" charset="0"/>
            </a:endParaRPr>
          </a:p>
          <a:p>
            <a:pPr marL="0" indent="0">
              <a:defRPr/>
            </a:pPr>
            <a:endParaRPr lang="en-US" sz="2200" b="0" dirty="0">
              <a:solidFill>
                <a:schemeClr val="accent2"/>
              </a:solidFill>
            </a:endParaRPr>
          </a:p>
          <a:p>
            <a:pPr marL="0" indent="0">
              <a:defRPr/>
            </a:pPr>
            <a:endParaRPr lang="en-US" sz="1600" b="0" dirty="0">
              <a:solidFill>
                <a:schemeClr val="accent2"/>
              </a:solidFill>
            </a:endParaRPr>
          </a:p>
          <a:p>
            <a:pPr marL="0" indent="0">
              <a:defRPr/>
            </a:pPr>
            <a:endParaRPr lang="en-US" sz="1600" b="0" dirty="0">
              <a:solidFill>
                <a:schemeClr val="accent2"/>
              </a:solidFill>
            </a:endParaRPr>
          </a:p>
          <a:p>
            <a:pPr marL="0" indent="0">
              <a:spcBef>
                <a:spcPct val="55000"/>
              </a:spcBef>
              <a:defRPr/>
            </a:pPr>
            <a:endParaRPr lang="en-US" dirty="0"/>
          </a:p>
          <a:p>
            <a:pPr lvl="1">
              <a:lnSpc>
                <a:spcPct val="90000"/>
              </a:lnSpc>
              <a:spcBef>
                <a:spcPct val="55000"/>
              </a:spcBef>
              <a:defRPr/>
            </a:pPr>
            <a:r>
              <a:rPr lang="en-US" dirty="0"/>
              <a:t>Compare all items from a[</a:t>
            </a:r>
            <a:r>
              <a:rPr lang="en-US" dirty="0" err="1"/>
              <a:t>i</a:t>
            </a:r>
            <a:r>
              <a:rPr lang="en-US" dirty="0"/>
              <a:t>]..a[last]</a:t>
            </a:r>
          </a:p>
          <a:p>
            <a:pPr lvl="2">
              <a:lnSpc>
                <a:spcPct val="90000"/>
              </a:lnSpc>
              <a:defRPr/>
            </a:pPr>
            <a:r>
              <a:rPr lang="en-US" dirty="0"/>
              <a:t>if a[</a:t>
            </a:r>
            <a:r>
              <a:rPr lang="en-US" dirty="0" err="1"/>
              <a:t>i</a:t>
            </a:r>
            <a:r>
              <a:rPr lang="en-US" dirty="0"/>
              <a:t>] &gt; a[first] (the pivot), do nothing</a:t>
            </a:r>
          </a:p>
          <a:p>
            <a:pPr lvl="2">
              <a:lnSpc>
                <a:spcPct val="90000"/>
              </a:lnSpc>
              <a:defRPr/>
            </a:pPr>
            <a:r>
              <a:rPr lang="en-US" dirty="0"/>
              <a:t>if a[</a:t>
            </a:r>
            <a:r>
              <a:rPr lang="en-US" dirty="0" err="1"/>
              <a:t>i</a:t>
            </a:r>
            <a:r>
              <a:rPr lang="en-US" dirty="0"/>
              <a:t>] &lt;= a[first],  swap a[lastSmall+1] with a[</a:t>
            </a:r>
            <a:r>
              <a:rPr lang="en-US" dirty="0" err="1"/>
              <a:t>i</a:t>
            </a:r>
            <a:r>
              <a:rPr lang="en-US" dirty="0"/>
              <a:t>]</a:t>
            </a:r>
          </a:p>
        </p:txBody>
      </p:sp>
      <p:sp>
        <p:nvSpPr>
          <p:cNvPr id="8196" name="Rectangle 4">
            <a:extLst>
              <a:ext uri="{FF2B5EF4-FFF2-40B4-BE49-F238E27FC236}">
                <a16:creationId xmlns:a16="http://schemas.microsoft.com/office/drawing/2014/main" id="{CECBA79B-CF9B-467F-B796-1AFAC8D7838B}"/>
              </a:ext>
            </a:extLst>
          </p:cNvPr>
          <p:cNvSpPr>
            <a:spLocks noChangeArrowheads="1"/>
          </p:cNvSpPr>
          <p:nvPr/>
        </p:nvSpPr>
        <p:spPr bwMode="auto">
          <a:xfrm>
            <a:off x="2051050" y="4635500"/>
            <a:ext cx="83185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1" i="0" u="none" strike="noStrike" kern="1200" cap="none" spc="0" normalizeH="0" baseline="0" noProof="0">
                <a:ln>
                  <a:noFill/>
                </a:ln>
                <a:solidFill>
                  <a:srgbClr val="FC0128"/>
                </a:solidFill>
                <a:effectLst/>
                <a:uLnTx/>
                <a:uFillTx/>
                <a:latin typeface="Courier New" panose="02070309020205020404" pitchFamily="49" charset="0"/>
                <a:ea typeface="+mn-ea"/>
                <a:cs typeface="+mn-cs"/>
              </a:rPr>
              <a:t>27</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919191"/>
                </a:solidFill>
                <a:effectLst/>
                <a:uLnTx/>
                <a:uFillTx/>
                <a:latin typeface="Courier New" panose="02070309020205020404" pitchFamily="49" charset="0"/>
                <a:ea typeface="+mn-ea"/>
                <a:cs typeface="+mn-cs"/>
              </a:rPr>
              <a:t>41 14 56 31  9 22  8 14 53 99 11  2 24</a:t>
            </a:r>
          </a:p>
        </p:txBody>
      </p:sp>
      <p:sp>
        <p:nvSpPr>
          <p:cNvPr id="8197" name="Rectangle 5">
            <a:extLst>
              <a:ext uri="{FF2B5EF4-FFF2-40B4-BE49-F238E27FC236}">
                <a16:creationId xmlns:a16="http://schemas.microsoft.com/office/drawing/2014/main" id="{0CAF2809-B677-4485-90F5-98A722CE02DE}"/>
              </a:ext>
            </a:extLst>
          </p:cNvPr>
          <p:cNvSpPr>
            <a:spLocks noChangeArrowheads="1"/>
          </p:cNvSpPr>
          <p:nvPr/>
        </p:nvSpPr>
        <p:spPr bwMode="auto">
          <a:xfrm>
            <a:off x="1905000" y="3803651"/>
            <a:ext cx="85344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first   lastSmall   i      </a:t>
            </a:r>
            <a:r>
              <a:rPr kumimoji="0" lang="en-US" altLang="ti-ET" sz="2400" b="0" i="0" u="none" strike="noStrike" kern="1200" cap="none" spc="0" normalizeH="0" baseline="0" noProof="0">
                <a:ln>
                  <a:noFill/>
                </a:ln>
                <a:solidFill>
                  <a:srgbClr val="CBCBCB"/>
                </a:solidFill>
                <a:effectLst/>
                <a:uLnTx/>
                <a:uFillTx/>
                <a:latin typeface="Times New Roman" panose="02020603050405020304" pitchFamily="18" charset="0"/>
                <a:ea typeface="+mn-ea"/>
                <a:cs typeface="+mn-cs"/>
              </a:rPr>
              <a:t>unknown</a:t>
            </a: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 items (all are unknown--except first)</a:t>
            </a:r>
          </a:p>
        </p:txBody>
      </p:sp>
      <p:sp>
        <p:nvSpPr>
          <p:cNvPr id="8198" name="Line 6">
            <a:extLst>
              <a:ext uri="{FF2B5EF4-FFF2-40B4-BE49-F238E27FC236}">
                <a16:creationId xmlns:a16="http://schemas.microsoft.com/office/drawing/2014/main" id="{80EECBB2-155C-4717-871E-98273BF5061D}"/>
              </a:ext>
            </a:extLst>
          </p:cNvPr>
          <p:cNvSpPr>
            <a:spLocks noChangeShapeType="1"/>
          </p:cNvSpPr>
          <p:nvPr/>
        </p:nvSpPr>
        <p:spPr bwMode="auto">
          <a:xfrm>
            <a:off x="2209800" y="4184650"/>
            <a:ext cx="15240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8199" name="Line 7">
            <a:extLst>
              <a:ext uri="{FF2B5EF4-FFF2-40B4-BE49-F238E27FC236}">
                <a16:creationId xmlns:a16="http://schemas.microsoft.com/office/drawing/2014/main" id="{B6BEEB97-30C9-498A-BFF1-CA9E6EDB4758}"/>
              </a:ext>
            </a:extLst>
          </p:cNvPr>
          <p:cNvSpPr>
            <a:spLocks noChangeShapeType="1"/>
          </p:cNvSpPr>
          <p:nvPr/>
        </p:nvSpPr>
        <p:spPr bwMode="auto">
          <a:xfrm flipH="1">
            <a:off x="2438400" y="4184650"/>
            <a:ext cx="53340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8200" name="Line 8">
            <a:extLst>
              <a:ext uri="{FF2B5EF4-FFF2-40B4-BE49-F238E27FC236}">
                <a16:creationId xmlns:a16="http://schemas.microsoft.com/office/drawing/2014/main" id="{E2CAC3D6-42CB-42AA-BD25-5F3D7AE1D455}"/>
              </a:ext>
            </a:extLst>
          </p:cNvPr>
          <p:cNvSpPr>
            <a:spLocks noChangeShapeType="1"/>
          </p:cNvSpPr>
          <p:nvPr/>
        </p:nvSpPr>
        <p:spPr bwMode="auto">
          <a:xfrm flipH="1">
            <a:off x="3048000" y="4184650"/>
            <a:ext cx="106680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8201" name="Line 9">
            <a:extLst>
              <a:ext uri="{FF2B5EF4-FFF2-40B4-BE49-F238E27FC236}">
                <a16:creationId xmlns:a16="http://schemas.microsoft.com/office/drawing/2014/main" id="{6D775E78-471E-4147-A680-3FDDD37DAA08}"/>
              </a:ext>
            </a:extLst>
          </p:cNvPr>
          <p:cNvSpPr>
            <a:spLocks noChangeShapeType="1"/>
          </p:cNvSpPr>
          <p:nvPr/>
        </p:nvSpPr>
        <p:spPr bwMode="auto">
          <a:xfrm>
            <a:off x="5486400" y="418465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Tree>
    <p:extLst>
      <p:ext uri="{BB962C8B-B14F-4D97-AF65-F5344CB8AC3E}">
        <p14:creationId xmlns:p14="http://schemas.microsoft.com/office/powerpoint/2010/main" val="3807149470"/>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E571B3D-631D-419A-98AD-9A5C6C237660}"/>
              </a:ext>
            </a:extLst>
          </p:cNvPr>
          <p:cNvSpPr>
            <a:spLocks noGrp="1" noChangeArrowheads="1"/>
          </p:cNvSpPr>
          <p:nvPr>
            <p:ph type="title"/>
          </p:nvPr>
        </p:nvSpPr>
        <p:spPr/>
        <p:txBody>
          <a:bodyPr/>
          <a:lstStyle/>
          <a:p>
            <a:r>
              <a:rPr lang="en-CA" altLang="en-US"/>
              <a:t>Quick Sort</a:t>
            </a:r>
          </a:p>
        </p:txBody>
      </p:sp>
      <p:graphicFrame>
        <p:nvGraphicFramePr>
          <p:cNvPr id="16415" name="Group 31">
            <a:extLst>
              <a:ext uri="{FF2B5EF4-FFF2-40B4-BE49-F238E27FC236}">
                <a16:creationId xmlns:a16="http://schemas.microsoft.com/office/drawing/2014/main" id="{179E2C17-977D-43FE-93E3-D35082072F96}"/>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2597543316"/>
                    </a:ext>
                  </a:extLst>
                </a:gridCol>
                <a:gridCol w="1066800">
                  <a:extLst>
                    <a:ext uri="{9D8B030D-6E8A-4147-A177-3AD203B41FA5}">
                      <a16:colId xmlns:a16="http://schemas.microsoft.com/office/drawing/2014/main" val="1153459480"/>
                    </a:ext>
                  </a:extLst>
                </a:gridCol>
                <a:gridCol w="1066800">
                  <a:extLst>
                    <a:ext uri="{9D8B030D-6E8A-4147-A177-3AD203B41FA5}">
                      <a16:colId xmlns:a16="http://schemas.microsoft.com/office/drawing/2014/main" val="3224682326"/>
                    </a:ext>
                  </a:extLst>
                </a:gridCol>
                <a:gridCol w="1066800">
                  <a:extLst>
                    <a:ext uri="{9D8B030D-6E8A-4147-A177-3AD203B41FA5}">
                      <a16:colId xmlns:a16="http://schemas.microsoft.com/office/drawing/2014/main" val="971595410"/>
                    </a:ext>
                  </a:extLst>
                </a:gridCol>
                <a:gridCol w="1065213">
                  <a:extLst>
                    <a:ext uri="{9D8B030D-6E8A-4147-A177-3AD203B41FA5}">
                      <a16:colId xmlns:a16="http://schemas.microsoft.com/office/drawing/2014/main" val="474778019"/>
                    </a:ext>
                  </a:extLst>
                </a:gridCol>
                <a:gridCol w="1066800">
                  <a:extLst>
                    <a:ext uri="{9D8B030D-6E8A-4147-A177-3AD203B41FA5}">
                      <a16:colId xmlns:a16="http://schemas.microsoft.com/office/drawing/2014/main" val="443240780"/>
                    </a:ext>
                  </a:extLst>
                </a:gridCol>
                <a:gridCol w="1066800">
                  <a:extLst>
                    <a:ext uri="{9D8B030D-6E8A-4147-A177-3AD203B41FA5}">
                      <a16:colId xmlns:a16="http://schemas.microsoft.com/office/drawing/2014/main" val="519642494"/>
                    </a:ext>
                  </a:extLst>
                </a:gridCol>
                <a:gridCol w="1066800">
                  <a:extLst>
                    <a:ext uri="{9D8B030D-6E8A-4147-A177-3AD203B41FA5}">
                      <a16:colId xmlns:a16="http://schemas.microsoft.com/office/drawing/2014/main" val="124723858"/>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extLst>
                  <a:ext uri="{0D108BD9-81ED-4DB2-BD59-A6C34878D82A}">
                    <a16:rowId xmlns:a16="http://schemas.microsoft.com/office/drawing/2014/main" val="235762639"/>
                  </a:ext>
                </a:extLst>
              </a:tr>
            </a:tbl>
          </a:graphicData>
        </a:graphic>
      </p:graphicFrame>
      <p:sp>
        <p:nvSpPr>
          <p:cNvPr id="16407" name="Rectangle 23">
            <a:extLst>
              <a:ext uri="{FF2B5EF4-FFF2-40B4-BE49-F238E27FC236}">
                <a16:creationId xmlns:a16="http://schemas.microsoft.com/office/drawing/2014/main" id="{B593EF3F-07E1-4B24-90FF-3FACA5280295}"/>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6408" name="Rectangle 24">
            <a:extLst>
              <a:ext uri="{FF2B5EF4-FFF2-40B4-BE49-F238E27FC236}">
                <a16:creationId xmlns:a16="http://schemas.microsoft.com/office/drawing/2014/main" id="{10F6617F-8DF7-4FD5-ABB6-3ACD31B61849}"/>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6409" name="Rectangle 25">
            <a:extLst>
              <a:ext uri="{FF2B5EF4-FFF2-40B4-BE49-F238E27FC236}">
                <a16:creationId xmlns:a16="http://schemas.microsoft.com/office/drawing/2014/main" id="{C4AEF468-02FA-4DEE-8768-4150C54B0338}"/>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6410" name="Text Box 26">
            <a:extLst>
              <a:ext uri="{FF2B5EF4-FFF2-40B4-BE49-F238E27FC236}">
                <a16:creationId xmlns:a16="http://schemas.microsoft.com/office/drawing/2014/main" id="{0F7C55EC-1DF0-426D-BB09-1E909D0CEF37}"/>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16411" name="Text Box 27">
            <a:extLst>
              <a:ext uri="{FF2B5EF4-FFF2-40B4-BE49-F238E27FC236}">
                <a16:creationId xmlns:a16="http://schemas.microsoft.com/office/drawing/2014/main" id="{C6213FE1-44B2-48EB-966B-CE893603C598}"/>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16412" name="Text Box 28">
            <a:extLst>
              <a:ext uri="{FF2B5EF4-FFF2-40B4-BE49-F238E27FC236}">
                <a16:creationId xmlns:a16="http://schemas.microsoft.com/office/drawing/2014/main" id="{2B56005D-4C35-40CF-BCE1-2E355E6B7359}"/>
              </a:ext>
            </a:extLst>
          </p:cNvPr>
          <p:cNvSpPr txBox="1">
            <a:spLocks noChangeArrowheads="1"/>
          </p:cNvSpPr>
          <p:nvPr/>
        </p:nvSpPr>
        <p:spPr bwMode="auto">
          <a:xfrm>
            <a:off x="63119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16413" name="Rectangle 29">
            <a:extLst>
              <a:ext uri="{FF2B5EF4-FFF2-40B4-BE49-F238E27FC236}">
                <a16:creationId xmlns:a16="http://schemas.microsoft.com/office/drawing/2014/main" id="{8B8CB16E-7D0C-47A4-906A-F8E661597C33}"/>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BAF6A0A-84BD-44FB-BD08-520FE0DBBAA9}"/>
              </a:ext>
            </a:extLst>
          </p:cNvPr>
          <p:cNvSpPr>
            <a:spLocks noGrp="1" noChangeArrowheads="1"/>
          </p:cNvSpPr>
          <p:nvPr>
            <p:ph type="title"/>
          </p:nvPr>
        </p:nvSpPr>
        <p:spPr/>
        <p:txBody>
          <a:bodyPr/>
          <a:lstStyle/>
          <a:p>
            <a:r>
              <a:rPr lang="en-CA" altLang="en-US"/>
              <a:t>Quick Sort</a:t>
            </a:r>
          </a:p>
        </p:txBody>
      </p:sp>
      <p:graphicFrame>
        <p:nvGraphicFramePr>
          <p:cNvPr id="17439" name="Group 31">
            <a:extLst>
              <a:ext uri="{FF2B5EF4-FFF2-40B4-BE49-F238E27FC236}">
                <a16:creationId xmlns:a16="http://schemas.microsoft.com/office/drawing/2014/main" id="{B3BF3A12-DD89-4BA2-863E-9A2DD414F057}"/>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177457652"/>
                    </a:ext>
                  </a:extLst>
                </a:gridCol>
                <a:gridCol w="1066800">
                  <a:extLst>
                    <a:ext uri="{9D8B030D-6E8A-4147-A177-3AD203B41FA5}">
                      <a16:colId xmlns:a16="http://schemas.microsoft.com/office/drawing/2014/main" val="668064301"/>
                    </a:ext>
                  </a:extLst>
                </a:gridCol>
                <a:gridCol w="1066800">
                  <a:extLst>
                    <a:ext uri="{9D8B030D-6E8A-4147-A177-3AD203B41FA5}">
                      <a16:colId xmlns:a16="http://schemas.microsoft.com/office/drawing/2014/main" val="2456698756"/>
                    </a:ext>
                  </a:extLst>
                </a:gridCol>
                <a:gridCol w="1066800">
                  <a:extLst>
                    <a:ext uri="{9D8B030D-6E8A-4147-A177-3AD203B41FA5}">
                      <a16:colId xmlns:a16="http://schemas.microsoft.com/office/drawing/2014/main" val="2676912845"/>
                    </a:ext>
                  </a:extLst>
                </a:gridCol>
                <a:gridCol w="1065213">
                  <a:extLst>
                    <a:ext uri="{9D8B030D-6E8A-4147-A177-3AD203B41FA5}">
                      <a16:colId xmlns:a16="http://schemas.microsoft.com/office/drawing/2014/main" val="49950019"/>
                    </a:ext>
                  </a:extLst>
                </a:gridCol>
                <a:gridCol w="1066800">
                  <a:extLst>
                    <a:ext uri="{9D8B030D-6E8A-4147-A177-3AD203B41FA5}">
                      <a16:colId xmlns:a16="http://schemas.microsoft.com/office/drawing/2014/main" val="3113125714"/>
                    </a:ext>
                  </a:extLst>
                </a:gridCol>
                <a:gridCol w="1066800">
                  <a:extLst>
                    <a:ext uri="{9D8B030D-6E8A-4147-A177-3AD203B41FA5}">
                      <a16:colId xmlns:a16="http://schemas.microsoft.com/office/drawing/2014/main" val="340277712"/>
                    </a:ext>
                  </a:extLst>
                </a:gridCol>
                <a:gridCol w="1066800">
                  <a:extLst>
                    <a:ext uri="{9D8B030D-6E8A-4147-A177-3AD203B41FA5}">
                      <a16:colId xmlns:a16="http://schemas.microsoft.com/office/drawing/2014/main" val="3220530762"/>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extLst>
                  <a:ext uri="{0D108BD9-81ED-4DB2-BD59-A6C34878D82A}">
                    <a16:rowId xmlns:a16="http://schemas.microsoft.com/office/drawing/2014/main" val="437822078"/>
                  </a:ext>
                </a:extLst>
              </a:tr>
            </a:tbl>
          </a:graphicData>
        </a:graphic>
      </p:graphicFrame>
      <p:sp>
        <p:nvSpPr>
          <p:cNvPr id="17431" name="Rectangle 23">
            <a:extLst>
              <a:ext uri="{FF2B5EF4-FFF2-40B4-BE49-F238E27FC236}">
                <a16:creationId xmlns:a16="http://schemas.microsoft.com/office/drawing/2014/main" id="{F338828B-D2A1-4FA4-AE7E-0B7F759F0500}"/>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7432" name="Rectangle 24">
            <a:extLst>
              <a:ext uri="{FF2B5EF4-FFF2-40B4-BE49-F238E27FC236}">
                <a16:creationId xmlns:a16="http://schemas.microsoft.com/office/drawing/2014/main" id="{2A80011F-26C5-4CA2-B67D-0FE1CE4F2F04}"/>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7433" name="Rectangle 25">
            <a:extLst>
              <a:ext uri="{FF2B5EF4-FFF2-40B4-BE49-F238E27FC236}">
                <a16:creationId xmlns:a16="http://schemas.microsoft.com/office/drawing/2014/main" id="{526D3EF2-C71A-413E-946E-55426D3406BD}"/>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7434" name="Text Box 26">
            <a:extLst>
              <a:ext uri="{FF2B5EF4-FFF2-40B4-BE49-F238E27FC236}">
                <a16:creationId xmlns:a16="http://schemas.microsoft.com/office/drawing/2014/main" id="{B8606C4D-F037-4FD6-BD4A-94674365ECAD}"/>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17435" name="Text Box 27">
            <a:extLst>
              <a:ext uri="{FF2B5EF4-FFF2-40B4-BE49-F238E27FC236}">
                <a16:creationId xmlns:a16="http://schemas.microsoft.com/office/drawing/2014/main" id="{76C3E13F-AE70-4ADE-809E-F0EE5521AA06}"/>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17437" name="Rectangle 29">
            <a:extLst>
              <a:ext uri="{FF2B5EF4-FFF2-40B4-BE49-F238E27FC236}">
                <a16:creationId xmlns:a16="http://schemas.microsoft.com/office/drawing/2014/main" id="{D636C026-3DA4-4CAE-A820-B68A0F03BC48}"/>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FC0B9D9-A729-40DB-9A6C-6E93C705F386}"/>
              </a:ext>
            </a:extLst>
          </p:cNvPr>
          <p:cNvSpPr>
            <a:spLocks noGrp="1" noChangeArrowheads="1"/>
          </p:cNvSpPr>
          <p:nvPr>
            <p:ph type="title"/>
          </p:nvPr>
        </p:nvSpPr>
        <p:spPr/>
        <p:txBody>
          <a:bodyPr/>
          <a:lstStyle/>
          <a:p>
            <a:r>
              <a:rPr lang="en-CA" altLang="en-US"/>
              <a:t>Quick Sort</a:t>
            </a:r>
          </a:p>
        </p:txBody>
      </p:sp>
      <p:graphicFrame>
        <p:nvGraphicFramePr>
          <p:cNvPr id="18465" name="Group 33">
            <a:extLst>
              <a:ext uri="{FF2B5EF4-FFF2-40B4-BE49-F238E27FC236}">
                <a16:creationId xmlns:a16="http://schemas.microsoft.com/office/drawing/2014/main" id="{F3A34786-A77D-4CB3-B0FF-CE55F2FC219E}"/>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3772688327"/>
                    </a:ext>
                  </a:extLst>
                </a:gridCol>
                <a:gridCol w="1066800">
                  <a:extLst>
                    <a:ext uri="{9D8B030D-6E8A-4147-A177-3AD203B41FA5}">
                      <a16:colId xmlns:a16="http://schemas.microsoft.com/office/drawing/2014/main" val="3630472705"/>
                    </a:ext>
                  </a:extLst>
                </a:gridCol>
                <a:gridCol w="1066800">
                  <a:extLst>
                    <a:ext uri="{9D8B030D-6E8A-4147-A177-3AD203B41FA5}">
                      <a16:colId xmlns:a16="http://schemas.microsoft.com/office/drawing/2014/main" val="3403146791"/>
                    </a:ext>
                  </a:extLst>
                </a:gridCol>
                <a:gridCol w="1066800">
                  <a:extLst>
                    <a:ext uri="{9D8B030D-6E8A-4147-A177-3AD203B41FA5}">
                      <a16:colId xmlns:a16="http://schemas.microsoft.com/office/drawing/2014/main" val="335936279"/>
                    </a:ext>
                  </a:extLst>
                </a:gridCol>
                <a:gridCol w="1065213">
                  <a:extLst>
                    <a:ext uri="{9D8B030D-6E8A-4147-A177-3AD203B41FA5}">
                      <a16:colId xmlns:a16="http://schemas.microsoft.com/office/drawing/2014/main" val="3061546725"/>
                    </a:ext>
                  </a:extLst>
                </a:gridCol>
                <a:gridCol w="1066800">
                  <a:extLst>
                    <a:ext uri="{9D8B030D-6E8A-4147-A177-3AD203B41FA5}">
                      <a16:colId xmlns:a16="http://schemas.microsoft.com/office/drawing/2014/main" val="1654070945"/>
                    </a:ext>
                  </a:extLst>
                </a:gridCol>
                <a:gridCol w="1066800">
                  <a:extLst>
                    <a:ext uri="{9D8B030D-6E8A-4147-A177-3AD203B41FA5}">
                      <a16:colId xmlns:a16="http://schemas.microsoft.com/office/drawing/2014/main" val="2897444446"/>
                    </a:ext>
                  </a:extLst>
                </a:gridCol>
                <a:gridCol w="1066800">
                  <a:extLst>
                    <a:ext uri="{9D8B030D-6E8A-4147-A177-3AD203B41FA5}">
                      <a16:colId xmlns:a16="http://schemas.microsoft.com/office/drawing/2014/main" val="2946190105"/>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48857942"/>
                  </a:ext>
                </a:extLst>
              </a:tr>
            </a:tbl>
          </a:graphicData>
        </a:graphic>
      </p:graphicFrame>
      <p:sp>
        <p:nvSpPr>
          <p:cNvPr id="18455" name="Rectangle 23">
            <a:extLst>
              <a:ext uri="{FF2B5EF4-FFF2-40B4-BE49-F238E27FC236}">
                <a16:creationId xmlns:a16="http://schemas.microsoft.com/office/drawing/2014/main" id="{CF1ABF2D-021A-43DF-BFBB-C6EBBA18E84E}"/>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8456" name="Rectangle 24">
            <a:extLst>
              <a:ext uri="{FF2B5EF4-FFF2-40B4-BE49-F238E27FC236}">
                <a16:creationId xmlns:a16="http://schemas.microsoft.com/office/drawing/2014/main" id="{A0DE4B7F-A39F-4961-A903-A18E9003DC6A}"/>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8457" name="Rectangle 25">
            <a:extLst>
              <a:ext uri="{FF2B5EF4-FFF2-40B4-BE49-F238E27FC236}">
                <a16:creationId xmlns:a16="http://schemas.microsoft.com/office/drawing/2014/main" id="{50A9BB90-305A-4852-BADC-AD064B6134D2}"/>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8458" name="Text Box 26">
            <a:extLst>
              <a:ext uri="{FF2B5EF4-FFF2-40B4-BE49-F238E27FC236}">
                <a16:creationId xmlns:a16="http://schemas.microsoft.com/office/drawing/2014/main" id="{361E278D-6683-4076-9482-635A75282C46}"/>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18459" name="Text Box 27">
            <a:extLst>
              <a:ext uri="{FF2B5EF4-FFF2-40B4-BE49-F238E27FC236}">
                <a16:creationId xmlns:a16="http://schemas.microsoft.com/office/drawing/2014/main" id="{2519344F-C223-4322-8C01-E57A56428BF8}"/>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18460" name="Rectangle 28">
            <a:extLst>
              <a:ext uri="{FF2B5EF4-FFF2-40B4-BE49-F238E27FC236}">
                <a16:creationId xmlns:a16="http://schemas.microsoft.com/office/drawing/2014/main" id="{BC1DC5BE-8A46-489C-84A4-5D8811B47444}"/>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8461" name="Text Box 29">
            <a:extLst>
              <a:ext uri="{FF2B5EF4-FFF2-40B4-BE49-F238E27FC236}">
                <a16:creationId xmlns:a16="http://schemas.microsoft.com/office/drawing/2014/main" id="{DA45E763-36B8-4A01-A570-1BE16699CF73}"/>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18462" name="Text Box 30">
            <a:extLst>
              <a:ext uri="{FF2B5EF4-FFF2-40B4-BE49-F238E27FC236}">
                <a16:creationId xmlns:a16="http://schemas.microsoft.com/office/drawing/2014/main" id="{E5C663C6-9CE4-43FE-AD0B-B36C830C40B2}"/>
              </a:ext>
            </a:extLst>
          </p:cNvPr>
          <p:cNvSpPr txBox="1">
            <a:spLocks noChangeArrowheads="1"/>
          </p:cNvSpPr>
          <p:nvPr/>
        </p:nvSpPr>
        <p:spPr bwMode="auto">
          <a:xfrm>
            <a:off x="2825750"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8512785-8FE4-41F2-9D6B-1FB0DFAC9F78}"/>
              </a:ext>
            </a:extLst>
          </p:cNvPr>
          <p:cNvSpPr>
            <a:spLocks noGrp="1" noChangeArrowheads="1"/>
          </p:cNvSpPr>
          <p:nvPr>
            <p:ph type="title"/>
          </p:nvPr>
        </p:nvSpPr>
        <p:spPr/>
        <p:txBody>
          <a:bodyPr/>
          <a:lstStyle/>
          <a:p>
            <a:r>
              <a:rPr lang="en-CA" altLang="en-US"/>
              <a:t>Quick Sort</a:t>
            </a:r>
          </a:p>
        </p:txBody>
      </p:sp>
      <p:graphicFrame>
        <p:nvGraphicFramePr>
          <p:cNvPr id="19487" name="Group 31">
            <a:extLst>
              <a:ext uri="{FF2B5EF4-FFF2-40B4-BE49-F238E27FC236}">
                <a16:creationId xmlns:a16="http://schemas.microsoft.com/office/drawing/2014/main" id="{5F4D514C-C331-4921-AAAA-DBF74E5179CC}"/>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377047725"/>
                    </a:ext>
                  </a:extLst>
                </a:gridCol>
                <a:gridCol w="1066800">
                  <a:extLst>
                    <a:ext uri="{9D8B030D-6E8A-4147-A177-3AD203B41FA5}">
                      <a16:colId xmlns:a16="http://schemas.microsoft.com/office/drawing/2014/main" val="3958522113"/>
                    </a:ext>
                  </a:extLst>
                </a:gridCol>
                <a:gridCol w="1066800">
                  <a:extLst>
                    <a:ext uri="{9D8B030D-6E8A-4147-A177-3AD203B41FA5}">
                      <a16:colId xmlns:a16="http://schemas.microsoft.com/office/drawing/2014/main" val="1127741587"/>
                    </a:ext>
                  </a:extLst>
                </a:gridCol>
                <a:gridCol w="1066800">
                  <a:extLst>
                    <a:ext uri="{9D8B030D-6E8A-4147-A177-3AD203B41FA5}">
                      <a16:colId xmlns:a16="http://schemas.microsoft.com/office/drawing/2014/main" val="1966595322"/>
                    </a:ext>
                  </a:extLst>
                </a:gridCol>
                <a:gridCol w="1065213">
                  <a:extLst>
                    <a:ext uri="{9D8B030D-6E8A-4147-A177-3AD203B41FA5}">
                      <a16:colId xmlns:a16="http://schemas.microsoft.com/office/drawing/2014/main" val="3454746708"/>
                    </a:ext>
                  </a:extLst>
                </a:gridCol>
                <a:gridCol w="1066800">
                  <a:extLst>
                    <a:ext uri="{9D8B030D-6E8A-4147-A177-3AD203B41FA5}">
                      <a16:colId xmlns:a16="http://schemas.microsoft.com/office/drawing/2014/main" val="2812914679"/>
                    </a:ext>
                  </a:extLst>
                </a:gridCol>
                <a:gridCol w="1066800">
                  <a:extLst>
                    <a:ext uri="{9D8B030D-6E8A-4147-A177-3AD203B41FA5}">
                      <a16:colId xmlns:a16="http://schemas.microsoft.com/office/drawing/2014/main" val="3000803426"/>
                    </a:ext>
                  </a:extLst>
                </a:gridCol>
                <a:gridCol w="1066800">
                  <a:extLst>
                    <a:ext uri="{9D8B030D-6E8A-4147-A177-3AD203B41FA5}">
                      <a16:colId xmlns:a16="http://schemas.microsoft.com/office/drawing/2014/main" val="3166880321"/>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65450537"/>
                  </a:ext>
                </a:extLst>
              </a:tr>
            </a:tbl>
          </a:graphicData>
        </a:graphic>
      </p:graphicFrame>
      <p:sp>
        <p:nvSpPr>
          <p:cNvPr id="19479" name="Rectangle 23">
            <a:extLst>
              <a:ext uri="{FF2B5EF4-FFF2-40B4-BE49-F238E27FC236}">
                <a16:creationId xmlns:a16="http://schemas.microsoft.com/office/drawing/2014/main" id="{732C5918-947E-4FCC-B318-102CDD37EA09}"/>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9480" name="Rectangle 24">
            <a:extLst>
              <a:ext uri="{FF2B5EF4-FFF2-40B4-BE49-F238E27FC236}">
                <a16:creationId xmlns:a16="http://schemas.microsoft.com/office/drawing/2014/main" id="{233C1AD3-87CB-411C-94A5-29FA6071CA72}"/>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9481" name="Rectangle 25">
            <a:extLst>
              <a:ext uri="{FF2B5EF4-FFF2-40B4-BE49-F238E27FC236}">
                <a16:creationId xmlns:a16="http://schemas.microsoft.com/office/drawing/2014/main" id="{B03B49DD-D04B-4528-A978-5F444C8B093C}"/>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9482" name="Text Box 26">
            <a:extLst>
              <a:ext uri="{FF2B5EF4-FFF2-40B4-BE49-F238E27FC236}">
                <a16:creationId xmlns:a16="http://schemas.microsoft.com/office/drawing/2014/main" id="{880A4913-6896-41B4-85E2-D26A313752FC}"/>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19483" name="Text Box 27">
            <a:extLst>
              <a:ext uri="{FF2B5EF4-FFF2-40B4-BE49-F238E27FC236}">
                <a16:creationId xmlns:a16="http://schemas.microsoft.com/office/drawing/2014/main" id="{35842479-8234-4EEB-9B70-AAD8F60F33C6}"/>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19484" name="Rectangle 28">
            <a:extLst>
              <a:ext uri="{FF2B5EF4-FFF2-40B4-BE49-F238E27FC236}">
                <a16:creationId xmlns:a16="http://schemas.microsoft.com/office/drawing/2014/main" id="{E0393DE0-5DC3-4A2C-BC5C-B0526D6310CE}"/>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9485" name="Text Box 29">
            <a:extLst>
              <a:ext uri="{FF2B5EF4-FFF2-40B4-BE49-F238E27FC236}">
                <a16:creationId xmlns:a16="http://schemas.microsoft.com/office/drawing/2014/main" id="{B248F375-F725-4010-8CC3-CBCFF9B31C26}"/>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19486" name="Text Box 30">
            <a:extLst>
              <a:ext uri="{FF2B5EF4-FFF2-40B4-BE49-F238E27FC236}">
                <a16:creationId xmlns:a16="http://schemas.microsoft.com/office/drawing/2014/main" id="{8F8B0185-C62E-4709-99B3-C9BE981D8E33}"/>
              </a:ext>
            </a:extLst>
          </p:cNvPr>
          <p:cNvSpPr txBox="1">
            <a:spLocks noChangeArrowheads="1"/>
          </p:cNvSpPr>
          <p:nvPr/>
        </p:nvSpPr>
        <p:spPr bwMode="auto">
          <a:xfrm>
            <a:off x="3863975"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EA72624-75E5-4747-BED0-61802A476219}"/>
              </a:ext>
            </a:extLst>
          </p:cNvPr>
          <p:cNvSpPr>
            <a:spLocks noGrp="1" noChangeArrowheads="1"/>
          </p:cNvSpPr>
          <p:nvPr>
            <p:ph type="title"/>
          </p:nvPr>
        </p:nvSpPr>
        <p:spPr/>
        <p:txBody>
          <a:bodyPr/>
          <a:lstStyle/>
          <a:p>
            <a:r>
              <a:rPr lang="en-CA" altLang="en-US"/>
              <a:t>Quick Sort</a:t>
            </a:r>
          </a:p>
        </p:txBody>
      </p:sp>
      <p:graphicFrame>
        <p:nvGraphicFramePr>
          <p:cNvPr id="20512" name="Group 32">
            <a:extLst>
              <a:ext uri="{FF2B5EF4-FFF2-40B4-BE49-F238E27FC236}">
                <a16:creationId xmlns:a16="http://schemas.microsoft.com/office/drawing/2014/main" id="{2A492BEF-DB59-43C9-9FB8-25C25E9A7620}"/>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4017454438"/>
                    </a:ext>
                  </a:extLst>
                </a:gridCol>
                <a:gridCol w="1066800">
                  <a:extLst>
                    <a:ext uri="{9D8B030D-6E8A-4147-A177-3AD203B41FA5}">
                      <a16:colId xmlns:a16="http://schemas.microsoft.com/office/drawing/2014/main" val="41077332"/>
                    </a:ext>
                  </a:extLst>
                </a:gridCol>
                <a:gridCol w="1066800">
                  <a:extLst>
                    <a:ext uri="{9D8B030D-6E8A-4147-A177-3AD203B41FA5}">
                      <a16:colId xmlns:a16="http://schemas.microsoft.com/office/drawing/2014/main" val="3833530045"/>
                    </a:ext>
                  </a:extLst>
                </a:gridCol>
                <a:gridCol w="1066800">
                  <a:extLst>
                    <a:ext uri="{9D8B030D-6E8A-4147-A177-3AD203B41FA5}">
                      <a16:colId xmlns:a16="http://schemas.microsoft.com/office/drawing/2014/main" val="3427369722"/>
                    </a:ext>
                  </a:extLst>
                </a:gridCol>
                <a:gridCol w="1065213">
                  <a:extLst>
                    <a:ext uri="{9D8B030D-6E8A-4147-A177-3AD203B41FA5}">
                      <a16:colId xmlns:a16="http://schemas.microsoft.com/office/drawing/2014/main" val="1279312252"/>
                    </a:ext>
                  </a:extLst>
                </a:gridCol>
                <a:gridCol w="1066800">
                  <a:extLst>
                    <a:ext uri="{9D8B030D-6E8A-4147-A177-3AD203B41FA5}">
                      <a16:colId xmlns:a16="http://schemas.microsoft.com/office/drawing/2014/main" val="2244719387"/>
                    </a:ext>
                  </a:extLst>
                </a:gridCol>
                <a:gridCol w="1066800">
                  <a:extLst>
                    <a:ext uri="{9D8B030D-6E8A-4147-A177-3AD203B41FA5}">
                      <a16:colId xmlns:a16="http://schemas.microsoft.com/office/drawing/2014/main" val="2298340691"/>
                    </a:ext>
                  </a:extLst>
                </a:gridCol>
                <a:gridCol w="1066800">
                  <a:extLst>
                    <a:ext uri="{9D8B030D-6E8A-4147-A177-3AD203B41FA5}">
                      <a16:colId xmlns:a16="http://schemas.microsoft.com/office/drawing/2014/main" val="1835953168"/>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9166237"/>
                  </a:ext>
                </a:extLst>
              </a:tr>
            </a:tbl>
          </a:graphicData>
        </a:graphic>
      </p:graphicFrame>
      <p:sp>
        <p:nvSpPr>
          <p:cNvPr id="20503" name="Rectangle 23">
            <a:extLst>
              <a:ext uri="{FF2B5EF4-FFF2-40B4-BE49-F238E27FC236}">
                <a16:creationId xmlns:a16="http://schemas.microsoft.com/office/drawing/2014/main" id="{F220D2DE-21DD-4457-BF39-4FE5F619F881}"/>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0504" name="Rectangle 24">
            <a:extLst>
              <a:ext uri="{FF2B5EF4-FFF2-40B4-BE49-F238E27FC236}">
                <a16:creationId xmlns:a16="http://schemas.microsoft.com/office/drawing/2014/main" id="{1667EE92-A50E-4651-8F2A-CE4905CC6F56}"/>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0505" name="Rectangle 25">
            <a:extLst>
              <a:ext uri="{FF2B5EF4-FFF2-40B4-BE49-F238E27FC236}">
                <a16:creationId xmlns:a16="http://schemas.microsoft.com/office/drawing/2014/main" id="{5D59723C-DBB4-45E7-B3D8-7698D96A5B15}"/>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0506" name="Text Box 26">
            <a:extLst>
              <a:ext uri="{FF2B5EF4-FFF2-40B4-BE49-F238E27FC236}">
                <a16:creationId xmlns:a16="http://schemas.microsoft.com/office/drawing/2014/main" id="{CFECEC68-6ABD-46BF-86E1-E39E990B70CE}"/>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20507" name="Text Box 27">
            <a:extLst>
              <a:ext uri="{FF2B5EF4-FFF2-40B4-BE49-F238E27FC236}">
                <a16:creationId xmlns:a16="http://schemas.microsoft.com/office/drawing/2014/main" id="{25A70428-1FFD-48D3-827B-AFF9127658D0}"/>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20508" name="Rectangle 28">
            <a:extLst>
              <a:ext uri="{FF2B5EF4-FFF2-40B4-BE49-F238E27FC236}">
                <a16:creationId xmlns:a16="http://schemas.microsoft.com/office/drawing/2014/main" id="{FF586FFC-D573-4F56-AA84-7D01D14A30B0}"/>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0509" name="Text Box 29">
            <a:extLst>
              <a:ext uri="{FF2B5EF4-FFF2-40B4-BE49-F238E27FC236}">
                <a16:creationId xmlns:a16="http://schemas.microsoft.com/office/drawing/2014/main" id="{E9688A4F-241F-4DE5-909D-E6B4EDD3B4E3}"/>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20510" name="Text Box 30">
            <a:extLst>
              <a:ext uri="{FF2B5EF4-FFF2-40B4-BE49-F238E27FC236}">
                <a16:creationId xmlns:a16="http://schemas.microsoft.com/office/drawing/2014/main" id="{C36ECE36-2E12-48C0-9285-FA5FF252D935}"/>
              </a:ext>
            </a:extLst>
          </p:cNvPr>
          <p:cNvSpPr txBox="1">
            <a:spLocks noChangeArrowheads="1"/>
          </p:cNvSpPr>
          <p:nvPr/>
        </p:nvSpPr>
        <p:spPr bwMode="auto">
          <a:xfrm>
            <a:off x="5016500"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6D4632B-3218-4C81-99D1-6F07D5E0698C}"/>
              </a:ext>
            </a:extLst>
          </p:cNvPr>
          <p:cNvSpPr>
            <a:spLocks noGrp="1" noChangeArrowheads="1"/>
          </p:cNvSpPr>
          <p:nvPr>
            <p:ph type="title"/>
          </p:nvPr>
        </p:nvSpPr>
        <p:spPr/>
        <p:txBody>
          <a:bodyPr/>
          <a:lstStyle/>
          <a:p>
            <a:r>
              <a:rPr lang="en-CA" altLang="en-US"/>
              <a:t>Quick Sort</a:t>
            </a:r>
          </a:p>
        </p:txBody>
      </p:sp>
      <p:graphicFrame>
        <p:nvGraphicFramePr>
          <p:cNvPr id="21537" name="Group 33">
            <a:extLst>
              <a:ext uri="{FF2B5EF4-FFF2-40B4-BE49-F238E27FC236}">
                <a16:creationId xmlns:a16="http://schemas.microsoft.com/office/drawing/2014/main" id="{4FB6CC13-E885-440E-9F5C-8C8FDE409577}"/>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3807211628"/>
                    </a:ext>
                  </a:extLst>
                </a:gridCol>
                <a:gridCol w="1066800">
                  <a:extLst>
                    <a:ext uri="{9D8B030D-6E8A-4147-A177-3AD203B41FA5}">
                      <a16:colId xmlns:a16="http://schemas.microsoft.com/office/drawing/2014/main" val="1741758486"/>
                    </a:ext>
                  </a:extLst>
                </a:gridCol>
                <a:gridCol w="1066800">
                  <a:extLst>
                    <a:ext uri="{9D8B030D-6E8A-4147-A177-3AD203B41FA5}">
                      <a16:colId xmlns:a16="http://schemas.microsoft.com/office/drawing/2014/main" val="4015414376"/>
                    </a:ext>
                  </a:extLst>
                </a:gridCol>
                <a:gridCol w="1066800">
                  <a:extLst>
                    <a:ext uri="{9D8B030D-6E8A-4147-A177-3AD203B41FA5}">
                      <a16:colId xmlns:a16="http://schemas.microsoft.com/office/drawing/2014/main" val="1829264048"/>
                    </a:ext>
                  </a:extLst>
                </a:gridCol>
                <a:gridCol w="1065213">
                  <a:extLst>
                    <a:ext uri="{9D8B030D-6E8A-4147-A177-3AD203B41FA5}">
                      <a16:colId xmlns:a16="http://schemas.microsoft.com/office/drawing/2014/main" val="1598822547"/>
                    </a:ext>
                  </a:extLst>
                </a:gridCol>
                <a:gridCol w="1066800">
                  <a:extLst>
                    <a:ext uri="{9D8B030D-6E8A-4147-A177-3AD203B41FA5}">
                      <a16:colId xmlns:a16="http://schemas.microsoft.com/office/drawing/2014/main" val="996150413"/>
                    </a:ext>
                  </a:extLst>
                </a:gridCol>
                <a:gridCol w="1066800">
                  <a:extLst>
                    <a:ext uri="{9D8B030D-6E8A-4147-A177-3AD203B41FA5}">
                      <a16:colId xmlns:a16="http://schemas.microsoft.com/office/drawing/2014/main" val="3275456745"/>
                    </a:ext>
                  </a:extLst>
                </a:gridCol>
                <a:gridCol w="1066800">
                  <a:extLst>
                    <a:ext uri="{9D8B030D-6E8A-4147-A177-3AD203B41FA5}">
                      <a16:colId xmlns:a16="http://schemas.microsoft.com/office/drawing/2014/main" val="1297471341"/>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0953582"/>
                  </a:ext>
                </a:extLst>
              </a:tr>
            </a:tbl>
          </a:graphicData>
        </a:graphic>
      </p:graphicFrame>
      <p:sp>
        <p:nvSpPr>
          <p:cNvPr id="21527" name="Rectangle 23">
            <a:extLst>
              <a:ext uri="{FF2B5EF4-FFF2-40B4-BE49-F238E27FC236}">
                <a16:creationId xmlns:a16="http://schemas.microsoft.com/office/drawing/2014/main" id="{ED8B7CA6-E6E2-404F-8505-B9F4F144EB4C}"/>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1528" name="Rectangle 24">
            <a:extLst>
              <a:ext uri="{FF2B5EF4-FFF2-40B4-BE49-F238E27FC236}">
                <a16:creationId xmlns:a16="http://schemas.microsoft.com/office/drawing/2014/main" id="{92325E5A-976B-4EB7-99BE-840F780B672F}"/>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1529" name="Rectangle 25">
            <a:extLst>
              <a:ext uri="{FF2B5EF4-FFF2-40B4-BE49-F238E27FC236}">
                <a16:creationId xmlns:a16="http://schemas.microsoft.com/office/drawing/2014/main" id="{3AB3EB50-4B37-4485-91BD-974649C48AD9}"/>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1530" name="Text Box 26">
            <a:extLst>
              <a:ext uri="{FF2B5EF4-FFF2-40B4-BE49-F238E27FC236}">
                <a16:creationId xmlns:a16="http://schemas.microsoft.com/office/drawing/2014/main" id="{58952C83-5AC3-4791-BC1A-0ACC38A3F713}"/>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21531" name="Text Box 27">
            <a:extLst>
              <a:ext uri="{FF2B5EF4-FFF2-40B4-BE49-F238E27FC236}">
                <a16:creationId xmlns:a16="http://schemas.microsoft.com/office/drawing/2014/main" id="{2FABE6BE-003D-45F6-AF5D-A5D2BCE38084}"/>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21532" name="Rectangle 28">
            <a:extLst>
              <a:ext uri="{FF2B5EF4-FFF2-40B4-BE49-F238E27FC236}">
                <a16:creationId xmlns:a16="http://schemas.microsoft.com/office/drawing/2014/main" id="{DE69BD35-3FDD-459E-8FFD-A9693B653583}"/>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1533" name="Text Box 29">
            <a:extLst>
              <a:ext uri="{FF2B5EF4-FFF2-40B4-BE49-F238E27FC236}">
                <a16:creationId xmlns:a16="http://schemas.microsoft.com/office/drawing/2014/main" id="{8C968340-07F1-4DF5-B6F1-DBEC11665304}"/>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2399F35-8527-4F40-8404-FAF417561275}"/>
              </a:ext>
            </a:extLst>
          </p:cNvPr>
          <p:cNvSpPr>
            <a:spLocks noGrp="1" noChangeArrowheads="1"/>
          </p:cNvSpPr>
          <p:nvPr>
            <p:ph type="title"/>
          </p:nvPr>
        </p:nvSpPr>
        <p:spPr/>
        <p:txBody>
          <a:bodyPr/>
          <a:lstStyle/>
          <a:p>
            <a:r>
              <a:rPr lang="en-CA" altLang="en-US"/>
              <a:t>Quick Sort</a:t>
            </a:r>
          </a:p>
        </p:txBody>
      </p:sp>
      <p:graphicFrame>
        <p:nvGraphicFramePr>
          <p:cNvPr id="22559" name="Group 31">
            <a:extLst>
              <a:ext uri="{FF2B5EF4-FFF2-40B4-BE49-F238E27FC236}">
                <a16:creationId xmlns:a16="http://schemas.microsoft.com/office/drawing/2014/main" id="{70CBFF58-3D29-42B0-B00E-3C976165D359}"/>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833589096"/>
                    </a:ext>
                  </a:extLst>
                </a:gridCol>
                <a:gridCol w="1066800">
                  <a:extLst>
                    <a:ext uri="{9D8B030D-6E8A-4147-A177-3AD203B41FA5}">
                      <a16:colId xmlns:a16="http://schemas.microsoft.com/office/drawing/2014/main" val="3748425519"/>
                    </a:ext>
                  </a:extLst>
                </a:gridCol>
                <a:gridCol w="1066800">
                  <a:extLst>
                    <a:ext uri="{9D8B030D-6E8A-4147-A177-3AD203B41FA5}">
                      <a16:colId xmlns:a16="http://schemas.microsoft.com/office/drawing/2014/main" val="489124564"/>
                    </a:ext>
                  </a:extLst>
                </a:gridCol>
                <a:gridCol w="1066800">
                  <a:extLst>
                    <a:ext uri="{9D8B030D-6E8A-4147-A177-3AD203B41FA5}">
                      <a16:colId xmlns:a16="http://schemas.microsoft.com/office/drawing/2014/main" val="1015824474"/>
                    </a:ext>
                  </a:extLst>
                </a:gridCol>
                <a:gridCol w="1065213">
                  <a:extLst>
                    <a:ext uri="{9D8B030D-6E8A-4147-A177-3AD203B41FA5}">
                      <a16:colId xmlns:a16="http://schemas.microsoft.com/office/drawing/2014/main" val="2106943890"/>
                    </a:ext>
                  </a:extLst>
                </a:gridCol>
                <a:gridCol w="1066800">
                  <a:extLst>
                    <a:ext uri="{9D8B030D-6E8A-4147-A177-3AD203B41FA5}">
                      <a16:colId xmlns:a16="http://schemas.microsoft.com/office/drawing/2014/main" val="1098275841"/>
                    </a:ext>
                  </a:extLst>
                </a:gridCol>
                <a:gridCol w="1066800">
                  <a:extLst>
                    <a:ext uri="{9D8B030D-6E8A-4147-A177-3AD203B41FA5}">
                      <a16:colId xmlns:a16="http://schemas.microsoft.com/office/drawing/2014/main" val="1110547168"/>
                    </a:ext>
                  </a:extLst>
                </a:gridCol>
                <a:gridCol w="1066800">
                  <a:extLst>
                    <a:ext uri="{9D8B030D-6E8A-4147-A177-3AD203B41FA5}">
                      <a16:colId xmlns:a16="http://schemas.microsoft.com/office/drawing/2014/main" val="2460112725"/>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41538765"/>
                  </a:ext>
                </a:extLst>
              </a:tr>
            </a:tbl>
          </a:graphicData>
        </a:graphic>
      </p:graphicFrame>
      <p:sp>
        <p:nvSpPr>
          <p:cNvPr id="22551" name="Rectangle 23">
            <a:extLst>
              <a:ext uri="{FF2B5EF4-FFF2-40B4-BE49-F238E27FC236}">
                <a16:creationId xmlns:a16="http://schemas.microsoft.com/office/drawing/2014/main" id="{D38DC36E-E4B3-43EE-AD1E-A5E93B7514A9}"/>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2552" name="Rectangle 24">
            <a:extLst>
              <a:ext uri="{FF2B5EF4-FFF2-40B4-BE49-F238E27FC236}">
                <a16:creationId xmlns:a16="http://schemas.microsoft.com/office/drawing/2014/main" id="{498F3DC7-AB71-49D9-85BF-7EE929B4A38A}"/>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2553" name="Rectangle 25">
            <a:extLst>
              <a:ext uri="{FF2B5EF4-FFF2-40B4-BE49-F238E27FC236}">
                <a16:creationId xmlns:a16="http://schemas.microsoft.com/office/drawing/2014/main" id="{C3F661BF-897A-4A01-84CC-788822EF486D}"/>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2554" name="Text Box 26">
            <a:extLst>
              <a:ext uri="{FF2B5EF4-FFF2-40B4-BE49-F238E27FC236}">
                <a16:creationId xmlns:a16="http://schemas.microsoft.com/office/drawing/2014/main" id="{ED42D1F2-E828-4932-843B-9267ED066189}"/>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22555" name="Text Box 27">
            <a:extLst>
              <a:ext uri="{FF2B5EF4-FFF2-40B4-BE49-F238E27FC236}">
                <a16:creationId xmlns:a16="http://schemas.microsoft.com/office/drawing/2014/main" id="{445C6577-1782-4F69-A89D-8DF1756AD3C3}"/>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22556" name="Rectangle 28">
            <a:extLst>
              <a:ext uri="{FF2B5EF4-FFF2-40B4-BE49-F238E27FC236}">
                <a16:creationId xmlns:a16="http://schemas.microsoft.com/office/drawing/2014/main" id="{2392F42C-CFC4-4B6F-8E9F-EF6E143A0F98}"/>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2557" name="Text Box 29">
            <a:extLst>
              <a:ext uri="{FF2B5EF4-FFF2-40B4-BE49-F238E27FC236}">
                <a16:creationId xmlns:a16="http://schemas.microsoft.com/office/drawing/2014/main" id="{229A24BA-C042-40C6-BEEB-32A9AFC0078A}"/>
              </a:ext>
            </a:extLst>
          </p:cNvPr>
          <p:cNvSpPr txBox="1">
            <a:spLocks noChangeArrowheads="1"/>
          </p:cNvSpPr>
          <p:nvPr/>
        </p:nvSpPr>
        <p:spPr bwMode="auto">
          <a:xfrm>
            <a:off x="3071813"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41390CF9-FBD2-4404-ACE1-4FED45C42C84}"/>
              </a:ext>
            </a:extLst>
          </p:cNvPr>
          <p:cNvSpPr>
            <a:spLocks noGrp="1" noChangeArrowheads="1"/>
          </p:cNvSpPr>
          <p:nvPr>
            <p:ph type="title"/>
          </p:nvPr>
        </p:nvSpPr>
        <p:spPr/>
        <p:txBody>
          <a:bodyPr/>
          <a:lstStyle/>
          <a:p>
            <a:r>
              <a:rPr lang="en-CA" altLang="en-US"/>
              <a:t>Quick Sort</a:t>
            </a:r>
          </a:p>
        </p:txBody>
      </p:sp>
      <p:graphicFrame>
        <p:nvGraphicFramePr>
          <p:cNvPr id="23583" name="Group 31">
            <a:extLst>
              <a:ext uri="{FF2B5EF4-FFF2-40B4-BE49-F238E27FC236}">
                <a16:creationId xmlns:a16="http://schemas.microsoft.com/office/drawing/2014/main" id="{BFA2042F-27FB-445B-B050-0A6033305D28}"/>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891298002"/>
                    </a:ext>
                  </a:extLst>
                </a:gridCol>
                <a:gridCol w="1066800">
                  <a:extLst>
                    <a:ext uri="{9D8B030D-6E8A-4147-A177-3AD203B41FA5}">
                      <a16:colId xmlns:a16="http://schemas.microsoft.com/office/drawing/2014/main" val="3703444885"/>
                    </a:ext>
                  </a:extLst>
                </a:gridCol>
                <a:gridCol w="1066800">
                  <a:extLst>
                    <a:ext uri="{9D8B030D-6E8A-4147-A177-3AD203B41FA5}">
                      <a16:colId xmlns:a16="http://schemas.microsoft.com/office/drawing/2014/main" val="2784690396"/>
                    </a:ext>
                  </a:extLst>
                </a:gridCol>
                <a:gridCol w="1066800">
                  <a:extLst>
                    <a:ext uri="{9D8B030D-6E8A-4147-A177-3AD203B41FA5}">
                      <a16:colId xmlns:a16="http://schemas.microsoft.com/office/drawing/2014/main" val="408909733"/>
                    </a:ext>
                  </a:extLst>
                </a:gridCol>
                <a:gridCol w="1065213">
                  <a:extLst>
                    <a:ext uri="{9D8B030D-6E8A-4147-A177-3AD203B41FA5}">
                      <a16:colId xmlns:a16="http://schemas.microsoft.com/office/drawing/2014/main" val="1688077193"/>
                    </a:ext>
                  </a:extLst>
                </a:gridCol>
                <a:gridCol w="1066800">
                  <a:extLst>
                    <a:ext uri="{9D8B030D-6E8A-4147-A177-3AD203B41FA5}">
                      <a16:colId xmlns:a16="http://schemas.microsoft.com/office/drawing/2014/main" val="1891453823"/>
                    </a:ext>
                  </a:extLst>
                </a:gridCol>
                <a:gridCol w="1066800">
                  <a:extLst>
                    <a:ext uri="{9D8B030D-6E8A-4147-A177-3AD203B41FA5}">
                      <a16:colId xmlns:a16="http://schemas.microsoft.com/office/drawing/2014/main" val="1988539322"/>
                    </a:ext>
                  </a:extLst>
                </a:gridCol>
                <a:gridCol w="1066800">
                  <a:extLst>
                    <a:ext uri="{9D8B030D-6E8A-4147-A177-3AD203B41FA5}">
                      <a16:colId xmlns:a16="http://schemas.microsoft.com/office/drawing/2014/main" val="3501762725"/>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39689823"/>
                  </a:ext>
                </a:extLst>
              </a:tr>
            </a:tbl>
          </a:graphicData>
        </a:graphic>
      </p:graphicFrame>
      <p:sp>
        <p:nvSpPr>
          <p:cNvPr id="23575" name="Rectangle 23">
            <a:extLst>
              <a:ext uri="{FF2B5EF4-FFF2-40B4-BE49-F238E27FC236}">
                <a16:creationId xmlns:a16="http://schemas.microsoft.com/office/drawing/2014/main" id="{0E6DD08D-2C40-481E-92E2-8D57B365D206}"/>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3576" name="Rectangle 24">
            <a:extLst>
              <a:ext uri="{FF2B5EF4-FFF2-40B4-BE49-F238E27FC236}">
                <a16:creationId xmlns:a16="http://schemas.microsoft.com/office/drawing/2014/main" id="{3B6DA038-7A4A-41B8-B298-9ECA1877CEEF}"/>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3577" name="Rectangle 25">
            <a:extLst>
              <a:ext uri="{FF2B5EF4-FFF2-40B4-BE49-F238E27FC236}">
                <a16:creationId xmlns:a16="http://schemas.microsoft.com/office/drawing/2014/main" id="{FA649F56-B1DC-4037-8F16-0142E5A4C64B}"/>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3578" name="Text Box 26">
            <a:extLst>
              <a:ext uri="{FF2B5EF4-FFF2-40B4-BE49-F238E27FC236}">
                <a16:creationId xmlns:a16="http://schemas.microsoft.com/office/drawing/2014/main" id="{9446F9D0-217A-48C5-B795-C738CF9DEA1D}"/>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23579" name="Text Box 27">
            <a:extLst>
              <a:ext uri="{FF2B5EF4-FFF2-40B4-BE49-F238E27FC236}">
                <a16:creationId xmlns:a16="http://schemas.microsoft.com/office/drawing/2014/main" id="{9F9DA989-08BD-4857-ABA9-9FC8E9ED9C95}"/>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23580" name="Rectangle 28">
            <a:extLst>
              <a:ext uri="{FF2B5EF4-FFF2-40B4-BE49-F238E27FC236}">
                <a16:creationId xmlns:a16="http://schemas.microsoft.com/office/drawing/2014/main" id="{498233C8-0BC0-4C79-9F61-CDCDD35E9396}"/>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7686C0D-B394-4C6D-9FB5-0DC1998CE20D}"/>
              </a:ext>
            </a:extLst>
          </p:cNvPr>
          <p:cNvSpPr>
            <a:spLocks noGrp="1" noChangeArrowheads="1"/>
          </p:cNvSpPr>
          <p:nvPr>
            <p:ph type="title"/>
          </p:nvPr>
        </p:nvSpPr>
        <p:spPr/>
        <p:txBody>
          <a:bodyPr/>
          <a:lstStyle/>
          <a:p>
            <a:r>
              <a:rPr lang="en-CA" altLang="en-US"/>
              <a:t>Quick Sort</a:t>
            </a:r>
          </a:p>
        </p:txBody>
      </p:sp>
      <p:graphicFrame>
        <p:nvGraphicFramePr>
          <p:cNvPr id="26655" name="Group 31">
            <a:extLst>
              <a:ext uri="{FF2B5EF4-FFF2-40B4-BE49-F238E27FC236}">
                <a16:creationId xmlns:a16="http://schemas.microsoft.com/office/drawing/2014/main" id="{FA123A36-5507-4F3E-B3C2-030970CB6193}"/>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112142762"/>
                    </a:ext>
                  </a:extLst>
                </a:gridCol>
                <a:gridCol w="1066800">
                  <a:extLst>
                    <a:ext uri="{9D8B030D-6E8A-4147-A177-3AD203B41FA5}">
                      <a16:colId xmlns:a16="http://schemas.microsoft.com/office/drawing/2014/main" val="2332796763"/>
                    </a:ext>
                  </a:extLst>
                </a:gridCol>
                <a:gridCol w="1066800">
                  <a:extLst>
                    <a:ext uri="{9D8B030D-6E8A-4147-A177-3AD203B41FA5}">
                      <a16:colId xmlns:a16="http://schemas.microsoft.com/office/drawing/2014/main" val="169443812"/>
                    </a:ext>
                  </a:extLst>
                </a:gridCol>
                <a:gridCol w="1066800">
                  <a:extLst>
                    <a:ext uri="{9D8B030D-6E8A-4147-A177-3AD203B41FA5}">
                      <a16:colId xmlns:a16="http://schemas.microsoft.com/office/drawing/2014/main" val="2033465308"/>
                    </a:ext>
                  </a:extLst>
                </a:gridCol>
                <a:gridCol w="1065213">
                  <a:extLst>
                    <a:ext uri="{9D8B030D-6E8A-4147-A177-3AD203B41FA5}">
                      <a16:colId xmlns:a16="http://schemas.microsoft.com/office/drawing/2014/main" val="782947801"/>
                    </a:ext>
                  </a:extLst>
                </a:gridCol>
                <a:gridCol w="1066800">
                  <a:extLst>
                    <a:ext uri="{9D8B030D-6E8A-4147-A177-3AD203B41FA5}">
                      <a16:colId xmlns:a16="http://schemas.microsoft.com/office/drawing/2014/main" val="2378462706"/>
                    </a:ext>
                  </a:extLst>
                </a:gridCol>
                <a:gridCol w="1066800">
                  <a:extLst>
                    <a:ext uri="{9D8B030D-6E8A-4147-A177-3AD203B41FA5}">
                      <a16:colId xmlns:a16="http://schemas.microsoft.com/office/drawing/2014/main" val="3178671342"/>
                    </a:ext>
                  </a:extLst>
                </a:gridCol>
                <a:gridCol w="1066800">
                  <a:extLst>
                    <a:ext uri="{9D8B030D-6E8A-4147-A177-3AD203B41FA5}">
                      <a16:colId xmlns:a16="http://schemas.microsoft.com/office/drawing/2014/main" val="3549773513"/>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0970674"/>
                  </a:ext>
                </a:extLst>
              </a:tr>
            </a:tbl>
          </a:graphicData>
        </a:graphic>
      </p:graphicFrame>
      <p:sp>
        <p:nvSpPr>
          <p:cNvPr id="26647" name="Rectangle 23">
            <a:extLst>
              <a:ext uri="{FF2B5EF4-FFF2-40B4-BE49-F238E27FC236}">
                <a16:creationId xmlns:a16="http://schemas.microsoft.com/office/drawing/2014/main" id="{330D43C8-7FB9-4F19-BDB0-0DB06250195B}"/>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6648" name="Rectangle 24">
            <a:extLst>
              <a:ext uri="{FF2B5EF4-FFF2-40B4-BE49-F238E27FC236}">
                <a16:creationId xmlns:a16="http://schemas.microsoft.com/office/drawing/2014/main" id="{57DF8285-3545-4AB1-B361-AA2BE5A4A1F8}"/>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6649" name="Rectangle 25">
            <a:extLst>
              <a:ext uri="{FF2B5EF4-FFF2-40B4-BE49-F238E27FC236}">
                <a16:creationId xmlns:a16="http://schemas.microsoft.com/office/drawing/2014/main" id="{D265D774-F511-4A64-8A63-CE12A77467C1}"/>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6650" name="Text Box 26">
            <a:extLst>
              <a:ext uri="{FF2B5EF4-FFF2-40B4-BE49-F238E27FC236}">
                <a16:creationId xmlns:a16="http://schemas.microsoft.com/office/drawing/2014/main" id="{5ACF03B2-A2E9-4349-B39C-8E785EE3DDCE}"/>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26651" name="Text Box 27">
            <a:extLst>
              <a:ext uri="{FF2B5EF4-FFF2-40B4-BE49-F238E27FC236}">
                <a16:creationId xmlns:a16="http://schemas.microsoft.com/office/drawing/2014/main" id="{F2C57DED-F981-4C74-9268-710EDBBAC2A8}"/>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26652" name="Rectangle 28">
            <a:extLst>
              <a:ext uri="{FF2B5EF4-FFF2-40B4-BE49-F238E27FC236}">
                <a16:creationId xmlns:a16="http://schemas.microsoft.com/office/drawing/2014/main" id="{6B06DCA5-DEE9-4ACE-9400-9D0B355B6CA0}"/>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4997255-4345-478C-A8A1-DCFB1EE7DD07}"/>
              </a:ext>
            </a:extLst>
          </p:cNvPr>
          <p:cNvSpPr>
            <a:spLocks noGrp="1" noChangeArrowheads="1"/>
          </p:cNvSpPr>
          <p:nvPr>
            <p:ph type="title"/>
          </p:nvPr>
        </p:nvSpPr>
        <p:spPr/>
        <p:txBody>
          <a:bodyPr/>
          <a:lstStyle/>
          <a:p>
            <a:r>
              <a:rPr lang="en-CA" altLang="en-US"/>
              <a:t>Quick Sort</a:t>
            </a:r>
          </a:p>
        </p:txBody>
      </p:sp>
      <p:graphicFrame>
        <p:nvGraphicFramePr>
          <p:cNvPr id="24608" name="Group 32">
            <a:extLst>
              <a:ext uri="{FF2B5EF4-FFF2-40B4-BE49-F238E27FC236}">
                <a16:creationId xmlns:a16="http://schemas.microsoft.com/office/drawing/2014/main" id="{A290690F-D566-43E4-9A61-3A0FC9EE6FF0}"/>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3844957083"/>
                    </a:ext>
                  </a:extLst>
                </a:gridCol>
                <a:gridCol w="1066800">
                  <a:extLst>
                    <a:ext uri="{9D8B030D-6E8A-4147-A177-3AD203B41FA5}">
                      <a16:colId xmlns:a16="http://schemas.microsoft.com/office/drawing/2014/main" val="1412386698"/>
                    </a:ext>
                  </a:extLst>
                </a:gridCol>
                <a:gridCol w="1066800">
                  <a:extLst>
                    <a:ext uri="{9D8B030D-6E8A-4147-A177-3AD203B41FA5}">
                      <a16:colId xmlns:a16="http://schemas.microsoft.com/office/drawing/2014/main" val="1128783030"/>
                    </a:ext>
                  </a:extLst>
                </a:gridCol>
                <a:gridCol w="1066800">
                  <a:extLst>
                    <a:ext uri="{9D8B030D-6E8A-4147-A177-3AD203B41FA5}">
                      <a16:colId xmlns:a16="http://schemas.microsoft.com/office/drawing/2014/main" val="480605273"/>
                    </a:ext>
                  </a:extLst>
                </a:gridCol>
                <a:gridCol w="1065213">
                  <a:extLst>
                    <a:ext uri="{9D8B030D-6E8A-4147-A177-3AD203B41FA5}">
                      <a16:colId xmlns:a16="http://schemas.microsoft.com/office/drawing/2014/main" val="1033849596"/>
                    </a:ext>
                  </a:extLst>
                </a:gridCol>
                <a:gridCol w="1066800">
                  <a:extLst>
                    <a:ext uri="{9D8B030D-6E8A-4147-A177-3AD203B41FA5}">
                      <a16:colId xmlns:a16="http://schemas.microsoft.com/office/drawing/2014/main" val="2456187614"/>
                    </a:ext>
                  </a:extLst>
                </a:gridCol>
                <a:gridCol w="1066800">
                  <a:extLst>
                    <a:ext uri="{9D8B030D-6E8A-4147-A177-3AD203B41FA5}">
                      <a16:colId xmlns:a16="http://schemas.microsoft.com/office/drawing/2014/main" val="3820472409"/>
                    </a:ext>
                  </a:extLst>
                </a:gridCol>
                <a:gridCol w="1066800">
                  <a:extLst>
                    <a:ext uri="{9D8B030D-6E8A-4147-A177-3AD203B41FA5}">
                      <a16:colId xmlns:a16="http://schemas.microsoft.com/office/drawing/2014/main" val="2701938983"/>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0458059"/>
                  </a:ext>
                </a:extLst>
              </a:tr>
            </a:tbl>
          </a:graphicData>
        </a:graphic>
      </p:graphicFrame>
      <p:sp>
        <p:nvSpPr>
          <p:cNvPr id="24599" name="Rectangle 23">
            <a:extLst>
              <a:ext uri="{FF2B5EF4-FFF2-40B4-BE49-F238E27FC236}">
                <a16:creationId xmlns:a16="http://schemas.microsoft.com/office/drawing/2014/main" id="{05AD304C-1EC3-4C63-B1F6-2326E9B8CE8E}"/>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4600" name="Rectangle 24">
            <a:extLst>
              <a:ext uri="{FF2B5EF4-FFF2-40B4-BE49-F238E27FC236}">
                <a16:creationId xmlns:a16="http://schemas.microsoft.com/office/drawing/2014/main" id="{CD293FE6-F184-4BB9-B1D1-3A465A40A2A1}"/>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4601" name="Rectangle 25">
            <a:extLst>
              <a:ext uri="{FF2B5EF4-FFF2-40B4-BE49-F238E27FC236}">
                <a16:creationId xmlns:a16="http://schemas.microsoft.com/office/drawing/2014/main" id="{8D45D8C7-36F8-43A4-A72E-A2892402B0C9}"/>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4602" name="Text Box 26">
            <a:extLst>
              <a:ext uri="{FF2B5EF4-FFF2-40B4-BE49-F238E27FC236}">
                <a16:creationId xmlns:a16="http://schemas.microsoft.com/office/drawing/2014/main" id="{8C33416E-7F84-4E72-9AAF-C28045135468}"/>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24603" name="Text Box 27">
            <a:extLst>
              <a:ext uri="{FF2B5EF4-FFF2-40B4-BE49-F238E27FC236}">
                <a16:creationId xmlns:a16="http://schemas.microsoft.com/office/drawing/2014/main" id="{225DBF79-2981-4EE3-893A-A12769198ECC}"/>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24604" name="Rectangle 28">
            <a:extLst>
              <a:ext uri="{FF2B5EF4-FFF2-40B4-BE49-F238E27FC236}">
                <a16:creationId xmlns:a16="http://schemas.microsoft.com/office/drawing/2014/main" id="{D9F0F35C-0455-4DE1-8F9C-7A74543B1509}"/>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a:extLst>
              <a:ext uri="{FF2B5EF4-FFF2-40B4-BE49-F238E27FC236}">
                <a16:creationId xmlns:a16="http://schemas.microsoft.com/office/drawing/2014/main" id="{626B1509-E54B-402E-AD14-F888D9A41169}"/>
              </a:ext>
            </a:extLst>
          </p:cNvPr>
          <p:cNvSpPr>
            <a:spLocks noGrp="1" noChangeArrowheads="1"/>
          </p:cNvSpPr>
          <p:nvPr>
            <p:ph type="title"/>
          </p:nvPr>
        </p:nvSpPr>
        <p:spPr>
          <a:xfrm>
            <a:off x="2057400" y="457200"/>
            <a:ext cx="6629400" cy="914400"/>
          </a:xfrm>
        </p:spPr>
        <p:txBody>
          <a:bodyPr vert="horz" wrap="square" lIns="92075" tIns="46038" rIns="92075" bIns="46038" numCol="1" anchor="ctr" anchorCtr="0" compatLnSpc="1">
            <a:prstTxWarp prst="textNoShape">
              <a:avLst/>
            </a:prstTxWarp>
          </a:bodyPr>
          <a:lstStyle/>
          <a:p>
            <a:pPr indent="0">
              <a:defRPr/>
            </a:pPr>
            <a:r>
              <a:rPr lang="en-US" dirty="0"/>
              <a:t>Result of the 1st loop iteration(</a:t>
            </a:r>
            <a:r>
              <a:rPr lang="en-US" dirty="0" err="1"/>
              <a:t>i</a:t>
            </a:r>
            <a:r>
              <a:rPr lang="en-US" dirty="0"/>
              <a:t>==2)</a:t>
            </a:r>
          </a:p>
        </p:txBody>
      </p:sp>
      <p:sp>
        <p:nvSpPr>
          <p:cNvPr id="9219" name="Rectangle 3">
            <a:extLst>
              <a:ext uri="{FF2B5EF4-FFF2-40B4-BE49-F238E27FC236}">
                <a16:creationId xmlns:a16="http://schemas.microsoft.com/office/drawing/2014/main" id="{41605E4A-1B4C-45F4-BFAA-BD858EA4B40B}"/>
              </a:ext>
            </a:extLst>
          </p:cNvPr>
          <p:cNvSpPr>
            <a:spLocks noChangeArrowheads="1"/>
          </p:cNvSpPr>
          <p:nvPr/>
        </p:nvSpPr>
        <p:spPr bwMode="auto">
          <a:xfrm>
            <a:off x="2203450" y="5334000"/>
            <a:ext cx="7550150" cy="4635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1" i="0" u="none" strike="noStrike" kern="1200" cap="none" spc="0" normalizeH="0" baseline="0" noProof="0">
                <a:ln>
                  <a:noFill/>
                </a:ln>
                <a:solidFill>
                  <a:srgbClr val="FC0128"/>
                </a:solidFill>
                <a:effectLst/>
                <a:uLnTx/>
                <a:uFillTx/>
                <a:latin typeface="Courier New" panose="02070309020205020404" pitchFamily="49" charset="0"/>
                <a:ea typeface="+mn-ea"/>
                <a:cs typeface="+mn-cs"/>
              </a:rPr>
              <a:t>27</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41</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919191"/>
                </a:solidFill>
                <a:effectLst/>
                <a:uLnTx/>
                <a:uFillTx/>
                <a:latin typeface="Courier New" panose="02070309020205020404" pitchFamily="49" charset="0"/>
                <a:ea typeface="+mn-ea"/>
                <a:cs typeface="+mn-cs"/>
              </a:rPr>
              <a:t>14 56 31 9 22 8 14 53 99 11 2 24</a:t>
            </a:r>
          </a:p>
        </p:txBody>
      </p:sp>
      <p:sp>
        <p:nvSpPr>
          <p:cNvPr id="9220" name="Line 4">
            <a:extLst>
              <a:ext uri="{FF2B5EF4-FFF2-40B4-BE49-F238E27FC236}">
                <a16:creationId xmlns:a16="http://schemas.microsoft.com/office/drawing/2014/main" id="{A8FB332D-BAD5-4F89-8A22-E1BA1C3EE57B}"/>
              </a:ext>
            </a:extLst>
          </p:cNvPr>
          <p:cNvSpPr>
            <a:spLocks noChangeShapeType="1"/>
          </p:cNvSpPr>
          <p:nvPr/>
        </p:nvSpPr>
        <p:spPr bwMode="auto">
          <a:xfrm>
            <a:off x="28194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9221" name="Rectangle 5">
            <a:extLst>
              <a:ext uri="{FF2B5EF4-FFF2-40B4-BE49-F238E27FC236}">
                <a16:creationId xmlns:a16="http://schemas.microsoft.com/office/drawing/2014/main" id="{666466BE-F2D2-4A6A-9743-16B249C23637}"/>
              </a:ext>
            </a:extLst>
          </p:cNvPr>
          <p:cNvSpPr>
            <a:spLocks noChangeArrowheads="1"/>
          </p:cNvSpPr>
          <p:nvPr/>
        </p:nvSpPr>
        <p:spPr bwMode="auto">
          <a:xfrm>
            <a:off x="2058988" y="4495801"/>
            <a:ext cx="7924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first   lastSmall   i      unknown items</a:t>
            </a:r>
          </a:p>
        </p:txBody>
      </p:sp>
      <p:sp>
        <p:nvSpPr>
          <p:cNvPr id="9222" name="Line 6">
            <a:extLst>
              <a:ext uri="{FF2B5EF4-FFF2-40B4-BE49-F238E27FC236}">
                <a16:creationId xmlns:a16="http://schemas.microsoft.com/office/drawing/2014/main" id="{2A027DF7-A2D0-4964-8668-1E4F09947FC3}"/>
              </a:ext>
            </a:extLst>
          </p:cNvPr>
          <p:cNvSpPr>
            <a:spLocks noChangeShapeType="1"/>
          </p:cNvSpPr>
          <p:nvPr/>
        </p:nvSpPr>
        <p:spPr bwMode="auto">
          <a:xfrm>
            <a:off x="2514600" y="4876800"/>
            <a:ext cx="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9223" name="Line 7">
            <a:extLst>
              <a:ext uri="{FF2B5EF4-FFF2-40B4-BE49-F238E27FC236}">
                <a16:creationId xmlns:a16="http://schemas.microsoft.com/office/drawing/2014/main" id="{48BB5019-1484-48DE-90B7-8FBA9B9B519A}"/>
              </a:ext>
            </a:extLst>
          </p:cNvPr>
          <p:cNvSpPr>
            <a:spLocks noChangeShapeType="1"/>
          </p:cNvSpPr>
          <p:nvPr/>
        </p:nvSpPr>
        <p:spPr bwMode="auto">
          <a:xfrm flipH="1">
            <a:off x="2667000" y="4800600"/>
            <a:ext cx="609600" cy="4572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9224" name="Line 8">
            <a:extLst>
              <a:ext uri="{FF2B5EF4-FFF2-40B4-BE49-F238E27FC236}">
                <a16:creationId xmlns:a16="http://schemas.microsoft.com/office/drawing/2014/main" id="{CFBA622B-C182-4AE6-96B5-BF467E903E54}"/>
              </a:ext>
            </a:extLst>
          </p:cNvPr>
          <p:cNvSpPr>
            <a:spLocks noChangeShapeType="1"/>
          </p:cNvSpPr>
          <p:nvPr/>
        </p:nvSpPr>
        <p:spPr bwMode="auto">
          <a:xfrm flipH="1">
            <a:off x="3810000" y="4876800"/>
            <a:ext cx="45720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9225" name="Line 9">
            <a:extLst>
              <a:ext uri="{FF2B5EF4-FFF2-40B4-BE49-F238E27FC236}">
                <a16:creationId xmlns:a16="http://schemas.microsoft.com/office/drawing/2014/main" id="{0854FE1B-E807-4E79-BB2E-1CF9BD6AC3B5}"/>
              </a:ext>
            </a:extLst>
          </p:cNvPr>
          <p:cNvSpPr>
            <a:spLocks noChangeShapeType="1"/>
          </p:cNvSpPr>
          <p:nvPr/>
        </p:nvSpPr>
        <p:spPr bwMode="auto">
          <a:xfrm>
            <a:off x="6248400" y="4876800"/>
            <a:ext cx="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9226" name="Line 10">
            <a:extLst>
              <a:ext uri="{FF2B5EF4-FFF2-40B4-BE49-F238E27FC236}">
                <a16:creationId xmlns:a16="http://schemas.microsoft.com/office/drawing/2014/main" id="{020C830D-639B-4974-A56E-C2FECC641A40}"/>
              </a:ext>
            </a:extLst>
          </p:cNvPr>
          <p:cNvSpPr>
            <a:spLocks noChangeShapeType="1"/>
          </p:cNvSpPr>
          <p:nvPr/>
        </p:nvSpPr>
        <p:spPr bwMode="auto">
          <a:xfrm>
            <a:off x="35052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9227" name="Rectangle 11">
            <a:extLst>
              <a:ext uri="{FF2B5EF4-FFF2-40B4-BE49-F238E27FC236}">
                <a16:creationId xmlns:a16="http://schemas.microsoft.com/office/drawing/2014/main" id="{B4F8BCDC-F3BF-4B2A-8B78-4F7EBE2B1B69}"/>
              </a:ext>
            </a:extLst>
          </p:cNvPr>
          <p:cNvSpPr>
            <a:spLocks noChangeArrowheads="1"/>
          </p:cNvSpPr>
          <p:nvPr/>
        </p:nvSpPr>
        <p:spPr bwMode="auto">
          <a:xfrm>
            <a:off x="1982788" y="6172201"/>
            <a:ext cx="7924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partition 1: all items &lt;= pivot        partition 2: all items &gt; pivot</a:t>
            </a:r>
          </a:p>
        </p:txBody>
      </p:sp>
      <p:sp>
        <p:nvSpPr>
          <p:cNvPr id="9228" name="Line 12">
            <a:extLst>
              <a:ext uri="{FF2B5EF4-FFF2-40B4-BE49-F238E27FC236}">
                <a16:creationId xmlns:a16="http://schemas.microsoft.com/office/drawing/2014/main" id="{D6E02AF7-FFD6-4A66-9A1D-629C8A041118}"/>
              </a:ext>
            </a:extLst>
          </p:cNvPr>
          <p:cNvSpPr>
            <a:spLocks noChangeShapeType="1"/>
          </p:cNvSpPr>
          <p:nvPr/>
        </p:nvSpPr>
        <p:spPr bwMode="auto">
          <a:xfrm flipV="1">
            <a:off x="2514600" y="5867400"/>
            <a:ext cx="0" cy="3048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9229" name="Line 13">
            <a:extLst>
              <a:ext uri="{FF2B5EF4-FFF2-40B4-BE49-F238E27FC236}">
                <a16:creationId xmlns:a16="http://schemas.microsoft.com/office/drawing/2014/main" id="{2BF7BBCA-BBFD-4FC3-81BA-18F899D4F988}"/>
              </a:ext>
            </a:extLst>
          </p:cNvPr>
          <p:cNvSpPr>
            <a:spLocks noChangeShapeType="1"/>
          </p:cNvSpPr>
          <p:nvPr/>
        </p:nvSpPr>
        <p:spPr bwMode="auto">
          <a:xfrm flipH="1" flipV="1">
            <a:off x="3200400" y="5867400"/>
            <a:ext cx="335280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9230" name="Rectangle 14">
            <a:extLst>
              <a:ext uri="{FF2B5EF4-FFF2-40B4-BE49-F238E27FC236}">
                <a16:creationId xmlns:a16="http://schemas.microsoft.com/office/drawing/2014/main" id="{EA6DDFFE-81CF-4FBF-83C3-3BFD6937D44F}"/>
              </a:ext>
            </a:extLst>
          </p:cNvPr>
          <p:cNvSpPr>
            <a:spLocks noChangeArrowheads="1"/>
          </p:cNvSpPr>
          <p:nvPr/>
        </p:nvSpPr>
        <p:spPr bwMode="auto">
          <a:xfrm>
            <a:off x="1752601" y="1697039"/>
            <a:ext cx="8474075" cy="2752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20000"/>
              </a:spcBef>
              <a:spcAft>
                <a:spcPct val="0"/>
              </a:spcAft>
              <a:buClr>
                <a:srgbClr val="8CF4EA"/>
              </a:buClr>
              <a:buSzPct val="75000"/>
              <a:buFont typeface="Symbol" panose="05050102010706020507" pitchFamily="18" charset="2"/>
              <a:buChar char="¨"/>
              <a:tabLst/>
              <a:defRPr/>
            </a:pPr>
            <a:r>
              <a:rPr kumimoji="0" lang="en-US" altLang="ti-ET" sz="32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The following array shows no changes were made in the array since a[i] &lt;= a[first] was false</a:t>
            </a:r>
          </a:p>
          <a:p>
            <a:pPr marL="342900" marR="0" lvl="0" indent="-342900" algn="l" defTabSz="914400" rtl="0" eaLnBrk="0" fontAlgn="base" latinLnBrk="0" hangingPunct="0">
              <a:lnSpc>
                <a:spcPct val="100000"/>
              </a:lnSpc>
              <a:spcBef>
                <a:spcPct val="20000"/>
              </a:spcBef>
              <a:spcAft>
                <a:spcPct val="0"/>
              </a:spcAft>
              <a:buClr>
                <a:srgbClr val="8CF4EA"/>
              </a:buClr>
              <a:buSzPct val="75000"/>
              <a:buFont typeface="Symbol" panose="05050102010706020507" pitchFamily="18" charset="2"/>
              <a:buChar char="¨"/>
              <a:tabLst/>
              <a:defRPr/>
            </a:pPr>
            <a:r>
              <a:rPr kumimoji="0" lang="en-US" altLang="ti-ET" sz="32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So simply add 1 to i (i++)--create 2 partitions</a:t>
            </a:r>
          </a:p>
          <a:p>
            <a:pPr marL="342900" marR="0" lvl="0" indent="-342900" algn="l" defTabSz="914400" rtl="0" eaLnBrk="0" fontAlgn="base" latinLnBrk="0" hangingPunct="0">
              <a:lnSpc>
                <a:spcPct val="100000"/>
              </a:lnSpc>
              <a:spcBef>
                <a:spcPct val="20000"/>
              </a:spcBef>
              <a:spcAft>
                <a:spcPct val="0"/>
              </a:spcAft>
              <a:buClr>
                <a:srgbClr val="8CF4EA"/>
              </a:buClr>
              <a:buSzPct val="75000"/>
              <a:buFont typeface="Symbol" panose="05050102010706020507" pitchFamily="18" charset="2"/>
              <a:buChar char="¨"/>
              <a:tabLst/>
              <a:defRPr/>
            </a:pPr>
            <a:r>
              <a:rPr kumimoji="0" lang="en-US" altLang="ti-ET" sz="32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Now partition 1 has one element (the pivot 27) and partition 2 has 1 element (41)</a:t>
            </a:r>
          </a:p>
        </p:txBody>
      </p:sp>
    </p:spTree>
    <p:extLst>
      <p:ext uri="{BB962C8B-B14F-4D97-AF65-F5344CB8AC3E}">
        <p14:creationId xmlns:p14="http://schemas.microsoft.com/office/powerpoint/2010/main" val="645543284"/>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E2868A1-0303-4613-B273-74BC21F9A299}"/>
              </a:ext>
            </a:extLst>
          </p:cNvPr>
          <p:cNvSpPr>
            <a:spLocks noGrp="1" noChangeArrowheads="1"/>
          </p:cNvSpPr>
          <p:nvPr>
            <p:ph type="title"/>
          </p:nvPr>
        </p:nvSpPr>
        <p:spPr/>
        <p:txBody>
          <a:bodyPr/>
          <a:lstStyle/>
          <a:p>
            <a:r>
              <a:rPr lang="en-CA" altLang="en-US"/>
              <a:t>Quick Sort</a:t>
            </a:r>
          </a:p>
        </p:txBody>
      </p:sp>
      <p:graphicFrame>
        <p:nvGraphicFramePr>
          <p:cNvPr id="25633" name="Group 33">
            <a:extLst>
              <a:ext uri="{FF2B5EF4-FFF2-40B4-BE49-F238E27FC236}">
                <a16:creationId xmlns:a16="http://schemas.microsoft.com/office/drawing/2014/main" id="{78DAED78-DEC4-43CD-8542-D50A3BB5047B}"/>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1964749741"/>
                    </a:ext>
                  </a:extLst>
                </a:gridCol>
                <a:gridCol w="1066800">
                  <a:extLst>
                    <a:ext uri="{9D8B030D-6E8A-4147-A177-3AD203B41FA5}">
                      <a16:colId xmlns:a16="http://schemas.microsoft.com/office/drawing/2014/main" val="3194123953"/>
                    </a:ext>
                  </a:extLst>
                </a:gridCol>
                <a:gridCol w="1066800">
                  <a:extLst>
                    <a:ext uri="{9D8B030D-6E8A-4147-A177-3AD203B41FA5}">
                      <a16:colId xmlns:a16="http://schemas.microsoft.com/office/drawing/2014/main" val="991483468"/>
                    </a:ext>
                  </a:extLst>
                </a:gridCol>
                <a:gridCol w="1066800">
                  <a:extLst>
                    <a:ext uri="{9D8B030D-6E8A-4147-A177-3AD203B41FA5}">
                      <a16:colId xmlns:a16="http://schemas.microsoft.com/office/drawing/2014/main" val="3024051943"/>
                    </a:ext>
                  </a:extLst>
                </a:gridCol>
                <a:gridCol w="1065213">
                  <a:extLst>
                    <a:ext uri="{9D8B030D-6E8A-4147-A177-3AD203B41FA5}">
                      <a16:colId xmlns:a16="http://schemas.microsoft.com/office/drawing/2014/main" val="1663222726"/>
                    </a:ext>
                  </a:extLst>
                </a:gridCol>
                <a:gridCol w="1066800">
                  <a:extLst>
                    <a:ext uri="{9D8B030D-6E8A-4147-A177-3AD203B41FA5}">
                      <a16:colId xmlns:a16="http://schemas.microsoft.com/office/drawing/2014/main" val="1332256654"/>
                    </a:ext>
                  </a:extLst>
                </a:gridCol>
                <a:gridCol w="1066800">
                  <a:extLst>
                    <a:ext uri="{9D8B030D-6E8A-4147-A177-3AD203B41FA5}">
                      <a16:colId xmlns:a16="http://schemas.microsoft.com/office/drawing/2014/main" val="3394496342"/>
                    </a:ext>
                  </a:extLst>
                </a:gridCol>
                <a:gridCol w="1066800">
                  <a:extLst>
                    <a:ext uri="{9D8B030D-6E8A-4147-A177-3AD203B41FA5}">
                      <a16:colId xmlns:a16="http://schemas.microsoft.com/office/drawing/2014/main" val="4224006767"/>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96009251"/>
                  </a:ext>
                </a:extLst>
              </a:tr>
            </a:tbl>
          </a:graphicData>
        </a:graphic>
      </p:graphicFrame>
      <p:sp>
        <p:nvSpPr>
          <p:cNvPr id="25623" name="Rectangle 23">
            <a:extLst>
              <a:ext uri="{FF2B5EF4-FFF2-40B4-BE49-F238E27FC236}">
                <a16:creationId xmlns:a16="http://schemas.microsoft.com/office/drawing/2014/main" id="{031737BE-AF9B-4DDA-A656-539E2D995F69}"/>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5624" name="Rectangle 24">
            <a:extLst>
              <a:ext uri="{FF2B5EF4-FFF2-40B4-BE49-F238E27FC236}">
                <a16:creationId xmlns:a16="http://schemas.microsoft.com/office/drawing/2014/main" id="{34F905DE-6916-44D1-83C1-5C5009CBB595}"/>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5625" name="Rectangle 25">
            <a:extLst>
              <a:ext uri="{FF2B5EF4-FFF2-40B4-BE49-F238E27FC236}">
                <a16:creationId xmlns:a16="http://schemas.microsoft.com/office/drawing/2014/main" id="{5632AE28-C760-421A-B6C6-C78B7F08BD64}"/>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5626" name="Text Box 26">
            <a:extLst>
              <a:ext uri="{FF2B5EF4-FFF2-40B4-BE49-F238E27FC236}">
                <a16:creationId xmlns:a16="http://schemas.microsoft.com/office/drawing/2014/main" id="{74FAD36C-A9E8-4DEB-9C65-9F024D23AA18}"/>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25627" name="Text Box 27">
            <a:extLst>
              <a:ext uri="{FF2B5EF4-FFF2-40B4-BE49-F238E27FC236}">
                <a16:creationId xmlns:a16="http://schemas.microsoft.com/office/drawing/2014/main" id="{64EE08A1-E97E-4364-ADAF-5C6F7AB78211}"/>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25628" name="Rectangle 28">
            <a:extLst>
              <a:ext uri="{FF2B5EF4-FFF2-40B4-BE49-F238E27FC236}">
                <a16:creationId xmlns:a16="http://schemas.microsoft.com/office/drawing/2014/main" id="{BCCDB408-5587-43E1-915E-A5BC5EF98199}"/>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5630" name="Text Box 30">
            <a:extLst>
              <a:ext uri="{FF2B5EF4-FFF2-40B4-BE49-F238E27FC236}">
                <a16:creationId xmlns:a16="http://schemas.microsoft.com/office/drawing/2014/main" id="{AD013C66-0C42-440D-B491-FA53DED18BC2}"/>
              </a:ext>
            </a:extLst>
          </p:cNvPr>
          <p:cNvSpPr txBox="1">
            <a:spLocks noChangeArrowheads="1"/>
          </p:cNvSpPr>
          <p:nvPr/>
        </p:nvSpPr>
        <p:spPr bwMode="auto">
          <a:xfrm>
            <a:off x="4098925"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endParaRPr lang="en-CA" altLang="en-US" b="1">
              <a:solidFill>
                <a:srgbClr val="000000"/>
              </a:solidFill>
              <a:latin typeface="Arial" panose="020B0604020202020204" pitchFamily="34" charset="0"/>
            </a:endParaRPr>
          </a:p>
          <a:p>
            <a:pPr algn="ctr" fontAlgn="base">
              <a:spcBef>
                <a:spcPct val="0"/>
              </a:spcBef>
              <a:spcAft>
                <a:spcPct val="0"/>
              </a:spcAft>
            </a:pPr>
            <a:r>
              <a:rPr lang="en-CA" altLang="en-US" b="1">
                <a:solidFill>
                  <a:srgbClr val="000000"/>
                </a:solidFill>
                <a:latin typeface="Arial" panose="020B0604020202020204" pitchFamily="34" charset="0"/>
              </a:rPr>
              <a:t>Pivot</a:t>
            </a:r>
            <a:endParaRPr lang="en-US" altLang="en-US">
              <a:solidFill>
                <a:srgbClr val="000000"/>
              </a:solidFill>
              <a:latin typeface="Arial" panose="020B0604020202020204" pitchFamily="34" charset="0"/>
            </a:endParaRPr>
          </a:p>
        </p:txBody>
      </p:sp>
      <p:sp>
        <p:nvSpPr>
          <p:cNvPr id="25631" name="Text Box 31">
            <a:extLst>
              <a:ext uri="{FF2B5EF4-FFF2-40B4-BE49-F238E27FC236}">
                <a16:creationId xmlns:a16="http://schemas.microsoft.com/office/drawing/2014/main" id="{E6164177-C9D1-41CF-BE39-DF3A02499AEA}"/>
              </a:ext>
            </a:extLst>
          </p:cNvPr>
          <p:cNvSpPr txBox="1">
            <a:spLocks noChangeArrowheads="1"/>
          </p:cNvSpPr>
          <p:nvPr/>
        </p:nvSpPr>
        <p:spPr bwMode="auto">
          <a:xfrm>
            <a:off x="4943475"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endParaRPr lang="en-CA" altLang="en-US" b="1">
              <a:solidFill>
                <a:srgbClr val="000000"/>
              </a:solidFill>
              <a:latin typeface="Arial" panose="020B0604020202020204" pitchFamily="34" charset="0"/>
            </a:endParaRP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endParaRPr lang="en-US" altLang="en-US">
              <a:solidFill>
                <a:srgbClr val="000000"/>
              </a:solidFill>
              <a:latin typeface="Arial" panose="020B060402020202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C579B0A-9CE9-4A72-B141-AD0A163C87F6}"/>
              </a:ext>
            </a:extLst>
          </p:cNvPr>
          <p:cNvSpPr>
            <a:spLocks noGrp="1" noChangeArrowheads="1"/>
          </p:cNvSpPr>
          <p:nvPr>
            <p:ph type="title"/>
          </p:nvPr>
        </p:nvSpPr>
        <p:spPr/>
        <p:txBody>
          <a:bodyPr/>
          <a:lstStyle/>
          <a:p>
            <a:r>
              <a:rPr lang="en-CA" altLang="en-US"/>
              <a:t>Quick Sort</a:t>
            </a:r>
          </a:p>
        </p:txBody>
      </p:sp>
      <p:graphicFrame>
        <p:nvGraphicFramePr>
          <p:cNvPr id="27679" name="Group 31">
            <a:extLst>
              <a:ext uri="{FF2B5EF4-FFF2-40B4-BE49-F238E27FC236}">
                <a16:creationId xmlns:a16="http://schemas.microsoft.com/office/drawing/2014/main" id="{02145C36-39DB-4CD0-B1B7-E3597F1AAB52}"/>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8621009"/>
                    </a:ext>
                  </a:extLst>
                </a:gridCol>
                <a:gridCol w="1066800">
                  <a:extLst>
                    <a:ext uri="{9D8B030D-6E8A-4147-A177-3AD203B41FA5}">
                      <a16:colId xmlns:a16="http://schemas.microsoft.com/office/drawing/2014/main" val="3307400788"/>
                    </a:ext>
                  </a:extLst>
                </a:gridCol>
                <a:gridCol w="1066800">
                  <a:extLst>
                    <a:ext uri="{9D8B030D-6E8A-4147-A177-3AD203B41FA5}">
                      <a16:colId xmlns:a16="http://schemas.microsoft.com/office/drawing/2014/main" val="273318732"/>
                    </a:ext>
                  </a:extLst>
                </a:gridCol>
                <a:gridCol w="1066800">
                  <a:extLst>
                    <a:ext uri="{9D8B030D-6E8A-4147-A177-3AD203B41FA5}">
                      <a16:colId xmlns:a16="http://schemas.microsoft.com/office/drawing/2014/main" val="1296428825"/>
                    </a:ext>
                  </a:extLst>
                </a:gridCol>
                <a:gridCol w="1065213">
                  <a:extLst>
                    <a:ext uri="{9D8B030D-6E8A-4147-A177-3AD203B41FA5}">
                      <a16:colId xmlns:a16="http://schemas.microsoft.com/office/drawing/2014/main" val="4020598948"/>
                    </a:ext>
                  </a:extLst>
                </a:gridCol>
                <a:gridCol w="1066800">
                  <a:extLst>
                    <a:ext uri="{9D8B030D-6E8A-4147-A177-3AD203B41FA5}">
                      <a16:colId xmlns:a16="http://schemas.microsoft.com/office/drawing/2014/main" val="3814759785"/>
                    </a:ext>
                  </a:extLst>
                </a:gridCol>
                <a:gridCol w="1066800">
                  <a:extLst>
                    <a:ext uri="{9D8B030D-6E8A-4147-A177-3AD203B41FA5}">
                      <a16:colId xmlns:a16="http://schemas.microsoft.com/office/drawing/2014/main" val="2459772374"/>
                    </a:ext>
                  </a:extLst>
                </a:gridCol>
                <a:gridCol w="1066800">
                  <a:extLst>
                    <a:ext uri="{9D8B030D-6E8A-4147-A177-3AD203B41FA5}">
                      <a16:colId xmlns:a16="http://schemas.microsoft.com/office/drawing/2014/main" val="3138083486"/>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84234958"/>
                  </a:ext>
                </a:extLst>
              </a:tr>
            </a:tbl>
          </a:graphicData>
        </a:graphic>
      </p:graphicFrame>
      <p:sp>
        <p:nvSpPr>
          <p:cNvPr id="27671" name="Rectangle 23">
            <a:extLst>
              <a:ext uri="{FF2B5EF4-FFF2-40B4-BE49-F238E27FC236}">
                <a16:creationId xmlns:a16="http://schemas.microsoft.com/office/drawing/2014/main" id="{B9B387E9-A6C8-4CF0-8747-609BF2503E0F}"/>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7672" name="Rectangle 24">
            <a:extLst>
              <a:ext uri="{FF2B5EF4-FFF2-40B4-BE49-F238E27FC236}">
                <a16:creationId xmlns:a16="http://schemas.microsoft.com/office/drawing/2014/main" id="{CCFC70FF-2406-4A75-853A-90AE30F56F7C}"/>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7673" name="Rectangle 25">
            <a:extLst>
              <a:ext uri="{FF2B5EF4-FFF2-40B4-BE49-F238E27FC236}">
                <a16:creationId xmlns:a16="http://schemas.microsoft.com/office/drawing/2014/main" id="{4AB8A2CA-740C-4951-A697-3DAC5ACD1879}"/>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7674" name="Text Box 26">
            <a:extLst>
              <a:ext uri="{FF2B5EF4-FFF2-40B4-BE49-F238E27FC236}">
                <a16:creationId xmlns:a16="http://schemas.microsoft.com/office/drawing/2014/main" id="{80A33E9A-18DB-4618-9EA4-A72DF4C93B16}"/>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27675" name="Text Box 27">
            <a:extLst>
              <a:ext uri="{FF2B5EF4-FFF2-40B4-BE49-F238E27FC236}">
                <a16:creationId xmlns:a16="http://schemas.microsoft.com/office/drawing/2014/main" id="{24825762-F28D-492F-AA17-2E6AF1B92EFC}"/>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27676" name="Rectangle 28">
            <a:extLst>
              <a:ext uri="{FF2B5EF4-FFF2-40B4-BE49-F238E27FC236}">
                <a16:creationId xmlns:a16="http://schemas.microsoft.com/office/drawing/2014/main" id="{783D9C5C-BE58-4AEE-A75F-02D5AA36ED2F}"/>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7677" name="Text Box 29">
            <a:extLst>
              <a:ext uri="{FF2B5EF4-FFF2-40B4-BE49-F238E27FC236}">
                <a16:creationId xmlns:a16="http://schemas.microsoft.com/office/drawing/2014/main" id="{430E9932-F3CF-4CBE-B191-8FCAAB056591}"/>
              </a:ext>
            </a:extLst>
          </p:cNvPr>
          <p:cNvSpPr txBox="1">
            <a:spLocks noChangeArrowheads="1"/>
          </p:cNvSpPr>
          <p:nvPr/>
        </p:nvSpPr>
        <p:spPr bwMode="auto">
          <a:xfrm>
            <a:off x="4098925"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endParaRPr lang="en-CA" altLang="en-US" b="1">
              <a:solidFill>
                <a:srgbClr val="000000"/>
              </a:solidFill>
              <a:latin typeface="Arial" panose="020B0604020202020204" pitchFamily="34" charset="0"/>
            </a:endParaRPr>
          </a:p>
          <a:p>
            <a:pPr algn="ctr" fontAlgn="base">
              <a:spcBef>
                <a:spcPct val="0"/>
              </a:spcBef>
              <a:spcAft>
                <a:spcPct val="0"/>
              </a:spcAft>
            </a:pPr>
            <a:r>
              <a:rPr lang="en-CA" altLang="en-US" b="1">
                <a:solidFill>
                  <a:srgbClr val="000000"/>
                </a:solidFill>
                <a:latin typeface="Arial" panose="020B0604020202020204" pitchFamily="34" charset="0"/>
              </a:rPr>
              <a:t>Pivot</a:t>
            </a:r>
            <a:endParaRPr lang="en-US" altLang="en-US">
              <a:solidFill>
                <a:srgbClr val="000000"/>
              </a:solidFill>
              <a:latin typeface="Arial" panose="020B0604020202020204"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661E7B3-7A90-40BD-AC9A-089495B40F1F}"/>
              </a:ext>
            </a:extLst>
          </p:cNvPr>
          <p:cNvSpPr>
            <a:spLocks noGrp="1" noChangeArrowheads="1"/>
          </p:cNvSpPr>
          <p:nvPr>
            <p:ph type="title"/>
          </p:nvPr>
        </p:nvSpPr>
        <p:spPr/>
        <p:txBody>
          <a:bodyPr/>
          <a:lstStyle/>
          <a:p>
            <a:r>
              <a:rPr lang="en-CA" altLang="en-US"/>
              <a:t>Quick Sort</a:t>
            </a:r>
          </a:p>
        </p:txBody>
      </p:sp>
      <p:graphicFrame>
        <p:nvGraphicFramePr>
          <p:cNvPr id="28702" name="Group 30">
            <a:extLst>
              <a:ext uri="{FF2B5EF4-FFF2-40B4-BE49-F238E27FC236}">
                <a16:creationId xmlns:a16="http://schemas.microsoft.com/office/drawing/2014/main" id="{61BFB653-E2A4-42FF-A2D0-7B5533DC2537}"/>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2914269795"/>
                    </a:ext>
                  </a:extLst>
                </a:gridCol>
                <a:gridCol w="1066800">
                  <a:extLst>
                    <a:ext uri="{9D8B030D-6E8A-4147-A177-3AD203B41FA5}">
                      <a16:colId xmlns:a16="http://schemas.microsoft.com/office/drawing/2014/main" val="1115689344"/>
                    </a:ext>
                  </a:extLst>
                </a:gridCol>
                <a:gridCol w="1066800">
                  <a:extLst>
                    <a:ext uri="{9D8B030D-6E8A-4147-A177-3AD203B41FA5}">
                      <a16:colId xmlns:a16="http://schemas.microsoft.com/office/drawing/2014/main" val="3890901215"/>
                    </a:ext>
                  </a:extLst>
                </a:gridCol>
                <a:gridCol w="1066800">
                  <a:extLst>
                    <a:ext uri="{9D8B030D-6E8A-4147-A177-3AD203B41FA5}">
                      <a16:colId xmlns:a16="http://schemas.microsoft.com/office/drawing/2014/main" val="244630905"/>
                    </a:ext>
                  </a:extLst>
                </a:gridCol>
                <a:gridCol w="1065213">
                  <a:extLst>
                    <a:ext uri="{9D8B030D-6E8A-4147-A177-3AD203B41FA5}">
                      <a16:colId xmlns:a16="http://schemas.microsoft.com/office/drawing/2014/main" val="788954582"/>
                    </a:ext>
                  </a:extLst>
                </a:gridCol>
                <a:gridCol w="1066800">
                  <a:extLst>
                    <a:ext uri="{9D8B030D-6E8A-4147-A177-3AD203B41FA5}">
                      <a16:colId xmlns:a16="http://schemas.microsoft.com/office/drawing/2014/main" val="2654806162"/>
                    </a:ext>
                  </a:extLst>
                </a:gridCol>
                <a:gridCol w="1066800">
                  <a:extLst>
                    <a:ext uri="{9D8B030D-6E8A-4147-A177-3AD203B41FA5}">
                      <a16:colId xmlns:a16="http://schemas.microsoft.com/office/drawing/2014/main" val="1038406305"/>
                    </a:ext>
                  </a:extLst>
                </a:gridCol>
                <a:gridCol w="1066800">
                  <a:extLst>
                    <a:ext uri="{9D8B030D-6E8A-4147-A177-3AD203B41FA5}">
                      <a16:colId xmlns:a16="http://schemas.microsoft.com/office/drawing/2014/main" val="3985822942"/>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2642053"/>
                  </a:ext>
                </a:extLst>
              </a:tr>
            </a:tbl>
          </a:graphicData>
        </a:graphic>
      </p:graphicFrame>
      <p:sp>
        <p:nvSpPr>
          <p:cNvPr id="28695" name="Rectangle 23">
            <a:extLst>
              <a:ext uri="{FF2B5EF4-FFF2-40B4-BE49-F238E27FC236}">
                <a16:creationId xmlns:a16="http://schemas.microsoft.com/office/drawing/2014/main" id="{1F99146B-729E-4E51-9A19-BD28EDAA4BCD}"/>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8696" name="Rectangle 24">
            <a:extLst>
              <a:ext uri="{FF2B5EF4-FFF2-40B4-BE49-F238E27FC236}">
                <a16:creationId xmlns:a16="http://schemas.microsoft.com/office/drawing/2014/main" id="{DD0EB061-B611-4959-A146-34E5EB81651D}"/>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8697" name="Rectangle 25">
            <a:extLst>
              <a:ext uri="{FF2B5EF4-FFF2-40B4-BE49-F238E27FC236}">
                <a16:creationId xmlns:a16="http://schemas.microsoft.com/office/drawing/2014/main" id="{3CE8638B-EF70-4E4E-83F1-E7F675266270}"/>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8698" name="Text Box 26">
            <a:extLst>
              <a:ext uri="{FF2B5EF4-FFF2-40B4-BE49-F238E27FC236}">
                <a16:creationId xmlns:a16="http://schemas.microsoft.com/office/drawing/2014/main" id="{A358C6EA-990E-4D66-ADA9-D2E04845D249}"/>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28699" name="Text Box 27">
            <a:extLst>
              <a:ext uri="{FF2B5EF4-FFF2-40B4-BE49-F238E27FC236}">
                <a16:creationId xmlns:a16="http://schemas.microsoft.com/office/drawing/2014/main" id="{22D4957D-B05C-47D7-8246-3278FABF3FB2}"/>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28700" name="Rectangle 28">
            <a:extLst>
              <a:ext uri="{FF2B5EF4-FFF2-40B4-BE49-F238E27FC236}">
                <a16:creationId xmlns:a16="http://schemas.microsoft.com/office/drawing/2014/main" id="{E6FFDECB-F643-4806-B33F-E9C5ED199D74}"/>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8701" name="Text Box 29">
            <a:extLst>
              <a:ext uri="{FF2B5EF4-FFF2-40B4-BE49-F238E27FC236}">
                <a16:creationId xmlns:a16="http://schemas.microsoft.com/office/drawing/2014/main" id="{32A64AE2-CCE7-42CE-92E1-8BF57AD947C5}"/>
              </a:ext>
            </a:extLst>
          </p:cNvPr>
          <p:cNvSpPr txBox="1">
            <a:spLocks noChangeArrowheads="1"/>
          </p:cNvSpPr>
          <p:nvPr/>
        </p:nvSpPr>
        <p:spPr bwMode="auto">
          <a:xfrm>
            <a:off x="4098925"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endParaRPr lang="en-CA" altLang="en-US" b="1">
              <a:solidFill>
                <a:srgbClr val="000000"/>
              </a:solidFill>
              <a:latin typeface="Arial" panose="020B0604020202020204" pitchFamily="34" charset="0"/>
            </a:endParaRPr>
          </a:p>
          <a:p>
            <a:pPr algn="ctr" fontAlgn="base">
              <a:spcBef>
                <a:spcPct val="0"/>
              </a:spcBef>
              <a:spcAft>
                <a:spcPct val="0"/>
              </a:spcAft>
            </a:pPr>
            <a:r>
              <a:rPr lang="en-CA" altLang="en-US" b="1">
                <a:solidFill>
                  <a:srgbClr val="000000"/>
                </a:solidFill>
                <a:latin typeface="Arial" panose="020B0604020202020204" pitchFamily="34" charset="0"/>
              </a:rPr>
              <a:t>Pivot</a:t>
            </a:r>
            <a:endParaRPr lang="en-US" altLang="en-US">
              <a:solidFill>
                <a:srgbClr val="000000"/>
              </a:solidFill>
              <a:latin typeface="Arial" panose="020B0604020202020204"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4B51B07-B7A6-463B-96DB-0B89D92A2EB4}"/>
              </a:ext>
            </a:extLst>
          </p:cNvPr>
          <p:cNvSpPr>
            <a:spLocks noGrp="1" noChangeArrowheads="1"/>
          </p:cNvSpPr>
          <p:nvPr>
            <p:ph type="title"/>
          </p:nvPr>
        </p:nvSpPr>
        <p:spPr/>
        <p:txBody>
          <a:bodyPr/>
          <a:lstStyle/>
          <a:p>
            <a:r>
              <a:rPr lang="en-CA" altLang="en-US"/>
              <a:t>Quick Sort</a:t>
            </a:r>
          </a:p>
        </p:txBody>
      </p:sp>
      <p:graphicFrame>
        <p:nvGraphicFramePr>
          <p:cNvPr id="29726" name="Group 30">
            <a:extLst>
              <a:ext uri="{FF2B5EF4-FFF2-40B4-BE49-F238E27FC236}">
                <a16:creationId xmlns:a16="http://schemas.microsoft.com/office/drawing/2014/main" id="{68523E46-4C6A-4A60-85FF-38A25CA1863E}"/>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530429570"/>
                    </a:ext>
                  </a:extLst>
                </a:gridCol>
                <a:gridCol w="1066800">
                  <a:extLst>
                    <a:ext uri="{9D8B030D-6E8A-4147-A177-3AD203B41FA5}">
                      <a16:colId xmlns:a16="http://schemas.microsoft.com/office/drawing/2014/main" val="625039527"/>
                    </a:ext>
                  </a:extLst>
                </a:gridCol>
                <a:gridCol w="1066800">
                  <a:extLst>
                    <a:ext uri="{9D8B030D-6E8A-4147-A177-3AD203B41FA5}">
                      <a16:colId xmlns:a16="http://schemas.microsoft.com/office/drawing/2014/main" val="1057511618"/>
                    </a:ext>
                  </a:extLst>
                </a:gridCol>
                <a:gridCol w="1066800">
                  <a:extLst>
                    <a:ext uri="{9D8B030D-6E8A-4147-A177-3AD203B41FA5}">
                      <a16:colId xmlns:a16="http://schemas.microsoft.com/office/drawing/2014/main" val="1699791364"/>
                    </a:ext>
                  </a:extLst>
                </a:gridCol>
                <a:gridCol w="1065213">
                  <a:extLst>
                    <a:ext uri="{9D8B030D-6E8A-4147-A177-3AD203B41FA5}">
                      <a16:colId xmlns:a16="http://schemas.microsoft.com/office/drawing/2014/main" val="1784219303"/>
                    </a:ext>
                  </a:extLst>
                </a:gridCol>
                <a:gridCol w="1066800">
                  <a:extLst>
                    <a:ext uri="{9D8B030D-6E8A-4147-A177-3AD203B41FA5}">
                      <a16:colId xmlns:a16="http://schemas.microsoft.com/office/drawing/2014/main" val="134567695"/>
                    </a:ext>
                  </a:extLst>
                </a:gridCol>
                <a:gridCol w="1066800">
                  <a:extLst>
                    <a:ext uri="{9D8B030D-6E8A-4147-A177-3AD203B41FA5}">
                      <a16:colId xmlns:a16="http://schemas.microsoft.com/office/drawing/2014/main" val="177255076"/>
                    </a:ext>
                  </a:extLst>
                </a:gridCol>
                <a:gridCol w="1066800">
                  <a:extLst>
                    <a:ext uri="{9D8B030D-6E8A-4147-A177-3AD203B41FA5}">
                      <a16:colId xmlns:a16="http://schemas.microsoft.com/office/drawing/2014/main" val="1072540396"/>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7094659"/>
                  </a:ext>
                </a:extLst>
              </a:tr>
            </a:tbl>
          </a:graphicData>
        </a:graphic>
      </p:graphicFrame>
      <p:sp>
        <p:nvSpPr>
          <p:cNvPr id="29719" name="Rectangle 23">
            <a:extLst>
              <a:ext uri="{FF2B5EF4-FFF2-40B4-BE49-F238E27FC236}">
                <a16:creationId xmlns:a16="http://schemas.microsoft.com/office/drawing/2014/main" id="{498A7BD2-ED3B-422E-B7E2-B0A6C3A874D4}"/>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9720" name="Rectangle 24">
            <a:extLst>
              <a:ext uri="{FF2B5EF4-FFF2-40B4-BE49-F238E27FC236}">
                <a16:creationId xmlns:a16="http://schemas.microsoft.com/office/drawing/2014/main" id="{6FA60DD3-7D7A-422B-82AF-DC37282C06D1}"/>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9721" name="Rectangle 25">
            <a:extLst>
              <a:ext uri="{FF2B5EF4-FFF2-40B4-BE49-F238E27FC236}">
                <a16:creationId xmlns:a16="http://schemas.microsoft.com/office/drawing/2014/main" id="{086C0CA0-586C-4A96-A73C-92B2D9DC8CB3}"/>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9722" name="Text Box 26">
            <a:extLst>
              <a:ext uri="{FF2B5EF4-FFF2-40B4-BE49-F238E27FC236}">
                <a16:creationId xmlns:a16="http://schemas.microsoft.com/office/drawing/2014/main" id="{1EAA8A27-F78A-4F63-AE9B-33DF0C3F30D8}"/>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29723" name="Text Box 27">
            <a:extLst>
              <a:ext uri="{FF2B5EF4-FFF2-40B4-BE49-F238E27FC236}">
                <a16:creationId xmlns:a16="http://schemas.microsoft.com/office/drawing/2014/main" id="{FEA2ECE2-FF32-4DE5-9DC3-1442F322FC22}"/>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29724" name="Rectangle 28">
            <a:extLst>
              <a:ext uri="{FF2B5EF4-FFF2-40B4-BE49-F238E27FC236}">
                <a16:creationId xmlns:a16="http://schemas.microsoft.com/office/drawing/2014/main" id="{4D3D5F18-C7CE-4503-BD40-19493C94DDA0}"/>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8D3D09A-2431-4166-A5D6-A602D154FC65}"/>
              </a:ext>
            </a:extLst>
          </p:cNvPr>
          <p:cNvSpPr>
            <a:spLocks noGrp="1" noChangeArrowheads="1"/>
          </p:cNvSpPr>
          <p:nvPr>
            <p:ph type="title"/>
          </p:nvPr>
        </p:nvSpPr>
        <p:spPr/>
        <p:txBody>
          <a:bodyPr/>
          <a:lstStyle/>
          <a:p>
            <a:r>
              <a:rPr lang="en-CA" altLang="en-US"/>
              <a:t>Quick Sort</a:t>
            </a:r>
          </a:p>
        </p:txBody>
      </p:sp>
      <p:graphicFrame>
        <p:nvGraphicFramePr>
          <p:cNvPr id="30751" name="Group 31">
            <a:extLst>
              <a:ext uri="{FF2B5EF4-FFF2-40B4-BE49-F238E27FC236}">
                <a16:creationId xmlns:a16="http://schemas.microsoft.com/office/drawing/2014/main" id="{0A7EFF0E-6EE6-4DF3-8502-12228B773B2B}"/>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3682883643"/>
                    </a:ext>
                  </a:extLst>
                </a:gridCol>
                <a:gridCol w="1066800">
                  <a:extLst>
                    <a:ext uri="{9D8B030D-6E8A-4147-A177-3AD203B41FA5}">
                      <a16:colId xmlns:a16="http://schemas.microsoft.com/office/drawing/2014/main" val="781637803"/>
                    </a:ext>
                  </a:extLst>
                </a:gridCol>
                <a:gridCol w="1066800">
                  <a:extLst>
                    <a:ext uri="{9D8B030D-6E8A-4147-A177-3AD203B41FA5}">
                      <a16:colId xmlns:a16="http://schemas.microsoft.com/office/drawing/2014/main" val="2316621616"/>
                    </a:ext>
                  </a:extLst>
                </a:gridCol>
                <a:gridCol w="1066800">
                  <a:extLst>
                    <a:ext uri="{9D8B030D-6E8A-4147-A177-3AD203B41FA5}">
                      <a16:colId xmlns:a16="http://schemas.microsoft.com/office/drawing/2014/main" val="3035154815"/>
                    </a:ext>
                  </a:extLst>
                </a:gridCol>
                <a:gridCol w="1065213">
                  <a:extLst>
                    <a:ext uri="{9D8B030D-6E8A-4147-A177-3AD203B41FA5}">
                      <a16:colId xmlns:a16="http://schemas.microsoft.com/office/drawing/2014/main" val="2446840793"/>
                    </a:ext>
                  </a:extLst>
                </a:gridCol>
                <a:gridCol w="1066800">
                  <a:extLst>
                    <a:ext uri="{9D8B030D-6E8A-4147-A177-3AD203B41FA5}">
                      <a16:colId xmlns:a16="http://schemas.microsoft.com/office/drawing/2014/main" val="1055382009"/>
                    </a:ext>
                  </a:extLst>
                </a:gridCol>
                <a:gridCol w="1066800">
                  <a:extLst>
                    <a:ext uri="{9D8B030D-6E8A-4147-A177-3AD203B41FA5}">
                      <a16:colId xmlns:a16="http://schemas.microsoft.com/office/drawing/2014/main" val="1444287596"/>
                    </a:ext>
                  </a:extLst>
                </a:gridCol>
                <a:gridCol w="1066800">
                  <a:extLst>
                    <a:ext uri="{9D8B030D-6E8A-4147-A177-3AD203B41FA5}">
                      <a16:colId xmlns:a16="http://schemas.microsoft.com/office/drawing/2014/main" val="4207294201"/>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41995245"/>
                  </a:ext>
                </a:extLst>
              </a:tr>
            </a:tbl>
          </a:graphicData>
        </a:graphic>
      </p:graphicFrame>
      <p:sp>
        <p:nvSpPr>
          <p:cNvPr id="30743" name="Rectangle 23">
            <a:extLst>
              <a:ext uri="{FF2B5EF4-FFF2-40B4-BE49-F238E27FC236}">
                <a16:creationId xmlns:a16="http://schemas.microsoft.com/office/drawing/2014/main" id="{D89B247E-29E6-4052-B5D1-A7BEDF30B93E}"/>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0744" name="Rectangle 24">
            <a:extLst>
              <a:ext uri="{FF2B5EF4-FFF2-40B4-BE49-F238E27FC236}">
                <a16:creationId xmlns:a16="http://schemas.microsoft.com/office/drawing/2014/main" id="{2374FA44-A022-4AF1-80C8-6E1E7865D99B}"/>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0745" name="Rectangle 25">
            <a:extLst>
              <a:ext uri="{FF2B5EF4-FFF2-40B4-BE49-F238E27FC236}">
                <a16:creationId xmlns:a16="http://schemas.microsoft.com/office/drawing/2014/main" id="{70F6CCEB-306A-496B-9AFC-1D4B1EA97096}"/>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0746" name="Text Box 26">
            <a:extLst>
              <a:ext uri="{FF2B5EF4-FFF2-40B4-BE49-F238E27FC236}">
                <a16:creationId xmlns:a16="http://schemas.microsoft.com/office/drawing/2014/main" id="{CF1EF2A5-2715-48F5-8A55-DA7165018A3E}"/>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30747" name="Text Box 27">
            <a:extLst>
              <a:ext uri="{FF2B5EF4-FFF2-40B4-BE49-F238E27FC236}">
                <a16:creationId xmlns:a16="http://schemas.microsoft.com/office/drawing/2014/main" id="{C3D76168-BCE9-4EE4-BF3C-A7CCE1433512}"/>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30748" name="Rectangle 28">
            <a:extLst>
              <a:ext uri="{FF2B5EF4-FFF2-40B4-BE49-F238E27FC236}">
                <a16:creationId xmlns:a16="http://schemas.microsoft.com/office/drawing/2014/main" id="{6B608AEC-E496-4A62-AE91-6132C22A763E}"/>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547DAF1-1FF1-4C07-BB9B-AD5A7AA4E3A1}"/>
              </a:ext>
            </a:extLst>
          </p:cNvPr>
          <p:cNvSpPr>
            <a:spLocks noGrp="1" noChangeArrowheads="1"/>
          </p:cNvSpPr>
          <p:nvPr>
            <p:ph type="title"/>
          </p:nvPr>
        </p:nvSpPr>
        <p:spPr/>
        <p:txBody>
          <a:bodyPr/>
          <a:lstStyle/>
          <a:p>
            <a:r>
              <a:rPr lang="en-CA" altLang="en-US"/>
              <a:t>Quick Sort</a:t>
            </a:r>
          </a:p>
        </p:txBody>
      </p:sp>
      <p:graphicFrame>
        <p:nvGraphicFramePr>
          <p:cNvPr id="31773" name="Group 29">
            <a:extLst>
              <a:ext uri="{FF2B5EF4-FFF2-40B4-BE49-F238E27FC236}">
                <a16:creationId xmlns:a16="http://schemas.microsoft.com/office/drawing/2014/main" id="{F3E1C705-1647-4B15-BD20-61F168966CFB}"/>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1225972418"/>
                    </a:ext>
                  </a:extLst>
                </a:gridCol>
                <a:gridCol w="1066800">
                  <a:extLst>
                    <a:ext uri="{9D8B030D-6E8A-4147-A177-3AD203B41FA5}">
                      <a16:colId xmlns:a16="http://schemas.microsoft.com/office/drawing/2014/main" val="12092484"/>
                    </a:ext>
                  </a:extLst>
                </a:gridCol>
                <a:gridCol w="1066800">
                  <a:extLst>
                    <a:ext uri="{9D8B030D-6E8A-4147-A177-3AD203B41FA5}">
                      <a16:colId xmlns:a16="http://schemas.microsoft.com/office/drawing/2014/main" val="3130582938"/>
                    </a:ext>
                  </a:extLst>
                </a:gridCol>
                <a:gridCol w="1066800">
                  <a:extLst>
                    <a:ext uri="{9D8B030D-6E8A-4147-A177-3AD203B41FA5}">
                      <a16:colId xmlns:a16="http://schemas.microsoft.com/office/drawing/2014/main" val="4088806340"/>
                    </a:ext>
                  </a:extLst>
                </a:gridCol>
                <a:gridCol w="1065213">
                  <a:extLst>
                    <a:ext uri="{9D8B030D-6E8A-4147-A177-3AD203B41FA5}">
                      <a16:colId xmlns:a16="http://schemas.microsoft.com/office/drawing/2014/main" val="2076548769"/>
                    </a:ext>
                  </a:extLst>
                </a:gridCol>
                <a:gridCol w="1066800">
                  <a:extLst>
                    <a:ext uri="{9D8B030D-6E8A-4147-A177-3AD203B41FA5}">
                      <a16:colId xmlns:a16="http://schemas.microsoft.com/office/drawing/2014/main" val="1753821730"/>
                    </a:ext>
                  </a:extLst>
                </a:gridCol>
                <a:gridCol w="1066800">
                  <a:extLst>
                    <a:ext uri="{9D8B030D-6E8A-4147-A177-3AD203B41FA5}">
                      <a16:colId xmlns:a16="http://schemas.microsoft.com/office/drawing/2014/main" val="940877687"/>
                    </a:ext>
                  </a:extLst>
                </a:gridCol>
                <a:gridCol w="1066800">
                  <a:extLst>
                    <a:ext uri="{9D8B030D-6E8A-4147-A177-3AD203B41FA5}">
                      <a16:colId xmlns:a16="http://schemas.microsoft.com/office/drawing/2014/main" val="2380007735"/>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37737413"/>
                  </a:ext>
                </a:extLst>
              </a:tr>
            </a:tbl>
          </a:graphicData>
        </a:graphic>
      </p:graphicFrame>
      <p:sp>
        <p:nvSpPr>
          <p:cNvPr id="31767" name="Rectangle 23">
            <a:extLst>
              <a:ext uri="{FF2B5EF4-FFF2-40B4-BE49-F238E27FC236}">
                <a16:creationId xmlns:a16="http://schemas.microsoft.com/office/drawing/2014/main" id="{69048002-AAA8-473F-8C63-F8E94CCC4869}"/>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1768" name="Rectangle 24">
            <a:extLst>
              <a:ext uri="{FF2B5EF4-FFF2-40B4-BE49-F238E27FC236}">
                <a16:creationId xmlns:a16="http://schemas.microsoft.com/office/drawing/2014/main" id="{C4B74328-F6D3-4C24-B4C0-CCD5BCDE6022}"/>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1769" name="Rectangle 25">
            <a:extLst>
              <a:ext uri="{FF2B5EF4-FFF2-40B4-BE49-F238E27FC236}">
                <a16:creationId xmlns:a16="http://schemas.microsoft.com/office/drawing/2014/main" id="{028D4279-6959-4794-B98F-72F56C3A40CF}"/>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1770" name="Text Box 26">
            <a:extLst>
              <a:ext uri="{FF2B5EF4-FFF2-40B4-BE49-F238E27FC236}">
                <a16:creationId xmlns:a16="http://schemas.microsoft.com/office/drawing/2014/main" id="{47C5075A-C20F-4096-8338-A1DAA5FE7D3D}"/>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31771" name="Text Box 27">
            <a:extLst>
              <a:ext uri="{FF2B5EF4-FFF2-40B4-BE49-F238E27FC236}">
                <a16:creationId xmlns:a16="http://schemas.microsoft.com/office/drawing/2014/main" id="{73230D3B-DE47-4542-976A-0EEF005DF3BD}"/>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31772" name="Rectangle 28">
            <a:extLst>
              <a:ext uri="{FF2B5EF4-FFF2-40B4-BE49-F238E27FC236}">
                <a16:creationId xmlns:a16="http://schemas.microsoft.com/office/drawing/2014/main" id="{213133FD-0679-457E-BAA2-F5D6B92F3879}"/>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B9B3850-E29B-4790-9E73-2BFFBDF30A47}"/>
              </a:ext>
            </a:extLst>
          </p:cNvPr>
          <p:cNvSpPr>
            <a:spLocks noGrp="1" noChangeArrowheads="1"/>
          </p:cNvSpPr>
          <p:nvPr>
            <p:ph type="title"/>
          </p:nvPr>
        </p:nvSpPr>
        <p:spPr/>
        <p:txBody>
          <a:bodyPr/>
          <a:lstStyle/>
          <a:p>
            <a:r>
              <a:rPr lang="en-CA" altLang="en-US"/>
              <a:t>Quick Sort</a:t>
            </a:r>
          </a:p>
        </p:txBody>
      </p:sp>
      <p:graphicFrame>
        <p:nvGraphicFramePr>
          <p:cNvPr id="32797" name="Group 29">
            <a:extLst>
              <a:ext uri="{FF2B5EF4-FFF2-40B4-BE49-F238E27FC236}">
                <a16:creationId xmlns:a16="http://schemas.microsoft.com/office/drawing/2014/main" id="{A1489820-C600-4437-A784-A177AA5954BE}"/>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2328583018"/>
                    </a:ext>
                  </a:extLst>
                </a:gridCol>
                <a:gridCol w="1066800">
                  <a:extLst>
                    <a:ext uri="{9D8B030D-6E8A-4147-A177-3AD203B41FA5}">
                      <a16:colId xmlns:a16="http://schemas.microsoft.com/office/drawing/2014/main" val="2134827935"/>
                    </a:ext>
                  </a:extLst>
                </a:gridCol>
                <a:gridCol w="1066800">
                  <a:extLst>
                    <a:ext uri="{9D8B030D-6E8A-4147-A177-3AD203B41FA5}">
                      <a16:colId xmlns:a16="http://schemas.microsoft.com/office/drawing/2014/main" val="63757595"/>
                    </a:ext>
                  </a:extLst>
                </a:gridCol>
                <a:gridCol w="1066800">
                  <a:extLst>
                    <a:ext uri="{9D8B030D-6E8A-4147-A177-3AD203B41FA5}">
                      <a16:colId xmlns:a16="http://schemas.microsoft.com/office/drawing/2014/main" val="1685785914"/>
                    </a:ext>
                  </a:extLst>
                </a:gridCol>
                <a:gridCol w="1065213">
                  <a:extLst>
                    <a:ext uri="{9D8B030D-6E8A-4147-A177-3AD203B41FA5}">
                      <a16:colId xmlns:a16="http://schemas.microsoft.com/office/drawing/2014/main" val="3524594568"/>
                    </a:ext>
                  </a:extLst>
                </a:gridCol>
                <a:gridCol w="1066800">
                  <a:extLst>
                    <a:ext uri="{9D8B030D-6E8A-4147-A177-3AD203B41FA5}">
                      <a16:colId xmlns:a16="http://schemas.microsoft.com/office/drawing/2014/main" val="2493287747"/>
                    </a:ext>
                  </a:extLst>
                </a:gridCol>
                <a:gridCol w="1066800">
                  <a:extLst>
                    <a:ext uri="{9D8B030D-6E8A-4147-A177-3AD203B41FA5}">
                      <a16:colId xmlns:a16="http://schemas.microsoft.com/office/drawing/2014/main" val="3297249703"/>
                    </a:ext>
                  </a:extLst>
                </a:gridCol>
                <a:gridCol w="1066800">
                  <a:extLst>
                    <a:ext uri="{9D8B030D-6E8A-4147-A177-3AD203B41FA5}">
                      <a16:colId xmlns:a16="http://schemas.microsoft.com/office/drawing/2014/main" val="2674610861"/>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46964641"/>
                  </a:ext>
                </a:extLst>
              </a:tr>
            </a:tbl>
          </a:graphicData>
        </a:graphic>
      </p:graphicFrame>
      <p:sp>
        <p:nvSpPr>
          <p:cNvPr id="32791" name="Rectangle 23">
            <a:extLst>
              <a:ext uri="{FF2B5EF4-FFF2-40B4-BE49-F238E27FC236}">
                <a16:creationId xmlns:a16="http://schemas.microsoft.com/office/drawing/2014/main" id="{97F3A0F2-0F8A-4F33-96B9-5441E7E6F0E4}"/>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2792" name="Rectangle 24">
            <a:extLst>
              <a:ext uri="{FF2B5EF4-FFF2-40B4-BE49-F238E27FC236}">
                <a16:creationId xmlns:a16="http://schemas.microsoft.com/office/drawing/2014/main" id="{777B65C1-1496-4A58-9AF9-EE8D5EE1E44E}"/>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2793" name="Rectangle 25">
            <a:extLst>
              <a:ext uri="{FF2B5EF4-FFF2-40B4-BE49-F238E27FC236}">
                <a16:creationId xmlns:a16="http://schemas.microsoft.com/office/drawing/2014/main" id="{E1768758-4441-4D5F-B2CB-44924CECCED2}"/>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2794" name="Text Box 26">
            <a:extLst>
              <a:ext uri="{FF2B5EF4-FFF2-40B4-BE49-F238E27FC236}">
                <a16:creationId xmlns:a16="http://schemas.microsoft.com/office/drawing/2014/main" id="{E089E17A-899A-42FF-8DFF-8D3F75217DE6}"/>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32795" name="Text Box 27">
            <a:extLst>
              <a:ext uri="{FF2B5EF4-FFF2-40B4-BE49-F238E27FC236}">
                <a16:creationId xmlns:a16="http://schemas.microsoft.com/office/drawing/2014/main" id="{03092306-3D8F-49D2-A40F-947973459DF1}"/>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32796" name="Rectangle 28">
            <a:extLst>
              <a:ext uri="{FF2B5EF4-FFF2-40B4-BE49-F238E27FC236}">
                <a16:creationId xmlns:a16="http://schemas.microsoft.com/office/drawing/2014/main" id="{DBE3C4FE-14DF-4766-B0C7-BA4E33859B97}"/>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2798" name="Text Box 30">
            <a:extLst>
              <a:ext uri="{FF2B5EF4-FFF2-40B4-BE49-F238E27FC236}">
                <a16:creationId xmlns:a16="http://schemas.microsoft.com/office/drawing/2014/main" id="{6DED0C01-6A1E-4C15-AB22-09CC0E38C646}"/>
              </a:ext>
            </a:extLst>
          </p:cNvPr>
          <p:cNvSpPr txBox="1">
            <a:spLocks noChangeArrowheads="1"/>
          </p:cNvSpPr>
          <p:nvPr/>
        </p:nvSpPr>
        <p:spPr bwMode="auto">
          <a:xfrm>
            <a:off x="7339013"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endParaRPr lang="en-CA" altLang="en-US" b="1">
              <a:solidFill>
                <a:srgbClr val="000000"/>
              </a:solidFill>
              <a:latin typeface="Arial" panose="020B0604020202020204" pitchFamily="34" charset="0"/>
            </a:endParaRPr>
          </a:p>
          <a:p>
            <a:pPr algn="ctr" fontAlgn="base">
              <a:spcBef>
                <a:spcPct val="0"/>
              </a:spcBef>
              <a:spcAft>
                <a:spcPct val="0"/>
              </a:spcAft>
            </a:pPr>
            <a:r>
              <a:rPr lang="en-CA" altLang="en-US" b="1">
                <a:solidFill>
                  <a:srgbClr val="000000"/>
                </a:solidFill>
                <a:latin typeface="Arial" panose="020B0604020202020204" pitchFamily="34" charset="0"/>
              </a:rPr>
              <a:t>Pivot</a:t>
            </a:r>
            <a:endParaRPr lang="en-US" altLang="en-US">
              <a:solidFill>
                <a:srgbClr val="000000"/>
              </a:solidFill>
              <a:latin typeface="Arial" panose="020B0604020202020204" pitchFamily="34" charset="0"/>
            </a:endParaRPr>
          </a:p>
        </p:txBody>
      </p:sp>
      <p:sp>
        <p:nvSpPr>
          <p:cNvPr id="32799" name="Text Box 31">
            <a:extLst>
              <a:ext uri="{FF2B5EF4-FFF2-40B4-BE49-F238E27FC236}">
                <a16:creationId xmlns:a16="http://schemas.microsoft.com/office/drawing/2014/main" id="{3A415C16-FEE7-4CEF-897D-47D1760C57A6}"/>
              </a:ext>
            </a:extLst>
          </p:cNvPr>
          <p:cNvSpPr txBox="1">
            <a:spLocks noChangeArrowheads="1"/>
          </p:cNvSpPr>
          <p:nvPr/>
        </p:nvSpPr>
        <p:spPr bwMode="auto">
          <a:xfrm>
            <a:off x="8183563"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endParaRPr lang="en-CA" altLang="en-US" b="1">
              <a:solidFill>
                <a:srgbClr val="000000"/>
              </a:solidFill>
              <a:latin typeface="Arial" panose="020B0604020202020204" pitchFamily="34" charset="0"/>
            </a:endParaRP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endParaRPr lang="en-US" altLang="en-US">
              <a:solidFill>
                <a:srgbClr val="000000"/>
              </a:solidFill>
              <a:latin typeface="Arial" panose="020B0604020202020204" pitchFamily="3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267565C-C1C8-41A5-B9F6-BD827013C789}"/>
              </a:ext>
            </a:extLst>
          </p:cNvPr>
          <p:cNvSpPr>
            <a:spLocks noGrp="1" noChangeArrowheads="1"/>
          </p:cNvSpPr>
          <p:nvPr>
            <p:ph type="title"/>
          </p:nvPr>
        </p:nvSpPr>
        <p:spPr/>
        <p:txBody>
          <a:bodyPr/>
          <a:lstStyle/>
          <a:p>
            <a:r>
              <a:rPr lang="en-CA" altLang="en-US"/>
              <a:t>Quick Sort</a:t>
            </a:r>
          </a:p>
        </p:txBody>
      </p:sp>
      <p:graphicFrame>
        <p:nvGraphicFramePr>
          <p:cNvPr id="33823" name="Group 31">
            <a:extLst>
              <a:ext uri="{FF2B5EF4-FFF2-40B4-BE49-F238E27FC236}">
                <a16:creationId xmlns:a16="http://schemas.microsoft.com/office/drawing/2014/main" id="{AD769F1B-2004-4ED2-9422-07A663DA13CB}"/>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3631004500"/>
                    </a:ext>
                  </a:extLst>
                </a:gridCol>
                <a:gridCol w="1066800">
                  <a:extLst>
                    <a:ext uri="{9D8B030D-6E8A-4147-A177-3AD203B41FA5}">
                      <a16:colId xmlns:a16="http://schemas.microsoft.com/office/drawing/2014/main" val="747760740"/>
                    </a:ext>
                  </a:extLst>
                </a:gridCol>
                <a:gridCol w="1066800">
                  <a:extLst>
                    <a:ext uri="{9D8B030D-6E8A-4147-A177-3AD203B41FA5}">
                      <a16:colId xmlns:a16="http://schemas.microsoft.com/office/drawing/2014/main" val="3932213283"/>
                    </a:ext>
                  </a:extLst>
                </a:gridCol>
                <a:gridCol w="1066800">
                  <a:extLst>
                    <a:ext uri="{9D8B030D-6E8A-4147-A177-3AD203B41FA5}">
                      <a16:colId xmlns:a16="http://schemas.microsoft.com/office/drawing/2014/main" val="462472538"/>
                    </a:ext>
                  </a:extLst>
                </a:gridCol>
                <a:gridCol w="1065213">
                  <a:extLst>
                    <a:ext uri="{9D8B030D-6E8A-4147-A177-3AD203B41FA5}">
                      <a16:colId xmlns:a16="http://schemas.microsoft.com/office/drawing/2014/main" val="954214068"/>
                    </a:ext>
                  </a:extLst>
                </a:gridCol>
                <a:gridCol w="1066800">
                  <a:extLst>
                    <a:ext uri="{9D8B030D-6E8A-4147-A177-3AD203B41FA5}">
                      <a16:colId xmlns:a16="http://schemas.microsoft.com/office/drawing/2014/main" val="1005785977"/>
                    </a:ext>
                  </a:extLst>
                </a:gridCol>
                <a:gridCol w="1066800">
                  <a:extLst>
                    <a:ext uri="{9D8B030D-6E8A-4147-A177-3AD203B41FA5}">
                      <a16:colId xmlns:a16="http://schemas.microsoft.com/office/drawing/2014/main" val="2856045959"/>
                    </a:ext>
                  </a:extLst>
                </a:gridCol>
                <a:gridCol w="1066800">
                  <a:extLst>
                    <a:ext uri="{9D8B030D-6E8A-4147-A177-3AD203B41FA5}">
                      <a16:colId xmlns:a16="http://schemas.microsoft.com/office/drawing/2014/main" val="879757154"/>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2159550"/>
                  </a:ext>
                </a:extLst>
              </a:tr>
            </a:tbl>
          </a:graphicData>
        </a:graphic>
      </p:graphicFrame>
      <p:sp>
        <p:nvSpPr>
          <p:cNvPr id="33815" name="Rectangle 23">
            <a:extLst>
              <a:ext uri="{FF2B5EF4-FFF2-40B4-BE49-F238E27FC236}">
                <a16:creationId xmlns:a16="http://schemas.microsoft.com/office/drawing/2014/main" id="{27FD5B89-E4C1-4FAA-8FAD-7D8127B0EA72}"/>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3816" name="Rectangle 24">
            <a:extLst>
              <a:ext uri="{FF2B5EF4-FFF2-40B4-BE49-F238E27FC236}">
                <a16:creationId xmlns:a16="http://schemas.microsoft.com/office/drawing/2014/main" id="{A59AA7F4-33A6-4CA6-A3B5-4CD84E49C4AF}"/>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3817" name="Rectangle 25">
            <a:extLst>
              <a:ext uri="{FF2B5EF4-FFF2-40B4-BE49-F238E27FC236}">
                <a16:creationId xmlns:a16="http://schemas.microsoft.com/office/drawing/2014/main" id="{6F685DE5-3F1B-4785-B729-CD59C98B08F4}"/>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3818" name="Text Box 26">
            <a:extLst>
              <a:ext uri="{FF2B5EF4-FFF2-40B4-BE49-F238E27FC236}">
                <a16:creationId xmlns:a16="http://schemas.microsoft.com/office/drawing/2014/main" id="{44A4B745-29DA-45CE-AA5D-67AB93C0D6D3}"/>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33819" name="Text Box 27">
            <a:extLst>
              <a:ext uri="{FF2B5EF4-FFF2-40B4-BE49-F238E27FC236}">
                <a16:creationId xmlns:a16="http://schemas.microsoft.com/office/drawing/2014/main" id="{44537FE8-B479-4769-AC7B-65EBDE834973}"/>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33820" name="Rectangle 28">
            <a:extLst>
              <a:ext uri="{FF2B5EF4-FFF2-40B4-BE49-F238E27FC236}">
                <a16:creationId xmlns:a16="http://schemas.microsoft.com/office/drawing/2014/main" id="{EC27E6DA-733B-48E9-B2BB-A5DF1E4F809A}"/>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3821" name="Text Box 29">
            <a:extLst>
              <a:ext uri="{FF2B5EF4-FFF2-40B4-BE49-F238E27FC236}">
                <a16:creationId xmlns:a16="http://schemas.microsoft.com/office/drawing/2014/main" id="{8B2ABF7D-DE9B-45FE-9E9B-C324049AC5DF}"/>
              </a:ext>
            </a:extLst>
          </p:cNvPr>
          <p:cNvSpPr txBox="1">
            <a:spLocks noChangeArrowheads="1"/>
          </p:cNvSpPr>
          <p:nvPr/>
        </p:nvSpPr>
        <p:spPr bwMode="auto">
          <a:xfrm>
            <a:off x="7339013"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endParaRPr lang="en-CA" altLang="en-US" b="1">
              <a:solidFill>
                <a:srgbClr val="000000"/>
              </a:solidFill>
              <a:latin typeface="Arial" panose="020B0604020202020204" pitchFamily="34" charset="0"/>
            </a:endParaRPr>
          </a:p>
          <a:p>
            <a:pPr algn="ctr" fontAlgn="base">
              <a:spcBef>
                <a:spcPct val="0"/>
              </a:spcBef>
              <a:spcAft>
                <a:spcPct val="0"/>
              </a:spcAft>
            </a:pPr>
            <a:r>
              <a:rPr lang="en-CA" altLang="en-US" b="1">
                <a:solidFill>
                  <a:srgbClr val="000000"/>
                </a:solidFill>
                <a:latin typeface="Arial" panose="020B0604020202020204" pitchFamily="34" charset="0"/>
              </a:rPr>
              <a:t>Pivot</a:t>
            </a:r>
            <a:endParaRPr lang="en-US" altLang="en-US">
              <a:solidFill>
                <a:srgbClr val="000000"/>
              </a:solidFill>
              <a:latin typeface="Arial" panose="020B0604020202020204" pitchFamily="34" charset="0"/>
            </a:endParaRPr>
          </a:p>
        </p:txBody>
      </p:sp>
      <p:sp>
        <p:nvSpPr>
          <p:cNvPr id="33822" name="Text Box 30">
            <a:extLst>
              <a:ext uri="{FF2B5EF4-FFF2-40B4-BE49-F238E27FC236}">
                <a16:creationId xmlns:a16="http://schemas.microsoft.com/office/drawing/2014/main" id="{B4E75904-FD74-4B55-97B1-7FE84CFA5F75}"/>
              </a:ext>
            </a:extLst>
          </p:cNvPr>
          <p:cNvSpPr txBox="1">
            <a:spLocks noChangeArrowheads="1"/>
          </p:cNvSpPr>
          <p:nvPr/>
        </p:nvSpPr>
        <p:spPr bwMode="auto">
          <a:xfrm>
            <a:off x="9191625"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endParaRPr lang="en-CA" altLang="en-US" b="1">
              <a:solidFill>
                <a:srgbClr val="000000"/>
              </a:solidFill>
              <a:latin typeface="Arial" panose="020B0604020202020204" pitchFamily="34" charset="0"/>
            </a:endParaRP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endParaRPr lang="en-US" altLang="en-US">
              <a:solidFill>
                <a:srgbClr val="000000"/>
              </a:solidFill>
              <a:latin typeface="Arial" panose="020B0604020202020204"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A4ADFF3D-1D6E-4034-968B-D8413694C364}"/>
              </a:ext>
            </a:extLst>
          </p:cNvPr>
          <p:cNvSpPr>
            <a:spLocks noGrp="1" noChangeArrowheads="1"/>
          </p:cNvSpPr>
          <p:nvPr>
            <p:ph type="title"/>
          </p:nvPr>
        </p:nvSpPr>
        <p:spPr/>
        <p:txBody>
          <a:bodyPr/>
          <a:lstStyle/>
          <a:p>
            <a:r>
              <a:rPr lang="en-CA" altLang="en-US"/>
              <a:t>Quick Sort</a:t>
            </a:r>
          </a:p>
        </p:txBody>
      </p:sp>
      <p:graphicFrame>
        <p:nvGraphicFramePr>
          <p:cNvPr id="34848" name="Group 32">
            <a:extLst>
              <a:ext uri="{FF2B5EF4-FFF2-40B4-BE49-F238E27FC236}">
                <a16:creationId xmlns:a16="http://schemas.microsoft.com/office/drawing/2014/main" id="{5627EC11-EF59-4E74-AD84-A64F23EDD13C}"/>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1137629987"/>
                    </a:ext>
                  </a:extLst>
                </a:gridCol>
                <a:gridCol w="1066800">
                  <a:extLst>
                    <a:ext uri="{9D8B030D-6E8A-4147-A177-3AD203B41FA5}">
                      <a16:colId xmlns:a16="http://schemas.microsoft.com/office/drawing/2014/main" val="1750314188"/>
                    </a:ext>
                  </a:extLst>
                </a:gridCol>
                <a:gridCol w="1066800">
                  <a:extLst>
                    <a:ext uri="{9D8B030D-6E8A-4147-A177-3AD203B41FA5}">
                      <a16:colId xmlns:a16="http://schemas.microsoft.com/office/drawing/2014/main" val="2884771297"/>
                    </a:ext>
                  </a:extLst>
                </a:gridCol>
                <a:gridCol w="1066800">
                  <a:extLst>
                    <a:ext uri="{9D8B030D-6E8A-4147-A177-3AD203B41FA5}">
                      <a16:colId xmlns:a16="http://schemas.microsoft.com/office/drawing/2014/main" val="3948731023"/>
                    </a:ext>
                  </a:extLst>
                </a:gridCol>
                <a:gridCol w="1065213">
                  <a:extLst>
                    <a:ext uri="{9D8B030D-6E8A-4147-A177-3AD203B41FA5}">
                      <a16:colId xmlns:a16="http://schemas.microsoft.com/office/drawing/2014/main" val="3574512041"/>
                    </a:ext>
                  </a:extLst>
                </a:gridCol>
                <a:gridCol w="1066800">
                  <a:extLst>
                    <a:ext uri="{9D8B030D-6E8A-4147-A177-3AD203B41FA5}">
                      <a16:colId xmlns:a16="http://schemas.microsoft.com/office/drawing/2014/main" val="1589702198"/>
                    </a:ext>
                  </a:extLst>
                </a:gridCol>
                <a:gridCol w="1066800">
                  <a:extLst>
                    <a:ext uri="{9D8B030D-6E8A-4147-A177-3AD203B41FA5}">
                      <a16:colId xmlns:a16="http://schemas.microsoft.com/office/drawing/2014/main" val="299059746"/>
                    </a:ext>
                  </a:extLst>
                </a:gridCol>
                <a:gridCol w="1066800">
                  <a:extLst>
                    <a:ext uri="{9D8B030D-6E8A-4147-A177-3AD203B41FA5}">
                      <a16:colId xmlns:a16="http://schemas.microsoft.com/office/drawing/2014/main" val="1922450149"/>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2901345123"/>
                  </a:ext>
                </a:extLst>
              </a:tr>
            </a:tbl>
          </a:graphicData>
        </a:graphic>
      </p:graphicFrame>
      <p:sp>
        <p:nvSpPr>
          <p:cNvPr id="34839" name="Rectangle 23">
            <a:extLst>
              <a:ext uri="{FF2B5EF4-FFF2-40B4-BE49-F238E27FC236}">
                <a16:creationId xmlns:a16="http://schemas.microsoft.com/office/drawing/2014/main" id="{2506256E-4C7A-4343-860D-EBE04D9F1D6C}"/>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840" name="Rectangle 24">
            <a:extLst>
              <a:ext uri="{FF2B5EF4-FFF2-40B4-BE49-F238E27FC236}">
                <a16:creationId xmlns:a16="http://schemas.microsoft.com/office/drawing/2014/main" id="{61AE7335-E677-447A-9704-70C9836CEC6F}"/>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841" name="Rectangle 25">
            <a:extLst>
              <a:ext uri="{FF2B5EF4-FFF2-40B4-BE49-F238E27FC236}">
                <a16:creationId xmlns:a16="http://schemas.microsoft.com/office/drawing/2014/main" id="{6EAA9BAC-426D-4C5E-9513-A08272B10934}"/>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842" name="Text Box 26">
            <a:extLst>
              <a:ext uri="{FF2B5EF4-FFF2-40B4-BE49-F238E27FC236}">
                <a16:creationId xmlns:a16="http://schemas.microsoft.com/office/drawing/2014/main" id="{F5EA1908-4A86-4130-9EFB-796FE971CB19}"/>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34843" name="Text Box 27">
            <a:extLst>
              <a:ext uri="{FF2B5EF4-FFF2-40B4-BE49-F238E27FC236}">
                <a16:creationId xmlns:a16="http://schemas.microsoft.com/office/drawing/2014/main" id="{956B8146-4B67-4ECC-8BE1-789B0B9E04EC}"/>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34844" name="Rectangle 28">
            <a:extLst>
              <a:ext uri="{FF2B5EF4-FFF2-40B4-BE49-F238E27FC236}">
                <a16:creationId xmlns:a16="http://schemas.microsoft.com/office/drawing/2014/main" id="{8CA66633-DDD7-4BB8-A24F-EFE7213BDF7A}"/>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845" name="Text Box 29">
            <a:extLst>
              <a:ext uri="{FF2B5EF4-FFF2-40B4-BE49-F238E27FC236}">
                <a16:creationId xmlns:a16="http://schemas.microsoft.com/office/drawing/2014/main" id="{02A90686-8EB3-47C1-9AF9-FACC81143E69}"/>
              </a:ext>
            </a:extLst>
          </p:cNvPr>
          <p:cNvSpPr txBox="1">
            <a:spLocks noChangeArrowheads="1"/>
          </p:cNvSpPr>
          <p:nvPr/>
        </p:nvSpPr>
        <p:spPr bwMode="auto">
          <a:xfrm>
            <a:off x="7339013"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endParaRPr lang="en-CA" altLang="en-US" b="1">
              <a:solidFill>
                <a:srgbClr val="000000"/>
              </a:solidFill>
              <a:latin typeface="Arial" panose="020B0604020202020204" pitchFamily="34" charset="0"/>
            </a:endParaRPr>
          </a:p>
          <a:p>
            <a:pPr algn="ctr" fontAlgn="base">
              <a:spcBef>
                <a:spcPct val="0"/>
              </a:spcBef>
              <a:spcAft>
                <a:spcPct val="0"/>
              </a:spcAft>
            </a:pPr>
            <a:r>
              <a:rPr lang="en-CA" altLang="en-US" b="1">
                <a:solidFill>
                  <a:srgbClr val="000000"/>
                </a:solidFill>
                <a:latin typeface="Arial" panose="020B0604020202020204" pitchFamily="34" charset="0"/>
              </a:rPr>
              <a:t>Pivot</a:t>
            </a:r>
            <a:endParaRPr lang="en-US" altLang="en-US">
              <a:solidFill>
                <a:srgbClr val="000000"/>
              </a:solidFill>
              <a:latin typeface="Arial" panose="020B0604020202020204"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0545460-9391-41AF-9DBA-482682D2D5D3}"/>
              </a:ext>
            </a:extLst>
          </p:cNvPr>
          <p:cNvSpPr>
            <a:spLocks noGrp="1" noChangeArrowheads="1"/>
          </p:cNvSpPr>
          <p:nvPr>
            <p:ph type="title"/>
          </p:nvPr>
        </p:nvSpPr>
        <p:spPr/>
        <p:txBody>
          <a:bodyPr/>
          <a:lstStyle/>
          <a:p>
            <a:r>
              <a:rPr lang="en-CA" altLang="en-US"/>
              <a:t>Quick Sort</a:t>
            </a:r>
          </a:p>
        </p:txBody>
      </p:sp>
      <p:graphicFrame>
        <p:nvGraphicFramePr>
          <p:cNvPr id="35873" name="Group 33">
            <a:extLst>
              <a:ext uri="{FF2B5EF4-FFF2-40B4-BE49-F238E27FC236}">
                <a16:creationId xmlns:a16="http://schemas.microsoft.com/office/drawing/2014/main" id="{9B76BA78-E169-46CD-B740-CB462E5A78AF}"/>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162371773"/>
                    </a:ext>
                  </a:extLst>
                </a:gridCol>
                <a:gridCol w="1066800">
                  <a:extLst>
                    <a:ext uri="{9D8B030D-6E8A-4147-A177-3AD203B41FA5}">
                      <a16:colId xmlns:a16="http://schemas.microsoft.com/office/drawing/2014/main" val="1700187137"/>
                    </a:ext>
                  </a:extLst>
                </a:gridCol>
                <a:gridCol w="1066800">
                  <a:extLst>
                    <a:ext uri="{9D8B030D-6E8A-4147-A177-3AD203B41FA5}">
                      <a16:colId xmlns:a16="http://schemas.microsoft.com/office/drawing/2014/main" val="2755042608"/>
                    </a:ext>
                  </a:extLst>
                </a:gridCol>
                <a:gridCol w="1066800">
                  <a:extLst>
                    <a:ext uri="{9D8B030D-6E8A-4147-A177-3AD203B41FA5}">
                      <a16:colId xmlns:a16="http://schemas.microsoft.com/office/drawing/2014/main" val="1791209824"/>
                    </a:ext>
                  </a:extLst>
                </a:gridCol>
                <a:gridCol w="1065213">
                  <a:extLst>
                    <a:ext uri="{9D8B030D-6E8A-4147-A177-3AD203B41FA5}">
                      <a16:colId xmlns:a16="http://schemas.microsoft.com/office/drawing/2014/main" val="3769530168"/>
                    </a:ext>
                  </a:extLst>
                </a:gridCol>
                <a:gridCol w="1066800">
                  <a:extLst>
                    <a:ext uri="{9D8B030D-6E8A-4147-A177-3AD203B41FA5}">
                      <a16:colId xmlns:a16="http://schemas.microsoft.com/office/drawing/2014/main" val="493867828"/>
                    </a:ext>
                  </a:extLst>
                </a:gridCol>
                <a:gridCol w="1066800">
                  <a:extLst>
                    <a:ext uri="{9D8B030D-6E8A-4147-A177-3AD203B41FA5}">
                      <a16:colId xmlns:a16="http://schemas.microsoft.com/office/drawing/2014/main" val="1553963954"/>
                    </a:ext>
                  </a:extLst>
                </a:gridCol>
                <a:gridCol w="1066800">
                  <a:extLst>
                    <a:ext uri="{9D8B030D-6E8A-4147-A177-3AD203B41FA5}">
                      <a16:colId xmlns:a16="http://schemas.microsoft.com/office/drawing/2014/main" val="2000697153"/>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extLst>
                  <a:ext uri="{0D108BD9-81ED-4DB2-BD59-A6C34878D82A}">
                    <a16:rowId xmlns:a16="http://schemas.microsoft.com/office/drawing/2014/main" val="196130376"/>
                  </a:ext>
                </a:extLst>
              </a:tr>
            </a:tbl>
          </a:graphicData>
        </a:graphic>
      </p:graphicFrame>
      <p:sp>
        <p:nvSpPr>
          <p:cNvPr id="35863" name="Rectangle 23">
            <a:extLst>
              <a:ext uri="{FF2B5EF4-FFF2-40B4-BE49-F238E27FC236}">
                <a16:creationId xmlns:a16="http://schemas.microsoft.com/office/drawing/2014/main" id="{3997BFFD-9037-457B-BF31-4B715AE028C8}"/>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5864" name="Rectangle 24">
            <a:extLst>
              <a:ext uri="{FF2B5EF4-FFF2-40B4-BE49-F238E27FC236}">
                <a16:creationId xmlns:a16="http://schemas.microsoft.com/office/drawing/2014/main" id="{338DE008-A2F8-4931-BD5F-006A4B826D22}"/>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5865" name="Rectangle 25">
            <a:extLst>
              <a:ext uri="{FF2B5EF4-FFF2-40B4-BE49-F238E27FC236}">
                <a16:creationId xmlns:a16="http://schemas.microsoft.com/office/drawing/2014/main" id="{E10F0483-D3DF-4CF1-BDE8-3E19AB6CE96C}"/>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5866" name="Text Box 26">
            <a:extLst>
              <a:ext uri="{FF2B5EF4-FFF2-40B4-BE49-F238E27FC236}">
                <a16:creationId xmlns:a16="http://schemas.microsoft.com/office/drawing/2014/main" id="{50B50186-4407-4205-820F-CCBD2915AE40}"/>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35867" name="Text Box 27">
            <a:extLst>
              <a:ext uri="{FF2B5EF4-FFF2-40B4-BE49-F238E27FC236}">
                <a16:creationId xmlns:a16="http://schemas.microsoft.com/office/drawing/2014/main" id="{AE7FB134-62E7-49A5-9490-49116B8E6480}"/>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35868" name="Rectangle 28">
            <a:extLst>
              <a:ext uri="{FF2B5EF4-FFF2-40B4-BE49-F238E27FC236}">
                <a16:creationId xmlns:a16="http://schemas.microsoft.com/office/drawing/2014/main" id="{55114429-A77F-4B2F-AB0B-85B892C5546A}"/>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5869" name="Text Box 29">
            <a:extLst>
              <a:ext uri="{FF2B5EF4-FFF2-40B4-BE49-F238E27FC236}">
                <a16:creationId xmlns:a16="http://schemas.microsoft.com/office/drawing/2014/main" id="{9DD70B0B-DDB0-40D8-9DEB-8CAD18C58D1F}"/>
              </a:ext>
            </a:extLst>
          </p:cNvPr>
          <p:cNvSpPr txBox="1">
            <a:spLocks noChangeArrowheads="1"/>
          </p:cNvSpPr>
          <p:nvPr/>
        </p:nvSpPr>
        <p:spPr bwMode="auto">
          <a:xfrm>
            <a:off x="948055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endParaRPr lang="en-CA" altLang="en-US" b="1">
              <a:solidFill>
                <a:srgbClr val="000000"/>
              </a:solidFill>
              <a:latin typeface="Arial" panose="020B0604020202020204" pitchFamily="34" charset="0"/>
            </a:endParaRPr>
          </a:p>
          <a:p>
            <a:pPr algn="ctr" fontAlgn="base">
              <a:spcBef>
                <a:spcPct val="0"/>
              </a:spcBef>
              <a:spcAft>
                <a:spcPct val="0"/>
              </a:spcAft>
            </a:pPr>
            <a:r>
              <a:rPr lang="en-CA" altLang="en-US" b="1">
                <a:solidFill>
                  <a:srgbClr val="000000"/>
                </a:solidFill>
                <a:latin typeface="Arial" panose="020B0604020202020204" pitchFamily="34" charset="0"/>
              </a:rPr>
              <a:t>Pivot</a:t>
            </a:r>
            <a:endParaRPr lang="en-US" altLang="en-US">
              <a:solidFill>
                <a:srgbClr val="000000"/>
              </a:solidFill>
              <a:latin typeface="Arial" panose="020B0604020202020204" pitchFamily="34" charset="0"/>
            </a:endParaRPr>
          </a:p>
        </p:txBody>
      </p:sp>
    </p:spTree>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10.xml><?xml version="1.0" encoding="utf-8"?>
<a:theme xmlns:a="http://schemas.openxmlformats.org/drawingml/2006/main" name="3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school">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3.xml><?xml version="1.0" encoding="utf-8"?>
<a:theme xmlns:a="http://schemas.openxmlformats.org/drawingml/2006/main" name="diamonds">
  <a:themeElements>
    <a:clrScheme name="">
      <a:dk1>
        <a:srgbClr val="919191"/>
      </a:dk1>
      <a:lt1>
        <a:srgbClr val="FFFFFF"/>
      </a:lt1>
      <a:dk2>
        <a:srgbClr val="001454"/>
      </a:dk2>
      <a:lt2>
        <a:srgbClr val="FAFD00"/>
      </a:lt2>
      <a:accent1>
        <a:srgbClr val="8CF4EA"/>
      </a:accent1>
      <a:accent2>
        <a:srgbClr val="D073CE"/>
      </a:accent2>
      <a:accent3>
        <a:srgbClr val="AAAAB3"/>
      </a:accent3>
      <a:accent4>
        <a:srgbClr val="DADADA"/>
      </a:accent4>
      <a:accent5>
        <a:srgbClr val="C5F8F3"/>
      </a:accent5>
      <a:accent6>
        <a:srgbClr val="BC68BA"/>
      </a:accent6>
      <a:hlink>
        <a:srgbClr val="D4A45A"/>
      </a:hlink>
      <a:folHlink>
        <a:srgbClr val="00B7A5"/>
      </a:folHlink>
    </a:clrScheme>
    <a:fontScheme name="diamonds">
      <a:majorFont>
        <a:latin typeface="Times New Roman"/>
        <a:ea typeface=""/>
        <a:cs typeface=""/>
      </a:majorFont>
      <a:minorFont>
        <a:latin typeface="Courier Ne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C0128"/>
          </a:solidFill>
          <a:prstDash val="solid"/>
          <a:round/>
          <a:headEnd type="none" w="med" len="med"/>
          <a:tailEnd type="stealth" w="lg" len="lg"/>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noFill/>
        <a:ln w="12700" cap="flat" cmpd="sng" algn="ctr">
          <a:solidFill>
            <a:srgbClr val="FC0128"/>
          </a:solidFill>
          <a:prstDash val="solid"/>
          <a:round/>
          <a:headEnd type="none" w="med" len="med"/>
          <a:tailEnd type="stealth" w="lg" len="lg"/>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diamond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amond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amond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amond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amond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amond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amond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dark-blue">
  <a:themeElements>
    <a:clrScheme name="dark-blu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dark-blu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ti-ET" sz="36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ti-ET" sz="36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ark-blue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dark-blu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dark-blue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dark-blue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dark-blue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dark-blue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computer-bunny.blue">
  <a:themeElements>
    <a:clrScheme name="">
      <a:dk1>
        <a:srgbClr val="000000"/>
      </a:dk1>
      <a:lt1>
        <a:srgbClr val="FFFFFF"/>
      </a:lt1>
      <a:dk2>
        <a:srgbClr val="CC0000"/>
      </a:dk2>
      <a:lt2>
        <a:srgbClr val="969696"/>
      </a:lt2>
      <a:accent1>
        <a:srgbClr val="0033CC"/>
      </a:accent1>
      <a:accent2>
        <a:srgbClr val="339933"/>
      </a:accent2>
      <a:accent3>
        <a:srgbClr val="FFFFFF"/>
      </a:accent3>
      <a:accent4>
        <a:srgbClr val="000000"/>
      </a:accent4>
      <a:accent5>
        <a:srgbClr val="AAADE2"/>
      </a:accent5>
      <a:accent6>
        <a:srgbClr val="2D8A2D"/>
      </a:accent6>
      <a:hlink>
        <a:srgbClr val="9900CC"/>
      </a:hlink>
      <a:folHlink>
        <a:srgbClr val="B2B2B2"/>
      </a:folHlink>
    </a:clrScheme>
    <a:fontScheme name="computer-bunny.blue.pot">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accent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8100" cap="flat" cmpd="sng" algn="ctr">
          <a:solidFill>
            <a:schemeClr val="accent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1" u="none" strike="noStrike" cap="none" normalizeH="0" baseline="0" smtClean="0">
            <a:ln>
              <a:noFill/>
            </a:ln>
            <a:solidFill>
              <a:schemeClr val="tx1"/>
            </a:solidFill>
            <a:effectLst/>
            <a:latin typeface="Arial" charset="0"/>
          </a:defRPr>
        </a:defPPr>
      </a:lstStyle>
    </a:lnDef>
  </a:objectDefaults>
  <a:extraClrSchemeLst>
    <a:extraClrScheme>
      <a:clrScheme name="computer-bunny.blue.po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mputer-bunny.blue.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omputer-bunny.blue.pot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mputer-bunny.blue.pot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mputer-bunny.blue.pot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mputer-bunny.blue.pot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omputer-bunny.blue.pot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mputer-bunny.blue.pot 8">
        <a:dk1>
          <a:srgbClr val="000000"/>
        </a:dk1>
        <a:lt1>
          <a:srgbClr val="FFFFFF"/>
        </a:lt1>
        <a:dk2>
          <a:srgbClr val="CC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45902D-8BCA-4596-9829-0D7D1289C0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3879FED-67F8-481C-84BD-042483293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64C1E2-42EA-4660-BCB7-94E6DA7562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{0F639CF4-E2C6-42B0-8C29-6D40D655C04F}tf10001108_win32</Template>
  <TotalTime>6873</TotalTime>
  <Words>15132</Words>
  <Application>Microsoft Office PowerPoint</Application>
  <PresentationFormat>Widescreen</PresentationFormat>
  <Paragraphs>3646</Paragraphs>
  <Slides>256</Slides>
  <Notes>53</Notes>
  <HiddenSlides>0</HiddenSlides>
  <MMClips>0</MMClips>
  <ScaleCrop>false</ScaleCrop>
  <HeadingPairs>
    <vt:vector size="8" baseType="variant">
      <vt:variant>
        <vt:lpstr>Fonts Used</vt:lpstr>
      </vt:variant>
      <vt:variant>
        <vt:i4>18</vt:i4>
      </vt:variant>
      <vt:variant>
        <vt:lpstr>Theme</vt:lpstr>
      </vt:variant>
      <vt:variant>
        <vt:i4>11</vt:i4>
      </vt:variant>
      <vt:variant>
        <vt:lpstr>Embedded OLE Servers</vt:lpstr>
      </vt:variant>
      <vt:variant>
        <vt:i4>2</vt:i4>
      </vt:variant>
      <vt:variant>
        <vt:lpstr>Slide Titles</vt:lpstr>
      </vt:variant>
      <vt:variant>
        <vt:i4>256</vt:i4>
      </vt:variant>
    </vt:vector>
  </HeadingPairs>
  <TitlesOfParts>
    <vt:vector size="287" baseType="lpstr">
      <vt:lpstr>新細明體</vt:lpstr>
      <vt:lpstr>Arial</vt:lpstr>
      <vt:lpstr>Calibri</vt:lpstr>
      <vt:lpstr>Calibri Light</vt:lpstr>
      <vt:lpstr>Comic Sans MS</vt:lpstr>
      <vt:lpstr>Consolas</vt:lpstr>
      <vt:lpstr>Courier New</vt:lpstr>
      <vt:lpstr>Monotype Corsiva</vt:lpstr>
      <vt:lpstr>Monotype Sorts</vt:lpstr>
      <vt:lpstr>Nyala</vt:lpstr>
      <vt:lpstr>Segoe UI</vt:lpstr>
      <vt:lpstr>Segoe UI Light</vt:lpstr>
      <vt:lpstr>Symbol</vt:lpstr>
      <vt:lpstr>Tahoma</vt:lpstr>
      <vt:lpstr>Times New Roman</vt:lpstr>
      <vt:lpstr>Trebuchet MS</vt:lpstr>
      <vt:lpstr>Verdana</vt:lpstr>
      <vt:lpstr>Wingdings</vt:lpstr>
      <vt:lpstr>WelcomeDoc</vt:lpstr>
      <vt:lpstr>1_WelcomeDoc</vt:lpstr>
      <vt:lpstr>diamonds</vt:lpstr>
      <vt:lpstr>Default Design</vt:lpstr>
      <vt:lpstr>dark-blue</vt:lpstr>
      <vt:lpstr>Office Theme</vt:lpstr>
      <vt:lpstr>1_Default Design</vt:lpstr>
      <vt:lpstr>computer-bunny.blue</vt:lpstr>
      <vt:lpstr>2_Default Design</vt:lpstr>
      <vt:lpstr>3_Default Design</vt:lpstr>
      <vt:lpstr>school</vt:lpstr>
      <vt:lpstr>Equation</vt:lpstr>
      <vt:lpstr>Paint Shop Pro Image</vt:lpstr>
      <vt:lpstr>ECEG-5193: Algorithm Analysis and Design</vt:lpstr>
      <vt:lpstr>Performance</vt:lpstr>
      <vt:lpstr>Design</vt:lpstr>
      <vt:lpstr>Pseudocode</vt:lpstr>
      <vt:lpstr>Partitioning</vt:lpstr>
      <vt:lpstr>Example: Pivot (x) = 6</vt:lpstr>
      <vt:lpstr>Example (Continued)</vt:lpstr>
      <vt:lpstr>  Exa,mple 2 Start   (i ==1)</vt:lpstr>
      <vt:lpstr>Result of the 1st loop iteration(i==2)</vt:lpstr>
      <vt:lpstr>Result of the 2nd loop iteration(i==3)</vt:lpstr>
      <vt:lpstr>Result of the 3rd loop iteration(i==4)</vt:lpstr>
      <vt:lpstr>Result of the 4th loop iteration(i==5)</vt:lpstr>
      <vt:lpstr>Result of the 5th loop iteration(i==6)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of the 14th loop iteration(i==14)</vt:lpstr>
      <vt:lpstr>Post Loop Detail</vt:lpstr>
      <vt:lpstr>Algorithm Performance</vt:lpstr>
      <vt:lpstr>Partitioning at various levels</vt:lpstr>
      <vt:lpstr>Best case II</vt:lpstr>
      <vt:lpstr>Worst case</vt:lpstr>
      <vt:lpstr>Worst case partitioning</vt:lpstr>
      <vt:lpstr>Worst-case Partition Analysis</vt:lpstr>
      <vt:lpstr>Best-case Partitioning</vt:lpstr>
      <vt:lpstr>Recursion Tree for Best-case Partition</vt:lpstr>
      <vt:lpstr>Tweaking Quicksort</vt:lpstr>
      <vt:lpstr>Picking a better pivot</vt:lpstr>
      <vt:lpstr>Median of three</vt:lpstr>
      <vt:lpstr>Simplifying the inner loop</vt:lpstr>
      <vt:lpstr>Analyzing Quicksort</vt:lpstr>
      <vt:lpstr>Analyzing Quicksort</vt:lpstr>
      <vt:lpstr> Analyzing Quicksort</vt:lpstr>
      <vt:lpstr> Improving Quicksort</vt:lpstr>
      <vt:lpstr>Analyzing Quicksort: Average Case</vt:lpstr>
      <vt:lpstr>Analyzing Quicksort: Average Case</vt:lpstr>
      <vt:lpstr>Analyzing Quicksort: Average Case</vt:lpstr>
      <vt:lpstr>Analyzing Quicksort: Average Case</vt:lpstr>
      <vt:lpstr>Analyzing Quicksort: Average Case</vt:lpstr>
      <vt:lpstr>Analyzing Quicksort: Average Case</vt:lpstr>
      <vt:lpstr>Analyzing Quicksort: Average Case</vt:lpstr>
      <vt:lpstr>Analyzing Quicksort: Average Case</vt:lpstr>
      <vt:lpstr>Analyzing Quicksort: Average Case</vt:lpstr>
      <vt:lpstr>Analyzing Quicksort: Average Case</vt:lpstr>
      <vt:lpstr>Analyzing Quicksort: Average Case</vt:lpstr>
      <vt:lpstr>Analyzing Quicksort: Average Case</vt:lpstr>
      <vt:lpstr>Analyzing Quicksort: Average Case</vt:lpstr>
      <vt:lpstr>Analyzing Quicksort: Average Case</vt:lpstr>
      <vt:lpstr>Analyzing Quicksort: Average Case</vt:lpstr>
      <vt:lpstr>Analyzing Quicksort: Average Case</vt:lpstr>
      <vt:lpstr>Analyzing Quicksort: Average Case</vt:lpstr>
      <vt:lpstr>Analyzing Quicksort: Average Case</vt:lpstr>
      <vt:lpstr>Analyzing Quicksort: Average Case</vt:lpstr>
      <vt:lpstr>Analyzing Quicksort: Average Case</vt:lpstr>
      <vt:lpstr>Tightly Bounding  The Key Summation</vt:lpstr>
      <vt:lpstr>Tightly Bounding The Key Summation</vt:lpstr>
      <vt:lpstr>Tightly Bounding The Key Summation</vt:lpstr>
      <vt:lpstr>Tightly Bounding  The Key Summation</vt:lpstr>
      <vt:lpstr>Tightly Bounding  The Key Summation</vt:lpstr>
      <vt:lpstr>PowerPoint Presentation</vt:lpstr>
      <vt:lpstr>PowerPoint Presentation</vt:lpstr>
      <vt:lpstr>PowerPoint Presentation</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Trace of QuickSort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Quicksort - Randomized</vt:lpstr>
      <vt:lpstr>Randomized Algorithms</vt:lpstr>
      <vt:lpstr>Randomized Quicksort</vt:lpstr>
      <vt:lpstr>Variations (Continued)</vt:lpstr>
      <vt:lpstr>Randomized Version</vt:lpstr>
      <vt:lpstr>Avg. Case Analysis of Randomized Quicksort</vt:lpstr>
      <vt:lpstr>Analysis (Continued)</vt:lpstr>
      <vt:lpstr>Analysis (Continued)</vt:lpstr>
      <vt:lpstr>Analysis (Continued)</vt:lpstr>
      <vt:lpstr>Deterministic vs. Randomized Algorithms</vt:lpstr>
      <vt:lpstr>Randomized Selection</vt:lpstr>
      <vt:lpstr>Randomized Selection</vt:lpstr>
      <vt:lpstr>Randomized Selection</vt:lpstr>
      <vt:lpstr>Randomized Selection</vt:lpstr>
      <vt:lpstr>Randomized Selection</vt:lpstr>
      <vt:lpstr>Randomized Selection</vt:lpstr>
      <vt:lpstr>Worst-Case Linear-Time Selection</vt:lpstr>
      <vt:lpstr>Worst-Case Linear-Time Selection</vt:lpstr>
      <vt:lpstr>Worst-Case Linear-Time Selection</vt:lpstr>
      <vt:lpstr>Worst-Case Linear-Time Selection</vt:lpstr>
      <vt:lpstr>Worst-Case Linear-Time Selection</vt:lpstr>
      <vt:lpstr>Linear-Time Median Selection</vt:lpstr>
      <vt:lpstr>Linear-Time Median Selection</vt:lpstr>
      <vt:lpstr>Expected Running Time of  RANDOMIZED-QUICKSORT</vt:lpstr>
      <vt:lpstr>Hoare’s Original Partitioning Strategy</vt:lpstr>
      <vt:lpstr>Tail Recursion</vt:lpstr>
      <vt:lpstr>Avoiding Tail Recursion in QUICKSORT</vt:lpstr>
      <vt:lpstr>Problems</vt:lpstr>
      <vt:lpstr>Randomizing Quicksort</vt:lpstr>
      <vt:lpstr>Randomized Algorithms</vt:lpstr>
      <vt:lpstr>Randomized PARTITION</vt:lpstr>
      <vt:lpstr>Randomized Quicksort</vt:lpstr>
      <vt:lpstr>Formal Worst-Case  Analysis of Quicksort</vt:lpstr>
      <vt:lpstr>Worst-Case Analysis of Quicksort</vt:lpstr>
      <vt:lpstr>Revisit Partitioning</vt:lpstr>
      <vt:lpstr>Another Way to PARTITION (Lomuto’s partition – page 146)</vt:lpstr>
      <vt:lpstr>Example</vt:lpstr>
      <vt:lpstr>Another Way to PARTITION (cont’d)</vt:lpstr>
      <vt:lpstr>Randomized Quicksort (using Lomuto’s partition)</vt:lpstr>
      <vt:lpstr>Analysis of Randomized Quicksort</vt:lpstr>
      <vt:lpstr>PARTITION</vt:lpstr>
      <vt:lpstr>Average-Case Analysis of Quicksort</vt:lpstr>
      <vt:lpstr>Review of Probabilities</vt:lpstr>
      <vt:lpstr>Review of Probabilities</vt:lpstr>
      <vt:lpstr>Random Variables</vt:lpstr>
      <vt:lpstr>Random Variables</vt:lpstr>
      <vt:lpstr>Computing Probabilities  Using Random Variables</vt:lpstr>
      <vt:lpstr>Expectation</vt:lpstr>
      <vt:lpstr>Examples</vt:lpstr>
      <vt:lpstr>Indicator Random Variables</vt:lpstr>
      <vt:lpstr>Average-Case Analysis of Quicksort</vt:lpstr>
      <vt:lpstr>Notation</vt:lpstr>
      <vt:lpstr>Total Number of Comparisons  in PARTITION</vt:lpstr>
      <vt:lpstr>Expected Number of Total Comparisons in PARTITION</vt:lpstr>
      <vt:lpstr>Comparisons in PARTITION : Observation 1</vt:lpstr>
      <vt:lpstr>Comparisons in PARTITION: Observation 2</vt:lpstr>
      <vt:lpstr>Comparisons in PARTITION</vt:lpstr>
      <vt:lpstr>See why </vt:lpstr>
      <vt:lpstr>Probability of comparing zi with zj</vt:lpstr>
      <vt:lpstr>Number of Comparisons in PARTITION</vt:lpstr>
      <vt:lpstr>Alternative Average-Case  Analysis of Quicksort</vt:lpstr>
      <vt:lpstr>Alternative Average-Case  Analysis of Quicksort</vt:lpstr>
      <vt:lpstr>Alternative Average-Case  Analysis of Quicksort</vt:lpstr>
      <vt:lpstr>Alternative Average-Case  Analysis of Quicksort</vt:lpstr>
      <vt:lpstr>Alternative Average-Case  Analysis of Quicksort</vt:lpstr>
      <vt:lpstr>Alternative Average-Case  Analysis of Quicksort</vt:lpstr>
      <vt:lpstr>Alternative Average-Case  Analysis of Quicksort</vt:lpstr>
      <vt:lpstr>Alternative Average-Case  Analysis of Quicksort</vt:lpstr>
      <vt:lpstr>Problem</vt:lpstr>
      <vt:lpstr>Ex 2.3-6 (page 37)</vt:lpstr>
      <vt:lpstr>Ex 2.3-6 (page 37)</vt:lpstr>
      <vt:lpstr>Problem</vt:lpstr>
      <vt:lpstr>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Tesfamichael Gebrehiwet</dc:creator>
  <cp:keywords/>
  <cp:lastModifiedBy>Tesfamichael Gebrehiwet</cp:lastModifiedBy>
  <cp:revision>156</cp:revision>
  <dcterms:created xsi:type="dcterms:W3CDTF">2021-10-24T06:23:43Z</dcterms:created>
  <dcterms:modified xsi:type="dcterms:W3CDTF">2021-11-21T12:21:52Z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